
<file path=[Content_Types].xml><?xml version="1.0" encoding="utf-8"?>
<Types xmlns="http://schemas.openxmlformats.org/package/2006/content-types">
  <Default Extension="fntdata" ContentType="application/x-fontdata"/>
  <Default Extension="gif" ContentType="image/gif"/>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59" r:id="rId5"/>
    <p:sldMasterId id="2147483760" r:id="rId6"/>
    <p:sldMasterId id="2147483761" r:id="rId7"/>
    <p:sldMasterId id="2147483762" r:id="rId8"/>
    <p:sldMasterId id="2147483763" r:id="rId9"/>
    <p:sldMasterId id="2147483764"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 id="310" r:id="rId66"/>
    <p:sldId id="311" r:id="rId67"/>
    <p:sldId id="312" r:id="rId68"/>
    <p:sldId id="313" r:id="rId69"/>
    <p:sldId id="314" r:id="rId70"/>
    <p:sldId id="315" r:id="rId71"/>
    <p:sldId id="316" r:id="rId72"/>
    <p:sldId id="317" r:id="rId73"/>
    <p:sldId id="318" r:id="rId74"/>
    <p:sldId id="319" r:id="rId75"/>
    <p:sldId id="320" r:id="rId76"/>
    <p:sldId id="321" r:id="rId77"/>
    <p:sldId id="322" r:id="rId78"/>
    <p:sldId id="323" r:id="rId79"/>
    <p:sldId id="324" r:id="rId80"/>
    <p:sldId id="325" r:id="rId81"/>
    <p:sldId id="326" r:id="rId82"/>
    <p:sldId id="327" r:id="rId83"/>
    <p:sldId id="328" r:id="rId84"/>
    <p:sldId id="329" r:id="rId85"/>
    <p:sldId id="330" r:id="rId86"/>
    <p:sldId id="331" r:id="rId87"/>
    <p:sldId id="332" r:id="rId88"/>
    <p:sldId id="333" r:id="rId89"/>
    <p:sldId id="334" r:id="rId90"/>
    <p:sldId id="335" r:id="rId91"/>
    <p:sldId id="336" r:id="rId92"/>
    <p:sldId id="337" r:id="rId93"/>
    <p:sldId id="338" r:id="rId94"/>
    <p:sldId id="339" r:id="rId95"/>
    <p:sldId id="340" r:id="rId96"/>
    <p:sldId id="341" r:id="rId97"/>
    <p:sldId id="342" r:id="rId98"/>
    <p:sldId id="343" r:id="rId99"/>
    <p:sldId id="344" r:id="rId100"/>
    <p:sldId id="345" r:id="rId101"/>
    <p:sldId id="346" r:id="rId102"/>
    <p:sldId id="347" r:id="rId103"/>
    <p:sldId id="348" r:id="rId104"/>
    <p:sldId id="349" r:id="rId105"/>
    <p:sldId id="350" r:id="rId106"/>
    <p:sldId id="351" r:id="rId107"/>
    <p:sldId id="352" r:id="rId108"/>
    <p:sldId id="353" r:id="rId109"/>
    <p:sldId id="354" r:id="rId110"/>
    <p:sldId id="355" r:id="rId111"/>
    <p:sldId id="356" r:id="rId112"/>
    <p:sldId id="357" r:id="rId113"/>
    <p:sldId id="358" r:id="rId114"/>
    <p:sldId id="359" r:id="rId115"/>
    <p:sldId id="360" r:id="rId116"/>
    <p:sldId id="361" r:id="rId117"/>
    <p:sldId id="362" r:id="rId118"/>
    <p:sldId id="363" r:id="rId119"/>
    <p:sldId id="364" r:id="rId120"/>
    <p:sldId id="365" r:id="rId121"/>
    <p:sldId id="366" r:id="rId122"/>
    <p:sldId id="367" r:id="rId123"/>
    <p:sldId id="368" r:id="rId124"/>
    <p:sldId id="369" r:id="rId125"/>
    <p:sldId id="370" r:id="rId126"/>
    <p:sldId id="371" r:id="rId127"/>
    <p:sldId id="372" r:id="rId128"/>
    <p:sldId id="373" r:id="rId129"/>
    <p:sldId id="374" r:id="rId130"/>
    <p:sldId id="375" r:id="rId131"/>
    <p:sldId id="376" r:id="rId132"/>
    <p:sldId id="377" r:id="rId133"/>
    <p:sldId id="378" r:id="rId134"/>
    <p:sldId id="379" r:id="rId135"/>
    <p:sldId id="380" r:id="rId136"/>
    <p:sldId id="381" r:id="rId137"/>
    <p:sldId id="382" r:id="rId138"/>
    <p:sldId id="383" r:id="rId139"/>
    <p:sldId id="384" r:id="rId140"/>
    <p:sldId id="385" r:id="rId141"/>
    <p:sldId id="386" r:id="rId142"/>
    <p:sldId id="387" r:id="rId143"/>
    <p:sldId id="388" r:id="rId144"/>
    <p:sldId id="389" r:id="rId145"/>
    <p:sldId id="390" r:id="rId146"/>
    <p:sldId id="391" r:id="rId147"/>
    <p:sldId id="392" r:id="rId148"/>
    <p:sldId id="393" r:id="rId149"/>
    <p:sldId id="394" r:id="rId150"/>
    <p:sldId id="395" r:id="rId151"/>
    <p:sldId id="396" r:id="rId152"/>
    <p:sldId id="397" r:id="rId153"/>
    <p:sldId id="398" r:id="rId154"/>
    <p:sldId id="399" r:id="rId155"/>
    <p:sldId id="400" r:id="rId156"/>
    <p:sldId id="401" r:id="rId157"/>
    <p:sldId id="402" r:id="rId158"/>
    <p:sldId id="403" r:id="rId159"/>
    <p:sldId id="404" r:id="rId160"/>
    <p:sldId id="405" r:id="rId161"/>
    <p:sldId id="406" r:id="rId162"/>
    <p:sldId id="407" r:id="rId163"/>
    <p:sldId id="408" r:id="rId164"/>
    <p:sldId id="409" r:id="rId165"/>
    <p:sldId id="410" r:id="rId166"/>
    <p:sldId id="411" r:id="rId167"/>
    <p:sldId id="412" r:id="rId168"/>
    <p:sldId id="413" r:id="rId169"/>
    <p:sldId id="414" r:id="rId170"/>
    <p:sldId id="415" r:id="rId171"/>
    <p:sldId id="416" r:id="rId172"/>
    <p:sldId id="417" r:id="rId173"/>
  </p:sldIdLst>
  <p:sldSz cy="5143500" cx="9144000"/>
  <p:notesSz cx="6858000" cy="9144000"/>
  <p:embeddedFontLst>
    <p:embeddedFont>
      <p:font typeface="Lexend Light"/>
      <p:regular r:id="rId174"/>
      <p:bold r:id="rId175"/>
    </p:embeddedFont>
    <p:embeddedFont>
      <p:font typeface="Roboto"/>
      <p:regular r:id="rId176"/>
      <p:bold r:id="rId177"/>
      <p:italic r:id="rId178"/>
      <p:boldItalic r:id="rId179"/>
    </p:embeddedFont>
    <p:embeddedFont>
      <p:font typeface="Montserrat"/>
      <p:regular r:id="rId180"/>
      <p:bold r:id="rId181"/>
      <p:italic r:id="rId182"/>
      <p:boldItalic r:id="rId183"/>
    </p:embeddedFont>
    <p:embeddedFont>
      <p:font typeface="Helvetica Neue"/>
      <p:regular r:id="rId184"/>
      <p:bold r:id="rId185"/>
      <p:italic r:id="rId186"/>
      <p:boldItalic r:id="rId187"/>
    </p:embeddedFont>
    <p:embeddedFont>
      <p:font typeface="Lexend"/>
      <p:regular r:id="rId188"/>
      <p:bold r:id="rId189"/>
    </p:embeddedFont>
    <p:embeddedFont>
      <p:font typeface="Gill Sans"/>
      <p:regular r:id="rId190"/>
      <p:bold r:id="rId19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1881711-9A2A-4E91-AE04-9663370FFDDF}">
  <a:tblStyle styleId="{61881711-9A2A-4E91-AE04-9663370FFDDF}" styleName="Table_0">
    <a:wholeTbl>
      <a:tcTxStyle b="off" i="off">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F129D2BE-59E7-4D74-B05F-4972D0F36A1B}"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7" Type="http://schemas.openxmlformats.org/officeDocument/2006/relationships/slide" Target="slides/slide106.xml"/><Relationship Id="rId42" Type="http://schemas.openxmlformats.org/officeDocument/2006/relationships/slide" Target="slides/slide31.xml"/><Relationship Id="rId21" Type="http://schemas.openxmlformats.org/officeDocument/2006/relationships/slide" Target="slides/slide10.xml"/><Relationship Id="rId84" Type="http://schemas.openxmlformats.org/officeDocument/2006/relationships/slide" Target="slides/slide73.xml"/><Relationship Id="rId138" Type="http://schemas.openxmlformats.org/officeDocument/2006/relationships/slide" Target="slides/slide127.xml"/><Relationship Id="rId63" Type="http://schemas.openxmlformats.org/officeDocument/2006/relationships/slide" Target="slides/slide52.xml"/><Relationship Id="rId159" Type="http://schemas.openxmlformats.org/officeDocument/2006/relationships/slide" Target="slides/slide148.xml"/><Relationship Id="rId191" Type="http://schemas.openxmlformats.org/officeDocument/2006/relationships/font" Target="fonts/GillSans-bold.fntdata"/><Relationship Id="rId170" Type="http://schemas.openxmlformats.org/officeDocument/2006/relationships/slide" Target="slides/slide159.xml"/><Relationship Id="rId107" Type="http://schemas.openxmlformats.org/officeDocument/2006/relationships/slide" Target="slides/slide96.xml"/><Relationship Id="rId32" Type="http://schemas.openxmlformats.org/officeDocument/2006/relationships/slide" Target="slides/slide21.xml"/><Relationship Id="rId128" Type="http://schemas.openxmlformats.org/officeDocument/2006/relationships/slide" Target="slides/slide117.xml"/><Relationship Id="rId11" Type="http://schemas.openxmlformats.org/officeDocument/2006/relationships/notesMaster" Target="notesMasters/notesMaster1.xml"/><Relationship Id="rId149" Type="http://schemas.openxmlformats.org/officeDocument/2006/relationships/slide" Target="slides/slide138.xml"/><Relationship Id="rId74" Type="http://schemas.openxmlformats.org/officeDocument/2006/relationships/slide" Target="slides/slide63.xml"/><Relationship Id="rId53" Type="http://schemas.openxmlformats.org/officeDocument/2006/relationships/slide" Target="slides/slide42.xml"/><Relationship Id="rId181" Type="http://schemas.openxmlformats.org/officeDocument/2006/relationships/font" Target="fonts/Montserrat-bold.fntdata"/><Relationship Id="rId95" Type="http://schemas.openxmlformats.org/officeDocument/2006/relationships/slide" Target="slides/slide84.xml"/><Relationship Id="rId5" Type="http://schemas.openxmlformats.org/officeDocument/2006/relationships/slideMaster" Target="slideMasters/slideMaster1.xml"/><Relationship Id="rId160" Type="http://schemas.openxmlformats.org/officeDocument/2006/relationships/slide" Target="slides/slide149.xml"/><Relationship Id="rId43" Type="http://schemas.openxmlformats.org/officeDocument/2006/relationships/slide" Target="slides/slide32.xml"/><Relationship Id="rId22" Type="http://schemas.openxmlformats.org/officeDocument/2006/relationships/slide" Target="slides/slide11.xml"/><Relationship Id="rId118" Type="http://schemas.openxmlformats.org/officeDocument/2006/relationships/slide" Target="slides/slide107.xml"/><Relationship Id="rId139" Type="http://schemas.openxmlformats.org/officeDocument/2006/relationships/slide" Target="slides/slide128.xml"/><Relationship Id="rId64" Type="http://schemas.openxmlformats.org/officeDocument/2006/relationships/slide" Target="slides/slide53.xml"/><Relationship Id="rId85" Type="http://schemas.openxmlformats.org/officeDocument/2006/relationships/slide" Target="slides/slide74.xml"/><Relationship Id="rId150" Type="http://schemas.openxmlformats.org/officeDocument/2006/relationships/slide" Target="slides/slide139.xml"/><Relationship Id="rId171" Type="http://schemas.openxmlformats.org/officeDocument/2006/relationships/slide" Target="slides/slide160.xml"/><Relationship Id="rId192" Type="http://schemas.openxmlformats.org/officeDocument/2006/relationships/customXml" Target="../customXml/item1.xml"/><Relationship Id="rId108" Type="http://schemas.openxmlformats.org/officeDocument/2006/relationships/slide" Target="slides/slide97.xml"/><Relationship Id="rId33" Type="http://schemas.openxmlformats.org/officeDocument/2006/relationships/slide" Target="slides/slide22.xml"/><Relationship Id="rId129" Type="http://schemas.openxmlformats.org/officeDocument/2006/relationships/slide" Target="slides/slide118.xml"/><Relationship Id="rId12" Type="http://schemas.openxmlformats.org/officeDocument/2006/relationships/slide" Target="slides/slide1.xml"/><Relationship Id="rId182" Type="http://schemas.openxmlformats.org/officeDocument/2006/relationships/font" Target="fonts/Montserrat-italic.fntdata"/><Relationship Id="rId96" Type="http://schemas.openxmlformats.org/officeDocument/2006/relationships/slide" Target="slides/slide85.xml"/><Relationship Id="rId140" Type="http://schemas.openxmlformats.org/officeDocument/2006/relationships/slide" Target="slides/slide129.xml"/><Relationship Id="rId75" Type="http://schemas.openxmlformats.org/officeDocument/2006/relationships/slide" Target="slides/slide64.xml"/><Relationship Id="rId161" Type="http://schemas.openxmlformats.org/officeDocument/2006/relationships/slide" Target="slides/slide150.xml"/><Relationship Id="rId54" Type="http://schemas.openxmlformats.org/officeDocument/2006/relationships/slide" Target="slides/slide43.xml"/><Relationship Id="rId6" Type="http://schemas.openxmlformats.org/officeDocument/2006/relationships/slideMaster" Target="slideMasters/slideMaster2.xml"/><Relationship Id="rId23" Type="http://schemas.openxmlformats.org/officeDocument/2006/relationships/slide" Target="slides/slide12.xml"/><Relationship Id="rId119" Type="http://schemas.openxmlformats.org/officeDocument/2006/relationships/slide" Target="slides/slide108.xml"/><Relationship Id="rId44" Type="http://schemas.openxmlformats.org/officeDocument/2006/relationships/slide" Target="slides/slide33.xml"/><Relationship Id="rId86" Type="http://schemas.openxmlformats.org/officeDocument/2006/relationships/slide" Target="slides/slide75.xml"/><Relationship Id="rId130" Type="http://schemas.openxmlformats.org/officeDocument/2006/relationships/slide" Target="slides/slide119.xml"/><Relationship Id="rId65" Type="http://schemas.openxmlformats.org/officeDocument/2006/relationships/slide" Target="slides/slide54.xml"/><Relationship Id="rId151" Type="http://schemas.openxmlformats.org/officeDocument/2006/relationships/slide" Target="slides/slide140.xml"/><Relationship Id="rId172" Type="http://schemas.openxmlformats.org/officeDocument/2006/relationships/slide" Target="slides/slide161.xml"/><Relationship Id="rId193" Type="http://schemas.openxmlformats.org/officeDocument/2006/relationships/customXml" Target="../customXml/item2.xml"/><Relationship Id="rId109" Type="http://schemas.openxmlformats.org/officeDocument/2006/relationships/slide" Target="slides/slide98.xml"/><Relationship Id="rId13" Type="http://schemas.openxmlformats.org/officeDocument/2006/relationships/slide" Target="slides/slide2.xml"/><Relationship Id="rId104" Type="http://schemas.openxmlformats.org/officeDocument/2006/relationships/slide" Target="slides/slide93.xml"/><Relationship Id="rId188" Type="http://schemas.openxmlformats.org/officeDocument/2006/relationships/font" Target="fonts/Lexend-regular.fntdata"/><Relationship Id="rId34" Type="http://schemas.openxmlformats.org/officeDocument/2006/relationships/slide" Target="slides/slide23.xml"/><Relationship Id="rId120" Type="http://schemas.openxmlformats.org/officeDocument/2006/relationships/slide" Target="slides/slide109.xml"/><Relationship Id="rId125" Type="http://schemas.openxmlformats.org/officeDocument/2006/relationships/slide" Target="slides/slide114.xml"/><Relationship Id="rId97" Type="http://schemas.openxmlformats.org/officeDocument/2006/relationships/slide" Target="slides/slide86.xml"/><Relationship Id="rId141" Type="http://schemas.openxmlformats.org/officeDocument/2006/relationships/slide" Target="slides/slide130.xml"/><Relationship Id="rId146" Type="http://schemas.openxmlformats.org/officeDocument/2006/relationships/slide" Target="slides/slide135.xml"/><Relationship Id="rId76" Type="http://schemas.openxmlformats.org/officeDocument/2006/relationships/slide" Target="slides/slide65.xml"/><Relationship Id="rId167" Type="http://schemas.openxmlformats.org/officeDocument/2006/relationships/slide" Target="slides/slide156.xml"/><Relationship Id="rId50" Type="http://schemas.openxmlformats.org/officeDocument/2006/relationships/slide" Target="slides/slide39.xml"/><Relationship Id="rId55" Type="http://schemas.openxmlformats.org/officeDocument/2006/relationships/slide" Target="slides/slide44.xml"/><Relationship Id="rId183" Type="http://schemas.openxmlformats.org/officeDocument/2006/relationships/font" Target="fonts/Montserrat-boldItalic.fntdata"/><Relationship Id="rId92" Type="http://schemas.openxmlformats.org/officeDocument/2006/relationships/slide" Target="slides/slide81.xml"/><Relationship Id="rId7" Type="http://schemas.openxmlformats.org/officeDocument/2006/relationships/slideMaster" Target="slideMasters/slideMaster3.xml"/><Relationship Id="rId71" Type="http://schemas.openxmlformats.org/officeDocument/2006/relationships/slide" Target="slides/slide60.xml"/><Relationship Id="rId162" Type="http://schemas.openxmlformats.org/officeDocument/2006/relationships/slide" Target="slides/slide151.xml"/><Relationship Id="rId29" Type="http://schemas.openxmlformats.org/officeDocument/2006/relationships/slide" Target="slides/slide18.xml"/><Relationship Id="rId2" Type="http://schemas.openxmlformats.org/officeDocument/2006/relationships/viewProps" Target="viewProps.xml"/><Relationship Id="rId40" Type="http://schemas.openxmlformats.org/officeDocument/2006/relationships/slide" Target="slides/slide29.xml"/><Relationship Id="rId45" Type="http://schemas.openxmlformats.org/officeDocument/2006/relationships/slide" Target="slides/slide34.xml"/><Relationship Id="rId178" Type="http://schemas.openxmlformats.org/officeDocument/2006/relationships/font" Target="fonts/Roboto-italic.fntdata"/><Relationship Id="rId24" Type="http://schemas.openxmlformats.org/officeDocument/2006/relationships/slide" Target="slides/slide13.xml"/><Relationship Id="rId115" Type="http://schemas.openxmlformats.org/officeDocument/2006/relationships/slide" Target="slides/slide104.xml"/><Relationship Id="rId110" Type="http://schemas.openxmlformats.org/officeDocument/2006/relationships/slide" Target="slides/slide99.xml"/><Relationship Id="rId87" Type="http://schemas.openxmlformats.org/officeDocument/2006/relationships/slide" Target="slides/slide76.xml"/><Relationship Id="rId131" Type="http://schemas.openxmlformats.org/officeDocument/2006/relationships/slide" Target="slides/slide120.xml"/><Relationship Id="rId136" Type="http://schemas.openxmlformats.org/officeDocument/2006/relationships/slide" Target="slides/slide125.xml"/><Relationship Id="rId66" Type="http://schemas.openxmlformats.org/officeDocument/2006/relationships/slide" Target="slides/slide55.xml"/><Relationship Id="rId157" Type="http://schemas.openxmlformats.org/officeDocument/2006/relationships/slide" Target="slides/slide146.xml"/><Relationship Id="rId173" Type="http://schemas.openxmlformats.org/officeDocument/2006/relationships/slide" Target="slides/slide162.xml"/><Relationship Id="rId82" Type="http://schemas.openxmlformats.org/officeDocument/2006/relationships/slide" Target="slides/slide71.xml"/><Relationship Id="rId61" Type="http://schemas.openxmlformats.org/officeDocument/2006/relationships/slide" Target="slides/slide50.xml"/><Relationship Id="rId152" Type="http://schemas.openxmlformats.org/officeDocument/2006/relationships/slide" Target="slides/slide141.xml"/><Relationship Id="rId194" Type="http://schemas.openxmlformats.org/officeDocument/2006/relationships/customXml" Target="../customXml/item3.xml"/><Relationship Id="rId19" Type="http://schemas.openxmlformats.org/officeDocument/2006/relationships/slide" Target="slides/slide8.xml"/><Relationship Id="rId105" Type="http://schemas.openxmlformats.org/officeDocument/2006/relationships/slide" Target="slides/slide94.xml"/><Relationship Id="rId100" Type="http://schemas.openxmlformats.org/officeDocument/2006/relationships/slide" Target="slides/slide89.xml"/><Relationship Id="rId30" Type="http://schemas.openxmlformats.org/officeDocument/2006/relationships/slide" Target="slides/slide19.xml"/><Relationship Id="rId35" Type="http://schemas.openxmlformats.org/officeDocument/2006/relationships/slide" Target="slides/slide24.xml"/><Relationship Id="rId126" Type="http://schemas.openxmlformats.org/officeDocument/2006/relationships/slide" Target="slides/slide115.xml"/><Relationship Id="rId14" Type="http://schemas.openxmlformats.org/officeDocument/2006/relationships/slide" Target="slides/slide3.xml"/><Relationship Id="rId147" Type="http://schemas.openxmlformats.org/officeDocument/2006/relationships/slide" Target="slides/slide136.xml"/><Relationship Id="rId77" Type="http://schemas.openxmlformats.org/officeDocument/2006/relationships/slide" Target="slides/slide66.xml"/><Relationship Id="rId168" Type="http://schemas.openxmlformats.org/officeDocument/2006/relationships/slide" Target="slides/slide157.xml"/><Relationship Id="rId56" Type="http://schemas.openxmlformats.org/officeDocument/2006/relationships/slide" Target="slides/slide45.xml"/><Relationship Id="rId184" Type="http://schemas.openxmlformats.org/officeDocument/2006/relationships/font" Target="fonts/HelveticaNeue-regular.fntdata"/><Relationship Id="rId189" Type="http://schemas.openxmlformats.org/officeDocument/2006/relationships/font" Target="fonts/Lexend-bold.fntdata"/><Relationship Id="rId121" Type="http://schemas.openxmlformats.org/officeDocument/2006/relationships/slide" Target="slides/slide110.xml"/><Relationship Id="rId98" Type="http://schemas.openxmlformats.org/officeDocument/2006/relationships/slide" Target="slides/slide87.xml"/><Relationship Id="rId93" Type="http://schemas.openxmlformats.org/officeDocument/2006/relationships/slide" Target="slides/slide82.xml"/><Relationship Id="rId142" Type="http://schemas.openxmlformats.org/officeDocument/2006/relationships/slide" Target="slides/slide131.xml"/><Relationship Id="rId8" Type="http://schemas.openxmlformats.org/officeDocument/2006/relationships/slideMaster" Target="slideMasters/slideMaster4.xml"/><Relationship Id="rId72" Type="http://schemas.openxmlformats.org/officeDocument/2006/relationships/slide" Target="slides/slide61.xml"/><Relationship Id="rId163" Type="http://schemas.openxmlformats.org/officeDocument/2006/relationships/slide" Target="slides/slide152.xml"/><Relationship Id="rId51" Type="http://schemas.openxmlformats.org/officeDocument/2006/relationships/slide" Target="slides/slide40.xml"/><Relationship Id="rId3" Type="http://schemas.openxmlformats.org/officeDocument/2006/relationships/presProps" Target="presProps.xml"/><Relationship Id="rId46" Type="http://schemas.openxmlformats.org/officeDocument/2006/relationships/slide" Target="slides/slide35.xml"/><Relationship Id="rId25" Type="http://schemas.openxmlformats.org/officeDocument/2006/relationships/slide" Target="slides/slide14.xml"/><Relationship Id="rId116" Type="http://schemas.openxmlformats.org/officeDocument/2006/relationships/slide" Target="slides/slide105.xml"/><Relationship Id="rId137" Type="http://schemas.openxmlformats.org/officeDocument/2006/relationships/slide" Target="slides/slide126.xml"/><Relationship Id="rId67" Type="http://schemas.openxmlformats.org/officeDocument/2006/relationships/slide" Target="slides/slide56.xml"/><Relationship Id="rId158" Type="http://schemas.openxmlformats.org/officeDocument/2006/relationships/slide" Target="slides/slide147.xml"/><Relationship Id="rId41" Type="http://schemas.openxmlformats.org/officeDocument/2006/relationships/slide" Target="slides/slide30.xml"/><Relationship Id="rId174" Type="http://schemas.openxmlformats.org/officeDocument/2006/relationships/font" Target="fonts/LexendLight-regular.fntdata"/><Relationship Id="rId179" Type="http://schemas.openxmlformats.org/officeDocument/2006/relationships/font" Target="fonts/Roboto-boldItalic.fntdata"/><Relationship Id="rId20" Type="http://schemas.openxmlformats.org/officeDocument/2006/relationships/slide" Target="slides/slide9.xml"/><Relationship Id="rId111" Type="http://schemas.openxmlformats.org/officeDocument/2006/relationships/slide" Target="slides/slide100.xml"/><Relationship Id="rId83" Type="http://schemas.openxmlformats.org/officeDocument/2006/relationships/slide" Target="slides/slide72.xml"/><Relationship Id="rId88" Type="http://schemas.openxmlformats.org/officeDocument/2006/relationships/slide" Target="slides/slide77.xml"/><Relationship Id="rId132" Type="http://schemas.openxmlformats.org/officeDocument/2006/relationships/slide" Target="slides/slide121.xml"/><Relationship Id="rId62" Type="http://schemas.openxmlformats.org/officeDocument/2006/relationships/slide" Target="slides/slide51.xml"/><Relationship Id="rId153" Type="http://schemas.openxmlformats.org/officeDocument/2006/relationships/slide" Target="slides/slide142.xml"/><Relationship Id="rId190" Type="http://schemas.openxmlformats.org/officeDocument/2006/relationships/font" Target="fonts/GillSans-regular.fntdata"/><Relationship Id="rId106" Type="http://schemas.openxmlformats.org/officeDocument/2006/relationships/slide" Target="slides/slide95.xml"/><Relationship Id="rId36" Type="http://schemas.openxmlformats.org/officeDocument/2006/relationships/slide" Target="slides/slide25.xml"/><Relationship Id="rId127" Type="http://schemas.openxmlformats.org/officeDocument/2006/relationships/slide" Target="slides/slide116.xml"/><Relationship Id="rId15" Type="http://schemas.openxmlformats.org/officeDocument/2006/relationships/slide" Target="slides/slide4.xml"/><Relationship Id="rId57" Type="http://schemas.openxmlformats.org/officeDocument/2006/relationships/slide" Target="slides/slide46.xml"/><Relationship Id="rId185" Type="http://schemas.openxmlformats.org/officeDocument/2006/relationships/font" Target="fonts/HelveticaNeue-bold.fntdata"/><Relationship Id="rId101" Type="http://schemas.openxmlformats.org/officeDocument/2006/relationships/slide" Target="slides/slide90.xml"/><Relationship Id="rId31" Type="http://schemas.openxmlformats.org/officeDocument/2006/relationships/slide" Target="slides/slide20.xml"/><Relationship Id="rId122" Type="http://schemas.openxmlformats.org/officeDocument/2006/relationships/slide" Target="slides/slide111.xml"/><Relationship Id="rId94" Type="http://schemas.openxmlformats.org/officeDocument/2006/relationships/slide" Target="slides/slide83.xml"/><Relationship Id="rId99" Type="http://schemas.openxmlformats.org/officeDocument/2006/relationships/slide" Target="slides/slide88.xml"/><Relationship Id="rId10" Type="http://schemas.openxmlformats.org/officeDocument/2006/relationships/slideMaster" Target="slideMasters/slideMaster6.xml"/><Relationship Id="rId148" Type="http://schemas.openxmlformats.org/officeDocument/2006/relationships/slide" Target="slides/slide137.xml"/><Relationship Id="rId143" Type="http://schemas.openxmlformats.org/officeDocument/2006/relationships/slide" Target="slides/slide132.xml"/><Relationship Id="rId73" Type="http://schemas.openxmlformats.org/officeDocument/2006/relationships/slide" Target="slides/slide62.xml"/><Relationship Id="rId78" Type="http://schemas.openxmlformats.org/officeDocument/2006/relationships/slide" Target="slides/slide67.xml"/><Relationship Id="rId164" Type="http://schemas.openxmlformats.org/officeDocument/2006/relationships/slide" Target="slides/slide153.xml"/><Relationship Id="rId169" Type="http://schemas.openxmlformats.org/officeDocument/2006/relationships/slide" Target="slides/slide158.xml"/><Relationship Id="rId52" Type="http://schemas.openxmlformats.org/officeDocument/2006/relationships/slide" Target="slides/slide41.xml"/><Relationship Id="rId180" Type="http://schemas.openxmlformats.org/officeDocument/2006/relationships/font" Target="fonts/Montserrat-regular.fntdata"/><Relationship Id="rId4" Type="http://schemas.openxmlformats.org/officeDocument/2006/relationships/tableStyles" Target="tableStyles.xml"/><Relationship Id="rId9" Type="http://schemas.openxmlformats.org/officeDocument/2006/relationships/slideMaster" Target="slideMasters/slideMaster5.xml"/><Relationship Id="rId26" Type="http://schemas.openxmlformats.org/officeDocument/2006/relationships/slide" Target="slides/slide15.xml"/><Relationship Id="rId47" Type="http://schemas.openxmlformats.org/officeDocument/2006/relationships/slide" Target="slides/slide36.xml"/><Relationship Id="rId175" Type="http://schemas.openxmlformats.org/officeDocument/2006/relationships/font" Target="fonts/LexendLight-bold.fntdata"/><Relationship Id="rId112" Type="http://schemas.openxmlformats.org/officeDocument/2006/relationships/slide" Target="slides/slide101.xml"/><Relationship Id="rId89" Type="http://schemas.openxmlformats.org/officeDocument/2006/relationships/slide" Target="slides/slide78.xml"/><Relationship Id="rId133" Type="http://schemas.openxmlformats.org/officeDocument/2006/relationships/slide" Target="slides/slide122.xml"/><Relationship Id="rId68" Type="http://schemas.openxmlformats.org/officeDocument/2006/relationships/slide" Target="slides/slide57.xml"/><Relationship Id="rId154" Type="http://schemas.openxmlformats.org/officeDocument/2006/relationships/slide" Target="slides/slide143.xml"/><Relationship Id="rId16" Type="http://schemas.openxmlformats.org/officeDocument/2006/relationships/slide" Target="slides/slide5.xml"/><Relationship Id="rId102" Type="http://schemas.openxmlformats.org/officeDocument/2006/relationships/slide" Target="slides/slide91.xml"/><Relationship Id="rId37" Type="http://schemas.openxmlformats.org/officeDocument/2006/relationships/slide" Target="slides/slide26.xml"/><Relationship Id="rId123" Type="http://schemas.openxmlformats.org/officeDocument/2006/relationships/slide" Target="slides/slide112.xml"/><Relationship Id="rId144" Type="http://schemas.openxmlformats.org/officeDocument/2006/relationships/slide" Target="slides/slide133.xml"/><Relationship Id="rId79" Type="http://schemas.openxmlformats.org/officeDocument/2006/relationships/slide" Target="slides/slide68.xml"/><Relationship Id="rId58" Type="http://schemas.openxmlformats.org/officeDocument/2006/relationships/slide" Target="slides/slide47.xml"/><Relationship Id="rId186" Type="http://schemas.openxmlformats.org/officeDocument/2006/relationships/font" Target="fonts/HelveticaNeue-italic.fntdata"/><Relationship Id="rId90" Type="http://schemas.openxmlformats.org/officeDocument/2006/relationships/slide" Target="slides/slide79.xml"/><Relationship Id="rId165" Type="http://schemas.openxmlformats.org/officeDocument/2006/relationships/slide" Target="slides/slide154.xml"/><Relationship Id="rId48" Type="http://schemas.openxmlformats.org/officeDocument/2006/relationships/slide" Target="slides/slide37.xml"/><Relationship Id="rId27" Type="http://schemas.openxmlformats.org/officeDocument/2006/relationships/slide" Target="slides/slide16.xml"/><Relationship Id="rId113" Type="http://schemas.openxmlformats.org/officeDocument/2006/relationships/slide" Target="slides/slide102.xml"/><Relationship Id="rId134" Type="http://schemas.openxmlformats.org/officeDocument/2006/relationships/slide" Target="slides/slide123.xml"/><Relationship Id="rId69" Type="http://schemas.openxmlformats.org/officeDocument/2006/relationships/slide" Target="slides/slide58.xml"/><Relationship Id="rId176" Type="http://schemas.openxmlformats.org/officeDocument/2006/relationships/font" Target="fonts/Roboto-regular.fntdata"/><Relationship Id="rId80" Type="http://schemas.openxmlformats.org/officeDocument/2006/relationships/slide" Target="slides/slide69.xml"/><Relationship Id="rId155" Type="http://schemas.openxmlformats.org/officeDocument/2006/relationships/slide" Target="slides/slide144.xml"/><Relationship Id="rId103" Type="http://schemas.openxmlformats.org/officeDocument/2006/relationships/slide" Target="slides/slide92.xml"/><Relationship Id="rId38" Type="http://schemas.openxmlformats.org/officeDocument/2006/relationships/slide" Target="slides/slide27.xml"/><Relationship Id="rId124" Type="http://schemas.openxmlformats.org/officeDocument/2006/relationships/slide" Target="slides/slide113.xml"/><Relationship Id="rId17" Type="http://schemas.openxmlformats.org/officeDocument/2006/relationships/slide" Target="slides/slide6.xml"/><Relationship Id="rId59" Type="http://schemas.openxmlformats.org/officeDocument/2006/relationships/slide" Target="slides/slide48.xml"/><Relationship Id="rId187" Type="http://schemas.openxmlformats.org/officeDocument/2006/relationships/font" Target="fonts/HelveticaNeue-boldItalic.fntdata"/><Relationship Id="rId91" Type="http://schemas.openxmlformats.org/officeDocument/2006/relationships/slide" Target="slides/slide80.xml"/><Relationship Id="rId145" Type="http://schemas.openxmlformats.org/officeDocument/2006/relationships/slide" Target="slides/slide134.xml"/><Relationship Id="rId70" Type="http://schemas.openxmlformats.org/officeDocument/2006/relationships/slide" Target="slides/slide59.xml"/><Relationship Id="rId166" Type="http://schemas.openxmlformats.org/officeDocument/2006/relationships/slide" Target="slides/slide155.xml"/><Relationship Id="rId1" Type="http://schemas.openxmlformats.org/officeDocument/2006/relationships/theme" Target="theme/theme2.xml"/><Relationship Id="rId49" Type="http://schemas.openxmlformats.org/officeDocument/2006/relationships/slide" Target="slides/slide38.xml"/><Relationship Id="rId28" Type="http://schemas.openxmlformats.org/officeDocument/2006/relationships/slide" Target="slides/slide17.xml"/><Relationship Id="rId114" Type="http://schemas.openxmlformats.org/officeDocument/2006/relationships/slide" Target="slides/slide103.xml"/><Relationship Id="rId177" Type="http://schemas.openxmlformats.org/officeDocument/2006/relationships/font" Target="fonts/Roboto-bold.fntdata"/><Relationship Id="rId81" Type="http://schemas.openxmlformats.org/officeDocument/2006/relationships/slide" Target="slides/slide70.xml"/><Relationship Id="rId135" Type="http://schemas.openxmlformats.org/officeDocument/2006/relationships/slide" Target="slides/slide124.xml"/><Relationship Id="rId60" Type="http://schemas.openxmlformats.org/officeDocument/2006/relationships/slide" Target="slides/slide49.xml"/><Relationship Id="rId156" Type="http://schemas.openxmlformats.org/officeDocument/2006/relationships/slide" Target="slides/slide145.xml"/><Relationship Id="rId39" Type="http://schemas.openxmlformats.org/officeDocument/2006/relationships/slide" Target="slides/slide2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JD_f7ckSTd3phrg9kZGacJc-4sqkFy2tBkOlk8wBVLA/edit?usp=sharing" TargetMode="External"/><Relationship Id="rId3" Type="http://schemas.openxmlformats.org/officeDocument/2006/relationships/hyperlink" Target="https://docs.google.com/presentation/d/1JTAzEZnzsALwF5Pgo-1BkOHemr1dLn4s1hPmaUVXfwc/edit?slide=id.g376d1e1abc0_0_10#slide=id.g376d1e1abc0_0_10" TargetMode="External"/><Relationship Id="rId4" Type="http://schemas.openxmlformats.org/officeDocument/2006/relationships/hyperlink" Target="https://docs.google.com/presentation/d/1WtEYsTAbhEa0JXrwkPA3dUszq6E1Kt1vJH5myruo3f0/edit?slide=id.g3319702fc40_0_126#slide=id.g3319702fc40_0_126" TargetMode="Externa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mailto:sawsan@leadingchangenetwork.org"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f19edaffc2_0_9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3f19edaffc2_0_9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everyone to day 2 of the workshop.  Excited to be diving in with you more on narrative.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Just a quick reminder to turn on your cameras, wave at us, wonderful! And to turn on the interpretation.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Again a shoutout to Karla and Mariana for the magic they bring into this space.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3f19edaffc2_0_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3f19edaffc2_0_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see how we are coming into this space…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Let’s get started with a grounding. Jennyfer will give you the floor.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3f19edaffc2_0_9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3f19edaffc2_0_9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get started, I would like us to do quick review of our community agreements. I must say, thank you everyone for really creating a beautiful brave space in which we are able to learn deeply, try hard, fall off that bike and get back on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we can put in the chat, what norms do we want to keep in mind.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f19edaffc2_0_9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3f19edaffc2_0_9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3f19edaffc2_0_9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3f19edaffc2_0_9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started last week our topic on leadership with a  quote from Rabbi Hillel, in which he asks….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3 questions, he exams the intersection of the self, other and action.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f19edaffc2_0_9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3f19edaffc2_0_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 asking ourselves these three questions, we dove into the practice of  Public Narrative in  stories help us make sense of the world and it gives us meaning and motivates us to act.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story of self:  identify what calls ME to leadership by answering the questions: when did I learn my values, what was the specific moment - and when did I face a challenge in which I acted on that value and how did it lead me to where I am today.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story of us: identify the moments, values and experience of the “us”, the people in the room - by sharing specific moments in which our values as a community was challenged, and together we made a choice that that demonstrates our strength, our conviction and our capacity to do the work.</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story of now: identify the moments that gives our cause a sense of urgency, the strategic pathway to action that gives us hope that something can change and the action, the first step we must take in which we call our people to “join us in…” a specific ask.</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And how to link them together by finding a value thread to tie them together.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3f19edaffc2_0_9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3f19edaffc2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ended last week with the definition of agency in which  agency is the emotional capacity to make mindful choices. And in times of a leadership challenge, we can either react without agency or respond with agency. And Aditi provided a f</a:t>
            </a:r>
            <a:r>
              <a:rPr lang="en">
                <a:solidFill>
                  <a:schemeClr val="dk1"/>
                </a:solidFill>
              </a:rPr>
              <a:t>ramework on how to address the challenge through the empathetic bridge acknowledge ppl’s emotional response to the challenge - through acknowledgement, express empathy, narrate hope and offer a choice.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f19edaffc2_0_9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3f19edaffc2_0_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And we defined leadership in organizing as…</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3f19edaffc2_0_9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3f19edaffc2_0_9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In which leadership requires us to build our capacity of the heart, head and hand.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Build the</a:t>
            </a:r>
            <a:r>
              <a:rPr b="1" lang="en">
                <a:solidFill>
                  <a:schemeClr val="dk1"/>
                </a:solidFill>
              </a:rPr>
              <a:t> emotional capacity for our communities to face challenges</a:t>
            </a:r>
            <a:r>
              <a:rPr lang="en">
                <a:solidFill>
                  <a:schemeClr val="dk1"/>
                </a:solidFill>
              </a:rPr>
              <a:t> [the work of the </a:t>
            </a:r>
            <a:r>
              <a:rPr b="1" lang="en">
                <a:solidFill>
                  <a:schemeClr val="dk1"/>
                </a:solidFill>
              </a:rPr>
              <a:t>heart</a:t>
            </a:r>
            <a:r>
              <a:rPr lang="en">
                <a:solidFill>
                  <a:schemeClr val="dk1"/>
                </a:solidFill>
              </a:rPr>
              <a: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Build our </a:t>
            </a:r>
            <a:r>
              <a:rPr b="1" lang="en">
                <a:solidFill>
                  <a:schemeClr val="dk1"/>
                </a:solidFill>
              </a:rPr>
              <a:t>strategic capacity to build power </a:t>
            </a:r>
            <a:r>
              <a:rPr lang="en">
                <a:solidFill>
                  <a:schemeClr val="dk1"/>
                </a:solidFill>
              </a:rPr>
              <a:t>[the work of the </a:t>
            </a:r>
            <a:r>
              <a:rPr b="1" lang="en">
                <a:solidFill>
                  <a:schemeClr val="dk1"/>
                </a:solidFill>
              </a:rPr>
              <a:t>head</a:t>
            </a:r>
            <a:r>
              <a:rPr lang="en">
                <a:solidFill>
                  <a:schemeClr val="dk1"/>
                </a:solidFill>
              </a:rPr>
              <a: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ability to mobilize </a:t>
            </a:r>
            <a:r>
              <a:rPr lang="en">
                <a:solidFill>
                  <a:schemeClr val="dk1"/>
                </a:solidFill>
              </a:rPr>
              <a:t>[the work of the </a:t>
            </a:r>
            <a:r>
              <a:rPr b="1" lang="en">
                <a:solidFill>
                  <a:schemeClr val="dk1"/>
                </a:solidFill>
              </a:rPr>
              <a:t>hands</a:t>
            </a:r>
            <a:r>
              <a:rPr lang="en">
                <a:solidFill>
                  <a:schemeClr val="dk1"/>
                </a:solidFill>
              </a:rPr>
              <a:t>]</a:t>
            </a:r>
            <a:r>
              <a:rPr b="1" lang="en">
                <a:solidFill>
                  <a:schemeClr val="dk1"/>
                </a:solidFill>
              </a:rPr>
              <a:t> </a:t>
            </a:r>
            <a:r>
              <a:rPr lang="en">
                <a:solidFill>
                  <a:schemeClr val="dk1"/>
                </a:solidFill>
              </a:rPr>
              <a:t>and active our community to join us in action.</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And to do so, we have 5 core practices.</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f19edaffc2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3f19edaffc2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Public narrative, relationship building, building teams, strategy and action and through that, we our moving our constituencies and their shared values towards a shared purpose. And we are building their capacity through coaching. </a:t>
            </a:r>
            <a:endParaRPr/>
          </a:p>
          <a:p>
            <a:pPr indent="0" lvl="0" marL="0" rtl="0" algn="l">
              <a:spcBef>
                <a:spcPts val="0"/>
              </a:spcBef>
              <a:spcAft>
                <a:spcPts val="0"/>
              </a:spcAft>
              <a:buNone/>
            </a:pPr>
            <a:r>
              <a:t/>
            </a:r>
            <a:endParaRPr>
              <a:highlight>
                <a:srgbClr val="F0E7EC"/>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3f19edaffc2_0_9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3f19edaffc2_0_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Today, we are going to continue with the heart work and see how we can build transformative relationships with our community to identify shared values, interests and resources. How we can build our capacity as a community by building strong interdependent teams and we will end the day with strategy with how we can use our resources to turn them into what we need to get what we want. And we will wrap up.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But before that, I would like to give a very special warm welcome to Professor Marshall Ganz who will be doing an introduction of community organizing to set the foundation for the next two days.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time - </a:t>
            </a:r>
            <a:r>
              <a:rPr lang="en" sz="1200">
                <a:solidFill>
                  <a:schemeClr val="dk1"/>
                </a:solidFill>
              </a:rPr>
              <a:t>For 60+ years, Marshall Ganz has shaped movements from the American civil rights movement to organizing farm workers. As a professor at Harvard Kennedy School for the last 20+ years, his teaching and scholarship on Community Organizing and Public Narrative continues to shape the practice of civic and political leadership across the world today]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3f19edaffc2_0_30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3f19edaffc2_0_30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3f19edaffc2_0_3072: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11975">
            <a:solidFill>
              <a:srgbClr val="000000"/>
            </a:solidFill>
            <a:prstDash val="solid"/>
            <a:round/>
            <a:headEnd len="sm" w="sm" type="none"/>
            <a:tailEnd len="sm" w="sm" type="none"/>
          </a:ln>
        </p:spPr>
      </p:sp>
      <p:sp>
        <p:nvSpPr>
          <p:cNvPr id="759" name="Google Shape;759;g3f19edaffc2_0_3072:notes"/>
          <p:cNvSpPr txBox="1"/>
          <p:nvPr>
            <p:ph idx="1" type="body"/>
          </p:nvPr>
        </p:nvSpPr>
        <p:spPr>
          <a:xfrm>
            <a:off x="686098" y="4343703"/>
            <a:ext cx="5485800" cy="4113900"/>
          </a:xfrm>
          <a:prstGeom prst="rect">
            <a:avLst/>
          </a:prstGeom>
          <a:noFill/>
          <a:ln>
            <a:noFill/>
          </a:ln>
        </p:spPr>
        <p:txBody>
          <a:bodyPr anchorCtr="0" anchor="t" bIns="45550" lIns="91100" spcFirstLastPara="1" rIns="91100" wrap="square" tIns="45550">
            <a:noAutofit/>
          </a:bodyPr>
          <a:lstStyle/>
          <a:p>
            <a:pPr indent="0" lvl="0" marL="0" rtl="0" algn="l">
              <a:lnSpc>
                <a:spcPct val="100000"/>
              </a:lnSpc>
              <a:spcBef>
                <a:spcPts val="300"/>
              </a:spcBef>
              <a:spcAft>
                <a:spcPts val="0"/>
              </a:spcAft>
              <a:buSzPts val="1300"/>
              <a:buNone/>
            </a:pPr>
            <a:r>
              <a:rPr lang="en"/>
              <a:t>2</a:t>
            </a:r>
            <a:endParaRPr/>
          </a:p>
        </p:txBody>
      </p:sp>
      <p:sp>
        <p:nvSpPr>
          <p:cNvPr id="760" name="Google Shape;760;g3f19edaffc2_0_3072:notes"/>
          <p:cNvSpPr txBox="1"/>
          <p:nvPr>
            <p:ph idx="12" type="sldNum"/>
          </p:nvPr>
        </p:nvSpPr>
        <p:spPr>
          <a:xfrm>
            <a:off x="3884414" y="8685893"/>
            <a:ext cx="2972100" cy="456600"/>
          </a:xfrm>
          <a:prstGeom prst="rect">
            <a:avLst/>
          </a:prstGeom>
          <a:noFill/>
          <a:ln>
            <a:noFill/>
          </a:ln>
        </p:spPr>
        <p:txBody>
          <a:bodyPr anchorCtr="0" anchor="b" bIns="45550" lIns="91100" spcFirstLastPara="1" rIns="91100" wrap="square" tIns="4555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 sz="1300"/>
              <a:t>‹#›</a:t>
            </a:fld>
            <a:endParaRPr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3f19edaffc2_0_3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3f19edaffc2_0_3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3f19edaffc2_0_3087: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11975">
            <a:solidFill>
              <a:srgbClr val="000000"/>
            </a:solidFill>
            <a:prstDash val="solid"/>
            <a:round/>
            <a:headEnd len="sm" w="sm" type="none"/>
            <a:tailEnd len="sm" w="sm" type="none"/>
          </a:ln>
        </p:spPr>
      </p:sp>
      <p:sp>
        <p:nvSpPr>
          <p:cNvPr id="776" name="Google Shape;776;g3f19edaffc2_0_3087:notes"/>
          <p:cNvSpPr txBox="1"/>
          <p:nvPr>
            <p:ph idx="1" type="body"/>
          </p:nvPr>
        </p:nvSpPr>
        <p:spPr>
          <a:xfrm>
            <a:off x="686098" y="4343703"/>
            <a:ext cx="5485800" cy="4113900"/>
          </a:xfrm>
          <a:prstGeom prst="rect">
            <a:avLst/>
          </a:prstGeom>
          <a:noFill/>
          <a:ln>
            <a:noFill/>
          </a:ln>
        </p:spPr>
        <p:txBody>
          <a:bodyPr anchorCtr="0" anchor="t" bIns="45550" lIns="91100" spcFirstLastPara="1" rIns="91100" wrap="square" tIns="45550">
            <a:noAutofit/>
          </a:bodyPr>
          <a:lstStyle/>
          <a:p>
            <a:pPr indent="0" lvl="0" marL="0" rtl="0" algn="l">
              <a:lnSpc>
                <a:spcPct val="100000"/>
              </a:lnSpc>
              <a:spcBef>
                <a:spcPts val="300"/>
              </a:spcBef>
              <a:spcAft>
                <a:spcPts val="0"/>
              </a:spcAft>
              <a:buSzPts val="1300"/>
              <a:buNone/>
            </a:pPr>
            <a:r>
              <a:t/>
            </a:r>
            <a:endParaRPr/>
          </a:p>
        </p:txBody>
      </p:sp>
      <p:sp>
        <p:nvSpPr>
          <p:cNvPr id="777" name="Google Shape;777;g3f19edaffc2_0_3087:notes"/>
          <p:cNvSpPr txBox="1"/>
          <p:nvPr>
            <p:ph idx="12" type="sldNum"/>
          </p:nvPr>
        </p:nvSpPr>
        <p:spPr>
          <a:xfrm>
            <a:off x="3884414" y="8685893"/>
            <a:ext cx="2972100" cy="456600"/>
          </a:xfrm>
          <a:prstGeom prst="rect">
            <a:avLst/>
          </a:prstGeom>
          <a:noFill/>
          <a:ln>
            <a:noFill/>
          </a:ln>
        </p:spPr>
        <p:txBody>
          <a:bodyPr anchorCtr="0" anchor="b" bIns="45550" lIns="91100" spcFirstLastPara="1" rIns="91100" wrap="square" tIns="4555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 sz="1300"/>
              <a:t>‹#›</a:t>
            </a:fld>
            <a:endParaRPr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3f19edaffc2_0_3095:notes"/>
          <p:cNvSpPr txBox="1"/>
          <p:nvPr>
            <p:ph idx="1" type="body"/>
          </p:nvPr>
        </p:nvSpPr>
        <p:spPr>
          <a:xfrm>
            <a:off x="686098" y="4343703"/>
            <a:ext cx="5485800" cy="4113900"/>
          </a:xfrm>
          <a:prstGeom prst="rect">
            <a:avLst/>
          </a:prstGeom>
          <a:noFill/>
          <a:ln>
            <a:noFill/>
          </a:ln>
        </p:spPr>
        <p:txBody>
          <a:bodyPr anchorCtr="0" anchor="t" bIns="45550" lIns="91100" spcFirstLastPara="1" rIns="91100" wrap="square" tIns="45550">
            <a:noAutofit/>
          </a:bodyPr>
          <a:lstStyle/>
          <a:p>
            <a:pPr indent="0" lvl="0" marL="0" rtl="0" algn="l">
              <a:lnSpc>
                <a:spcPct val="100000"/>
              </a:lnSpc>
              <a:spcBef>
                <a:spcPts val="300"/>
              </a:spcBef>
              <a:spcAft>
                <a:spcPts val="0"/>
              </a:spcAft>
              <a:buSzPts val="1300"/>
              <a:buNone/>
            </a:pPr>
            <a:r>
              <a:t/>
            </a:r>
            <a:endParaRPr/>
          </a:p>
        </p:txBody>
      </p:sp>
      <p:sp>
        <p:nvSpPr>
          <p:cNvPr id="785" name="Google Shape;785;g3f19edaffc2_0_3095: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1197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f19edaffc2_0_3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3f19edaffc2_0_3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3f19edaffc2_0_3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3f19edaffc2_0_3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3f19edaffc2_0_3128: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11975">
            <a:solidFill>
              <a:srgbClr val="000000"/>
            </a:solidFill>
            <a:prstDash val="solid"/>
            <a:round/>
            <a:headEnd len="sm" w="sm" type="none"/>
            <a:tailEnd len="sm" w="sm" type="none"/>
          </a:ln>
        </p:spPr>
      </p:sp>
      <p:sp>
        <p:nvSpPr>
          <p:cNvPr id="821" name="Google Shape;821;g3f19edaffc2_0_3128:notes"/>
          <p:cNvSpPr txBox="1"/>
          <p:nvPr>
            <p:ph idx="1" type="body"/>
          </p:nvPr>
        </p:nvSpPr>
        <p:spPr>
          <a:xfrm>
            <a:off x="686098" y="4343703"/>
            <a:ext cx="5485800" cy="4113900"/>
          </a:xfrm>
          <a:prstGeom prst="rect">
            <a:avLst/>
          </a:prstGeom>
          <a:noFill/>
          <a:ln>
            <a:noFill/>
          </a:ln>
        </p:spPr>
        <p:txBody>
          <a:bodyPr anchorCtr="0" anchor="t" bIns="45550" lIns="91100" spcFirstLastPara="1" rIns="91100" wrap="square" tIns="45550">
            <a:noAutofit/>
          </a:bodyPr>
          <a:lstStyle/>
          <a:p>
            <a:pPr indent="0" lvl="0" marL="0" rtl="0" algn="l">
              <a:lnSpc>
                <a:spcPct val="100000"/>
              </a:lnSpc>
              <a:spcBef>
                <a:spcPts val="300"/>
              </a:spcBef>
              <a:spcAft>
                <a:spcPts val="0"/>
              </a:spcAft>
              <a:buClr>
                <a:schemeClr val="dk1"/>
              </a:buClr>
              <a:buSzPts val="1100"/>
              <a:buFont typeface="Calibri"/>
              <a:buNone/>
            </a:pPr>
            <a:r>
              <a:t/>
            </a:r>
            <a:endParaRPr/>
          </a:p>
        </p:txBody>
      </p:sp>
      <p:sp>
        <p:nvSpPr>
          <p:cNvPr id="822" name="Google Shape;822;g3f19edaffc2_0_3128:notes"/>
          <p:cNvSpPr txBox="1"/>
          <p:nvPr>
            <p:ph idx="12" type="sldNum"/>
          </p:nvPr>
        </p:nvSpPr>
        <p:spPr>
          <a:xfrm>
            <a:off x="3884414" y="8685893"/>
            <a:ext cx="2972100" cy="456600"/>
          </a:xfrm>
          <a:prstGeom prst="rect">
            <a:avLst/>
          </a:prstGeom>
          <a:noFill/>
          <a:ln>
            <a:noFill/>
          </a:ln>
        </p:spPr>
        <p:txBody>
          <a:bodyPr anchorCtr="0" anchor="b" bIns="45550" lIns="91100" spcFirstLastPara="1" rIns="91100" wrap="square" tIns="4555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 sz="1300"/>
              <a:t>‹#›</a:t>
            </a:fld>
            <a:endParaRPr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3f19edaffc2_0_3142: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11975">
            <a:solidFill>
              <a:srgbClr val="000000"/>
            </a:solidFill>
            <a:prstDash val="solid"/>
            <a:round/>
            <a:headEnd len="sm" w="sm" type="none"/>
            <a:tailEnd len="sm" w="sm" type="none"/>
          </a:ln>
        </p:spPr>
      </p:sp>
      <p:sp>
        <p:nvSpPr>
          <p:cNvPr id="836" name="Google Shape;836;g3f19edaffc2_0_3142:notes"/>
          <p:cNvSpPr txBox="1"/>
          <p:nvPr>
            <p:ph idx="1" type="body"/>
          </p:nvPr>
        </p:nvSpPr>
        <p:spPr>
          <a:xfrm>
            <a:off x="686098" y="4343703"/>
            <a:ext cx="5485800" cy="4113900"/>
          </a:xfrm>
          <a:prstGeom prst="rect">
            <a:avLst/>
          </a:prstGeom>
          <a:noFill/>
          <a:ln>
            <a:noFill/>
          </a:ln>
        </p:spPr>
        <p:txBody>
          <a:bodyPr anchorCtr="0" anchor="t" bIns="45550" lIns="91100" spcFirstLastPara="1" rIns="91100" wrap="square" tIns="45550">
            <a:noAutofit/>
          </a:bodyPr>
          <a:lstStyle/>
          <a:p>
            <a:pPr indent="0" lvl="0" marL="0" rtl="0" algn="l">
              <a:lnSpc>
                <a:spcPct val="100000"/>
              </a:lnSpc>
              <a:spcBef>
                <a:spcPts val="300"/>
              </a:spcBef>
              <a:spcAft>
                <a:spcPts val="0"/>
              </a:spcAft>
              <a:buSzPts val="1300"/>
              <a:buNone/>
            </a:pPr>
            <a:r>
              <a:t/>
            </a:r>
            <a:endParaRPr/>
          </a:p>
        </p:txBody>
      </p:sp>
      <p:sp>
        <p:nvSpPr>
          <p:cNvPr id="837" name="Google Shape;837;g3f19edaffc2_0_3142:notes"/>
          <p:cNvSpPr txBox="1"/>
          <p:nvPr>
            <p:ph idx="12" type="sldNum"/>
          </p:nvPr>
        </p:nvSpPr>
        <p:spPr>
          <a:xfrm>
            <a:off x="3884414" y="8685893"/>
            <a:ext cx="2972100" cy="456600"/>
          </a:xfrm>
          <a:prstGeom prst="rect">
            <a:avLst/>
          </a:prstGeom>
          <a:noFill/>
          <a:ln>
            <a:noFill/>
          </a:ln>
        </p:spPr>
        <p:txBody>
          <a:bodyPr anchorCtr="0" anchor="b" bIns="45550" lIns="91100" spcFirstLastPara="1" rIns="91100" wrap="square" tIns="4555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 sz="1300"/>
              <a:t>‹#›</a:t>
            </a:fld>
            <a:endParaRPr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3f19edaffc2_0_3149:notes"/>
          <p:cNvSpPr/>
          <p:nvPr>
            <p:ph idx="2" type="sldImg"/>
          </p:nvPr>
        </p:nvSpPr>
        <p:spPr>
          <a:xfrm>
            <a:off x="381312"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3f19edaffc2_0_3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3f19edaffc2_0_3160:notes"/>
          <p:cNvSpPr/>
          <p:nvPr>
            <p:ph idx="2" type="sldImg"/>
          </p:nvPr>
        </p:nvSpPr>
        <p:spPr>
          <a:xfrm>
            <a:off x="381312"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3f19edaffc2_0_3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3f19edaffc2_0_3177:notes"/>
          <p:cNvSpPr/>
          <p:nvPr>
            <p:ph idx="2" type="sldImg"/>
          </p:nvPr>
        </p:nvSpPr>
        <p:spPr>
          <a:xfrm>
            <a:off x="381312"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3f19edaffc2_0_3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3f19edaffc2_0_3200:notes"/>
          <p:cNvSpPr txBox="1"/>
          <p:nvPr>
            <p:ph idx="1" type="body"/>
          </p:nvPr>
        </p:nvSpPr>
        <p:spPr>
          <a:xfrm>
            <a:off x="686098" y="4343703"/>
            <a:ext cx="5485800" cy="4113900"/>
          </a:xfrm>
          <a:prstGeom prst="rect">
            <a:avLst/>
          </a:prstGeom>
          <a:noFill/>
          <a:ln>
            <a:noFill/>
          </a:ln>
        </p:spPr>
        <p:txBody>
          <a:bodyPr anchorCtr="0" anchor="t" bIns="86200" lIns="86200" spcFirstLastPara="1" rIns="86200" wrap="square" tIns="86200">
            <a:noAutofit/>
          </a:bodyPr>
          <a:lstStyle/>
          <a:p>
            <a:pPr indent="0" lvl="0" marL="0" marR="0" rtl="0" algn="l">
              <a:lnSpc>
                <a:spcPct val="100000"/>
              </a:lnSpc>
              <a:spcBef>
                <a:spcPts val="300"/>
              </a:spcBef>
              <a:spcAft>
                <a:spcPts val="0"/>
              </a:spcAft>
              <a:buClr>
                <a:srgbClr val="000000"/>
              </a:buClr>
              <a:buSzPts val="1300"/>
              <a:buFont typeface="Arial"/>
              <a:buNone/>
            </a:pPr>
            <a:r>
              <a:t/>
            </a:r>
            <a:endParaRPr b="0" i="0" sz="1100" u="none" cap="none" strike="noStrike">
              <a:solidFill>
                <a:schemeClr val="dk1"/>
              </a:solidFill>
              <a:latin typeface="Calibri"/>
              <a:ea typeface="Calibri"/>
              <a:cs typeface="Calibri"/>
              <a:sym typeface="Calibri"/>
            </a:endParaRPr>
          </a:p>
        </p:txBody>
      </p:sp>
      <p:sp>
        <p:nvSpPr>
          <p:cNvPr id="898" name="Google Shape;898;g3f19edaffc2_0_3200:notes"/>
          <p:cNvSpPr/>
          <p:nvPr>
            <p:ph idx="2" type="sldImg"/>
          </p:nvPr>
        </p:nvSpPr>
        <p:spPr>
          <a:xfrm>
            <a:off x="428637" y="686405"/>
            <a:ext cx="6000300" cy="3429000"/>
          </a:xfrm>
          <a:custGeom>
            <a:rect b="b" l="l" r="r" t="t"/>
            <a:pathLst>
              <a:path extrusionOk="0" h="120000" w="120000">
                <a:moveTo>
                  <a:pt x="0" y="0"/>
                </a:moveTo>
                <a:lnTo>
                  <a:pt x="120000" y="0"/>
                </a:lnTo>
                <a:lnTo>
                  <a:pt x="120000" y="120000"/>
                </a:lnTo>
                <a:lnTo>
                  <a:pt x="0" y="120000"/>
                </a:lnTo>
                <a:close/>
              </a:path>
            </a:pathLst>
          </a:custGeom>
          <a:noFill/>
          <a:ln cap="flat" cmpd="sng" w="1197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3f19edaffc2_0_3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3f19edaffc2_0_3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3f19edaffc2_0_3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3f19edaffc2_0_3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3f19edaffc2_0_3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3f19edaffc2_0_3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g3f19edaffc2_0_3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1" name="Google Shape;961;g3f19edaffc2_0_3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3f19edaffc2_0_3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6" name="Google Shape;966;g3f19edaffc2_0_3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3f19edaffc2_0_3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3f19edaffc2_0_3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3f19edaffc2_0_3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3f19edaffc2_0_3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3f19edaffc2_0_3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3f19edaffc2_0_3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3f19edaffc2_0_3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3f19edaffc2_0_3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3f19edaffc2_0_3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3f19edaffc2_0_3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3f19edaffc2_0_3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3f19edaffc2_0_3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3f19edaffc2_0_3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3f19edaffc2_0_3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3f19edaffc2_0_3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3f19edaffc2_0_3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3f19edaffc2_0_3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3f19edaffc2_0_3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3f19edaffc2_0_3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3f19edaffc2_0_3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g3f19edaffc2_0_36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2" name="Google Shape;1362;g3f19edaffc2_0_3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3f19edaffc2_0_3666:notes"/>
          <p:cNvSpPr txBox="1"/>
          <p:nvPr>
            <p:ph idx="1" type="body"/>
          </p:nvPr>
        </p:nvSpPr>
        <p:spPr>
          <a:xfrm>
            <a:off x="686098" y="4343703"/>
            <a:ext cx="5485800" cy="4113900"/>
          </a:xfrm>
          <a:prstGeom prst="rect">
            <a:avLst/>
          </a:prstGeom>
          <a:noFill/>
          <a:ln>
            <a:noFill/>
          </a:ln>
        </p:spPr>
        <p:txBody>
          <a:bodyPr anchorCtr="0" anchor="t" bIns="45550" lIns="91100" spcFirstLastPara="1" rIns="91100" wrap="square" tIns="45550">
            <a:noAutofit/>
          </a:bodyPr>
          <a:lstStyle/>
          <a:p>
            <a:pPr indent="0" lvl="0" marL="0" rtl="0" algn="l">
              <a:lnSpc>
                <a:spcPct val="100000"/>
              </a:lnSpc>
              <a:spcBef>
                <a:spcPts val="300"/>
              </a:spcBef>
              <a:spcAft>
                <a:spcPts val="0"/>
              </a:spcAft>
              <a:buSzPts val="1300"/>
              <a:buNone/>
            </a:pPr>
            <a:r>
              <a:t/>
            </a:r>
            <a:endParaRPr/>
          </a:p>
        </p:txBody>
      </p:sp>
      <p:sp>
        <p:nvSpPr>
          <p:cNvPr id="1381" name="Google Shape;1381;g3f19edaffc2_0_3666: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1197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3f19edaffc2_0_36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3f19edaffc2_0_3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g3f19edaffc2_0_3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0" name="Google Shape;1550;g3f19edaffc2_0_3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3" name="Shape 1713"/>
        <p:cNvGrpSpPr/>
        <p:nvPr/>
      </p:nvGrpSpPr>
      <p:grpSpPr>
        <a:xfrm>
          <a:off x="0" y="0"/>
          <a:ext cx="0" cy="0"/>
          <a:chOff x="0" y="0"/>
          <a:chExt cx="0" cy="0"/>
        </a:xfrm>
      </p:grpSpPr>
      <p:sp>
        <p:nvSpPr>
          <p:cNvPr id="1714" name="Google Shape;1714;g3f19edaffc2_0_39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5" name="Google Shape;1715;g3f19edaffc2_0_3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4" name="Shape 1764"/>
        <p:cNvGrpSpPr/>
        <p:nvPr/>
      </p:nvGrpSpPr>
      <p:grpSpPr>
        <a:xfrm>
          <a:off x="0" y="0"/>
          <a:ext cx="0" cy="0"/>
          <a:chOff x="0" y="0"/>
          <a:chExt cx="0" cy="0"/>
        </a:xfrm>
      </p:grpSpPr>
      <p:sp>
        <p:nvSpPr>
          <p:cNvPr id="1765" name="Google Shape;1765;g3f19edaffc2_0_40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6" name="Google Shape;1766;g3f19edaffc2_0_40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1" name="Shape 1841"/>
        <p:cNvGrpSpPr/>
        <p:nvPr/>
      </p:nvGrpSpPr>
      <p:grpSpPr>
        <a:xfrm>
          <a:off x="0" y="0"/>
          <a:ext cx="0" cy="0"/>
          <a:chOff x="0" y="0"/>
          <a:chExt cx="0" cy="0"/>
        </a:xfrm>
      </p:grpSpPr>
      <p:sp>
        <p:nvSpPr>
          <p:cNvPr id="1842" name="Google Shape;1842;g3f19edaffc2_0_4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3" name="Google Shape;1843;g3f19edaffc2_0_4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0" name="Shape 1860"/>
        <p:cNvGrpSpPr/>
        <p:nvPr/>
      </p:nvGrpSpPr>
      <p:grpSpPr>
        <a:xfrm>
          <a:off x="0" y="0"/>
          <a:ext cx="0" cy="0"/>
          <a:chOff x="0" y="0"/>
          <a:chExt cx="0" cy="0"/>
        </a:xfrm>
      </p:grpSpPr>
      <p:sp>
        <p:nvSpPr>
          <p:cNvPr id="1861" name="Google Shape;1861;g3f19edaffc2_0_4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2" name="Google Shape;1862;g3f19edaffc2_0_4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5" name="Shape 1865"/>
        <p:cNvGrpSpPr/>
        <p:nvPr/>
      </p:nvGrpSpPr>
      <p:grpSpPr>
        <a:xfrm>
          <a:off x="0" y="0"/>
          <a:ext cx="0" cy="0"/>
          <a:chOff x="0" y="0"/>
          <a:chExt cx="0" cy="0"/>
        </a:xfrm>
      </p:grpSpPr>
      <p:sp>
        <p:nvSpPr>
          <p:cNvPr id="1866" name="Google Shape;1866;g3f19edaffc2_0_4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7" name="Google Shape;1867;g3f19edaffc2_0_4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7" name="Shape 1877"/>
        <p:cNvGrpSpPr/>
        <p:nvPr/>
      </p:nvGrpSpPr>
      <p:grpSpPr>
        <a:xfrm>
          <a:off x="0" y="0"/>
          <a:ext cx="0" cy="0"/>
          <a:chOff x="0" y="0"/>
          <a:chExt cx="0" cy="0"/>
        </a:xfrm>
      </p:grpSpPr>
      <p:sp>
        <p:nvSpPr>
          <p:cNvPr id="1878" name="Google Shape;1878;g3f19edaffc2_0_4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9" name="Google Shape;1879;g3f19edaffc2_0_4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3" name="Shape 1893"/>
        <p:cNvGrpSpPr/>
        <p:nvPr/>
      </p:nvGrpSpPr>
      <p:grpSpPr>
        <a:xfrm>
          <a:off x="0" y="0"/>
          <a:ext cx="0" cy="0"/>
          <a:chOff x="0" y="0"/>
          <a:chExt cx="0" cy="0"/>
        </a:xfrm>
      </p:grpSpPr>
      <p:sp>
        <p:nvSpPr>
          <p:cNvPr id="1894" name="Google Shape;1894;g3f19edaffc2_0_4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5" name="Google Shape;1895;g3f19edaffc2_0_4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9" name="Shape 1909"/>
        <p:cNvGrpSpPr/>
        <p:nvPr/>
      </p:nvGrpSpPr>
      <p:grpSpPr>
        <a:xfrm>
          <a:off x="0" y="0"/>
          <a:ext cx="0" cy="0"/>
          <a:chOff x="0" y="0"/>
          <a:chExt cx="0" cy="0"/>
        </a:xfrm>
      </p:grpSpPr>
      <p:sp>
        <p:nvSpPr>
          <p:cNvPr id="1910" name="Google Shape;1910;g3f19edaffc2_0_4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1" name="Google Shape;1911;g3f19edaffc2_0_4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8" name="Shape 1928"/>
        <p:cNvGrpSpPr/>
        <p:nvPr/>
      </p:nvGrpSpPr>
      <p:grpSpPr>
        <a:xfrm>
          <a:off x="0" y="0"/>
          <a:ext cx="0" cy="0"/>
          <a:chOff x="0" y="0"/>
          <a:chExt cx="0" cy="0"/>
        </a:xfrm>
      </p:grpSpPr>
      <p:sp>
        <p:nvSpPr>
          <p:cNvPr id="1929" name="Google Shape;1929;g3f19edaffc2_0_4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0" name="Google Shape;1930;g3f19edaffc2_0_4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4" name="Shape 1954"/>
        <p:cNvGrpSpPr/>
        <p:nvPr/>
      </p:nvGrpSpPr>
      <p:grpSpPr>
        <a:xfrm>
          <a:off x="0" y="0"/>
          <a:ext cx="0" cy="0"/>
          <a:chOff x="0" y="0"/>
          <a:chExt cx="0" cy="0"/>
        </a:xfrm>
      </p:grpSpPr>
      <p:sp>
        <p:nvSpPr>
          <p:cNvPr id="1955" name="Google Shape;1955;g3f19edaffc2_0_4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6" name="Google Shape;1956;g3f19edaffc2_0_4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9" name="Shape 1959"/>
        <p:cNvGrpSpPr/>
        <p:nvPr/>
      </p:nvGrpSpPr>
      <p:grpSpPr>
        <a:xfrm>
          <a:off x="0" y="0"/>
          <a:ext cx="0" cy="0"/>
          <a:chOff x="0" y="0"/>
          <a:chExt cx="0" cy="0"/>
        </a:xfrm>
      </p:grpSpPr>
      <p:sp>
        <p:nvSpPr>
          <p:cNvPr id="1960" name="Google Shape;1960;g3f19edaffc2_0_4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1" name="Google Shape;1961;g3f19edaffc2_0_4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7" name="Shape 1977"/>
        <p:cNvGrpSpPr/>
        <p:nvPr/>
      </p:nvGrpSpPr>
      <p:grpSpPr>
        <a:xfrm>
          <a:off x="0" y="0"/>
          <a:ext cx="0" cy="0"/>
          <a:chOff x="0" y="0"/>
          <a:chExt cx="0" cy="0"/>
        </a:xfrm>
      </p:grpSpPr>
      <p:sp>
        <p:nvSpPr>
          <p:cNvPr id="1978" name="Google Shape;1978;g3f19edaffc2_0_4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9" name="Google Shape;1979;g3f19edaffc2_0_4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4" name="Shape 2054"/>
        <p:cNvGrpSpPr/>
        <p:nvPr/>
      </p:nvGrpSpPr>
      <p:grpSpPr>
        <a:xfrm>
          <a:off x="0" y="0"/>
          <a:ext cx="0" cy="0"/>
          <a:chOff x="0" y="0"/>
          <a:chExt cx="0" cy="0"/>
        </a:xfrm>
      </p:grpSpPr>
      <p:sp>
        <p:nvSpPr>
          <p:cNvPr id="2055" name="Google Shape;2055;g3f19edaffc2_0_4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6" name="Google Shape;2056;g3f19edaffc2_0_4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8" name="Shape 2178"/>
        <p:cNvGrpSpPr/>
        <p:nvPr/>
      </p:nvGrpSpPr>
      <p:grpSpPr>
        <a:xfrm>
          <a:off x="0" y="0"/>
          <a:ext cx="0" cy="0"/>
          <a:chOff x="0" y="0"/>
          <a:chExt cx="0" cy="0"/>
        </a:xfrm>
      </p:grpSpPr>
      <p:sp>
        <p:nvSpPr>
          <p:cNvPr id="2179" name="Google Shape;2179;g3f19edaffc2_0_4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0" name="Google Shape;2180;g3f19edaffc2_0_4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3" name="Shape 2183"/>
        <p:cNvGrpSpPr/>
        <p:nvPr/>
      </p:nvGrpSpPr>
      <p:grpSpPr>
        <a:xfrm>
          <a:off x="0" y="0"/>
          <a:ext cx="0" cy="0"/>
          <a:chOff x="0" y="0"/>
          <a:chExt cx="0" cy="0"/>
        </a:xfrm>
      </p:grpSpPr>
      <p:sp>
        <p:nvSpPr>
          <p:cNvPr id="2184" name="Google Shape;2184;g3f19edaffc2_0_4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5" name="Google Shape;2185;g3f19edaffc2_0_4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9" name="Shape 2189"/>
        <p:cNvGrpSpPr/>
        <p:nvPr/>
      </p:nvGrpSpPr>
      <p:grpSpPr>
        <a:xfrm>
          <a:off x="0" y="0"/>
          <a:ext cx="0" cy="0"/>
          <a:chOff x="0" y="0"/>
          <a:chExt cx="0" cy="0"/>
        </a:xfrm>
      </p:grpSpPr>
      <p:sp>
        <p:nvSpPr>
          <p:cNvPr id="2190" name="Google Shape;2190;g3f19edaffc2_0_50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1" name="Google Shape;2191;g3f19edaffc2_0_5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4" name="Shape 2194"/>
        <p:cNvGrpSpPr/>
        <p:nvPr/>
      </p:nvGrpSpPr>
      <p:grpSpPr>
        <a:xfrm>
          <a:off x="0" y="0"/>
          <a:ext cx="0" cy="0"/>
          <a:chOff x="0" y="0"/>
          <a:chExt cx="0" cy="0"/>
        </a:xfrm>
      </p:grpSpPr>
      <p:sp>
        <p:nvSpPr>
          <p:cNvPr id="2195" name="Google Shape;2195;g3f19edaffc2_0_50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6" name="Google Shape;2196;g3f19edaffc2_0_50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0" name="Shape 2200"/>
        <p:cNvGrpSpPr/>
        <p:nvPr/>
      </p:nvGrpSpPr>
      <p:grpSpPr>
        <a:xfrm>
          <a:off x="0" y="0"/>
          <a:ext cx="0" cy="0"/>
          <a:chOff x="0" y="0"/>
          <a:chExt cx="0" cy="0"/>
        </a:xfrm>
      </p:grpSpPr>
      <p:sp>
        <p:nvSpPr>
          <p:cNvPr id="2201" name="Google Shape;2201;g3f19edaffc2_0_50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2" name="Google Shape;2202;g3f19edaffc2_0_50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7" name="Shape 2207"/>
        <p:cNvGrpSpPr/>
        <p:nvPr/>
      </p:nvGrpSpPr>
      <p:grpSpPr>
        <a:xfrm>
          <a:off x="0" y="0"/>
          <a:ext cx="0" cy="0"/>
          <a:chOff x="0" y="0"/>
          <a:chExt cx="0" cy="0"/>
        </a:xfrm>
      </p:grpSpPr>
      <p:sp>
        <p:nvSpPr>
          <p:cNvPr id="2208" name="Google Shape;2208;g3f19edaffc2_0_50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9" name="Google Shape;2209;g3f19edaffc2_0_50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Looking back, every important leadership journey in our life started with a relationship.</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2" name="Shape 2212"/>
        <p:cNvGrpSpPr/>
        <p:nvPr/>
      </p:nvGrpSpPr>
      <p:grpSpPr>
        <a:xfrm>
          <a:off x="0" y="0"/>
          <a:ext cx="0" cy="0"/>
          <a:chOff x="0" y="0"/>
          <a:chExt cx="0" cy="0"/>
        </a:xfrm>
      </p:grpSpPr>
      <p:sp>
        <p:nvSpPr>
          <p:cNvPr id="2213" name="Google Shape;2213;g3f19edaffc2_0_50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4" name="Google Shape;2214;g3f19edaffc2_0_50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a:t>Most of our challenges are not simply crises of information. They are crises of relationship</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8" name="Shape 2218"/>
        <p:cNvGrpSpPr/>
        <p:nvPr/>
      </p:nvGrpSpPr>
      <p:grpSpPr>
        <a:xfrm>
          <a:off x="0" y="0"/>
          <a:ext cx="0" cy="0"/>
          <a:chOff x="0" y="0"/>
          <a:chExt cx="0" cy="0"/>
        </a:xfrm>
      </p:grpSpPr>
      <p:sp>
        <p:nvSpPr>
          <p:cNvPr id="2219" name="Google Shape;2219;g3f19edaffc2_0_50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0" name="Google Shape;2220;g3f19edaffc2_0_50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lang="en" sz="1300">
                <a:solidFill>
                  <a:schemeClr val="dk1"/>
                </a:solidFill>
              </a:rPr>
              <a:t>Organizing is not about mobilizing people. </a:t>
            </a:r>
            <a:r>
              <a:rPr lang="en">
                <a:solidFill>
                  <a:schemeClr val="dk1"/>
                </a:solidFill>
              </a:rPr>
              <a:t>It is about developing people. It is about transforming: Me → We Isolation → Solidarity. Concern → Commitment</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3" name="Shape 2223"/>
        <p:cNvGrpSpPr/>
        <p:nvPr/>
      </p:nvGrpSpPr>
      <p:grpSpPr>
        <a:xfrm>
          <a:off x="0" y="0"/>
          <a:ext cx="0" cy="0"/>
          <a:chOff x="0" y="0"/>
          <a:chExt cx="0" cy="0"/>
        </a:xfrm>
      </p:grpSpPr>
      <p:sp>
        <p:nvSpPr>
          <p:cNvPr id="2224" name="Google Shape;2224;g3f19edaffc2_0_5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5" name="Google Shape;2225;g3f19edaffc2_0_5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9" name="Shape 2229"/>
        <p:cNvGrpSpPr/>
        <p:nvPr/>
      </p:nvGrpSpPr>
      <p:grpSpPr>
        <a:xfrm>
          <a:off x="0" y="0"/>
          <a:ext cx="0" cy="0"/>
          <a:chOff x="0" y="0"/>
          <a:chExt cx="0" cy="0"/>
        </a:xfrm>
      </p:grpSpPr>
      <p:sp>
        <p:nvSpPr>
          <p:cNvPr id="2230" name="Google Shape;2230;g3f19edaffc2_0_5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1" name="Google Shape;2231;g3f19edaffc2_0_5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If leadership is enabling others to achieve shared purpose, then relationships are the infrastructure that makes leadership possible.</a:t>
            </a:r>
            <a:endParaRPr/>
          </a:p>
          <a:p>
            <a:pPr indent="0" lvl="0" marL="0" rtl="0" algn="l">
              <a:spcBef>
                <a:spcPts val="120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9" name="Shape 2239"/>
        <p:cNvGrpSpPr/>
        <p:nvPr/>
      </p:nvGrpSpPr>
      <p:grpSpPr>
        <a:xfrm>
          <a:off x="0" y="0"/>
          <a:ext cx="0" cy="0"/>
          <a:chOff x="0" y="0"/>
          <a:chExt cx="0" cy="0"/>
        </a:xfrm>
      </p:grpSpPr>
      <p:sp>
        <p:nvSpPr>
          <p:cNvPr id="2240" name="Google Shape;2240;g3f19edaffc2_0_5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1" name="Google Shape;2241;g3f19edaffc2_0_5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a:t>The difference between a crowd and a movement is relationships.</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4" name="Shape 2244"/>
        <p:cNvGrpSpPr/>
        <p:nvPr/>
      </p:nvGrpSpPr>
      <p:grpSpPr>
        <a:xfrm>
          <a:off x="0" y="0"/>
          <a:ext cx="0" cy="0"/>
          <a:chOff x="0" y="0"/>
          <a:chExt cx="0" cy="0"/>
        </a:xfrm>
      </p:grpSpPr>
      <p:sp>
        <p:nvSpPr>
          <p:cNvPr id="2245" name="Google Shape;2245;g3f19edaffc2_0_5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6" name="Google Shape;2246;g3f19edaffc2_0_5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g3f19edaffc2_0_5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1" name="Google Shape;2251;g3f19edaffc2_0_5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5" name="Shape 2265"/>
        <p:cNvGrpSpPr/>
        <p:nvPr/>
      </p:nvGrpSpPr>
      <p:grpSpPr>
        <a:xfrm>
          <a:off x="0" y="0"/>
          <a:ext cx="0" cy="0"/>
          <a:chOff x="0" y="0"/>
          <a:chExt cx="0" cy="0"/>
        </a:xfrm>
      </p:grpSpPr>
      <p:sp>
        <p:nvSpPr>
          <p:cNvPr id="2266" name="Google Shape;2266;g3f19edaffc2_0_5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7" name="Google Shape;2267;g3f19edaffc2_0_5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2" name="Shape 2272"/>
        <p:cNvGrpSpPr/>
        <p:nvPr/>
      </p:nvGrpSpPr>
      <p:grpSpPr>
        <a:xfrm>
          <a:off x="0" y="0"/>
          <a:ext cx="0" cy="0"/>
          <a:chOff x="0" y="0"/>
          <a:chExt cx="0" cy="0"/>
        </a:xfrm>
      </p:grpSpPr>
      <p:sp>
        <p:nvSpPr>
          <p:cNvPr id="2273" name="Google Shape;2273;g3f19edaffc2_0_5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4" name="Google Shape;2274;g3f19edaffc2_0_5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7" name="Shape 2277"/>
        <p:cNvGrpSpPr/>
        <p:nvPr/>
      </p:nvGrpSpPr>
      <p:grpSpPr>
        <a:xfrm>
          <a:off x="0" y="0"/>
          <a:ext cx="0" cy="0"/>
          <a:chOff x="0" y="0"/>
          <a:chExt cx="0" cy="0"/>
        </a:xfrm>
      </p:grpSpPr>
      <p:sp>
        <p:nvSpPr>
          <p:cNvPr id="2278" name="Google Shape;2278;g3f19edaffc2_0_5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9" name="Google Shape;2279;g3f19edaffc2_0_5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9" name="Shape 2289"/>
        <p:cNvGrpSpPr/>
        <p:nvPr/>
      </p:nvGrpSpPr>
      <p:grpSpPr>
        <a:xfrm>
          <a:off x="0" y="0"/>
          <a:ext cx="0" cy="0"/>
          <a:chOff x="0" y="0"/>
          <a:chExt cx="0" cy="0"/>
        </a:xfrm>
      </p:grpSpPr>
      <p:sp>
        <p:nvSpPr>
          <p:cNvPr id="2290" name="Google Shape;2290;g3f19edaffc2_0_5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1" name="Google Shape;2291;g3f19edaffc2_0_5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3" name="Shape 2303"/>
        <p:cNvGrpSpPr/>
        <p:nvPr/>
      </p:nvGrpSpPr>
      <p:grpSpPr>
        <a:xfrm>
          <a:off x="0" y="0"/>
          <a:ext cx="0" cy="0"/>
          <a:chOff x="0" y="0"/>
          <a:chExt cx="0" cy="0"/>
        </a:xfrm>
      </p:grpSpPr>
      <p:sp>
        <p:nvSpPr>
          <p:cNvPr id="2304" name="Google Shape;2304;g3f19edaffc2_0_5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5" name="Google Shape;2305;g3f19edaffc2_0_5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7" name="Shape 2317"/>
        <p:cNvGrpSpPr/>
        <p:nvPr/>
      </p:nvGrpSpPr>
      <p:grpSpPr>
        <a:xfrm>
          <a:off x="0" y="0"/>
          <a:ext cx="0" cy="0"/>
          <a:chOff x="0" y="0"/>
          <a:chExt cx="0" cy="0"/>
        </a:xfrm>
      </p:grpSpPr>
      <p:sp>
        <p:nvSpPr>
          <p:cNvPr id="2318" name="Google Shape;2318;g3f19edaffc2_0_5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9" name="Google Shape;2319;g3f19edaffc2_0_5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8" name="Shape 2338"/>
        <p:cNvGrpSpPr/>
        <p:nvPr/>
      </p:nvGrpSpPr>
      <p:grpSpPr>
        <a:xfrm>
          <a:off x="0" y="0"/>
          <a:ext cx="0" cy="0"/>
          <a:chOff x="0" y="0"/>
          <a:chExt cx="0" cy="0"/>
        </a:xfrm>
      </p:grpSpPr>
      <p:sp>
        <p:nvSpPr>
          <p:cNvPr id="2339" name="Google Shape;2339;g3f19edaffc2_0_5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0" name="Google Shape;2340;g3f19edaffc2_0_5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Char char="●"/>
            </a:pPr>
            <a:r>
              <a:rPr lang="en"/>
              <a:t>Stories reveal values</a:t>
            </a:r>
            <a:endParaRPr/>
          </a:p>
          <a:p>
            <a:pPr indent="-298450" lvl="0" marL="457200" rtl="0" algn="l">
              <a:lnSpc>
                <a:spcPct val="115000"/>
              </a:lnSpc>
              <a:spcBef>
                <a:spcPts val="0"/>
              </a:spcBef>
              <a:spcAft>
                <a:spcPts val="0"/>
              </a:spcAft>
              <a:buClr>
                <a:schemeClr val="dk1"/>
              </a:buClr>
              <a:buSzPts val="1100"/>
              <a:buChar char="●"/>
            </a:pPr>
            <a:r>
              <a:rPr lang="en"/>
              <a:t>Values reveal interests</a:t>
            </a:r>
            <a:endParaRPr/>
          </a:p>
          <a:p>
            <a:pPr indent="-298450" lvl="0" marL="457200" rtl="0" algn="l">
              <a:lnSpc>
                <a:spcPct val="115000"/>
              </a:lnSpc>
              <a:spcBef>
                <a:spcPts val="0"/>
              </a:spcBef>
              <a:spcAft>
                <a:spcPts val="0"/>
              </a:spcAft>
              <a:buClr>
                <a:schemeClr val="dk1"/>
              </a:buClr>
              <a:buSzPts val="1100"/>
              <a:buChar char="●"/>
            </a:pPr>
            <a:r>
              <a:rPr lang="en"/>
              <a:t>Interests reveal possibilities for action</a:t>
            </a:r>
            <a:endParaRPr/>
          </a:p>
          <a:p>
            <a:pPr indent="0" lvl="0" marL="0" rtl="0" algn="l">
              <a:lnSpc>
                <a:spcPct val="115000"/>
              </a:lnSpc>
              <a:spcBef>
                <a:spcPts val="1200"/>
              </a:spcBef>
              <a:spcAft>
                <a:spcPts val="1200"/>
              </a:spcAft>
              <a:buNone/>
            </a:pPr>
            <a:r>
              <a:rPr lang="en"/>
              <a:t>This is where Public Narrative and Relationships meet.</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7" name="Shape 2367"/>
        <p:cNvGrpSpPr/>
        <p:nvPr/>
      </p:nvGrpSpPr>
      <p:grpSpPr>
        <a:xfrm>
          <a:off x="0" y="0"/>
          <a:ext cx="0" cy="0"/>
          <a:chOff x="0" y="0"/>
          <a:chExt cx="0" cy="0"/>
        </a:xfrm>
      </p:grpSpPr>
      <p:sp>
        <p:nvSpPr>
          <p:cNvPr id="2368" name="Google Shape;2368;g3f19edaffc2_0_5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9" name="Google Shape;2369;g3f19edaffc2_0_5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0" name="Shape 2400"/>
        <p:cNvGrpSpPr/>
        <p:nvPr/>
      </p:nvGrpSpPr>
      <p:grpSpPr>
        <a:xfrm>
          <a:off x="0" y="0"/>
          <a:ext cx="0" cy="0"/>
          <a:chOff x="0" y="0"/>
          <a:chExt cx="0" cy="0"/>
        </a:xfrm>
      </p:grpSpPr>
      <p:sp>
        <p:nvSpPr>
          <p:cNvPr id="2401" name="Google Shape;2401;g3f19edaffc2_0_5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2" name="Google Shape;2402;g3f19edaffc2_0_5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8" name="Shape 2408"/>
        <p:cNvGrpSpPr/>
        <p:nvPr/>
      </p:nvGrpSpPr>
      <p:grpSpPr>
        <a:xfrm>
          <a:off x="0" y="0"/>
          <a:ext cx="0" cy="0"/>
          <a:chOff x="0" y="0"/>
          <a:chExt cx="0" cy="0"/>
        </a:xfrm>
      </p:grpSpPr>
      <p:sp>
        <p:nvSpPr>
          <p:cNvPr id="2409" name="Google Shape;2409;g3f19edaffc2_0_5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0" name="Google Shape;2410;g3f19edaffc2_0_5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5" name="Shape 2415"/>
        <p:cNvGrpSpPr/>
        <p:nvPr/>
      </p:nvGrpSpPr>
      <p:grpSpPr>
        <a:xfrm>
          <a:off x="0" y="0"/>
          <a:ext cx="0" cy="0"/>
          <a:chOff x="0" y="0"/>
          <a:chExt cx="0" cy="0"/>
        </a:xfrm>
      </p:grpSpPr>
      <p:sp>
        <p:nvSpPr>
          <p:cNvPr id="2416" name="Google Shape;2416;g3f19edaffc2_0_5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7" name="Google Shape;2417;g3f19edaffc2_0_5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0" name="Shape 2420"/>
        <p:cNvGrpSpPr/>
        <p:nvPr/>
      </p:nvGrpSpPr>
      <p:grpSpPr>
        <a:xfrm>
          <a:off x="0" y="0"/>
          <a:ext cx="0" cy="0"/>
          <a:chOff x="0" y="0"/>
          <a:chExt cx="0" cy="0"/>
        </a:xfrm>
      </p:grpSpPr>
      <p:sp>
        <p:nvSpPr>
          <p:cNvPr id="2421" name="Google Shape;2421;g3f19edaffc2_0_5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2" name="Google Shape;2422;g3f19edaffc2_0_5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9" name="Shape 2429"/>
        <p:cNvGrpSpPr/>
        <p:nvPr/>
      </p:nvGrpSpPr>
      <p:grpSpPr>
        <a:xfrm>
          <a:off x="0" y="0"/>
          <a:ext cx="0" cy="0"/>
          <a:chOff x="0" y="0"/>
          <a:chExt cx="0" cy="0"/>
        </a:xfrm>
      </p:grpSpPr>
      <p:sp>
        <p:nvSpPr>
          <p:cNvPr id="2430" name="Google Shape;2430;g3f19edaffc2_0_5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1" name="Google Shape;2431;g3f19edaffc2_0_5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8" name="Shape 2438"/>
        <p:cNvGrpSpPr/>
        <p:nvPr/>
      </p:nvGrpSpPr>
      <p:grpSpPr>
        <a:xfrm>
          <a:off x="0" y="0"/>
          <a:ext cx="0" cy="0"/>
          <a:chOff x="0" y="0"/>
          <a:chExt cx="0" cy="0"/>
        </a:xfrm>
      </p:grpSpPr>
      <p:sp>
        <p:nvSpPr>
          <p:cNvPr id="2439" name="Google Shape;2439;g3f19edaffc2_0_5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0" name="Google Shape;2440;g3f19edaffc2_0_5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4" name="Shape 2444"/>
        <p:cNvGrpSpPr/>
        <p:nvPr/>
      </p:nvGrpSpPr>
      <p:grpSpPr>
        <a:xfrm>
          <a:off x="0" y="0"/>
          <a:ext cx="0" cy="0"/>
          <a:chOff x="0" y="0"/>
          <a:chExt cx="0" cy="0"/>
        </a:xfrm>
      </p:grpSpPr>
      <p:sp>
        <p:nvSpPr>
          <p:cNvPr id="2445" name="Google Shape;2445;g3f19edaffc2_0_6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6" name="Google Shape;2446;g3f19edaffc2_0_6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9" name="Shape 2449"/>
        <p:cNvGrpSpPr/>
        <p:nvPr/>
      </p:nvGrpSpPr>
      <p:grpSpPr>
        <a:xfrm>
          <a:off x="0" y="0"/>
          <a:ext cx="0" cy="0"/>
          <a:chOff x="0" y="0"/>
          <a:chExt cx="0" cy="0"/>
        </a:xfrm>
      </p:grpSpPr>
      <p:sp>
        <p:nvSpPr>
          <p:cNvPr id="2450" name="Google Shape;2450;g3f19edaffc2_0_6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1" name="Google Shape;2451;g3f19edaffc2_0_6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5" name="Shape 2455"/>
        <p:cNvGrpSpPr/>
        <p:nvPr/>
      </p:nvGrpSpPr>
      <p:grpSpPr>
        <a:xfrm>
          <a:off x="0" y="0"/>
          <a:ext cx="0" cy="0"/>
          <a:chOff x="0" y="0"/>
          <a:chExt cx="0" cy="0"/>
        </a:xfrm>
      </p:grpSpPr>
      <p:sp>
        <p:nvSpPr>
          <p:cNvPr id="2456" name="Google Shape;2456;g3f19edaffc2_0_6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7" name="Google Shape;2457;g3f19edaffc2_0_6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2" name="Shape 2462"/>
        <p:cNvGrpSpPr/>
        <p:nvPr/>
      </p:nvGrpSpPr>
      <p:grpSpPr>
        <a:xfrm>
          <a:off x="0" y="0"/>
          <a:ext cx="0" cy="0"/>
          <a:chOff x="0" y="0"/>
          <a:chExt cx="0" cy="0"/>
        </a:xfrm>
      </p:grpSpPr>
      <p:sp>
        <p:nvSpPr>
          <p:cNvPr id="2463" name="Google Shape;2463;g3f19edaffc2_0_6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4" name="Google Shape;2464;g3f19edaffc2_0_6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7" name="Shape 2467"/>
        <p:cNvGrpSpPr/>
        <p:nvPr/>
      </p:nvGrpSpPr>
      <p:grpSpPr>
        <a:xfrm>
          <a:off x="0" y="0"/>
          <a:ext cx="0" cy="0"/>
          <a:chOff x="0" y="0"/>
          <a:chExt cx="0" cy="0"/>
        </a:xfrm>
      </p:grpSpPr>
      <p:sp>
        <p:nvSpPr>
          <p:cNvPr id="2468" name="Google Shape;2468;g3f19edaffc2_0_61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69" name="Google Shape;2469;g3f19edaffc2_0_61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6" name="Shape 2486"/>
        <p:cNvGrpSpPr/>
        <p:nvPr/>
      </p:nvGrpSpPr>
      <p:grpSpPr>
        <a:xfrm>
          <a:off x="0" y="0"/>
          <a:ext cx="0" cy="0"/>
          <a:chOff x="0" y="0"/>
          <a:chExt cx="0" cy="0"/>
        </a:xfrm>
      </p:grpSpPr>
      <p:sp>
        <p:nvSpPr>
          <p:cNvPr id="2487" name="Google Shape;2487;g3f19edaffc2_0_6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8" name="Google Shape;2488;g3f19edaffc2_0_6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5" name="Shape 2505"/>
        <p:cNvGrpSpPr/>
        <p:nvPr/>
      </p:nvGrpSpPr>
      <p:grpSpPr>
        <a:xfrm>
          <a:off x="0" y="0"/>
          <a:ext cx="0" cy="0"/>
          <a:chOff x="0" y="0"/>
          <a:chExt cx="0" cy="0"/>
        </a:xfrm>
      </p:grpSpPr>
      <p:sp>
        <p:nvSpPr>
          <p:cNvPr id="2506" name="Google Shape;2506;g3f19edaffc2_0_6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7" name="Google Shape;2507;g3f19edaffc2_0_6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1" name="Shape 2511"/>
        <p:cNvGrpSpPr/>
        <p:nvPr/>
      </p:nvGrpSpPr>
      <p:grpSpPr>
        <a:xfrm>
          <a:off x="0" y="0"/>
          <a:ext cx="0" cy="0"/>
          <a:chOff x="0" y="0"/>
          <a:chExt cx="0" cy="0"/>
        </a:xfrm>
      </p:grpSpPr>
      <p:sp>
        <p:nvSpPr>
          <p:cNvPr id="2512" name="Google Shape;2512;g3f19edaffc2_0_6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3" name="Google Shape;2513;g3f19edaffc2_0_6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4" name="Shape 2524"/>
        <p:cNvGrpSpPr/>
        <p:nvPr/>
      </p:nvGrpSpPr>
      <p:grpSpPr>
        <a:xfrm>
          <a:off x="0" y="0"/>
          <a:ext cx="0" cy="0"/>
          <a:chOff x="0" y="0"/>
          <a:chExt cx="0" cy="0"/>
        </a:xfrm>
      </p:grpSpPr>
      <p:sp>
        <p:nvSpPr>
          <p:cNvPr id="2525" name="Google Shape;2525;g3f19edaffc2_0_6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6" name="Google Shape;2526;g3f19edaffc2_0_6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5" name="Shape 2555"/>
        <p:cNvGrpSpPr/>
        <p:nvPr/>
      </p:nvGrpSpPr>
      <p:grpSpPr>
        <a:xfrm>
          <a:off x="0" y="0"/>
          <a:ext cx="0" cy="0"/>
          <a:chOff x="0" y="0"/>
          <a:chExt cx="0" cy="0"/>
        </a:xfrm>
      </p:grpSpPr>
      <p:sp>
        <p:nvSpPr>
          <p:cNvPr id="2556" name="Google Shape;2556;g3f19edaffc2_0_6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7" name="Google Shape;2557;g3f19edaffc2_0_6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7" name="Shape 2577"/>
        <p:cNvGrpSpPr/>
        <p:nvPr/>
      </p:nvGrpSpPr>
      <p:grpSpPr>
        <a:xfrm>
          <a:off x="0" y="0"/>
          <a:ext cx="0" cy="0"/>
          <a:chOff x="0" y="0"/>
          <a:chExt cx="0" cy="0"/>
        </a:xfrm>
      </p:grpSpPr>
      <p:sp>
        <p:nvSpPr>
          <p:cNvPr id="2578" name="Google Shape;2578;g3f19edaffc2_0_6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9" name="Google Shape;2579;g3f19edaffc2_0_6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5" name="Shape 2595"/>
        <p:cNvGrpSpPr/>
        <p:nvPr/>
      </p:nvGrpSpPr>
      <p:grpSpPr>
        <a:xfrm>
          <a:off x="0" y="0"/>
          <a:ext cx="0" cy="0"/>
          <a:chOff x="0" y="0"/>
          <a:chExt cx="0" cy="0"/>
        </a:xfrm>
      </p:grpSpPr>
      <p:sp>
        <p:nvSpPr>
          <p:cNvPr id="2596" name="Google Shape;2596;g3f19edaffc2_0_6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7" name="Google Shape;2597;g3f19edaffc2_0_6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6" name="Shape 2646"/>
        <p:cNvGrpSpPr/>
        <p:nvPr/>
      </p:nvGrpSpPr>
      <p:grpSpPr>
        <a:xfrm>
          <a:off x="0" y="0"/>
          <a:ext cx="0" cy="0"/>
          <a:chOff x="0" y="0"/>
          <a:chExt cx="0" cy="0"/>
        </a:xfrm>
      </p:grpSpPr>
      <p:sp>
        <p:nvSpPr>
          <p:cNvPr id="2647" name="Google Shape;2647;g3f19edaffc2_0_6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8" name="Google Shape;2648;g3f19edaffc2_0_6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8" name="Shape 2698"/>
        <p:cNvGrpSpPr/>
        <p:nvPr/>
      </p:nvGrpSpPr>
      <p:grpSpPr>
        <a:xfrm>
          <a:off x="0" y="0"/>
          <a:ext cx="0" cy="0"/>
          <a:chOff x="0" y="0"/>
          <a:chExt cx="0" cy="0"/>
        </a:xfrm>
      </p:grpSpPr>
      <p:sp>
        <p:nvSpPr>
          <p:cNvPr id="2699" name="Google Shape;2699;g3f19edaffc2_0_6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0" name="Google Shape;2700;g3f19edaffc2_0_6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5" name="Shape 2775"/>
        <p:cNvGrpSpPr/>
        <p:nvPr/>
      </p:nvGrpSpPr>
      <p:grpSpPr>
        <a:xfrm>
          <a:off x="0" y="0"/>
          <a:ext cx="0" cy="0"/>
          <a:chOff x="0" y="0"/>
          <a:chExt cx="0" cy="0"/>
        </a:xfrm>
      </p:grpSpPr>
      <p:sp>
        <p:nvSpPr>
          <p:cNvPr id="2776" name="Google Shape;2776;g3f19edaffc2_0_6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7" name="Google Shape;2777;g3f19edaffc2_0_6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9" name="Shape 2899"/>
        <p:cNvGrpSpPr/>
        <p:nvPr/>
      </p:nvGrpSpPr>
      <p:grpSpPr>
        <a:xfrm>
          <a:off x="0" y="0"/>
          <a:ext cx="0" cy="0"/>
          <a:chOff x="0" y="0"/>
          <a:chExt cx="0" cy="0"/>
        </a:xfrm>
      </p:grpSpPr>
      <p:sp>
        <p:nvSpPr>
          <p:cNvPr id="2900" name="Google Shape;2900;g3f19edaffc2_0_6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1" name="Google Shape;2901;g3f19edaffc2_0_6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2" name="Shape 2922"/>
        <p:cNvGrpSpPr/>
        <p:nvPr/>
      </p:nvGrpSpPr>
      <p:grpSpPr>
        <a:xfrm>
          <a:off x="0" y="0"/>
          <a:ext cx="0" cy="0"/>
          <a:chOff x="0" y="0"/>
          <a:chExt cx="0" cy="0"/>
        </a:xfrm>
      </p:grpSpPr>
      <p:sp>
        <p:nvSpPr>
          <p:cNvPr id="2923" name="Google Shape;2923;g3f19edaffc2_0_6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4" name="Google Shape;2924;g3f19edaffc2_0_6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1" name="Shape 2941"/>
        <p:cNvGrpSpPr/>
        <p:nvPr/>
      </p:nvGrpSpPr>
      <p:grpSpPr>
        <a:xfrm>
          <a:off x="0" y="0"/>
          <a:ext cx="0" cy="0"/>
          <a:chOff x="0" y="0"/>
          <a:chExt cx="0" cy="0"/>
        </a:xfrm>
      </p:grpSpPr>
      <p:sp>
        <p:nvSpPr>
          <p:cNvPr id="2942" name="Google Shape;2942;g3f19edaffc2_0_66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3" name="Google Shape;2943;g3f19edaffc2_0_66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0" name="Shape 2960"/>
        <p:cNvGrpSpPr/>
        <p:nvPr/>
      </p:nvGrpSpPr>
      <p:grpSpPr>
        <a:xfrm>
          <a:off x="0" y="0"/>
          <a:ext cx="0" cy="0"/>
          <a:chOff x="0" y="0"/>
          <a:chExt cx="0" cy="0"/>
        </a:xfrm>
      </p:grpSpPr>
      <p:sp>
        <p:nvSpPr>
          <p:cNvPr id="2961" name="Google Shape;2961;g3f19edaffc2_0_6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2" name="Google Shape;2962;g3f19edaffc2_0_6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3" name="Shape 2973"/>
        <p:cNvGrpSpPr/>
        <p:nvPr/>
      </p:nvGrpSpPr>
      <p:grpSpPr>
        <a:xfrm>
          <a:off x="0" y="0"/>
          <a:ext cx="0" cy="0"/>
          <a:chOff x="0" y="0"/>
          <a:chExt cx="0" cy="0"/>
        </a:xfrm>
      </p:grpSpPr>
      <p:sp>
        <p:nvSpPr>
          <p:cNvPr id="2974" name="Google Shape;2974;g3f19edaffc2_0_66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5" name="Google Shape;2975;g3f19edaffc2_0_6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2" name="Shape 2992"/>
        <p:cNvGrpSpPr/>
        <p:nvPr/>
      </p:nvGrpSpPr>
      <p:grpSpPr>
        <a:xfrm>
          <a:off x="0" y="0"/>
          <a:ext cx="0" cy="0"/>
          <a:chOff x="0" y="0"/>
          <a:chExt cx="0" cy="0"/>
        </a:xfrm>
      </p:grpSpPr>
      <p:sp>
        <p:nvSpPr>
          <p:cNvPr id="2993" name="Google Shape;2993;g3f19edaffc2_0_6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4" name="Google Shape;2994;g3f19edaffc2_0_6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1" name="Shape 3011"/>
        <p:cNvGrpSpPr/>
        <p:nvPr/>
      </p:nvGrpSpPr>
      <p:grpSpPr>
        <a:xfrm>
          <a:off x="0" y="0"/>
          <a:ext cx="0" cy="0"/>
          <a:chOff x="0" y="0"/>
          <a:chExt cx="0" cy="0"/>
        </a:xfrm>
      </p:grpSpPr>
      <p:sp>
        <p:nvSpPr>
          <p:cNvPr id="3012" name="Google Shape;3012;g3f19edaffc2_0_67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3" name="Google Shape;3013;g3f19edaffc2_0_6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0" name="Shape 3030"/>
        <p:cNvGrpSpPr/>
        <p:nvPr/>
      </p:nvGrpSpPr>
      <p:grpSpPr>
        <a:xfrm>
          <a:off x="0" y="0"/>
          <a:ext cx="0" cy="0"/>
          <a:chOff x="0" y="0"/>
          <a:chExt cx="0" cy="0"/>
        </a:xfrm>
      </p:grpSpPr>
      <p:sp>
        <p:nvSpPr>
          <p:cNvPr id="3031" name="Google Shape;3031;g3f19edaffc2_0_6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2" name="Google Shape;3032;g3f19edaffc2_0_6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7" name="Shape 3037"/>
        <p:cNvGrpSpPr/>
        <p:nvPr/>
      </p:nvGrpSpPr>
      <p:grpSpPr>
        <a:xfrm>
          <a:off x="0" y="0"/>
          <a:ext cx="0" cy="0"/>
          <a:chOff x="0" y="0"/>
          <a:chExt cx="0" cy="0"/>
        </a:xfrm>
      </p:grpSpPr>
      <p:sp>
        <p:nvSpPr>
          <p:cNvPr id="3038" name="Google Shape;3038;g3f19edaffc2_0_67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9" name="Google Shape;3039;g3f19edaffc2_0_6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6" name="Shape 3046"/>
        <p:cNvGrpSpPr/>
        <p:nvPr/>
      </p:nvGrpSpPr>
      <p:grpSpPr>
        <a:xfrm>
          <a:off x="0" y="0"/>
          <a:ext cx="0" cy="0"/>
          <a:chOff x="0" y="0"/>
          <a:chExt cx="0" cy="0"/>
        </a:xfrm>
      </p:grpSpPr>
      <p:sp>
        <p:nvSpPr>
          <p:cNvPr id="3047" name="Google Shape;3047;g3f19edaffc2_0_6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8" name="Google Shape;3048;g3f19edaffc2_0_6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5" name="Shape 3055"/>
        <p:cNvGrpSpPr/>
        <p:nvPr/>
      </p:nvGrpSpPr>
      <p:grpSpPr>
        <a:xfrm>
          <a:off x="0" y="0"/>
          <a:ext cx="0" cy="0"/>
          <a:chOff x="0" y="0"/>
          <a:chExt cx="0" cy="0"/>
        </a:xfrm>
      </p:grpSpPr>
      <p:sp>
        <p:nvSpPr>
          <p:cNvPr id="3056" name="Google Shape;3056;g3f19edaffc2_0_6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7" name="Google Shape;3057;g3f19edaffc2_0_6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4" name="Shape 3064"/>
        <p:cNvGrpSpPr/>
        <p:nvPr/>
      </p:nvGrpSpPr>
      <p:grpSpPr>
        <a:xfrm>
          <a:off x="0" y="0"/>
          <a:ext cx="0" cy="0"/>
          <a:chOff x="0" y="0"/>
          <a:chExt cx="0" cy="0"/>
        </a:xfrm>
      </p:grpSpPr>
      <p:sp>
        <p:nvSpPr>
          <p:cNvPr id="3065" name="Google Shape;3065;g3f19edaffc2_0_68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6" name="Google Shape;3066;g3f19edaffc2_0_68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right, hi everyone, I’m Haruka, she her pronouns, so excited to be here.</a:t>
            </a:r>
            <a:endParaRPr/>
          </a:p>
          <a:p>
            <a:pPr indent="0" lvl="0" marL="0" rtl="0" algn="l">
              <a:spcBef>
                <a:spcPts val="0"/>
              </a:spcBef>
              <a:spcAft>
                <a:spcPts val="0"/>
              </a:spcAft>
              <a:buNone/>
            </a:pPr>
            <a:r>
              <a:rPr lang="en"/>
              <a:t>It’s 3:30am here in Japan and you’ve had a long day, so really glad we just had an exciting energizer, and we are going to make this last session of the day as interactive and fun as possible.</a:t>
            </a:r>
            <a:endParaRPr/>
          </a:p>
          <a:p>
            <a:pPr indent="0" lvl="0" marL="0" rtl="0" algn="l">
              <a:spcBef>
                <a:spcPts val="0"/>
              </a:spcBef>
              <a:spcAft>
                <a:spcPts val="0"/>
              </a:spcAft>
              <a:buNone/>
            </a:pPr>
            <a:r>
              <a:rPr lang="en"/>
              <a:t>I’ll ask you questions along the way, please feel free to unmute and speak or raise your hand or digital hand, or put your answer in the chat, whatever is most comfortable for you.</a:t>
            </a:r>
            <a:endParaRPr/>
          </a:p>
          <a:p>
            <a:pPr indent="0" lvl="0" marL="0" rtl="0" algn="l">
              <a:spcBef>
                <a:spcPts val="0"/>
              </a:spcBef>
              <a:spcAft>
                <a:spcPts val="0"/>
              </a:spcAft>
              <a:buNone/>
            </a:pPr>
            <a:r>
              <a:rPr lang="en"/>
              <a:t>I’m also going to do some temperature check throughout the session, asking you how you feel about what is being presented – so let’s practice – when I say thumbs up or down, can you show me your thumb? Yeah like this? And then show me kind of like where you are feeling, like yeah completely agree, or like, nah definitely not, or maybe somewhere in between. Good? Great.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298450" lvl="0" marL="457200" rtl="0" algn="l">
              <a:spcBef>
                <a:spcPts val="0"/>
              </a:spcBef>
              <a:spcAft>
                <a:spcPts val="0"/>
              </a:spcAft>
              <a:buSzPts val="1100"/>
              <a:buChar char="-"/>
            </a:pPr>
            <a:r>
              <a:rPr lang="en"/>
              <a:t>Talking a lot</a:t>
            </a:r>
            <a:endParaRPr/>
          </a:p>
          <a:p>
            <a:pPr indent="-298450" lvl="0" marL="457200" rtl="0" algn="l">
              <a:spcBef>
                <a:spcPts val="0"/>
              </a:spcBef>
              <a:spcAft>
                <a:spcPts val="0"/>
              </a:spcAft>
              <a:buSzPts val="1100"/>
              <a:buChar char="-"/>
            </a:pPr>
            <a:r>
              <a:rPr lang="en"/>
              <a:t>Gesture temperature check</a:t>
            </a:r>
            <a:endParaRPr/>
          </a:p>
          <a:p>
            <a:pPr indent="-298450" lvl="0" marL="457200" rtl="0" algn="l">
              <a:spcBef>
                <a:spcPts val="0"/>
              </a:spcBef>
              <a:spcAft>
                <a:spcPts val="0"/>
              </a:spcAft>
              <a:buSzPts val="1100"/>
              <a:buChar char="-"/>
            </a:pPr>
            <a:r>
              <a:rPr lang="en"/>
              <a:t>Stand up</a:t>
            </a:r>
            <a:endParaRPr/>
          </a:p>
          <a:p>
            <a:pPr indent="-298450" lvl="0" marL="457200" rtl="0" algn="l">
              <a:spcBef>
                <a:spcPts val="0"/>
              </a:spcBef>
              <a:spcAft>
                <a:spcPts val="0"/>
              </a:spcAft>
              <a:buSzPts val="1100"/>
              <a:buChar char="-"/>
            </a:pPr>
            <a:r>
              <a:rPr lang="en"/>
              <a:t>Covered everything really well</a:t>
            </a:r>
            <a:endParaRPr/>
          </a:p>
          <a:p>
            <a:pPr indent="-298450" lvl="0" marL="457200" rtl="0" algn="l">
              <a:spcBef>
                <a:spcPts val="0"/>
              </a:spcBef>
              <a:spcAft>
                <a:spcPts val="0"/>
              </a:spcAft>
              <a:buSzPts val="1100"/>
              <a:buChar char="-"/>
            </a:pPr>
            <a:r>
              <a:rPr lang="en"/>
              <a:t>Why do people need to do the work - why do we need to build their capacity</a:t>
            </a:r>
            <a:endParaRPr/>
          </a:p>
          <a:p>
            <a:pPr indent="-298450" lvl="0" marL="457200" rtl="0" algn="l">
              <a:spcBef>
                <a:spcPts val="0"/>
              </a:spcBef>
              <a:spcAft>
                <a:spcPts val="0"/>
              </a:spcAft>
              <a:buSzPts val="1100"/>
              <a:buChar char="-"/>
            </a:pPr>
            <a:r>
              <a:rPr lang="en"/>
              <a:t>Change is constant – we need to build capacity for the next campaign</a:t>
            </a:r>
            <a:endParaRPr/>
          </a:p>
          <a:p>
            <a:pPr indent="-298450" lvl="0" marL="457200" rtl="0" algn="l">
              <a:spcBef>
                <a:spcPts val="0"/>
              </a:spcBef>
              <a:spcAft>
                <a:spcPts val="0"/>
              </a:spcAft>
              <a:buSzPts val="1100"/>
              <a:buChar char="-"/>
            </a:pPr>
            <a:r>
              <a:rPr lang="en"/>
              <a:t>Prepare the questions for the chat monitors</a:t>
            </a:r>
            <a:endParaRPr/>
          </a:p>
          <a:p>
            <a:pPr indent="-298450" lvl="1" marL="914400" rtl="0" algn="l">
              <a:spcBef>
                <a:spcPts val="0"/>
              </a:spcBef>
              <a:spcAft>
                <a:spcPts val="0"/>
              </a:spcAft>
              <a:buSzPts val="1100"/>
              <a:buChar char="-"/>
            </a:pPr>
            <a:r>
              <a:rPr lang="en"/>
              <a:t>Who are the people, etc. paragraph - important key words</a:t>
            </a:r>
            <a:endParaRPr/>
          </a:p>
          <a:p>
            <a:pPr indent="-298450" lvl="0" marL="457200" rtl="0" algn="l">
              <a:spcBef>
                <a:spcPts val="0"/>
              </a:spcBef>
              <a:spcAft>
                <a:spcPts val="0"/>
              </a:spcAft>
              <a:buSzPts val="1100"/>
              <a:buChar char="-"/>
            </a:pPr>
            <a:r>
              <a:rPr lang="en"/>
              <a:t>Feel free to ask others if someone says something off</a:t>
            </a:r>
            <a:endParaRPr/>
          </a:p>
          <a:p>
            <a:pPr indent="-298450" lvl="0" marL="457200" rtl="0" algn="l">
              <a:spcBef>
                <a:spcPts val="0"/>
              </a:spcBef>
              <a:spcAft>
                <a:spcPts val="0"/>
              </a:spcAft>
              <a:buSzPts val="1100"/>
              <a:buChar char="-"/>
            </a:pPr>
            <a:r>
              <a:rPr lang="en"/>
              <a:t>How many people is a great question</a:t>
            </a:r>
            <a:endParaRPr/>
          </a:p>
          <a:p>
            <a:pPr indent="-298450" lvl="0" marL="457200" rtl="0" algn="l">
              <a:spcBef>
                <a:spcPts val="0"/>
              </a:spcBef>
              <a:spcAft>
                <a:spcPts val="0"/>
              </a:spcAft>
              <a:buSzPts val="1100"/>
              <a:buChar char="-"/>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rPr lang="en"/>
              <a:t>Begins at 3:30am JST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Notes: </a:t>
            </a:r>
            <a:r>
              <a:rPr lang="en" u="sng">
                <a:solidFill>
                  <a:schemeClr val="hlink"/>
                </a:solidFill>
                <a:hlinkClick r:id="rId2"/>
              </a:rPr>
              <a:t>https://docs.google.com/document/d/1JD_f7ckSTd3phrg9kZGacJc-4sqkFy2tBkOlk8wBVLA/edit?usp=sharing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Brave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Skill (hands): Strategy is about being specific! How to come up with the theory of change, what </a:t>
            </a:r>
            <a:r>
              <a:rPr b="1" lang="en" u="sng"/>
              <a:t>questions</a:t>
            </a:r>
            <a:r>
              <a:rPr b="1" lang="en"/>
              <a:t> they need to ask</a:t>
            </a:r>
            <a:endParaRPr b="1"/>
          </a:p>
          <a:p>
            <a:pPr indent="0" lvl="0" marL="0" rtl="0" algn="l">
              <a:spcBef>
                <a:spcPts val="0"/>
              </a:spcBef>
              <a:spcAft>
                <a:spcPts val="0"/>
              </a:spcAft>
              <a:buNone/>
            </a:pPr>
            <a:r>
              <a:rPr b="1" lang="en"/>
              <a:t>Knowledge (head): Looking at the resources in a new way - You need to set a hypothesis to examine if you are using the resources. Strategic goal criteria</a:t>
            </a:r>
            <a:endParaRPr b="1"/>
          </a:p>
          <a:p>
            <a:pPr indent="0" lvl="0" marL="0" rtl="0" algn="l">
              <a:spcBef>
                <a:spcPts val="0"/>
              </a:spcBef>
              <a:spcAft>
                <a:spcPts val="0"/>
              </a:spcAft>
              <a:buNone/>
            </a:pPr>
            <a:r>
              <a:rPr b="1" lang="en"/>
              <a:t>Attitude (heart): People is where the power lies - the more the people, the more resources you are getting, the more power</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What can we omit?</a:t>
            </a:r>
            <a:endParaRPr/>
          </a:p>
          <a:p>
            <a:pPr indent="0" lvl="0" marL="0" rtl="0" algn="l">
              <a:spcBef>
                <a:spcPts val="0"/>
              </a:spcBef>
              <a:spcAft>
                <a:spcPts val="0"/>
              </a:spcAft>
              <a:buNone/>
            </a:pPr>
            <a:r>
              <a:rPr lang="en"/>
              <a:t>What are the questions we ask the group and what questions can throw you off</a:t>
            </a:r>
            <a:endParaRPr/>
          </a:p>
          <a:p>
            <a:pPr indent="0" lvl="0" marL="0" rtl="0" algn="l">
              <a:spcBef>
                <a:spcPts val="0"/>
              </a:spcBef>
              <a:spcAft>
                <a:spcPts val="0"/>
              </a:spcAft>
              <a:buNone/>
            </a:pPr>
            <a:r>
              <a:rPr lang="en"/>
              <a:t>Why are you asking the question? What do we want them to get through asking this question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Three faces of power interrupts the flow, map of actors also slow</a:t>
            </a:r>
            <a:br>
              <a:rPr lang="en"/>
            </a:br>
            <a:br>
              <a:rPr lang="en"/>
            </a:br>
            <a:r>
              <a:rPr lang="en" u="sng">
                <a:solidFill>
                  <a:schemeClr val="hlink"/>
                </a:solidFill>
                <a:hlinkClick r:id="rId3"/>
              </a:rPr>
              <a:t>Strategy: Skill Practice Session 1 </a:t>
            </a:r>
            <a:br>
              <a:rPr lang="en"/>
            </a:br>
            <a:r>
              <a:rPr lang="en" u="sng">
                <a:solidFill>
                  <a:schemeClr val="hlink"/>
                </a:solidFill>
                <a:hlinkClick r:id="rId4"/>
              </a:rPr>
              <a:t>[LCN ToT'25] Slide Deck_All Modules_Haruka_DRAFT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9" name="Shape 3069"/>
        <p:cNvGrpSpPr/>
        <p:nvPr/>
      </p:nvGrpSpPr>
      <p:grpSpPr>
        <a:xfrm>
          <a:off x="0" y="0"/>
          <a:ext cx="0" cy="0"/>
          <a:chOff x="0" y="0"/>
          <a:chExt cx="0" cy="0"/>
        </a:xfrm>
      </p:grpSpPr>
      <p:sp>
        <p:nvSpPr>
          <p:cNvPr id="3070" name="Google Shape;3070;g3f19edaffc2_0_68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1" name="Google Shape;3071;g3f19edaffc2_0_68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Strategy is important because it makes action meaningful by clarifying the path to real change &amp;</a:t>
            </a:r>
            <a:br>
              <a:rPr b="1" lang="en">
                <a:solidFill>
                  <a:schemeClr val="dk1"/>
                </a:solidFill>
              </a:rPr>
            </a:br>
            <a:r>
              <a:rPr b="1" lang="en">
                <a:solidFill>
                  <a:schemeClr val="dk1"/>
                </a:solidFill>
              </a:rPr>
              <a:t>Strategizing is not something new but actually something everyone has experience doing in everyday lives</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3 mins (~3:33)</a:t>
            </a:r>
            <a:endParaRPr>
              <a:solidFill>
                <a:schemeClr val="dk1"/>
              </a:solidFill>
            </a:endParaRPr>
          </a:p>
          <a:p>
            <a:pPr indent="0" lvl="0" marL="0" rtl="0" algn="l">
              <a:spcBef>
                <a:spcPts val="0"/>
              </a:spcBef>
              <a:spcAft>
                <a:spcPts val="0"/>
              </a:spcAft>
              <a:buNone/>
            </a:pPr>
            <a:r>
              <a:rPr lang="en">
                <a:solidFill>
                  <a:schemeClr val="dk1"/>
                </a:solidFill>
              </a:rPr>
              <a:t>Before we dive in, let me share my story.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 like singing and harmonizing! So in college, I was in a choir for four years.</a:t>
            </a:r>
            <a:endParaRPr>
              <a:solidFill>
                <a:schemeClr val="dk1"/>
              </a:solidFill>
            </a:endParaRPr>
          </a:p>
          <a:p>
            <a:pPr indent="0" lvl="0" marL="0" rtl="0" algn="l">
              <a:spcBef>
                <a:spcPts val="0"/>
              </a:spcBef>
              <a:spcAft>
                <a:spcPts val="0"/>
              </a:spcAft>
              <a:buNone/>
            </a:pPr>
            <a:r>
              <a:rPr lang="en">
                <a:solidFill>
                  <a:schemeClr val="dk1"/>
                </a:solidFill>
              </a:rPr>
              <a:t>One of my friends, Mariana, came out as nonbinary before our senior year began, and said there should be a gender neutral concert attire option, not the tuxedos or the floor length skirt. The choir conductor named Donna said, okay Mariana can wear pants, but it won’t be an available option for others unless they ask for it with a reason - because of the traditions of choir and what not.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Mariana, Aidan, and Anita, and I are on the way back to our dorm from this meeting with Donna, and even though it was night time and cold and dark, under the street lamps, mixed with smells of lawn getting watered, I could see Mariana had tears in their eyes and I felt something boiling inside me - Mariana is hurting and we need to do something about it.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When we get to our dorm, I grab my pencil and started drawing out some options. We analyzed the stakeholders, talked with college deans. We had conversations and meetings with the rest of the 100 members of the choir, talking about the safety of our choir members. In the end, Donna stopped resisting, we showed up in gender neutral concert attire, pictured here, with much joy and a sense of restored safety.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Today I work at Leading Change Network, pursuing the joy and safety and comfort of my people globally.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PAUSE</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Ok so that’s my story of self but it’s also a story about strategizing - you see, in college, as students, we were furious about most everything that happened, from the way the college was handling sexual assault cases on campus to the right-wing visiting professor who was announced to join the sociology department.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often times we would do sit-in’s in the admin building or sociology building and we didn’t quite have an idea of how the sit-in or the protest was actually going to make a difference.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 guess we were counting on the college staff feeling some sort of sympathy? But these decision makers do not change their decisions just because we beg them too.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Thumbs up or down if you had similar experiences? Like you are participating in an action but you don’t know how it’s actually going to make a concrete change? Yeah.</a:t>
            </a:r>
            <a:endParaRPr>
              <a:solidFill>
                <a:schemeClr val="dk1"/>
              </a:solidFill>
            </a:endParaRPr>
          </a:p>
          <a:p>
            <a:pPr indent="0" lvl="0" marL="0" rtl="0" algn="l">
              <a:spcBef>
                <a:spcPts val="0"/>
              </a:spcBef>
              <a:spcAft>
                <a:spcPts val="0"/>
              </a:spcAft>
              <a:buNone/>
            </a:pPr>
            <a:r>
              <a:rPr lang="en">
                <a:solidFill>
                  <a:schemeClr val="dk1"/>
                </a:solidFill>
              </a:rPr>
              <a:t>So that’s where strategizing comes in.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On the other hand, who here has strategized before? Doesn’t have to be an organizing project, even in everyday lives, do you strategize? Yeah! We are all natural strategists. What we are going to learn today is nothing super new, just making some concepts explicit, just like we learned relationship building and team launch earlier today.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what exactly is strategy, anyway?</a:t>
            </a:r>
            <a:endParaRPr>
              <a:solidFill>
                <a:schemeClr val="dk1"/>
              </a:solidFil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6" name="Shape 3076"/>
        <p:cNvGrpSpPr/>
        <p:nvPr/>
      </p:nvGrpSpPr>
      <p:grpSpPr>
        <a:xfrm>
          <a:off x="0" y="0"/>
          <a:ext cx="0" cy="0"/>
          <a:chOff x="0" y="0"/>
          <a:chExt cx="0" cy="0"/>
        </a:xfrm>
      </p:grpSpPr>
      <p:sp>
        <p:nvSpPr>
          <p:cNvPr id="3077" name="Google Shape;3077;g3f19edaffc2_0_6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8" name="Google Shape;3078;g3f19edaffc2_0_6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Strategy is turning what you need to get what you want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min (~3:34)</a:t>
            </a:r>
            <a:endParaRPr/>
          </a:p>
          <a:p>
            <a:pPr indent="0" lvl="0" marL="0" rtl="0" algn="l">
              <a:spcBef>
                <a:spcPts val="0"/>
              </a:spcBef>
              <a:spcAft>
                <a:spcPts val="0"/>
              </a:spcAft>
              <a:buNone/>
            </a:pPr>
            <a:r>
              <a:rPr lang="en"/>
              <a:t>In organizing, we define strategizing as turning what you have into what you need to get what you want.</a:t>
            </a:r>
            <a:endParaRPr/>
          </a:p>
          <a:p>
            <a:pPr indent="0" lvl="0" marL="0" rtl="0" algn="l">
              <a:spcBef>
                <a:spcPts val="0"/>
              </a:spcBef>
              <a:spcAft>
                <a:spcPts val="0"/>
              </a:spcAft>
              <a:buNone/>
            </a:pPr>
            <a:r>
              <a:rPr lang="en"/>
              <a:t>When there is something you want, you look at the things you can use or people you can turn to, and think hmm, “how can I use those things to get what I want?”</a:t>
            </a:r>
            <a:endParaRPr/>
          </a:p>
          <a:p>
            <a:pPr indent="0" lvl="0" marL="0" rtl="0" algn="l">
              <a:spcBef>
                <a:spcPts val="0"/>
              </a:spcBef>
              <a:spcAft>
                <a:spcPts val="0"/>
              </a:spcAft>
              <a:buNone/>
            </a:pPr>
            <a:r>
              <a:rPr lang="en"/>
              <a:t>In the choir attire case, Aidan knew about the relationships between college staff, I was good at taking notes and visualizing things, Anita was good at talking, so we worked together.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goal today is not to learn a perfect strategy or find the best answers, but to learn what </a:t>
            </a:r>
            <a:r>
              <a:rPr b="1" lang="en"/>
              <a:t>questions</a:t>
            </a:r>
            <a:r>
              <a:rPr lang="en"/>
              <a:t> you can ask to build and continue refining an effective strategy.</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1" name="Shape 3081"/>
        <p:cNvGrpSpPr/>
        <p:nvPr/>
      </p:nvGrpSpPr>
      <p:grpSpPr>
        <a:xfrm>
          <a:off x="0" y="0"/>
          <a:ext cx="0" cy="0"/>
          <a:chOff x="0" y="0"/>
          <a:chExt cx="0" cy="0"/>
        </a:xfrm>
      </p:grpSpPr>
      <p:sp>
        <p:nvSpPr>
          <p:cNvPr id="3082" name="Google Shape;3082;g3f19edaffc2_0_6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3" name="Google Shape;3083;g3f19edaffc2_0_6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Strategy fits into the five practices of organizing as a bridge from team launch to action, as the head part of the head-heart-hand framework, and as a pathway to developing organizational capacity (not just to making an impact on the society)</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4 mins (~3:38)</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the five leadership practices of organizing, strategizing fits right here, building on what we did over the last two days of the workshop. Now that we can communicate our values in our stories, and share values with others in relationship building, and build a strong team structure with shared values, interests, and creative resources, we have the foundation to step into the next practice: strategy.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Just a pause here–on top of the leadership practices here I added what we call this framework, </a:t>
            </a:r>
            <a:r>
              <a:rPr i="1" lang="en">
                <a:solidFill>
                  <a:schemeClr val="dk1"/>
                </a:solidFill>
              </a:rPr>
              <a:t>People, Power, Change</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first question is always, who are my people. </a:t>
            </a:r>
            <a:r>
              <a:rPr b="1" lang="en">
                <a:solidFill>
                  <a:schemeClr val="dk1"/>
                </a:solidFill>
              </a:rPr>
              <a:t>It’s not what is the issue, but who are my people.</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Why do you think in organizing we always begin with this question?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Probing questions: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Because people power is important → What does people power mean to you? We can’t organize alone, etc. Remember the Story of Now exercise where we brainstormed our resources?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Because we need to use people’s resources → Yes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Because people need to develop their leadership → And why is it important for people to develop their leadership? → People need to be able to solve their own problem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[Lift up comments such as people themselves need to be able to solve the problem, others coming in and solving will not solve the problem, etc.]</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7" name="Shape 3087"/>
        <p:cNvGrpSpPr/>
        <p:nvPr/>
      </p:nvGrpSpPr>
      <p:grpSpPr>
        <a:xfrm>
          <a:off x="0" y="0"/>
          <a:ext cx="0" cy="0"/>
          <a:chOff x="0" y="0"/>
          <a:chExt cx="0" cy="0"/>
        </a:xfrm>
      </p:grpSpPr>
      <p:sp>
        <p:nvSpPr>
          <p:cNvPr id="3088" name="Google Shape;3088;g3f19edaffc2_0_68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9" name="Google Shape;3089;g3f19edaffc2_0_68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Strategy fits into the five practices of organizing as a bridge from team launch to action, as the head part of the head-heart-hand framework, and as a pathway to developing organizational capacity (not just to making an impact on the society)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30 secs (~3:38:30)</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so we always begin with the constituency, our people.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we want to not just build the foundation and launch a team, and run a campaign, but we want to develop organizational capacity through this campaign in order to build the power we need to continue tackling challenges.</a:t>
            </a:r>
            <a:endParaRPr>
              <a:solidFill>
                <a:schemeClr val="dk1"/>
              </a:solidFill>
            </a:endParaRPr>
          </a:p>
          <a:p>
            <a:pPr indent="0" lvl="0" marL="0" rtl="0" algn="l">
              <a:spcBef>
                <a:spcPts val="0"/>
              </a:spcBef>
              <a:spcAft>
                <a:spcPts val="0"/>
              </a:spcAft>
              <a:buNone/>
            </a:pPr>
            <a:r>
              <a:rPr lang="en">
                <a:solidFill>
                  <a:schemeClr val="dk1"/>
                </a:solidFill>
              </a:rPr>
              <a:t>So strategizing in a campaign is not just about achieving the campaign goal but is about developing organizational capacity in the long term.</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4" name="Shape 3104"/>
        <p:cNvGrpSpPr/>
        <p:nvPr/>
      </p:nvGrpSpPr>
      <p:grpSpPr>
        <a:xfrm>
          <a:off x="0" y="0"/>
          <a:ext cx="0" cy="0"/>
          <a:chOff x="0" y="0"/>
          <a:chExt cx="0" cy="0"/>
        </a:xfrm>
      </p:grpSpPr>
      <p:sp>
        <p:nvSpPr>
          <p:cNvPr id="3105" name="Google Shape;3105;g3f19edaffc2_0_68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6" name="Google Shape;3106;g3f19edaffc2_0_68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Strategy fits into the five practices of organizing as a bridge from team launch to action, as the head part of the head-heart-hand framework, and as a pathway to developing organizational capacity (not just to making an impact on the society)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30 secs (~3:39)</a:t>
            </a:r>
            <a:endParaRPr/>
          </a:p>
          <a:p>
            <a:pPr indent="0" lvl="0" marL="0" rtl="0" algn="l">
              <a:spcBef>
                <a:spcPts val="0"/>
              </a:spcBef>
              <a:spcAft>
                <a:spcPts val="0"/>
              </a:spcAft>
              <a:buClr>
                <a:schemeClr val="dk1"/>
              </a:buClr>
              <a:buSzPts val="1100"/>
              <a:buFont typeface="Arial"/>
              <a:buNone/>
            </a:pPr>
            <a:r>
              <a:rPr lang="en"/>
              <a:t>In fact, there are three outcomes of successful organizing. In addition to the societal impact of achieving a clear and concise goal, we look at organizational growth and individual growth.</a:t>
            </a:r>
            <a:endParaRPr/>
          </a:p>
          <a:p>
            <a:pPr indent="0" lvl="0" marL="0" rtl="0" algn="l">
              <a:spcBef>
                <a:spcPts val="0"/>
              </a:spcBef>
              <a:spcAft>
                <a:spcPts val="0"/>
              </a:spcAft>
              <a:buClr>
                <a:schemeClr val="dk1"/>
              </a:buClr>
              <a:buSzPts val="1100"/>
              <a:buFont typeface="Arial"/>
              <a:buNone/>
            </a:pPr>
            <a:r>
              <a:rPr lang="en"/>
              <a:t>In order to build power among our people, it’s important for us to ask, what have we learned to do together? Are we bringing more people in and growing our structure?</a:t>
            </a:r>
            <a:br>
              <a:rPr lang="en"/>
            </a:br>
            <a:r>
              <a:rPr lang="en"/>
              <a:t>And how have we developed the leadership of each one of us through the campaign?</a:t>
            </a:r>
            <a:endParaRPr/>
          </a:p>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7" name="Shape 3117"/>
        <p:cNvGrpSpPr/>
        <p:nvPr/>
      </p:nvGrpSpPr>
      <p:grpSpPr>
        <a:xfrm>
          <a:off x="0" y="0"/>
          <a:ext cx="0" cy="0"/>
          <a:chOff x="0" y="0"/>
          <a:chExt cx="0" cy="0"/>
        </a:xfrm>
      </p:grpSpPr>
      <p:sp>
        <p:nvSpPr>
          <p:cNvPr id="3118" name="Google Shape;3118;g3f19edaffc2_0_68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9" name="Google Shape;3119;g3f19edaffc2_0_6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5" name="Shape 3205"/>
        <p:cNvGrpSpPr/>
        <p:nvPr/>
      </p:nvGrpSpPr>
      <p:grpSpPr>
        <a:xfrm>
          <a:off x="0" y="0"/>
          <a:ext cx="0" cy="0"/>
          <a:chOff x="0" y="0"/>
          <a:chExt cx="0" cy="0"/>
        </a:xfrm>
      </p:grpSpPr>
      <p:sp>
        <p:nvSpPr>
          <p:cNvPr id="3206" name="Google Shape;3206;g3f19edaffc2_0_6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7" name="Google Shape;3207;g3f19edaffc2_0_6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There are 6 key questions when creating a strategy; the first 4 are: Who are our people? What changes do we seek? What is our goal? and How do we get there?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 mins (~3:40)</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With all that in mind, we are now going to build our strategy through 6 organizing questions, which are based on the definition of strategizing–turning what we have, into what we need, to get what we want.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Remember, today’s goal is to learn what </a:t>
            </a:r>
            <a:r>
              <a:rPr b="1" lang="en">
                <a:solidFill>
                  <a:schemeClr val="dk1"/>
                </a:solidFill>
              </a:rPr>
              <a:t>questions</a:t>
            </a:r>
            <a:r>
              <a:rPr lang="en">
                <a:solidFill>
                  <a:schemeClr val="dk1"/>
                </a:solidFill>
              </a:rPr>
              <a:t> we can ask ourselves in our own campaigns or work.</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Who are my people?</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What change do we seek?</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What is our first specific goal toward that change?</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How do we achieve that goal?</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What are our tactics that implement the theory of change?</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What timeline are we going to do the tactics?</a:t>
            </a:r>
            <a:endParaRPr>
              <a:solidFill>
                <a:schemeClr val="dk1"/>
              </a:solidFill>
            </a:endParaRPr>
          </a:p>
          <a:p>
            <a:pPr indent="0" lvl="0" marL="0" rtl="0" algn="l">
              <a:spcBef>
                <a:spcPts val="0"/>
              </a:spcBef>
              <a:spcAft>
                <a:spcPts val="0"/>
              </a:spcAft>
              <a:buNone/>
            </a:pPr>
            <a:r>
              <a:rPr lang="en">
                <a:solidFill>
                  <a:schemeClr val="dk1"/>
                </a:solidFill>
              </a:rPr>
              <a:t>In this strategy session, we will deal with the first 4 questions, and then we will do 5 and 6 with Rawan tomorrow.</a:t>
            </a:r>
            <a:endParaRPr>
              <a:solidFill>
                <a:schemeClr val="dk1"/>
              </a:solidFil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4" name="Shape 3224"/>
        <p:cNvGrpSpPr/>
        <p:nvPr/>
      </p:nvGrpSpPr>
      <p:grpSpPr>
        <a:xfrm>
          <a:off x="0" y="0"/>
          <a:ext cx="0" cy="0"/>
          <a:chOff x="0" y="0"/>
          <a:chExt cx="0" cy="0"/>
        </a:xfrm>
      </p:grpSpPr>
      <p:sp>
        <p:nvSpPr>
          <p:cNvPr id="3225" name="Google Shape;3225;g3f19edaffc2_0_6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6" name="Google Shape;3226;g3f19edaffc2_0_6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30 secs (~3:40:30)</a:t>
            </a:r>
            <a:endParaRPr>
              <a:solidFill>
                <a:schemeClr val="dk1"/>
              </a:solidFill>
            </a:endParaRPr>
          </a:p>
          <a:p>
            <a:pPr indent="0" lvl="0" marL="0" rtl="0" algn="l">
              <a:spcBef>
                <a:spcPts val="0"/>
              </a:spcBef>
              <a:spcAft>
                <a:spcPts val="0"/>
              </a:spcAft>
              <a:buNone/>
            </a:pPr>
            <a:r>
              <a:rPr lang="en">
                <a:solidFill>
                  <a:schemeClr val="dk1"/>
                </a:solidFill>
              </a:rPr>
              <a:t>Today we are going to learn how those 6 questions work through a Japanese workers union organizing campaign from 2020.</a:t>
            </a:r>
            <a:endParaRPr>
              <a:solidFill>
                <a:schemeClr val="dk1"/>
              </a:solidFill>
            </a:endParaRPr>
          </a:p>
          <a:p>
            <a:pPr indent="0" lvl="0" marL="0" rtl="0" algn="l">
              <a:spcBef>
                <a:spcPts val="0"/>
              </a:spcBef>
              <a:spcAft>
                <a:spcPts val="0"/>
              </a:spcAft>
              <a:buNone/>
            </a:pPr>
            <a:r>
              <a:rPr lang="en">
                <a:solidFill>
                  <a:schemeClr val="dk1"/>
                </a:solidFill>
              </a:rPr>
              <a:t>It’s called 大阪府の保健師、保健所職員増やしてキャンペーン.</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LCN’s partner organization, Community Organizing Japan, where I was also working until last summer, coached this campaign, and they even published a book on it in 2021.</a:t>
            </a:r>
            <a:endParaRPr>
              <a:solidFill>
                <a:schemeClr val="dk1"/>
              </a:solidFil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5" name="Shape 3235"/>
        <p:cNvGrpSpPr/>
        <p:nvPr/>
      </p:nvGrpSpPr>
      <p:grpSpPr>
        <a:xfrm>
          <a:off x="0" y="0"/>
          <a:ext cx="0" cy="0"/>
          <a:chOff x="0" y="0"/>
          <a:chExt cx="0" cy="0"/>
        </a:xfrm>
      </p:grpSpPr>
      <p:sp>
        <p:nvSpPr>
          <p:cNvPr id="3236" name="Google Shape;3236;g3f19edaffc2_0_70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7" name="Google Shape;3237;g3f19edaffc2_0_70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min 30 secs</a:t>
            </a:r>
            <a:r>
              <a:rPr lang="en">
                <a:solidFill>
                  <a:schemeClr val="dk1"/>
                </a:solidFill>
              </a:rPr>
              <a:t> (~3:42)</a:t>
            </a:r>
            <a:endParaRPr>
              <a:solidFill>
                <a:schemeClr val="dk1"/>
              </a:solidFill>
            </a:endParaRPr>
          </a:p>
          <a:p>
            <a:pPr indent="0" lvl="0" marL="0" rtl="0" algn="l">
              <a:spcBef>
                <a:spcPts val="0"/>
              </a:spcBef>
              <a:spcAft>
                <a:spcPts val="0"/>
              </a:spcAft>
              <a:buNone/>
            </a:pPr>
            <a:r>
              <a:rPr lang="en">
                <a:solidFill>
                  <a:schemeClr val="dk1"/>
                </a:solidFill>
              </a:rPr>
              <a:t>Let me explain a bit of the background of the campaign, which I’ve shared with you in advance for you to read.</a:t>
            </a:r>
            <a:endParaRPr>
              <a:solidFill>
                <a:schemeClr val="dk1"/>
              </a:solidFill>
            </a:endParaRPr>
          </a:p>
          <a:p>
            <a:pPr indent="0" lvl="0" marL="0" rtl="0" algn="l">
              <a:spcBef>
                <a:spcPts val="0"/>
              </a:spcBef>
              <a:spcAft>
                <a:spcPts val="0"/>
              </a:spcAft>
              <a:buNone/>
            </a:pPr>
            <a:r>
              <a:rPr lang="en">
                <a:solidFill>
                  <a:schemeClr val="dk1"/>
                </a:solidFill>
              </a:rPr>
              <a:t>The campaign takes place in Osaka-fu, a western prefecture in Japan, that includes Osaka City, which is one of the biggest cities in Japan.</a:t>
            </a:r>
            <a:endParaRPr>
              <a:solidFill>
                <a:schemeClr val="dk1"/>
              </a:solidFill>
            </a:endParaRPr>
          </a:p>
          <a:p>
            <a:pPr indent="0" lvl="0" marL="0" rtl="0" algn="l">
              <a:spcBef>
                <a:spcPts val="0"/>
              </a:spcBef>
              <a:spcAft>
                <a:spcPts val="0"/>
              </a:spcAft>
              <a:buNone/>
            </a:pPr>
            <a:r>
              <a:rPr lang="en">
                <a:solidFill>
                  <a:schemeClr val="dk1"/>
                </a:solidFill>
              </a:rPr>
              <a:t>It’s a geopolitically unique prefecture in that it is home to Japan Innovation Party, we call them Ishin, which pushes for smaller government among other conservative policies.</a:t>
            </a:r>
            <a:endParaRPr>
              <a:solidFill>
                <a:schemeClr val="dk1"/>
              </a:solidFill>
            </a:endParaRPr>
          </a:p>
          <a:p>
            <a:pPr indent="0" lvl="0" marL="0" rtl="0" algn="l">
              <a:spcBef>
                <a:spcPts val="0"/>
              </a:spcBef>
              <a:spcAft>
                <a:spcPts val="0"/>
              </a:spcAft>
              <a:buNone/>
            </a:pPr>
            <a:r>
              <a:rPr lang="en">
                <a:solidFill>
                  <a:schemeClr val="dk1"/>
                </a:solidFill>
              </a:rPr>
              <a:t>The governor of Osaka-fu since 2019 is Yoshimura, the Leader of this Ishin party.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other context that is important is that of hokenjo or public health centers.</a:t>
            </a:r>
            <a:endParaRPr>
              <a:solidFill>
                <a:schemeClr val="dk1"/>
              </a:solidFill>
            </a:endParaRPr>
          </a:p>
          <a:p>
            <a:pPr indent="0" lvl="0" marL="0" rtl="0" algn="l">
              <a:spcBef>
                <a:spcPts val="0"/>
              </a:spcBef>
              <a:spcAft>
                <a:spcPts val="0"/>
              </a:spcAft>
              <a:buNone/>
            </a:pPr>
            <a:r>
              <a:rPr lang="en">
                <a:solidFill>
                  <a:schemeClr val="dk1"/>
                </a:solidFill>
              </a:rPr>
              <a:t>In Japan, we have these public health centers that not treat diseases but prevent diseases.</a:t>
            </a:r>
            <a:endParaRPr>
              <a:solidFill>
                <a:schemeClr val="dk1"/>
              </a:solidFill>
            </a:endParaRPr>
          </a:p>
          <a:p>
            <a:pPr indent="0" lvl="0" marL="0" rtl="0" algn="l">
              <a:spcBef>
                <a:spcPts val="0"/>
              </a:spcBef>
              <a:spcAft>
                <a:spcPts val="0"/>
              </a:spcAft>
              <a:buNone/>
            </a:pPr>
            <a:r>
              <a:rPr lang="en">
                <a:solidFill>
                  <a:schemeClr val="dk1"/>
                </a:solidFill>
              </a:rPr>
              <a:t>Public health nurses, nutritionists, vets, pharmacists, social workers, and many other stakeholders work there to support individuals and the families of individuals with lifestyle diseases, child abuse, disability, mental health struggles, etc.</a:t>
            </a:r>
            <a:endParaRPr>
              <a:solidFill>
                <a:schemeClr val="dk1"/>
              </a:solidFill>
            </a:endParaRPr>
          </a:p>
          <a:p>
            <a:pPr indent="0" lvl="0" marL="0" rtl="0" algn="l">
              <a:spcBef>
                <a:spcPts val="0"/>
              </a:spcBef>
              <a:spcAft>
                <a:spcPts val="0"/>
              </a:spcAft>
              <a:buNone/>
            </a:pPr>
            <a:r>
              <a:rPr lang="en">
                <a:solidFill>
                  <a:schemeClr val="dk1"/>
                </a:solidFill>
              </a:rPr>
              <a:t>Since 2000, the number of public health centers has been cut, in a major trend to making things less public and more private.</a:t>
            </a:r>
            <a:endParaRPr>
              <a:solidFill>
                <a:schemeClr val="dk1"/>
              </a:solidFill>
            </a:endParaRPr>
          </a:p>
          <a:p>
            <a:pPr indent="0" lvl="0" marL="0" rtl="0" algn="l">
              <a:spcBef>
                <a:spcPts val="0"/>
              </a:spcBef>
              <a:spcAft>
                <a:spcPts val="0"/>
              </a:spcAft>
              <a:buNone/>
            </a:pPr>
            <a:r>
              <a:rPr lang="en">
                <a:solidFill>
                  <a:schemeClr val="dk1"/>
                </a:solidFill>
              </a:rPr>
              <a:t>The number of public health centers in Osaka-fu decreased from 61 in 2000 to 18 in 2020.</a:t>
            </a:r>
            <a:endParaRPr>
              <a:solidFill>
                <a:schemeClr val="dk1"/>
              </a:solidFil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4" name="Shape 3244"/>
        <p:cNvGrpSpPr/>
        <p:nvPr/>
      </p:nvGrpSpPr>
      <p:grpSpPr>
        <a:xfrm>
          <a:off x="0" y="0"/>
          <a:ext cx="0" cy="0"/>
          <a:chOff x="0" y="0"/>
          <a:chExt cx="0" cy="0"/>
        </a:xfrm>
      </p:grpSpPr>
      <p:sp>
        <p:nvSpPr>
          <p:cNvPr id="3245" name="Google Shape;3245;g3f19edaffc2_0_70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6" name="Google Shape;3246;g3f19edaffc2_0_70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min 30 secs (~3:43:30)</a:t>
            </a:r>
            <a:endParaRPr/>
          </a:p>
          <a:p>
            <a:pPr indent="0" lvl="0" marL="0" rtl="0" algn="l">
              <a:spcBef>
                <a:spcPts val="0"/>
              </a:spcBef>
              <a:spcAft>
                <a:spcPts val="0"/>
              </a:spcAft>
              <a:buNone/>
            </a:pPr>
            <a:r>
              <a:rPr lang="en"/>
              <a:t>Osaka-fu Workers Union, which is a labor union for any employee of Osaka-fu governmental facilities, had been asking to increase public health center staff in their collective bargaining, but it had not been successful.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2020, COVID-19 became a designated infectious disease in Japan, which meant that public health center nurses and staff became in charge of handling COVID cases – from receiving phone calls from people who thought they had COVID, to figuring out where they should go to get tested, and then after they test positive, figuring out where to send the patient, and then following up with their health status every day, etc.</a:t>
            </a:r>
            <a:endParaRPr/>
          </a:p>
          <a:p>
            <a:pPr indent="0" lvl="0" marL="0" rtl="0" algn="l">
              <a:spcBef>
                <a:spcPts val="0"/>
              </a:spcBef>
              <a:spcAft>
                <a:spcPts val="0"/>
              </a:spcAft>
              <a:buNone/>
            </a:pPr>
            <a:r>
              <a:rPr lang="en"/>
              <a:t>Keep in mind, this is not even their main usual work of taking care of the disabled or elderly or lifestyle illness patients. They got really really busy.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Komacchan, who is the Chairperson of Osaka-fu Workers Union, had been hearing the painful voices of the public health center staff — that they can’t do their work! Too much to do.</a:t>
            </a:r>
            <a:endParaRPr/>
          </a:p>
          <a:p>
            <a:pPr indent="0" lvl="0" marL="0" rtl="0" algn="l">
              <a:spcBef>
                <a:spcPts val="0"/>
              </a:spcBef>
              <a:spcAft>
                <a:spcPts val="0"/>
              </a:spcAft>
              <a:buNone/>
            </a:pPr>
            <a:r>
              <a:rPr lang="en"/>
              <a:t>He had taken an organizing workshop a few years back, and thought, maybe we can start a campaign.</a:t>
            </a:r>
            <a:endParaRPr/>
          </a:p>
          <a:p>
            <a:pPr indent="0" lvl="0" marL="0" rtl="0" algn="l">
              <a:spcBef>
                <a:spcPts val="0"/>
              </a:spcBef>
              <a:spcAft>
                <a:spcPts val="0"/>
              </a:spcAft>
              <a:buNone/>
            </a:pPr>
            <a:r>
              <a:rPr lang="en"/>
              <a:t>In August of 2020, he put together a core team of public health nurses and staff, and a few workers union staff.</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6" name="Shape 3256"/>
        <p:cNvGrpSpPr/>
        <p:nvPr/>
      </p:nvGrpSpPr>
      <p:grpSpPr>
        <a:xfrm>
          <a:off x="0" y="0"/>
          <a:ext cx="0" cy="0"/>
          <a:chOff x="0" y="0"/>
          <a:chExt cx="0" cy="0"/>
        </a:xfrm>
      </p:grpSpPr>
      <p:sp>
        <p:nvSpPr>
          <p:cNvPr id="3257" name="Google Shape;3257;g3f19edaffc2_0_70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8" name="Google Shape;3258;g3f19edaffc2_0_70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Teaching point: Our constituency needs to be focused and specific</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1 min 30 secs (~3:45)</a:t>
            </a:r>
            <a:endParaRPr/>
          </a:p>
          <a:p>
            <a:pPr indent="0" lvl="0" marL="0" rtl="0" algn="l">
              <a:spcBef>
                <a:spcPts val="0"/>
              </a:spcBef>
              <a:spcAft>
                <a:spcPts val="0"/>
              </a:spcAft>
              <a:buNone/>
            </a:pPr>
            <a:r>
              <a:rPr lang="en"/>
              <a:t>We want to go through the six organizing questions with this campaign.</a:t>
            </a:r>
            <a:endParaRPr/>
          </a:p>
          <a:p>
            <a:pPr indent="0" lvl="0" marL="0" rtl="0" algn="l">
              <a:spcBef>
                <a:spcPts val="0"/>
              </a:spcBef>
              <a:spcAft>
                <a:spcPts val="0"/>
              </a:spcAft>
              <a:buNone/>
            </a:pPr>
            <a:r>
              <a:rPr lang="en"/>
              <a:t>We said we start with who our people 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who do you think are the people, the constituency in this campaign?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[hear a few voices]</a:t>
            </a:r>
            <a:endParaRPr/>
          </a:p>
          <a:p>
            <a:pPr indent="-298450" lvl="0" marL="457200" rtl="0" algn="l">
              <a:spcBef>
                <a:spcPts val="0"/>
              </a:spcBef>
              <a:spcAft>
                <a:spcPts val="0"/>
              </a:spcAft>
              <a:buSzPts val="1100"/>
              <a:buChar char="-"/>
            </a:pPr>
            <a:r>
              <a:rPr lang="en"/>
              <a:t>Patients → Hmm. So whose voices were Komacchan hearing? Patients and the elderly and those who receive the care of the public health center staff were definitely an important stakeholder in this campaign, but they were not the ones who stood up.</a:t>
            </a:r>
            <a:endParaRPr/>
          </a:p>
          <a:p>
            <a:pPr indent="-298450" lvl="0" marL="457200" rtl="0" algn="l">
              <a:spcBef>
                <a:spcPts val="0"/>
              </a:spcBef>
              <a:spcAft>
                <a:spcPts val="0"/>
              </a:spcAft>
              <a:buSzPts val="1100"/>
              <a:buChar char="-"/>
            </a:pPr>
            <a:r>
              <a:rPr lang="en"/>
              <a:t>Public health center nurses → Okay, great! Did they organize all public health center nurses across the country? No. As we run our campaign, we need to reach our constituency. Komacchan was only able to reach the public health nurses in Osaka, so that’s where they concentrated their resources. When you are figuring out your constituency, also think: can we reach them? Where can you find them? Can we make a list of the constituency?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the second question is, what change do our people seek?</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1" name="Shape 3271"/>
        <p:cNvGrpSpPr/>
        <p:nvPr/>
      </p:nvGrpSpPr>
      <p:grpSpPr>
        <a:xfrm>
          <a:off x="0" y="0"/>
          <a:ext cx="0" cy="0"/>
          <a:chOff x="0" y="0"/>
          <a:chExt cx="0" cy="0"/>
        </a:xfrm>
      </p:grpSpPr>
      <p:sp>
        <p:nvSpPr>
          <p:cNvPr id="3272" name="Google Shape;3272;g3f19edaffc2_0_70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3" name="Google Shape;3273;g3f19edaffc2_0_70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Teaching point: Strategy is motivated by a specific, urgent, shared challenge</a:t>
            </a:r>
            <a:endParaRPr b="1">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1 mins (~3:46)</a:t>
            </a:r>
            <a:endParaRPr/>
          </a:p>
          <a:p>
            <a:pPr indent="0" lvl="0" marL="0" rtl="0" algn="l">
              <a:spcBef>
                <a:spcPts val="0"/>
              </a:spcBef>
              <a:spcAft>
                <a:spcPts val="0"/>
              </a:spcAft>
              <a:buNone/>
            </a:pPr>
            <a:r>
              <a:rPr lang="en"/>
              <a:t>If we are not sure what exactly our people are struggling with, how can we find it out? Any ideas?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[hear a few voices}</a:t>
            </a:r>
            <a:endParaRPr/>
          </a:p>
          <a:p>
            <a:pPr indent="-298450" lvl="0" marL="457200" rtl="0" algn="l">
              <a:spcBef>
                <a:spcPts val="0"/>
              </a:spcBef>
              <a:spcAft>
                <a:spcPts val="0"/>
              </a:spcAft>
              <a:buSzPts val="1100"/>
              <a:buChar char="-"/>
            </a:pPr>
            <a:r>
              <a:rPr lang="en"/>
              <a:t>Why is it important to listen?</a:t>
            </a:r>
            <a:endParaRPr/>
          </a:p>
          <a:p>
            <a:pPr indent="-298450" lvl="1" marL="914400" rtl="0" algn="l">
              <a:spcBef>
                <a:spcPts val="0"/>
              </a:spcBef>
              <a:spcAft>
                <a:spcPts val="0"/>
              </a:spcAft>
              <a:buSzPts val="1100"/>
              <a:buChar char="-"/>
            </a:pPr>
            <a:r>
              <a:rPr lang="en"/>
              <a:t>Research → distinction between research and listening</a:t>
            </a:r>
            <a:endParaRPr/>
          </a:p>
          <a:p>
            <a:pPr indent="-298450" lvl="0" marL="457200" rtl="0" algn="l">
              <a:spcBef>
                <a:spcPts val="0"/>
              </a:spcBef>
              <a:spcAft>
                <a:spcPts val="0"/>
              </a:spcAft>
              <a:buSzPts val="1100"/>
              <a:buChar char="-"/>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want to be as specific and real as possible about the change we seek.</a:t>
            </a:r>
            <a:endParaRPr/>
          </a:p>
          <a:p>
            <a:pPr indent="0" lvl="0" marL="0" rtl="0" algn="l">
              <a:spcBef>
                <a:spcPts val="0"/>
              </a:spcBef>
              <a:spcAft>
                <a:spcPts val="0"/>
              </a:spcAft>
              <a:buNone/>
            </a:pPr>
            <a:r>
              <a:rPr lang="en"/>
              <a:t>So talk to the constituency!</a:t>
            </a:r>
            <a:endParaRPr/>
          </a:p>
          <a:p>
            <a:pPr indent="0" lvl="0" marL="0" rtl="0" algn="l">
              <a:spcBef>
                <a:spcPts val="0"/>
              </a:spcBef>
              <a:spcAft>
                <a:spcPts val="0"/>
              </a:spcAft>
              <a:buNone/>
            </a:pPr>
            <a:r>
              <a:rPr lang="en"/>
              <a:t>It’s often common for a campaign to have a listening drive phase before fully fleshing out the strategy.</a:t>
            </a:r>
            <a:endParaRPr/>
          </a:p>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3" name="Shape 3283"/>
        <p:cNvGrpSpPr/>
        <p:nvPr/>
      </p:nvGrpSpPr>
      <p:grpSpPr>
        <a:xfrm>
          <a:off x="0" y="0"/>
          <a:ext cx="0" cy="0"/>
          <a:chOff x="0" y="0"/>
          <a:chExt cx="0" cy="0"/>
        </a:xfrm>
      </p:grpSpPr>
      <p:sp>
        <p:nvSpPr>
          <p:cNvPr id="3284" name="Google Shape;3284;g3f19edaffc2_0_70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5" name="Google Shape;3285;g3f19edaffc2_0_70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Strategy is motivated by a specific, urgent, shared challenge</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 min 30 secs (~3:47:30)</a:t>
            </a:r>
            <a:endParaRPr>
              <a:solidFill>
                <a:schemeClr val="dk1"/>
              </a:solidFill>
            </a:endParaRPr>
          </a:p>
          <a:p>
            <a:pPr indent="0" lvl="0" marL="0" rtl="0" algn="l">
              <a:spcBef>
                <a:spcPts val="0"/>
              </a:spcBef>
              <a:spcAft>
                <a:spcPts val="0"/>
              </a:spcAft>
              <a:buNone/>
            </a:pPr>
            <a:r>
              <a:rPr lang="en"/>
              <a:t>In this campaign, they set up a LINE, similar to WhatsApp group chat that all constituency could join. Komacchan told me, in the end, 50 out of all 250 public health nurses and staff in Osaka-fu were part of this group chat.</a:t>
            </a:r>
            <a:endParaRPr/>
          </a:p>
          <a:p>
            <a:pPr indent="0" lvl="0" marL="0" rtl="0" algn="l">
              <a:spcBef>
                <a:spcPts val="0"/>
              </a:spcBef>
              <a:spcAft>
                <a:spcPts val="0"/>
              </a:spcAft>
              <a:buNone/>
            </a:pPr>
            <a:r>
              <a:rPr lang="en"/>
              <a:t>Every day, the public health nurses and staff would message the group at extreme times of the day like 1am, 3am, saying they are on their way home from work, they are exhausted, worried about other patients that they did not get to take care of because they had to spend all the time for COVID patients.</a:t>
            </a:r>
            <a:endParaRPr/>
          </a:p>
          <a:p>
            <a:pPr indent="0" lvl="0" marL="0" rtl="0" algn="l">
              <a:spcBef>
                <a:spcPts val="0"/>
              </a:spcBef>
              <a:spcAft>
                <a:spcPts val="0"/>
              </a:spcAft>
              <a:buNone/>
            </a:pPr>
            <a:r>
              <a:rPr lang="en"/>
              <a:t>They were frustrated that they just don’t have enough time to care about each patient like they want to.</a:t>
            </a:r>
            <a:endParaRPr/>
          </a:p>
          <a:p>
            <a:pPr indent="0" lvl="0" marL="0" rtl="0" algn="l">
              <a:spcBef>
                <a:spcPts val="0"/>
              </a:spcBef>
              <a:spcAft>
                <a:spcPts val="0"/>
              </a:spcAft>
              <a:buNone/>
            </a:pPr>
            <a:r>
              <a:rPr lang="en"/>
              <a:t>They mourned the lives lost that they could have saved if they could give more 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the public health nurses and staff did not even have lunch time, so they did not have the downtime to share these struggles with each other, until this LINE group was made.</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3" name="Shape 3293"/>
        <p:cNvGrpSpPr/>
        <p:nvPr/>
      </p:nvGrpSpPr>
      <p:grpSpPr>
        <a:xfrm>
          <a:off x="0" y="0"/>
          <a:ext cx="0" cy="0"/>
          <a:chOff x="0" y="0"/>
          <a:chExt cx="0" cy="0"/>
        </a:xfrm>
      </p:grpSpPr>
      <p:sp>
        <p:nvSpPr>
          <p:cNvPr id="3294" name="Google Shape;3294;g3f19edaffc2_0_70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5" name="Google Shape;3295;g3f19edaffc2_0_7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30 secs (~3:48)</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To make things worse, Osaka-fu governor Yoshimura was rising in fame as he appeared in media, sharing his “efficient” approaches on handling COVID - to the point this hashtag #YoshimuraNero got popular - it means Yoshimura, Go Sleep, which is ironic because in the shadow of his fame were the sleepless public health center nurses and staff.</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3" name="Shape 3303"/>
        <p:cNvGrpSpPr/>
        <p:nvPr/>
      </p:nvGrpSpPr>
      <p:grpSpPr>
        <a:xfrm>
          <a:off x="0" y="0"/>
          <a:ext cx="0" cy="0"/>
          <a:chOff x="0" y="0"/>
          <a:chExt cx="0" cy="0"/>
        </a:xfrm>
      </p:grpSpPr>
      <p:sp>
        <p:nvSpPr>
          <p:cNvPr id="3304" name="Google Shape;3304;g3f19edaffc2_0_70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5" name="Google Shape;3305;g3f19edaffc2_0_70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Dropping info but it’s not clear - not sitting</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you build your team’s strategy today, it’s important to narrow down the problem that your people are facing.</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You will be doing this problem analysis on this worksheet on page 95. In it, there are questions like what is the problem, how would the world look different if it’s solved. I find it helpful to think about these questions with the challenge, choice, outcome structure from public narrative. It’s helpful to paint the picture of the urgent problem that people are facing daily.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then at the end, you brainstorm the big picture outcome or the mountain top goal. So strategy is nested, and we will be breaking down this big goal later, but for now, think, top of the pyramid.</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1" name="Shape 3341"/>
        <p:cNvGrpSpPr/>
        <p:nvPr/>
      </p:nvGrpSpPr>
      <p:grpSpPr>
        <a:xfrm>
          <a:off x="0" y="0"/>
          <a:ext cx="0" cy="0"/>
          <a:chOff x="0" y="0"/>
          <a:chExt cx="0" cy="0"/>
        </a:xfrm>
      </p:grpSpPr>
      <p:sp>
        <p:nvSpPr>
          <p:cNvPr id="3342" name="Google Shape;3342;g3f19edaffc2_0_7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3" name="Google Shape;3343;g3f19edaffc2_0_7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Also when you are analyzing the problem and thinking, why hasn’t this problem been solved, here is another framework that could be helpful.</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8" name="Shape 3348"/>
        <p:cNvGrpSpPr/>
        <p:nvPr/>
      </p:nvGrpSpPr>
      <p:grpSpPr>
        <a:xfrm>
          <a:off x="0" y="0"/>
          <a:ext cx="0" cy="0"/>
          <a:chOff x="0" y="0"/>
          <a:chExt cx="0" cy="0"/>
        </a:xfrm>
      </p:grpSpPr>
      <p:sp>
        <p:nvSpPr>
          <p:cNvPr id="3349" name="Google Shape;3349;g3f19edaffc2_0_7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0" name="Google Shape;3350;g3f19edaffc2_0_7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Three faces of power framework helps us analyze the problem</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 min (~3:49)</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answering what change do our people seek, we ask difficult questions like “Why hasn’t the problem been solved?” and through that, we often analyze what is happening on the structural level.</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three faces of power, which Marshall introduced to you at the first session today, can be helpful here, so let’s review.</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the very first face is decision making power, where we ask, who makes the decision about the problem? How can we get the decision we want?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second face is agenda setting power, where we ask, who decides that this problem is even a problem to begin with? How can we bring this to the decision making table?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the third face is structural power, where we ask, why is the problem not recognized as a problem? And ultimately, who is benefitting and who is losing from this structure?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Three faces of power framework helps us to take a step back and look not only at the decision-maker but also at the structure of why this problem persists.</a:t>
            </a:r>
            <a:endParaRPr>
              <a:solidFill>
                <a:schemeClr val="dk1"/>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8" name="Shape 3368"/>
        <p:cNvGrpSpPr/>
        <p:nvPr/>
      </p:nvGrpSpPr>
      <p:grpSpPr>
        <a:xfrm>
          <a:off x="0" y="0"/>
          <a:ext cx="0" cy="0"/>
          <a:chOff x="0" y="0"/>
          <a:chExt cx="0" cy="0"/>
        </a:xfrm>
      </p:grpSpPr>
      <p:sp>
        <p:nvSpPr>
          <p:cNvPr id="3369" name="Google Shape;3369;g3f19edaffc2_0_7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0" name="Google Shape;3370;g3f19edaffc2_0_7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Organizing strategy should crack at the structural level of power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3 mins (~3:52)</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Let’s look at the three faces of power in the Osaka-fu Workers Union Campaign.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this campaign, who makes the decision about the problem?</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decision maker was the Governor Yoshimura. Every year he announces the human resources plan for the government facilities in March, for the next fiscal year starting in April.</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This HR plan for the public health centers is proposed by the Osaka-fu Health and Medical Care Department, so they are the agenda setters.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it’s really important to look at the third face of power, the structure.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Does anyone have any ideas – In this campaign, why is the problem not recognized as a problem?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rgbClr val="FF0000"/>
                </a:solidFill>
              </a:rPr>
              <a:t>What is the underlying problem?</a:t>
            </a:r>
            <a:endParaRPr b="1">
              <a:solidFill>
                <a:srgbClr val="FF0000"/>
              </a:solidFill>
            </a:endParaRPr>
          </a:p>
          <a:p>
            <a:pPr indent="0" lvl="0" marL="0" rtl="0" algn="l">
              <a:spcBef>
                <a:spcPts val="0"/>
              </a:spcBef>
              <a:spcAft>
                <a:spcPts val="0"/>
              </a:spcAft>
              <a:buClr>
                <a:schemeClr val="dk1"/>
              </a:buClr>
              <a:buSzPts val="1100"/>
              <a:buFont typeface="Arial"/>
              <a:buNone/>
            </a:pPr>
            <a:r>
              <a:rPr b="1" lang="en">
                <a:solidFill>
                  <a:srgbClr val="FF0000"/>
                </a:solidFill>
              </a:rPr>
              <a:t>Japanese culture - hard work culture, not challenging, non confrontational</a:t>
            </a:r>
            <a:endParaRPr b="1">
              <a:solidFill>
                <a:srgbClr val="FF0000"/>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[hear a few voices]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Normalization of overwork (workers’ own internalized beliefs)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Mainstream narrative was critical of “public servants” and supportive of Yoshimura who cut “bureaucratic waste.”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Why was it that way?</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public health center nurses and staff did not feel like they could share their challenges with each other due to lack of time, space, a sense of responsibility, isolation, and stigma, and even thought maybe this is normal, right, how there is nothing we can do about it.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READ THIS: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we just wanted Governor Yoshimura to change his decisions, maybe we could find someone who could sway his opinions, maybe some political figure or something, etc.</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that would not have changed the lack of confidence the public health nurses and staff had in creating the change on their own.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Rawan taught me that the three faces of power is like three glass bowls – we might directly tackle the decision making bowl in the very center, but in doing so we try to crack the other glass bowls too. We can’t change the structure in one campaign, but slowly crack at it.</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Took out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general public did not understand the functions of public health center nurses and staff</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the general public did not understand the functions of public health center nurses and staff. The public opinion was that sure, during COVID, the nurses are busy, but if we increased them now, they won’t have anything to do after COVID is over. That was not true - they had already various functions at the public health centers that they were running on low capacity, even from before COVID.</a:t>
            </a:r>
            <a:endParaRPr>
              <a:solidFill>
                <a:schemeClr val="dk1"/>
              </a:solidFil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5" name="Shape 3395"/>
        <p:cNvGrpSpPr/>
        <p:nvPr/>
      </p:nvGrpSpPr>
      <p:grpSpPr>
        <a:xfrm>
          <a:off x="0" y="0"/>
          <a:ext cx="0" cy="0"/>
          <a:chOff x="0" y="0"/>
          <a:chExt cx="0" cy="0"/>
        </a:xfrm>
      </p:grpSpPr>
      <p:sp>
        <p:nvSpPr>
          <p:cNvPr id="3396" name="Google Shape;3396;g3f19edaffc2_0_7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7" name="Google Shape;3397;g3f19edaffc2_0_7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min (~3:53)</a:t>
            </a:r>
            <a:endParaRPr/>
          </a:p>
          <a:p>
            <a:pPr indent="0" lvl="0" marL="0" rtl="0" algn="l">
              <a:spcBef>
                <a:spcPts val="0"/>
              </a:spcBef>
              <a:spcAft>
                <a:spcPts val="0"/>
              </a:spcAft>
              <a:buNone/>
            </a:pPr>
            <a:r>
              <a:rPr lang="en"/>
              <a:t>Going back to the six organizing questions, we are trying to answer this mountain top goal change that we seek.</a:t>
            </a:r>
            <a:endParaRPr/>
          </a:p>
          <a:p>
            <a:pPr indent="0" lvl="0" marL="0" rtl="0" algn="l">
              <a:spcBef>
                <a:spcPts val="0"/>
              </a:spcBef>
              <a:spcAft>
                <a:spcPts val="0"/>
              </a:spcAft>
              <a:buNone/>
            </a:pPr>
            <a:r>
              <a:rPr lang="en"/>
              <a:t>We heard from the LINE group chat how the public health nurses and staff were frustrated that they were unable to save the lives that they could have saved due to high workload.</a:t>
            </a:r>
            <a:endParaRPr/>
          </a:p>
          <a:p>
            <a:pPr indent="0" lvl="0" marL="0" rtl="0" algn="l">
              <a:spcBef>
                <a:spcPts val="0"/>
              </a:spcBef>
              <a:spcAft>
                <a:spcPts val="0"/>
              </a:spcAft>
              <a:buNone/>
            </a:pPr>
            <a:r>
              <a:rPr lang="en"/>
              <a:t>We saw from three faces of power that they did not feel like they could change this situation, that they thought this is just how it is.</a:t>
            </a:r>
            <a:endParaRPr/>
          </a:p>
          <a:p>
            <a:pPr indent="0" lvl="0" marL="0" rtl="0" algn="l">
              <a:spcBef>
                <a:spcPts val="0"/>
              </a:spcBef>
              <a:spcAft>
                <a:spcPts val="0"/>
              </a:spcAft>
              <a:buNone/>
            </a:pPr>
            <a:r>
              <a:rPr lang="en"/>
              <a:t>From these problem analyses, we can say that the mountain top goal was not just to increase the number of staff, but for the public health nurses and staff to win back their dignity in carrying out their job, their responsibilities to save and support lives in their community.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Okay, but that feels broad, right? We can’t completely win back their dignity just in a year or two. So then what can we do right now, in the next year or so, with the resources that we currently have, that builds toward that mountain top? That’s the strategic goal. It’s nested.</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3" name="Shape 3423"/>
        <p:cNvGrpSpPr/>
        <p:nvPr/>
      </p:nvGrpSpPr>
      <p:grpSpPr>
        <a:xfrm>
          <a:off x="0" y="0"/>
          <a:ext cx="0" cy="0"/>
          <a:chOff x="0" y="0"/>
          <a:chExt cx="0" cy="0"/>
        </a:xfrm>
      </p:grpSpPr>
      <p:sp>
        <p:nvSpPr>
          <p:cNvPr id="3424" name="Google Shape;3424;g3f19edaffc2_0_7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5" name="Google Shape;3425;g3f19edaffc2_0_7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Teaching point: It’s important to break down the change into a concrete goal to focus our resources first</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2 mins (~3:55)</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various ways to break down the big mountain top goal into smaller goals that can potentially be strategic goals.</a:t>
            </a:r>
            <a:endParaRPr/>
          </a:p>
          <a:p>
            <a:pPr indent="0" lvl="0" marL="0" rtl="0" algn="l">
              <a:spcBef>
                <a:spcPts val="0"/>
              </a:spcBef>
              <a:spcAft>
                <a:spcPts val="0"/>
              </a:spcAft>
              <a:buNone/>
            </a:pPr>
            <a:r>
              <a:rPr lang="en"/>
              <a:t>We can imagine what does it look like for public health nurses and staff to win back dignity in their work? What’s stopping them from doing that? What is the most urgent day-to-day challenge? We might brainstorm a few.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campaign case though, the most urgent </a:t>
            </a:r>
            <a:r>
              <a:rPr b="1" lang="en"/>
              <a:t>day-to-day challenge</a:t>
            </a:r>
            <a:r>
              <a:rPr lang="en"/>
              <a:t> was the overwork caused by not having enough nurses and staff.</a:t>
            </a:r>
            <a:endParaRPr/>
          </a:p>
          <a:p>
            <a:pPr indent="0" lvl="0" marL="0" rtl="0" algn="l">
              <a:spcBef>
                <a:spcPts val="0"/>
              </a:spcBef>
              <a:spcAft>
                <a:spcPts val="0"/>
              </a:spcAft>
              <a:buNone/>
            </a:pPr>
            <a:r>
              <a:rPr lang="en"/>
              <a:t>We could then say, okay, if the number of public health center nurses and staff doubled, then we can get rid of overwork and have dignity in carrying out our jobs.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then we might ask, can we achieve that in a year or so?</a:t>
            </a:r>
            <a:endParaRPr/>
          </a:p>
          <a:p>
            <a:pPr indent="0" lvl="0" marL="0" rtl="0" algn="l">
              <a:spcBef>
                <a:spcPts val="0"/>
              </a:spcBef>
              <a:spcAft>
                <a:spcPts val="0"/>
              </a:spcAft>
              <a:buNone/>
            </a:pPr>
            <a:r>
              <a:rPr lang="en"/>
              <a:t>In the situation where the number of public health centers in Osaka-fu decreased from 61 in 2000 to 18 in 2020, doubling the number back in a year was completely out of the question.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what is a step before that? What would be the first step?</a:t>
            </a:r>
            <a:endParaRPr/>
          </a:p>
          <a:p>
            <a:pPr indent="0" lvl="0" marL="0" rtl="0" algn="l">
              <a:spcBef>
                <a:spcPts val="0"/>
              </a:spcBef>
              <a:spcAft>
                <a:spcPts val="0"/>
              </a:spcAft>
              <a:buNone/>
            </a:pPr>
            <a:r>
              <a:rPr lang="en"/>
              <a:t>After mulling over this for a while, the core team decided that their goal is to increase the number of public health center nurses and staff by one at every one of the 18 public health center in Osaka-fu, by March 2021. So at each of the 18 centers, there is one new nurse and one new staff.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They also added a condition that this must be achieved without reducing the total number of staff in other departments in governmental facilities across Osaka-fu – since sometimes governments often try to keep the total headcount the same, but that would harm staff in other departments.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in your campaign too, let’s say you already have a concrete thing you want to win - like changing this law, or something. That’s great, but ask yourself, do our people currently have the resources to achieve that? Or do we need to set a goal before that, so we can build our capacity toward that bigger goal?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rPr lang="en"/>
              <a:t>What is a step before that</a:t>
            </a:r>
            <a:endParaRPr/>
          </a:p>
          <a:p>
            <a:pPr indent="0" lvl="0" marL="0" rtl="0" algn="l">
              <a:spcBef>
                <a:spcPts val="0"/>
              </a:spcBef>
              <a:spcAft>
                <a:spcPts val="0"/>
              </a:spcAft>
              <a:buNone/>
            </a:pPr>
            <a:r>
              <a:rPr lang="en"/>
              <a:t>this is not going to solve everything but we have to start somewhere</a:t>
            </a:r>
            <a:endParaRPr/>
          </a:p>
          <a:p>
            <a:pPr indent="0" lvl="0" marL="0" rtl="0" algn="l">
              <a:spcBef>
                <a:spcPts val="0"/>
              </a:spcBef>
              <a:spcAft>
                <a:spcPts val="0"/>
              </a:spcAft>
              <a:buNone/>
            </a:pPr>
            <a:r>
              <a:rPr lang="en"/>
              <a:t>looking at the resources = you can't do that in one campaign</a:t>
            </a:r>
            <a:endParaRPr/>
          </a:p>
          <a:p>
            <a:pPr indent="0" lvl="0" marL="0" rtl="0" algn="l">
              <a:spcBef>
                <a:spcPts val="0"/>
              </a:spcBef>
              <a:spcAft>
                <a:spcPts val="0"/>
              </a:spcAft>
              <a:buNone/>
            </a:pPr>
            <a:r>
              <a:rPr lang="en"/>
              <a:t>what are the different problems with dignity, what are the different ways in which dignity is taken away</a:t>
            </a:r>
            <a:endParaRPr/>
          </a:p>
          <a:p>
            <a:pPr indent="0" lvl="0" marL="0" rtl="0" algn="l">
              <a:spcBef>
                <a:spcPts val="0"/>
              </a:spcBef>
              <a:spcAft>
                <a:spcPts val="0"/>
              </a:spcAft>
              <a:buNone/>
            </a:pPr>
            <a:r>
              <a:rPr lang="en"/>
              <a:t>which one is the biggest issue (they set some criteria)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get confidence and hope that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Honestly it was not going to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1人増えたからといって、コロナ禍で忙しい状況が解決するのか？という話も合った</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保健所の数が減らされている</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20年くらい前の水準に戻してほしいと思った</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でも、現実にこのキャンペーンの期間中にどこまで自分ができるかってなったときに、まず1人でしょう</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1人増えて変えるのか？</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何十人減らされてきて、誰も増えないと思っている中で、1人増えることは希望につながる、必ず次につながる</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2" name="Shape 3452"/>
        <p:cNvGrpSpPr/>
        <p:nvPr/>
      </p:nvGrpSpPr>
      <p:grpSpPr>
        <a:xfrm>
          <a:off x="0" y="0"/>
          <a:ext cx="0" cy="0"/>
          <a:chOff x="0" y="0"/>
          <a:chExt cx="0" cy="0"/>
        </a:xfrm>
      </p:grpSpPr>
      <p:sp>
        <p:nvSpPr>
          <p:cNvPr id="3453" name="Google Shape;3453;g3f19edaffc2_0_7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4" name="Google Shape;3454;g3f19edaffc2_0_7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mins (~3:57)</a:t>
            </a:r>
            <a:endParaRPr/>
          </a:p>
          <a:p>
            <a:pPr indent="0" lvl="0" marL="0" rtl="0" algn="l">
              <a:spcBef>
                <a:spcPts val="0"/>
              </a:spcBef>
              <a:spcAft>
                <a:spcPts val="0"/>
              </a:spcAft>
              <a:buNone/>
            </a:pPr>
            <a:r>
              <a:rPr lang="en"/>
              <a:t>We have some criteria for effective strategic goals. Let’s evaluate this goal with each criteria.</a:t>
            </a:r>
            <a:endParaRPr/>
          </a:p>
          <a:p>
            <a:pPr indent="0" lvl="0" marL="0" rtl="0" algn="l">
              <a:spcBef>
                <a:spcPts val="0"/>
              </a:spcBef>
              <a:spcAft>
                <a:spcPts val="0"/>
              </a:spcAft>
              <a:buNone/>
            </a:pPr>
            <a:r>
              <a:rPr lang="en"/>
              <a:t>This is where we want to use the</a:t>
            </a:r>
            <a:r>
              <a:rPr b="1" lang="en"/>
              <a:t> thumbs up or down</a:t>
            </a:r>
            <a:r>
              <a:rPr lang="en"/>
              <a:t> 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one is… Is the goal concrete, measurable, meaningful? In other words, after all the effort, can we easily tell if we won or lost? Yes.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Is this motivational? Yes. It’s directly responding to the day-to-day needs of the people.</a:t>
            </a:r>
            <a:endParaRPr/>
          </a:p>
          <a:p>
            <a:pPr indent="0" lvl="0" marL="0" rtl="0" algn="l">
              <a:spcBef>
                <a:spcPts val="0"/>
              </a:spcBef>
              <a:spcAft>
                <a:spcPts val="0"/>
              </a:spcAft>
              <a:buNone/>
            </a:pPr>
            <a:r>
              <a:rPr lang="en"/>
              <a:t>Does this leverage people’s resources? In this campaign, the goal alone can’t really tell that. Let’s keep this in mind when creating the theory of change.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Does this build capacity? Yes. In fact, Komacchan told me, increasing the number by one at each center was not at all enough to tangibly reduce the staff’s workload. The overwork was not going to be solved by adding just one person. But the team felt, and this is where the structural analysis we did comes in, that if they were able to increase even one nurse and one staff per center, after two decades of significant decrease, they will feel the confidence and hope that they can create change by themselves in this difficult situation. This goal was definitely not the end, it is just one milestone in the long climb that they had planned. And so this campaign needed to develop the people’s leadership and capacity so that they are able to continue leading and winning after this campaign.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Is this contagious? Yes! And it has actually been emulated in other non-health departments at Osaka-fu, as we will see toward the end of this presentation.</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8" name="Shape 3478"/>
        <p:cNvGrpSpPr/>
        <p:nvPr/>
      </p:nvGrpSpPr>
      <p:grpSpPr>
        <a:xfrm>
          <a:off x="0" y="0"/>
          <a:ext cx="0" cy="0"/>
          <a:chOff x="0" y="0"/>
          <a:chExt cx="0" cy="0"/>
        </a:xfrm>
      </p:grpSpPr>
      <p:sp>
        <p:nvSpPr>
          <p:cNvPr id="3479" name="Google Shape;3479;g3f19edaffc2_0_7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0" name="Google Shape;3480;g3f19edaffc2_0_7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30 secs (~3:57:30)</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we figured out our people, the change we seek, and our strategic goal.</a:t>
            </a:r>
            <a:endParaRPr>
              <a:solidFill>
                <a:schemeClr val="dk1"/>
              </a:solidFill>
            </a:endParaRPr>
          </a:p>
          <a:p>
            <a:pPr indent="0" lvl="0" marL="0" rtl="0" algn="l">
              <a:spcBef>
                <a:spcPts val="0"/>
              </a:spcBef>
              <a:spcAft>
                <a:spcPts val="0"/>
              </a:spcAft>
              <a:buNone/>
            </a:pPr>
            <a:r>
              <a:rPr lang="en">
                <a:solidFill>
                  <a:schemeClr val="dk1"/>
                </a:solidFill>
              </a:rPr>
              <a:t>Then we think about how we can get from here to there. This we call the theory of change. It’s how can we use our resources creatively to build power to create change?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Just another note here that sometimes, we think about the theory of change and then align on the goal. In fact, strategizing is a very iterative process – going back and forth between the theory of change and strategic goal to refine them.</a:t>
            </a:r>
            <a:endParaRPr>
              <a:solidFill>
                <a:schemeClr val="dk1"/>
              </a:solidFil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8" name="Shape 3498"/>
        <p:cNvGrpSpPr/>
        <p:nvPr/>
      </p:nvGrpSpPr>
      <p:grpSpPr>
        <a:xfrm>
          <a:off x="0" y="0"/>
          <a:ext cx="0" cy="0"/>
          <a:chOff x="0" y="0"/>
          <a:chExt cx="0" cy="0"/>
        </a:xfrm>
      </p:grpSpPr>
      <p:sp>
        <p:nvSpPr>
          <p:cNvPr id="3499" name="Google Shape;3499;g3f19edaffc2_0_7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0" name="Google Shape;3500;g3f19edaffc2_0_7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Teaching point: We map the actors to analyze who holds power, who has the ability to create change, where they sit, and how they relate to each other.</a:t>
            </a:r>
            <a:endParaRPr b="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In order to figure out a theory of change, we map the actors to analyze who has the ability to create change, and </a:t>
            </a:r>
            <a:r>
              <a:rPr b="1" lang="en">
                <a:solidFill>
                  <a:schemeClr val="dk1"/>
                </a:solidFill>
              </a:rPr>
              <a:t>how they relate to each other.</a:t>
            </a:r>
            <a:endParaRPr b="1">
              <a:solidFill>
                <a:schemeClr val="dk1"/>
              </a:solidFill>
            </a:endParaRPr>
          </a:p>
          <a:p>
            <a:pPr indent="0" lvl="0" marL="0" rtl="0" algn="l">
              <a:spcBef>
                <a:spcPts val="0"/>
              </a:spcBef>
              <a:spcAft>
                <a:spcPts val="0"/>
              </a:spcAft>
              <a:buNone/>
            </a:pPr>
            <a:r>
              <a:rPr lang="en">
                <a:solidFill>
                  <a:schemeClr val="dk1"/>
                </a:solidFill>
              </a:rPr>
              <a:t>It helps us see the full landscape around the specific change we want to create.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9" name="Shape 3519"/>
        <p:cNvGrpSpPr/>
        <p:nvPr/>
      </p:nvGrpSpPr>
      <p:grpSpPr>
        <a:xfrm>
          <a:off x="0" y="0"/>
          <a:ext cx="0" cy="0"/>
          <a:chOff x="0" y="0"/>
          <a:chExt cx="0" cy="0"/>
        </a:xfrm>
      </p:grpSpPr>
      <p:sp>
        <p:nvSpPr>
          <p:cNvPr id="3520" name="Google Shape;3520;g3f19edaffc2_0_7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1" name="Google Shape;3521;g3f19edaffc2_0_7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2 mins (~3:59:30)</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In this campaign, this was the leadership team, and this was the constituency.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Next: Who are our supporters? They are not our constituency, but they share common values and support us.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Workers Disease &amp; Injuries Group, Intractable Disease Association, and other patient circles fit here; they are not the exact people facing the challenge of overwork, but they are in relationship to the constituency in receiving care from those public health center nurses and staff, right? So they wanted to support the constituency.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Also there were some members of other unions that Komacchan turned to for their experience.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Next: Who are our opponents? And within the opponents, who makes the decisions about the change we want? The conservative Ishin Party and the Governor Yoshimura.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Finally, competitors don’t necessarily share our values but they compete for the same resources we want.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this campaign, the media was an important stakeholder - they were often amplifying Yoshimura’s popularity and adding to our challenges.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could we get them to amplify our side of the story? The team actually reached out to newspapers and TV companies to attend their press conference, which we will talk about later.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actually we can figure out how to work together with our competitors, and then they could potentially become our collaborators.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your campaign, who might you be competing for the same resources now but can maybe collaborate if you are intentional?</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One other thing to note is that in the limited time in this workshop, we list out our stakeholders in this way, but when creating a real campaign actor map, I recommend you use one post it per person. This looks like this:</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7" name="Shape 3547"/>
        <p:cNvGrpSpPr/>
        <p:nvPr/>
      </p:nvGrpSpPr>
      <p:grpSpPr>
        <a:xfrm>
          <a:off x="0" y="0"/>
          <a:ext cx="0" cy="0"/>
          <a:chOff x="0" y="0"/>
          <a:chExt cx="0" cy="0"/>
        </a:xfrm>
      </p:grpSpPr>
      <p:sp>
        <p:nvSpPr>
          <p:cNvPr id="3548" name="Google Shape;3548;g3f19edaffc2_0_7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9" name="Google Shape;3549;g3f19edaffc2_0_7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Teaching point: It’s important to identify unique resources of the constituency and supporters</a:t>
            </a:r>
            <a:endParaRPr b="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1 min (~4:00:30)</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Each post-it or box has that person’s name, interests, and resources.</a:t>
            </a:r>
            <a:endParaRPr>
              <a:solidFill>
                <a:schemeClr val="dk1"/>
              </a:solidFill>
            </a:endParaRPr>
          </a:p>
          <a:p>
            <a:pPr indent="0" lvl="0" marL="0" rtl="0" algn="l">
              <a:spcBef>
                <a:spcPts val="0"/>
              </a:spcBef>
              <a:spcAft>
                <a:spcPts val="0"/>
              </a:spcAft>
              <a:buNone/>
            </a:pPr>
            <a:r>
              <a:rPr lang="en">
                <a:solidFill>
                  <a:schemeClr val="dk1"/>
                </a:solidFill>
              </a:rPr>
              <a:t>You could do this on a slide or a whiteboard with post-it’s or on an app like Mural.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Because if you wrap up individuals into a group and say this association has these skills or something, we might miss out on identifying the unique, creative resources that the individuals have - such as drawing, baking, facilitating meetings. The more unique and creative the resources brainstormed here are, the more unique and creative we can be in our theory of change.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you don’t know what individual interests and resources of your people are - have 1on1s!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7" name="Shape 3587"/>
        <p:cNvGrpSpPr/>
        <p:nvPr/>
      </p:nvGrpSpPr>
      <p:grpSpPr>
        <a:xfrm>
          <a:off x="0" y="0"/>
          <a:ext cx="0" cy="0"/>
          <a:chOff x="0" y="0"/>
          <a:chExt cx="0" cy="0"/>
        </a:xfrm>
      </p:grpSpPr>
      <p:sp>
        <p:nvSpPr>
          <p:cNvPr id="3588" name="Google Shape;3588;g3f19edaffc2_0_7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9" name="Google Shape;3589;g3f19edaffc2_0_7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rgbClr val="FF0000"/>
                </a:solidFill>
              </a:rPr>
              <a:t>MAYBE SKIP</a:t>
            </a:r>
            <a:endParaRPr b="1">
              <a:solidFill>
                <a:srgbClr val="FF0000"/>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 min 30 secs (~4:02)</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Now that we have done the map of actors, we are really getting into the theory of change, but I just wanted to share that there are various types of theories of change in the world.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For example, some theories of change are informational - like raising awareness. If politicians learned about the impact of climate crisis, they will pass laws to stop climate crisis. Some theories of change sound like that.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Some are legal. If people sued the government for not taking enough measures to stop climate crisis, they will win and the government will have to take action. This climate lawsuit is actually happening around the world, including Korea.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Some are technological. If technology for solar panels improved and they got cheaper, then more people will use them and we can stop climate crisis.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sometimes none of those actually lead to a sustainable change, because the people who want to create that change and the decision maker who can make that change are not the same people. If people who learned about the impact of climate crisis and want to stop it are also the exact politicians who can stop it, they would, right? But that’s not always the case.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These problems are problems of power, and we can only solve it by shifting the power.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what does it mean to shift power?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0" name="Shape 3600"/>
        <p:cNvGrpSpPr/>
        <p:nvPr/>
      </p:nvGrpSpPr>
      <p:grpSpPr>
        <a:xfrm>
          <a:off x="0" y="0"/>
          <a:ext cx="0" cy="0"/>
          <a:chOff x="0" y="0"/>
          <a:chExt cx="0" cy="0"/>
        </a:xfrm>
      </p:grpSpPr>
      <p:sp>
        <p:nvSpPr>
          <p:cNvPr id="3601" name="Google Shape;3601;g3f19edaffc2_0_7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2" name="Google Shape;3602;g3f19edaffc2_0_7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Power is relational and can be shifted through interests and resources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FF0000"/>
                </a:solidFill>
              </a:rPr>
              <a:t>Contextualize the movie part</a:t>
            </a:r>
            <a:endParaRPr>
              <a:solidFill>
                <a:srgbClr val="FF0000"/>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3 slides total: 1 min (~4:03)</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Power, according to Martin Luther King, is the ability to achieve purpose.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organizing, we think that power is relational and can be shifted through interests and resources.</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2" name="Shape 3612"/>
        <p:cNvGrpSpPr/>
        <p:nvPr/>
      </p:nvGrpSpPr>
      <p:grpSpPr>
        <a:xfrm>
          <a:off x="0" y="0"/>
          <a:ext cx="0" cy="0"/>
          <a:chOff x="0" y="0"/>
          <a:chExt cx="0" cy="0"/>
        </a:xfrm>
      </p:grpSpPr>
      <p:sp>
        <p:nvSpPr>
          <p:cNvPr id="3613" name="Google Shape;3613;g3f19edaffc2_0_7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4" name="Google Shape;3614;g3f19edaffc2_0_7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Power is relational and can be shifted through interests and resources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we have time do the 1, 2 exercise but if not, move ahead!)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person 1 is more interested in person 2’s resources, than how much person 2 is interested in person 1’s resources, then who’s got the power?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Show with your fingers–Who has more power? 1 or 2?</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2!</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8" name="Shape 3628"/>
        <p:cNvGrpSpPr/>
        <p:nvPr/>
      </p:nvGrpSpPr>
      <p:grpSpPr>
        <a:xfrm>
          <a:off x="0" y="0"/>
          <a:ext cx="0" cy="0"/>
          <a:chOff x="0" y="0"/>
          <a:chExt cx="0" cy="0"/>
        </a:xfrm>
      </p:grpSpPr>
      <p:sp>
        <p:nvSpPr>
          <p:cNvPr id="3629" name="Google Shape;3629;g3f19edaffc2_0_7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0" name="Google Shape;3630;g3f19edaffc2_0_7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Power is relational and can be shifted through interests and resources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if person 2 is more interested in person 1’s resources, than how much person 1 is interested in person 2’s resources, then who’s got the power?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Show with your fingers–Who has more power? 1 or 2?</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You can see the seesaw tilt heavier toward person 1, who has more power in this situation.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this way, we think power is not some ultimate thing that someone always has a lot of, but is relational and can be shifted by looking at interests and resources.</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4" name="Shape 3644"/>
        <p:cNvGrpSpPr/>
        <p:nvPr/>
      </p:nvGrpSpPr>
      <p:grpSpPr>
        <a:xfrm>
          <a:off x="0" y="0"/>
          <a:ext cx="0" cy="0"/>
          <a:chOff x="0" y="0"/>
          <a:chExt cx="0" cy="0"/>
        </a:xfrm>
      </p:grpSpPr>
      <p:sp>
        <p:nvSpPr>
          <p:cNvPr id="3645" name="Google Shape;3645;g3f19edaffc2_0_7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6" name="Google Shape;3646;g3f19edaffc2_0_7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In order to shift power, we need to first build power by building relationships with our constituency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 min (~4:04)</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we want to create a situation where the opposition or the decision maker is so interested in our resources that they decide to make a decision that we want.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in order to shift power like this, we need to first create build power among ourselves.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order to shift power, we need to first build power by building relationships with our constituency.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Only then you can use that power to leverage to shift the power.</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6" name="Shape 3666"/>
        <p:cNvGrpSpPr/>
        <p:nvPr/>
      </p:nvGrpSpPr>
      <p:grpSpPr>
        <a:xfrm>
          <a:off x="0" y="0"/>
          <a:ext cx="0" cy="0"/>
          <a:chOff x="0" y="0"/>
          <a:chExt cx="0" cy="0"/>
        </a:xfrm>
      </p:grpSpPr>
      <p:sp>
        <p:nvSpPr>
          <p:cNvPr id="3667" name="Google Shape;3667;g3f19edaffc2_0_7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8" name="Google Shape;3668;g3f19edaffc2_0_7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"Power with" is when we combine our resources to create power needed by each other</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 min 30 sec (~4:05:30)</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What’s happening on this left side is called “power with.” It’s when we create power with others, among ourselves.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Sometimes, especially when we come up with a strategy like this, we are quick to jump to fighting, like pressuring a system, calling out an institution.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as we said, in order to shift power, we need to first build power.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Power with is what happens when we take the resources our communities already have - our relationships, our skills, our time - and organize them with each other to meet our own needs.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There are campaigns that only need this power with part - it’s when the change people want is in their hands.</a:t>
            </a:r>
            <a:endParaRPr>
              <a:solidFill>
                <a:schemeClr val="dk1"/>
              </a:solidFill>
            </a:endParaRPr>
          </a:p>
          <a:p>
            <a:pPr indent="0" lvl="0" marL="0" rtl="0" algn="l">
              <a:spcBef>
                <a:spcPts val="0"/>
              </a:spcBef>
              <a:spcAft>
                <a:spcPts val="0"/>
              </a:spcAft>
              <a:buNone/>
            </a:pPr>
            <a:r>
              <a:rPr lang="en">
                <a:solidFill>
                  <a:schemeClr val="dk1"/>
                </a:solidFill>
              </a:rPr>
              <a:t>For example, in the northern part of Japan where there was a catastrophic earthquake in 2011, mothers were exhausted because of lack of available options for childcare, so they got together, combined their own skills like cooking, massaging, experience in childcare, and created a care institution run by mothers, for mothers and children. That’s a power with campaign.</a:t>
            </a:r>
            <a:endParaRPr>
              <a:solidFill>
                <a:schemeClr val="dk1"/>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5" name="Shape 3685"/>
        <p:cNvGrpSpPr/>
        <p:nvPr/>
      </p:nvGrpSpPr>
      <p:grpSpPr>
        <a:xfrm>
          <a:off x="0" y="0"/>
          <a:ext cx="0" cy="0"/>
          <a:chOff x="0" y="0"/>
          <a:chExt cx="0" cy="0"/>
        </a:xfrm>
      </p:grpSpPr>
      <p:sp>
        <p:nvSpPr>
          <p:cNvPr id="3686" name="Google Shape;3686;g3f19edaffc2_0_7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7" name="Google Shape;3687;g3f19edaffc2_0_7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"Power over" is when we combine our resources to create power and enough leverage so that the opposition will give us what we want</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 min 30 secs (~4:07)</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Other campaigns need this right side of the slide, which is called “power over,” like building our power over the decision maker.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Power over is when the decisions and resources we need are held outside of us - by a boss, a government agency, a corporation.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in the case of the mothers in northern Japan creating a care institution, the mothers then decided we want to register their institution and get municipal funding, then it becomes a power over campaign, because they alone cannot decide that they get the funding – the decision maker is external.</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fact, some campaigns might have a power with goal first, and then after achieving that, a power over goal in the second phase.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power over campaigns, we need to organize our strength to shift the power, shift the seesaw.</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It’s not just shouting at authority, but making sure our people are strong enough, organized enough, that those in charge have to pay attention.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It’s when ignoring us costs them more than changing does.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is the Osaka-fu Workers Union (Fusyokuro) Campaign (to Increase Public Health Center Nurse &amp; Staff) a power over campaign or power with campaign?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Thumbs up or down — Who thinks it’s power over? Yeah.</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I want to emphasize that the power with part was very much there too, in the storytelling and relationship building that happened among the public health nurses and staff.</a:t>
            </a:r>
            <a:endParaRPr b="1">
              <a:solidFill>
                <a:srgbClr val="FF0000"/>
              </a:solidFil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1" name="Shape 3711"/>
        <p:cNvGrpSpPr/>
        <p:nvPr/>
      </p:nvGrpSpPr>
      <p:grpSpPr>
        <a:xfrm>
          <a:off x="0" y="0"/>
          <a:ext cx="0" cy="0"/>
          <a:chOff x="0" y="0"/>
          <a:chExt cx="0" cy="0"/>
        </a:xfrm>
      </p:grpSpPr>
      <p:sp>
        <p:nvSpPr>
          <p:cNvPr id="3712" name="Google Shape;3712;g3f19edaffc2_0_7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3" name="Google Shape;3713;g3f19edaffc2_0_7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We analyze power through 4 questions to develop our theory of change, which is a hypothesis on what will happen if we do what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3 mins (~4:10)</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now that we think the Osaka-fu Workers Union (Fusyokuro) Campaign is a power over campaign, let’s go through four questions to analyze power to figure out how to use our resources to get at the decision-maker’s interests, which is the theory of change.</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What change do we want?</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Who has the resources to make that change?</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The third one is important: What do the decision maker want? Let’s brainstorm a bit. What do you think Yoshimura is interested in?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[Get some answers from participants]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FF0000"/>
                </a:solidFill>
              </a:rPr>
              <a:t>	What does he want on his personal level</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rgbClr val="FF0000"/>
                </a:solidFill>
              </a:rPr>
              <a:t>	To do his job, organizational goal</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rgbClr val="FF0000"/>
                </a:solidFill>
              </a:rPr>
              <a:t>	His career goals</a:t>
            </a:r>
            <a:endParaRPr>
              <a:solidFill>
                <a:srgbClr val="FF0000"/>
              </a:solidFill>
            </a:endParaRPr>
          </a:p>
          <a:p>
            <a:pPr indent="-298450" lvl="0" marL="457200" rtl="0" algn="l">
              <a:spcBef>
                <a:spcPts val="0"/>
              </a:spcBef>
              <a:spcAft>
                <a:spcPts val="0"/>
              </a:spcAft>
              <a:buClr>
                <a:schemeClr val="dk1"/>
              </a:buClr>
              <a:buSzPts val="1100"/>
              <a:buAutoNum type="arabicPeriod"/>
            </a:pPr>
            <a:r>
              <a:rPr lang="en">
                <a:solidFill>
                  <a:schemeClr val="dk1"/>
                </a:solidFill>
              </a:rPr>
              <a:t>Okay, and then final question is also key: What resources do we have that Yoshimura might want? What can we leverage?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[Get some answers from participants]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FF0000"/>
                </a:solidFill>
              </a:rPr>
              <a:t>	Let’s think about our resources - what do you think we have</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rgbClr val="FF0000"/>
                </a:solidFill>
              </a:rPr>
              <a:t>	Sourdoughs, music, </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rgbClr val="FF0000"/>
                </a:solidFill>
              </a:rPr>
              <a:t>	What are the resources we have at work, bring in our expertise</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chemeClr val="dk1"/>
                </a:solidFill>
              </a:rPr>
              <a:t>Great!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FF0000"/>
                </a:solidFill>
              </a:rPr>
              <a:t>Out of the things he wants what do we have</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rgbClr val="FF0000"/>
                </a:solidFill>
              </a:rPr>
              <a:t>If we use our resources in this way, how is that going to get us there and why (chat)</a:t>
            </a:r>
            <a:endParaRPr>
              <a:solidFill>
                <a:srgbClr val="FF0000"/>
              </a:solidFill>
            </a:endParaRPr>
          </a:p>
          <a:p>
            <a:pPr indent="0" lvl="0" marL="0" rtl="0" algn="l">
              <a:spcBef>
                <a:spcPts val="0"/>
              </a:spcBef>
              <a:spcAft>
                <a:spcPts val="0"/>
              </a:spcAft>
              <a:buClr>
                <a:schemeClr val="dk1"/>
              </a:buClr>
              <a:buSzPts val="1100"/>
              <a:buFont typeface="Arial"/>
              <a:buNone/>
            </a:pPr>
            <a:r>
              <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chemeClr val="dk1"/>
                </a:solidFill>
              </a:rPr>
              <a:t>Answers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Popularity (among Osaka-fu people and across Japan) – maintaining a public image of “doing his best under pandemic”</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Osaka-fu workers to not cause trouble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Connections with union members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Stories of public health center nurses and staff</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Stories of people who get support from public health center nurses and staff</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Can draw</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Experience with social media</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Experience with press conference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4" name="Shape 3734"/>
        <p:cNvGrpSpPr/>
        <p:nvPr/>
      </p:nvGrpSpPr>
      <p:grpSpPr>
        <a:xfrm>
          <a:off x="0" y="0"/>
          <a:ext cx="0" cy="0"/>
          <a:chOff x="0" y="0"/>
          <a:chExt cx="0" cy="0"/>
        </a:xfrm>
      </p:grpSpPr>
      <p:sp>
        <p:nvSpPr>
          <p:cNvPr id="3735" name="Google Shape;3735;g3f19edaffc2_0_7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6" name="Google Shape;3736;g3f19edaffc2_0_7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Teaching point: We analyze power through 4 questions to develop our theory of change, which is a hypothesis on what will happen if we do what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 min (~4:11)</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This power analysis leads us to our theory of change, which is a hypothesis: if we do this, then we will achieve our goal, because…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if we go back to the slide before, what is one theory of change we can think of?</a:t>
            </a:r>
            <a:endParaRPr>
              <a:solidFill>
                <a:schemeClr val="dk1"/>
              </a:solidFill>
            </a:endParaRPr>
          </a:p>
          <a:p>
            <a:pPr indent="0" lvl="0" marL="0" rtl="0" algn="l">
              <a:spcBef>
                <a:spcPts val="0"/>
              </a:spcBef>
              <a:spcAft>
                <a:spcPts val="0"/>
              </a:spcAft>
              <a:buNone/>
            </a:pPr>
            <a:r>
              <a:rPr lang="en">
                <a:solidFill>
                  <a:schemeClr val="dk1"/>
                </a:solidFill>
              </a:rPr>
              <a:t>[Get some responses, make sure to ask for the “because”]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do we have the resources to do that?</a:t>
            </a:r>
            <a:endParaRPr>
              <a:solidFill>
                <a:schemeClr val="dk1"/>
              </a:solidFil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2" name="Shape 3752"/>
        <p:cNvGrpSpPr/>
        <p:nvPr/>
      </p:nvGrpSpPr>
      <p:grpSpPr>
        <a:xfrm>
          <a:off x="0" y="0"/>
          <a:ext cx="0" cy="0"/>
          <a:chOff x="0" y="0"/>
          <a:chExt cx="0" cy="0"/>
        </a:xfrm>
      </p:grpSpPr>
      <p:sp>
        <p:nvSpPr>
          <p:cNvPr id="3753" name="Google Shape;3753;g3f19edaffc2_0_7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4" name="Google Shape;3754;g3f19edaffc2_0_7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2 mins (~4:13)</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Read the ToC</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When we create a theory of change, we ask: is this organizing?</a:t>
            </a:r>
            <a:endParaRPr/>
          </a:p>
          <a:p>
            <a:pPr indent="0" lvl="0" marL="0" rtl="0" algn="l">
              <a:spcBef>
                <a:spcPts val="0"/>
              </a:spcBef>
              <a:spcAft>
                <a:spcPts val="0"/>
              </a:spcAft>
              <a:buClr>
                <a:schemeClr val="dk1"/>
              </a:buClr>
              <a:buSzPts val="1100"/>
              <a:buFont typeface="Arial"/>
              <a:buNone/>
            </a:pPr>
            <a:r>
              <a:rPr lang="en"/>
              <a:t>Remember in the beginning we discussed how organizing develops leadership capacity of the people? Is this building that?</a:t>
            </a:r>
            <a:endParaRPr/>
          </a:p>
          <a:p>
            <a:pPr indent="0" lvl="0" marL="0" rtl="0" algn="l">
              <a:spcBef>
                <a:spcPts val="0"/>
              </a:spcBef>
              <a:spcAft>
                <a:spcPts val="0"/>
              </a:spcAft>
              <a:buClr>
                <a:schemeClr val="dk1"/>
              </a:buClr>
              <a:buSzPts val="1100"/>
              <a:buFont typeface="Arial"/>
              <a:buNone/>
            </a:pPr>
            <a:r>
              <a:rPr lang="en">
                <a:solidFill>
                  <a:srgbClr val="FF0000"/>
                </a:solidFill>
              </a:rPr>
              <a:t>3 outcomes</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rgbClr val="FF0000"/>
                </a:solidFill>
              </a:rPr>
              <a:t>Impact his public reputation</a:t>
            </a:r>
            <a:endParaRPr>
              <a:solidFill>
                <a:srgbClr val="FF0000"/>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And we also ask, is this assumption realistic?</a:t>
            </a:r>
            <a:endParaRPr/>
          </a:p>
          <a:p>
            <a:pPr indent="0" lvl="0" marL="0" rtl="0" algn="l">
              <a:spcBef>
                <a:spcPts val="0"/>
              </a:spcBef>
              <a:spcAft>
                <a:spcPts val="0"/>
              </a:spcAft>
              <a:buClr>
                <a:schemeClr val="dk1"/>
              </a:buClr>
              <a:buSzPts val="1100"/>
              <a:buFont typeface="Arial"/>
              <a:buNone/>
            </a:pPr>
            <a:r>
              <a:rPr lang="en"/>
              <a:t>How do we know 100,000 signatures is going to threaten Yoshimura’s popularity?</a:t>
            </a:r>
            <a:endParaRPr/>
          </a:p>
          <a:p>
            <a:pPr indent="0" lvl="0" marL="0" rtl="0" algn="l">
              <a:spcBef>
                <a:spcPts val="0"/>
              </a:spcBef>
              <a:spcAft>
                <a:spcPts val="0"/>
              </a:spcAft>
              <a:buClr>
                <a:schemeClr val="dk1"/>
              </a:buClr>
              <a:buSzPts val="1100"/>
              <a:buFont typeface="Arial"/>
              <a:buNone/>
            </a:pPr>
            <a:r>
              <a:rPr lang="en"/>
              <a:t>Komacchan told me that they knew that when Yoshimura got elected as the governor in 2019, he got 2 million votes.</a:t>
            </a:r>
            <a:endParaRPr/>
          </a:p>
          <a:p>
            <a:pPr indent="0" lvl="0" marL="0" rtl="0" algn="l">
              <a:spcBef>
                <a:spcPts val="0"/>
              </a:spcBef>
              <a:spcAft>
                <a:spcPts val="0"/>
              </a:spcAft>
              <a:buClr>
                <a:schemeClr val="dk1"/>
              </a:buClr>
              <a:buSzPts val="1100"/>
              <a:buFont typeface="Arial"/>
              <a:buNone/>
            </a:pPr>
            <a:r>
              <a:rPr lang="en"/>
              <a:t>So just a few thousands signatures or tens of thousands of </a:t>
            </a:r>
            <a:r>
              <a:rPr lang="en">
                <a:solidFill>
                  <a:schemeClr val="dk1"/>
                </a:solidFill>
              </a:rPr>
              <a:t>signatures</a:t>
            </a:r>
            <a:r>
              <a:rPr lang="en"/>
              <a:t> seemed trivial next to that. They chose a hundred thousand </a:t>
            </a:r>
            <a:r>
              <a:rPr lang="en">
                <a:solidFill>
                  <a:schemeClr val="dk1"/>
                </a:solidFill>
              </a:rPr>
              <a:t>signatures</a:t>
            </a:r>
            <a:r>
              <a:rPr lang="en"/>
              <a:t> as their goal.</a:t>
            </a:r>
            <a:endParaRPr/>
          </a:p>
          <a:p>
            <a:pPr indent="0" lvl="0" marL="0" rtl="0" algn="l">
              <a:spcBef>
                <a:spcPts val="0"/>
              </a:spcBef>
              <a:spcAft>
                <a:spcPts val="0"/>
              </a:spcAft>
              <a:buClr>
                <a:schemeClr val="dk1"/>
              </a:buClr>
              <a:buSzPts val="1100"/>
              <a:buFont typeface="Arial"/>
              <a:buNone/>
            </a:pPr>
            <a:r>
              <a:rPr lang="en"/>
              <a:t>Of course, it would be great if we had more precise assumptions about what pushes the needle. But even if we don’t, setting a number target can make things specific - so we can evaluate whether that assumption was reasonable.</a:t>
            </a:r>
            <a:endParaRPr/>
          </a:p>
          <a:p>
            <a:pPr indent="0" lvl="0" marL="0" rtl="0" algn="l">
              <a:spcBef>
                <a:spcPts val="0"/>
              </a:spcBef>
              <a:spcAft>
                <a:spcPts val="0"/>
              </a:spcAft>
              <a:buClr>
                <a:schemeClr val="dk1"/>
              </a:buClr>
              <a:buSzPts val="1100"/>
              <a:buFont typeface="Arial"/>
              <a:buNone/>
            </a:pPr>
            <a:r>
              <a:rPr lang="en"/>
              <a:t>And we can evaluate as we run the campaign, and modify the theory of change. Remember, strategy is iterative.</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3" name="Shape 3763"/>
        <p:cNvGrpSpPr/>
        <p:nvPr/>
      </p:nvGrpSpPr>
      <p:grpSpPr>
        <a:xfrm>
          <a:off x="0" y="0"/>
          <a:ext cx="0" cy="0"/>
          <a:chOff x="0" y="0"/>
          <a:chExt cx="0" cy="0"/>
        </a:xfrm>
      </p:grpSpPr>
      <p:sp>
        <p:nvSpPr>
          <p:cNvPr id="3764" name="Google Shape;3764;g3f19edaffc2_0_7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5" name="Google Shape;3765;g3f19edaffc2_0_7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 min (~4:14)</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your worksheet, the power analysis looks like this in your handbook on page 97.</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four questions are on the right column. If your campaign is a power over campaign you fill both columns, but if your campaign is a power with campaign, then you only fill the left column.</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0" name="Shape 3770"/>
        <p:cNvGrpSpPr/>
        <p:nvPr/>
      </p:nvGrpSpPr>
      <p:grpSpPr>
        <a:xfrm>
          <a:off x="0" y="0"/>
          <a:ext cx="0" cy="0"/>
          <a:chOff x="0" y="0"/>
          <a:chExt cx="0" cy="0"/>
        </a:xfrm>
      </p:grpSpPr>
      <p:sp>
        <p:nvSpPr>
          <p:cNvPr id="3771" name="Google Shape;3771;g3f19edaffc2_0_7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2" name="Google Shape;3772;g3f19edaffc2_0_7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 min (~4:15)</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Okay, so great work everyone! We are almost done.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Finally, we are going to put everything we figured out so far into one sentence, called an organizing sentence or organizing statement.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put who our people are, what change we seek, how we are going to achieve that change, and what is our first step goal toward that change into one sentence, a clear story of how we win.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This sentence helps you check that your strategy is consistent, that the change you are seeking is aligned with what the people are facing daily, and that the strategic goal is nested and is in line with a theory of change leading to a big picture goal.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This sentence also helps you tell others about your strategy very easily, like when someone joins your team.</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2" name="Shape 3802"/>
        <p:cNvGrpSpPr/>
        <p:nvPr/>
      </p:nvGrpSpPr>
      <p:grpSpPr>
        <a:xfrm>
          <a:off x="0" y="0"/>
          <a:ext cx="0" cy="0"/>
          <a:chOff x="0" y="0"/>
          <a:chExt cx="0" cy="0"/>
        </a:xfrm>
      </p:grpSpPr>
      <p:sp>
        <p:nvSpPr>
          <p:cNvPr id="3803" name="Google Shape;3803;g3f19edaffc2_0_7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4" name="Google Shape;3804;g3f19edaffc2_0_7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 min (~4:16)</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(Read if we have time)</a:t>
            </a:r>
            <a:endParaRPr>
              <a:solidFill>
                <a:schemeClr val="dk1"/>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2" name="Shape 3832"/>
        <p:cNvGrpSpPr/>
        <p:nvPr/>
      </p:nvGrpSpPr>
      <p:grpSpPr>
        <a:xfrm>
          <a:off x="0" y="0"/>
          <a:ext cx="0" cy="0"/>
          <a:chOff x="0" y="0"/>
          <a:chExt cx="0" cy="0"/>
        </a:xfrm>
      </p:grpSpPr>
      <p:sp>
        <p:nvSpPr>
          <p:cNvPr id="3833" name="Google Shape;3833;g3f19edaffc2_0_7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4" name="Google Shape;3834;g3f19edaffc2_0_7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So we went through the first four questions!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remaining two questions we will explore deeper with Rawan tomorrow, but I wanted to briefly let you know what the tactics were for this campaign, because the tactics are really rooted in the theory of change.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1" name="Shape 3851"/>
        <p:cNvGrpSpPr/>
        <p:nvPr/>
      </p:nvGrpSpPr>
      <p:grpSpPr>
        <a:xfrm>
          <a:off x="0" y="0"/>
          <a:ext cx="0" cy="0"/>
          <a:chOff x="0" y="0"/>
          <a:chExt cx="0" cy="0"/>
        </a:xfrm>
      </p:grpSpPr>
      <p:sp>
        <p:nvSpPr>
          <p:cNvPr id="3852" name="Google Shape;3852;g3f19edaffc2_0_7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3" name="Google Shape;3853;g3f19edaffc2_0_7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30 secs (~4:16:30)</a:t>
            </a:r>
            <a:endParaRPr/>
          </a:p>
          <a:p>
            <a:pPr indent="0" lvl="0" marL="0" rtl="0" algn="l">
              <a:spcBef>
                <a:spcPts val="0"/>
              </a:spcBef>
              <a:spcAft>
                <a:spcPts val="0"/>
              </a:spcAft>
              <a:buNone/>
            </a:pPr>
            <a:r>
              <a:rPr lang="en"/>
              <a:t>So for the visualizing and amplifying the stories of public health nurses and staff, the nurses and staff collected their stories in the LINE group chat, created these mini comic / manga storylines, and a few of them who were good at drawing, turned them into manga, to upload on Twitter. It reached a wide audience there, alongside the petition.</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8" name="Shape 3858"/>
        <p:cNvGrpSpPr/>
        <p:nvPr/>
      </p:nvGrpSpPr>
      <p:grpSpPr>
        <a:xfrm>
          <a:off x="0" y="0"/>
          <a:ext cx="0" cy="0"/>
          <a:chOff x="0" y="0"/>
          <a:chExt cx="0" cy="0"/>
        </a:xfrm>
      </p:grpSpPr>
      <p:sp>
        <p:nvSpPr>
          <p:cNvPr id="3859" name="Google Shape;3859;g3f19edaffc2_0_7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0" name="Google Shape;3860;g3f19edaffc2_0_7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30 secs (~4:17)</a:t>
            </a:r>
            <a:endParaRPr/>
          </a:p>
          <a:p>
            <a:pPr indent="0" lvl="0" marL="0" rtl="0" algn="l">
              <a:spcBef>
                <a:spcPts val="0"/>
              </a:spcBef>
              <a:spcAft>
                <a:spcPts val="0"/>
              </a:spcAft>
              <a:buNone/>
            </a:pPr>
            <a:r>
              <a:rPr lang="en"/>
              <a:t>And the petition - they were able to collect 60,000 signatures, which did not meet the target number they set in the theory of change.</a:t>
            </a:r>
            <a:endParaRPr/>
          </a:p>
          <a:p>
            <a:pPr indent="0" lvl="0" marL="0" rtl="0" algn="l">
              <a:spcBef>
                <a:spcPts val="0"/>
              </a:spcBef>
              <a:spcAft>
                <a:spcPts val="0"/>
              </a:spcAft>
              <a:buNone/>
            </a:pPr>
            <a:r>
              <a:rPr lang="en"/>
              <a:t>They did hold a press conference and successfully engaged a dozen or so media companies to come and report about it on newspaper and TV.</a:t>
            </a:r>
            <a:endParaRPr/>
          </a:p>
          <a:p>
            <a:pPr indent="0" lvl="0" marL="0" rtl="0" algn="l">
              <a:spcBef>
                <a:spcPts val="0"/>
              </a:spcBef>
              <a:spcAft>
                <a:spcPts val="0"/>
              </a:spcAft>
              <a:buNone/>
            </a:pPr>
            <a:r>
              <a:rPr lang="en"/>
              <a:t>Komacchan told me that media eventually started asking Yoshimura questions in his press conferences about hey there are voices that are asking to increase the public health nurses and staff, are you not going to increase? And Yoshimura at some point started saying “I didn’t say I won’t increase” – which signaled to the team that their strategy was working!</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1" name="Shape 3871"/>
        <p:cNvGrpSpPr/>
        <p:nvPr/>
      </p:nvGrpSpPr>
      <p:grpSpPr>
        <a:xfrm>
          <a:off x="0" y="0"/>
          <a:ext cx="0" cy="0"/>
          <a:chOff x="0" y="0"/>
          <a:chExt cx="0" cy="0"/>
        </a:xfrm>
      </p:grpSpPr>
      <p:sp>
        <p:nvSpPr>
          <p:cNvPr id="3872" name="Google Shape;3872;g3f19edaffc2_0_76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3" name="Google Shape;3873;g3f19edaffc2_0_7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 mins (~4:18)</a:t>
            </a:r>
            <a:endParaRPr/>
          </a:p>
          <a:p>
            <a:pPr indent="0" lvl="0" marL="0" rtl="0" algn="l">
              <a:spcBef>
                <a:spcPts val="0"/>
              </a:spcBef>
              <a:spcAft>
                <a:spcPts val="0"/>
              </a:spcAft>
              <a:buNone/>
            </a:pPr>
            <a:r>
              <a:rPr lang="en"/>
              <a:t>Finally, I want to go over how this campaign brilliantly achieved the three outcomes of successful organizing.</a:t>
            </a:r>
            <a:endParaRPr/>
          </a:p>
          <a:p>
            <a:pPr indent="0" lvl="0" marL="0" rtl="0" algn="l">
              <a:spcBef>
                <a:spcPts val="0"/>
              </a:spcBef>
              <a:spcAft>
                <a:spcPts val="0"/>
              </a:spcAft>
              <a:buNone/>
            </a:pPr>
            <a:r>
              <a:rPr lang="en"/>
              <a:t>In terms of the societal impact, yes, Yoshimura announced the HR plan in March and he had increased the number of public health center nurses by one at each public health center in Osaka-fu!</a:t>
            </a:r>
            <a:endParaRPr/>
          </a:p>
          <a:p>
            <a:pPr indent="0" lvl="0" marL="0" rtl="0" algn="l">
              <a:spcBef>
                <a:spcPts val="0"/>
              </a:spcBef>
              <a:spcAft>
                <a:spcPts val="0"/>
              </a:spcAft>
              <a:buNone/>
            </a:pPr>
            <a:r>
              <a:rPr lang="en"/>
              <a:t>Unfortunately, he did not increase the public health center staff — so non-nurse staff like social workers or nutritionists — by one, so the goal was achieved half way, but we can say this was a historic win for the workers.</a:t>
            </a:r>
            <a:endParaRPr/>
          </a:p>
          <a:p>
            <a:pPr indent="0" lvl="0" marL="0" rtl="0" algn="l">
              <a:spcBef>
                <a:spcPts val="0"/>
              </a:spcBef>
              <a:spcAft>
                <a:spcPts val="0"/>
              </a:spcAft>
              <a:buNone/>
            </a:pPr>
            <a:r>
              <a:rPr lang="en"/>
              <a:t>In terms of organization, in the end, the campaign engaged around half of the 250 public health center nurses and staff in the actions, and snowflaked into second layer teams. Also if we look at Osaka Workers Union as a whole, other Osaka-fu workers wanted to start their campaigns! Komacchant told me that the Urban Development Department workers also wanted to improve their work conditions, led their campaign, and won this past April. So this campaign was indeed contagious.</a:t>
            </a:r>
            <a:endParaRPr/>
          </a:p>
          <a:p>
            <a:pPr indent="0" lvl="0" marL="0" rtl="0" algn="l">
              <a:spcBef>
                <a:spcPts val="0"/>
              </a:spcBef>
              <a:spcAft>
                <a:spcPts val="0"/>
              </a:spcAft>
              <a:buNone/>
            </a:pPr>
            <a:r>
              <a:rPr lang="en"/>
              <a:t>And in terms of individual growth, public health nurses and staff who participated in the campaign took on leadership roles and became the coordinator of their public health center or the board member of the union, etc., because now they saw how they can lead and facilitate those spaces, but also through the campaign they learned they have power. These new leaders later told the core team members and said “this campaign became my strength” or “I am able to live today because of this campaign.”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7" name="Shape 3887"/>
        <p:cNvGrpSpPr/>
        <p:nvPr/>
      </p:nvGrpSpPr>
      <p:grpSpPr>
        <a:xfrm>
          <a:off x="0" y="0"/>
          <a:ext cx="0" cy="0"/>
          <a:chOff x="0" y="0"/>
          <a:chExt cx="0" cy="0"/>
        </a:xfrm>
      </p:grpSpPr>
      <p:sp>
        <p:nvSpPr>
          <p:cNvPr id="3888" name="Google Shape;3888;g3f19edaffc2_0_76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9" name="Google Shape;3889;g3f19edaffc2_0_7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mins (~4:20)</a:t>
            </a:r>
            <a:endParaRPr/>
          </a:p>
          <a:p>
            <a:pPr indent="0" lvl="0" marL="0" rtl="0" algn="l">
              <a:spcBef>
                <a:spcPts val="0"/>
              </a:spcBef>
              <a:spcAft>
                <a:spcPts val="0"/>
              </a:spcAft>
              <a:buNone/>
            </a:pPr>
            <a:r>
              <a:rPr lang="en"/>
              <a:t>When you come back, due to time constraints, one of the teams will present their organizing sentence, and we will learn from each other.</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6" name="Shape 3896"/>
        <p:cNvGrpSpPr/>
        <p:nvPr/>
      </p:nvGrpSpPr>
      <p:grpSpPr>
        <a:xfrm>
          <a:off x="0" y="0"/>
          <a:ext cx="0" cy="0"/>
          <a:chOff x="0" y="0"/>
          <a:chExt cx="0" cy="0"/>
        </a:xfrm>
      </p:grpSpPr>
      <p:sp>
        <p:nvSpPr>
          <p:cNvPr id="3897" name="Google Shape;3897;g3f19edaffc2_0_7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8" name="Google Shape;3898;g3f19edaffc2_0_7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5" name="Shape 3905"/>
        <p:cNvGrpSpPr/>
        <p:nvPr/>
      </p:nvGrpSpPr>
      <p:grpSpPr>
        <a:xfrm>
          <a:off x="0" y="0"/>
          <a:ext cx="0" cy="0"/>
          <a:chOff x="0" y="0"/>
          <a:chExt cx="0" cy="0"/>
        </a:xfrm>
      </p:grpSpPr>
      <p:sp>
        <p:nvSpPr>
          <p:cNvPr id="3906" name="Google Shape;3906;g3f19edaffc2_0_76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7" name="Google Shape;3907;g3f19edaffc2_0_7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2" name="Shape 3912"/>
        <p:cNvGrpSpPr/>
        <p:nvPr/>
      </p:nvGrpSpPr>
      <p:grpSpPr>
        <a:xfrm>
          <a:off x="0" y="0"/>
          <a:ext cx="0" cy="0"/>
          <a:chOff x="0" y="0"/>
          <a:chExt cx="0" cy="0"/>
        </a:xfrm>
      </p:grpSpPr>
      <p:sp>
        <p:nvSpPr>
          <p:cNvPr id="3913" name="Google Shape;3913;g3f19edaffc2_0_10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4" name="Google Shape;3914;g3f19edaffc2_0_10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7" name="Shape 3917"/>
        <p:cNvGrpSpPr/>
        <p:nvPr/>
      </p:nvGrpSpPr>
      <p:grpSpPr>
        <a:xfrm>
          <a:off x="0" y="0"/>
          <a:ext cx="0" cy="0"/>
          <a:chOff x="0" y="0"/>
          <a:chExt cx="0" cy="0"/>
        </a:xfrm>
      </p:grpSpPr>
      <p:sp>
        <p:nvSpPr>
          <p:cNvPr id="3918" name="Google Shape;3918;g3f19edaffc2_0_1067: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
        <p:nvSpPr>
          <p:cNvPr id="3919" name="Google Shape;3919;g3f19edaffc2_0_1067:notes"/>
          <p:cNvSpPr txBox="1"/>
          <p:nvPr>
            <p:ph idx="1" type="body"/>
          </p:nvPr>
        </p:nvSpPr>
        <p:spPr>
          <a:xfrm>
            <a:off x="914400" y="3251200"/>
            <a:ext cx="7315200" cy="30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g3f19edaffc2_0_1067:notes"/>
          <p:cNvSpPr txBox="1"/>
          <p:nvPr>
            <p:ph idx="12" type="sldNum"/>
          </p:nvPr>
        </p:nvSpPr>
        <p:spPr>
          <a:xfrm>
            <a:off x="5180013" y="6502400"/>
            <a:ext cx="3962400" cy="34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
              <a:t>‹#›</a:t>
            </a:fld>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8" name="Shape 3928"/>
        <p:cNvGrpSpPr/>
        <p:nvPr/>
      </p:nvGrpSpPr>
      <p:grpSpPr>
        <a:xfrm>
          <a:off x="0" y="0"/>
          <a:ext cx="0" cy="0"/>
          <a:chOff x="0" y="0"/>
          <a:chExt cx="0" cy="0"/>
        </a:xfrm>
      </p:grpSpPr>
      <p:sp>
        <p:nvSpPr>
          <p:cNvPr id="3929" name="Google Shape;3929;g3f19edaffc2_0_10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0" name="Google Shape;3930;g3f19edaffc2_0_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3" name="Shape 3933"/>
        <p:cNvGrpSpPr/>
        <p:nvPr/>
      </p:nvGrpSpPr>
      <p:grpSpPr>
        <a:xfrm>
          <a:off x="0" y="0"/>
          <a:ext cx="0" cy="0"/>
          <a:chOff x="0" y="0"/>
          <a:chExt cx="0" cy="0"/>
        </a:xfrm>
      </p:grpSpPr>
      <p:sp>
        <p:nvSpPr>
          <p:cNvPr id="3934" name="Google Shape;3934;g3f19edaffc2_0_10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5" name="Google Shape;3935;g3f19edaffc2_0_10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8" name="Shape 3938"/>
        <p:cNvGrpSpPr/>
        <p:nvPr/>
      </p:nvGrpSpPr>
      <p:grpSpPr>
        <a:xfrm>
          <a:off x="0" y="0"/>
          <a:ext cx="0" cy="0"/>
          <a:chOff x="0" y="0"/>
          <a:chExt cx="0" cy="0"/>
        </a:xfrm>
      </p:grpSpPr>
      <p:sp>
        <p:nvSpPr>
          <p:cNvPr id="3939" name="Google Shape;3939;g3f19edaffc2_0_10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0" name="Google Shape;3940;g3f19edaffc2_0_10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we will be diving into the story of Now and then take a 30 min break. Then we will come back and learning how to link all three stories together. Then take a 15 min break. Then we will dive into introduction to narrative as a narrative practice and go into small groups and reflect and prepare some questions for the Q&amp;A. Then we will take a 10 min break and then have a Q&amp;A session with Rosi Greenberg around narrative.  Then we wrap up and close.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Remember, Leadership that requires us to build the</a:t>
            </a:r>
            <a:r>
              <a:rPr b="1" lang="en">
                <a:solidFill>
                  <a:schemeClr val="dk1"/>
                </a:solidFill>
              </a:rPr>
              <a:t> emotional capacity for our communities to face challenges </a:t>
            </a:r>
            <a:r>
              <a:rPr lang="en">
                <a:solidFill>
                  <a:schemeClr val="dk1"/>
                </a:solidFill>
              </a:rPr>
              <a:t> that is the practice we are working on this week.</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Next week will build our practice on how to make space to activate the emotional capacity of our community through relationship building,  and develop the the </a:t>
            </a:r>
            <a:r>
              <a:rPr b="1" lang="en">
                <a:solidFill>
                  <a:schemeClr val="dk1"/>
                </a:solidFill>
              </a:rPr>
              <a:t>strategic capacity to build power</a:t>
            </a:r>
            <a:r>
              <a:rPr lang="en">
                <a:solidFill>
                  <a:schemeClr val="dk1"/>
                </a:solidFill>
              </a:rPr>
              <a:t> and the </a:t>
            </a:r>
            <a:r>
              <a:rPr b="1" lang="en">
                <a:solidFill>
                  <a:schemeClr val="dk1"/>
                </a:solidFill>
              </a:rPr>
              <a:t>ability to mobilize </a:t>
            </a:r>
            <a:r>
              <a:rPr lang="en">
                <a:solidFill>
                  <a:schemeClr val="dk1"/>
                </a:solidFill>
              </a:rPr>
              <a:t>and active our community to join us in action.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5" name="Shape 3985"/>
        <p:cNvGrpSpPr/>
        <p:nvPr/>
      </p:nvGrpSpPr>
      <p:grpSpPr>
        <a:xfrm>
          <a:off x="0" y="0"/>
          <a:ext cx="0" cy="0"/>
          <a:chOff x="0" y="0"/>
          <a:chExt cx="0" cy="0"/>
        </a:xfrm>
      </p:grpSpPr>
      <p:sp>
        <p:nvSpPr>
          <p:cNvPr id="3986" name="Google Shape;3986;g3f19edaffc2_0_1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7" name="Google Shape;3987;g3f19edaffc2_0_1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3" name="Shape 3993"/>
        <p:cNvGrpSpPr/>
        <p:nvPr/>
      </p:nvGrpSpPr>
      <p:grpSpPr>
        <a:xfrm>
          <a:off x="0" y="0"/>
          <a:ext cx="0" cy="0"/>
          <a:chOff x="0" y="0"/>
          <a:chExt cx="0" cy="0"/>
        </a:xfrm>
      </p:grpSpPr>
      <p:sp>
        <p:nvSpPr>
          <p:cNvPr id="3994" name="Google Shape;3994;g3f19edaffc2_0_1138:notes"/>
          <p:cNvSpPr/>
          <p:nvPr>
            <p:ph idx="2" type="sldImg"/>
          </p:nvPr>
        </p:nvSpPr>
        <p:spPr>
          <a:xfrm>
            <a:off x="1687286" y="686594"/>
            <a:ext cx="3483300" cy="3429000"/>
          </a:xfrm>
          <a:custGeom>
            <a:rect b="b" l="l" r="r" t="t"/>
            <a:pathLst>
              <a:path extrusionOk="0" h="120000" w="120000">
                <a:moveTo>
                  <a:pt x="0" y="0"/>
                </a:moveTo>
                <a:lnTo>
                  <a:pt x="120000" y="0"/>
                </a:lnTo>
                <a:lnTo>
                  <a:pt x="120000" y="120000"/>
                </a:lnTo>
                <a:lnTo>
                  <a:pt x="0" y="120000"/>
                </a:lnTo>
                <a:close/>
              </a:path>
            </a:pathLst>
          </a:custGeom>
        </p:spPr>
      </p:sp>
      <p:sp>
        <p:nvSpPr>
          <p:cNvPr id="3995" name="Google Shape;3995;g3f19edaffc2_0_1138:notes"/>
          <p:cNvSpPr txBox="1"/>
          <p:nvPr>
            <p:ph idx="1" type="body"/>
          </p:nvPr>
        </p:nvSpPr>
        <p:spPr>
          <a:xfrm>
            <a:off x="686027" y="4343797"/>
            <a:ext cx="5485800" cy="411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Reach out to me at </a:t>
            </a:r>
            <a:r>
              <a:rPr lang="en" u="sng">
                <a:solidFill>
                  <a:schemeClr val="hlink"/>
                </a:solidFill>
                <a:hlinkClick r:id="rId2"/>
              </a:rPr>
              <a:t>sawsan@leadingchangenetwork.org</a:t>
            </a:r>
            <a:r>
              <a:rPr lang="en"/>
              <a:t> to share more details and connect you with the relevant program coordinator</a:t>
            </a:r>
            <a:endParaRPr/>
          </a:p>
        </p:txBody>
      </p:sp>
      <p:sp>
        <p:nvSpPr>
          <p:cNvPr id="3996" name="Google Shape;3996;g3f19edaffc2_0_1138:notes"/>
          <p:cNvSpPr txBox="1"/>
          <p:nvPr>
            <p:ph idx="12" type="sldNum"/>
          </p:nvPr>
        </p:nvSpPr>
        <p:spPr>
          <a:xfrm>
            <a:off x="3884839" y="8685610"/>
            <a:ext cx="2971800" cy="456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4.png"/><Relationship Id="rId3"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2.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2.png"/><Relationship Id="rId3"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 Id="rId3" Type="http://schemas.openxmlformats.org/officeDocument/2006/relationships/image" Target="../media/image2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 Id="rId3" Type="http://schemas.openxmlformats.org/officeDocument/2006/relationships/image" Target="../media/image31.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2.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2.png"/><Relationship Id="rId3" Type="http://schemas.openxmlformats.org/officeDocument/2006/relationships/image" Target="../media/image35.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2.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2.png"/><Relationship Id="rId3" Type="http://schemas.openxmlformats.org/officeDocument/2006/relationships/image" Target="../media/image28.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4.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 Id="rId3" Type="http://schemas.openxmlformats.org/officeDocument/2006/relationships/image" Target="../media/image28.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8.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2.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2.png"/><Relationship Id="rId3" Type="http://schemas.openxmlformats.org/officeDocument/2006/relationships/image" Target="../media/image3.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png"/><Relationship Id="rId3" Type="http://schemas.openxmlformats.org/officeDocument/2006/relationships/image" Target="../media/image27.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png"/><Relationship Id="rId3" Type="http://schemas.openxmlformats.org/officeDocument/2006/relationships/image" Target="../media/image31.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2.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2.png"/><Relationship Id="rId3" Type="http://schemas.openxmlformats.org/officeDocument/2006/relationships/image" Target="../media/image35.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2.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2.png"/><Relationship Id="rId3" Type="http://schemas.openxmlformats.org/officeDocument/2006/relationships/image" Target="../media/image28.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4.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 Id="rId3" Type="http://schemas.openxmlformats.org/officeDocument/2006/relationships/image" Target="../media/image28.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8.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spTree>
      <p:nvGrpSpPr>
        <p:cNvPr id="53" name="Shape 53"/>
        <p:cNvGrpSpPr/>
        <p:nvPr/>
      </p:nvGrpSpPr>
      <p:grpSpPr>
        <a:xfrm>
          <a:off x="0" y="0"/>
          <a:ext cx="0" cy="0"/>
          <a:chOff x="0" y="0"/>
          <a:chExt cx="0" cy="0"/>
        </a:xfrm>
      </p:grpSpPr>
      <p:sp>
        <p:nvSpPr>
          <p:cNvPr id="54" name="Google Shape;54;p1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56" name="Shape 56"/>
        <p:cNvGrpSpPr/>
        <p:nvPr/>
      </p:nvGrpSpPr>
      <p:grpSpPr>
        <a:xfrm>
          <a:off x="0" y="0"/>
          <a:ext cx="0" cy="0"/>
          <a:chOff x="0" y="0"/>
          <a:chExt cx="0" cy="0"/>
        </a:xfrm>
      </p:grpSpPr>
      <p:sp>
        <p:nvSpPr>
          <p:cNvPr id="57" name="Google Shape;57;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8" name="Google Shape;58;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9" name="Google Shape;59;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E6F0F1"/>
        </a:solidFill>
      </p:bgPr>
    </p:bg>
    <p:spTree>
      <p:nvGrpSpPr>
        <p:cNvPr id="60" name="Shape 60"/>
        <p:cNvGrpSpPr/>
        <p:nvPr/>
      </p:nvGrpSpPr>
      <p:grpSpPr>
        <a:xfrm>
          <a:off x="0" y="0"/>
          <a:ext cx="0" cy="0"/>
          <a:chOff x="0" y="0"/>
          <a:chExt cx="0" cy="0"/>
        </a:xfrm>
      </p:grpSpPr>
      <p:sp>
        <p:nvSpPr>
          <p:cNvPr id="61" name="Google Shape;61;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5E0942"/>
              </a:buClr>
              <a:buSzPts val="2800"/>
              <a:buNone/>
              <a:defRPr b="1">
                <a:solidFill>
                  <a:srgbClr val="5E0942"/>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62" name="Google Shape;62;p16"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6A71"/>
        </a:solidFill>
      </p:bgPr>
    </p:bg>
    <p:spTree>
      <p:nvGrpSpPr>
        <p:cNvPr id="63" name="Shape 63"/>
        <p:cNvGrpSpPr/>
        <p:nvPr/>
      </p:nvGrpSpPr>
      <p:grpSpPr>
        <a:xfrm>
          <a:off x="0" y="0"/>
          <a:ext cx="0" cy="0"/>
          <a:chOff x="0" y="0"/>
          <a:chExt cx="0" cy="0"/>
        </a:xfrm>
      </p:grpSpPr>
      <p:sp>
        <p:nvSpPr>
          <p:cNvPr id="64" name="Google Shape;64;p17"/>
          <p:cNvSpPr txBox="1"/>
          <p:nvPr>
            <p:ph type="ctrTitle"/>
          </p:nvPr>
        </p:nvSpPr>
        <p:spPr>
          <a:xfrm>
            <a:off x="311708" y="744575"/>
            <a:ext cx="8520600" cy="20526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F0E7EC"/>
              </a:buClr>
              <a:buSzPts val="4100"/>
              <a:buNone/>
              <a:defRPr b="1" sz="4100">
                <a:solidFill>
                  <a:srgbClr val="F0E7EC"/>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5" name="Google Shape;65;p1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F0E7EC"/>
              </a:buClr>
              <a:buSzPts val="2300"/>
              <a:buNone/>
              <a:defRPr sz="2300">
                <a:solidFill>
                  <a:srgbClr val="F0E7E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66" name="Google Shape;66;p17"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5E0942"/>
        </a:solidFill>
      </p:bgPr>
    </p:bg>
    <p:spTree>
      <p:nvGrpSpPr>
        <p:cNvPr id="67" name="Shape 67"/>
        <p:cNvGrpSpPr/>
        <p:nvPr/>
      </p:nvGrpSpPr>
      <p:grpSpPr>
        <a:xfrm>
          <a:off x="0" y="0"/>
          <a:ext cx="0" cy="0"/>
          <a:chOff x="0" y="0"/>
          <a:chExt cx="0" cy="0"/>
        </a:xfrm>
      </p:grpSpPr>
      <p:sp>
        <p:nvSpPr>
          <p:cNvPr id="68" name="Google Shape;68;p18"/>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F0E7EC"/>
              </a:buClr>
              <a:buSzPts val="2800"/>
              <a:buNone/>
              <a:defRPr b="1">
                <a:solidFill>
                  <a:srgbClr val="F0E7EC"/>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9" name="Google Shape;69;p18"/>
          <p:cNvSpPr/>
          <p:nvPr/>
        </p:nvSpPr>
        <p:spPr>
          <a:xfrm rot="10800000">
            <a:off x="-682641" y="-268295"/>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2">
              <a:alphaModFix amt="14000"/>
            </a:blip>
            <a:stretch>
              <a:fillRect b="0" l="-65158" r="-102058" t="0"/>
            </a:stretch>
          </a:blipFill>
          <a:ln>
            <a:noFill/>
          </a:ln>
        </p:spPr>
      </p:sp>
      <p:pic>
        <p:nvPicPr>
          <p:cNvPr id="70" name="Google Shape;70;p18" title="LCN-Full-Logo (transparent background).png"/>
          <p:cNvPicPr preferRelativeResize="0"/>
          <p:nvPr/>
        </p:nvPicPr>
        <p:blipFill rotWithShape="1">
          <a:blip r:embed="rId3">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F0E7EC"/>
        </a:solidFill>
      </p:bgPr>
    </p:bg>
    <p:spTree>
      <p:nvGrpSpPr>
        <p:cNvPr id="71" name="Shape 71"/>
        <p:cNvGrpSpPr/>
        <p:nvPr/>
      </p:nvGrpSpPr>
      <p:grpSpPr>
        <a:xfrm>
          <a:off x="0" y="0"/>
          <a:ext cx="0" cy="0"/>
          <a:chOff x="0" y="0"/>
          <a:chExt cx="0" cy="0"/>
        </a:xfrm>
      </p:grpSpPr>
      <p:sp>
        <p:nvSpPr>
          <p:cNvPr id="72" name="Google Shape;72;p19"/>
          <p:cNvSpPr txBox="1"/>
          <p:nvPr>
            <p:ph type="title"/>
          </p:nvPr>
        </p:nvSpPr>
        <p:spPr>
          <a:xfrm>
            <a:off x="311700" y="445025"/>
            <a:ext cx="73932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006A71"/>
              </a:buClr>
              <a:buSzPts val="2800"/>
              <a:buNone/>
              <a:defRPr b="1">
                <a:solidFill>
                  <a:srgbClr val="006A7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3" name="Google Shape;73;p19"/>
          <p:cNvSpPr txBox="1"/>
          <p:nvPr>
            <p:ph idx="1" type="body"/>
          </p:nvPr>
        </p:nvSpPr>
        <p:spPr>
          <a:xfrm>
            <a:off x="311700" y="1152475"/>
            <a:ext cx="7393200" cy="34083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rgbClr val="006A71"/>
              </a:buClr>
              <a:buSzPts val="1800"/>
              <a:buChar char="●"/>
              <a:defRPr>
                <a:solidFill>
                  <a:srgbClr val="006A71"/>
                </a:solidFill>
              </a:defRPr>
            </a:lvl1pPr>
            <a:lvl2pPr indent="-317500" lvl="1" marL="914400" algn="l">
              <a:lnSpc>
                <a:spcPct val="115000"/>
              </a:lnSpc>
              <a:spcBef>
                <a:spcPts val="0"/>
              </a:spcBef>
              <a:spcAft>
                <a:spcPts val="0"/>
              </a:spcAft>
              <a:buClr>
                <a:srgbClr val="006A71"/>
              </a:buClr>
              <a:buSzPts val="1400"/>
              <a:buChar char="○"/>
              <a:defRPr>
                <a:solidFill>
                  <a:srgbClr val="006A71"/>
                </a:solidFill>
              </a:defRPr>
            </a:lvl2pPr>
            <a:lvl3pPr indent="-317500" lvl="2" marL="1371600" algn="l">
              <a:lnSpc>
                <a:spcPct val="115000"/>
              </a:lnSpc>
              <a:spcBef>
                <a:spcPts val="0"/>
              </a:spcBef>
              <a:spcAft>
                <a:spcPts val="0"/>
              </a:spcAft>
              <a:buClr>
                <a:srgbClr val="006A71"/>
              </a:buClr>
              <a:buSzPts val="1400"/>
              <a:buChar char="■"/>
              <a:defRPr>
                <a:solidFill>
                  <a:srgbClr val="006A71"/>
                </a:solidFill>
              </a:defRPr>
            </a:lvl3pPr>
            <a:lvl4pPr indent="-317500" lvl="3" marL="1828800" algn="l">
              <a:lnSpc>
                <a:spcPct val="115000"/>
              </a:lnSpc>
              <a:spcBef>
                <a:spcPts val="0"/>
              </a:spcBef>
              <a:spcAft>
                <a:spcPts val="0"/>
              </a:spcAft>
              <a:buClr>
                <a:srgbClr val="006A71"/>
              </a:buClr>
              <a:buSzPts val="1400"/>
              <a:buChar char="●"/>
              <a:defRPr>
                <a:solidFill>
                  <a:srgbClr val="006A71"/>
                </a:solidFill>
              </a:defRPr>
            </a:lvl4pPr>
            <a:lvl5pPr indent="-317500" lvl="4" marL="2286000" algn="l">
              <a:lnSpc>
                <a:spcPct val="115000"/>
              </a:lnSpc>
              <a:spcBef>
                <a:spcPts val="0"/>
              </a:spcBef>
              <a:spcAft>
                <a:spcPts val="0"/>
              </a:spcAft>
              <a:buClr>
                <a:srgbClr val="006A71"/>
              </a:buClr>
              <a:buSzPts val="1400"/>
              <a:buChar char="○"/>
              <a:defRPr>
                <a:solidFill>
                  <a:srgbClr val="006A71"/>
                </a:solidFill>
              </a:defRPr>
            </a:lvl5pPr>
            <a:lvl6pPr indent="-317500" lvl="5" marL="2743200" algn="l">
              <a:lnSpc>
                <a:spcPct val="115000"/>
              </a:lnSpc>
              <a:spcBef>
                <a:spcPts val="0"/>
              </a:spcBef>
              <a:spcAft>
                <a:spcPts val="0"/>
              </a:spcAft>
              <a:buClr>
                <a:srgbClr val="006A71"/>
              </a:buClr>
              <a:buSzPts val="1400"/>
              <a:buChar char="■"/>
              <a:defRPr>
                <a:solidFill>
                  <a:srgbClr val="006A71"/>
                </a:solidFill>
              </a:defRPr>
            </a:lvl6pPr>
            <a:lvl7pPr indent="-317500" lvl="6" marL="3200400" algn="l">
              <a:lnSpc>
                <a:spcPct val="115000"/>
              </a:lnSpc>
              <a:spcBef>
                <a:spcPts val="0"/>
              </a:spcBef>
              <a:spcAft>
                <a:spcPts val="0"/>
              </a:spcAft>
              <a:buClr>
                <a:srgbClr val="006A71"/>
              </a:buClr>
              <a:buSzPts val="1400"/>
              <a:buChar char="●"/>
              <a:defRPr>
                <a:solidFill>
                  <a:srgbClr val="006A71"/>
                </a:solidFill>
              </a:defRPr>
            </a:lvl7pPr>
            <a:lvl8pPr indent="-317500" lvl="7" marL="3657600" algn="l">
              <a:lnSpc>
                <a:spcPct val="115000"/>
              </a:lnSpc>
              <a:spcBef>
                <a:spcPts val="0"/>
              </a:spcBef>
              <a:spcAft>
                <a:spcPts val="0"/>
              </a:spcAft>
              <a:buClr>
                <a:srgbClr val="006A71"/>
              </a:buClr>
              <a:buSzPts val="1400"/>
              <a:buChar char="○"/>
              <a:defRPr>
                <a:solidFill>
                  <a:srgbClr val="006A71"/>
                </a:solidFill>
              </a:defRPr>
            </a:lvl8pPr>
            <a:lvl9pPr indent="-317500" lvl="8" marL="4114800" algn="l">
              <a:lnSpc>
                <a:spcPct val="115000"/>
              </a:lnSpc>
              <a:spcBef>
                <a:spcPts val="0"/>
              </a:spcBef>
              <a:spcAft>
                <a:spcPts val="0"/>
              </a:spcAft>
              <a:buClr>
                <a:srgbClr val="006A71"/>
              </a:buClr>
              <a:buSzPts val="1400"/>
              <a:buChar char="■"/>
              <a:defRPr>
                <a:solidFill>
                  <a:srgbClr val="006A71"/>
                </a:solidFill>
              </a:defRPr>
            </a:lvl9pPr>
          </a:lstStyle>
          <a:p/>
        </p:txBody>
      </p:sp>
      <p:sp>
        <p:nvSpPr>
          <p:cNvPr id="74" name="Google Shape;74;p19"/>
          <p:cNvSpPr/>
          <p:nvPr/>
        </p:nvSpPr>
        <p:spPr>
          <a:xfrm>
            <a:off x="7704853" y="929751"/>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75" name="Google Shape;75;p19" title="LCN-Full-Logo (transparent background).png"/>
          <p:cNvPicPr preferRelativeResize="0"/>
          <p:nvPr/>
        </p:nvPicPr>
        <p:blipFill rotWithShape="1">
          <a:blip r:embed="rId3">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ype="twoColTx">
  <p:cSld name="TITLE_AND_TWO_COLUMNS">
    <p:bg>
      <p:bgPr>
        <a:solidFill>
          <a:srgbClr val="F0E7EC"/>
        </a:solidFill>
      </p:bgPr>
    </p:bg>
    <p:spTree>
      <p:nvGrpSpPr>
        <p:cNvPr id="76" name="Shape 76"/>
        <p:cNvGrpSpPr/>
        <p:nvPr/>
      </p:nvGrpSpPr>
      <p:grpSpPr>
        <a:xfrm>
          <a:off x="0" y="0"/>
          <a:ext cx="0" cy="0"/>
          <a:chOff x="0" y="0"/>
          <a:chExt cx="0" cy="0"/>
        </a:xfrm>
      </p:grpSpPr>
      <p:sp>
        <p:nvSpPr>
          <p:cNvPr id="77" name="Google Shape;77;p20"/>
          <p:cNvSpPr txBox="1"/>
          <p:nvPr>
            <p:ph type="title"/>
          </p:nvPr>
        </p:nvSpPr>
        <p:spPr>
          <a:xfrm>
            <a:off x="311700" y="445025"/>
            <a:ext cx="69117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006A71"/>
              </a:buClr>
              <a:buSzPts val="2800"/>
              <a:buNone/>
              <a:defRPr b="1">
                <a:solidFill>
                  <a:srgbClr val="006A7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78" name="Google Shape;78;p20"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
        <p:nvSpPr>
          <p:cNvPr id="79" name="Google Shape;79;p20"/>
          <p:cNvSpPr txBox="1"/>
          <p:nvPr>
            <p:ph idx="1" type="body"/>
          </p:nvPr>
        </p:nvSpPr>
        <p:spPr>
          <a:xfrm>
            <a:off x="3842788" y="1152475"/>
            <a:ext cx="3380700" cy="3807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rgbClr val="006A71"/>
              </a:buClr>
              <a:buSzPts val="1400"/>
              <a:buChar char="●"/>
              <a:defRPr sz="1400">
                <a:solidFill>
                  <a:srgbClr val="006A71"/>
                </a:solidFill>
              </a:defRPr>
            </a:lvl1pPr>
            <a:lvl2pPr indent="-304800" lvl="1" marL="914400" algn="l">
              <a:lnSpc>
                <a:spcPct val="115000"/>
              </a:lnSpc>
              <a:spcBef>
                <a:spcPts val="0"/>
              </a:spcBef>
              <a:spcAft>
                <a:spcPts val="0"/>
              </a:spcAft>
              <a:buClr>
                <a:srgbClr val="006A71"/>
              </a:buClr>
              <a:buSzPts val="1200"/>
              <a:buChar char="○"/>
              <a:defRPr sz="1200">
                <a:solidFill>
                  <a:srgbClr val="006A71"/>
                </a:solidFill>
              </a:defRPr>
            </a:lvl2pPr>
            <a:lvl3pPr indent="-304800" lvl="2" marL="1371600" algn="l">
              <a:lnSpc>
                <a:spcPct val="115000"/>
              </a:lnSpc>
              <a:spcBef>
                <a:spcPts val="0"/>
              </a:spcBef>
              <a:spcAft>
                <a:spcPts val="0"/>
              </a:spcAft>
              <a:buClr>
                <a:srgbClr val="006A71"/>
              </a:buClr>
              <a:buSzPts val="1200"/>
              <a:buChar char="■"/>
              <a:defRPr sz="1200">
                <a:solidFill>
                  <a:srgbClr val="006A71"/>
                </a:solidFill>
              </a:defRPr>
            </a:lvl3pPr>
            <a:lvl4pPr indent="-304800" lvl="3" marL="1828800" algn="l">
              <a:lnSpc>
                <a:spcPct val="115000"/>
              </a:lnSpc>
              <a:spcBef>
                <a:spcPts val="0"/>
              </a:spcBef>
              <a:spcAft>
                <a:spcPts val="0"/>
              </a:spcAft>
              <a:buClr>
                <a:srgbClr val="006A71"/>
              </a:buClr>
              <a:buSzPts val="1200"/>
              <a:buChar char="●"/>
              <a:defRPr sz="1200">
                <a:solidFill>
                  <a:srgbClr val="006A71"/>
                </a:solidFill>
              </a:defRPr>
            </a:lvl4pPr>
            <a:lvl5pPr indent="-304800" lvl="4" marL="2286000" algn="l">
              <a:lnSpc>
                <a:spcPct val="115000"/>
              </a:lnSpc>
              <a:spcBef>
                <a:spcPts val="0"/>
              </a:spcBef>
              <a:spcAft>
                <a:spcPts val="0"/>
              </a:spcAft>
              <a:buClr>
                <a:srgbClr val="006A71"/>
              </a:buClr>
              <a:buSzPts val="1200"/>
              <a:buChar char="○"/>
              <a:defRPr sz="1200">
                <a:solidFill>
                  <a:srgbClr val="006A71"/>
                </a:solidFill>
              </a:defRPr>
            </a:lvl5pPr>
            <a:lvl6pPr indent="-304800" lvl="5" marL="2743200" algn="l">
              <a:lnSpc>
                <a:spcPct val="115000"/>
              </a:lnSpc>
              <a:spcBef>
                <a:spcPts val="0"/>
              </a:spcBef>
              <a:spcAft>
                <a:spcPts val="0"/>
              </a:spcAft>
              <a:buClr>
                <a:srgbClr val="006A71"/>
              </a:buClr>
              <a:buSzPts val="1200"/>
              <a:buChar char="■"/>
              <a:defRPr sz="1200">
                <a:solidFill>
                  <a:srgbClr val="006A71"/>
                </a:solidFill>
              </a:defRPr>
            </a:lvl6pPr>
            <a:lvl7pPr indent="-304800" lvl="6" marL="3200400" algn="l">
              <a:lnSpc>
                <a:spcPct val="115000"/>
              </a:lnSpc>
              <a:spcBef>
                <a:spcPts val="0"/>
              </a:spcBef>
              <a:spcAft>
                <a:spcPts val="0"/>
              </a:spcAft>
              <a:buClr>
                <a:srgbClr val="006A71"/>
              </a:buClr>
              <a:buSzPts val="1200"/>
              <a:buChar char="●"/>
              <a:defRPr sz="1200">
                <a:solidFill>
                  <a:srgbClr val="006A71"/>
                </a:solidFill>
              </a:defRPr>
            </a:lvl7pPr>
            <a:lvl8pPr indent="-304800" lvl="7" marL="3657600" algn="l">
              <a:lnSpc>
                <a:spcPct val="115000"/>
              </a:lnSpc>
              <a:spcBef>
                <a:spcPts val="0"/>
              </a:spcBef>
              <a:spcAft>
                <a:spcPts val="0"/>
              </a:spcAft>
              <a:buClr>
                <a:srgbClr val="006A71"/>
              </a:buClr>
              <a:buSzPts val="1200"/>
              <a:buChar char="○"/>
              <a:defRPr sz="1200">
                <a:solidFill>
                  <a:srgbClr val="006A71"/>
                </a:solidFill>
              </a:defRPr>
            </a:lvl8pPr>
            <a:lvl9pPr indent="-304800" lvl="8" marL="4114800" algn="l">
              <a:lnSpc>
                <a:spcPct val="115000"/>
              </a:lnSpc>
              <a:spcBef>
                <a:spcPts val="0"/>
              </a:spcBef>
              <a:spcAft>
                <a:spcPts val="0"/>
              </a:spcAft>
              <a:buClr>
                <a:srgbClr val="006A71"/>
              </a:buClr>
              <a:buSzPts val="1200"/>
              <a:buChar char="■"/>
              <a:defRPr sz="1200">
                <a:solidFill>
                  <a:srgbClr val="006A71"/>
                </a:solidFill>
              </a:defRPr>
            </a:lvl9pPr>
          </a:lstStyle>
          <a:p/>
        </p:txBody>
      </p:sp>
      <p:sp>
        <p:nvSpPr>
          <p:cNvPr id="80" name="Google Shape;80;p20"/>
          <p:cNvSpPr txBox="1"/>
          <p:nvPr>
            <p:ph idx="2" type="body"/>
          </p:nvPr>
        </p:nvSpPr>
        <p:spPr>
          <a:xfrm>
            <a:off x="311700" y="1152475"/>
            <a:ext cx="3380700" cy="3807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rgbClr val="006A71"/>
              </a:buClr>
              <a:buSzPts val="1400"/>
              <a:buChar char="●"/>
              <a:defRPr sz="1400">
                <a:solidFill>
                  <a:srgbClr val="006A71"/>
                </a:solidFill>
              </a:defRPr>
            </a:lvl1pPr>
            <a:lvl2pPr indent="-304800" lvl="1" marL="914400" algn="l">
              <a:lnSpc>
                <a:spcPct val="115000"/>
              </a:lnSpc>
              <a:spcBef>
                <a:spcPts val="0"/>
              </a:spcBef>
              <a:spcAft>
                <a:spcPts val="0"/>
              </a:spcAft>
              <a:buClr>
                <a:srgbClr val="006A71"/>
              </a:buClr>
              <a:buSzPts val="1200"/>
              <a:buChar char="○"/>
              <a:defRPr sz="1200">
                <a:solidFill>
                  <a:srgbClr val="006A71"/>
                </a:solidFill>
              </a:defRPr>
            </a:lvl2pPr>
            <a:lvl3pPr indent="-304800" lvl="2" marL="1371600" algn="l">
              <a:lnSpc>
                <a:spcPct val="115000"/>
              </a:lnSpc>
              <a:spcBef>
                <a:spcPts val="0"/>
              </a:spcBef>
              <a:spcAft>
                <a:spcPts val="0"/>
              </a:spcAft>
              <a:buClr>
                <a:srgbClr val="006A71"/>
              </a:buClr>
              <a:buSzPts val="1200"/>
              <a:buChar char="■"/>
              <a:defRPr sz="1200">
                <a:solidFill>
                  <a:srgbClr val="006A71"/>
                </a:solidFill>
              </a:defRPr>
            </a:lvl3pPr>
            <a:lvl4pPr indent="-304800" lvl="3" marL="1828800" algn="l">
              <a:lnSpc>
                <a:spcPct val="115000"/>
              </a:lnSpc>
              <a:spcBef>
                <a:spcPts val="0"/>
              </a:spcBef>
              <a:spcAft>
                <a:spcPts val="0"/>
              </a:spcAft>
              <a:buClr>
                <a:srgbClr val="006A71"/>
              </a:buClr>
              <a:buSzPts val="1200"/>
              <a:buChar char="●"/>
              <a:defRPr sz="1200">
                <a:solidFill>
                  <a:srgbClr val="006A71"/>
                </a:solidFill>
              </a:defRPr>
            </a:lvl4pPr>
            <a:lvl5pPr indent="-304800" lvl="4" marL="2286000" algn="l">
              <a:lnSpc>
                <a:spcPct val="115000"/>
              </a:lnSpc>
              <a:spcBef>
                <a:spcPts val="0"/>
              </a:spcBef>
              <a:spcAft>
                <a:spcPts val="0"/>
              </a:spcAft>
              <a:buClr>
                <a:srgbClr val="006A71"/>
              </a:buClr>
              <a:buSzPts val="1200"/>
              <a:buChar char="○"/>
              <a:defRPr sz="1200">
                <a:solidFill>
                  <a:srgbClr val="006A71"/>
                </a:solidFill>
              </a:defRPr>
            </a:lvl5pPr>
            <a:lvl6pPr indent="-304800" lvl="5" marL="2743200" algn="l">
              <a:lnSpc>
                <a:spcPct val="115000"/>
              </a:lnSpc>
              <a:spcBef>
                <a:spcPts val="0"/>
              </a:spcBef>
              <a:spcAft>
                <a:spcPts val="0"/>
              </a:spcAft>
              <a:buClr>
                <a:srgbClr val="006A71"/>
              </a:buClr>
              <a:buSzPts val="1200"/>
              <a:buChar char="■"/>
              <a:defRPr sz="1200">
                <a:solidFill>
                  <a:srgbClr val="006A71"/>
                </a:solidFill>
              </a:defRPr>
            </a:lvl6pPr>
            <a:lvl7pPr indent="-304800" lvl="6" marL="3200400" algn="l">
              <a:lnSpc>
                <a:spcPct val="115000"/>
              </a:lnSpc>
              <a:spcBef>
                <a:spcPts val="0"/>
              </a:spcBef>
              <a:spcAft>
                <a:spcPts val="0"/>
              </a:spcAft>
              <a:buClr>
                <a:srgbClr val="006A71"/>
              </a:buClr>
              <a:buSzPts val="1200"/>
              <a:buChar char="●"/>
              <a:defRPr sz="1200">
                <a:solidFill>
                  <a:srgbClr val="006A71"/>
                </a:solidFill>
              </a:defRPr>
            </a:lvl7pPr>
            <a:lvl8pPr indent="-304800" lvl="7" marL="3657600" algn="l">
              <a:lnSpc>
                <a:spcPct val="115000"/>
              </a:lnSpc>
              <a:spcBef>
                <a:spcPts val="0"/>
              </a:spcBef>
              <a:spcAft>
                <a:spcPts val="0"/>
              </a:spcAft>
              <a:buClr>
                <a:srgbClr val="006A71"/>
              </a:buClr>
              <a:buSzPts val="1200"/>
              <a:buChar char="○"/>
              <a:defRPr sz="1200">
                <a:solidFill>
                  <a:srgbClr val="006A71"/>
                </a:solidFill>
              </a:defRPr>
            </a:lvl8pPr>
            <a:lvl9pPr indent="-304800" lvl="8" marL="4114800" algn="l">
              <a:lnSpc>
                <a:spcPct val="115000"/>
              </a:lnSpc>
              <a:spcBef>
                <a:spcPts val="0"/>
              </a:spcBef>
              <a:spcAft>
                <a:spcPts val="0"/>
              </a:spcAft>
              <a:buClr>
                <a:srgbClr val="006A71"/>
              </a:buClr>
              <a:buSzPts val="1200"/>
              <a:buChar char="■"/>
              <a:defRPr sz="1200">
                <a:solidFill>
                  <a:srgbClr val="006A71"/>
                </a:solidFill>
              </a:defRPr>
            </a:lvl9pPr>
          </a:lstStyle>
          <a:p/>
        </p:txBody>
      </p:sp>
      <p:sp>
        <p:nvSpPr>
          <p:cNvPr id="81" name="Google Shape;81;p20"/>
          <p:cNvSpPr/>
          <p:nvPr/>
        </p:nvSpPr>
        <p:spPr>
          <a:xfrm rot="10800000">
            <a:off x="7439440" y="-502134"/>
            <a:ext cx="1533947" cy="2286171"/>
          </a:xfrm>
          <a:custGeom>
            <a:rect b="b" l="l" r="r" t="t"/>
            <a:pathLst>
              <a:path extrusionOk="0" h="9832994" w="5113157">
                <a:moveTo>
                  <a:pt x="0" y="0"/>
                </a:moveTo>
                <a:lnTo>
                  <a:pt x="5113157" y="0"/>
                </a:lnTo>
                <a:lnTo>
                  <a:pt x="5113157" y="9832994"/>
                </a:lnTo>
                <a:lnTo>
                  <a:pt x="0" y="9832994"/>
                </a:lnTo>
                <a:lnTo>
                  <a:pt x="0" y="0"/>
                </a:lnTo>
                <a:close/>
              </a:path>
            </a:pathLst>
          </a:custGeom>
          <a:blipFill rotWithShape="1">
            <a:blip r:embed="rId3">
              <a:alphaModFix/>
            </a:blip>
            <a:stretch>
              <a:fillRect b="0" l="0" r="0" t="0"/>
            </a:stretch>
          </a:blipFill>
          <a:ln>
            <a:noFill/>
          </a:ln>
        </p:spPr>
      </p:sp>
      <p:sp>
        <p:nvSpPr>
          <p:cNvPr id="82" name="Google Shape;82;p20"/>
          <p:cNvSpPr/>
          <p:nvPr/>
        </p:nvSpPr>
        <p:spPr>
          <a:xfrm>
            <a:off x="8193325" y="-669475"/>
            <a:ext cx="1758900" cy="1687200"/>
          </a:xfrm>
          <a:prstGeom prst="ellipse">
            <a:avLst/>
          </a:prstGeom>
          <a:solidFill>
            <a:srgbClr val="A3638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006A71"/>
        </a:solidFill>
      </p:bgPr>
    </p:bg>
    <p:spTree>
      <p:nvGrpSpPr>
        <p:cNvPr id="83" name="Shape 83"/>
        <p:cNvGrpSpPr/>
        <p:nvPr/>
      </p:nvGrpSpPr>
      <p:grpSpPr>
        <a:xfrm>
          <a:off x="0" y="0"/>
          <a:ext cx="0" cy="0"/>
          <a:chOff x="0" y="0"/>
          <a:chExt cx="0" cy="0"/>
        </a:xfrm>
      </p:grpSpPr>
      <p:sp>
        <p:nvSpPr>
          <p:cNvPr id="84" name="Google Shape;84;p21"/>
          <p:cNvSpPr txBox="1"/>
          <p:nvPr>
            <p:ph type="title"/>
          </p:nvPr>
        </p:nvSpPr>
        <p:spPr>
          <a:xfrm>
            <a:off x="183450" y="450150"/>
            <a:ext cx="8790000" cy="2456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F0E7EC"/>
              </a:buClr>
              <a:buSzPts val="3900"/>
              <a:buNone/>
              <a:defRPr b="1" sz="3900">
                <a:solidFill>
                  <a:srgbClr val="F0E7EC"/>
                </a:solidFill>
              </a:defRPr>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pic>
        <p:nvPicPr>
          <p:cNvPr id="85" name="Google Shape;85;p21"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
        <p:nvSpPr>
          <p:cNvPr id="86" name="Google Shape;86;p21"/>
          <p:cNvSpPr/>
          <p:nvPr/>
        </p:nvSpPr>
        <p:spPr>
          <a:xfrm>
            <a:off x="0" y="3026700"/>
            <a:ext cx="2116800" cy="2116800"/>
          </a:xfrm>
          <a:prstGeom prst="round2SameRect">
            <a:avLst>
              <a:gd fmla="val 50000" name="adj1"/>
              <a:gd fmla="val 0" name="adj2"/>
            </a:avLst>
          </a:prstGeom>
          <a:solidFill>
            <a:srgbClr val="78A8B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87" name="Google Shape;87;p21"/>
          <p:cNvSpPr/>
          <p:nvPr/>
        </p:nvSpPr>
        <p:spPr>
          <a:xfrm>
            <a:off x="990900" y="3527700"/>
            <a:ext cx="1524600" cy="1615800"/>
          </a:xfrm>
          <a:prstGeom prst="round2SameRect">
            <a:avLst>
              <a:gd fmla="val 50000" name="adj1"/>
              <a:gd fmla="val 0" name="adj2"/>
            </a:avLst>
          </a:prstGeom>
          <a:solidFill>
            <a:srgbClr val="B48EA8"/>
          </a:solidFill>
          <a:ln cap="flat" cmpd="sng" w="9525">
            <a:solidFill>
              <a:srgbClr val="B48EA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5E0942"/>
        </a:solidFill>
      </p:bgPr>
    </p:bg>
    <p:spTree>
      <p:nvGrpSpPr>
        <p:cNvPr id="88" name="Shape 88"/>
        <p:cNvGrpSpPr/>
        <p:nvPr/>
      </p:nvGrpSpPr>
      <p:grpSpPr>
        <a:xfrm>
          <a:off x="0" y="0"/>
          <a:ext cx="0" cy="0"/>
          <a:chOff x="0" y="0"/>
          <a:chExt cx="0" cy="0"/>
        </a:xfrm>
      </p:grpSpPr>
      <p:sp>
        <p:nvSpPr>
          <p:cNvPr id="89" name="Google Shape;89;p22"/>
          <p:cNvSpPr/>
          <p:nvPr/>
        </p:nvSpPr>
        <p:spPr>
          <a:xfrm>
            <a:off x="0" y="-125"/>
            <a:ext cx="45720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90" name="Google Shape;90;p22"/>
          <p:cNvSpPr txBox="1"/>
          <p:nvPr>
            <p:ph type="title"/>
          </p:nvPr>
        </p:nvSpPr>
        <p:spPr>
          <a:xfrm>
            <a:off x="265500" y="889000"/>
            <a:ext cx="4045200" cy="1826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500"/>
              <a:buNone/>
              <a:defRPr b="1" sz="35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1" name="Google Shape;91;p2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800"/>
              <a:buNone/>
              <a:defRPr>
                <a:solidFill>
                  <a:schemeClr val="lt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2" name="Google Shape;92;p22"/>
          <p:cNvSpPr txBox="1"/>
          <p:nvPr>
            <p:ph idx="2" type="body"/>
          </p:nvPr>
        </p:nvSpPr>
        <p:spPr>
          <a:xfrm>
            <a:off x="4939500" y="889000"/>
            <a:ext cx="3837000" cy="31491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lt1"/>
              </a:buClr>
              <a:buSzPts val="1400"/>
              <a:buChar char="●"/>
              <a:defRPr sz="1400">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93" name="Google Shape;93;p22"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94" name="Shape 94"/>
        <p:cNvGrpSpPr/>
        <p:nvPr/>
      </p:nvGrpSpPr>
      <p:grpSpPr>
        <a:xfrm>
          <a:off x="0" y="0"/>
          <a:ext cx="0" cy="0"/>
          <a:chOff x="0" y="0"/>
          <a:chExt cx="0" cy="0"/>
        </a:xfrm>
      </p:grpSpPr>
      <p:sp>
        <p:nvSpPr>
          <p:cNvPr id="95" name="Google Shape;95;p23"/>
          <p:cNvSpPr/>
          <p:nvPr/>
        </p:nvSpPr>
        <p:spPr>
          <a:xfrm>
            <a:off x="0" y="-125"/>
            <a:ext cx="25251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96" name="Google Shape;96;p23"/>
          <p:cNvSpPr txBox="1"/>
          <p:nvPr>
            <p:ph type="title"/>
          </p:nvPr>
        </p:nvSpPr>
        <p:spPr>
          <a:xfrm>
            <a:off x="2831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pic>
        <p:nvPicPr>
          <p:cNvPr id="97" name="Google Shape;97;p23"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
        <p:nvSpPr>
          <p:cNvPr id="98" name="Google Shape;98;p23"/>
          <p:cNvSpPr/>
          <p:nvPr/>
        </p:nvSpPr>
        <p:spPr>
          <a:xfrm>
            <a:off x="2525100" y="0"/>
            <a:ext cx="25251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99" name="Google Shape;99;p23"/>
          <p:cNvSpPr txBox="1"/>
          <p:nvPr>
            <p:ph idx="2" type="title"/>
          </p:nvPr>
        </p:nvSpPr>
        <p:spPr>
          <a:xfrm>
            <a:off x="2857650"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0" name="Google Shape;100;p23"/>
          <p:cNvSpPr txBox="1"/>
          <p:nvPr>
            <p:ph idx="3" type="title"/>
          </p:nvPr>
        </p:nvSpPr>
        <p:spPr>
          <a:xfrm>
            <a:off x="332550" y="1129600"/>
            <a:ext cx="1860000" cy="2635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1400"/>
              <a:buNone/>
              <a:defRPr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1" name="Google Shape;101;p23"/>
          <p:cNvSpPr txBox="1"/>
          <p:nvPr>
            <p:ph idx="4" type="title"/>
          </p:nvPr>
        </p:nvSpPr>
        <p:spPr>
          <a:xfrm>
            <a:off x="5496325" y="1129600"/>
            <a:ext cx="3150900" cy="2635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006A71"/>
              </a:buClr>
              <a:buSzPts val="1400"/>
              <a:buChar char="●"/>
              <a:defRPr sz="1400">
                <a:solidFill>
                  <a:srgbClr val="006A71"/>
                </a:solidFill>
              </a:defRPr>
            </a:lvl1pPr>
            <a:lvl2pPr lvl="1" algn="ctr">
              <a:lnSpc>
                <a:spcPct val="100000"/>
              </a:lnSpc>
              <a:spcBef>
                <a:spcPts val="0"/>
              </a:spcBef>
              <a:spcAft>
                <a:spcPts val="0"/>
              </a:spcAft>
              <a:buClr>
                <a:srgbClr val="006A71"/>
              </a:buClr>
              <a:buSzPts val="4200"/>
              <a:buChar char="○"/>
              <a:defRPr sz="4200">
                <a:solidFill>
                  <a:srgbClr val="006A71"/>
                </a:solidFill>
              </a:defRPr>
            </a:lvl2pPr>
            <a:lvl3pPr lvl="2" algn="ctr">
              <a:lnSpc>
                <a:spcPct val="100000"/>
              </a:lnSpc>
              <a:spcBef>
                <a:spcPts val="0"/>
              </a:spcBef>
              <a:spcAft>
                <a:spcPts val="0"/>
              </a:spcAft>
              <a:buClr>
                <a:srgbClr val="006A71"/>
              </a:buClr>
              <a:buSzPts val="4200"/>
              <a:buChar char="■"/>
              <a:defRPr sz="4200">
                <a:solidFill>
                  <a:srgbClr val="006A71"/>
                </a:solidFill>
              </a:defRPr>
            </a:lvl3pPr>
            <a:lvl4pPr lvl="3" algn="ctr">
              <a:lnSpc>
                <a:spcPct val="100000"/>
              </a:lnSpc>
              <a:spcBef>
                <a:spcPts val="0"/>
              </a:spcBef>
              <a:spcAft>
                <a:spcPts val="0"/>
              </a:spcAft>
              <a:buClr>
                <a:srgbClr val="006A71"/>
              </a:buClr>
              <a:buSzPts val="4200"/>
              <a:buChar char="●"/>
              <a:defRPr sz="4200">
                <a:solidFill>
                  <a:srgbClr val="006A71"/>
                </a:solidFill>
              </a:defRPr>
            </a:lvl4pPr>
            <a:lvl5pPr lvl="4" algn="ctr">
              <a:lnSpc>
                <a:spcPct val="100000"/>
              </a:lnSpc>
              <a:spcBef>
                <a:spcPts val="0"/>
              </a:spcBef>
              <a:spcAft>
                <a:spcPts val="0"/>
              </a:spcAft>
              <a:buClr>
                <a:srgbClr val="006A71"/>
              </a:buClr>
              <a:buSzPts val="4200"/>
              <a:buChar char="○"/>
              <a:defRPr sz="4200">
                <a:solidFill>
                  <a:srgbClr val="006A71"/>
                </a:solidFill>
              </a:defRPr>
            </a:lvl5pPr>
            <a:lvl6pPr lvl="5" algn="ctr">
              <a:lnSpc>
                <a:spcPct val="100000"/>
              </a:lnSpc>
              <a:spcBef>
                <a:spcPts val="0"/>
              </a:spcBef>
              <a:spcAft>
                <a:spcPts val="0"/>
              </a:spcAft>
              <a:buClr>
                <a:srgbClr val="006A71"/>
              </a:buClr>
              <a:buSzPts val="4200"/>
              <a:buChar char="■"/>
              <a:defRPr sz="4200">
                <a:solidFill>
                  <a:srgbClr val="006A71"/>
                </a:solidFill>
              </a:defRPr>
            </a:lvl6pPr>
            <a:lvl7pPr lvl="6" algn="ctr">
              <a:lnSpc>
                <a:spcPct val="100000"/>
              </a:lnSpc>
              <a:spcBef>
                <a:spcPts val="0"/>
              </a:spcBef>
              <a:spcAft>
                <a:spcPts val="0"/>
              </a:spcAft>
              <a:buClr>
                <a:srgbClr val="006A71"/>
              </a:buClr>
              <a:buSzPts val="4200"/>
              <a:buChar char="●"/>
              <a:defRPr sz="4200">
                <a:solidFill>
                  <a:srgbClr val="006A71"/>
                </a:solidFill>
              </a:defRPr>
            </a:lvl7pPr>
            <a:lvl8pPr lvl="7" algn="ctr">
              <a:lnSpc>
                <a:spcPct val="100000"/>
              </a:lnSpc>
              <a:spcBef>
                <a:spcPts val="0"/>
              </a:spcBef>
              <a:spcAft>
                <a:spcPts val="0"/>
              </a:spcAft>
              <a:buClr>
                <a:srgbClr val="006A71"/>
              </a:buClr>
              <a:buSzPts val="4200"/>
              <a:buChar char="○"/>
              <a:defRPr sz="4200">
                <a:solidFill>
                  <a:srgbClr val="006A71"/>
                </a:solidFill>
              </a:defRPr>
            </a:lvl8pPr>
            <a:lvl9pPr lvl="8" algn="ctr">
              <a:lnSpc>
                <a:spcPct val="100000"/>
              </a:lnSpc>
              <a:spcBef>
                <a:spcPts val="0"/>
              </a:spcBef>
              <a:spcAft>
                <a:spcPts val="0"/>
              </a:spcAft>
              <a:buClr>
                <a:srgbClr val="006A71"/>
              </a:buClr>
              <a:buSzPts val="4200"/>
              <a:buChar char="■"/>
              <a:defRPr sz="4200">
                <a:solidFill>
                  <a:srgbClr val="006A71"/>
                </a:solidFill>
              </a:defRPr>
            </a:lvl9pPr>
          </a:lstStyle>
          <a:p/>
        </p:txBody>
      </p:sp>
      <p:sp>
        <p:nvSpPr>
          <p:cNvPr id="102" name="Google Shape;102;p23"/>
          <p:cNvSpPr txBox="1"/>
          <p:nvPr>
            <p:ph idx="5" type="title"/>
          </p:nvPr>
        </p:nvSpPr>
        <p:spPr>
          <a:xfrm>
            <a:off x="2857650" y="1129600"/>
            <a:ext cx="1860000" cy="2635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1400"/>
              <a:buChar char="●"/>
              <a:defRPr sz="1400">
                <a:solidFill>
                  <a:schemeClr val="lt1"/>
                </a:solidFill>
              </a:defRPr>
            </a:lvl1pPr>
            <a:lvl2pPr lvl="1" algn="ctr">
              <a:lnSpc>
                <a:spcPct val="100000"/>
              </a:lnSpc>
              <a:spcBef>
                <a:spcPts val="0"/>
              </a:spcBef>
              <a:spcAft>
                <a:spcPts val="0"/>
              </a:spcAft>
              <a:buSzPts val="4200"/>
              <a:buChar char="○"/>
              <a:defRPr sz="4200"/>
            </a:lvl2pPr>
            <a:lvl3pPr lvl="2" algn="ctr">
              <a:lnSpc>
                <a:spcPct val="100000"/>
              </a:lnSpc>
              <a:spcBef>
                <a:spcPts val="0"/>
              </a:spcBef>
              <a:spcAft>
                <a:spcPts val="0"/>
              </a:spcAft>
              <a:buSzPts val="4200"/>
              <a:buChar char="■"/>
              <a:defRPr sz="4200"/>
            </a:lvl3pPr>
            <a:lvl4pPr lvl="3" algn="ctr">
              <a:lnSpc>
                <a:spcPct val="100000"/>
              </a:lnSpc>
              <a:spcBef>
                <a:spcPts val="0"/>
              </a:spcBef>
              <a:spcAft>
                <a:spcPts val="0"/>
              </a:spcAft>
              <a:buSzPts val="4200"/>
              <a:buChar char="●"/>
              <a:defRPr sz="4200"/>
            </a:lvl4pPr>
            <a:lvl5pPr lvl="4" algn="ctr">
              <a:lnSpc>
                <a:spcPct val="100000"/>
              </a:lnSpc>
              <a:spcBef>
                <a:spcPts val="0"/>
              </a:spcBef>
              <a:spcAft>
                <a:spcPts val="0"/>
              </a:spcAft>
              <a:buSzPts val="4200"/>
              <a:buChar char="○"/>
              <a:defRPr sz="4200"/>
            </a:lvl5pPr>
            <a:lvl6pPr lvl="5" algn="ctr">
              <a:lnSpc>
                <a:spcPct val="100000"/>
              </a:lnSpc>
              <a:spcBef>
                <a:spcPts val="0"/>
              </a:spcBef>
              <a:spcAft>
                <a:spcPts val="0"/>
              </a:spcAft>
              <a:buSzPts val="4200"/>
              <a:buChar char="■"/>
              <a:defRPr sz="4200"/>
            </a:lvl6pPr>
            <a:lvl7pPr lvl="6" algn="ctr">
              <a:lnSpc>
                <a:spcPct val="100000"/>
              </a:lnSpc>
              <a:spcBef>
                <a:spcPts val="0"/>
              </a:spcBef>
              <a:spcAft>
                <a:spcPts val="0"/>
              </a:spcAft>
              <a:buSzPts val="4200"/>
              <a:buChar char="●"/>
              <a:defRPr sz="4200"/>
            </a:lvl7pPr>
            <a:lvl8pPr lvl="7" algn="ctr">
              <a:lnSpc>
                <a:spcPct val="100000"/>
              </a:lnSpc>
              <a:spcBef>
                <a:spcPts val="0"/>
              </a:spcBef>
              <a:spcAft>
                <a:spcPts val="0"/>
              </a:spcAft>
              <a:buSzPts val="4200"/>
              <a:buChar char="○"/>
              <a:defRPr sz="4200"/>
            </a:lvl8pPr>
            <a:lvl9pPr lvl="8" algn="ctr">
              <a:lnSpc>
                <a:spcPct val="100000"/>
              </a:lnSpc>
              <a:spcBef>
                <a:spcPts val="0"/>
              </a:spcBef>
              <a:spcAft>
                <a:spcPts val="0"/>
              </a:spcAft>
              <a:buSzPts val="4200"/>
              <a:buChar char="■"/>
              <a:defRPr sz="4200"/>
            </a:lvl9pPr>
          </a:lstStyle>
          <a:p/>
        </p:txBody>
      </p:sp>
      <p:sp>
        <p:nvSpPr>
          <p:cNvPr id="103" name="Google Shape;103;p23"/>
          <p:cNvSpPr txBox="1"/>
          <p:nvPr>
            <p:ph idx="6" type="title"/>
          </p:nvPr>
        </p:nvSpPr>
        <p:spPr>
          <a:xfrm>
            <a:off x="60986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5E0942"/>
              </a:buClr>
              <a:buSzPts val="1400"/>
              <a:buNone/>
              <a:defRPr b="1" sz="1400">
                <a:solidFill>
                  <a:srgbClr val="5E0942"/>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5E0942"/>
        </a:solidFill>
      </p:bgPr>
    </p:bg>
    <p:spTree>
      <p:nvGrpSpPr>
        <p:cNvPr id="104" name="Shape 104"/>
        <p:cNvGrpSpPr/>
        <p:nvPr/>
      </p:nvGrpSpPr>
      <p:grpSpPr>
        <a:xfrm>
          <a:off x="0" y="0"/>
          <a:ext cx="0" cy="0"/>
          <a:chOff x="0" y="0"/>
          <a:chExt cx="0" cy="0"/>
        </a:xfrm>
      </p:grpSpPr>
      <p:sp>
        <p:nvSpPr>
          <p:cNvPr id="105" name="Google Shape;105;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rgbClr val="E6F0F1"/>
              </a:buClr>
              <a:buSzPts val="12000"/>
              <a:buNone/>
              <a:defRPr sz="12000">
                <a:solidFill>
                  <a:srgbClr val="E6F0F1"/>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6" name="Google Shape;106;p24"/>
          <p:cNvSpPr txBox="1"/>
          <p:nvPr>
            <p:ph idx="1" type="body"/>
          </p:nvPr>
        </p:nvSpPr>
        <p:spPr>
          <a:xfrm>
            <a:off x="173825" y="3152225"/>
            <a:ext cx="8658600" cy="1300800"/>
          </a:xfrm>
          <a:prstGeom prst="rect">
            <a:avLst/>
          </a:prstGeom>
          <a:noFill/>
          <a:ln>
            <a:noFill/>
          </a:ln>
        </p:spPr>
        <p:txBody>
          <a:bodyPr anchorCtr="0" anchor="t" bIns="91425" lIns="91425" spcFirstLastPara="1" rIns="91425" wrap="square" tIns="91425">
            <a:normAutofit/>
          </a:bodyPr>
          <a:lstStyle>
            <a:lvl1pPr indent="-317500" lvl="0" marL="457200" algn="ctr">
              <a:lnSpc>
                <a:spcPct val="115000"/>
              </a:lnSpc>
              <a:spcBef>
                <a:spcPts val="0"/>
              </a:spcBef>
              <a:spcAft>
                <a:spcPts val="0"/>
              </a:spcAft>
              <a:buClr>
                <a:srgbClr val="E6F0F1"/>
              </a:buClr>
              <a:buSzPts val="1400"/>
              <a:buChar char="●"/>
              <a:defRPr sz="1400">
                <a:solidFill>
                  <a:srgbClr val="E6F0F1"/>
                </a:solidFill>
              </a:defRPr>
            </a:lvl1pPr>
            <a:lvl2pPr indent="-292100" lvl="1" marL="914400" algn="ctr">
              <a:lnSpc>
                <a:spcPct val="115000"/>
              </a:lnSpc>
              <a:spcBef>
                <a:spcPts val="0"/>
              </a:spcBef>
              <a:spcAft>
                <a:spcPts val="0"/>
              </a:spcAft>
              <a:buClr>
                <a:srgbClr val="E6F0F1"/>
              </a:buClr>
              <a:buSzPts val="1000"/>
              <a:buChar char="○"/>
              <a:defRPr sz="1000">
                <a:solidFill>
                  <a:srgbClr val="E6F0F1"/>
                </a:solidFill>
              </a:defRPr>
            </a:lvl2pPr>
            <a:lvl3pPr indent="-292100" lvl="2" marL="1371600" algn="ctr">
              <a:lnSpc>
                <a:spcPct val="115000"/>
              </a:lnSpc>
              <a:spcBef>
                <a:spcPts val="0"/>
              </a:spcBef>
              <a:spcAft>
                <a:spcPts val="0"/>
              </a:spcAft>
              <a:buClr>
                <a:srgbClr val="E6F0F1"/>
              </a:buClr>
              <a:buSzPts val="1000"/>
              <a:buChar char="■"/>
              <a:defRPr sz="1000">
                <a:solidFill>
                  <a:srgbClr val="E6F0F1"/>
                </a:solidFill>
              </a:defRPr>
            </a:lvl3pPr>
            <a:lvl4pPr indent="-292100" lvl="3" marL="1828800" algn="ctr">
              <a:lnSpc>
                <a:spcPct val="115000"/>
              </a:lnSpc>
              <a:spcBef>
                <a:spcPts val="0"/>
              </a:spcBef>
              <a:spcAft>
                <a:spcPts val="0"/>
              </a:spcAft>
              <a:buClr>
                <a:srgbClr val="E6F0F1"/>
              </a:buClr>
              <a:buSzPts val="1000"/>
              <a:buChar char="●"/>
              <a:defRPr sz="1000">
                <a:solidFill>
                  <a:srgbClr val="E6F0F1"/>
                </a:solidFill>
              </a:defRPr>
            </a:lvl4pPr>
            <a:lvl5pPr indent="-292100" lvl="4" marL="2286000" algn="ctr">
              <a:lnSpc>
                <a:spcPct val="115000"/>
              </a:lnSpc>
              <a:spcBef>
                <a:spcPts val="0"/>
              </a:spcBef>
              <a:spcAft>
                <a:spcPts val="0"/>
              </a:spcAft>
              <a:buClr>
                <a:srgbClr val="E6F0F1"/>
              </a:buClr>
              <a:buSzPts val="1000"/>
              <a:buChar char="○"/>
              <a:defRPr sz="1000">
                <a:solidFill>
                  <a:srgbClr val="E6F0F1"/>
                </a:solidFill>
              </a:defRPr>
            </a:lvl5pPr>
            <a:lvl6pPr indent="-292100" lvl="5" marL="2743200" algn="ctr">
              <a:lnSpc>
                <a:spcPct val="115000"/>
              </a:lnSpc>
              <a:spcBef>
                <a:spcPts val="0"/>
              </a:spcBef>
              <a:spcAft>
                <a:spcPts val="0"/>
              </a:spcAft>
              <a:buClr>
                <a:srgbClr val="E6F0F1"/>
              </a:buClr>
              <a:buSzPts val="1000"/>
              <a:buChar char="■"/>
              <a:defRPr sz="1000">
                <a:solidFill>
                  <a:srgbClr val="E6F0F1"/>
                </a:solidFill>
              </a:defRPr>
            </a:lvl6pPr>
            <a:lvl7pPr indent="-292100" lvl="6" marL="3200400" algn="ctr">
              <a:lnSpc>
                <a:spcPct val="115000"/>
              </a:lnSpc>
              <a:spcBef>
                <a:spcPts val="0"/>
              </a:spcBef>
              <a:spcAft>
                <a:spcPts val="0"/>
              </a:spcAft>
              <a:buClr>
                <a:srgbClr val="E6F0F1"/>
              </a:buClr>
              <a:buSzPts val="1000"/>
              <a:buChar char="●"/>
              <a:defRPr sz="1000">
                <a:solidFill>
                  <a:srgbClr val="E6F0F1"/>
                </a:solidFill>
              </a:defRPr>
            </a:lvl7pPr>
            <a:lvl8pPr indent="-292100" lvl="7" marL="3657600" algn="ctr">
              <a:lnSpc>
                <a:spcPct val="115000"/>
              </a:lnSpc>
              <a:spcBef>
                <a:spcPts val="0"/>
              </a:spcBef>
              <a:spcAft>
                <a:spcPts val="0"/>
              </a:spcAft>
              <a:buClr>
                <a:srgbClr val="E6F0F1"/>
              </a:buClr>
              <a:buSzPts val="1000"/>
              <a:buChar char="○"/>
              <a:defRPr sz="1000">
                <a:solidFill>
                  <a:srgbClr val="E6F0F1"/>
                </a:solidFill>
              </a:defRPr>
            </a:lvl8pPr>
            <a:lvl9pPr indent="-292100" lvl="8" marL="4114800" algn="ctr">
              <a:lnSpc>
                <a:spcPct val="115000"/>
              </a:lnSpc>
              <a:spcBef>
                <a:spcPts val="0"/>
              </a:spcBef>
              <a:spcAft>
                <a:spcPts val="0"/>
              </a:spcAft>
              <a:buClr>
                <a:srgbClr val="E6F0F1"/>
              </a:buClr>
              <a:buSzPts val="1000"/>
              <a:buChar char="■"/>
              <a:defRPr sz="1000">
                <a:solidFill>
                  <a:srgbClr val="E6F0F1"/>
                </a:solidFill>
              </a:defRPr>
            </a:lvl9pPr>
          </a:lstStyle>
          <a:p/>
        </p:txBody>
      </p:sp>
      <p:pic>
        <p:nvPicPr>
          <p:cNvPr id="107" name="Google Shape;107;p24"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CUSTOM">
    <p:bg>
      <p:bgPr>
        <a:solidFill>
          <a:srgbClr val="E6F0F1"/>
        </a:solidFill>
      </p:bgPr>
    </p:bg>
    <p:spTree>
      <p:nvGrpSpPr>
        <p:cNvPr id="108" name="Shape 108"/>
        <p:cNvGrpSpPr/>
        <p:nvPr/>
      </p:nvGrpSpPr>
      <p:grpSpPr>
        <a:xfrm>
          <a:off x="0" y="0"/>
          <a:ext cx="0" cy="0"/>
          <a:chOff x="0" y="0"/>
          <a:chExt cx="0" cy="0"/>
        </a:xfrm>
      </p:grpSpPr>
      <p:sp>
        <p:nvSpPr>
          <p:cNvPr id="109" name="Google Shape;109;p25"/>
          <p:cNvSpPr txBox="1"/>
          <p:nvPr/>
        </p:nvSpPr>
        <p:spPr>
          <a:xfrm>
            <a:off x="2066400" y="3996100"/>
            <a:ext cx="5389200" cy="5727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Montserrat"/>
              <a:ea typeface="Montserrat"/>
              <a:cs typeface="Montserrat"/>
              <a:sym typeface="Montserrat"/>
            </a:endParaRPr>
          </a:p>
        </p:txBody>
      </p:sp>
      <p:sp>
        <p:nvSpPr>
          <p:cNvPr id="110" name="Google Shape;110;p25"/>
          <p:cNvSpPr/>
          <p:nvPr/>
        </p:nvSpPr>
        <p:spPr>
          <a:xfrm>
            <a:off x="5898353" y="-2223324"/>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sp>
        <p:nvSpPr>
          <p:cNvPr id="111" name="Google Shape;111;p25"/>
          <p:cNvSpPr txBox="1"/>
          <p:nvPr>
            <p:ph type="title"/>
          </p:nvPr>
        </p:nvSpPr>
        <p:spPr>
          <a:xfrm>
            <a:off x="2066400" y="3996100"/>
            <a:ext cx="5389200" cy="572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5E0942"/>
              </a:buClr>
              <a:buSzPts val="2800"/>
              <a:buNone/>
              <a:defRPr>
                <a:solidFill>
                  <a:srgbClr val="5E0942"/>
                </a:solidFi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sp>
        <p:nvSpPr>
          <p:cNvPr id="112" name="Google Shape;112;p25"/>
          <p:cNvSpPr/>
          <p:nvPr>
            <p:ph idx="2" type="pic"/>
          </p:nvPr>
        </p:nvSpPr>
        <p:spPr>
          <a:xfrm>
            <a:off x="3519150" y="1286675"/>
            <a:ext cx="2483700" cy="2427000"/>
          </a:xfrm>
          <a:prstGeom prst="ellipse">
            <a:avLst/>
          </a:prstGeom>
          <a:noFill/>
          <a:ln>
            <a:noFill/>
          </a:ln>
        </p:spPr>
      </p:sp>
      <p:sp>
        <p:nvSpPr>
          <p:cNvPr id="113" name="Google Shape;113;p25"/>
          <p:cNvSpPr/>
          <p:nvPr/>
        </p:nvSpPr>
        <p:spPr>
          <a:xfrm>
            <a:off x="-2181347" y="858176"/>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114" name="Google Shape;114;p25" title="LCN-Full-Logo (transparent background).png"/>
          <p:cNvPicPr preferRelativeResize="0"/>
          <p:nvPr/>
        </p:nvPicPr>
        <p:blipFill rotWithShape="1">
          <a:blip r:embed="rId3">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5" name="Shape 115"/>
        <p:cNvGrpSpPr/>
        <p:nvPr/>
      </p:nvGrpSpPr>
      <p:grpSpPr>
        <a:xfrm>
          <a:off x="0" y="0"/>
          <a:ext cx="0" cy="0"/>
          <a:chOff x="0" y="0"/>
          <a:chExt cx="0" cy="0"/>
        </a:xfrm>
      </p:grpSpPr>
      <p:sp>
        <p:nvSpPr>
          <p:cNvPr id="116" name="Google Shape;116;p26"/>
          <p:cNvSpPr txBox="1"/>
          <p:nvPr>
            <p:ph type="title"/>
          </p:nvPr>
        </p:nvSpPr>
        <p:spPr>
          <a:xfrm>
            <a:off x="628650" y="273844"/>
            <a:ext cx="7886700" cy="994200"/>
          </a:xfrm>
          <a:prstGeom prst="rect">
            <a:avLst/>
          </a:prstGeom>
          <a:noFill/>
          <a:ln>
            <a:noFill/>
          </a:ln>
        </p:spPr>
        <p:txBody>
          <a:bodyPr anchorCtr="0" anchor="ctr" bIns="17150" lIns="34275" spcFirstLastPara="1" rIns="34275" wrap="square" tIns="17150">
            <a:normAutofit/>
          </a:bodyPr>
          <a:lstStyle>
            <a:lvl1pPr lvl="0" algn="l">
              <a:lnSpc>
                <a:spcPct val="90000"/>
              </a:lnSpc>
              <a:spcBef>
                <a:spcPts val="0"/>
              </a:spcBef>
              <a:spcAft>
                <a:spcPts val="0"/>
              </a:spcAft>
              <a:buClr>
                <a:schemeClr val="dk1"/>
              </a:buClr>
              <a:buSzPts val="700"/>
              <a:buNone/>
              <a:defRPr/>
            </a:lvl1pPr>
            <a:lvl2pPr lvl="1" algn="l">
              <a:lnSpc>
                <a:spcPct val="100000"/>
              </a:lnSpc>
              <a:spcBef>
                <a:spcPts val="0"/>
              </a:spcBef>
              <a:spcAft>
                <a:spcPts val="0"/>
              </a:spcAft>
              <a:buSzPts val="500"/>
              <a:buNone/>
              <a:defRPr/>
            </a:lvl2pPr>
            <a:lvl3pPr lvl="2" algn="l">
              <a:lnSpc>
                <a:spcPct val="100000"/>
              </a:lnSpc>
              <a:spcBef>
                <a:spcPts val="0"/>
              </a:spcBef>
              <a:spcAft>
                <a:spcPts val="0"/>
              </a:spcAft>
              <a:buSzPts val="500"/>
              <a:buNone/>
              <a:defRPr/>
            </a:lvl3pPr>
            <a:lvl4pPr lvl="3" algn="l">
              <a:lnSpc>
                <a:spcPct val="100000"/>
              </a:lnSpc>
              <a:spcBef>
                <a:spcPts val="0"/>
              </a:spcBef>
              <a:spcAft>
                <a:spcPts val="0"/>
              </a:spcAft>
              <a:buSzPts val="500"/>
              <a:buNone/>
              <a:defRPr/>
            </a:lvl4pPr>
            <a:lvl5pPr lvl="4" algn="l">
              <a:lnSpc>
                <a:spcPct val="100000"/>
              </a:lnSpc>
              <a:spcBef>
                <a:spcPts val="0"/>
              </a:spcBef>
              <a:spcAft>
                <a:spcPts val="0"/>
              </a:spcAft>
              <a:buSzPts val="500"/>
              <a:buNone/>
              <a:defRPr/>
            </a:lvl5pPr>
            <a:lvl6pPr lvl="5" algn="l">
              <a:lnSpc>
                <a:spcPct val="100000"/>
              </a:lnSpc>
              <a:spcBef>
                <a:spcPts val="0"/>
              </a:spcBef>
              <a:spcAft>
                <a:spcPts val="0"/>
              </a:spcAft>
              <a:buSzPts val="500"/>
              <a:buNone/>
              <a:defRPr/>
            </a:lvl6pPr>
            <a:lvl7pPr lvl="6" algn="l">
              <a:lnSpc>
                <a:spcPct val="100000"/>
              </a:lnSpc>
              <a:spcBef>
                <a:spcPts val="0"/>
              </a:spcBef>
              <a:spcAft>
                <a:spcPts val="0"/>
              </a:spcAft>
              <a:buSzPts val="500"/>
              <a:buNone/>
              <a:defRPr/>
            </a:lvl7pPr>
            <a:lvl8pPr lvl="7" algn="l">
              <a:lnSpc>
                <a:spcPct val="100000"/>
              </a:lnSpc>
              <a:spcBef>
                <a:spcPts val="0"/>
              </a:spcBef>
              <a:spcAft>
                <a:spcPts val="0"/>
              </a:spcAft>
              <a:buSzPts val="500"/>
              <a:buNone/>
              <a:defRPr/>
            </a:lvl8pPr>
            <a:lvl9pPr lvl="8" algn="l">
              <a:lnSpc>
                <a:spcPct val="100000"/>
              </a:lnSpc>
              <a:spcBef>
                <a:spcPts val="0"/>
              </a:spcBef>
              <a:spcAft>
                <a:spcPts val="0"/>
              </a:spcAft>
              <a:buSzPts val="500"/>
              <a:buNone/>
              <a:defRPr/>
            </a:lvl9pPr>
          </a:lstStyle>
          <a:p/>
        </p:txBody>
      </p:sp>
      <p:sp>
        <p:nvSpPr>
          <p:cNvPr id="117" name="Google Shape;117;p26"/>
          <p:cNvSpPr txBox="1"/>
          <p:nvPr>
            <p:ph idx="1" type="body"/>
          </p:nvPr>
        </p:nvSpPr>
        <p:spPr>
          <a:xfrm>
            <a:off x="628650" y="1369219"/>
            <a:ext cx="7886700" cy="3263400"/>
          </a:xfrm>
          <a:prstGeom prst="rect">
            <a:avLst/>
          </a:prstGeom>
          <a:noFill/>
          <a:ln>
            <a:noFill/>
          </a:ln>
        </p:spPr>
        <p:txBody>
          <a:bodyPr anchorCtr="0" anchor="t" bIns="17150" lIns="34275" spcFirstLastPara="1" rIns="34275" wrap="square" tIns="17150">
            <a:normAutofit/>
          </a:bodyPr>
          <a:lstStyle>
            <a:lvl1pPr indent="-273050" lvl="0" marL="457200" algn="l">
              <a:lnSpc>
                <a:spcPct val="90000"/>
              </a:lnSpc>
              <a:spcBef>
                <a:spcPts val="800"/>
              </a:spcBef>
              <a:spcAft>
                <a:spcPts val="0"/>
              </a:spcAft>
              <a:buClr>
                <a:schemeClr val="dk1"/>
              </a:buClr>
              <a:buSzPts val="700"/>
              <a:buChar char="•"/>
              <a:defRPr/>
            </a:lvl1pPr>
            <a:lvl2pPr indent="-273050" lvl="1" marL="914400" algn="l">
              <a:lnSpc>
                <a:spcPct val="90000"/>
              </a:lnSpc>
              <a:spcBef>
                <a:spcPts val="400"/>
              </a:spcBef>
              <a:spcAft>
                <a:spcPts val="0"/>
              </a:spcAft>
              <a:buClr>
                <a:schemeClr val="dk1"/>
              </a:buClr>
              <a:buSzPts val="700"/>
              <a:buChar char="•"/>
              <a:defRPr/>
            </a:lvl2pPr>
            <a:lvl3pPr indent="-273050" lvl="2" marL="1371600" algn="l">
              <a:lnSpc>
                <a:spcPct val="90000"/>
              </a:lnSpc>
              <a:spcBef>
                <a:spcPts val="400"/>
              </a:spcBef>
              <a:spcAft>
                <a:spcPts val="0"/>
              </a:spcAft>
              <a:buClr>
                <a:schemeClr val="dk1"/>
              </a:buClr>
              <a:buSzPts val="700"/>
              <a:buChar char="•"/>
              <a:defRPr/>
            </a:lvl3pPr>
            <a:lvl4pPr indent="-273050" lvl="3" marL="1828800" algn="l">
              <a:lnSpc>
                <a:spcPct val="90000"/>
              </a:lnSpc>
              <a:spcBef>
                <a:spcPts val="400"/>
              </a:spcBef>
              <a:spcAft>
                <a:spcPts val="0"/>
              </a:spcAft>
              <a:buClr>
                <a:schemeClr val="dk1"/>
              </a:buClr>
              <a:buSzPts val="700"/>
              <a:buChar char="•"/>
              <a:defRPr/>
            </a:lvl4pPr>
            <a:lvl5pPr indent="-273050" lvl="4" marL="2286000" algn="l">
              <a:lnSpc>
                <a:spcPct val="90000"/>
              </a:lnSpc>
              <a:spcBef>
                <a:spcPts val="400"/>
              </a:spcBef>
              <a:spcAft>
                <a:spcPts val="0"/>
              </a:spcAft>
              <a:buClr>
                <a:schemeClr val="dk1"/>
              </a:buClr>
              <a:buSzPts val="700"/>
              <a:buChar char="•"/>
              <a:defRPr/>
            </a:lvl5pPr>
            <a:lvl6pPr indent="-273050" lvl="5" marL="2743200" algn="l">
              <a:lnSpc>
                <a:spcPct val="90000"/>
              </a:lnSpc>
              <a:spcBef>
                <a:spcPts val="400"/>
              </a:spcBef>
              <a:spcAft>
                <a:spcPts val="0"/>
              </a:spcAft>
              <a:buClr>
                <a:schemeClr val="dk1"/>
              </a:buClr>
              <a:buSzPts val="700"/>
              <a:buChar char="•"/>
              <a:defRPr/>
            </a:lvl6pPr>
            <a:lvl7pPr indent="-273050" lvl="6" marL="3200400" algn="l">
              <a:lnSpc>
                <a:spcPct val="90000"/>
              </a:lnSpc>
              <a:spcBef>
                <a:spcPts val="400"/>
              </a:spcBef>
              <a:spcAft>
                <a:spcPts val="0"/>
              </a:spcAft>
              <a:buClr>
                <a:schemeClr val="dk1"/>
              </a:buClr>
              <a:buSzPts val="700"/>
              <a:buChar char="•"/>
              <a:defRPr/>
            </a:lvl7pPr>
            <a:lvl8pPr indent="-273050" lvl="7" marL="3657600" algn="l">
              <a:lnSpc>
                <a:spcPct val="90000"/>
              </a:lnSpc>
              <a:spcBef>
                <a:spcPts val="400"/>
              </a:spcBef>
              <a:spcAft>
                <a:spcPts val="0"/>
              </a:spcAft>
              <a:buClr>
                <a:schemeClr val="dk1"/>
              </a:buClr>
              <a:buSzPts val="700"/>
              <a:buChar char="•"/>
              <a:defRPr/>
            </a:lvl8pPr>
            <a:lvl9pPr indent="-273050" lvl="8" marL="4114800" algn="l">
              <a:lnSpc>
                <a:spcPct val="90000"/>
              </a:lnSpc>
              <a:spcBef>
                <a:spcPts val="400"/>
              </a:spcBef>
              <a:spcAft>
                <a:spcPts val="0"/>
              </a:spcAft>
              <a:buClr>
                <a:schemeClr val="dk1"/>
              </a:buClr>
              <a:buSzPts val="700"/>
              <a:buChar char="•"/>
              <a:defRPr/>
            </a:lvl9pPr>
          </a:lstStyle>
          <a:p/>
        </p:txBody>
      </p:sp>
      <p:sp>
        <p:nvSpPr>
          <p:cNvPr id="118" name="Google Shape;118;p26"/>
          <p:cNvSpPr txBox="1"/>
          <p:nvPr>
            <p:ph idx="10" type="dt"/>
          </p:nvPr>
        </p:nvSpPr>
        <p:spPr>
          <a:xfrm>
            <a:off x="628650" y="4767263"/>
            <a:ext cx="2057400" cy="273900"/>
          </a:xfrm>
          <a:prstGeom prst="rect">
            <a:avLst/>
          </a:prstGeom>
          <a:noFill/>
          <a:ln>
            <a:noFill/>
          </a:ln>
        </p:spPr>
        <p:txBody>
          <a:bodyPr anchorCtr="0" anchor="ctr" bIns="17150" lIns="34275" spcFirstLastPara="1" rIns="34275" wrap="square" tIns="17150">
            <a:noAutofit/>
          </a:bodyPr>
          <a:lstStyle>
            <a:lvl1pPr lvl="0"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9pPr>
          </a:lstStyle>
          <a:p/>
        </p:txBody>
      </p:sp>
      <p:sp>
        <p:nvSpPr>
          <p:cNvPr id="119" name="Google Shape;119;p26"/>
          <p:cNvSpPr txBox="1"/>
          <p:nvPr>
            <p:ph idx="11" type="ftr"/>
          </p:nvPr>
        </p:nvSpPr>
        <p:spPr>
          <a:xfrm>
            <a:off x="3028950" y="4767263"/>
            <a:ext cx="3086100" cy="273900"/>
          </a:xfrm>
          <a:prstGeom prst="rect">
            <a:avLst/>
          </a:prstGeom>
          <a:noFill/>
          <a:ln>
            <a:noFill/>
          </a:ln>
        </p:spPr>
        <p:txBody>
          <a:bodyPr anchorCtr="0" anchor="ctr" bIns="17150" lIns="34275" spcFirstLastPara="1" rIns="34275" wrap="square" tIns="17150">
            <a:noAutofit/>
          </a:bodyPr>
          <a:lstStyle>
            <a:lvl1pPr lvl="0" marR="0" algn="ctr">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9pPr>
          </a:lstStyle>
          <a:p/>
        </p:txBody>
      </p:sp>
      <p:sp>
        <p:nvSpPr>
          <p:cNvPr id="120" name="Google Shape;120;p26"/>
          <p:cNvSpPr txBox="1"/>
          <p:nvPr>
            <p:ph idx="12" type="sldNum"/>
          </p:nvPr>
        </p:nvSpPr>
        <p:spPr>
          <a:xfrm>
            <a:off x="6457950" y="4767263"/>
            <a:ext cx="2057400" cy="273900"/>
          </a:xfrm>
          <a:prstGeom prst="rect">
            <a:avLst/>
          </a:prstGeom>
          <a:noFill/>
          <a:ln>
            <a:noFill/>
          </a:ln>
        </p:spPr>
        <p:txBody>
          <a:bodyPr anchorCtr="0" anchor="ctr" bIns="17150" lIns="34275" spcFirstLastPara="1" rIns="34275" wrap="square" tIns="1715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p:spTree>
      <p:nvGrpSpPr>
        <p:cNvPr id="121" name="Shape 121"/>
        <p:cNvGrpSpPr/>
        <p:nvPr/>
      </p:nvGrpSpPr>
      <p:grpSpPr>
        <a:xfrm>
          <a:off x="0" y="0"/>
          <a:ext cx="0" cy="0"/>
          <a:chOff x="0" y="0"/>
          <a:chExt cx="0" cy="0"/>
        </a:xfrm>
      </p:grpSpPr>
      <p:sp>
        <p:nvSpPr>
          <p:cNvPr id="122" name="Google Shape;122;p27"/>
          <p:cNvSpPr txBox="1"/>
          <p:nvPr>
            <p:ph type="title"/>
          </p:nvPr>
        </p:nvSpPr>
        <p:spPr>
          <a:xfrm>
            <a:off x="365238" y="220935"/>
            <a:ext cx="3056700" cy="7830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2800"/>
              <a:buNone/>
              <a:defRPr b="1" i="0" sz="2600">
                <a:solidFill>
                  <a:srgbClr val="014D5B"/>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3" name="Google Shape;123;p27"/>
          <p:cNvSpPr txBox="1"/>
          <p:nvPr>
            <p:ph idx="1" type="body"/>
          </p:nvPr>
        </p:nvSpPr>
        <p:spPr>
          <a:xfrm>
            <a:off x="398130" y="1579386"/>
            <a:ext cx="4277400" cy="3256500"/>
          </a:xfrm>
          <a:prstGeom prst="rect">
            <a:avLst/>
          </a:prstGeom>
          <a:noFill/>
          <a:ln>
            <a:noFill/>
          </a:ln>
        </p:spPr>
        <p:txBody>
          <a:bodyPr anchorCtr="0" anchor="t" bIns="0" lIns="0" spcFirstLastPara="1" rIns="0" wrap="square" tIns="0">
            <a:spAutoFit/>
          </a:bodyPr>
          <a:lstStyle>
            <a:lvl1pPr indent="-228600" lvl="0" marL="457200" algn="l">
              <a:lnSpc>
                <a:spcPct val="115000"/>
              </a:lnSpc>
              <a:spcBef>
                <a:spcPts val="0"/>
              </a:spcBef>
              <a:spcAft>
                <a:spcPts val="0"/>
              </a:spcAft>
              <a:buSzPts val="1800"/>
              <a:buNone/>
              <a:defRPr b="0" i="0" sz="1300">
                <a:solidFill>
                  <a:srgbClr val="E36C31"/>
                </a:solidFill>
                <a:latin typeface="Arial"/>
                <a:ea typeface="Arial"/>
                <a:cs typeface="Arial"/>
                <a:sym typeface="Arial"/>
              </a:defRPr>
            </a:lvl1pPr>
            <a:lvl2pPr indent="-228600" lvl="1" marL="914400" algn="l">
              <a:lnSpc>
                <a:spcPct val="115000"/>
              </a:lnSpc>
              <a:spcBef>
                <a:spcPts val="1200"/>
              </a:spcBef>
              <a:spcAft>
                <a:spcPts val="0"/>
              </a:spcAft>
              <a:buSzPts val="1400"/>
              <a:buNone/>
              <a:defRPr/>
            </a:lvl2pPr>
            <a:lvl3pPr indent="-228600" lvl="2" marL="1371600" algn="l">
              <a:lnSpc>
                <a:spcPct val="115000"/>
              </a:lnSpc>
              <a:spcBef>
                <a:spcPts val="1200"/>
              </a:spcBef>
              <a:spcAft>
                <a:spcPts val="0"/>
              </a:spcAft>
              <a:buSzPts val="1400"/>
              <a:buNone/>
              <a:defRPr/>
            </a:lvl3pPr>
            <a:lvl4pPr indent="-228600" lvl="3" marL="1828800" algn="l">
              <a:lnSpc>
                <a:spcPct val="115000"/>
              </a:lnSpc>
              <a:spcBef>
                <a:spcPts val="1200"/>
              </a:spcBef>
              <a:spcAft>
                <a:spcPts val="0"/>
              </a:spcAft>
              <a:buSzPts val="1400"/>
              <a:buNone/>
              <a:defRPr/>
            </a:lvl4pPr>
            <a:lvl5pPr indent="-228600" lvl="4" marL="2286000" algn="l">
              <a:lnSpc>
                <a:spcPct val="115000"/>
              </a:lnSpc>
              <a:spcBef>
                <a:spcPts val="1200"/>
              </a:spcBef>
              <a:spcAft>
                <a:spcPts val="0"/>
              </a:spcAft>
              <a:buSzPts val="1400"/>
              <a:buNone/>
              <a:defRPr/>
            </a:lvl5pPr>
            <a:lvl6pPr indent="-228600" lvl="5" marL="2743200" algn="l">
              <a:lnSpc>
                <a:spcPct val="115000"/>
              </a:lnSpc>
              <a:spcBef>
                <a:spcPts val="1200"/>
              </a:spcBef>
              <a:spcAft>
                <a:spcPts val="0"/>
              </a:spcAft>
              <a:buSzPts val="1400"/>
              <a:buNone/>
              <a:defRPr/>
            </a:lvl6pPr>
            <a:lvl7pPr indent="-228600" lvl="6" marL="3200400" algn="l">
              <a:lnSpc>
                <a:spcPct val="115000"/>
              </a:lnSpc>
              <a:spcBef>
                <a:spcPts val="1200"/>
              </a:spcBef>
              <a:spcAft>
                <a:spcPts val="0"/>
              </a:spcAft>
              <a:buSzPts val="1400"/>
              <a:buNone/>
              <a:defRPr/>
            </a:lvl7pPr>
            <a:lvl8pPr indent="-228600" lvl="7" marL="3657600" algn="l">
              <a:lnSpc>
                <a:spcPct val="115000"/>
              </a:lnSpc>
              <a:spcBef>
                <a:spcPts val="1200"/>
              </a:spcBef>
              <a:spcAft>
                <a:spcPts val="0"/>
              </a:spcAft>
              <a:buSzPts val="1400"/>
              <a:buNone/>
              <a:defRPr/>
            </a:lvl8pPr>
            <a:lvl9pPr indent="-228600" lvl="8" marL="4114800" algn="l">
              <a:lnSpc>
                <a:spcPct val="115000"/>
              </a:lnSpc>
              <a:spcBef>
                <a:spcPts val="1200"/>
              </a:spcBef>
              <a:spcAft>
                <a:spcPts val="1200"/>
              </a:spcAft>
              <a:buSzPts val="1400"/>
              <a:buNone/>
              <a:defRPr/>
            </a:lvl9pPr>
          </a:lstStyle>
          <a:p/>
        </p:txBody>
      </p:sp>
      <p:sp>
        <p:nvSpPr>
          <p:cNvPr id="124" name="Google Shape;124;p27"/>
          <p:cNvSpPr txBox="1"/>
          <p:nvPr>
            <p:ph idx="11" type="ftr"/>
          </p:nvPr>
        </p:nvSpPr>
        <p:spPr>
          <a:xfrm>
            <a:off x="3111573" y="4783455"/>
            <a:ext cx="2928600" cy="257100"/>
          </a:xfrm>
          <a:prstGeom prst="rect">
            <a:avLst/>
          </a:prstGeom>
          <a:noFill/>
          <a:ln>
            <a:noFill/>
          </a:ln>
        </p:spPr>
        <p:txBody>
          <a:bodyPr anchorCtr="0" anchor="t" bIns="0" lIns="0" spcFirstLastPara="1" rIns="0" wrap="square" tIns="0">
            <a:sp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5" name="Google Shape;125;p27"/>
          <p:cNvSpPr txBox="1"/>
          <p:nvPr>
            <p:ph idx="10" type="dt"/>
          </p:nvPr>
        </p:nvSpPr>
        <p:spPr>
          <a:xfrm>
            <a:off x="457584" y="4783455"/>
            <a:ext cx="2104800" cy="257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6" name="Google Shape;126;p27"/>
          <p:cNvSpPr txBox="1"/>
          <p:nvPr>
            <p:ph idx="12" type="sldNum"/>
          </p:nvPr>
        </p:nvSpPr>
        <p:spPr>
          <a:xfrm>
            <a:off x="6589213" y="4783455"/>
            <a:ext cx="2104800" cy="2154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1">
  <p:cSld name="TITLE_AND_BODY_2">
    <p:spTree>
      <p:nvGrpSpPr>
        <p:cNvPr id="127" name="Shape 127"/>
        <p:cNvGrpSpPr/>
        <p:nvPr/>
      </p:nvGrpSpPr>
      <p:grpSpPr>
        <a:xfrm>
          <a:off x="0" y="0"/>
          <a:ext cx="0" cy="0"/>
          <a:chOff x="0" y="0"/>
          <a:chExt cx="0" cy="0"/>
        </a:xfrm>
      </p:grpSpPr>
      <p:sp>
        <p:nvSpPr>
          <p:cNvPr id="128" name="Google Shape;128;p28"/>
          <p:cNvSpPr txBox="1"/>
          <p:nvPr>
            <p:ph idx="12" type="sldNum"/>
          </p:nvPr>
        </p:nvSpPr>
        <p:spPr>
          <a:xfrm>
            <a:off x="4495204" y="4910138"/>
            <a:ext cx="147600" cy="157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AND_BODY_3">
    <p:spTree>
      <p:nvGrpSpPr>
        <p:cNvPr id="129" name="Shape 129"/>
        <p:cNvGrpSpPr/>
        <p:nvPr/>
      </p:nvGrpSpPr>
      <p:grpSpPr>
        <a:xfrm>
          <a:off x="0" y="0"/>
          <a:ext cx="0" cy="0"/>
          <a:chOff x="0" y="0"/>
          <a:chExt cx="0" cy="0"/>
        </a:xfrm>
      </p:grpSpPr>
      <p:sp>
        <p:nvSpPr>
          <p:cNvPr id="130" name="Google Shape;130;p29"/>
          <p:cNvSpPr txBox="1"/>
          <p:nvPr>
            <p:ph idx="12" type="sldNum"/>
          </p:nvPr>
        </p:nvSpPr>
        <p:spPr>
          <a:xfrm>
            <a:off x="4495204" y="4910138"/>
            <a:ext cx="147600" cy="157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31" name="Shape 131"/>
        <p:cNvGrpSpPr/>
        <p:nvPr/>
      </p:nvGrpSpPr>
      <p:grpSpPr>
        <a:xfrm>
          <a:off x="0" y="0"/>
          <a:ext cx="0" cy="0"/>
          <a:chOff x="0" y="0"/>
          <a:chExt cx="0" cy="0"/>
        </a:xfrm>
      </p:grpSpPr>
      <p:sp>
        <p:nvSpPr>
          <p:cNvPr id="132" name="Google Shape;132;p3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2">
  <p:cSld name="TITLE_AND_BODY_4">
    <p:spTree>
      <p:nvGrpSpPr>
        <p:cNvPr id="133" name="Shape 133"/>
        <p:cNvGrpSpPr/>
        <p:nvPr/>
      </p:nvGrpSpPr>
      <p:grpSpPr>
        <a:xfrm>
          <a:off x="0" y="0"/>
          <a:ext cx="0" cy="0"/>
          <a:chOff x="0" y="0"/>
          <a:chExt cx="0" cy="0"/>
        </a:xfrm>
      </p:grpSpPr>
      <p:sp>
        <p:nvSpPr>
          <p:cNvPr id="134" name="Google Shape;134;p31"/>
          <p:cNvSpPr txBox="1"/>
          <p:nvPr>
            <p:ph idx="12" type="sldNum"/>
          </p:nvPr>
        </p:nvSpPr>
        <p:spPr>
          <a:xfrm>
            <a:off x="4495204" y="4910138"/>
            <a:ext cx="147600" cy="157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3">
  <p:cSld name="TITLE_AND_BODY_5">
    <p:spTree>
      <p:nvGrpSpPr>
        <p:cNvPr id="135" name="Shape 135"/>
        <p:cNvGrpSpPr/>
        <p:nvPr/>
      </p:nvGrpSpPr>
      <p:grpSpPr>
        <a:xfrm>
          <a:off x="0" y="0"/>
          <a:ext cx="0" cy="0"/>
          <a:chOff x="0" y="0"/>
          <a:chExt cx="0" cy="0"/>
        </a:xfrm>
      </p:grpSpPr>
      <p:sp>
        <p:nvSpPr>
          <p:cNvPr id="136" name="Google Shape;136;p32"/>
          <p:cNvSpPr txBox="1"/>
          <p:nvPr>
            <p:ph idx="12" type="sldNum"/>
          </p:nvPr>
        </p:nvSpPr>
        <p:spPr>
          <a:xfrm>
            <a:off x="4495204" y="4910138"/>
            <a:ext cx="147600" cy="157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6A71"/>
        </a:solidFill>
      </p:bgPr>
    </p:bg>
    <p:spTree>
      <p:nvGrpSpPr>
        <p:cNvPr id="140" name="Shape 140"/>
        <p:cNvGrpSpPr/>
        <p:nvPr/>
      </p:nvGrpSpPr>
      <p:grpSpPr>
        <a:xfrm>
          <a:off x="0" y="0"/>
          <a:ext cx="0" cy="0"/>
          <a:chOff x="0" y="0"/>
          <a:chExt cx="0" cy="0"/>
        </a:xfrm>
      </p:grpSpPr>
      <p:sp>
        <p:nvSpPr>
          <p:cNvPr id="141" name="Google Shape;141;p34"/>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4100"/>
              <a:buNone/>
              <a:defRPr b="1" sz="4100">
                <a:solidFill>
                  <a:srgbClr val="F0E7EC"/>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42" name="Google Shape;142;p3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F0E7EC"/>
              </a:buClr>
              <a:buSzPts val="2300"/>
              <a:buNone/>
              <a:defRPr sz="2300">
                <a:solidFill>
                  <a:srgbClr val="F0E7E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143" name="Google Shape;143;p34"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bg>
      <p:bgPr>
        <a:solidFill>
          <a:srgbClr val="006A71"/>
        </a:solidFill>
      </p:bgPr>
    </p:bg>
    <p:spTree>
      <p:nvGrpSpPr>
        <p:cNvPr id="144" name="Shape 144"/>
        <p:cNvGrpSpPr/>
        <p:nvPr/>
      </p:nvGrpSpPr>
      <p:grpSpPr>
        <a:xfrm>
          <a:off x="0" y="0"/>
          <a:ext cx="0" cy="0"/>
          <a:chOff x="0" y="0"/>
          <a:chExt cx="0" cy="0"/>
        </a:xfrm>
      </p:grpSpPr>
      <p:sp>
        <p:nvSpPr>
          <p:cNvPr id="145" name="Google Shape;145;p35"/>
          <p:cNvSpPr txBox="1"/>
          <p:nvPr>
            <p:ph type="title"/>
          </p:nvPr>
        </p:nvSpPr>
        <p:spPr>
          <a:xfrm>
            <a:off x="0" y="2150850"/>
            <a:ext cx="91440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2800"/>
              <a:buNone/>
              <a:defRPr b="1">
                <a:solidFill>
                  <a:srgbClr val="F0E7EC"/>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6" name="Google Shape;146;p35"/>
          <p:cNvSpPr/>
          <p:nvPr/>
        </p:nvSpPr>
        <p:spPr>
          <a:xfrm rot="10800000">
            <a:off x="-682641" y="-268296"/>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2">
              <a:alphaModFix amt="14000"/>
            </a:blip>
            <a:stretch>
              <a:fillRect b="0" l="-65158" r="-102058" t="0"/>
            </a:stretch>
          </a:blipFill>
          <a:ln>
            <a:noFill/>
          </a:ln>
        </p:spPr>
      </p:sp>
      <p:pic>
        <p:nvPicPr>
          <p:cNvPr id="147" name="Google Shape;147;p35"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5E0942"/>
        </a:solidFill>
      </p:bgPr>
    </p:bg>
    <p:spTree>
      <p:nvGrpSpPr>
        <p:cNvPr id="148" name="Shape 148"/>
        <p:cNvGrpSpPr/>
        <p:nvPr/>
      </p:nvGrpSpPr>
      <p:grpSpPr>
        <a:xfrm>
          <a:off x="0" y="0"/>
          <a:ext cx="0" cy="0"/>
          <a:chOff x="0" y="0"/>
          <a:chExt cx="0" cy="0"/>
        </a:xfrm>
      </p:grpSpPr>
      <p:sp>
        <p:nvSpPr>
          <p:cNvPr id="149" name="Google Shape;149;p36"/>
          <p:cNvSpPr txBox="1"/>
          <p:nvPr>
            <p:ph type="title"/>
          </p:nvPr>
        </p:nvSpPr>
        <p:spPr>
          <a:xfrm>
            <a:off x="0" y="2150850"/>
            <a:ext cx="91440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2800"/>
              <a:buNone/>
              <a:defRPr b="1">
                <a:solidFill>
                  <a:srgbClr val="F0E7EC"/>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0" name="Google Shape;150;p36"/>
          <p:cNvSpPr/>
          <p:nvPr/>
        </p:nvSpPr>
        <p:spPr>
          <a:xfrm rot="10800000">
            <a:off x="-682641" y="-268296"/>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2">
              <a:alphaModFix amt="14000"/>
            </a:blip>
            <a:stretch>
              <a:fillRect b="0" l="-65158" r="-102058" t="0"/>
            </a:stretch>
          </a:blipFill>
          <a:ln>
            <a:noFill/>
          </a:ln>
        </p:spPr>
      </p:sp>
      <p:pic>
        <p:nvPicPr>
          <p:cNvPr id="151" name="Google Shape;151;p36"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F0E7EC"/>
        </a:solidFill>
      </p:bgPr>
    </p:bg>
    <p:spTree>
      <p:nvGrpSpPr>
        <p:cNvPr id="152" name="Shape 152"/>
        <p:cNvGrpSpPr/>
        <p:nvPr/>
      </p:nvGrpSpPr>
      <p:grpSpPr>
        <a:xfrm>
          <a:off x="0" y="0"/>
          <a:ext cx="0" cy="0"/>
          <a:chOff x="0" y="0"/>
          <a:chExt cx="0" cy="0"/>
        </a:xfrm>
      </p:grpSpPr>
      <p:sp>
        <p:nvSpPr>
          <p:cNvPr id="153" name="Google Shape;153;p37"/>
          <p:cNvSpPr txBox="1"/>
          <p:nvPr>
            <p:ph type="title"/>
          </p:nvPr>
        </p:nvSpPr>
        <p:spPr>
          <a:xfrm>
            <a:off x="311700" y="445025"/>
            <a:ext cx="7393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4" name="Google Shape;154;p37"/>
          <p:cNvSpPr txBox="1"/>
          <p:nvPr>
            <p:ph idx="1" type="body"/>
          </p:nvPr>
        </p:nvSpPr>
        <p:spPr>
          <a:xfrm>
            <a:off x="311700" y="1152475"/>
            <a:ext cx="7393200" cy="34083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Char char="●"/>
              <a:defRPr>
                <a:solidFill>
                  <a:srgbClr val="006A71"/>
                </a:solidFill>
              </a:defRPr>
            </a:lvl1pPr>
            <a:lvl2pPr indent="-317500" lvl="1" marL="914400">
              <a:spcBef>
                <a:spcPts val="0"/>
              </a:spcBef>
              <a:spcAft>
                <a:spcPts val="0"/>
              </a:spcAft>
              <a:buClr>
                <a:srgbClr val="006A71"/>
              </a:buClr>
              <a:buSzPts val="1400"/>
              <a:buChar char="○"/>
              <a:defRPr>
                <a:solidFill>
                  <a:srgbClr val="006A71"/>
                </a:solidFill>
              </a:defRPr>
            </a:lvl2pPr>
            <a:lvl3pPr indent="-317500" lvl="2" marL="1371600">
              <a:spcBef>
                <a:spcPts val="0"/>
              </a:spcBef>
              <a:spcAft>
                <a:spcPts val="0"/>
              </a:spcAft>
              <a:buClr>
                <a:srgbClr val="006A71"/>
              </a:buClr>
              <a:buSzPts val="1400"/>
              <a:buChar char="■"/>
              <a:defRPr>
                <a:solidFill>
                  <a:srgbClr val="006A71"/>
                </a:solidFill>
              </a:defRPr>
            </a:lvl3pPr>
            <a:lvl4pPr indent="-317500" lvl="3" marL="1828800">
              <a:spcBef>
                <a:spcPts val="0"/>
              </a:spcBef>
              <a:spcAft>
                <a:spcPts val="0"/>
              </a:spcAft>
              <a:buClr>
                <a:srgbClr val="006A71"/>
              </a:buClr>
              <a:buSzPts val="1400"/>
              <a:buChar char="●"/>
              <a:defRPr>
                <a:solidFill>
                  <a:srgbClr val="006A71"/>
                </a:solidFill>
              </a:defRPr>
            </a:lvl4pPr>
            <a:lvl5pPr indent="-317500" lvl="4" marL="2286000">
              <a:spcBef>
                <a:spcPts val="0"/>
              </a:spcBef>
              <a:spcAft>
                <a:spcPts val="0"/>
              </a:spcAft>
              <a:buClr>
                <a:srgbClr val="006A71"/>
              </a:buClr>
              <a:buSzPts val="1400"/>
              <a:buChar char="○"/>
              <a:defRPr>
                <a:solidFill>
                  <a:srgbClr val="006A71"/>
                </a:solidFill>
              </a:defRPr>
            </a:lvl5pPr>
            <a:lvl6pPr indent="-317500" lvl="5" marL="2743200">
              <a:spcBef>
                <a:spcPts val="0"/>
              </a:spcBef>
              <a:spcAft>
                <a:spcPts val="0"/>
              </a:spcAft>
              <a:buClr>
                <a:srgbClr val="006A71"/>
              </a:buClr>
              <a:buSzPts val="1400"/>
              <a:buChar char="■"/>
              <a:defRPr>
                <a:solidFill>
                  <a:srgbClr val="006A71"/>
                </a:solidFill>
              </a:defRPr>
            </a:lvl6pPr>
            <a:lvl7pPr indent="-317500" lvl="6" marL="3200400">
              <a:spcBef>
                <a:spcPts val="0"/>
              </a:spcBef>
              <a:spcAft>
                <a:spcPts val="0"/>
              </a:spcAft>
              <a:buClr>
                <a:srgbClr val="006A71"/>
              </a:buClr>
              <a:buSzPts val="1400"/>
              <a:buChar char="●"/>
              <a:defRPr>
                <a:solidFill>
                  <a:srgbClr val="006A71"/>
                </a:solidFill>
              </a:defRPr>
            </a:lvl7pPr>
            <a:lvl8pPr indent="-317500" lvl="7" marL="3657600">
              <a:spcBef>
                <a:spcPts val="0"/>
              </a:spcBef>
              <a:spcAft>
                <a:spcPts val="0"/>
              </a:spcAft>
              <a:buClr>
                <a:srgbClr val="006A71"/>
              </a:buClr>
              <a:buSzPts val="1400"/>
              <a:buChar char="○"/>
              <a:defRPr>
                <a:solidFill>
                  <a:srgbClr val="006A71"/>
                </a:solidFill>
              </a:defRPr>
            </a:lvl8pPr>
            <a:lvl9pPr indent="-317500" lvl="8" marL="4114800">
              <a:spcBef>
                <a:spcPts val="0"/>
              </a:spcBef>
              <a:spcAft>
                <a:spcPts val="0"/>
              </a:spcAft>
              <a:buClr>
                <a:srgbClr val="006A71"/>
              </a:buClr>
              <a:buSzPts val="1400"/>
              <a:buChar char="■"/>
              <a:defRPr>
                <a:solidFill>
                  <a:srgbClr val="006A71"/>
                </a:solidFill>
              </a:defRPr>
            </a:lvl9pPr>
          </a:lstStyle>
          <a:p/>
        </p:txBody>
      </p:sp>
      <p:sp>
        <p:nvSpPr>
          <p:cNvPr id="155" name="Google Shape;155;p37"/>
          <p:cNvSpPr/>
          <p:nvPr/>
        </p:nvSpPr>
        <p:spPr>
          <a:xfrm>
            <a:off x="7704853" y="929751"/>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156" name="Google Shape;156;p37"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ype="twoColTx">
  <p:cSld name="TITLE_AND_TWO_COLUMNS">
    <p:bg>
      <p:bgPr>
        <a:solidFill>
          <a:srgbClr val="F0E7EC"/>
        </a:solidFill>
      </p:bgPr>
    </p:bg>
    <p:spTree>
      <p:nvGrpSpPr>
        <p:cNvPr id="157" name="Shape 157"/>
        <p:cNvGrpSpPr/>
        <p:nvPr/>
      </p:nvGrpSpPr>
      <p:grpSpPr>
        <a:xfrm>
          <a:off x="0" y="0"/>
          <a:ext cx="0" cy="0"/>
          <a:chOff x="0" y="0"/>
          <a:chExt cx="0" cy="0"/>
        </a:xfrm>
      </p:grpSpPr>
      <p:sp>
        <p:nvSpPr>
          <p:cNvPr id="158" name="Google Shape;158;p38"/>
          <p:cNvSpPr txBox="1"/>
          <p:nvPr>
            <p:ph type="title"/>
          </p:nvPr>
        </p:nvSpPr>
        <p:spPr>
          <a:xfrm>
            <a:off x="311700" y="445025"/>
            <a:ext cx="6911700" cy="572700"/>
          </a:xfrm>
          <a:prstGeom prst="rect">
            <a:avLst/>
          </a:prstGeom>
          <a:ln>
            <a:noFill/>
          </a:ln>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59" name="Google Shape;159;p38"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160" name="Google Shape;160;p38"/>
          <p:cNvSpPr txBox="1"/>
          <p:nvPr>
            <p:ph idx="1" type="body"/>
          </p:nvPr>
        </p:nvSpPr>
        <p:spPr>
          <a:xfrm>
            <a:off x="3842788" y="1152475"/>
            <a:ext cx="3380700" cy="3807000"/>
          </a:xfrm>
          <a:prstGeom prst="rect">
            <a:avLst/>
          </a:prstGeom>
          <a:ln>
            <a:noFill/>
          </a:ln>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Char char="●"/>
              <a:defRPr sz="1400">
                <a:solidFill>
                  <a:srgbClr val="006A71"/>
                </a:solidFill>
              </a:defRPr>
            </a:lvl1pPr>
            <a:lvl2pPr indent="-304800" lvl="1" marL="914400">
              <a:spcBef>
                <a:spcPts val="0"/>
              </a:spcBef>
              <a:spcAft>
                <a:spcPts val="0"/>
              </a:spcAft>
              <a:buClr>
                <a:srgbClr val="006A71"/>
              </a:buClr>
              <a:buSzPts val="1200"/>
              <a:buChar char="○"/>
              <a:defRPr sz="1200">
                <a:solidFill>
                  <a:srgbClr val="006A71"/>
                </a:solidFill>
              </a:defRPr>
            </a:lvl2pPr>
            <a:lvl3pPr indent="-304800" lvl="2" marL="1371600">
              <a:spcBef>
                <a:spcPts val="0"/>
              </a:spcBef>
              <a:spcAft>
                <a:spcPts val="0"/>
              </a:spcAft>
              <a:buClr>
                <a:srgbClr val="006A71"/>
              </a:buClr>
              <a:buSzPts val="1200"/>
              <a:buChar char="■"/>
              <a:defRPr sz="1200">
                <a:solidFill>
                  <a:srgbClr val="006A71"/>
                </a:solidFill>
              </a:defRPr>
            </a:lvl3pPr>
            <a:lvl4pPr indent="-304800" lvl="3" marL="1828800">
              <a:spcBef>
                <a:spcPts val="0"/>
              </a:spcBef>
              <a:spcAft>
                <a:spcPts val="0"/>
              </a:spcAft>
              <a:buClr>
                <a:srgbClr val="006A71"/>
              </a:buClr>
              <a:buSzPts val="1200"/>
              <a:buChar char="●"/>
              <a:defRPr sz="1200">
                <a:solidFill>
                  <a:srgbClr val="006A71"/>
                </a:solidFill>
              </a:defRPr>
            </a:lvl4pPr>
            <a:lvl5pPr indent="-304800" lvl="4" marL="2286000">
              <a:spcBef>
                <a:spcPts val="0"/>
              </a:spcBef>
              <a:spcAft>
                <a:spcPts val="0"/>
              </a:spcAft>
              <a:buClr>
                <a:srgbClr val="006A71"/>
              </a:buClr>
              <a:buSzPts val="1200"/>
              <a:buChar char="○"/>
              <a:defRPr sz="1200">
                <a:solidFill>
                  <a:srgbClr val="006A71"/>
                </a:solidFill>
              </a:defRPr>
            </a:lvl5pPr>
            <a:lvl6pPr indent="-304800" lvl="5" marL="2743200">
              <a:spcBef>
                <a:spcPts val="0"/>
              </a:spcBef>
              <a:spcAft>
                <a:spcPts val="0"/>
              </a:spcAft>
              <a:buClr>
                <a:srgbClr val="006A71"/>
              </a:buClr>
              <a:buSzPts val="1200"/>
              <a:buChar char="■"/>
              <a:defRPr sz="1200">
                <a:solidFill>
                  <a:srgbClr val="006A71"/>
                </a:solidFill>
              </a:defRPr>
            </a:lvl6pPr>
            <a:lvl7pPr indent="-304800" lvl="6" marL="3200400">
              <a:spcBef>
                <a:spcPts val="0"/>
              </a:spcBef>
              <a:spcAft>
                <a:spcPts val="0"/>
              </a:spcAft>
              <a:buClr>
                <a:srgbClr val="006A71"/>
              </a:buClr>
              <a:buSzPts val="1200"/>
              <a:buChar char="●"/>
              <a:defRPr sz="1200">
                <a:solidFill>
                  <a:srgbClr val="006A71"/>
                </a:solidFill>
              </a:defRPr>
            </a:lvl7pPr>
            <a:lvl8pPr indent="-304800" lvl="7" marL="3657600">
              <a:spcBef>
                <a:spcPts val="0"/>
              </a:spcBef>
              <a:spcAft>
                <a:spcPts val="0"/>
              </a:spcAft>
              <a:buClr>
                <a:srgbClr val="006A71"/>
              </a:buClr>
              <a:buSzPts val="1200"/>
              <a:buChar char="○"/>
              <a:defRPr sz="1200">
                <a:solidFill>
                  <a:srgbClr val="006A71"/>
                </a:solidFill>
              </a:defRPr>
            </a:lvl8pPr>
            <a:lvl9pPr indent="-304800" lvl="8" marL="4114800">
              <a:spcBef>
                <a:spcPts val="0"/>
              </a:spcBef>
              <a:spcAft>
                <a:spcPts val="0"/>
              </a:spcAft>
              <a:buClr>
                <a:srgbClr val="006A71"/>
              </a:buClr>
              <a:buSzPts val="1200"/>
              <a:buChar char="■"/>
              <a:defRPr sz="1200">
                <a:solidFill>
                  <a:srgbClr val="006A71"/>
                </a:solidFill>
              </a:defRPr>
            </a:lvl9pPr>
          </a:lstStyle>
          <a:p/>
        </p:txBody>
      </p:sp>
      <p:sp>
        <p:nvSpPr>
          <p:cNvPr id="161" name="Google Shape;161;p38"/>
          <p:cNvSpPr txBox="1"/>
          <p:nvPr>
            <p:ph idx="2" type="body"/>
          </p:nvPr>
        </p:nvSpPr>
        <p:spPr>
          <a:xfrm>
            <a:off x="311700" y="1152475"/>
            <a:ext cx="3380700" cy="3807000"/>
          </a:xfrm>
          <a:prstGeom prst="rect">
            <a:avLst/>
          </a:prstGeom>
          <a:ln>
            <a:noFill/>
          </a:ln>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Char char="●"/>
              <a:defRPr sz="1400">
                <a:solidFill>
                  <a:srgbClr val="006A71"/>
                </a:solidFill>
              </a:defRPr>
            </a:lvl1pPr>
            <a:lvl2pPr indent="-304800" lvl="1" marL="914400">
              <a:spcBef>
                <a:spcPts val="0"/>
              </a:spcBef>
              <a:spcAft>
                <a:spcPts val="0"/>
              </a:spcAft>
              <a:buClr>
                <a:srgbClr val="006A71"/>
              </a:buClr>
              <a:buSzPts val="1200"/>
              <a:buChar char="○"/>
              <a:defRPr sz="1200">
                <a:solidFill>
                  <a:srgbClr val="006A71"/>
                </a:solidFill>
              </a:defRPr>
            </a:lvl2pPr>
            <a:lvl3pPr indent="-304800" lvl="2" marL="1371600">
              <a:spcBef>
                <a:spcPts val="0"/>
              </a:spcBef>
              <a:spcAft>
                <a:spcPts val="0"/>
              </a:spcAft>
              <a:buClr>
                <a:srgbClr val="006A71"/>
              </a:buClr>
              <a:buSzPts val="1200"/>
              <a:buChar char="■"/>
              <a:defRPr sz="1200">
                <a:solidFill>
                  <a:srgbClr val="006A71"/>
                </a:solidFill>
              </a:defRPr>
            </a:lvl3pPr>
            <a:lvl4pPr indent="-304800" lvl="3" marL="1828800">
              <a:spcBef>
                <a:spcPts val="0"/>
              </a:spcBef>
              <a:spcAft>
                <a:spcPts val="0"/>
              </a:spcAft>
              <a:buClr>
                <a:srgbClr val="006A71"/>
              </a:buClr>
              <a:buSzPts val="1200"/>
              <a:buChar char="●"/>
              <a:defRPr sz="1200">
                <a:solidFill>
                  <a:srgbClr val="006A71"/>
                </a:solidFill>
              </a:defRPr>
            </a:lvl4pPr>
            <a:lvl5pPr indent="-304800" lvl="4" marL="2286000">
              <a:spcBef>
                <a:spcPts val="0"/>
              </a:spcBef>
              <a:spcAft>
                <a:spcPts val="0"/>
              </a:spcAft>
              <a:buClr>
                <a:srgbClr val="006A71"/>
              </a:buClr>
              <a:buSzPts val="1200"/>
              <a:buChar char="○"/>
              <a:defRPr sz="1200">
                <a:solidFill>
                  <a:srgbClr val="006A71"/>
                </a:solidFill>
              </a:defRPr>
            </a:lvl5pPr>
            <a:lvl6pPr indent="-304800" lvl="5" marL="2743200">
              <a:spcBef>
                <a:spcPts val="0"/>
              </a:spcBef>
              <a:spcAft>
                <a:spcPts val="0"/>
              </a:spcAft>
              <a:buClr>
                <a:srgbClr val="006A71"/>
              </a:buClr>
              <a:buSzPts val="1200"/>
              <a:buChar char="■"/>
              <a:defRPr sz="1200">
                <a:solidFill>
                  <a:srgbClr val="006A71"/>
                </a:solidFill>
              </a:defRPr>
            </a:lvl6pPr>
            <a:lvl7pPr indent="-304800" lvl="6" marL="3200400">
              <a:spcBef>
                <a:spcPts val="0"/>
              </a:spcBef>
              <a:spcAft>
                <a:spcPts val="0"/>
              </a:spcAft>
              <a:buClr>
                <a:srgbClr val="006A71"/>
              </a:buClr>
              <a:buSzPts val="1200"/>
              <a:buChar char="●"/>
              <a:defRPr sz="1200">
                <a:solidFill>
                  <a:srgbClr val="006A71"/>
                </a:solidFill>
              </a:defRPr>
            </a:lvl7pPr>
            <a:lvl8pPr indent="-304800" lvl="7" marL="3657600">
              <a:spcBef>
                <a:spcPts val="0"/>
              </a:spcBef>
              <a:spcAft>
                <a:spcPts val="0"/>
              </a:spcAft>
              <a:buClr>
                <a:srgbClr val="006A71"/>
              </a:buClr>
              <a:buSzPts val="1200"/>
              <a:buChar char="○"/>
              <a:defRPr sz="1200">
                <a:solidFill>
                  <a:srgbClr val="006A71"/>
                </a:solidFill>
              </a:defRPr>
            </a:lvl8pPr>
            <a:lvl9pPr indent="-304800" lvl="8" marL="4114800">
              <a:spcBef>
                <a:spcPts val="0"/>
              </a:spcBef>
              <a:spcAft>
                <a:spcPts val="0"/>
              </a:spcAft>
              <a:buClr>
                <a:srgbClr val="006A71"/>
              </a:buClr>
              <a:buSzPts val="1200"/>
              <a:buChar char="■"/>
              <a:defRPr sz="1200">
                <a:solidFill>
                  <a:srgbClr val="006A71"/>
                </a:solidFill>
              </a:defRPr>
            </a:lvl9pPr>
          </a:lstStyle>
          <a:p/>
        </p:txBody>
      </p:sp>
      <p:sp>
        <p:nvSpPr>
          <p:cNvPr id="162" name="Google Shape;162;p38"/>
          <p:cNvSpPr/>
          <p:nvPr/>
        </p:nvSpPr>
        <p:spPr>
          <a:xfrm rot="10800000">
            <a:off x="7439440" y="-502134"/>
            <a:ext cx="1533947" cy="2286171"/>
          </a:xfrm>
          <a:custGeom>
            <a:rect b="b" l="l" r="r" t="t"/>
            <a:pathLst>
              <a:path extrusionOk="0" h="9832994" w="5113157">
                <a:moveTo>
                  <a:pt x="0" y="0"/>
                </a:moveTo>
                <a:lnTo>
                  <a:pt x="5113157" y="0"/>
                </a:lnTo>
                <a:lnTo>
                  <a:pt x="5113157" y="9832994"/>
                </a:lnTo>
                <a:lnTo>
                  <a:pt x="0" y="9832994"/>
                </a:lnTo>
                <a:lnTo>
                  <a:pt x="0" y="0"/>
                </a:lnTo>
                <a:close/>
              </a:path>
            </a:pathLst>
          </a:custGeom>
          <a:blipFill rotWithShape="1">
            <a:blip r:embed="rId3">
              <a:alphaModFix/>
            </a:blip>
            <a:stretch>
              <a:fillRect b="0" l="0" r="0" t="0"/>
            </a:stretch>
          </a:blipFill>
          <a:ln>
            <a:noFill/>
          </a:ln>
        </p:spPr>
      </p:sp>
      <p:sp>
        <p:nvSpPr>
          <p:cNvPr id="163" name="Google Shape;163;p38"/>
          <p:cNvSpPr/>
          <p:nvPr/>
        </p:nvSpPr>
        <p:spPr>
          <a:xfrm>
            <a:off x="8193325" y="-669475"/>
            <a:ext cx="1758900" cy="1687200"/>
          </a:xfrm>
          <a:prstGeom prst="ellipse">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E6F0F1"/>
        </a:solidFill>
      </p:bgPr>
    </p:bg>
    <p:spTree>
      <p:nvGrpSpPr>
        <p:cNvPr id="164" name="Shape 164"/>
        <p:cNvGrpSpPr/>
        <p:nvPr/>
      </p:nvGrpSpPr>
      <p:grpSpPr>
        <a:xfrm>
          <a:off x="0" y="0"/>
          <a:ext cx="0" cy="0"/>
          <a:chOff x="0" y="0"/>
          <a:chExt cx="0" cy="0"/>
        </a:xfrm>
      </p:grpSpPr>
      <p:sp>
        <p:nvSpPr>
          <p:cNvPr id="165" name="Google Shape;165;p3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66" name="Google Shape;166;p39"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167" name="Google Shape;167;p39"/>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Montserrat"/>
              <a:ea typeface="Montserrat"/>
              <a:cs typeface="Montserrat"/>
              <a:sym typeface="Montserrat"/>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006A71"/>
        </a:solidFill>
      </p:bgPr>
    </p:bg>
    <p:spTree>
      <p:nvGrpSpPr>
        <p:cNvPr id="168" name="Shape 168"/>
        <p:cNvGrpSpPr/>
        <p:nvPr/>
      </p:nvGrpSpPr>
      <p:grpSpPr>
        <a:xfrm>
          <a:off x="0" y="0"/>
          <a:ext cx="0" cy="0"/>
          <a:chOff x="0" y="0"/>
          <a:chExt cx="0" cy="0"/>
        </a:xfrm>
      </p:grpSpPr>
      <p:sp>
        <p:nvSpPr>
          <p:cNvPr id="169" name="Google Shape;169;p40"/>
          <p:cNvSpPr txBox="1"/>
          <p:nvPr>
            <p:ph type="title"/>
          </p:nvPr>
        </p:nvSpPr>
        <p:spPr>
          <a:xfrm>
            <a:off x="183450" y="450150"/>
            <a:ext cx="8790000" cy="10359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F0E7EC"/>
              </a:buClr>
              <a:buSzPts val="3900"/>
              <a:buNone/>
              <a:defRPr b="1" sz="3900">
                <a:solidFill>
                  <a:srgbClr val="F0E7EC"/>
                </a:solidFill>
              </a:defRPr>
            </a:lvl1pPr>
            <a:lvl2pPr lvl="1" algn="ctr">
              <a:spcBef>
                <a:spcPts val="0"/>
              </a:spcBef>
              <a:spcAft>
                <a:spcPts val="0"/>
              </a:spcAft>
              <a:buSzPts val="4800"/>
              <a:buNone/>
              <a:defRPr b="1" sz="4800"/>
            </a:lvl2pPr>
            <a:lvl3pPr lvl="2" algn="ctr">
              <a:spcBef>
                <a:spcPts val="0"/>
              </a:spcBef>
              <a:spcAft>
                <a:spcPts val="0"/>
              </a:spcAft>
              <a:buSzPts val="4800"/>
              <a:buNone/>
              <a:defRPr b="1" sz="4800"/>
            </a:lvl3pPr>
            <a:lvl4pPr lvl="3" algn="ctr">
              <a:spcBef>
                <a:spcPts val="0"/>
              </a:spcBef>
              <a:spcAft>
                <a:spcPts val="0"/>
              </a:spcAft>
              <a:buSzPts val="4800"/>
              <a:buNone/>
              <a:defRPr b="1" sz="4800"/>
            </a:lvl4pPr>
            <a:lvl5pPr lvl="4" algn="ctr">
              <a:spcBef>
                <a:spcPts val="0"/>
              </a:spcBef>
              <a:spcAft>
                <a:spcPts val="0"/>
              </a:spcAft>
              <a:buSzPts val="4800"/>
              <a:buNone/>
              <a:defRPr b="1" sz="4800"/>
            </a:lvl5pPr>
            <a:lvl6pPr lvl="5" algn="ctr">
              <a:spcBef>
                <a:spcPts val="0"/>
              </a:spcBef>
              <a:spcAft>
                <a:spcPts val="0"/>
              </a:spcAft>
              <a:buSzPts val="4800"/>
              <a:buNone/>
              <a:defRPr b="1" sz="4800"/>
            </a:lvl6pPr>
            <a:lvl7pPr lvl="6" algn="ctr">
              <a:spcBef>
                <a:spcPts val="0"/>
              </a:spcBef>
              <a:spcAft>
                <a:spcPts val="0"/>
              </a:spcAft>
              <a:buSzPts val="4800"/>
              <a:buNone/>
              <a:defRPr b="1" sz="4800"/>
            </a:lvl7pPr>
            <a:lvl8pPr lvl="7" algn="ctr">
              <a:spcBef>
                <a:spcPts val="0"/>
              </a:spcBef>
              <a:spcAft>
                <a:spcPts val="0"/>
              </a:spcAft>
              <a:buSzPts val="4800"/>
              <a:buNone/>
              <a:defRPr b="1" sz="4800"/>
            </a:lvl8pPr>
            <a:lvl9pPr lvl="8" algn="ctr">
              <a:spcBef>
                <a:spcPts val="0"/>
              </a:spcBef>
              <a:spcAft>
                <a:spcPts val="0"/>
              </a:spcAft>
              <a:buSzPts val="4800"/>
              <a:buNone/>
              <a:defRPr b="1" sz="4800"/>
            </a:lvl9pPr>
          </a:lstStyle>
          <a:p/>
        </p:txBody>
      </p:sp>
      <p:pic>
        <p:nvPicPr>
          <p:cNvPr id="170" name="Google Shape;170;p40"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171" name="Google Shape;171;p40"/>
          <p:cNvSpPr/>
          <p:nvPr/>
        </p:nvSpPr>
        <p:spPr>
          <a:xfrm>
            <a:off x="0" y="3026700"/>
            <a:ext cx="2116800" cy="2116800"/>
          </a:xfrm>
          <a:prstGeom prst="round2SameRect">
            <a:avLst>
              <a:gd fmla="val 50000" name="adj1"/>
              <a:gd fmla="val 0" name="adj2"/>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72" name="Google Shape;172;p40"/>
          <p:cNvSpPr/>
          <p:nvPr/>
        </p:nvSpPr>
        <p:spPr>
          <a:xfrm>
            <a:off x="990900" y="3527700"/>
            <a:ext cx="1524600" cy="1615800"/>
          </a:xfrm>
          <a:prstGeom prst="round2SameRect">
            <a:avLst>
              <a:gd fmla="val 50000" name="adj1"/>
              <a:gd fmla="val 0" name="adj2"/>
            </a:avLst>
          </a:prstGeom>
          <a:solidFill>
            <a:srgbClr val="B48EA8"/>
          </a:solidFill>
          <a:ln cap="flat" cmpd="sng" w="9525">
            <a:solidFill>
              <a:srgbClr val="B48EA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73" name="Google Shape;173;p40"/>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1"/>
              </a:solidFill>
              <a:latin typeface="Montserrat"/>
              <a:ea typeface="Montserrat"/>
              <a:cs typeface="Montserrat"/>
              <a:sym typeface="Montserrat"/>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5E0942"/>
        </a:solidFill>
      </p:bgPr>
    </p:bg>
    <p:spTree>
      <p:nvGrpSpPr>
        <p:cNvPr id="174" name="Shape 174"/>
        <p:cNvGrpSpPr/>
        <p:nvPr/>
      </p:nvGrpSpPr>
      <p:grpSpPr>
        <a:xfrm>
          <a:off x="0" y="0"/>
          <a:ext cx="0" cy="0"/>
          <a:chOff x="0" y="0"/>
          <a:chExt cx="0" cy="0"/>
        </a:xfrm>
      </p:grpSpPr>
      <p:sp>
        <p:nvSpPr>
          <p:cNvPr id="175" name="Google Shape;175;p41"/>
          <p:cNvSpPr/>
          <p:nvPr/>
        </p:nvSpPr>
        <p:spPr>
          <a:xfrm>
            <a:off x="0" y="-125"/>
            <a:ext cx="45720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76" name="Google Shape;176;p41"/>
          <p:cNvSpPr txBox="1"/>
          <p:nvPr>
            <p:ph type="title"/>
          </p:nvPr>
        </p:nvSpPr>
        <p:spPr>
          <a:xfrm>
            <a:off x="265500" y="889000"/>
            <a:ext cx="4045200" cy="1826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500"/>
              <a:buNone/>
              <a:defRPr b="1" sz="35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77" name="Google Shape;177;p4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800"/>
              <a:buNone/>
              <a:defRPr>
                <a:solidFill>
                  <a:schemeClr val="lt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8" name="Google Shape;178;p41"/>
          <p:cNvSpPr txBox="1"/>
          <p:nvPr>
            <p:ph idx="2" type="body"/>
          </p:nvPr>
        </p:nvSpPr>
        <p:spPr>
          <a:xfrm>
            <a:off x="4939500" y="889000"/>
            <a:ext cx="3837000" cy="31491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lt1"/>
              </a:buClr>
              <a:buSzPts val="1400"/>
              <a:buChar char="●"/>
              <a:defRPr sz="1400">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179" name="Google Shape;179;p41"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180" name="Shape 180"/>
        <p:cNvGrpSpPr/>
        <p:nvPr/>
      </p:nvGrpSpPr>
      <p:grpSpPr>
        <a:xfrm>
          <a:off x="0" y="0"/>
          <a:ext cx="0" cy="0"/>
          <a:chOff x="0" y="0"/>
          <a:chExt cx="0" cy="0"/>
        </a:xfrm>
      </p:grpSpPr>
      <p:sp>
        <p:nvSpPr>
          <p:cNvPr id="181" name="Google Shape;181;p42"/>
          <p:cNvSpPr/>
          <p:nvPr/>
        </p:nvSpPr>
        <p:spPr>
          <a:xfrm>
            <a:off x="0" y="-125"/>
            <a:ext cx="25251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82" name="Google Shape;182;p42"/>
          <p:cNvSpPr txBox="1"/>
          <p:nvPr>
            <p:ph type="title"/>
          </p:nvPr>
        </p:nvSpPr>
        <p:spPr>
          <a:xfrm>
            <a:off x="2831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pic>
        <p:nvPicPr>
          <p:cNvPr id="183" name="Google Shape;183;p42"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184" name="Google Shape;184;p42"/>
          <p:cNvSpPr/>
          <p:nvPr/>
        </p:nvSpPr>
        <p:spPr>
          <a:xfrm>
            <a:off x="2525100" y="0"/>
            <a:ext cx="25251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85" name="Google Shape;185;p42"/>
          <p:cNvSpPr txBox="1"/>
          <p:nvPr>
            <p:ph idx="2" type="title"/>
          </p:nvPr>
        </p:nvSpPr>
        <p:spPr>
          <a:xfrm>
            <a:off x="2857650"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86" name="Google Shape;186;p42"/>
          <p:cNvSpPr txBox="1"/>
          <p:nvPr>
            <p:ph idx="3" type="title"/>
          </p:nvPr>
        </p:nvSpPr>
        <p:spPr>
          <a:xfrm>
            <a:off x="33255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400"/>
              <a:buNone/>
              <a:defRPr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87" name="Google Shape;187;p42"/>
          <p:cNvSpPr txBox="1"/>
          <p:nvPr>
            <p:ph idx="4" type="title"/>
          </p:nvPr>
        </p:nvSpPr>
        <p:spPr>
          <a:xfrm>
            <a:off x="5496325" y="1129600"/>
            <a:ext cx="31509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rgbClr val="006A71"/>
              </a:buClr>
              <a:buSzPts val="1400"/>
              <a:buChar char="●"/>
              <a:defRPr sz="1400">
                <a:solidFill>
                  <a:srgbClr val="006A71"/>
                </a:solidFill>
              </a:defRPr>
            </a:lvl1pPr>
            <a:lvl2pPr lvl="1" algn="ctr">
              <a:lnSpc>
                <a:spcPct val="100000"/>
              </a:lnSpc>
              <a:spcBef>
                <a:spcPts val="0"/>
              </a:spcBef>
              <a:spcAft>
                <a:spcPts val="0"/>
              </a:spcAft>
              <a:buClr>
                <a:srgbClr val="006A71"/>
              </a:buClr>
              <a:buSzPts val="4200"/>
              <a:buChar char="○"/>
              <a:defRPr sz="4200">
                <a:solidFill>
                  <a:srgbClr val="006A71"/>
                </a:solidFill>
              </a:defRPr>
            </a:lvl2pPr>
            <a:lvl3pPr lvl="2" algn="ctr">
              <a:lnSpc>
                <a:spcPct val="100000"/>
              </a:lnSpc>
              <a:spcBef>
                <a:spcPts val="0"/>
              </a:spcBef>
              <a:spcAft>
                <a:spcPts val="0"/>
              </a:spcAft>
              <a:buClr>
                <a:srgbClr val="006A71"/>
              </a:buClr>
              <a:buSzPts val="4200"/>
              <a:buChar char="■"/>
              <a:defRPr sz="4200">
                <a:solidFill>
                  <a:srgbClr val="006A71"/>
                </a:solidFill>
              </a:defRPr>
            </a:lvl3pPr>
            <a:lvl4pPr lvl="3" algn="ctr">
              <a:lnSpc>
                <a:spcPct val="100000"/>
              </a:lnSpc>
              <a:spcBef>
                <a:spcPts val="0"/>
              </a:spcBef>
              <a:spcAft>
                <a:spcPts val="0"/>
              </a:spcAft>
              <a:buClr>
                <a:srgbClr val="006A71"/>
              </a:buClr>
              <a:buSzPts val="4200"/>
              <a:buChar char="●"/>
              <a:defRPr sz="4200">
                <a:solidFill>
                  <a:srgbClr val="006A71"/>
                </a:solidFill>
              </a:defRPr>
            </a:lvl4pPr>
            <a:lvl5pPr lvl="4" algn="ctr">
              <a:lnSpc>
                <a:spcPct val="100000"/>
              </a:lnSpc>
              <a:spcBef>
                <a:spcPts val="0"/>
              </a:spcBef>
              <a:spcAft>
                <a:spcPts val="0"/>
              </a:spcAft>
              <a:buClr>
                <a:srgbClr val="006A71"/>
              </a:buClr>
              <a:buSzPts val="4200"/>
              <a:buChar char="○"/>
              <a:defRPr sz="4200">
                <a:solidFill>
                  <a:srgbClr val="006A71"/>
                </a:solidFill>
              </a:defRPr>
            </a:lvl5pPr>
            <a:lvl6pPr lvl="5" algn="ctr">
              <a:lnSpc>
                <a:spcPct val="100000"/>
              </a:lnSpc>
              <a:spcBef>
                <a:spcPts val="0"/>
              </a:spcBef>
              <a:spcAft>
                <a:spcPts val="0"/>
              </a:spcAft>
              <a:buClr>
                <a:srgbClr val="006A71"/>
              </a:buClr>
              <a:buSzPts val="4200"/>
              <a:buChar char="■"/>
              <a:defRPr sz="4200">
                <a:solidFill>
                  <a:srgbClr val="006A71"/>
                </a:solidFill>
              </a:defRPr>
            </a:lvl6pPr>
            <a:lvl7pPr lvl="6" algn="ctr">
              <a:lnSpc>
                <a:spcPct val="100000"/>
              </a:lnSpc>
              <a:spcBef>
                <a:spcPts val="0"/>
              </a:spcBef>
              <a:spcAft>
                <a:spcPts val="0"/>
              </a:spcAft>
              <a:buClr>
                <a:srgbClr val="006A71"/>
              </a:buClr>
              <a:buSzPts val="4200"/>
              <a:buChar char="●"/>
              <a:defRPr sz="4200">
                <a:solidFill>
                  <a:srgbClr val="006A71"/>
                </a:solidFill>
              </a:defRPr>
            </a:lvl7pPr>
            <a:lvl8pPr lvl="7" algn="ctr">
              <a:lnSpc>
                <a:spcPct val="100000"/>
              </a:lnSpc>
              <a:spcBef>
                <a:spcPts val="0"/>
              </a:spcBef>
              <a:spcAft>
                <a:spcPts val="0"/>
              </a:spcAft>
              <a:buClr>
                <a:srgbClr val="006A71"/>
              </a:buClr>
              <a:buSzPts val="4200"/>
              <a:buChar char="○"/>
              <a:defRPr sz="4200">
                <a:solidFill>
                  <a:srgbClr val="006A71"/>
                </a:solidFill>
              </a:defRPr>
            </a:lvl8pPr>
            <a:lvl9pPr lvl="8" algn="ctr">
              <a:lnSpc>
                <a:spcPct val="100000"/>
              </a:lnSpc>
              <a:spcBef>
                <a:spcPts val="0"/>
              </a:spcBef>
              <a:spcAft>
                <a:spcPts val="0"/>
              </a:spcAft>
              <a:buClr>
                <a:srgbClr val="006A71"/>
              </a:buClr>
              <a:buSzPts val="4200"/>
              <a:buChar char="■"/>
              <a:defRPr sz="4200">
                <a:solidFill>
                  <a:srgbClr val="006A71"/>
                </a:solidFill>
              </a:defRPr>
            </a:lvl9pPr>
          </a:lstStyle>
          <a:p/>
        </p:txBody>
      </p:sp>
      <p:sp>
        <p:nvSpPr>
          <p:cNvPr id="188" name="Google Shape;188;p42"/>
          <p:cNvSpPr txBox="1"/>
          <p:nvPr>
            <p:ph idx="5" type="title"/>
          </p:nvPr>
        </p:nvSpPr>
        <p:spPr>
          <a:xfrm>
            <a:off x="285765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400"/>
              <a:buChar char="●"/>
              <a:defRPr sz="1400">
                <a:solidFill>
                  <a:schemeClr val="lt1"/>
                </a:solidFill>
              </a:defRPr>
            </a:lvl1pPr>
            <a:lvl2pPr lvl="1" algn="ctr">
              <a:lnSpc>
                <a:spcPct val="100000"/>
              </a:lnSpc>
              <a:spcBef>
                <a:spcPts val="0"/>
              </a:spcBef>
              <a:spcAft>
                <a:spcPts val="0"/>
              </a:spcAft>
              <a:buSzPts val="4200"/>
              <a:buChar char="○"/>
              <a:defRPr sz="4200"/>
            </a:lvl2pPr>
            <a:lvl3pPr lvl="2" algn="ctr">
              <a:lnSpc>
                <a:spcPct val="100000"/>
              </a:lnSpc>
              <a:spcBef>
                <a:spcPts val="0"/>
              </a:spcBef>
              <a:spcAft>
                <a:spcPts val="0"/>
              </a:spcAft>
              <a:buSzPts val="4200"/>
              <a:buChar char="■"/>
              <a:defRPr sz="4200"/>
            </a:lvl3pPr>
            <a:lvl4pPr lvl="3" algn="ctr">
              <a:lnSpc>
                <a:spcPct val="100000"/>
              </a:lnSpc>
              <a:spcBef>
                <a:spcPts val="0"/>
              </a:spcBef>
              <a:spcAft>
                <a:spcPts val="0"/>
              </a:spcAft>
              <a:buSzPts val="4200"/>
              <a:buChar char="●"/>
              <a:defRPr sz="4200"/>
            </a:lvl4pPr>
            <a:lvl5pPr lvl="4" algn="ctr">
              <a:lnSpc>
                <a:spcPct val="100000"/>
              </a:lnSpc>
              <a:spcBef>
                <a:spcPts val="0"/>
              </a:spcBef>
              <a:spcAft>
                <a:spcPts val="0"/>
              </a:spcAft>
              <a:buSzPts val="4200"/>
              <a:buChar char="○"/>
              <a:defRPr sz="4200"/>
            </a:lvl5pPr>
            <a:lvl6pPr lvl="5" algn="ctr">
              <a:lnSpc>
                <a:spcPct val="100000"/>
              </a:lnSpc>
              <a:spcBef>
                <a:spcPts val="0"/>
              </a:spcBef>
              <a:spcAft>
                <a:spcPts val="0"/>
              </a:spcAft>
              <a:buSzPts val="4200"/>
              <a:buChar char="■"/>
              <a:defRPr sz="4200"/>
            </a:lvl6pPr>
            <a:lvl7pPr lvl="6" algn="ctr">
              <a:lnSpc>
                <a:spcPct val="100000"/>
              </a:lnSpc>
              <a:spcBef>
                <a:spcPts val="0"/>
              </a:spcBef>
              <a:spcAft>
                <a:spcPts val="0"/>
              </a:spcAft>
              <a:buSzPts val="4200"/>
              <a:buChar char="●"/>
              <a:defRPr sz="4200"/>
            </a:lvl7pPr>
            <a:lvl8pPr lvl="7" algn="ctr">
              <a:lnSpc>
                <a:spcPct val="100000"/>
              </a:lnSpc>
              <a:spcBef>
                <a:spcPts val="0"/>
              </a:spcBef>
              <a:spcAft>
                <a:spcPts val="0"/>
              </a:spcAft>
              <a:buSzPts val="4200"/>
              <a:buChar char="○"/>
              <a:defRPr sz="4200"/>
            </a:lvl8pPr>
            <a:lvl9pPr lvl="8" algn="ctr">
              <a:lnSpc>
                <a:spcPct val="100000"/>
              </a:lnSpc>
              <a:spcBef>
                <a:spcPts val="0"/>
              </a:spcBef>
              <a:spcAft>
                <a:spcPts val="0"/>
              </a:spcAft>
              <a:buSzPts val="4200"/>
              <a:buChar char="■"/>
              <a:defRPr sz="4200"/>
            </a:lvl9pPr>
          </a:lstStyle>
          <a:p/>
        </p:txBody>
      </p:sp>
      <p:sp>
        <p:nvSpPr>
          <p:cNvPr id="189" name="Google Shape;189;p42"/>
          <p:cNvSpPr txBox="1"/>
          <p:nvPr>
            <p:ph idx="6" type="title"/>
          </p:nvPr>
        </p:nvSpPr>
        <p:spPr>
          <a:xfrm>
            <a:off x="60986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5E0942"/>
              </a:buClr>
              <a:buSzPts val="1400"/>
              <a:buNone/>
              <a:defRPr b="1" sz="1400">
                <a:solidFill>
                  <a:srgbClr val="5E0942"/>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5E0942"/>
        </a:solidFill>
      </p:bgPr>
    </p:bg>
    <p:spTree>
      <p:nvGrpSpPr>
        <p:cNvPr id="190" name="Shape 190"/>
        <p:cNvGrpSpPr/>
        <p:nvPr/>
      </p:nvGrpSpPr>
      <p:grpSpPr>
        <a:xfrm>
          <a:off x="0" y="0"/>
          <a:ext cx="0" cy="0"/>
          <a:chOff x="0" y="0"/>
          <a:chExt cx="0" cy="0"/>
        </a:xfrm>
      </p:grpSpPr>
      <p:pic>
        <p:nvPicPr>
          <p:cNvPr id="191" name="Google Shape;191;p43"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192" name="Google Shape;192;p43"/>
          <p:cNvSpPr txBox="1"/>
          <p:nvPr/>
        </p:nvSpPr>
        <p:spPr>
          <a:xfrm>
            <a:off x="549125" y="1437850"/>
            <a:ext cx="7293000" cy="33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193" name="Google Shape;193;p43"/>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4100"/>
              <a:buNone/>
              <a:defRPr b="1" sz="4100">
                <a:solidFill>
                  <a:srgbClr val="F0E7EC"/>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94" name="Google Shape;194;p4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F0E7EC"/>
              </a:buClr>
              <a:buSzPts val="2300"/>
              <a:buNone/>
              <a:defRPr sz="2300">
                <a:solidFill>
                  <a:srgbClr val="F0E7E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CUSTOM">
    <p:bg>
      <p:bgPr>
        <a:solidFill>
          <a:srgbClr val="E6F0F1"/>
        </a:solidFill>
      </p:bgPr>
    </p:bg>
    <p:spTree>
      <p:nvGrpSpPr>
        <p:cNvPr id="195" name="Shape 195"/>
        <p:cNvGrpSpPr/>
        <p:nvPr/>
      </p:nvGrpSpPr>
      <p:grpSpPr>
        <a:xfrm>
          <a:off x="0" y="0"/>
          <a:ext cx="0" cy="0"/>
          <a:chOff x="0" y="0"/>
          <a:chExt cx="0" cy="0"/>
        </a:xfrm>
      </p:grpSpPr>
      <p:sp>
        <p:nvSpPr>
          <p:cNvPr id="196" name="Google Shape;196;p44"/>
          <p:cNvSpPr txBox="1"/>
          <p:nvPr/>
        </p:nvSpPr>
        <p:spPr>
          <a:xfrm>
            <a:off x="2066400" y="3996100"/>
            <a:ext cx="5389200" cy="5727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300">
              <a:solidFill>
                <a:srgbClr val="000000"/>
              </a:solidFill>
              <a:latin typeface="Montserrat"/>
              <a:ea typeface="Montserrat"/>
              <a:cs typeface="Montserrat"/>
              <a:sym typeface="Montserrat"/>
            </a:endParaRPr>
          </a:p>
        </p:txBody>
      </p:sp>
      <p:sp>
        <p:nvSpPr>
          <p:cNvPr id="197" name="Google Shape;197;p44"/>
          <p:cNvSpPr/>
          <p:nvPr/>
        </p:nvSpPr>
        <p:spPr>
          <a:xfrm>
            <a:off x="5898353" y="-2223324"/>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sp>
        <p:nvSpPr>
          <p:cNvPr id="198" name="Google Shape;198;p44"/>
          <p:cNvSpPr txBox="1"/>
          <p:nvPr>
            <p:ph type="title"/>
          </p:nvPr>
        </p:nvSpPr>
        <p:spPr>
          <a:xfrm>
            <a:off x="2066400" y="3996100"/>
            <a:ext cx="5389200" cy="5727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5E0942"/>
              </a:buClr>
              <a:buSzPts val="2800"/>
              <a:buNone/>
              <a:defRPr>
                <a:solidFill>
                  <a:srgbClr val="5E0942"/>
                </a:solidFil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99" name="Google Shape;199;p44"/>
          <p:cNvSpPr/>
          <p:nvPr>
            <p:ph idx="2" type="pic"/>
          </p:nvPr>
        </p:nvSpPr>
        <p:spPr>
          <a:xfrm>
            <a:off x="3519150" y="1286675"/>
            <a:ext cx="2483700" cy="2427000"/>
          </a:xfrm>
          <a:prstGeom prst="ellipse">
            <a:avLst/>
          </a:prstGeom>
          <a:noFill/>
          <a:ln>
            <a:noFill/>
          </a:ln>
        </p:spPr>
      </p:sp>
      <p:sp>
        <p:nvSpPr>
          <p:cNvPr id="200" name="Google Shape;200;p44"/>
          <p:cNvSpPr/>
          <p:nvPr/>
        </p:nvSpPr>
        <p:spPr>
          <a:xfrm>
            <a:off x="-2181347" y="858176"/>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201" name="Google Shape;201;p44"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2" name="Shape 202"/>
        <p:cNvGrpSpPr/>
        <p:nvPr/>
      </p:nvGrpSpPr>
      <p:grpSpPr>
        <a:xfrm>
          <a:off x="0" y="0"/>
          <a:ext cx="0" cy="0"/>
          <a:chOff x="0" y="0"/>
          <a:chExt cx="0" cy="0"/>
        </a:xfrm>
      </p:grpSpPr>
      <p:sp>
        <p:nvSpPr>
          <p:cNvPr id="203" name="Google Shape;203;p45"/>
          <p:cNvSpPr txBox="1"/>
          <p:nvPr>
            <p:ph type="title"/>
          </p:nvPr>
        </p:nvSpPr>
        <p:spPr>
          <a:xfrm>
            <a:off x="628650" y="273844"/>
            <a:ext cx="7886700" cy="994200"/>
          </a:xfrm>
          <a:prstGeom prst="rect">
            <a:avLst/>
          </a:prstGeom>
          <a:noFill/>
          <a:ln>
            <a:noFill/>
          </a:ln>
        </p:spPr>
        <p:txBody>
          <a:bodyPr anchorCtr="0" anchor="ctr" bIns="17150" lIns="34275" spcFirstLastPara="1" rIns="34275" wrap="square" tIns="17150">
            <a:normAutofit/>
          </a:bodyPr>
          <a:lstStyle>
            <a:lvl1pPr lvl="0" algn="l">
              <a:lnSpc>
                <a:spcPct val="90000"/>
              </a:lnSpc>
              <a:spcBef>
                <a:spcPts val="0"/>
              </a:spcBef>
              <a:spcAft>
                <a:spcPts val="0"/>
              </a:spcAft>
              <a:buClr>
                <a:schemeClr val="accent1"/>
              </a:buClr>
              <a:buSzPts val="700"/>
              <a:buNone/>
              <a:defRPr>
                <a:solidFill>
                  <a:schemeClr val="accent1"/>
                </a:solidFill>
              </a:defRPr>
            </a:lvl1pPr>
            <a:lvl2pPr lvl="1" algn="l">
              <a:lnSpc>
                <a:spcPct val="100000"/>
              </a:lnSpc>
              <a:spcBef>
                <a:spcPts val="0"/>
              </a:spcBef>
              <a:spcAft>
                <a:spcPts val="0"/>
              </a:spcAft>
              <a:buClr>
                <a:schemeClr val="accent1"/>
              </a:buClr>
              <a:buSzPts val="500"/>
              <a:buNone/>
              <a:defRPr>
                <a:solidFill>
                  <a:schemeClr val="accent1"/>
                </a:solidFill>
              </a:defRPr>
            </a:lvl2pPr>
            <a:lvl3pPr lvl="2" algn="l">
              <a:lnSpc>
                <a:spcPct val="100000"/>
              </a:lnSpc>
              <a:spcBef>
                <a:spcPts val="0"/>
              </a:spcBef>
              <a:spcAft>
                <a:spcPts val="0"/>
              </a:spcAft>
              <a:buClr>
                <a:schemeClr val="accent1"/>
              </a:buClr>
              <a:buSzPts val="500"/>
              <a:buNone/>
              <a:defRPr>
                <a:solidFill>
                  <a:schemeClr val="accent1"/>
                </a:solidFill>
              </a:defRPr>
            </a:lvl3pPr>
            <a:lvl4pPr lvl="3" algn="l">
              <a:lnSpc>
                <a:spcPct val="100000"/>
              </a:lnSpc>
              <a:spcBef>
                <a:spcPts val="0"/>
              </a:spcBef>
              <a:spcAft>
                <a:spcPts val="0"/>
              </a:spcAft>
              <a:buClr>
                <a:schemeClr val="accent1"/>
              </a:buClr>
              <a:buSzPts val="500"/>
              <a:buNone/>
              <a:defRPr>
                <a:solidFill>
                  <a:schemeClr val="accent1"/>
                </a:solidFill>
              </a:defRPr>
            </a:lvl4pPr>
            <a:lvl5pPr lvl="4" algn="l">
              <a:lnSpc>
                <a:spcPct val="100000"/>
              </a:lnSpc>
              <a:spcBef>
                <a:spcPts val="0"/>
              </a:spcBef>
              <a:spcAft>
                <a:spcPts val="0"/>
              </a:spcAft>
              <a:buClr>
                <a:schemeClr val="accent1"/>
              </a:buClr>
              <a:buSzPts val="500"/>
              <a:buNone/>
              <a:defRPr>
                <a:solidFill>
                  <a:schemeClr val="accent1"/>
                </a:solidFill>
              </a:defRPr>
            </a:lvl5pPr>
            <a:lvl6pPr lvl="5" algn="l">
              <a:lnSpc>
                <a:spcPct val="100000"/>
              </a:lnSpc>
              <a:spcBef>
                <a:spcPts val="0"/>
              </a:spcBef>
              <a:spcAft>
                <a:spcPts val="0"/>
              </a:spcAft>
              <a:buClr>
                <a:schemeClr val="accent1"/>
              </a:buClr>
              <a:buSzPts val="500"/>
              <a:buNone/>
              <a:defRPr>
                <a:solidFill>
                  <a:schemeClr val="accent1"/>
                </a:solidFill>
              </a:defRPr>
            </a:lvl6pPr>
            <a:lvl7pPr lvl="6" algn="l">
              <a:lnSpc>
                <a:spcPct val="100000"/>
              </a:lnSpc>
              <a:spcBef>
                <a:spcPts val="0"/>
              </a:spcBef>
              <a:spcAft>
                <a:spcPts val="0"/>
              </a:spcAft>
              <a:buClr>
                <a:schemeClr val="accent1"/>
              </a:buClr>
              <a:buSzPts val="500"/>
              <a:buNone/>
              <a:defRPr>
                <a:solidFill>
                  <a:schemeClr val="accent1"/>
                </a:solidFill>
              </a:defRPr>
            </a:lvl7pPr>
            <a:lvl8pPr lvl="7" algn="l">
              <a:lnSpc>
                <a:spcPct val="100000"/>
              </a:lnSpc>
              <a:spcBef>
                <a:spcPts val="0"/>
              </a:spcBef>
              <a:spcAft>
                <a:spcPts val="0"/>
              </a:spcAft>
              <a:buClr>
                <a:schemeClr val="accent1"/>
              </a:buClr>
              <a:buSzPts val="500"/>
              <a:buNone/>
              <a:defRPr>
                <a:solidFill>
                  <a:schemeClr val="accent1"/>
                </a:solidFill>
              </a:defRPr>
            </a:lvl8pPr>
            <a:lvl9pPr lvl="8" algn="l">
              <a:lnSpc>
                <a:spcPct val="100000"/>
              </a:lnSpc>
              <a:spcBef>
                <a:spcPts val="0"/>
              </a:spcBef>
              <a:spcAft>
                <a:spcPts val="0"/>
              </a:spcAft>
              <a:buClr>
                <a:schemeClr val="accent1"/>
              </a:buClr>
              <a:buSzPts val="500"/>
              <a:buNone/>
              <a:defRPr>
                <a:solidFill>
                  <a:schemeClr val="accent1"/>
                </a:solidFill>
              </a:defRPr>
            </a:lvl9pPr>
          </a:lstStyle>
          <a:p/>
        </p:txBody>
      </p:sp>
      <p:sp>
        <p:nvSpPr>
          <p:cNvPr id="204" name="Google Shape;204;p45"/>
          <p:cNvSpPr txBox="1"/>
          <p:nvPr>
            <p:ph idx="1" type="body"/>
          </p:nvPr>
        </p:nvSpPr>
        <p:spPr>
          <a:xfrm>
            <a:off x="628650" y="1369219"/>
            <a:ext cx="7886700" cy="3263400"/>
          </a:xfrm>
          <a:prstGeom prst="rect">
            <a:avLst/>
          </a:prstGeom>
          <a:noFill/>
          <a:ln>
            <a:noFill/>
          </a:ln>
        </p:spPr>
        <p:txBody>
          <a:bodyPr anchorCtr="0" anchor="t" bIns="17150" lIns="34275" spcFirstLastPara="1" rIns="34275" wrap="square" tIns="17150">
            <a:normAutofit/>
          </a:bodyPr>
          <a:lstStyle>
            <a:lvl1pPr indent="-273050" lvl="0" marL="457200" algn="l">
              <a:lnSpc>
                <a:spcPct val="90000"/>
              </a:lnSpc>
              <a:spcBef>
                <a:spcPts val="800"/>
              </a:spcBef>
              <a:spcAft>
                <a:spcPts val="0"/>
              </a:spcAft>
              <a:buClr>
                <a:srgbClr val="A3638F"/>
              </a:buClr>
              <a:buSzPts val="700"/>
              <a:buChar char="•"/>
              <a:defRPr>
                <a:solidFill>
                  <a:srgbClr val="A3638F"/>
                </a:solidFill>
              </a:defRPr>
            </a:lvl1pPr>
            <a:lvl2pPr indent="-273050" lvl="1" marL="914400" algn="l">
              <a:lnSpc>
                <a:spcPct val="90000"/>
              </a:lnSpc>
              <a:spcBef>
                <a:spcPts val="400"/>
              </a:spcBef>
              <a:spcAft>
                <a:spcPts val="0"/>
              </a:spcAft>
              <a:buClr>
                <a:srgbClr val="A3638F"/>
              </a:buClr>
              <a:buSzPts val="700"/>
              <a:buChar char="•"/>
              <a:defRPr>
                <a:solidFill>
                  <a:srgbClr val="A3638F"/>
                </a:solidFill>
              </a:defRPr>
            </a:lvl2pPr>
            <a:lvl3pPr indent="-273050" lvl="2" marL="1371600" algn="l">
              <a:lnSpc>
                <a:spcPct val="90000"/>
              </a:lnSpc>
              <a:spcBef>
                <a:spcPts val="400"/>
              </a:spcBef>
              <a:spcAft>
                <a:spcPts val="0"/>
              </a:spcAft>
              <a:buClr>
                <a:srgbClr val="A3638F"/>
              </a:buClr>
              <a:buSzPts val="700"/>
              <a:buChar char="•"/>
              <a:defRPr>
                <a:solidFill>
                  <a:srgbClr val="A3638F"/>
                </a:solidFill>
              </a:defRPr>
            </a:lvl3pPr>
            <a:lvl4pPr indent="-273050" lvl="3" marL="1828800" algn="l">
              <a:lnSpc>
                <a:spcPct val="90000"/>
              </a:lnSpc>
              <a:spcBef>
                <a:spcPts val="400"/>
              </a:spcBef>
              <a:spcAft>
                <a:spcPts val="0"/>
              </a:spcAft>
              <a:buClr>
                <a:srgbClr val="A3638F"/>
              </a:buClr>
              <a:buSzPts val="700"/>
              <a:buChar char="•"/>
              <a:defRPr>
                <a:solidFill>
                  <a:srgbClr val="A3638F"/>
                </a:solidFill>
              </a:defRPr>
            </a:lvl4pPr>
            <a:lvl5pPr indent="-273050" lvl="4" marL="2286000" algn="l">
              <a:lnSpc>
                <a:spcPct val="90000"/>
              </a:lnSpc>
              <a:spcBef>
                <a:spcPts val="400"/>
              </a:spcBef>
              <a:spcAft>
                <a:spcPts val="0"/>
              </a:spcAft>
              <a:buClr>
                <a:srgbClr val="A3638F"/>
              </a:buClr>
              <a:buSzPts val="700"/>
              <a:buChar char="•"/>
              <a:defRPr>
                <a:solidFill>
                  <a:srgbClr val="A3638F"/>
                </a:solidFill>
              </a:defRPr>
            </a:lvl5pPr>
            <a:lvl6pPr indent="-273050" lvl="5" marL="2743200" algn="l">
              <a:lnSpc>
                <a:spcPct val="90000"/>
              </a:lnSpc>
              <a:spcBef>
                <a:spcPts val="400"/>
              </a:spcBef>
              <a:spcAft>
                <a:spcPts val="0"/>
              </a:spcAft>
              <a:buClr>
                <a:srgbClr val="A3638F"/>
              </a:buClr>
              <a:buSzPts val="700"/>
              <a:buChar char="•"/>
              <a:defRPr>
                <a:solidFill>
                  <a:srgbClr val="A3638F"/>
                </a:solidFill>
              </a:defRPr>
            </a:lvl6pPr>
            <a:lvl7pPr indent="-273050" lvl="6" marL="3200400" algn="l">
              <a:lnSpc>
                <a:spcPct val="90000"/>
              </a:lnSpc>
              <a:spcBef>
                <a:spcPts val="400"/>
              </a:spcBef>
              <a:spcAft>
                <a:spcPts val="0"/>
              </a:spcAft>
              <a:buClr>
                <a:srgbClr val="A3638F"/>
              </a:buClr>
              <a:buSzPts val="700"/>
              <a:buChar char="•"/>
              <a:defRPr>
                <a:solidFill>
                  <a:srgbClr val="A3638F"/>
                </a:solidFill>
              </a:defRPr>
            </a:lvl7pPr>
            <a:lvl8pPr indent="-273050" lvl="7" marL="3657600" algn="l">
              <a:lnSpc>
                <a:spcPct val="90000"/>
              </a:lnSpc>
              <a:spcBef>
                <a:spcPts val="400"/>
              </a:spcBef>
              <a:spcAft>
                <a:spcPts val="0"/>
              </a:spcAft>
              <a:buClr>
                <a:srgbClr val="A3638F"/>
              </a:buClr>
              <a:buSzPts val="700"/>
              <a:buChar char="•"/>
              <a:defRPr>
                <a:solidFill>
                  <a:srgbClr val="A3638F"/>
                </a:solidFill>
              </a:defRPr>
            </a:lvl8pPr>
            <a:lvl9pPr indent="-273050" lvl="8" marL="4114800" algn="l">
              <a:lnSpc>
                <a:spcPct val="90000"/>
              </a:lnSpc>
              <a:spcBef>
                <a:spcPts val="400"/>
              </a:spcBef>
              <a:spcAft>
                <a:spcPts val="0"/>
              </a:spcAft>
              <a:buClr>
                <a:srgbClr val="A3638F"/>
              </a:buClr>
              <a:buSzPts val="700"/>
              <a:buChar char="•"/>
              <a:defRPr>
                <a:solidFill>
                  <a:srgbClr val="A3638F"/>
                </a:solidFill>
              </a:defRPr>
            </a:lvl9pPr>
          </a:lstStyle>
          <a:p/>
        </p:txBody>
      </p:sp>
      <p:sp>
        <p:nvSpPr>
          <p:cNvPr id="205" name="Google Shape;205;p45"/>
          <p:cNvSpPr txBox="1"/>
          <p:nvPr>
            <p:ph idx="10" type="dt"/>
          </p:nvPr>
        </p:nvSpPr>
        <p:spPr>
          <a:xfrm>
            <a:off x="628650" y="4767263"/>
            <a:ext cx="2057400" cy="273900"/>
          </a:xfrm>
          <a:prstGeom prst="rect">
            <a:avLst/>
          </a:prstGeom>
          <a:noFill/>
          <a:ln>
            <a:noFill/>
          </a:ln>
        </p:spPr>
        <p:txBody>
          <a:bodyPr anchorCtr="0" anchor="ctr" bIns="17150" lIns="34275" spcFirstLastPara="1" rIns="34275" wrap="square" tIns="17150">
            <a:noAutofit/>
          </a:bodyPr>
          <a:lstStyle>
            <a:lvl1pPr lvl="0" algn="l">
              <a:lnSpc>
                <a:spcPct val="100000"/>
              </a:lnSpc>
              <a:spcBef>
                <a:spcPts val="0"/>
              </a:spcBef>
              <a:spcAft>
                <a:spcPts val="0"/>
              </a:spcAft>
              <a:buSzPts val="500"/>
              <a:buNone/>
              <a:defRPr sz="1100"/>
            </a:lvl1pPr>
            <a:lvl2pPr lvl="1" algn="l">
              <a:lnSpc>
                <a:spcPct val="100000"/>
              </a:lnSpc>
              <a:spcBef>
                <a:spcPts val="0"/>
              </a:spcBef>
              <a:spcAft>
                <a:spcPts val="0"/>
              </a:spcAft>
              <a:buSzPts val="500"/>
              <a:buNone/>
              <a:defRPr sz="1100"/>
            </a:lvl2pPr>
            <a:lvl3pPr lvl="2" algn="l">
              <a:lnSpc>
                <a:spcPct val="100000"/>
              </a:lnSpc>
              <a:spcBef>
                <a:spcPts val="0"/>
              </a:spcBef>
              <a:spcAft>
                <a:spcPts val="0"/>
              </a:spcAft>
              <a:buSzPts val="500"/>
              <a:buNone/>
              <a:defRPr sz="1100"/>
            </a:lvl3pPr>
            <a:lvl4pPr lvl="3" algn="l">
              <a:lnSpc>
                <a:spcPct val="100000"/>
              </a:lnSpc>
              <a:spcBef>
                <a:spcPts val="0"/>
              </a:spcBef>
              <a:spcAft>
                <a:spcPts val="0"/>
              </a:spcAft>
              <a:buSzPts val="500"/>
              <a:buNone/>
              <a:defRPr sz="1100"/>
            </a:lvl4pPr>
            <a:lvl5pPr lvl="4" algn="l">
              <a:lnSpc>
                <a:spcPct val="100000"/>
              </a:lnSpc>
              <a:spcBef>
                <a:spcPts val="0"/>
              </a:spcBef>
              <a:spcAft>
                <a:spcPts val="0"/>
              </a:spcAft>
              <a:buSzPts val="500"/>
              <a:buNone/>
              <a:defRPr sz="1100"/>
            </a:lvl5pPr>
            <a:lvl6pPr lvl="5" algn="l">
              <a:lnSpc>
                <a:spcPct val="100000"/>
              </a:lnSpc>
              <a:spcBef>
                <a:spcPts val="0"/>
              </a:spcBef>
              <a:spcAft>
                <a:spcPts val="0"/>
              </a:spcAft>
              <a:buSzPts val="500"/>
              <a:buNone/>
              <a:defRPr sz="1100"/>
            </a:lvl6pPr>
            <a:lvl7pPr lvl="6" algn="l">
              <a:lnSpc>
                <a:spcPct val="100000"/>
              </a:lnSpc>
              <a:spcBef>
                <a:spcPts val="0"/>
              </a:spcBef>
              <a:spcAft>
                <a:spcPts val="0"/>
              </a:spcAft>
              <a:buSzPts val="500"/>
              <a:buNone/>
              <a:defRPr sz="1100"/>
            </a:lvl7pPr>
            <a:lvl8pPr lvl="7" algn="l">
              <a:lnSpc>
                <a:spcPct val="100000"/>
              </a:lnSpc>
              <a:spcBef>
                <a:spcPts val="0"/>
              </a:spcBef>
              <a:spcAft>
                <a:spcPts val="0"/>
              </a:spcAft>
              <a:buSzPts val="500"/>
              <a:buNone/>
              <a:defRPr sz="1100"/>
            </a:lvl8pPr>
            <a:lvl9pPr lvl="8" algn="l">
              <a:lnSpc>
                <a:spcPct val="100000"/>
              </a:lnSpc>
              <a:spcBef>
                <a:spcPts val="0"/>
              </a:spcBef>
              <a:spcAft>
                <a:spcPts val="0"/>
              </a:spcAft>
              <a:buSzPts val="500"/>
              <a:buNone/>
              <a:defRPr sz="1100"/>
            </a:lvl9pPr>
          </a:lstStyle>
          <a:p/>
        </p:txBody>
      </p:sp>
      <p:sp>
        <p:nvSpPr>
          <p:cNvPr id="206" name="Google Shape;206;p45"/>
          <p:cNvSpPr txBox="1"/>
          <p:nvPr>
            <p:ph idx="11" type="ftr"/>
          </p:nvPr>
        </p:nvSpPr>
        <p:spPr>
          <a:xfrm>
            <a:off x="3028950" y="4767263"/>
            <a:ext cx="3086100" cy="273900"/>
          </a:xfrm>
          <a:prstGeom prst="rect">
            <a:avLst/>
          </a:prstGeom>
          <a:noFill/>
          <a:ln>
            <a:noFill/>
          </a:ln>
        </p:spPr>
        <p:txBody>
          <a:bodyPr anchorCtr="0" anchor="ctr" bIns="17150" lIns="34275" spcFirstLastPara="1" rIns="34275" wrap="square" tIns="17150">
            <a:noAutofit/>
          </a:bodyPr>
          <a:lstStyle>
            <a:lvl1pPr lvl="0" algn="ctr">
              <a:lnSpc>
                <a:spcPct val="100000"/>
              </a:lnSpc>
              <a:spcBef>
                <a:spcPts val="0"/>
              </a:spcBef>
              <a:spcAft>
                <a:spcPts val="0"/>
              </a:spcAft>
              <a:buSzPts val="500"/>
              <a:buNone/>
              <a:defRPr sz="1100"/>
            </a:lvl1pPr>
            <a:lvl2pPr lvl="1" algn="l">
              <a:lnSpc>
                <a:spcPct val="100000"/>
              </a:lnSpc>
              <a:spcBef>
                <a:spcPts val="0"/>
              </a:spcBef>
              <a:spcAft>
                <a:spcPts val="0"/>
              </a:spcAft>
              <a:buSzPts val="500"/>
              <a:buNone/>
              <a:defRPr sz="1100"/>
            </a:lvl2pPr>
            <a:lvl3pPr lvl="2" algn="l">
              <a:lnSpc>
                <a:spcPct val="100000"/>
              </a:lnSpc>
              <a:spcBef>
                <a:spcPts val="0"/>
              </a:spcBef>
              <a:spcAft>
                <a:spcPts val="0"/>
              </a:spcAft>
              <a:buSzPts val="500"/>
              <a:buNone/>
              <a:defRPr sz="1100"/>
            </a:lvl3pPr>
            <a:lvl4pPr lvl="3" algn="l">
              <a:lnSpc>
                <a:spcPct val="100000"/>
              </a:lnSpc>
              <a:spcBef>
                <a:spcPts val="0"/>
              </a:spcBef>
              <a:spcAft>
                <a:spcPts val="0"/>
              </a:spcAft>
              <a:buSzPts val="500"/>
              <a:buNone/>
              <a:defRPr sz="1100"/>
            </a:lvl4pPr>
            <a:lvl5pPr lvl="4" algn="l">
              <a:lnSpc>
                <a:spcPct val="100000"/>
              </a:lnSpc>
              <a:spcBef>
                <a:spcPts val="0"/>
              </a:spcBef>
              <a:spcAft>
                <a:spcPts val="0"/>
              </a:spcAft>
              <a:buSzPts val="500"/>
              <a:buNone/>
              <a:defRPr sz="1100"/>
            </a:lvl5pPr>
            <a:lvl6pPr lvl="5" algn="l">
              <a:lnSpc>
                <a:spcPct val="100000"/>
              </a:lnSpc>
              <a:spcBef>
                <a:spcPts val="0"/>
              </a:spcBef>
              <a:spcAft>
                <a:spcPts val="0"/>
              </a:spcAft>
              <a:buSzPts val="500"/>
              <a:buNone/>
              <a:defRPr sz="1100"/>
            </a:lvl6pPr>
            <a:lvl7pPr lvl="6" algn="l">
              <a:lnSpc>
                <a:spcPct val="100000"/>
              </a:lnSpc>
              <a:spcBef>
                <a:spcPts val="0"/>
              </a:spcBef>
              <a:spcAft>
                <a:spcPts val="0"/>
              </a:spcAft>
              <a:buSzPts val="500"/>
              <a:buNone/>
              <a:defRPr sz="1100"/>
            </a:lvl7pPr>
            <a:lvl8pPr lvl="7" algn="l">
              <a:lnSpc>
                <a:spcPct val="100000"/>
              </a:lnSpc>
              <a:spcBef>
                <a:spcPts val="0"/>
              </a:spcBef>
              <a:spcAft>
                <a:spcPts val="0"/>
              </a:spcAft>
              <a:buSzPts val="500"/>
              <a:buNone/>
              <a:defRPr sz="1100"/>
            </a:lvl8pPr>
            <a:lvl9pPr lvl="8" algn="l">
              <a:lnSpc>
                <a:spcPct val="100000"/>
              </a:lnSpc>
              <a:spcBef>
                <a:spcPts val="0"/>
              </a:spcBef>
              <a:spcAft>
                <a:spcPts val="0"/>
              </a:spcAft>
              <a:buSzPts val="500"/>
              <a:buNone/>
              <a:defRPr sz="1100"/>
            </a:lvl9pPr>
          </a:lstStyle>
          <a:p/>
        </p:txBody>
      </p:sp>
      <p:sp>
        <p:nvSpPr>
          <p:cNvPr id="207" name="Google Shape;207;p45"/>
          <p:cNvSpPr txBox="1"/>
          <p:nvPr>
            <p:ph idx="12" type="sldNum"/>
          </p:nvPr>
        </p:nvSpPr>
        <p:spPr>
          <a:xfrm>
            <a:off x="6457950" y="4767263"/>
            <a:ext cx="2057400" cy="273900"/>
          </a:xfrm>
          <a:prstGeom prst="rect">
            <a:avLst/>
          </a:prstGeom>
          <a:noFill/>
          <a:ln>
            <a:noFill/>
          </a:ln>
        </p:spPr>
        <p:txBody>
          <a:bodyPr anchorCtr="0" anchor="ctr" bIns="17150" lIns="34275" spcFirstLastPara="1" rIns="34275" wrap="square" tIns="1715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
    <p:spTree>
      <p:nvGrpSpPr>
        <p:cNvPr id="208" name="Shape 208"/>
        <p:cNvGrpSpPr/>
        <p:nvPr/>
      </p:nvGrpSpPr>
      <p:grpSpPr>
        <a:xfrm>
          <a:off x="0" y="0"/>
          <a:ext cx="0" cy="0"/>
          <a:chOff x="0" y="0"/>
          <a:chExt cx="0" cy="0"/>
        </a:xfrm>
      </p:grpSpPr>
      <p:sp>
        <p:nvSpPr>
          <p:cNvPr id="209" name="Google Shape;209;p4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accent2"/>
              </a:buClr>
              <a:buSzPts val="2800"/>
              <a:buNone/>
              <a:defRPr>
                <a:solidFill>
                  <a:schemeClr val="accen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210" name="Google Shape;210;p46"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211" name="Google Shape;211;p46"/>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006A71"/>
              </a:solidFill>
              <a:latin typeface="Montserrat"/>
              <a:ea typeface="Montserrat"/>
              <a:cs typeface="Montserrat"/>
              <a:sym typeface="Montserrat"/>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2">
    <p:spTree>
      <p:nvGrpSpPr>
        <p:cNvPr id="212" name="Shape 212"/>
        <p:cNvGrpSpPr/>
        <p:nvPr/>
      </p:nvGrpSpPr>
      <p:grpSpPr>
        <a:xfrm>
          <a:off x="0" y="0"/>
          <a:ext cx="0" cy="0"/>
          <a:chOff x="0" y="0"/>
          <a:chExt cx="0" cy="0"/>
        </a:xfrm>
      </p:grpSpPr>
      <p:sp>
        <p:nvSpPr>
          <p:cNvPr id="213" name="Google Shape;213;p47"/>
          <p:cNvSpPr txBox="1"/>
          <p:nvPr>
            <p:ph type="title"/>
          </p:nvPr>
        </p:nvSpPr>
        <p:spPr>
          <a:xfrm>
            <a:off x="698225" y="445025"/>
            <a:ext cx="8134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None/>
              <a:defRPr>
                <a:solidFill>
                  <a:srgbClr val="5E0942"/>
                </a:solidFill>
              </a:defRPr>
            </a:lvl1pPr>
            <a:lvl2pPr lvl="1">
              <a:spcBef>
                <a:spcPts val="0"/>
              </a:spcBef>
              <a:spcAft>
                <a:spcPts val="0"/>
              </a:spcAft>
              <a:buClr>
                <a:srgbClr val="5E0942"/>
              </a:buClr>
              <a:buSzPts val="2800"/>
              <a:buNone/>
              <a:defRPr>
                <a:solidFill>
                  <a:srgbClr val="5E0942"/>
                </a:solidFill>
              </a:defRPr>
            </a:lvl2pPr>
            <a:lvl3pPr lvl="2">
              <a:spcBef>
                <a:spcPts val="0"/>
              </a:spcBef>
              <a:spcAft>
                <a:spcPts val="0"/>
              </a:spcAft>
              <a:buClr>
                <a:srgbClr val="5E0942"/>
              </a:buClr>
              <a:buSzPts val="2800"/>
              <a:buNone/>
              <a:defRPr>
                <a:solidFill>
                  <a:srgbClr val="5E0942"/>
                </a:solidFill>
              </a:defRPr>
            </a:lvl3pPr>
            <a:lvl4pPr lvl="3">
              <a:spcBef>
                <a:spcPts val="0"/>
              </a:spcBef>
              <a:spcAft>
                <a:spcPts val="0"/>
              </a:spcAft>
              <a:buClr>
                <a:srgbClr val="5E0942"/>
              </a:buClr>
              <a:buSzPts val="2800"/>
              <a:buNone/>
              <a:defRPr>
                <a:solidFill>
                  <a:srgbClr val="5E0942"/>
                </a:solidFill>
              </a:defRPr>
            </a:lvl4pPr>
            <a:lvl5pPr lvl="4">
              <a:spcBef>
                <a:spcPts val="0"/>
              </a:spcBef>
              <a:spcAft>
                <a:spcPts val="0"/>
              </a:spcAft>
              <a:buClr>
                <a:srgbClr val="5E0942"/>
              </a:buClr>
              <a:buSzPts val="2800"/>
              <a:buNone/>
              <a:defRPr>
                <a:solidFill>
                  <a:srgbClr val="5E0942"/>
                </a:solidFill>
              </a:defRPr>
            </a:lvl5pPr>
            <a:lvl6pPr lvl="5">
              <a:spcBef>
                <a:spcPts val="0"/>
              </a:spcBef>
              <a:spcAft>
                <a:spcPts val="0"/>
              </a:spcAft>
              <a:buClr>
                <a:srgbClr val="5E0942"/>
              </a:buClr>
              <a:buSzPts val="2800"/>
              <a:buNone/>
              <a:defRPr>
                <a:solidFill>
                  <a:srgbClr val="5E0942"/>
                </a:solidFill>
              </a:defRPr>
            </a:lvl6pPr>
            <a:lvl7pPr lvl="6">
              <a:spcBef>
                <a:spcPts val="0"/>
              </a:spcBef>
              <a:spcAft>
                <a:spcPts val="0"/>
              </a:spcAft>
              <a:buClr>
                <a:srgbClr val="5E0942"/>
              </a:buClr>
              <a:buSzPts val="2800"/>
              <a:buNone/>
              <a:defRPr>
                <a:solidFill>
                  <a:srgbClr val="5E0942"/>
                </a:solidFill>
              </a:defRPr>
            </a:lvl7pPr>
            <a:lvl8pPr lvl="7">
              <a:spcBef>
                <a:spcPts val="0"/>
              </a:spcBef>
              <a:spcAft>
                <a:spcPts val="0"/>
              </a:spcAft>
              <a:buClr>
                <a:srgbClr val="5E0942"/>
              </a:buClr>
              <a:buSzPts val="2800"/>
              <a:buNone/>
              <a:defRPr>
                <a:solidFill>
                  <a:srgbClr val="5E0942"/>
                </a:solidFill>
              </a:defRPr>
            </a:lvl8pPr>
            <a:lvl9pPr lvl="8">
              <a:spcBef>
                <a:spcPts val="0"/>
              </a:spcBef>
              <a:spcAft>
                <a:spcPts val="0"/>
              </a:spcAft>
              <a:buClr>
                <a:srgbClr val="5E0942"/>
              </a:buClr>
              <a:buSzPts val="2800"/>
              <a:buNone/>
              <a:defRPr>
                <a:solidFill>
                  <a:srgbClr val="5E0942"/>
                </a:solidFill>
              </a:defRPr>
            </a:lvl9pPr>
          </a:lstStyle>
          <a:p/>
        </p:txBody>
      </p:sp>
      <p:pic>
        <p:nvPicPr>
          <p:cNvPr id="214" name="Google Shape;214;p47" title="LCN Logo (purple).png"/>
          <p:cNvPicPr preferRelativeResize="0"/>
          <p:nvPr/>
        </p:nvPicPr>
        <p:blipFill rotWithShape="1">
          <a:blip r:embed="rId2">
            <a:alphaModFix/>
          </a:blip>
          <a:srcRect b="28656" l="28705" r="30141" t="31675"/>
          <a:stretch/>
        </p:blipFill>
        <p:spPr>
          <a:xfrm>
            <a:off x="7684725" y="4293700"/>
            <a:ext cx="1374773" cy="745451"/>
          </a:xfrm>
          <a:prstGeom prst="rect">
            <a:avLst/>
          </a:prstGeom>
          <a:noFill/>
          <a:ln>
            <a:noFill/>
          </a:ln>
        </p:spPr>
      </p:pic>
      <p:sp>
        <p:nvSpPr>
          <p:cNvPr id="215" name="Google Shape;215;p47"/>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1"/>
              </a:solidFill>
              <a:latin typeface="Montserrat"/>
              <a:ea typeface="Montserrat"/>
              <a:cs typeface="Montserrat"/>
              <a:sym typeface="Montserrat"/>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p:cSld name="CUSTOM_1_1">
    <p:bg>
      <p:bgPr>
        <a:solidFill>
          <a:srgbClr val="E6F0F1"/>
        </a:solidFill>
      </p:bgPr>
    </p:bg>
    <p:spTree>
      <p:nvGrpSpPr>
        <p:cNvPr id="216" name="Shape 216"/>
        <p:cNvGrpSpPr/>
        <p:nvPr/>
      </p:nvGrpSpPr>
      <p:grpSpPr>
        <a:xfrm>
          <a:off x="0" y="0"/>
          <a:ext cx="0" cy="0"/>
          <a:chOff x="0" y="0"/>
          <a:chExt cx="0" cy="0"/>
        </a:xfrm>
      </p:grpSpPr>
      <p:sp>
        <p:nvSpPr>
          <p:cNvPr id="217" name="Google Shape;217;p48"/>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218" name="Google Shape;218;p48"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219" name="Google Shape;219;p48"/>
          <p:cNvSpPr/>
          <p:nvPr/>
        </p:nvSpPr>
        <p:spPr>
          <a:xfrm>
            <a:off x="-3876389" y="323717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3">
              <a:alphaModFix/>
            </a:blip>
            <a:stretch>
              <a:fillRect b="0" l="0" r="0" t="0"/>
            </a:stretch>
          </a:blipFill>
          <a:ln>
            <a:noFill/>
          </a:ln>
        </p:spPr>
      </p:sp>
      <p:sp>
        <p:nvSpPr>
          <p:cNvPr id="220" name="Google Shape;220;p48"/>
          <p:cNvSpPr/>
          <p:nvPr/>
        </p:nvSpPr>
        <p:spPr>
          <a:xfrm>
            <a:off x="-3357089" y="403832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3">
              <a:alphaModFix/>
            </a:blip>
            <a:stretch>
              <a:fillRect b="0" l="0" r="0" t="0"/>
            </a:stretch>
          </a:blipFill>
          <a:ln>
            <a:noFill/>
          </a:ln>
        </p:spPr>
      </p:sp>
      <p:sp>
        <p:nvSpPr>
          <p:cNvPr id="221" name="Google Shape;221;p48"/>
          <p:cNvSpPr/>
          <p:nvPr/>
        </p:nvSpPr>
        <p:spPr>
          <a:xfrm>
            <a:off x="6817036" y="11289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3">
              <a:alphaModFix/>
            </a:blip>
            <a:stretch>
              <a:fillRect b="0" l="0" r="0" t="0"/>
            </a:stretch>
          </a:blipFill>
          <a:ln>
            <a:noFill/>
          </a:ln>
        </p:spPr>
      </p:sp>
      <p:sp>
        <p:nvSpPr>
          <p:cNvPr id="222" name="Google Shape;222;p48"/>
          <p:cNvSpPr/>
          <p:nvPr/>
        </p:nvSpPr>
        <p:spPr>
          <a:xfrm>
            <a:off x="7336336" y="91404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3">
              <a:alphaModFix/>
            </a:blip>
            <a:stretch>
              <a:fillRect b="0" l="0" r="0" t="0"/>
            </a:stretch>
          </a:blipFill>
          <a:ln>
            <a:noFill/>
          </a:ln>
        </p:spPr>
      </p:sp>
      <p:sp>
        <p:nvSpPr>
          <p:cNvPr id="223" name="Google Shape;223;p48"/>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1"/>
              </a:solidFill>
              <a:latin typeface="Montserrat"/>
              <a:ea typeface="Montserrat"/>
              <a:cs typeface="Montserrat"/>
              <a:sym typeface="Montserrat"/>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BIG_NUMBER_1">
    <p:bg>
      <p:bgPr>
        <a:solidFill>
          <a:srgbClr val="5E0942"/>
        </a:solidFill>
      </p:bgPr>
    </p:bg>
    <p:spTree>
      <p:nvGrpSpPr>
        <p:cNvPr id="224" name="Shape 224"/>
        <p:cNvGrpSpPr/>
        <p:nvPr/>
      </p:nvGrpSpPr>
      <p:grpSpPr>
        <a:xfrm>
          <a:off x="0" y="0"/>
          <a:ext cx="0" cy="0"/>
          <a:chOff x="0" y="0"/>
          <a:chExt cx="0" cy="0"/>
        </a:xfrm>
      </p:grpSpPr>
      <p:pic>
        <p:nvPicPr>
          <p:cNvPr id="225" name="Google Shape;225;p49" title="LCN-Full-Logo (transparent background).png"/>
          <p:cNvPicPr preferRelativeResize="0"/>
          <p:nvPr/>
        </p:nvPicPr>
        <p:blipFill>
          <a:blip r:embed="rId2">
            <a:alphaModFix/>
          </a:blip>
          <a:stretch>
            <a:fillRect/>
          </a:stretch>
        </p:blipFill>
        <p:spPr>
          <a:xfrm>
            <a:off x="2965925" y="2995098"/>
            <a:ext cx="3188502" cy="1547100"/>
          </a:xfrm>
          <a:prstGeom prst="rect">
            <a:avLst/>
          </a:prstGeom>
          <a:noFill/>
          <a:ln>
            <a:noFill/>
          </a:ln>
        </p:spPr>
      </p:pic>
      <p:sp>
        <p:nvSpPr>
          <p:cNvPr id="226" name="Google Shape;226;p49"/>
          <p:cNvSpPr txBox="1"/>
          <p:nvPr/>
        </p:nvSpPr>
        <p:spPr>
          <a:xfrm>
            <a:off x="2164250" y="852275"/>
            <a:ext cx="4609200" cy="21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1"/>
              </a:solidFill>
              <a:latin typeface="Montserrat"/>
              <a:ea typeface="Montserrat"/>
              <a:cs typeface="Montserrat"/>
              <a:sym typeface="Montserrat"/>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227" name="Shape 227"/>
        <p:cNvGrpSpPr/>
        <p:nvPr/>
      </p:nvGrpSpPr>
      <p:grpSpPr>
        <a:xfrm>
          <a:off x="0" y="0"/>
          <a:ext cx="0" cy="0"/>
          <a:chOff x="0" y="0"/>
          <a:chExt cx="0" cy="0"/>
        </a:xfrm>
      </p:grpSpPr>
      <p:sp>
        <p:nvSpPr>
          <p:cNvPr id="228" name="Google Shape;228;p5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5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5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bullets">
  <p:cSld name="slide with bullets">
    <p:bg>
      <p:bgPr>
        <a:solidFill>
          <a:schemeClr val="lt1"/>
        </a:solidFill>
      </p:bgPr>
    </p:bg>
    <p:spTree>
      <p:nvGrpSpPr>
        <p:cNvPr id="231" name="Shape 231"/>
        <p:cNvGrpSpPr/>
        <p:nvPr/>
      </p:nvGrpSpPr>
      <p:grpSpPr>
        <a:xfrm>
          <a:off x="0" y="0"/>
          <a:ext cx="0" cy="0"/>
          <a:chOff x="0" y="0"/>
          <a:chExt cx="0" cy="0"/>
        </a:xfrm>
      </p:grpSpPr>
      <p:sp>
        <p:nvSpPr>
          <p:cNvPr id="232" name="Google Shape;232;p5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3" name="Google Shape;233;p5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457200" lvl="0" marL="457200" algn="l">
              <a:spcBef>
                <a:spcPts val="720"/>
              </a:spcBef>
              <a:spcAft>
                <a:spcPts val="0"/>
              </a:spcAft>
              <a:buClr>
                <a:srgbClr val="7F7F7F"/>
              </a:buClr>
              <a:buSzPts val="3600"/>
              <a:buChar char="●"/>
              <a:defRPr sz="3600">
                <a:solidFill>
                  <a:srgbClr val="7F7F7F"/>
                </a:solidFill>
                <a:latin typeface="Arial"/>
                <a:ea typeface="Arial"/>
                <a:cs typeface="Arial"/>
                <a:sym typeface="Arial"/>
              </a:defRPr>
            </a:lvl1pPr>
            <a:lvl2pPr indent="-457200" lvl="1" marL="914400" algn="l">
              <a:spcBef>
                <a:spcPts val="1200"/>
              </a:spcBef>
              <a:spcAft>
                <a:spcPts val="0"/>
              </a:spcAft>
              <a:buClr>
                <a:srgbClr val="7F7F7F"/>
              </a:buClr>
              <a:buSzPts val="3600"/>
              <a:buChar char="○"/>
              <a:defRPr sz="3600">
                <a:solidFill>
                  <a:srgbClr val="7F7F7F"/>
                </a:solidFill>
                <a:latin typeface="Arial"/>
                <a:ea typeface="Arial"/>
                <a:cs typeface="Arial"/>
                <a:sym typeface="Arial"/>
              </a:defRPr>
            </a:lvl2pPr>
            <a:lvl3pPr indent="-457200" lvl="2" marL="1371600" algn="l">
              <a:spcBef>
                <a:spcPts val="1200"/>
              </a:spcBef>
              <a:spcAft>
                <a:spcPts val="0"/>
              </a:spcAft>
              <a:buClr>
                <a:srgbClr val="7F7F7F"/>
              </a:buClr>
              <a:buSzPts val="3600"/>
              <a:buFont typeface="Arial"/>
              <a:buChar char="•"/>
              <a:defRPr sz="3600">
                <a:solidFill>
                  <a:srgbClr val="7F7F7F"/>
                </a:solidFill>
                <a:latin typeface="Arial"/>
                <a:ea typeface="Arial"/>
                <a:cs typeface="Arial"/>
                <a:sym typeface="Arial"/>
              </a:defRPr>
            </a:lvl3pPr>
            <a:lvl4pPr indent="-431800" lvl="3" marL="1828800" algn="l">
              <a:spcBef>
                <a:spcPts val="1200"/>
              </a:spcBef>
              <a:spcAft>
                <a:spcPts val="0"/>
              </a:spcAft>
              <a:buClr>
                <a:srgbClr val="7F7F7F"/>
              </a:buClr>
              <a:buSzPts val="3200"/>
              <a:buFont typeface="Arial"/>
              <a:buChar char="•"/>
              <a:defRPr sz="3200">
                <a:solidFill>
                  <a:srgbClr val="7F7F7F"/>
                </a:solidFill>
                <a:latin typeface="Arial"/>
                <a:ea typeface="Arial"/>
                <a:cs typeface="Arial"/>
                <a:sym typeface="Arial"/>
              </a:defRPr>
            </a:lvl4pPr>
            <a:lvl5pPr indent="-431800" lvl="4" marL="2286000" algn="l">
              <a:spcBef>
                <a:spcPts val="1200"/>
              </a:spcBef>
              <a:spcAft>
                <a:spcPts val="0"/>
              </a:spcAft>
              <a:buClr>
                <a:srgbClr val="7F7F7F"/>
              </a:buClr>
              <a:buSzPts val="3200"/>
              <a:buFont typeface="Arial"/>
              <a:buChar char="•"/>
              <a:defRPr sz="3200">
                <a:solidFill>
                  <a:srgbClr val="7F7F7F"/>
                </a:solidFill>
                <a:latin typeface="Arial"/>
                <a:ea typeface="Arial"/>
                <a:cs typeface="Arial"/>
                <a:sym typeface="Arial"/>
              </a:defRPr>
            </a:lvl5pPr>
            <a:lvl6pPr indent="-342900" lvl="5" marL="2743200" algn="l">
              <a:spcBef>
                <a:spcPts val="1200"/>
              </a:spcBef>
              <a:spcAft>
                <a:spcPts val="0"/>
              </a:spcAft>
              <a:buClr>
                <a:schemeClr val="dk1"/>
              </a:buClr>
              <a:buSzPts val="1800"/>
              <a:buChar char="■"/>
              <a:defRPr/>
            </a:lvl6pPr>
            <a:lvl7pPr indent="-342900" lvl="6" marL="3200400" algn="l">
              <a:spcBef>
                <a:spcPts val="1200"/>
              </a:spcBef>
              <a:spcAft>
                <a:spcPts val="0"/>
              </a:spcAft>
              <a:buClr>
                <a:schemeClr val="dk1"/>
              </a:buClr>
              <a:buSzPts val="1800"/>
              <a:buChar char="●"/>
              <a:defRPr/>
            </a:lvl7pPr>
            <a:lvl8pPr indent="-342900" lvl="7" marL="3657600" algn="l">
              <a:spcBef>
                <a:spcPts val="1200"/>
              </a:spcBef>
              <a:spcAft>
                <a:spcPts val="0"/>
              </a:spcAft>
              <a:buClr>
                <a:schemeClr val="dk1"/>
              </a:buClr>
              <a:buSzPts val="1800"/>
              <a:buChar char="○"/>
              <a:defRPr/>
            </a:lvl8pPr>
            <a:lvl9pPr indent="-342900" lvl="8" marL="4114800" algn="l">
              <a:spcBef>
                <a:spcPts val="1200"/>
              </a:spcBef>
              <a:spcAft>
                <a:spcPts val="1200"/>
              </a:spcAft>
              <a:buClr>
                <a:schemeClr val="dk1"/>
              </a:buClr>
              <a:buSzPts val="18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34" name="Shape 234"/>
        <p:cNvGrpSpPr/>
        <p:nvPr/>
      </p:nvGrpSpPr>
      <p:grpSpPr>
        <a:xfrm>
          <a:off x="0" y="0"/>
          <a:ext cx="0" cy="0"/>
          <a:chOff x="0" y="0"/>
          <a:chExt cx="0" cy="0"/>
        </a:xfrm>
      </p:grpSpPr>
      <p:sp>
        <p:nvSpPr>
          <p:cNvPr id="235" name="Google Shape;235;p5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2">
  <p:cSld name="SECTION_TITLE_AND_DESCRIPTION_2">
    <p:spTree>
      <p:nvGrpSpPr>
        <p:cNvPr id="236" name="Shape 236"/>
        <p:cNvGrpSpPr/>
        <p:nvPr/>
      </p:nvGrpSpPr>
      <p:grpSpPr>
        <a:xfrm>
          <a:off x="0" y="0"/>
          <a:ext cx="0" cy="0"/>
          <a:chOff x="0" y="0"/>
          <a:chExt cx="0" cy="0"/>
        </a:xfrm>
      </p:grpSpPr>
      <p:sp>
        <p:nvSpPr>
          <p:cNvPr id="237" name="Google Shape;237;p53"/>
          <p:cNvSpPr/>
          <p:nvPr/>
        </p:nvSpPr>
        <p:spPr>
          <a:xfrm>
            <a:off x="4572000" y="-125"/>
            <a:ext cx="4572000" cy="5143500"/>
          </a:xfrm>
          <a:prstGeom prst="rect">
            <a:avLst/>
          </a:prstGeom>
          <a:solidFill>
            <a:srgbClr val="E6F0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5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39" name="Google Shape;239;p5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40" name="Google Shape;240;p53"/>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1" name="Google Shape;241;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242" name="Google Shape;242;p53"/>
          <p:cNvPicPr preferRelativeResize="0"/>
          <p:nvPr/>
        </p:nvPicPr>
        <p:blipFill>
          <a:blip r:embed="rId2">
            <a:alphaModFix/>
          </a:blip>
          <a:stretch>
            <a:fillRect/>
          </a:stretch>
        </p:blipFill>
        <p:spPr>
          <a:xfrm>
            <a:off x="1377062" y="3627293"/>
            <a:ext cx="1822090" cy="936849"/>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2">
    <p:spTree>
      <p:nvGrpSpPr>
        <p:cNvPr id="243" name="Shape 243"/>
        <p:cNvGrpSpPr/>
        <p:nvPr/>
      </p:nvGrpSpPr>
      <p:grpSpPr>
        <a:xfrm>
          <a:off x="0" y="0"/>
          <a:ext cx="0" cy="0"/>
          <a:chOff x="0" y="0"/>
          <a:chExt cx="0" cy="0"/>
        </a:xfrm>
      </p:grpSpPr>
      <p:sp>
        <p:nvSpPr>
          <p:cNvPr id="244" name="Google Shape;244;p54"/>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p:txBody>
      </p:sp>
      <p:sp>
        <p:nvSpPr>
          <p:cNvPr id="245" name="Google Shape;245;p54"/>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marR="0" algn="ct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p:txBody>
      </p:sp>
      <p:sp>
        <p:nvSpPr>
          <p:cNvPr id="246" name="Google Shape;246;p54"/>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bg>
      <p:bgPr>
        <a:solidFill>
          <a:srgbClr val="F0E7EC"/>
        </a:solidFill>
      </p:bgPr>
    </p:bg>
    <p:spTree>
      <p:nvGrpSpPr>
        <p:cNvPr id="247" name="Shape 247"/>
        <p:cNvGrpSpPr/>
        <p:nvPr/>
      </p:nvGrpSpPr>
      <p:grpSpPr>
        <a:xfrm>
          <a:off x="0" y="0"/>
          <a:ext cx="0" cy="0"/>
          <a:chOff x="0" y="0"/>
          <a:chExt cx="0" cy="0"/>
        </a:xfrm>
      </p:grpSpPr>
      <p:sp>
        <p:nvSpPr>
          <p:cNvPr id="248" name="Google Shape;248;p55"/>
          <p:cNvSpPr txBox="1"/>
          <p:nvPr>
            <p:ph type="title"/>
          </p:nvPr>
        </p:nvSpPr>
        <p:spPr>
          <a:xfrm>
            <a:off x="311700" y="445025"/>
            <a:ext cx="7393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9" name="Google Shape;249;p55"/>
          <p:cNvSpPr txBox="1"/>
          <p:nvPr>
            <p:ph idx="1" type="body"/>
          </p:nvPr>
        </p:nvSpPr>
        <p:spPr>
          <a:xfrm>
            <a:off x="311700" y="1152475"/>
            <a:ext cx="7393200" cy="34083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Char char="●"/>
              <a:defRPr>
                <a:solidFill>
                  <a:srgbClr val="006A71"/>
                </a:solidFill>
              </a:defRPr>
            </a:lvl1pPr>
            <a:lvl2pPr indent="-317500" lvl="1" marL="914400">
              <a:spcBef>
                <a:spcPts val="0"/>
              </a:spcBef>
              <a:spcAft>
                <a:spcPts val="0"/>
              </a:spcAft>
              <a:buClr>
                <a:srgbClr val="006A71"/>
              </a:buClr>
              <a:buSzPts val="1400"/>
              <a:buChar char="○"/>
              <a:defRPr>
                <a:solidFill>
                  <a:srgbClr val="006A71"/>
                </a:solidFill>
              </a:defRPr>
            </a:lvl2pPr>
            <a:lvl3pPr indent="-317500" lvl="2" marL="1371600">
              <a:spcBef>
                <a:spcPts val="0"/>
              </a:spcBef>
              <a:spcAft>
                <a:spcPts val="0"/>
              </a:spcAft>
              <a:buClr>
                <a:srgbClr val="006A71"/>
              </a:buClr>
              <a:buSzPts val="1400"/>
              <a:buChar char="■"/>
              <a:defRPr>
                <a:solidFill>
                  <a:srgbClr val="006A71"/>
                </a:solidFill>
              </a:defRPr>
            </a:lvl3pPr>
            <a:lvl4pPr indent="-317500" lvl="3" marL="1828800">
              <a:spcBef>
                <a:spcPts val="0"/>
              </a:spcBef>
              <a:spcAft>
                <a:spcPts val="0"/>
              </a:spcAft>
              <a:buClr>
                <a:srgbClr val="006A71"/>
              </a:buClr>
              <a:buSzPts val="1400"/>
              <a:buChar char="●"/>
              <a:defRPr>
                <a:solidFill>
                  <a:srgbClr val="006A71"/>
                </a:solidFill>
              </a:defRPr>
            </a:lvl4pPr>
            <a:lvl5pPr indent="-317500" lvl="4" marL="2286000">
              <a:spcBef>
                <a:spcPts val="0"/>
              </a:spcBef>
              <a:spcAft>
                <a:spcPts val="0"/>
              </a:spcAft>
              <a:buClr>
                <a:srgbClr val="006A71"/>
              </a:buClr>
              <a:buSzPts val="1400"/>
              <a:buChar char="○"/>
              <a:defRPr>
                <a:solidFill>
                  <a:srgbClr val="006A71"/>
                </a:solidFill>
              </a:defRPr>
            </a:lvl5pPr>
            <a:lvl6pPr indent="-317500" lvl="5" marL="2743200">
              <a:spcBef>
                <a:spcPts val="0"/>
              </a:spcBef>
              <a:spcAft>
                <a:spcPts val="0"/>
              </a:spcAft>
              <a:buClr>
                <a:srgbClr val="006A71"/>
              </a:buClr>
              <a:buSzPts val="1400"/>
              <a:buChar char="■"/>
              <a:defRPr>
                <a:solidFill>
                  <a:srgbClr val="006A71"/>
                </a:solidFill>
              </a:defRPr>
            </a:lvl6pPr>
            <a:lvl7pPr indent="-317500" lvl="6" marL="3200400">
              <a:spcBef>
                <a:spcPts val="0"/>
              </a:spcBef>
              <a:spcAft>
                <a:spcPts val="0"/>
              </a:spcAft>
              <a:buClr>
                <a:srgbClr val="006A71"/>
              </a:buClr>
              <a:buSzPts val="1400"/>
              <a:buChar char="●"/>
              <a:defRPr>
                <a:solidFill>
                  <a:srgbClr val="006A71"/>
                </a:solidFill>
              </a:defRPr>
            </a:lvl7pPr>
            <a:lvl8pPr indent="-317500" lvl="7" marL="3657600">
              <a:spcBef>
                <a:spcPts val="0"/>
              </a:spcBef>
              <a:spcAft>
                <a:spcPts val="0"/>
              </a:spcAft>
              <a:buClr>
                <a:srgbClr val="006A71"/>
              </a:buClr>
              <a:buSzPts val="1400"/>
              <a:buChar char="○"/>
              <a:defRPr>
                <a:solidFill>
                  <a:srgbClr val="006A71"/>
                </a:solidFill>
              </a:defRPr>
            </a:lvl8pPr>
            <a:lvl9pPr indent="-317500" lvl="8" marL="4114800">
              <a:spcBef>
                <a:spcPts val="0"/>
              </a:spcBef>
              <a:spcAft>
                <a:spcPts val="0"/>
              </a:spcAft>
              <a:buClr>
                <a:srgbClr val="006A71"/>
              </a:buClr>
              <a:buSzPts val="1400"/>
              <a:buChar char="■"/>
              <a:defRPr>
                <a:solidFill>
                  <a:srgbClr val="006A71"/>
                </a:solidFill>
              </a:defRPr>
            </a:lvl9pPr>
          </a:lstStyle>
          <a:p/>
        </p:txBody>
      </p:sp>
      <p:sp>
        <p:nvSpPr>
          <p:cNvPr id="250" name="Google Shape;250;p55"/>
          <p:cNvSpPr/>
          <p:nvPr/>
        </p:nvSpPr>
        <p:spPr>
          <a:xfrm>
            <a:off x="7704853" y="929751"/>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251" name="Google Shape;251;p55"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bg>
      <p:bgPr>
        <a:solidFill>
          <a:srgbClr val="F0E7EC"/>
        </a:solidFill>
      </p:bgPr>
    </p:bg>
    <p:spTree>
      <p:nvGrpSpPr>
        <p:cNvPr id="252" name="Shape 252"/>
        <p:cNvGrpSpPr/>
        <p:nvPr/>
      </p:nvGrpSpPr>
      <p:grpSpPr>
        <a:xfrm>
          <a:off x="0" y="0"/>
          <a:ext cx="0" cy="0"/>
          <a:chOff x="0" y="0"/>
          <a:chExt cx="0" cy="0"/>
        </a:xfrm>
      </p:grpSpPr>
      <p:sp>
        <p:nvSpPr>
          <p:cNvPr id="253" name="Google Shape;253;p56"/>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5E0942"/>
              </a:buClr>
              <a:buSzPts val="4100"/>
              <a:buNone/>
              <a:defRPr b="1" sz="4100">
                <a:solidFill>
                  <a:srgbClr val="5E0942"/>
                </a:solidFill>
              </a:defRPr>
            </a:lvl1pPr>
            <a:lvl2pPr lvl="1" algn="ctr">
              <a:spcBef>
                <a:spcPts val="0"/>
              </a:spcBef>
              <a:spcAft>
                <a:spcPts val="0"/>
              </a:spcAft>
              <a:buClr>
                <a:srgbClr val="5E0942"/>
              </a:buClr>
              <a:buSzPts val="5200"/>
              <a:buNone/>
              <a:defRPr sz="5200">
                <a:solidFill>
                  <a:srgbClr val="5E0942"/>
                </a:solidFill>
              </a:defRPr>
            </a:lvl2pPr>
            <a:lvl3pPr lvl="2" algn="ctr">
              <a:spcBef>
                <a:spcPts val="0"/>
              </a:spcBef>
              <a:spcAft>
                <a:spcPts val="0"/>
              </a:spcAft>
              <a:buClr>
                <a:srgbClr val="5E0942"/>
              </a:buClr>
              <a:buSzPts val="5200"/>
              <a:buNone/>
              <a:defRPr sz="5200">
                <a:solidFill>
                  <a:srgbClr val="5E0942"/>
                </a:solidFill>
              </a:defRPr>
            </a:lvl3pPr>
            <a:lvl4pPr lvl="3" algn="ctr">
              <a:spcBef>
                <a:spcPts val="0"/>
              </a:spcBef>
              <a:spcAft>
                <a:spcPts val="0"/>
              </a:spcAft>
              <a:buClr>
                <a:srgbClr val="5E0942"/>
              </a:buClr>
              <a:buSzPts val="5200"/>
              <a:buNone/>
              <a:defRPr sz="5200">
                <a:solidFill>
                  <a:srgbClr val="5E0942"/>
                </a:solidFill>
              </a:defRPr>
            </a:lvl4pPr>
            <a:lvl5pPr lvl="4" algn="ctr">
              <a:spcBef>
                <a:spcPts val="0"/>
              </a:spcBef>
              <a:spcAft>
                <a:spcPts val="0"/>
              </a:spcAft>
              <a:buClr>
                <a:srgbClr val="5E0942"/>
              </a:buClr>
              <a:buSzPts val="5200"/>
              <a:buNone/>
              <a:defRPr sz="5200">
                <a:solidFill>
                  <a:srgbClr val="5E0942"/>
                </a:solidFill>
              </a:defRPr>
            </a:lvl5pPr>
            <a:lvl6pPr lvl="5" algn="ctr">
              <a:spcBef>
                <a:spcPts val="0"/>
              </a:spcBef>
              <a:spcAft>
                <a:spcPts val="0"/>
              </a:spcAft>
              <a:buClr>
                <a:srgbClr val="5E0942"/>
              </a:buClr>
              <a:buSzPts val="5200"/>
              <a:buNone/>
              <a:defRPr sz="5200">
                <a:solidFill>
                  <a:srgbClr val="5E0942"/>
                </a:solidFill>
              </a:defRPr>
            </a:lvl6pPr>
            <a:lvl7pPr lvl="6" algn="ctr">
              <a:spcBef>
                <a:spcPts val="0"/>
              </a:spcBef>
              <a:spcAft>
                <a:spcPts val="0"/>
              </a:spcAft>
              <a:buClr>
                <a:srgbClr val="5E0942"/>
              </a:buClr>
              <a:buSzPts val="5200"/>
              <a:buNone/>
              <a:defRPr sz="5200">
                <a:solidFill>
                  <a:srgbClr val="5E0942"/>
                </a:solidFill>
              </a:defRPr>
            </a:lvl7pPr>
            <a:lvl8pPr lvl="7" algn="ctr">
              <a:spcBef>
                <a:spcPts val="0"/>
              </a:spcBef>
              <a:spcAft>
                <a:spcPts val="0"/>
              </a:spcAft>
              <a:buClr>
                <a:srgbClr val="5E0942"/>
              </a:buClr>
              <a:buSzPts val="5200"/>
              <a:buNone/>
              <a:defRPr sz="5200">
                <a:solidFill>
                  <a:srgbClr val="5E0942"/>
                </a:solidFill>
              </a:defRPr>
            </a:lvl8pPr>
            <a:lvl9pPr lvl="8" algn="ctr">
              <a:spcBef>
                <a:spcPts val="0"/>
              </a:spcBef>
              <a:spcAft>
                <a:spcPts val="0"/>
              </a:spcAft>
              <a:buClr>
                <a:srgbClr val="5E0942"/>
              </a:buClr>
              <a:buSzPts val="5200"/>
              <a:buNone/>
              <a:defRPr sz="5200">
                <a:solidFill>
                  <a:srgbClr val="5E0942"/>
                </a:solidFill>
              </a:defRPr>
            </a:lvl9pPr>
          </a:lstStyle>
          <a:p/>
        </p:txBody>
      </p:sp>
      <p:sp>
        <p:nvSpPr>
          <p:cNvPr id="254" name="Google Shape;254;p5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5E0942"/>
              </a:buClr>
              <a:buSzPts val="2300"/>
              <a:buNone/>
              <a:defRPr sz="2300">
                <a:solidFill>
                  <a:srgbClr val="5E0942"/>
                </a:solidFill>
              </a:defRPr>
            </a:lvl1pPr>
            <a:lvl2pPr lvl="1" algn="ctr">
              <a:lnSpc>
                <a:spcPct val="100000"/>
              </a:lnSpc>
              <a:spcBef>
                <a:spcPts val="0"/>
              </a:spcBef>
              <a:spcAft>
                <a:spcPts val="0"/>
              </a:spcAft>
              <a:buClr>
                <a:srgbClr val="5E0942"/>
              </a:buClr>
              <a:buSzPts val="2800"/>
              <a:buNone/>
              <a:defRPr sz="2800">
                <a:solidFill>
                  <a:srgbClr val="5E0942"/>
                </a:solidFill>
              </a:defRPr>
            </a:lvl2pPr>
            <a:lvl3pPr lvl="2" algn="ctr">
              <a:lnSpc>
                <a:spcPct val="100000"/>
              </a:lnSpc>
              <a:spcBef>
                <a:spcPts val="0"/>
              </a:spcBef>
              <a:spcAft>
                <a:spcPts val="0"/>
              </a:spcAft>
              <a:buClr>
                <a:srgbClr val="5E0942"/>
              </a:buClr>
              <a:buSzPts val="2800"/>
              <a:buNone/>
              <a:defRPr sz="2800">
                <a:solidFill>
                  <a:srgbClr val="5E0942"/>
                </a:solidFill>
              </a:defRPr>
            </a:lvl3pPr>
            <a:lvl4pPr lvl="3" algn="ctr">
              <a:lnSpc>
                <a:spcPct val="100000"/>
              </a:lnSpc>
              <a:spcBef>
                <a:spcPts val="0"/>
              </a:spcBef>
              <a:spcAft>
                <a:spcPts val="0"/>
              </a:spcAft>
              <a:buClr>
                <a:srgbClr val="5E0942"/>
              </a:buClr>
              <a:buSzPts val="2800"/>
              <a:buNone/>
              <a:defRPr sz="2800">
                <a:solidFill>
                  <a:srgbClr val="5E0942"/>
                </a:solidFill>
              </a:defRPr>
            </a:lvl4pPr>
            <a:lvl5pPr lvl="4" algn="ctr">
              <a:lnSpc>
                <a:spcPct val="100000"/>
              </a:lnSpc>
              <a:spcBef>
                <a:spcPts val="0"/>
              </a:spcBef>
              <a:spcAft>
                <a:spcPts val="0"/>
              </a:spcAft>
              <a:buClr>
                <a:srgbClr val="5E0942"/>
              </a:buClr>
              <a:buSzPts val="2800"/>
              <a:buNone/>
              <a:defRPr sz="2800">
                <a:solidFill>
                  <a:srgbClr val="5E0942"/>
                </a:solidFill>
              </a:defRPr>
            </a:lvl5pPr>
            <a:lvl6pPr lvl="5" algn="ctr">
              <a:lnSpc>
                <a:spcPct val="100000"/>
              </a:lnSpc>
              <a:spcBef>
                <a:spcPts val="0"/>
              </a:spcBef>
              <a:spcAft>
                <a:spcPts val="0"/>
              </a:spcAft>
              <a:buClr>
                <a:srgbClr val="5E0942"/>
              </a:buClr>
              <a:buSzPts val="2800"/>
              <a:buNone/>
              <a:defRPr sz="2800">
                <a:solidFill>
                  <a:srgbClr val="5E0942"/>
                </a:solidFill>
              </a:defRPr>
            </a:lvl6pPr>
            <a:lvl7pPr lvl="6" algn="ctr">
              <a:lnSpc>
                <a:spcPct val="100000"/>
              </a:lnSpc>
              <a:spcBef>
                <a:spcPts val="0"/>
              </a:spcBef>
              <a:spcAft>
                <a:spcPts val="0"/>
              </a:spcAft>
              <a:buClr>
                <a:srgbClr val="5E0942"/>
              </a:buClr>
              <a:buSzPts val="2800"/>
              <a:buNone/>
              <a:defRPr sz="2800">
                <a:solidFill>
                  <a:srgbClr val="5E0942"/>
                </a:solidFill>
              </a:defRPr>
            </a:lvl7pPr>
            <a:lvl8pPr lvl="7" algn="ctr">
              <a:lnSpc>
                <a:spcPct val="100000"/>
              </a:lnSpc>
              <a:spcBef>
                <a:spcPts val="0"/>
              </a:spcBef>
              <a:spcAft>
                <a:spcPts val="0"/>
              </a:spcAft>
              <a:buClr>
                <a:srgbClr val="5E0942"/>
              </a:buClr>
              <a:buSzPts val="2800"/>
              <a:buNone/>
              <a:defRPr sz="2800">
                <a:solidFill>
                  <a:srgbClr val="5E0942"/>
                </a:solidFill>
              </a:defRPr>
            </a:lvl8pPr>
            <a:lvl9pPr lvl="8" algn="ctr">
              <a:lnSpc>
                <a:spcPct val="100000"/>
              </a:lnSpc>
              <a:spcBef>
                <a:spcPts val="0"/>
              </a:spcBef>
              <a:spcAft>
                <a:spcPts val="0"/>
              </a:spcAft>
              <a:buClr>
                <a:srgbClr val="5E0942"/>
              </a:buClr>
              <a:buSzPts val="2800"/>
              <a:buNone/>
              <a:defRPr sz="2800">
                <a:solidFill>
                  <a:srgbClr val="5E0942"/>
                </a:solidFill>
              </a:defRPr>
            </a:lvl9pPr>
          </a:lstStyle>
          <a:p/>
        </p:txBody>
      </p:sp>
      <p:pic>
        <p:nvPicPr>
          <p:cNvPr id="255" name="Google Shape;255;p56"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1 1">
  <p:cSld name="CUSTOM_3_1">
    <p:bg>
      <p:bgPr>
        <a:solidFill>
          <a:srgbClr val="E6F0F1"/>
        </a:solidFill>
      </p:bgPr>
    </p:bg>
    <p:spTree>
      <p:nvGrpSpPr>
        <p:cNvPr id="256" name="Shape 256"/>
        <p:cNvGrpSpPr/>
        <p:nvPr/>
      </p:nvGrpSpPr>
      <p:grpSpPr>
        <a:xfrm>
          <a:off x="0" y="0"/>
          <a:ext cx="0" cy="0"/>
          <a:chOff x="0" y="0"/>
          <a:chExt cx="0" cy="0"/>
        </a:xfrm>
      </p:grpSpPr>
      <p:sp>
        <p:nvSpPr>
          <p:cNvPr id="257" name="Google Shape;257;p57"/>
          <p:cNvSpPr/>
          <p:nvPr/>
        </p:nvSpPr>
        <p:spPr>
          <a:xfrm>
            <a:off x="5592800" y="-2142806"/>
            <a:ext cx="3733015" cy="26271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258" name="Google Shape;258;p57" title="LCN-Full-Logo (transparent background).png"/>
          <p:cNvPicPr preferRelativeResize="0"/>
          <p:nvPr/>
        </p:nvPicPr>
        <p:blipFill>
          <a:blip r:embed="rId3">
            <a:alphaModFix/>
          </a:blip>
          <a:stretch>
            <a:fillRect/>
          </a:stretch>
        </p:blipFill>
        <p:spPr>
          <a:xfrm>
            <a:off x="7958675" y="4538264"/>
            <a:ext cx="761045" cy="369271"/>
          </a:xfrm>
          <a:prstGeom prst="rect">
            <a:avLst/>
          </a:prstGeom>
          <a:noFill/>
          <a:ln>
            <a:noFill/>
          </a:ln>
        </p:spPr>
      </p:pic>
      <p:sp>
        <p:nvSpPr>
          <p:cNvPr id="259" name="Google Shape;259;p57"/>
          <p:cNvSpPr txBox="1"/>
          <p:nvPr>
            <p:ph type="title"/>
          </p:nvPr>
        </p:nvSpPr>
        <p:spPr>
          <a:xfrm>
            <a:off x="311700" y="445025"/>
            <a:ext cx="7393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0" name="Google Shape;260;p57"/>
          <p:cNvSpPr/>
          <p:nvPr/>
        </p:nvSpPr>
        <p:spPr>
          <a:xfrm>
            <a:off x="-369925" y="4828950"/>
            <a:ext cx="3733015" cy="26271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6A71"/>
        </a:solidFill>
      </p:bgPr>
    </p:bg>
    <p:spTree>
      <p:nvGrpSpPr>
        <p:cNvPr id="264" name="Shape 264"/>
        <p:cNvGrpSpPr/>
        <p:nvPr/>
      </p:nvGrpSpPr>
      <p:grpSpPr>
        <a:xfrm>
          <a:off x="0" y="0"/>
          <a:ext cx="0" cy="0"/>
          <a:chOff x="0" y="0"/>
          <a:chExt cx="0" cy="0"/>
        </a:xfrm>
      </p:grpSpPr>
      <p:sp>
        <p:nvSpPr>
          <p:cNvPr id="265" name="Google Shape;265;p59"/>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4100"/>
              <a:buNone/>
              <a:defRPr b="1" sz="4100">
                <a:solidFill>
                  <a:srgbClr val="F0E7EC"/>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66" name="Google Shape;266;p5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F0E7EC"/>
              </a:buClr>
              <a:buSzPts val="2300"/>
              <a:buNone/>
              <a:defRPr sz="2300">
                <a:solidFill>
                  <a:srgbClr val="F0E7E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267" name="Google Shape;267;p59"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bg>
      <p:bgPr>
        <a:solidFill>
          <a:srgbClr val="F0E7EC"/>
        </a:solidFill>
      </p:bgPr>
    </p:bg>
    <p:spTree>
      <p:nvGrpSpPr>
        <p:cNvPr id="268" name="Shape 268"/>
        <p:cNvGrpSpPr/>
        <p:nvPr/>
      </p:nvGrpSpPr>
      <p:grpSpPr>
        <a:xfrm>
          <a:off x="0" y="0"/>
          <a:ext cx="0" cy="0"/>
          <a:chOff x="0" y="0"/>
          <a:chExt cx="0" cy="0"/>
        </a:xfrm>
      </p:grpSpPr>
      <p:sp>
        <p:nvSpPr>
          <p:cNvPr id="269" name="Google Shape;269;p60"/>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5E0942"/>
              </a:buClr>
              <a:buSzPts val="4100"/>
              <a:buNone/>
              <a:defRPr b="1" sz="4100">
                <a:solidFill>
                  <a:srgbClr val="5E0942"/>
                </a:solidFill>
              </a:defRPr>
            </a:lvl1pPr>
            <a:lvl2pPr lvl="1" algn="ctr">
              <a:spcBef>
                <a:spcPts val="0"/>
              </a:spcBef>
              <a:spcAft>
                <a:spcPts val="0"/>
              </a:spcAft>
              <a:buClr>
                <a:srgbClr val="5E0942"/>
              </a:buClr>
              <a:buSzPts val="5200"/>
              <a:buNone/>
              <a:defRPr sz="5200">
                <a:solidFill>
                  <a:srgbClr val="5E0942"/>
                </a:solidFill>
              </a:defRPr>
            </a:lvl2pPr>
            <a:lvl3pPr lvl="2" algn="ctr">
              <a:spcBef>
                <a:spcPts val="0"/>
              </a:spcBef>
              <a:spcAft>
                <a:spcPts val="0"/>
              </a:spcAft>
              <a:buClr>
                <a:srgbClr val="5E0942"/>
              </a:buClr>
              <a:buSzPts val="5200"/>
              <a:buNone/>
              <a:defRPr sz="5200">
                <a:solidFill>
                  <a:srgbClr val="5E0942"/>
                </a:solidFill>
              </a:defRPr>
            </a:lvl3pPr>
            <a:lvl4pPr lvl="3" algn="ctr">
              <a:spcBef>
                <a:spcPts val="0"/>
              </a:spcBef>
              <a:spcAft>
                <a:spcPts val="0"/>
              </a:spcAft>
              <a:buClr>
                <a:srgbClr val="5E0942"/>
              </a:buClr>
              <a:buSzPts val="5200"/>
              <a:buNone/>
              <a:defRPr sz="5200">
                <a:solidFill>
                  <a:srgbClr val="5E0942"/>
                </a:solidFill>
              </a:defRPr>
            </a:lvl4pPr>
            <a:lvl5pPr lvl="4" algn="ctr">
              <a:spcBef>
                <a:spcPts val="0"/>
              </a:spcBef>
              <a:spcAft>
                <a:spcPts val="0"/>
              </a:spcAft>
              <a:buClr>
                <a:srgbClr val="5E0942"/>
              </a:buClr>
              <a:buSzPts val="5200"/>
              <a:buNone/>
              <a:defRPr sz="5200">
                <a:solidFill>
                  <a:srgbClr val="5E0942"/>
                </a:solidFill>
              </a:defRPr>
            </a:lvl5pPr>
            <a:lvl6pPr lvl="5" algn="ctr">
              <a:spcBef>
                <a:spcPts val="0"/>
              </a:spcBef>
              <a:spcAft>
                <a:spcPts val="0"/>
              </a:spcAft>
              <a:buClr>
                <a:srgbClr val="5E0942"/>
              </a:buClr>
              <a:buSzPts val="5200"/>
              <a:buNone/>
              <a:defRPr sz="5200">
                <a:solidFill>
                  <a:srgbClr val="5E0942"/>
                </a:solidFill>
              </a:defRPr>
            </a:lvl6pPr>
            <a:lvl7pPr lvl="6" algn="ctr">
              <a:spcBef>
                <a:spcPts val="0"/>
              </a:spcBef>
              <a:spcAft>
                <a:spcPts val="0"/>
              </a:spcAft>
              <a:buClr>
                <a:srgbClr val="5E0942"/>
              </a:buClr>
              <a:buSzPts val="5200"/>
              <a:buNone/>
              <a:defRPr sz="5200">
                <a:solidFill>
                  <a:srgbClr val="5E0942"/>
                </a:solidFill>
              </a:defRPr>
            </a:lvl7pPr>
            <a:lvl8pPr lvl="7" algn="ctr">
              <a:spcBef>
                <a:spcPts val="0"/>
              </a:spcBef>
              <a:spcAft>
                <a:spcPts val="0"/>
              </a:spcAft>
              <a:buClr>
                <a:srgbClr val="5E0942"/>
              </a:buClr>
              <a:buSzPts val="5200"/>
              <a:buNone/>
              <a:defRPr sz="5200">
                <a:solidFill>
                  <a:srgbClr val="5E0942"/>
                </a:solidFill>
              </a:defRPr>
            </a:lvl8pPr>
            <a:lvl9pPr lvl="8" algn="ctr">
              <a:spcBef>
                <a:spcPts val="0"/>
              </a:spcBef>
              <a:spcAft>
                <a:spcPts val="0"/>
              </a:spcAft>
              <a:buClr>
                <a:srgbClr val="5E0942"/>
              </a:buClr>
              <a:buSzPts val="5200"/>
              <a:buNone/>
              <a:defRPr sz="5200">
                <a:solidFill>
                  <a:srgbClr val="5E0942"/>
                </a:solidFill>
              </a:defRPr>
            </a:lvl9pPr>
          </a:lstStyle>
          <a:p/>
        </p:txBody>
      </p:sp>
      <p:sp>
        <p:nvSpPr>
          <p:cNvPr id="270" name="Google Shape;270;p6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5E0942"/>
              </a:buClr>
              <a:buSzPts val="2300"/>
              <a:buNone/>
              <a:defRPr sz="2300">
                <a:solidFill>
                  <a:srgbClr val="5E0942"/>
                </a:solidFill>
              </a:defRPr>
            </a:lvl1pPr>
            <a:lvl2pPr lvl="1" algn="ctr">
              <a:lnSpc>
                <a:spcPct val="100000"/>
              </a:lnSpc>
              <a:spcBef>
                <a:spcPts val="0"/>
              </a:spcBef>
              <a:spcAft>
                <a:spcPts val="0"/>
              </a:spcAft>
              <a:buClr>
                <a:srgbClr val="5E0942"/>
              </a:buClr>
              <a:buSzPts val="2800"/>
              <a:buNone/>
              <a:defRPr sz="2800">
                <a:solidFill>
                  <a:srgbClr val="5E0942"/>
                </a:solidFill>
              </a:defRPr>
            </a:lvl2pPr>
            <a:lvl3pPr lvl="2" algn="ctr">
              <a:lnSpc>
                <a:spcPct val="100000"/>
              </a:lnSpc>
              <a:spcBef>
                <a:spcPts val="0"/>
              </a:spcBef>
              <a:spcAft>
                <a:spcPts val="0"/>
              </a:spcAft>
              <a:buClr>
                <a:srgbClr val="5E0942"/>
              </a:buClr>
              <a:buSzPts val="2800"/>
              <a:buNone/>
              <a:defRPr sz="2800">
                <a:solidFill>
                  <a:srgbClr val="5E0942"/>
                </a:solidFill>
              </a:defRPr>
            </a:lvl3pPr>
            <a:lvl4pPr lvl="3" algn="ctr">
              <a:lnSpc>
                <a:spcPct val="100000"/>
              </a:lnSpc>
              <a:spcBef>
                <a:spcPts val="0"/>
              </a:spcBef>
              <a:spcAft>
                <a:spcPts val="0"/>
              </a:spcAft>
              <a:buClr>
                <a:srgbClr val="5E0942"/>
              </a:buClr>
              <a:buSzPts val="2800"/>
              <a:buNone/>
              <a:defRPr sz="2800">
                <a:solidFill>
                  <a:srgbClr val="5E0942"/>
                </a:solidFill>
              </a:defRPr>
            </a:lvl4pPr>
            <a:lvl5pPr lvl="4" algn="ctr">
              <a:lnSpc>
                <a:spcPct val="100000"/>
              </a:lnSpc>
              <a:spcBef>
                <a:spcPts val="0"/>
              </a:spcBef>
              <a:spcAft>
                <a:spcPts val="0"/>
              </a:spcAft>
              <a:buClr>
                <a:srgbClr val="5E0942"/>
              </a:buClr>
              <a:buSzPts val="2800"/>
              <a:buNone/>
              <a:defRPr sz="2800">
                <a:solidFill>
                  <a:srgbClr val="5E0942"/>
                </a:solidFill>
              </a:defRPr>
            </a:lvl5pPr>
            <a:lvl6pPr lvl="5" algn="ctr">
              <a:lnSpc>
                <a:spcPct val="100000"/>
              </a:lnSpc>
              <a:spcBef>
                <a:spcPts val="0"/>
              </a:spcBef>
              <a:spcAft>
                <a:spcPts val="0"/>
              </a:spcAft>
              <a:buClr>
                <a:srgbClr val="5E0942"/>
              </a:buClr>
              <a:buSzPts val="2800"/>
              <a:buNone/>
              <a:defRPr sz="2800">
                <a:solidFill>
                  <a:srgbClr val="5E0942"/>
                </a:solidFill>
              </a:defRPr>
            </a:lvl6pPr>
            <a:lvl7pPr lvl="6" algn="ctr">
              <a:lnSpc>
                <a:spcPct val="100000"/>
              </a:lnSpc>
              <a:spcBef>
                <a:spcPts val="0"/>
              </a:spcBef>
              <a:spcAft>
                <a:spcPts val="0"/>
              </a:spcAft>
              <a:buClr>
                <a:srgbClr val="5E0942"/>
              </a:buClr>
              <a:buSzPts val="2800"/>
              <a:buNone/>
              <a:defRPr sz="2800">
                <a:solidFill>
                  <a:srgbClr val="5E0942"/>
                </a:solidFill>
              </a:defRPr>
            </a:lvl7pPr>
            <a:lvl8pPr lvl="7" algn="ctr">
              <a:lnSpc>
                <a:spcPct val="100000"/>
              </a:lnSpc>
              <a:spcBef>
                <a:spcPts val="0"/>
              </a:spcBef>
              <a:spcAft>
                <a:spcPts val="0"/>
              </a:spcAft>
              <a:buClr>
                <a:srgbClr val="5E0942"/>
              </a:buClr>
              <a:buSzPts val="2800"/>
              <a:buNone/>
              <a:defRPr sz="2800">
                <a:solidFill>
                  <a:srgbClr val="5E0942"/>
                </a:solidFill>
              </a:defRPr>
            </a:lvl8pPr>
            <a:lvl9pPr lvl="8" algn="ctr">
              <a:lnSpc>
                <a:spcPct val="100000"/>
              </a:lnSpc>
              <a:spcBef>
                <a:spcPts val="0"/>
              </a:spcBef>
              <a:spcAft>
                <a:spcPts val="0"/>
              </a:spcAft>
              <a:buClr>
                <a:srgbClr val="5E0942"/>
              </a:buClr>
              <a:buSzPts val="2800"/>
              <a:buNone/>
              <a:defRPr sz="2800">
                <a:solidFill>
                  <a:srgbClr val="5E0942"/>
                </a:solidFill>
              </a:defRPr>
            </a:lvl9pPr>
          </a:lstStyle>
          <a:p/>
        </p:txBody>
      </p:sp>
      <p:pic>
        <p:nvPicPr>
          <p:cNvPr id="271" name="Google Shape;271;p60"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5E0942"/>
        </a:solidFill>
      </p:bgPr>
    </p:bg>
    <p:spTree>
      <p:nvGrpSpPr>
        <p:cNvPr id="272" name="Shape 272"/>
        <p:cNvGrpSpPr/>
        <p:nvPr/>
      </p:nvGrpSpPr>
      <p:grpSpPr>
        <a:xfrm>
          <a:off x="0" y="0"/>
          <a:ext cx="0" cy="0"/>
          <a:chOff x="0" y="0"/>
          <a:chExt cx="0" cy="0"/>
        </a:xfrm>
      </p:grpSpPr>
      <p:sp>
        <p:nvSpPr>
          <p:cNvPr id="273" name="Google Shape;273;p61"/>
          <p:cNvSpPr txBox="1"/>
          <p:nvPr>
            <p:ph type="title"/>
          </p:nvPr>
        </p:nvSpPr>
        <p:spPr>
          <a:xfrm>
            <a:off x="3100625" y="2150850"/>
            <a:ext cx="53799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3900"/>
              <a:buNone/>
              <a:defRPr b="1" sz="3900">
                <a:solidFill>
                  <a:srgbClr val="F0E7EC"/>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pic>
        <p:nvPicPr>
          <p:cNvPr id="274" name="Google Shape;274;p61"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
        <p:nvSpPr>
          <p:cNvPr id="275" name="Google Shape;275;p61"/>
          <p:cNvSpPr/>
          <p:nvPr/>
        </p:nvSpPr>
        <p:spPr>
          <a:xfrm rot="10800000">
            <a:off x="-1934655" y="-25386"/>
            <a:ext cx="5379778" cy="5168885"/>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3">
              <a:alphaModFix amt="14000"/>
            </a:blip>
            <a:stretch>
              <a:fillRect b="0" l="-65158" r="-102058" t="0"/>
            </a:stretch>
          </a:blipFill>
          <a:ln>
            <a:noFill/>
          </a:ln>
        </p:spPr>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F0E7EC"/>
        </a:solidFill>
      </p:bgPr>
    </p:bg>
    <p:spTree>
      <p:nvGrpSpPr>
        <p:cNvPr id="276" name="Shape 276"/>
        <p:cNvGrpSpPr/>
        <p:nvPr/>
      </p:nvGrpSpPr>
      <p:grpSpPr>
        <a:xfrm>
          <a:off x="0" y="0"/>
          <a:ext cx="0" cy="0"/>
          <a:chOff x="0" y="0"/>
          <a:chExt cx="0" cy="0"/>
        </a:xfrm>
      </p:grpSpPr>
      <p:sp>
        <p:nvSpPr>
          <p:cNvPr id="277" name="Google Shape;277;p62"/>
          <p:cNvSpPr txBox="1"/>
          <p:nvPr>
            <p:ph type="title"/>
          </p:nvPr>
        </p:nvSpPr>
        <p:spPr>
          <a:xfrm>
            <a:off x="311700" y="445025"/>
            <a:ext cx="7393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8" name="Google Shape;278;p62"/>
          <p:cNvSpPr txBox="1"/>
          <p:nvPr>
            <p:ph idx="1" type="body"/>
          </p:nvPr>
        </p:nvSpPr>
        <p:spPr>
          <a:xfrm>
            <a:off x="311700" y="1152475"/>
            <a:ext cx="7393200" cy="34083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Char char="●"/>
              <a:defRPr>
                <a:solidFill>
                  <a:srgbClr val="006A71"/>
                </a:solidFill>
              </a:defRPr>
            </a:lvl1pPr>
            <a:lvl2pPr indent="-317500" lvl="1" marL="914400">
              <a:spcBef>
                <a:spcPts val="0"/>
              </a:spcBef>
              <a:spcAft>
                <a:spcPts val="0"/>
              </a:spcAft>
              <a:buClr>
                <a:srgbClr val="006A71"/>
              </a:buClr>
              <a:buSzPts val="1400"/>
              <a:buChar char="○"/>
              <a:defRPr>
                <a:solidFill>
                  <a:srgbClr val="006A71"/>
                </a:solidFill>
              </a:defRPr>
            </a:lvl2pPr>
            <a:lvl3pPr indent="-317500" lvl="2" marL="1371600">
              <a:spcBef>
                <a:spcPts val="0"/>
              </a:spcBef>
              <a:spcAft>
                <a:spcPts val="0"/>
              </a:spcAft>
              <a:buClr>
                <a:srgbClr val="006A71"/>
              </a:buClr>
              <a:buSzPts val="1400"/>
              <a:buChar char="■"/>
              <a:defRPr>
                <a:solidFill>
                  <a:srgbClr val="006A71"/>
                </a:solidFill>
              </a:defRPr>
            </a:lvl3pPr>
            <a:lvl4pPr indent="-317500" lvl="3" marL="1828800">
              <a:spcBef>
                <a:spcPts val="0"/>
              </a:spcBef>
              <a:spcAft>
                <a:spcPts val="0"/>
              </a:spcAft>
              <a:buClr>
                <a:srgbClr val="006A71"/>
              </a:buClr>
              <a:buSzPts val="1400"/>
              <a:buChar char="●"/>
              <a:defRPr>
                <a:solidFill>
                  <a:srgbClr val="006A71"/>
                </a:solidFill>
              </a:defRPr>
            </a:lvl4pPr>
            <a:lvl5pPr indent="-317500" lvl="4" marL="2286000">
              <a:spcBef>
                <a:spcPts val="0"/>
              </a:spcBef>
              <a:spcAft>
                <a:spcPts val="0"/>
              </a:spcAft>
              <a:buClr>
                <a:srgbClr val="006A71"/>
              </a:buClr>
              <a:buSzPts val="1400"/>
              <a:buChar char="○"/>
              <a:defRPr>
                <a:solidFill>
                  <a:srgbClr val="006A71"/>
                </a:solidFill>
              </a:defRPr>
            </a:lvl5pPr>
            <a:lvl6pPr indent="-317500" lvl="5" marL="2743200">
              <a:spcBef>
                <a:spcPts val="0"/>
              </a:spcBef>
              <a:spcAft>
                <a:spcPts val="0"/>
              </a:spcAft>
              <a:buClr>
                <a:srgbClr val="006A71"/>
              </a:buClr>
              <a:buSzPts val="1400"/>
              <a:buChar char="■"/>
              <a:defRPr>
                <a:solidFill>
                  <a:srgbClr val="006A71"/>
                </a:solidFill>
              </a:defRPr>
            </a:lvl6pPr>
            <a:lvl7pPr indent="-317500" lvl="6" marL="3200400">
              <a:spcBef>
                <a:spcPts val="0"/>
              </a:spcBef>
              <a:spcAft>
                <a:spcPts val="0"/>
              </a:spcAft>
              <a:buClr>
                <a:srgbClr val="006A71"/>
              </a:buClr>
              <a:buSzPts val="1400"/>
              <a:buChar char="●"/>
              <a:defRPr>
                <a:solidFill>
                  <a:srgbClr val="006A71"/>
                </a:solidFill>
              </a:defRPr>
            </a:lvl7pPr>
            <a:lvl8pPr indent="-317500" lvl="7" marL="3657600">
              <a:spcBef>
                <a:spcPts val="0"/>
              </a:spcBef>
              <a:spcAft>
                <a:spcPts val="0"/>
              </a:spcAft>
              <a:buClr>
                <a:srgbClr val="006A71"/>
              </a:buClr>
              <a:buSzPts val="1400"/>
              <a:buChar char="○"/>
              <a:defRPr>
                <a:solidFill>
                  <a:srgbClr val="006A71"/>
                </a:solidFill>
              </a:defRPr>
            </a:lvl8pPr>
            <a:lvl9pPr indent="-317500" lvl="8" marL="4114800">
              <a:spcBef>
                <a:spcPts val="0"/>
              </a:spcBef>
              <a:spcAft>
                <a:spcPts val="0"/>
              </a:spcAft>
              <a:buClr>
                <a:srgbClr val="006A71"/>
              </a:buClr>
              <a:buSzPts val="1400"/>
              <a:buChar char="■"/>
              <a:defRPr>
                <a:solidFill>
                  <a:srgbClr val="006A71"/>
                </a:solidFill>
              </a:defRPr>
            </a:lvl9pPr>
          </a:lstStyle>
          <a:p/>
        </p:txBody>
      </p:sp>
      <p:sp>
        <p:nvSpPr>
          <p:cNvPr id="279" name="Google Shape;279;p62"/>
          <p:cNvSpPr/>
          <p:nvPr/>
        </p:nvSpPr>
        <p:spPr>
          <a:xfrm>
            <a:off x="7364001" y="960880"/>
            <a:ext cx="3151932" cy="2462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280" name="Google Shape;280;p62" title="LCN-Full-Logo (transparent background).png"/>
          <p:cNvPicPr preferRelativeResize="0"/>
          <p:nvPr/>
        </p:nvPicPr>
        <p:blipFill>
          <a:blip r:embed="rId3">
            <a:alphaModFix/>
          </a:blip>
          <a:stretch>
            <a:fillRect/>
          </a:stretch>
        </p:blipFill>
        <p:spPr>
          <a:xfrm>
            <a:off x="7958675" y="4538264"/>
            <a:ext cx="761045" cy="369271"/>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ype="twoColTx">
  <p:cSld name="TITLE_AND_TWO_COLUMNS">
    <p:bg>
      <p:bgPr>
        <a:solidFill>
          <a:srgbClr val="F0E7EC"/>
        </a:solidFill>
      </p:bgPr>
    </p:bg>
    <p:spTree>
      <p:nvGrpSpPr>
        <p:cNvPr id="281" name="Shape 281"/>
        <p:cNvGrpSpPr/>
        <p:nvPr/>
      </p:nvGrpSpPr>
      <p:grpSpPr>
        <a:xfrm>
          <a:off x="0" y="0"/>
          <a:ext cx="0" cy="0"/>
          <a:chOff x="0" y="0"/>
          <a:chExt cx="0" cy="0"/>
        </a:xfrm>
      </p:grpSpPr>
      <p:sp>
        <p:nvSpPr>
          <p:cNvPr id="282" name="Google Shape;282;p63"/>
          <p:cNvSpPr txBox="1"/>
          <p:nvPr>
            <p:ph type="title"/>
          </p:nvPr>
        </p:nvSpPr>
        <p:spPr>
          <a:xfrm>
            <a:off x="311700" y="445025"/>
            <a:ext cx="6911700" cy="572700"/>
          </a:xfrm>
          <a:prstGeom prst="rect">
            <a:avLst/>
          </a:prstGeom>
          <a:ln>
            <a:noFill/>
          </a:ln>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283" name="Google Shape;283;p63"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
        <p:nvSpPr>
          <p:cNvPr id="284" name="Google Shape;284;p63"/>
          <p:cNvSpPr txBox="1"/>
          <p:nvPr>
            <p:ph idx="1" type="body"/>
          </p:nvPr>
        </p:nvSpPr>
        <p:spPr>
          <a:xfrm>
            <a:off x="3842788" y="1152475"/>
            <a:ext cx="3380700" cy="3807000"/>
          </a:xfrm>
          <a:prstGeom prst="rect">
            <a:avLst/>
          </a:prstGeom>
          <a:ln>
            <a:noFill/>
          </a:ln>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Char char="●"/>
              <a:defRPr sz="1400">
                <a:solidFill>
                  <a:srgbClr val="006A71"/>
                </a:solidFill>
              </a:defRPr>
            </a:lvl1pPr>
            <a:lvl2pPr indent="-304800" lvl="1" marL="914400">
              <a:spcBef>
                <a:spcPts val="0"/>
              </a:spcBef>
              <a:spcAft>
                <a:spcPts val="0"/>
              </a:spcAft>
              <a:buClr>
                <a:srgbClr val="006A71"/>
              </a:buClr>
              <a:buSzPts val="1200"/>
              <a:buChar char="○"/>
              <a:defRPr sz="1200">
                <a:solidFill>
                  <a:srgbClr val="006A71"/>
                </a:solidFill>
              </a:defRPr>
            </a:lvl2pPr>
            <a:lvl3pPr indent="-304800" lvl="2" marL="1371600">
              <a:spcBef>
                <a:spcPts val="0"/>
              </a:spcBef>
              <a:spcAft>
                <a:spcPts val="0"/>
              </a:spcAft>
              <a:buClr>
                <a:srgbClr val="006A71"/>
              </a:buClr>
              <a:buSzPts val="1200"/>
              <a:buChar char="■"/>
              <a:defRPr sz="1200">
                <a:solidFill>
                  <a:srgbClr val="006A71"/>
                </a:solidFill>
              </a:defRPr>
            </a:lvl3pPr>
            <a:lvl4pPr indent="-304800" lvl="3" marL="1828800">
              <a:spcBef>
                <a:spcPts val="0"/>
              </a:spcBef>
              <a:spcAft>
                <a:spcPts val="0"/>
              </a:spcAft>
              <a:buClr>
                <a:srgbClr val="006A71"/>
              </a:buClr>
              <a:buSzPts val="1200"/>
              <a:buChar char="●"/>
              <a:defRPr sz="1200">
                <a:solidFill>
                  <a:srgbClr val="006A71"/>
                </a:solidFill>
              </a:defRPr>
            </a:lvl4pPr>
            <a:lvl5pPr indent="-304800" lvl="4" marL="2286000">
              <a:spcBef>
                <a:spcPts val="0"/>
              </a:spcBef>
              <a:spcAft>
                <a:spcPts val="0"/>
              </a:spcAft>
              <a:buClr>
                <a:srgbClr val="006A71"/>
              </a:buClr>
              <a:buSzPts val="1200"/>
              <a:buChar char="○"/>
              <a:defRPr sz="1200">
                <a:solidFill>
                  <a:srgbClr val="006A71"/>
                </a:solidFill>
              </a:defRPr>
            </a:lvl5pPr>
            <a:lvl6pPr indent="-304800" lvl="5" marL="2743200">
              <a:spcBef>
                <a:spcPts val="0"/>
              </a:spcBef>
              <a:spcAft>
                <a:spcPts val="0"/>
              </a:spcAft>
              <a:buClr>
                <a:srgbClr val="006A71"/>
              </a:buClr>
              <a:buSzPts val="1200"/>
              <a:buChar char="■"/>
              <a:defRPr sz="1200">
                <a:solidFill>
                  <a:srgbClr val="006A71"/>
                </a:solidFill>
              </a:defRPr>
            </a:lvl6pPr>
            <a:lvl7pPr indent="-304800" lvl="6" marL="3200400">
              <a:spcBef>
                <a:spcPts val="0"/>
              </a:spcBef>
              <a:spcAft>
                <a:spcPts val="0"/>
              </a:spcAft>
              <a:buClr>
                <a:srgbClr val="006A71"/>
              </a:buClr>
              <a:buSzPts val="1200"/>
              <a:buChar char="●"/>
              <a:defRPr sz="1200">
                <a:solidFill>
                  <a:srgbClr val="006A71"/>
                </a:solidFill>
              </a:defRPr>
            </a:lvl7pPr>
            <a:lvl8pPr indent="-304800" lvl="7" marL="3657600">
              <a:spcBef>
                <a:spcPts val="0"/>
              </a:spcBef>
              <a:spcAft>
                <a:spcPts val="0"/>
              </a:spcAft>
              <a:buClr>
                <a:srgbClr val="006A71"/>
              </a:buClr>
              <a:buSzPts val="1200"/>
              <a:buChar char="○"/>
              <a:defRPr sz="1200">
                <a:solidFill>
                  <a:srgbClr val="006A71"/>
                </a:solidFill>
              </a:defRPr>
            </a:lvl8pPr>
            <a:lvl9pPr indent="-304800" lvl="8" marL="4114800">
              <a:spcBef>
                <a:spcPts val="0"/>
              </a:spcBef>
              <a:spcAft>
                <a:spcPts val="0"/>
              </a:spcAft>
              <a:buClr>
                <a:srgbClr val="006A71"/>
              </a:buClr>
              <a:buSzPts val="1200"/>
              <a:buChar char="■"/>
              <a:defRPr sz="1200">
                <a:solidFill>
                  <a:srgbClr val="006A71"/>
                </a:solidFill>
              </a:defRPr>
            </a:lvl9pPr>
          </a:lstStyle>
          <a:p/>
        </p:txBody>
      </p:sp>
      <p:sp>
        <p:nvSpPr>
          <p:cNvPr id="285" name="Google Shape;285;p63"/>
          <p:cNvSpPr txBox="1"/>
          <p:nvPr>
            <p:ph idx="2" type="body"/>
          </p:nvPr>
        </p:nvSpPr>
        <p:spPr>
          <a:xfrm>
            <a:off x="311700" y="1152475"/>
            <a:ext cx="3380700" cy="3807000"/>
          </a:xfrm>
          <a:prstGeom prst="rect">
            <a:avLst/>
          </a:prstGeom>
          <a:ln>
            <a:noFill/>
          </a:ln>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Char char="●"/>
              <a:defRPr sz="1400">
                <a:solidFill>
                  <a:srgbClr val="006A71"/>
                </a:solidFill>
              </a:defRPr>
            </a:lvl1pPr>
            <a:lvl2pPr indent="-304800" lvl="1" marL="914400">
              <a:spcBef>
                <a:spcPts val="0"/>
              </a:spcBef>
              <a:spcAft>
                <a:spcPts val="0"/>
              </a:spcAft>
              <a:buClr>
                <a:srgbClr val="006A71"/>
              </a:buClr>
              <a:buSzPts val="1200"/>
              <a:buChar char="○"/>
              <a:defRPr sz="1200">
                <a:solidFill>
                  <a:srgbClr val="006A71"/>
                </a:solidFill>
              </a:defRPr>
            </a:lvl2pPr>
            <a:lvl3pPr indent="-304800" lvl="2" marL="1371600">
              <a:spcBef>
                <a:spcPts val="0"/>
              </a:spcBef>
              <a:spcAft>
                <a:spcPts val="0"/>
              </a:spcAft>
              <a:buClr>
                <a:srgbClr val="006A71"/>
              </a:buClr>
              <a:buSzPts val="1200"/>
              <a:buChar char="■"/>
              <a:defRPr sz="1200">
                <a:solidFill>
                  <a:srgbClr val="006A71"/>
                </a:solidFill>
              </a:defRPr>
            </a:lvl3pPr>
            <a:lvl4pPr indent="-304800" lvl="3" marL="1828800">
              <a:spcBef>
                <a:spcPts val="0"/>
              </a:spcBef>
              <a:spcAft>
                <a:spcPts val="0"/>
              </a:spcAft>
              <a:buClr>
                <a:srgbClr val="006A71"/>
              </a:buClr>
              <a:buSzPts val="1200"/>
              <a:buChar char="●"/>
              <a:defRPr sz="1200">
                <a:solidFill>
                  <a:srgbClr val="006A71"/>
                </a:solidFill>
              </a:defRPr>
            </a:lvl4pPr>
            <a:lvl5pPr indent="-304800" lvl="4" marL="2286000">
              <a:spcBef>
                <a:spcPts val="0"/>
              </a:spcBef>
              <a:spcAft>
                <a:spcPts val="0"/>
              </a:spcAft>
              <a:buClr>
                <a:srgbClr val="006A71"/>
              </a:buClr>
              <a:buSzPts val="1200"/>
              <a:buChar char="○"/>
              <a:defRPr sz="1200">
                <a:solidFill>
                  <a:srgbClr val="006A71"/>
                </a:solidFill>
              </a:defRPr>
            </a:lvl5pPr>
            <a:lvl6pPr indent="-304800" lvl="5" marL="2743200">
              <a:spcBef>
                <a:spcPts val="0"/>
              </a:spcBef>
              <a:spcAft>
                <a:spcPts val="0"/>
              </a:spcAft>
              <a:buClr>
                <a:srgbClr val="006A71"/>
              </a:buClr>
              <a:buSzPts val="1200"/>
              <a:buChar char="■"/>
              <a:defRPr sz="1200">
                <a:solidFill>
                  <a:srgbClr val="006A71"/>
                </a:solidFill>
              </a:defRPr>
            </a:lvl6pPr>
            <a:lvl7pPr indent="-304800" lvl="6" marL="3200400">
              <a:spcBef>
                <a:spcPts val="0"/>
              </a:spcBef>
              <a:spcAft>
                <a:spcPts val="0"/>
              </a:spcAft>
              <a:buClr>
                <a:srgbClr val="006A71"/>
              </a:buClr>
              <a:buSzPts val="1200"/>
              <a:buChar char="●"/>
              <a:defRPr sz="1200">
                <a:solidFill>
                  <a:srgbClr val="006A71"/>
                </a:solidFill>
              </a:defRPr>
            </a:lvl7pPr>
            <a:lvl8pPr indent="-304800" lvl="7" marL="3657600">
              <a:spcBef>
                <a:spcPts val="0"/>
              </a:spcBef>
              <a:spcAft>
                <a:spcPts val="0"/>
              </a:spcAft>
              <a:buClr>
                <a:srgbClr val="006A71"/>
              </a:buClr>
              <a:buSzPts val="1200"/>
              <a:buChar char="○"/>
              <a:defRPr sz="1200">
                <a:solidFill>
                  <a:srgbClr val="006A71"/>
                </a:solidFill>
              </a:defRPr>
            </a:lvl8pPr>
            <a:lvl9pPr indent="-304800" lvl="8" marL="4114800">
              <a:spcBef>
                <a:spcPts val="0"/>
              </a:spcBef>
              <a:spcAft>
                <a:spcPts val="0"/>
              </a:spcAft>
              <a:buClr>
                <a:srgbClr val="006A71"/>
              </a:buClr>
              <a:buSzPts val="1200"/>
              <a:buChar char="■"/>
              <a:defRPr sz="1200">
                <a:solidFill>
                  <a:srgbClr val="006A71"/>
                </a:solidFill>
              </a:defRPr>
            </a:lvl9pPr>
          </a:lstStyle>
          <a:p/>
        </p:txBody>
      </p:sp>
      <p:sp>
        <p:nvSpPr>
          <p:cNvPr id="286" name="Google Shape;286;p63"/>
          <p:cNvSpPr/>
          <p:nvPr/>
        </p:nvSpPr>
        <p:spPr>
          <a:xfrm rot="10800000">
            <a:off x="7439440" y="-502134"/>
            <a:ext cx="1533947" cy="2286171"/>
          </a:xfrm>
          <a:custGeom>
            <a:rect b="b" l="l" r="r" t="t"/>
            <a:pathLst>
              <a:path extrusionOk="0" h="9832994" w="5113157">
                <a:moveTo>
                  <a:pt x="0" y="0"/>
                </a:moveTo>
                <a:lnTo>
                  <a:pt x="5113157" y="0"/>
                </a:lnTo>
                <a:lnTo>
                  <a:pt x="5113157" y="9832994"/>
                </a:lnTo>
                <a:lnTo>
                  <a:pt x="0" y="9832994"/>
                </a:lnTo>
                <a:lnTo>
                  <a:pt x="0" y="0"/>
                </a:lnTo>
                <a:close/>
              </a:path>
            </a:pathLst>
          </a:custGeom>
          <a:blipFill rotWithShape="1">
            <a:blip r:embed="rId3">
              <a:alphaModFix/>
            </a:blip>
            <a:stretch>
              <a:fillRect b="0" l="0" r="0" t="0"/>
            </a:stretch>
          </a:blipFill>
          <a:ln>
            <a:noFill/>
          </a:ln>
        </p:spPr>
      </p:sp>
      <p:sp>
        <p:nvSpPr>
          <p:cNvPr id="287" name="Google Shape;287;p63"/>
          <p:cNvSpPr/>
          <p:nvPr/>
        </p:nvSpPr>
        <p:spPr>
          <a:xfrm>
            <a:off x="8193325" y="-669469"/>
            <a:ext cx="1786800" cy="1493100"/>
          </a:xfrm>
          <a:prstGeom prst="ellipse">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E6F0F1"/>
        </a:solidFill>
      </p:bgPr>
    </p:bg>
    <p:spTree>
      <p:nvGrpSpPr>
        <p:cNvPr id="288" name="Shape 288"/>
        <p:cNvGrpSpPr/>
        <p:nvPr/>
      </p:nvGrpSpPr>
      <p:grpSpPr>
        <a:xfrm>
          <a:off x="0" y="0"/>
          <a:ext cx="0" cy="0"/>
          <a:chOff x="0" y="0"/>
          <a:chExt cx="0" cy="0"/>
        </a:xfrm>
      </p:grpSpPr>
      <p:sp>
        <p:nvSpPr>
          <p:cNvPr id="289" name="Google Shape;289;p6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290" name="Google Shape;290;p64"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
        <p:nvSpPr>
          <p:cNvPr id="291" name="Google Shape;291;p64"/>
          <p:cNvSpPr/>
          <p:nvPr/>
        </p:nvSpPr>
        <p:spPr>
          <a:xfrm>
            <a:off x="-1387075" y="2351269"/>
            <a:ext cx="2905200" cy="2187000"/>
          </a:xfrm>
          <a:prstGeom prst="ellipse">
            <a:avLst/>
          </a:prstGeom>
          <a:solidFill>
            <a:srgbClr val="006A7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92" name="Google Shape;292;p64"/>
          <p:cNvSpPr/>
          <p:nvPr/>
        </p:nvSpPr>
        <p:spPr>
          <a:xfrm>
            <a:off x="7902300" y="-650625"/>
            <a:ext cx="2757900" cy="2187000"/>
          </a:xfrm>
          <a:prstGeom prst="ellipse">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006A71"/>
        </a:solidFill>
      </p:bgPr>
    </p:bg>
    <p:spTree>
      <p:nvGrpSpPr>
        <p:cNvPr id="293" name="Shape 293"/>
        <p:cNvGrpSpPr/>
        <p:nvPr/>
      </p:nvGrpSpPr>
      <p:grpSpPr>
        <a:xfrm>
          <a:off x="0" y="0"/>
          <a:ext cx="0" cy="0"/>
          <a:chOff x="0" y="0"/>
          <a:chExt cx="0" cy="0"/>
        </a:xfrm>
      </p:grpSpPr>
      <p:sp>
        <p:nvSpPr>
          <p:cNvPr id="294" name="Google Shape;294;p65"/>
          <p:cNvSpPr txBox="1"/>
          <p:nvPr>
            <p:ph type="title"/>
          </p:nvPr>
        </p:nvSpPr>
        <p:spPr>
          <a:xfrm>
            <a:off x="183450" y="450150"/>
            <a:ext cx="8790000" cy="24567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F0E7EC"/>
              </a:buClr>
              <a:buSzPts val="3900"/>
              <a:buNone/>
              <a:defRPr b="1" sz="3900">
                <a:solidFill>
                  <a:srgbClr val="F0E7EC"/>
                </a:solidFill>
              </a:defRPr>
            </a:lvl1pPr>
            <a:lvl2pPr lvl="1" algn="ctr">
              <a:spcBef>
                <a:spcPts val="0"/>
              </a:spcBef>
              <a:spcAft>
                <a:spcPts val="0"/>
              </a:spcAft>
              <a:buSzPts val="4800"/>
              <a:buNone/>
              <a:defRPr b="1" sz="4800"/>
            </a:lvl2pPr>
            <a:lvl3pPr lvl="2" algn="ctr">
              <a:spcBef>
                <a:spcPts val="0"/>
              </a:spcBef>
              <a:spcAft>
                <a:spcPts val="0"/>
              </a:spcAft>
              <a:buSzPts val="4800"/>
              <a:buNone/>
              <a:defRPr b="1" sz="4800"/>
            </a:lvl3pPr>
            <a:lvl4pPr lvl="3" algn="ctr">
              <a:spcBef>
                <a:spcPts val="0"/>
              </a:spcBef>
              <a:spcAft>
                <a:spcPts val="0"/>
              </a:spcAft>
              <a:buSzPts val="4800"/>
              <a:buNone/>
              <a:defRPr b="1" sz="4800"/>
            </a:lvl4pPr>
            <a:lvl5pPr lvl="4" algn="ctr">
              <a:spcBef>
                <a:spcPts val="0"/>
              </a:spcBef>
              <a:spcAft>
                <a:spcPts val="0"/>
              </a:spcAft>
              <a:buSzPts val="4800"/>
              <a:buNone/>
              <a:defRPr b="1" sz="4800"/>
            </a:lvl5pPr>
            <a:lvl6pPr lvl="5" algn="ctr">
              <a:spcBef>
                <a:spcPts val="0"/>
              </a:spcBef>
              <a:spcAft>
                <a:spcPts val="0"/>
              </a:spcAft>
              <a:buSzPts val="4800"/>
              <a:buNone/>
              <a:defRPr b="1" sz="4800"/>
            </a:lvl6pPr>
            <a:lvl7pPr lvl="6" algn="ctr">
              <a:spcBef>
                <a:spcPts val="0"/>
              </a:spcBef>
              <a:spcAft>
                <a:spcPts val="0"/>
              </a:spcAft>
              <a:buSzPts val="4800"/>
              <a:buNone/>
              <a:defRPr b="1" sz="4800"/>
            </a:lvl7pPr>
            <a:lvl8pPr lvl="7" algn="ctr">
              <a:spcBef>
                <a:spcPts val="0"/>
              </a:spcBef>
              <a:spcAft>
                <a:spcPts val="0"/>
              </a:spcAft>
              <a:buSzPts val="4800"/>
              <a:buNone/>
              <a:defRPr b="1" sz="4800"/>
            </a:lvl8pPr>
            <a:lvl9pPr lvl="8" algn="ctr">
              <a:spcBef>
                <a:spcPts val="0"/>
              </a:spcBef>
              <a:spcAft>
                <a:spcPts val="0"/>
              </a:spcAft>
              <a:buSzPts val="4800"/>
              <a:buNone/>
              <a:defRPr b="1" sz="4800"/>
            </a:lvl9pPr>
          </a:lstStyle>
          <a:p/>
        </p:txBody>
      </p:sp>
      <p:pic>
        <p:nvPicPr>
          <p:cNvPr id="295" name="Google Shape;295;p65"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
        <p:nvSpPr>
          <p:cNvPr id="296" name="Google Shape;296;p65"/>
          <p:cNvSpPr/>
          <p:nvPr/>
        </p:nvSpPr>
        <p:spPr>
          <a:xfrm>
            <a:off x="0" y="3026700"/>
            <a:ext cx="2116800" cy="2116800"/>
          </a:xfrm>
          <a:prstGeom prst="round2SameRect">
            <a:avLst>
              <a:gd fmla="val 50000" name="adj1"/>
              <a:gd fmla="val 0" name="adj2"/>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97" name="Google Shape;297;p65"/>
          <p:cNvSpPr/>
          <p:nvPr/>
        </p:nvSpPr>
        <p:spPr>
          <a:xfrm>
            <a:off x="990900" y="3527700"/>
            <a:ext cx="1524600" cy="1615800"/>
          </a:xfrm>
          <a:prstGeom prst="round2SameRect">
            <a:avLst>
              <a:gd fmla="val 50000" name="adj1"/>
              <a:gd fmla="val 0" name="adj2"/>
            </a:avLst>
          </a:prstGeom>
          <a:solidFill>
            <a:srgbClr val="B48EA8"/>
          </a:solidFill>
          <a:ln cap="flat" cmpd="sng" w="9525">
            <a:solidFill>
              <a:srgbClr val="B48EA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5E0942"/>
        </a:solidFill>
      </p:bgPr>
    </p:bg>
    <p:spTree>
      <p:nvGrpSpPr>
        <p:cNvPr id="298" name="Shape 298"/>
        <p:cNvGrpSpPr/>
        <p:nvPr/>
      </p:nvGrpSpPr>
      <p:grpSpPr>
        <a:xfrm>
          <a:off x="0" y="0"/>
          <a:ext cx="0" cy="0"/>
          <a:chOff x="0" y="0"/>
          <a:chExt cx="0" cy="0"/>
        </a:xfrm>
      </p:grpSpPr>
      <p:sp>
        <p:nvSpPr>
          <p:cNvPr id="299" name="Google Shape;299;p66"/>
          <p:cNvSpPr/>
          <p:nvPr/>
        </p:nvSpPr>
        <p:spPr>
          <a:xfrm>
            <a:off x="0" y="-125"/>
            <a:ext cx="45720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300" name="Google Shape;300;p66"/>
          <p:cNvSpPr txBox="1"/>
          <p:nvPr>
            <p:ph type="title"/>
          </p:nvPr>
        </p:nvSpPr>
        <p:spPr>
          <a:xfrm>
            <a:off x="265500" y="889000"/>
            <a:ext cx="4045200" cy="1826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500"/>
              <a:buNone/>
              <a:defRPr b="1" sz="35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01" name="Google Shape;301;p6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800"/>
              <a:buNone/>
              <a:defRPr>
                <a:solidFill>
                  <a:schemeClr val="lt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02" name="Google Shape;302;p66"/>
          <p:cNvSpPr txBox="1"/>
          <p:nvPr>
            <p:ph idx="2" type="body"/>
          </p:nvPr>
        </p:nvSpPr>
        <p:spPr>
          <a:xfrm>
            <a:off x="4939500" y="889000"/>
            <a:ext cx="3837000" cy="31491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lt1"/>
              </a:buClr>
              <a:buSzPts val="1400"/>
              <a:buChar char="●"/>
              <a:defRPr sz="1400">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303" name="Google Shape;303;p66"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304" name="Shape 304"/>
        <p:cNvGrpSpPr/>
        <p:nvPr/>
      </p:nvGrpSpPr>
      <p:grpSpPr>
        <a:xfrm>
          <a:off x="0" y="0"/>
          <a:ext cx="0" cy="0"/>
          <a:chOff x="0" y="0"/>
          <a:chExt cx="0" cy="0"/>
        </a:xfrm>
      </p:grpSpPr>
      <p:sp>
        <p:nvSpPr>
          <p:cNvPr id="305" name="Google Shape;305;p67"/>
          <p:cNvSpPr/>
          <p:nvPr/>
        </p:nvSpPr>
        <p:spPr>
          <a:xfrm>
            <a:off x="0" y="-125"/>
            <a:ext cx="25251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306" name="Google Shape;306;p67"/>
          <p:cNvSpPr txBox="1"/>
          <p:nvPr>
            <p:ph type="title"/>
          </p:nvPr>
        </p:nvSpPr>
        <p:spPr>
          <a:xfrm>
            <a:off x="2831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pic>
        <p:nvPicPr>
          <p:cNvPr id="307" name="Google Shape;307;p67"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
        <p:nvSpPr>
          <p:cNvPr id="308" name="Google Shape;308;p67"/>
          <p:cNvSpPr/>
          <p:nvPr/>
        </p:nvSpPr>
        <p:spPr>
          <a:xfrm>
            <a:off x="2525100" y="0"/>
            <a:ext cx="25251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309" name="Google Shape;309;p67"/>
          <p:cNvSpPr txBox="1"/>
          <p:nvPr>
            <p:ph idx="2" type="title"/>
          </p:nvPr>
        </p:nvSpPr>
        <p:spPr>
          <a:xfrm>
            <a:off x="2857650"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10" name="Google Shape;310;p67"/>
          <p:cNvSpPr txBox="1"/>
          <p:nvPr>
            <p:ph idx="3" type="title"/>
          </p:nvPr>
        </p:nvSpPr>
        <p:spPr>
          <a:xfrm>
            <a:off x="33255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400"/>
              <a:buNone/>
              <a:defRPr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11" name="Google Shape;311;p67"/>
          <p:cNvSpPr txBox="1"/>
          <p:nvPr>
            <p:ph idx="4" type="title"/>
          </p:nvPr>
        </p:nvSpPr>
        <p:spPr>
          <a:xfrm>
            <a:off x="5496325" y="1129600"/>
            <a:ext cx="31509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rgbClr val="006A71"/>
              </a:buClr>
              <a:buSzPts val="1400"/>
              <a:buChar char="●"/>
              <a:defRPr sz="1400">
                <a:solidFill>
                  <a:srgbClr val="006A71"/>
                </a:solidFill>
              </a:defRPr>
            </a:lvl1pPr>
            <a:lvl2pPr lvl="1" algn="ctr">
              <a:lnSpc>
                <a:spcPct val="100000"/>
              </a:lnSpc>
              <a:spcBef>
                <a:spcPts val="0"/>
              </a:spcBef>
              <a:spcAft>
                <a:spcPts val="0"/>
              </a:spcAft>
              <a:buClr>
                <a:srgbClr val="006A71"/>
              </a:buClr>
              <a:buSzPts val="4200"/>
              <a:buChar char="○"/>
              <a:defRPr sz="4200">
                <a:solidFill>
                  <a:srgbClr val="006A71"/>
                </a:solidFill>
              </a:defRPr>
            </a:lvl2pPr>
            <a:lvl3pPr lvl="2" algn="ctr">
              <a:lnSpc>
                <a:spcPct val="100000"/>
              </a:lnSpc>
              <a:spcBef>
                <a:spcPts val="0"/>
              </a:spcBef>
              <a:spcAft>
                <a:spcPts val="0"/>
              </a:spcAft>
              <a:buClr>
                <a:srgbClr val="006A71"/>
              </a:buClr>
              <a:buSzPts val="4200"/>
              <a:buChar char="■"/>
              <a:defRPr sz="4200">
                <a:solidFill>
                  <a:srgbClr val="006A71"/>
                </a:solidFill>
              </a:defRPr>
            </a:lvl3pPr>
            <a:lvl4pPr lvl="3" algn="ctr">
              <a:lnSpc>
                <a:spcPct val="100000"/>
              </a:lnSpc>
              <a:spcBef>
                <a:spcPts val="0"/>
              </a:spcBef>
              <a:spcAft>
                <a:spcPts val="0"/>
              </a:spcAft>
              <a:buClr>
                <a:srgbClr val="006A71"/>
              </a:buClr>
              <a:buSzPts val="4200"/>
              <a:buChar char="●"/>
              <a:defRPr sz="4200">
                <a:solidFill>
                  <a:srgbClr val="006A71"/>
                </a:solidFill>
              </a:defRPr>
            </a:lvl4pPr>
            <a:lvl5pPr lvl="4" algn="ctr">
              <a:lnSpc>
                <a:spcPct val="100000"/>
              </a:lnSpc>
              <a:spcBef>
                <a:spcPts val="0"/>
              </a:spcBef>
              <a:spcAft>
                <a:spcPts val="0"/>
              </a:spcAft>
              <a:buClr>
                <a:srgbClr val="006A71"/>
              </a:buClr>
              <a:buSzPts val="4200"/>
              <a:buChar char="○"/>
              <a:defRPr sz="4200">
                <a:solidFill>
                  <a:srgbClr val="006A71"/>
                </a:solidFill>
              </a:defRPr>
            </a:lvl5pPr>
            <a:lvl6pPr lvl="5" algn="ctr">
              <a:lnSpc>
                <a:spcPct val="100000"/>
              </a:lnSpc>
              <a:spcBef>
                <a:spcPts val="0"/>
              </a:spcBef>
              <a:spcAft>
                <a:spcPts val="0"/>
              </a:spcAft>
              <a:buClr>
                <a:srgbClr val="006A71"/>
              </a:buClr>
              <a:buSzPts val="4200"/>
              <a:buChar char="■"/>
              <a:defRPr sz="4200">
                <a:solidFill>
                  <a:srgbClr val="006A71"/>
                </a:solidFill>
              </a:defRPr>
            </a:lvl6pPr>
            <a:lvl7pPr lvl="6" algn="ctr">
              <a:lnSpc>
                <a:spcPct val="100000"/>
              </a:lnSpc>
              <a:spcBef>
                <a:spcPts val="0"/>
              </a:spcBef>
              <a:spcAft>
                <a:spcPts val="0"/>
              </a:spcAft>
              <a:buClr>
                <a:srgbClr val="006A71"/>
              </a:buClr>
              <a:buSzPts val="4200"/>
              <a:buChar char="●"/>
              <a:defRPr sz="4200">
                <a:solidFill>
                  <a:srgbClr val="006A71"/>
                </a:solidFill>
              </a:defRPr>
            </a:lvl7pPr>
            <a:lvl8pPr lvl="7" algn="ctr">
              <a:lnSpc>
                <a:spcPct val="100000"/>
              </a:lnSpc>
              <a:spcBef>
                <a:spcPts val="0"/>
              </a:spcBef>
              <a:spcAft>
                <a:spcPts val="0"/>
              </a:spcAft>
              <a:buClr>
                <a:srgbClr val="006A71"/>
              </a:buClr>
              <a:buSzPts val="4200"/>
              <a:buChar char="○"/>
              <a:defRPr sz="4200">
                <a:solidFill>
                  <a:srgbClr val="006A71"/>
                </a:solidFill>
              </a:defRPr>
            </a:lvl8pPr>
            <a:lvl9pPr lvl="8" algn="ctr">
              <a:lnSpc>
                <a:spcPct val="100000"/>
              </a:lnSpc>
              <a:spcBef>
                <a:spcPts val="0"/>
              </a:spcBef>
              <a:spcAft>
                <a:spcPts val="0"/>
              </a:spcAft>
              <a:buClr>
                <a:srgbClr val="006A71"/>
              </a:buClr>
              <a:buSzPts val="4200"/>
              <a:buChar char="■"/>
              <a:defRPr sz="4200">
                <a:solidFill>
                  <a:srgbClr val="006A71"/>
                </a:solidFill>
              </a:defRPr>
            </a:lvl9pPr>
          </a:lstStyle>
          <a:p/>
        </p:txBody>
      </p:sp>
      <p:sp>
        <p:nvSpPr>
          <p:cNvPr id="312" name="Google Shape;312;p67"/>
          <p:cNvSpPr txBox="1"/>
          <p:nvPr>
            <p:ph idx="5" type="title"/>
          </p:nvPr>
        </p:nvSpPr>
        <p:spPr>
          <a:xfrm>
            <a:off x="285765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400"/>
              <a:buChar char="●"/>
              <a:defRPr sz="1400">
                <a:solidFill>
                  <a:schemeClr val="lt1"/>
                </a:solidFill>
              </a:defRPr>
            </a:lvl1pPr>
            <a:lvl2pPr lvl="1" algn="ctr">
              <a:lnSpc>
                <a:spcPct val="100000"/>
              </a:lnSpc>
              <a:spcBef>
                <a:spcPts val="0"/>
              </a:spcBef>
              <a:spcAft>
                <a:spcPts val="0"/>
              </a:spcAft>
              <a:buSzPts val="4200"/>
              <a:buChar char="○"/>
              <a:defRPr sz="4200"/>
            </a:lvl2pPr>
            <a:lvl3pPr lvl="2" algn="ctr">
              <a:lnSpc>
                <a:spcPct val="100000"/>
              </a:lnSpc>
              <a:spcBef>
                <a:spcPts val="0"/>
              </a:spcBef>
              <a:spcAft>
                <a:spcPts val="0"/>
              </a:spcAft>
              <a:buSzPts val="4200"/>
              <a:buChar char="■"/>
              <a:defRPr sz="4200"/>
            </a:lvl3pPr>
            <a:lvl4pPr lvl="3" algn="ctr">
              <a:lnSpc>
                <a:spcPct val="100000"/>
              </a:lnSpc>
              <a:spcBef>
                <a:spcPts val="0"/>
              </a:spcBef>
              <a:spcAft>
                <a:spcPts val="0"/>
              </a:spcAft>
              <a:buSzPts val="4200"/>
              <a:buChar char="●"/>
              <a:defRPr sz="4200"/>
            </a:lvl4pPr>
            <a:lvl5pPr lvl="4" algn="ctr">
              <a:lnSpc>
                <a:spcPct val="100000"/>
              </a:lnSpc>
              <a:spcBef>
                <a:spcPts val="0"/>
              </a:spcBef>
              <a:spcAft>
                <a:spcPts val="0"/>
              </a:spcAft>
              <a:buSzPts val="4200"/>
              <a:buChar char="○"/>
              <a:defRPr sz="4200"/>
            </a:lvl5pPr>
            <a:lvl6pPr lvl="5" algn="ctr">
              <a:lnSpc>
                <a:spcPct val="100000"/>
              </a:lnSpc>
              <a:spcBef>
                <a:spcPts val="0"/>
              </a:spcBef>
              <a:spcAft>
                <a:spcPts val="0"/>
              </a:spcAft>
              <a:buSzPts val="4200"/>
              <a:buChar char="■"/>
              <a:defRPr sz="4200"/>
            </a:lvl6pPr>
            <a:lvl7pPr lvl="6" algn="ctr">
              <a:lnSpc>
                <a:spcPct val="100000"/>
              </a:lnSpc>
              <a:spcBef>
                <a:spcPts val="0"/>
              </a:spcBef>
              <a:spcAft>
                <a:spcPts val="0"/>
              </a:spcAft>
              <a:buSzPts val="4200"/>
              <a:buChar char="●"/>
              <a:defRPr sz="4200"/>
            </a:lvl7pPr>
            <a:lvl8pPr lvl="7" algn="ctr">
              <a:lnSpc>
                <a:spcPct val="100000"/>
              </a:lnSpc>
              <a:spcBef>
                <a:spcPts val="0"/>
              </a:spcBef>
              <a:spcAft>
                <a:spcPts val="0"/>
              </a:spcAft>
              <a:buSzPts val="4200"/>
              <a:buChar char="○"/>
              <a:defRPr sz="4200"/>
            </a:lvl8pPr>
            <a:lvl9pPr lvl="8" algn="ctr">
              <a:lnSpc>
                <a:spcPct val="100000"/>
              </a:lnSpc>
              <a:spcBef>
                <a:spcPts val="0"/>
              </a:spcBef>
              <a:spcAft>
                <a:spcPts val="0"/>
              </a:spcAft>
              <a:buSzPts val="4200"/>
              <a:buChar char="■"/>
              <a:defRPr sz="4200"/>
            </a:lvl9pPr>
          </a:lstStyle>
          <a:p/>
        </p:txBody>
      </p:sp>
      <p:sp>
        <p:nvSpPr>
          <p:cNvPr id="313" name="Google Shape;313;p67"/>
          <p:cNvSpPr txBox="1"/>
          <p:nvPr>
            <p:ph idx="6" type="title"/>
          </p:nvPr>
        </p:nvSpPr>
        <p:spPr>
          <a:xfrm>
            <a:off x="60986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5E0942"/>
              </a:buClr>
              <a:buSzPts val="1400"/>
              <a:buNone/>
              <a:defRPr b="1" sz="1400">
                <a:solidFill>
                  <a:srgbClr val="5E0942"/>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5E0942"/>
        </a:solidFill>
      </p:bgPr>
    </p:bg>
    <p:spTree>
      <p:nvGrpSpPr>
        <p:cNvPr id="314" name="Shape 314"/>
        <p:cNvGrpSpPr/>
        <p:nvPr/>
      </p:nvGrpSpPr>
      <p:grpSpPr>
        <a:xfrm>
          <a:off x="0" y="0"/>
          <a:ext cx="0" cy="0"/>
          <a:chOff x="0" y="0"/>
          <a:chExt cx="0" cy="0"/>
        </a:xfrm>
      </p:grpSpPr>
      <p:sp>
        <p:nvSpPr>
          <p:cNvPr id="315" name="Google Shape;315;p6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E6F0F1"/>
              </a:buClr>
              <a:buSzPts val="12000"/>
              <a:buNone/>
              <a:defRPr sz="12000">
                <a:solidFill>
                  <a:srgbClr val="E6F0F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16" name="Google Shape;316;p68"/>
          <p:cNvSpPr txBox="1"/>
          <p:nvPr>
            <p:ph idx="1" type="body"/>
          </p:nvPr>
        </p:nvSpPr>
        <p:spPr>
          <a:xfrm>
            <a:off x="173825" y="3152225"/>
            <a:ext cx="8658600" cy="1300800"/>
          </a:xfrm>
          <a:prstGeom prst="rect">
            <a:avLst/>
          </a:prstGeom>
        </p:spPr>
        <p:txBody>
          <a:bodyPr anchorCtr="0" anchor="t" bIns="91425" lIns="91425" spcFirstLastPara="1" rIns="91425" wrap="square" tIns="91425">
            <a:normAutofit/>
          </a:bodyPr>
          <a:lstStyle>
            <a:lvl1pPr indent="-317500" lvl="0" marL="457200" algn="ctr">
              <a:spcBef>
                <a:spcPts val="0"/>
              </a:spcBef>
              <a:spcAft>
                <a:spcPts val="0"/>
              </a:spcAft>
              <a:buClr>
                <a:srgbClr val="E6F0F1"/>
              </a:buClr>
              <a:buSzPts val="1400"/>
              <a:buChar char="●"/>
              <a:defRPr sz="1400">
                <a:solidFill>
                  <a:srgbClr val="E6F0F1"/>
                </a:solidFill>
              </a:defRPr>
            </a:lvl1pPr>
            <a:lvl2pPr indent="-292100" lvl="1" marL="914400" algn="ctr">
              <a:spcBef>
                <a:spcPts val="0"/>
              </a:spcBef>
              <a:spcAft>
                <a:spcPts val="0"/>
              </a:spcAft>
              <a:buClr>
                <a:srgbClr val="E6F0F1"/>
              </a:buClr>
              <a:buSzPts val="1000"/>
              <a:buChar char="○"/>
              <a:defRPr sz="1000">
                <a:solidFill>
                  <a:srgbClr val="E6F0F1"/>
                </a:solidFill>
              </a:defRPr>
            </a:lvl2pPr>
            <a:lvl3pPr indent="-292100" lvl="2" marL="1371600" algn="ctr">
              <a:spcBef>
                <a:spcPts val="0"/>
              </a:spcBef>
              <a:spcAft>
                <a:spcPts val="0"/>
              </a:spcAft>
              <a:buClr>
                <a:srgbClr val="E6F0F1"/>
              </a:buClr>
              <a:buSzPts val="1000"/>
              <a:buChar char="■"/>
              <a:defRPr sz="1000">
                <a:solidFill>
                  <a:srgbClr val="E6F0F1"/>
                </a:solidFill>
              </a:defRPr>
            </a:lvl3pPr>
            <a:lvl4pPr indent="-292100" lvl="3" marL="1828800" algn="ctr">
              <a:spcBef>
                <a:spcPts val="0"/>
              </a:spcBef>
              <a:spcAft>
                <a:spcPts val="0"/>
              </a:spcAft>
              <a:buClr>
                <a:srgbClr val="E6F0F1"/>
              </a:buClr>
              <a:buSzPts val="1000"/>
              <a:buChar char="●"/>
              <a:defRPr sz="1000">
                <a:solidFill>
                  <a:srgbClr val="E6F0F1"/>
                </a:solidFill>
              </a:defRPr>
            </a:lvl4pPr>
            <a:lvl5pPr indent="-292100" lvl="4" marL="2286000" algn="ctr">
              <a:spcBef>
                <a:spcPts val="0"/>
              </a:spcBef>
              <a:spcAft>
                <a:spcPts val="0"/>
              </a:spcAft>
              <a:buClr>
                <a:srgbClr val="E6F0F1"/>
              </a:buClr>
              <a:buSzPts val="1000"/>
              <a:buChar char="○"/>
              <a:defRPr sz="1000">
                <a:solidFill>
                  <a:srgbClr val="E6F0F1"/>
                </a:solidFill>
              </a:defRPr>
            </a:lvl5pPr>
            <a:lvl6pPr indent="-292100" lvl="5" marL="2743200" algn="ctr">
              <a:spcBef>
                <a:spcPts val="0"/>
              </a:spcBef>
              <a:spcAft>
                <a:spcPts val="0"/>
              </a:spcAft>
              <a:buClr>
                <a:srgbClr val="E6F0F1"/>
              </a:buClr>
              <a:buSzPts val="1000"/>
              <a:buChar char="■"/>
              <a:defRPr sz="1000">
                <a:solidFill>
                  <a:srgbClr val="E6F0F1"/>
                </a:solidFill>
              </a:defRPr>
            </a:lvl6pPr>
            <a:lvl7pPr indent="-292100" lvl="6" marL="3200400" algn="ctr">
              <a:spcBef>
                <a:spcPts val="0"/>
              </a:spcBef>
              <a:spcAft>
                <a:spcPts val="0"/>
              </a:spcAft>
              <a:buClr>
                <a:srgbClr val="E6F0F1"/>
              </a:buClr>
              <a:buSzPts val="1000"/>
              <a:buChar char="●"/>
              <a:defRPr sz="1000">
                <a:solidFill>
                  <a:srgbClr val="E6F0F1"/>
                </a:solidFill>
              </a:defRPr>
            </a:lvl7pPr>
            <a:lvl8pPr indent="-292100" lvl="7" marL="3657600" algn="ctr">
              <a:spcBef>
                <a:spcPts val="0"/>
              </a:spcBef>
              <a:spcAft>
                <a:spcPts val="0"/>
              </a:spcAft>
              <a:buClr>
                <a:srgbClr val="E6F0F1"/>
              </a:buClr>
              <a:buSzPts val="1000"/>
              <a:buChar char="○"/>
              <a:defRPr sz="1000">
                <a:solidFill>
                  <a:srgbClr val="E6F0F1"/>
                </a:solidFill>
              </a:defRPr>
            </a:lvl8pPr>
            <a:lvl9pPr indent="-292100" lvl="8" marL="4114800" algn="ctr">
              <a:spcBef>
                <a:spcPts val="0"/>
              </a:spcBef>
              <a:spcAft>
                <a:spcPts val="0"/>
              </a:spcAft>
              <a:buClr>
                <a:srgbClr val="E6F0F1"/>
              </a:buClr>
              <a:buSzPts val="1000"/>
              <a:buChar char="■"/>
              <a:defRPr sz="1000">
                <a:solidFill>
                  <a:srgbClr val="E6F0F1"/>
                </a:solidFill>
              </a:defRPr>
            </a:lvl9pPr>
          </a:lstStyle>
          <a:p/>
        </p:txBody>
      </p:sp>
      <p:pic>
        <p:nvPicPr>
          <p:cNvPr id="317" name="Google Shape;317;p68" title="LCN-Full-Logo (transparent background).png"/>
          <p:cNvPicPr preferRelativeResize="0"/>
          <p:nvPr/>
        </p:nvPicPr>
        <p:blipFill>
          <a:blip r:embed="rId2">
            <a:alphaModFix/>
          </a:blip>
          <a:stretch>
            <a:fillRect/>
          </a:stretch>
        </p:blipFill>
        <p:spPr>
          <a:xfrm>
            <a:off x="7958675" y="4538264"/>
            <a:ext cx="761045" cy="369271"/>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CUSTOM">
    <p:bg>
      <p:bgPr>
        <a:solidFill>
          <a:srgbClr val="E6F0F1"/>
        </a:solidFill>
      </p:bgPr>
    </p:bg>
    <p:spTree>
      <p:nvGrpSpPr>
        <p:cNvPr id="318" name="Shape 318"/>
        <p:cNvGrpSpPr/>
        <p:nvPr/>
      </p:nvGrpSpPr>
      <p:grpSpPr>
        <a:xfrm>
          <a:off x="0" y="0"/>
          <a:ext cx="0" cy="0"/>
          <a:chOff x="0" y="0"/>
          <a:chExt cx="0" cy="0"/>
        </a:xfrm>
      </p:grpSpPr>
      <p:sp>
        <p:nvSpPr>
          <p:cNvPr id="319" name="Google Shape;319;p69"/>
          <p:cNvSpPr txBox="1"/>
          <p:nvPr/>
        </p:nvSpPr>
        <p:spPr>
          <a:xfrm>
            <a:off x="2066400" y="3996100"/>
            <a:ext cx="5389200" cy="5727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300">
              <a:solidFill>
                <a:srgbClr val="000000"/>
              </a:solidFill>
              <a:latin typeface="Montserrat"/>
              <a:ea typeface="Montserrat"/>
              <a:cs typeface="Montserrat"/>
              <a:sym typeface="Montserrat"/>
            </a:endParaRPr>
          </a:p>
        </p:txBody>
      </p:sp>
      <p:sp>
        <p:nvSpPr>
          <p:cNvPr id="320" name="Google Shape;320;p69"/>
          <p:cNvSpPr/>
          <p:nvPr/>
        </p:nvSpPr>
        <p:spPr>
          <a:xfrm>
            <a:off x="5683028" y="-2433249"/>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sp>
        <p:nvSpPr>
          <p:cNvPr id="321" name="Google Shape;321;p69"/>
          <p:cNvSpPr txBox="1"/>
          <p:nvPr>
            <p:ph type="title"/>
          </p:nvPr>
        </p:nvSpPr>
        <p:spPr>
          <a:xfrm>
            <a:off x="2066400" y="3996100"/>
            <a:ext cx="5389200" cy="5727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5E0942"/>
              </a:buClr>
              <a:buSzPts val="2800"/>
              <a:buNone/>
              <a:defRPr>
                <a:solidFill>
                  <a:srgbClr val="5E0942"/>
                </a:solidFil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322" name="Google Shape;322;p69"/>
          <p:cNvSpPr/>
          <p:nvPr>
            <p:ph idx="2" type="pic"/>
          </p:nvPr>
        </p:nvSpPr>
        <p:spPr>
          <a:xfrm>
            <a:off x="3519150" y="1286675"/>
            <a:ext cx="2483700" cy="2427000"/>
          </a:xfrm>
          <a:prstGeom prst="ellipse">
            <a:avLst/>
          </a:prstGeom>
          <a:noFill/>
          <a:ln>
            <a:noFill/>
          </a:ln>
        </p:spPr>
      </p:sp>
      <p:sp>
        <p:nvSpPr>
          <p:cNvPr id="323" name="Google Shape;323;p69"/>
          <p:cNvSpPr/>
          <p:nvPr/>
        </p:nvSpPr>
        <p:spPr>
          <a:xfrm>
            <a:off x="-1922950" y="1360688"/>
            <a:ext cx="3733015" cy="26271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324" name="Google Shape;324;p69" title="LCN-Full-Logo (transparent background).png"/>
          <p:cNvPicPr preferRelativeResize="0"/>
          <p:nvPr/>
        </p:nvPicPr>
        <p:blipFill>
          <a:blip r:embed="rId3">
            <a:alphaModFix/>
          </a:blip>
          <a:stretch>
            <a:fillRect/>
          </a:stretch>
        </p:blipFill>
        <p:spPr>
          <a:xfrm>
            <a:off x="7958675" y="4538264"/>
            <a:ext cx="761045" cy="369271"/>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1">
  <p:cSld name="CUSTOM_3">
    <p:bg>
      <p:bgPr>
        <a:solidFill>
          <a:srgbClr val="E6F0F1"/>
        </a:solidFill>
      </p:bgPr>
    </p:bg>
    <p:spTree>
      <p:nvGrpSpPr>
        <p:cNvPr id="325" name="Shape 325"/>
        <p:cNvGrpSpPr/>
        <p:nvPr/>
      </p:nvGrpSpPr>
      <p:grpSpPr>
        <a:xfrm>
          <a:off x="0" y="0"/>
          <a:ext cx="0" cy="0"/>
          <a:chOff x="0" y="0"/>
          <a:chExt cx="0" cy="0"/>
        </a:xfrm>
      </p:grpSpPr>
      <p:sp>
        <p:nvSpPr>
          <p:cNvPr id="326" name="Google Shape;326;p70"/>
          <p:cNvSpPr/>
          <p:nvPr/>
        </p:nvSpPr>
        <p:spPr>
          <a:xfrm>
            <a:off x="8381250" y="909375"/>
            <a:ext cx="3733015" cy="26271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327" name="Google Shape;327;p70" title="LCN-Full-Logo (transparent background).png"/>
          <p:cNvPicPr preferRelativeResize="0"/>
          <p:nvPr/>
        </p:nvPicPr>
        <p:blipFill>
          <a:blip r:embed="rId3">
            <a:alphaModFix/>
          </a:blip>
          <a:stretch>
            <a:fillRect/>
          </a:stretch>
        </p:blipFill>
        <p:spPr>
          <a:xfrm>
            <a:off x="7958675" y="4538264"/>
            <a:ext cx="761045" cy="369271"/>
          </a:xfrm>
          <a:prstGeom prst="rect">
            <a:avLst/>
          </a:prstGeom>
          <a:noFill/>
          <a:ln>
            <a:noFill/>
          </a:ln>
        </p:spPr>
      </p:pic>
      <p:sp>
        <p:nvSpPr>
          <p:cNvPr id="328" name="Google Shape;328;p70"/>
          <p:cNvSpPr txBox="1"/>
          <p:nvPr>
            <p:ph type="title"/>
          </p:nvPr>
        </p:nvSpPr>
        <p:spPr>
          <a:xfrm>
            <a:off x="311700" y="445025"/>
            <a:ext cx="7393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9" name="Google Shape;329;p70"/>
          <p:cNvSpPr txBox="1"/>
          <p:nvPr>
            <p:ph idx="1" type="body"/>
          </p:nvPr>
        </p:nvSpPr>
        <p:spPr>
          <a:xfrm>
            <a:off x="311700" y="1152475"/>
            <a:ext cx="7393200" cy="34083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Char char="●"/>
              <a:defRPr>
                <a:solidFill>
                  <a:srgbClr val="006A71"/>
                </a:solidFill>
              </a:defRPr>
            </a:lvl1pPr>
            <a:lvl2pPr indent="-317500" lvl="1" marL="914400">
              <a:spcBef>
                <a:spcPts val="0"/>
              </a:spcBef>
              <a:spcAft>
                <a:spcPts val="0"/>
              </a:spcAft>
              <a:buClr>
                <a:srgbClr val="006A71"/>
              </a:buClr>
              <a:buSzPts val="1400"/>
              <a:buChar char="○"/>
              <a:defRPr>
                <a:solidFill>
                  <a:srgbClr val="006A71"/>
                </a:solidFill>
              </a:defRPr>
            </a:lvl2pPr>
            <a:lvl3pPr indent="-317500" lvl="2" marL="1371600">
              <a:spcBef>
                <a:spcPts val="0"/>
              </a:spcBef>
              <a:spcAft>
                <a:spcPts val="0"/>
              </a:spcAft>
              <a:buClr>
                <a:srgbClr val="006A71"/>
              </a:buClr>
              <a:buSzPts val="1400"/>
              <a:buChar char="■"/>
              <a:defRPr>
                <a:solidFill>
                  <a:srgbClr val="006A71"/>
                </a:solidFill>
              </a:defRPr>
            </a:lvl3pPr>
            <a:lvl4pPr indent="-317500" lvl="3" marL="1828800">
              <a:spcBef>
                <a:spcPts val="0"/>
              </a:spcBef>
              <a:spcAft>
                <a:spcPts val="0"/>
              </a:spcAft>
              <a:buClr>
                <a:srgbClr val="006A71"/>
              </a:buClr>
              <a:buSzPts val="1400"/>
              <a:buChar char="●"/>
              <a:defRPr>
                <a:solidFill>
                  <a:srgbClr val="006A71"/>
                </a:solidFill>
              </a:defRPr>
            </a:lvl4pPr>
            <a:lvl5pPr indent="-317500" lvl="4" marL="2286000">
              <a:spcBef>
                <a:spcPts val="0"/>
              </a:spcBef>
              <a:spcAft>
                <a:spcPts val="0"/>
              </a:spcAft>
              <a:buClr>
                <a:srgbClr val="006A71"/>
              </a:buClr>
              <a:buSzPts val="1400"/>
              <a:buChar char="○"/>
              <a:defRPr>
                <a:solidFill>
                  <a:srgbClr val="006A71"/>
                </a:solidFill>
              </a:defRPr>
            </a:lvl5pPr>
            <a:lvl6pPr indent="-317500" lvl="5" marL="2743200">
              <a:spcBef>
                <a:spcPts val="0"/>
              </a:spcBef>
              <a:spcAft>
                <a:spcPts val="0"/>
              </a:spcAft>
              <a:buClr>
                <a:srgbClr val="006A71"/>
              </a:buClr>
              <a:buSzPts val="1400"/>
              <a:buChar char="■"/>
              <a:defRPr>
                <a:solidFill>
                  <a:srgbClr val="006A71"/>
                </a:solidFill>
              </a:defRPr>
            </a:lvl6pPr>
            <a:lvl7pPr indent="-317500" lvl="6" marL="3200400">
              <a:spcBef>
                <a:spcPts val="0"/>
              </a:spcBef>
              <a:spcAft>
                <a:spcPts val="0"/>
              </a:spcAft>
              <a:buClr>
                <a:srgbClr val="006A71"/>
              </a:buClr>
              <a:buSzPts val="1400"/>
              <a:buChar char="●"/>
              <a:defRPr>
                <a:solidFill>
                  <a:srgbClr val="006A71"/>
                </a:solidFill>
              </a:defRPr>
            </a:lvl7pPr>
            <a:lvl8pPr indent="-317500" lvl="7" marL="3657600">
              <a:spcBef>
                <a:spcPts val="0"/>
              </a:spcBef>
              <a:spcAft>
                <a:spcPts val="0"/>
              </a:spcAft>
              <a:buClr>
                <a:srgbClr val="006A71"/>
              </a:buClr>
              <a:buSzPts val="1400"/>
              <a:buChar char="○"/>
              <a:defRPr>
                <a:solidFill>
                  <a:srgbClr val="006A71"/>
                </a:solidFill>
              </a:defRPr>
            </a:lvl8pPr>
            <a:lvl9pPr indent="-317500" lvl="8" marL="4114800">
              <a:spcBef>
                <a:spcPts val="0"/>
              </a:spcBef>
              <a:spcAft>
                <a:spcPts val="0"/>
              </a:spcAft>
              <a:buClr>
                <a:srgbClr val="006A71"/>
              </a:buClr>
              <a:buSzPts val="1400"/>
              <a:buChar char="■"/>
              <a:defRPr>
                <a:solidFill>
                  <a:srgbClr val="006A71"/>
                </a:solidFill>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1 1">
  <p:cSld name="CUSTOM_3_1">
    <p:bg>
      <p:bgPr>
        <a:solidFill>
          <a:srgbClr val="E6F0F1"/>
        </a:solidFill>
      </p:bgPr>
    </p:bg>
    <p:spTree>
      <p:nvGrpSpPr>
        <p:cNvPr id="330" name="Shape 330"/>
        <p:cNvGrpSpPr/>
        <p:nvPr/>
      </p:nvGrpSpPr>
      <p:grpSpPr>
        <a:xfrm>
          <a:off x="0" y="0"/>
          <a:ext cx="0" cy="0"/>
          <a:chOff x="0" y="0"/>
          <a:chExt cx="0" cy="0"/>
        </a:xfrm>
      </p:grpSpPr>
      <p:sp>
        <p:nvSpPr>
          <p:cNvPr id="331" name="Google Shape;331;p71"/>
          <p:cNvSpPr/>
          <p:nvPr/>
        </p:nvSpPr>
        <p:spPr>
          <a:xfrm>
            <a:off x="5592800" y="-2142806"/>
            <a:ext cx="3733015" cy="26271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332" name="Google Shape;332;p71" title="LCN-Full-Logo (transparent background).png"/>
          <p:cNvPicPr preferRelativeResize="0"/>
          <p:nvPr/>
        </p:nvPicPr>
        <p:blipFill>
          <a:blip r:embed="rId3">
            <a:alphaModFix/>
          </a:blip>
          <a:stretch>
            <a:fillRect/>
          </a:stretch>
        </p:blipFill>
        <p:spPr>
          <a:xfrm>
            <a:off x="7958675" y="4538264"/>
            <a:ext cx="761045" cy="369271"/>
          </a:xfrm>
          <a:prstGeom prst="rect">
            <a:avLst/>
          </a:prstGeom>
          <a:noFill/>
          <a:ln>
            <a:noFill/>
          </a:ln>
        </p:spPr>
      </p:pic>
      <p:sp>
        <p:nvSpPr>
          <p:cNvPr id="333" name="Google Shape;333;p71"/>
          <p:cNvSpPr txBox="1"/>
          <p:nvPr>
            <p:ph type="title"/>
          </p:nvPr>
        </p:nvSpPr>
        <p:spPr>
          <a:xfrm>
            <a:off x="311700" y="445025"/>
            <a:ext cx="7393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34" name="Google Shape;334;p71"/>
          <p:cNvSpPr/>
          <p:nvPr/>
        </p:nvSpPr>
        <p:spPr>
          <a:xfrm>
            <a:off x="-369925" y="4828950"/>
            <a:ext cx="3733015" cy="26271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bg>
      <p:bgPr>
        <a:solidFill>
          <a:srgbClr val="FFFDF5"/>
        </a:solidFill>
      </p:bgPr>
    </p:bg>
    <p:spTree>
      <p:nvGrpSpPr>
        <p:cNvPr id="335" name="Shape 335"/>
        <p:cNvGrpSpPr/>
        <p:nvPr/>
      </p:nvGrpSpPr>
      <p:grpSpPr>
        <a:xfrm>
          <a:off x="0" y="0"/>
          <a:ext cx="0" cy="0"/>
          <a:chOff x="0" y="0"/>
          <a:chExt cx="0" cy="0"/>
        </a:xfrm>
      </p:grpSpPr>
      <p:pic>
        <p:nvPicPr>
          <p:cNvPr id="336" name="Google Shape;336;p72" title="6.png"/>
          <p:cNvPicPr preferRelativeResize="0"/>
          <p:nvPr/>
        </p:nvPicPr>
        <p:blipFill>
          <a:blip r:embed="rId2">
            <a:alphaModFix/>
          </a:blip>
          <a:stretch>
            <a:fillRect/>
          </a:stretch>
        </p:blipFill>
        <p:spPr>
          <a:xfrm>
            <a:off x="76200" y="707225"/>
            <a:ext cx="6629400" cy="3729038"/>
          </a:xfrm>
          <a:prstGeom prst="rect">
            <a:avLst/>
          </a:prstGeom>
          <a:noFill/>
          <a:ln>
            <a:noFill/>
          </a:ln>
        </p:spPr>
      </p:pic>
      <p:sp>
        <p:nvSpPr>
          <p:cNvPr id="337" name="Google Shape;337;p72"/>
          <p:cNvSpPr txBox="1"/>
          <p:nvPr>
            <p:ph type="title"/>
          </p:nvPr>
        </p:nvSpPr>
        <p:spPr>
          <a:xfrm>
            <a:off x="1679850" y="2341369"/>
            <a:ext cx="5784300" cy="5727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dk2"/>
              </a:buClr>
              <a:buSzPts val="2800"/>
              <a:buNone/>
              <a:defRPr>
                <a:solidFill>
                  <a:schemeClr val="dk2"/>
                </a:solidFil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pic>
        <p:nvPicPr>
          <p:cNvPr id="338" name="Google Shape;338;p72" title="LCN-Full-Logo (transparent background).png"/>
          <p:cNvPicPr preferRelativeResize="0"/>
          <p:nvPr/>
        </p:nvPicPr>
        <p:blipFill>
          <a:blip r:embed="rId3">
            <a:alphaModFix/>
          </a:blip>
          <a:stretch>
            <a:fillRect/>
          </a:stretch>
        </p:blipFill>
        <p:spPr>
          <a:xfrm>
            <a:off x="7958675" y="4538264"/>
            <a:ext cx="761045" cy="369271"/>
          </a:xfrm>
          <a:prstGeom prst="rect">
            <a:avLst/>
          </a:prstGeom>
          <a:noFill/>
          <a:ln>
            <a:noFill/>
          </a:ln>
        </p:spPr>
      </p:pic>
      <p:sp>
        <p:nvSpPr>
          <p:cNvPr id="339" name="Google Shape;339;p72"/>
          <p:cNvSpPr txBox="1"/>
          <p:nvPr/>
        </p:nvSpPr>
        <p:spPr>
          <a:xfrm>
            <a:off x="3041050" y="1252106"/>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800">
              <a:solidFill>
                <a:schemeClr val="dk2"/>
              </a:solidFill>
              <a:latin typeface="Montserrat"/>
              <a:ea typeface="Montserrat"/>
              <a:cs typeface="Montserrat"/>
              <a:sym typeface="Montserrat"/>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spTree>
      <p:nvGrpSpPr>
        <p:cNvPr id="340" name="Shape 340"/>
        <p:cNvGrpSpPr/>
        <p:nvPr/>
      </p:nvGrpSpPr>
      <p:grpSpPr>
        <a:xfrm>
          <a:off x="0" y="0"/>
          <a:ext cx="0" cy="0"/>
          <a:chOff x="0" y="0"/>
          <a:chExt cx="0" cy="0"/>
        </a:xfrm>
      </p:grpSpPr>
      <p:sp>
        <p:nvSpPr>
          <p:cNvPr id="341" name="Google Shape;341;p7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2" name="Google Shape;342;p7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43" name="Google Shape;343;p7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4" name="Google Shape;344;p7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5" name="Google Shape;345;p7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1_Title and Content">
    <p:spTree>
      <p:nvGrpSpPr>
        <p:cNvPr id="346" name="Shape 346"/>
        <p:cNvGrpSpPr/>
        <p:nvPr/>
      </p:nvGrpSpPr>
      <p:grpSpPr>
        <a:xfrm>
          <a:off x="0" y="0"/>
          <a:ext cx="0" cy="0"/>
          <a:chOff x="0" y="0"/>
          <a:chExt cx="0" cy="0"/>
        </a:xfrm>
      </p:grpSpPr>
      <p:sp>
        <p:nvSpPr>
          <p:cNvPr id="347" name="Google Shape;347;p74"/>
          <p:cNvSpPr txBox="1"/>
          <p:nvPr>
            <p:ph type="title"/>
          </p:nvPr>
        </p:nvSpPr>
        <p:spPr>
          <a:xfrm>
            <a:off x="457200" y="205978"/>
            <a:ext cx="8229600" cy="8574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lt1"/>
              </a:buClr>
              <a:buSzPts val="1400"/>
              <a:buFont typeface="Calibri"/>
              <a:buNone/>
              <a:defRPr b="0" i="0" sz="4400" u="none" cap="none" strike="noStrike">
                <a:solidFill>
                  <a:schemeClr val="lt1"/>
                </a:solidFill>
                <a:latin typeface="Calibri"/>
                <a:ea typeface="Calibri"/>
                <a:cs typeface="Calibri"/>
                <a:sym typeface="Calibri"/>
              </a:defRPr>
            </a:lvl1pPr>
            <a:lvl2pPr lvl="1" marR="0" algn="ctr">
              <a:lnSpc>
                <a:spcPct val="100000"/>
              </a:lnSpc>
              <a:spcBef>
                <a:spcPts val="0"/>
              </a:spcBef>
              <a:spcAft>
                <a:spcPts val="0"/>
              </a:spcAft>
              <a:buClr>
                <a:schemeClr val="lt1"/>
              </a:buClr>
              <a:buSzPts val="1400"/>
              <a:buFont typeface="Calibri"/>
              <a:buNone/>
              <a:defRPr b="0" i="0" sz="4400" u="none" cap="none" strike="noStrike">
                <a:solidFill>
                  <a:schemeClr val="lt1"/>
                </a:solidFill>
                <a:latin typeface="Calibri"/>
                <a:ea typeface="Calibri"/>
                <a:cs typeface="Calibri"/>
                <a:sym typeface="Calibri"/>
              </a:defRPr>
            </a:lvl2pPr>
            <a:lvl3pPr lvl="2" marR="0" algn="ctr">
              <a:lnSpc>
                <a:spcPct val="100000"/>
              </a:lnSpc>
              <a:spcBef>
                <a:spcPts val="0"/>
              </a:spcBef>
              <a:spcAft>
                <a:spcPts val="0"/>
              </a:spcAft>
              <a:buClr>
                <a:schemeClr val="lt1"/>
              </a:buClr>
              <a:buSzPts val="1400"/>
              <a:buFont typeface="Calibri"/>
              <a:buNone/>
              <a:defRPr b="0" i="0" sz="4400" u="none" cap="none" strike="noStrike">
                <a:solidFill>
                  <a:schemeClr val="lt1"/>
                </a:solidFill>
                <a:latin typeface="Calibri"/>
                <a:ea typeface="Calibri"/>
                <a:cs typeface="Calibri"/>
                <a:sym typeface="Calibri"/>
              </a:defRPr>
            </a:lvl3pPr>
            <a:lvl4pPr lvl="3" marR="0" algn="ctr">
              <a:lnSpc>
                <a:spcPct val="100000"/>
              </a:lnSpc>
              <a:spcBef>
                <a:spcPts val="0"/>
              </a:spcBef>
              <a:spcAft>
                <a:spcPts val="0"/>
              </a:spcAft>
              <a:buClr>
                <a:schemeClr val="lt1"/>
              </a:buClr>
              <a:buSzPts val="1400"/>
              <a:buFont typeface="Calibri"/>
              <a:buNone/>
              <a:defRPr b="0" i="0" sz="4400" u="none" cap="none" strike="noStrike">
                <a:solidFill>
                  <a:schemeClr val="lt1"/>
                </a:solidFill>
                <a:latin typeface="Calibri"/>
                <a:ea typeface="Calibri"/>
                <a:cs typeface="Calibri"/>
                <a:sym typeface="Calibri"/>
              </a:defRPr>
            </a:lvl4pPr>
            <a:lvl5pPr lvl="4" marR="0" algn="ctr">
              <a:lnSpc>
                <a:spcPct val="100000"/>
              </a:lnSpc>
              <a:spcBef>
                <a:spcPts val="0"/>
              </a:spcBef>
              <a:spcAft>
                <a:spcPts val="0"/>
              </a:spcAft>
              <a:buClr>
                <a:schemeClr val="lt1"/>
              </a:buClr>
              <a:buSzPts val="1400"/>
              <a:buFont typeface="Calibri"/>
              <a:buNone/>
              <a:defRPr b="0" i="0" sz="4400" u="none" cap="none" strike="noStrike">
                <a:solidFill>
                  <a:schemeClr val="lt1"/>
                </a:solidFill>
                <a:latin typeface="Calibri"/>
                <a:ea typeface="Calibri"/>
                <a:cs typeface="Calibri"/>
                <a:sym typeface="Calibri"/>
              </a:defRPr>
            </a:lvl5pPr>
            <a:lvl6pPr lvl="5" marR="0" algn="ctr">
              <a:lnSpc>
                <a:spcPct val="100000"/>
              </a:lnSpc>
              <a:spcBef>
                <a:spcPts val="0"/>
              </a:spcBef>
              <a:spcAft>
                <a:spcPts val="0"/>
              </a:spcAft>
              <a:buClr>
                <a:schemeClr val="lt1"/>
              </a:buClr>
              <a:buSzPts val="1400"/>
              <a:buFont typeface="Calibri"/>
              <a:buNone/>
              <a:defRPr b="0" i="0" sz="4400" u="none" cap="none" strike="noStrike">
                <a:solidFill>
                  <a:schemeClr val="lt1"/>
                </a:solidFill>
                <a:latin typeface="Calibri"/>
                <a:ea typeface="Calibri"/>
                <a:cs typeface="Calibri"/>
                <a:sym typeface="Calibri"/>
              </a:defRPr>
            </a:lvl6pPr>
            <a:lvl7pPr lvl="6" marR="0" algn="ctr">
              <a:lnSpc>
                <a:spcPct val="100000"/>
              </a:lnSpc>
              <a:spcBef>
                <a:spcPts val="0"/>
              </a:spcBef>
              <a:spcAft>
                <a:spcPts val="0"/>
              </a:spcAft>
              <a:buClr>
                <a:schemeClr val="lt1"/>
              </a:buClr>
              <a:buSzPts val="1400"/>
              <a:buFont typeface="Calibri"/>
              <a:buNone/>
              <a:defRPr b="0" i="0" sz="4400" u="none" cap="none" strike="noStrike">
                <a:solidFill>
                  <a:schemeClr val="lt1"/>
                </a:solidFill>
                <a:latin typeface="Calibri"/>
                <a:ea typeface="Calibri"/>
                <a:cs typeface="Calibri"/>
                <a:sym typeface="Calibri"/>
              </a:defRPr>
            </a:lvl7pPr>
            <a:lvl8pPr lvl="7" marR="0" algn="ctr">
              <a:lnSpc>
                <a:spcPct val="100000"/>
              </a:lnSpc>
              <a:spcBef>
                <a:spcPts val="0"/>
              </a:spcBef>
              <a:spcAft>
                <a:spcPts val="0"/>
              </a:spcAft>
              <a:buClr>
                <a:schemeClr val="lt1"/>
              </a:buClr>
              <a:buSzPts val="1400"/>
              <a:buFont typeface="Calibri"/>
              <a:buNone/>
              <a:defRPr b="0" i="0" sz="4400" u="none" cap="none" strike="noStrike">
                <a:solidFill>
                  <a:schemeClr val="lt1"/>
                </a:solidFill>
                <a:latin typeface="Calibri"/>
                <a:ea typeface="Calibri"/>
                <a:cs typeface="Calibri"/>
                <a:sym typeface="Calibri"/>
              </a:defRPr>
            </a:lvl8pPr>
            <a:lvl9pPr lvl="8" marR="0" algn="ctr">
              <a:lnSpc>
                <a:spcPct val="100000"/>
              </a:lnSpc>
              <a:spcBef>
                <a:spcPts val="0"/>
              </a:spcBef>
              <a:spcAft>
                <a:spcPts val="0"/>
              </a:spcAft>
              <a:buClr>
                <a:schemeClr val="lt1"/>
              </a:buClr>
              <a:buSzPts val="1400"/>
              <a:buFont typeface="Calibri"/>
              <a:buNone/>
              <a:defRPr b="0" i="0" sz="4400" u="none" cap="none" strike="noStrike">
                <a:solidFill>
                  <a:schemeClr val="lt1"/>
                </a:solidFill>
                <a:latin typeface="Calibri"/>
                <a:ea typeface="Calibri"/>
                <a:cs typeface="Calibri"/>
                <a:sym typeface="Calibri"/>
              </a:defRPr>
            </a:lvl9pPr>
          </a:lstStyle>
          <a:p/>
        </p:txBody>
      </p:sp>
      <p:sp>
        <p:nvSpPr>
          <p:cNvPr id="348" name="Google Shape;348;p74"/>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algn="l">
              <a:lnSpc>
                <a:spcPct val="100000"/>
              </a:lnSpc>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algn="l">
              <a:lnSpc>
                <a:spcPct val="100000"/>
              </a:lnSpc>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349" name="Google Shape;349;p74"/>
          <p:cNvSpPr txBox="1"/>
          <p:nvPr>
            <p:ph idx="11" type="ftr"/>
          </p:nvPr>
        </p:nvSpPr>
        <p:spPr>
          <a:xfrm>
            <a:off x="3124200" y="4767263"/>
            <a:ext cx="2895600" cy="273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2pPr>
            <a:lvl3pPr lvl="2" marR="0" algn="l">
              <a:lnSpc>
                <a:spcPct val="100000"/>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3pPr>
            <a:lvl4pPr lvl="3" marR="0" algn="l">
              <a:lnSpc>
                <a:spcPct val="100000"/>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4pPr>
            <a:lvl5pPr lvl="4" marR="0" algn="l">
              <a:lnSpc>
                <a:spcPct val="100000"/>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5pPr>
            <a:lvl6pPr lvl="5" marR="0" algn="l">
              <a:lnSpc>
                <a:spcPct val="100000"/>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6pPr>
            <a:lvl7pPr lvl="6" marR="0" algn="l">
              <a:lnSpc>
                <a:spcPct val="100000"/>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7pPr>
            <a:lvl8pPr lvl="7" marR="0" algn="l">
              <a:lnSpc>
                <a:spcPct val="100000"/>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8pPr>
            <a:lvl9pPr lvl="8" marR="0" algn="l">
              <a:lnSpc>
                <a:spcPct val="100000"/>
              </a:lnSpc>
              <a:spcBef>
                <a:spcPts val="0"/>
              </a:spcBef>
              <a:spcAft>
                <a:spcPts val="0"/>
              </a:spcAft>
              <a:buClr>
                <a:schemeClr val="lt1"/>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350" name="Google Shape;350;p74"/>
          <p:cNvSpPr txBox="1"/>
          <p:nvPr>
            <p:ph idx="12" type="sldNum"/>
          </p:nvPr>
        </p:nvSpPr>
        <p:spPr>
          <a:xfrm>
            <a:off x="6553200" y="4767263"/>
            <a:ext cx="2133600" cy="273900"/>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1pPr>
            <a:lvl2pPr indent="0" lvl="1" marL="0" marR="0" algn="l">
              <a:lnSpc>
                <a:spcPct val="100000"/>
              </a:lnSpc>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2pPr>
            <a:lvl3pPr indent="0" lvl="2" marL="0" marR="0" algn="l">
              <a:lnSpc>
                <a:spcPct val="100000"/>
              </a:lnSpc>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3pPr>
            <a:lvl4pPr indent="0" lvl="3" marL="0" marR="0" algn="l">
              <a:lnSpc>
                <a:spcPct val="100000"/>
              </a:lnSpc>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4pPr>
            <a:lvl5pPr indent="0" lvl="4" marL="0" marR="0" algn="l">
              <a:lnSpc>
                <a:spcPct val="100000"/>
              </a:lnSpc>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5pPr>
            <a:lvl6pPr indent="0" lvl="5" marL="0" marR="0" algn="l">
              <a:lnSpc>
                <a:spcPct val="100000"/>
              </a:lnSpc>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6pPr>
            <a:lvl7pPr indent="0" lvl="6" marL="0" marR="0" algn="l">
              <a:lnSpc>
                <a:spcPct val="100000"/>
              </a:lnSpc>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7pPr>
            <a:lvl8pPr indent="0" lvl="7" marL="0" marR="0" algn="l">
              <a:lnSpc>
                <a:spcPct val="100000"/>
              </a:lnSpc>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8pPr>
            <a:lvl9pPr indent="0" lvl="8" marL="0" marR="0" algn="l">
              <a:lnSpc>
                <a:spcPct val="100000"/>
              </a:lnSpc>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1" name="Shape 351"/>
        <p:cNvGrpSpPr/>
        <p:nvPr/>
      </p:nvGrpSpPr>
      <p:grpSpPr>
        <a:xfrm>
          <a:off x="0" y="0"/>
          <a:ext cx="0" cy="0"/>
          <a:chOff x="0" y="0"/>
          <a:chExt cx="0" cy="0"/>
        </a:xfrm>
      </p:grpSpPr>
      <p:sp>
        <p:nvSpPr>
          <p:cNvPr id="352" name="Google Shape;352;p75"/>
          <p:cNvSpPr txBox="1"/>
          <p:nvPr>
            <p:ph idx="12" type="sldNum"/>
          </p:nvPr>
        </p:nvSpPr>
        <p:spPr>
          <a:xfrm>
            <a:off x="8472458" y="4663217"/>
            <a:ext cx="548700" cy="393600"/>
          </a:xfrm>
          <a:prstGeom prst="rect">
            <a:avLst/>
          </a:prstGeom>
          <a:noFill/>
          <a:ln>
            <a:noFill/>
          </a:ln>
        </p:spPr>
        <p:txBody>
          <a:bodyPr anchorCtr="0" anchor="ctr" bIns="101575" lIns="101575" spcFirstLastPara="1" rIns="101575" wrap="square" tIns="101575">
            <a:norm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p:cSld name="CUSTOM_1">
    <p:spTree>
      <p:nvGrpSpPr>
        <p:cNvPr id="353" name="Shape 353"/>
        <p:cNvGrpSpPr/>
        <p:nvPr/>
      </p:nvGrpSpPr>
      <p:grpSpPr>
        <a:xfrm>
          <a:off x="0" y="0"/>
          <a:ext cx="0" cy="0"/>
          <a:chOff x="0" y="0"/>
          <a:chExt cx="0" cy="0"/>
        </a:xfrm>
      </p:grpSpPr>
      <p:sp>
        <p:nvSpPr>
          <p:cNvPr id="354" name="Google Shape;354;p76"/>
          <p:cNvSpPr txBox="1"/>
          <p:nvPr>
            <p:ph type="title"/>
          </p:nvPr>
        </p:nvSpPr>
        <p:spPr>
          <a:xfrm>
            <a:off x="457200" y="205978"/>
            <a:ext cx="8229600" cy="857400"/>
          </a:xfrm>
          <a:prstGeom prst="rect">
            <a:avLst/>
          </a:prstGeom>
          <a:noFill/>
          <a:ln>
            <a:noFill/>
          </a:ln>
        </p:spPr>
        <p:txBody>
          <a:bodyPr anchorCtr="0" anchor="t" bIns="91425" lIns="91425" spcFirstLastPara="1" rIns="91425" wrap="square" tIns="91425">
            <a:norm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5" name="Google Shape;355;p7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lnSpcReduction="10000"/>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356" name="Shape 356"/>
        <p:cNvGrpSpPr/>
        <p:nvPr/>
      </p:nvGrpSpPr>
      <p:grpSpPr>
        <a:xfrm>
          <a:off x="0" y="0"/>
          <a:ext cx="0" cy="0"/>
          <a:chOff x="0" y="0"/>
          <a:chExt cx="0" cy="0"/>
        </a:xfrm>
      </p:grpSpPr>
      <p:sp>
        <p:nvSpPr>
          <p:cNvPr id="357" name="Google Shape;357;p7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58" name="Google Shape;358;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59" name="Google Shape;359;p77"/>
          <p:cNvPicPr preferRelativeResize="0"/>
          <p:nvPr/>
        </p:nvPicPr>
        <p:blipFill rotWithShape="1">
          <a:blip r:embed="rId2">
            <a:alphaModFix/>
          </a:blip>
          <a:srcRect b="0" l="0" r="0" t="0"/>
          <a:stretch/>
        </p:blipFill>
        <p:spPr>
          <a:xfrm>
            <a:off x="7611821" y="4269025"/>
            <a:ext cx="982143" cy="476549"/>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6A71"/>
        </a:solidFill>
      </p:bgPr>
    </p:bg>
    <p:spTree>
      <p:nvGrpSpPr>
        <p:cNvPr id="363" name="Shape 363"/>
        <p:cNvGrpSpPr/>
        <p:nvPr/>
      </p:nvGrpSpPr>
      <p:grpSpPr>
        <a:xfrm>
          <a:off x="0" y="0"/>
          <a:ext cx="0" cy="0"/>
          <a:chOff x="0" y="0"/>
          <a:chExt cx="0" cy="0"/>
        </a:xfrm>
      </p:grpSpPr>
      <p:sp>
        <p:nvSpPr>
          <p:cNvPr id="364" name="Google Shape;364;p79"/>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E7EC"/>
              </a:buClr>
              <a:buSzPts val="4100"/>
              <a:buFont typeface="Montserrat"/>
              <a:buNone/>
              <a:defRPr b="1" sz="4100">
                <a:solidFill>
                  <a:srgbClr val="EFE7EC"/>
                </a:solidFill>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65" name="Google Shape;365;p79"/>
          <p:cNvSpPr txBox="1"/>
          <p:nvPr>
            <p:ph idx="1" type="subTitle"/>
          </p:nvPr>
        </p:nvSpPr>
        <p:spPr>
          <a:xfrm>
            <a:off x="311700" y="2834125"/>
            <a:ext cx="8520600" cy="792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rgbClr val="EFE7EC"/>
              </a:buClr>
              <a:buSzPts val="2300"/>
              <a:buFont typeface="Montserrat"/>
              <a:buNone/>
              <a:defRPr sz="2300">
                <a:solidFill>
                  <a:srgbClr val="EFE7EC"/>
                </a:solidFill>
                <a:latin typeface="Montserrat"/>
                <a:ea typeface="Montserrat"/>
                <a:cs typeface="Montserrat"/>
                <a:sym typeface="Montserrat"/>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366" name="Google Shape;366;p79"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5E0942"/>
        </a:solidFill>
      </p:bgPr>
    </p:bg>
    <p:spTree>
      <p:nvGrpSpPr>
        <p:cNvPr id="367" name="Shape 367"/>
        <p:cNvGrpSpPr/>
        <p:nvPr/>
      </p:nvGrpSpPr>
      <p:grpSpPr>
        <a:xfrm>
          <a:off x="0" y="0"/>
          <a:ext cx="0" cy="0"/>
          <a:chOff x="0" y="0"/>
          <a:chExt cx="0" cy="0"/>
        </a:xfrm>
      </p:grpSpPr>
      <p:sp>
        <p:nvSpPr>
          <p:cNvPr id="368" name="Google Shape;368;p80"/>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E7EC"/>
              </a:buClr>
              <a:buSzPts val="2800"/>
              <a:buFont typeface="Montserrat"/>
              <a:buNone/>
              <a:defRPr b="1">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9pPr>
          </a:lstStyle>
          <a:p/>
        </p:txBody>
      </p:sp>
      <p:pic>
        <p:nvPicPr>
          <p:cNvPr id="369" name="Google Shape;369;p80"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
        <p:nvSpPr>
          <p:cNvPr id="370" name="Google Shape;370;p80"/>
          <p:cNvSpPr/>
          <p:nvPr/>
        </p:nvSpPr>
        <p:spPr>
          <a:xfrm rot="10800000">
            <a:off x="-682641" y="-268296"/>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3">
              <a:alphaModFix amt="14000"/>
            </a:blip>
            <a:stretch>
              <a:fillRect b="0" l="-65158" r="-102058" t="0"/>
            </a:stretch>
          </a:blipFill>
          <a:ln>
            <a:noFill/>
          </a:ln>
        </p:spPr>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EFE7EC"/>
        </a:solidFill>
      </p:bgPr>
    </p:bg>
    <p:spTree>
      <p:nvGrpSpPr>
        <p:cNvPr id="371" name="Shape 371"/>
        <p:cNvGrpSpPr/>
        <p:nvPr/>
      </p:nvGrpSpPr>
      <p:grpSpPr>
        <a:xfrm>
          <a:off x="0" y="0"/>
          <a:ext cx="0" cy="0"/>
          <a:chOff x="0" y="0"/>
          <a:chExt cx="0" cy="0"/>
        </a:xfrm>
      </p:grpSpPr>
      <p:sp>
        <p:nvSpPr>
          <p:cNvPr id="372" name="Google Shape;372;p8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3" name="Google Shape;373;p8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Font typeface="Montserrat"/>
              <a:buChar char="●"/>
              <a:defRPr>
                <a:solidFill>
                  <a:srgbClr val="006A71"/>
                </a:solidFill>
                <a:latin typeface="Montserrat"/>
                <a:ea typeface="Montserrat"/>
                <a:cs typeface="Montserrat"/>
                <a:sym typeface="Montserrat"/>
              </a:defRPr>
            </a:lvl1pPr>
            <a:lvl2pPr indent="-317500" lvl="1" marL="9144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2pPr>
            <a:lvl3pPr indent="-317500" lvl="2" marL="13716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3pPr>
            <a:lvl4pPr indent="-317500" lvl="3" marL="18288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4pPr>
            <a:lvl5pPr indent="-317500" lvl="4" marL="22860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5pPr>
            <a:lvl6pPr indent="-317500" lvl="5" marL="27432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6pPr>
            <a:lvl7pPr indent="-317500" lvl="6" marL="32004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7pPr>
            <a:lvl8pPr indent="-317500" lvl="7" marL="36576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8pPr>
            <a:lvl9pPr indent="-317500" lvl="8" marL="41148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9pPr>
          </a:lstStyle>
          <a:p/>
        </p:txBody>
      </p:sp>
      <p:pic>
        <p:nvPicPr>
          <p:cNvPr id="374" name="Google Shape;374;p81"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pic>
        <p:nvPicPr>
          <p:cNvPr id="375" name="Google Shape;375;p81" title="e6f0f1.png"/>
          <p:cNvPicPr preferRelativeResize="0"/>
          <p:nvPr/>
        </p:nvPicPr>
        <p:blipFill rotWithShape="1">
          <a:blip r:embed="rId3">
            <a:alphaModFix/>
          </a:blip>
          <a:srcRect b="0" l="77664" r="0" t="0"/>
          <a:stretch/>
        </p:blipFill>
        <p:spPr>
          <a:xfrm>
            <a:off x="7503700" y="-122500"/>
            <a:ext cx="1656624" cy="4171975"/>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EFE7EC"/>
        </a:solidFill>
      </p:bgPr>
    </p:bg>
    <p:spTree>
      <p:nvGrpSpPr>
        <p:cNvPr id="376" name="Shape 376"/>
        <p:cNvGrpSpPr/>
        <p:nvPr/>
      </p:nvGrpSpPr>
      <p:grpSpPr>
        <a:xfrm>
          <a:off x="0" y="0"/>
          <a:ext cx="0" cy="0"/>
          <a:chOff x="0" y="0"/>
          <a:chExt cx="0" cy="0"/>
        </a:xfrm>
      </p:grpSpPr>
      <p:sp>
        <p:nvSpPr>
          <p:cNvPr id="377" name="Google Shape;377;p82"/>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1pPr>
            <a:lvl2pPr lvl="1">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2pPr>
            <a:lvl3pPr lvl="2">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3pPr>
            <a:lvl4pPr lvl="3">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4pPr>
            <a:lvl5pPr lvl="4">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5pPr>
            <a:lvl6pPr lvl="5">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6pPr>
            <a:lvl7pPr lvl="6">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7pPr>
            <a:lvl8pPr lvl="7">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8pPr>
            <a:lvl9pPr lvl="8">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9pPr>
          </a:lstStyle>
          <a:p/>
        </p:txBody>
      </p:sp>
      <p:sp>
        <p:nvSpPr>
          <p:cNvPr id="378" name="Google Shape;378;p82"/>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indent="-304800" lvl="1" marL="914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indent="-304800" lvl="2" marL="1371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indent="-304800" lvl="3" marL="1828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indent="-304800" lvl="4" marL="22860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indent="-304800" lvl="5" marL="27432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indent="-304800" lvl="6" marL="3200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indent="-304800" lvl="7" marL="3657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indent="-304800" lvl="8" marL="411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p:txBody>
      </p:sp>
      <p:sp>
        <p:nvSpPr>
          <p:cNvPr id="379" name="Google Shape;379;p82"/>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indent="-304800" lvl="1" marL="914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indent="-304800" lvl="2" marL="1371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indent="-304800" lvl="3" marL="1828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indent="-304800" lvl="4" marL="22860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indent="-304800" lvl="5" marL="27432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indent="-304800" lvl="6" marL="3200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indent="-304800" lvl="7" marL="3657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indent="-304800" lvl="8" marL="411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p:txBody>
      </p:sp>
      <p:pic>
        <p:nvPicPr>
          <p:cNvPr id="380" name="Google Shape;380;p82"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pic>
        <p:nvPicPr>
          <p:cNvPr id="381" name="Google Shape;381;p82" title="e6f0f1 (1).png"/>
          <p:cNvPicPr preferRelativeResize="0"/>
          <p:nvPr/>
        </p:nvPicPr>
        <p:blipFill rotWithShape="1">
          <a:blip r:embed="rId3">
            <a:alphaModFix/>
          </a:blip>
          <a:srcRect b="56921" l="69321" r="0" t="0"/>
          <a:stretch/>
        </p:blipFill>
        <p:spPr>
          <a:xfrm>
            <a:off x="6956319" y="-14387"/>
            <a:ext cx="2194877" cy="1733675"/>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E6F0F1"/>
        </a:solidFill>
      </p:bgPr>
    </p:bg>
    <p:spTree>
      <p:nvGrpSpPr>
        <p:cNvPr id="382" name="Shape 382"/>
        <p:cNvGrpSpPr/>
        <p:nvPr/>
      </p:nvGrpSpPr>
      <p:grpSpPr>
        <a:xfrm>
          <a:off x="0" y="0"/>
          <a:ext cx="0" cy="0"/>
          <a:chOff x="0" y="0"/>
          <a:chExt cx="0" cy="0"/>
        </a:xfrm>
      </p:grpSpPr>
      <p:sp>
        <p:nvSpPr>
          <p:cNvPr id="383" name="Google Shape;383;p8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384" name="Google Shape;384;p83"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rgbClr val="006A71"/>
        </a:solidFill>
      </p:bgPr>
    </p:bg>
    <p:spTree>
      <p:nvGrpSpPr>
        <p:cNvPr id="385" name="Shape 385"/>
        <p:cNvGrpSpPr/>
        <p:nvPr/>
      </p:nvGrpSpPr>
      <p:grpSpPr>
        <a:xfrm>
          <a:off x="0" y="0"/>
          <a:ext cx="0" cy="0"/>
          <a:chOff x="0" y="0"/>
          <a:chExt cx="0" cy="0"/>
        </a:xfrm>
      </p:grpSpPr>
      <p:sp>
        <p:nvSpPr>
          <p:cNvPr id="386" name="Google Shape;386;p84"/>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Clr>
                <a:srgbClr val="EFE7EC"/>
              </a:buClr>
              <a:buSzPts val="2400"/>
              <a:buFont typeface="Montserrat"/>
              <a:buNone/>
              <a:defRPr b="1" sz="2400">
                <a:solidFill>
                  <a:srgbClr val="EFE7EC"/>
                </a:solidFill>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87" name="Google Shape;387;p84"/>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1pPr>
            <a:lvl2pPr indent="-304800" lvl="1" marL="9144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2pPr>
            <a:lvl3pPr indent="-304800" lvl="2" marL="13716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3pPr>
            <a:lvl4pPr indent="-304800" lvl="3" marL="1828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4pPr>
            <a:lvl5pPr indent="-304800" lvl="4" marL="22860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5pPr>
            <a:lvl6pPr indent="-304800" lvl="5" marL="27432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6pPr>
            <a:lvl7pPr indent="-304800" lvl="6" marL="32004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7pPr>
            <a:lvl8pPr indent="-304800" lvl="7" marL="36576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8pPr>
            <a:lvl9pPr indent="-304800" lvl="8" marL="411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9pPr>
          </a:lstStyle>
          <a:p/>
        </p:txBody>
      </p:sp>
      <p:pic>
        <p:nvPicPr>
          <p:cNvPr id="388" name="Google Shape;388;p84"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006A71"/>
        </a:solidFill>
      </p:bgPr>
    </p:bg>
    <p:spTree>
      <p:nvGrpSpPr>
        <p:cNvPr id="389" name="Shape 389"/>
        <p:cNvGrpSpPr/>
        <p:nvPr/>
      </p:nvGrpSpPr>
      <p:grpSpPr>
        <a:xfrm>
          <a:off x="0" y="0"/>
          <a:ext cx="0" cy="0"/>
          <a:chOff x="0" y="0"/>
          <a:chExt cx="0" cy="0"/>
        </a:xfrm>
      </p:grpSpPr>
      <p:sp>
        <p:nvSpPr>
          <p:cNvPr id="390" name="Google Shape;390;p85"/>
          <p:cNvSpPr txBox="1"/>
          <p:nvPr>
            <p:ph type="title"/>
          </p:nvPr>
        </p:nvSpPr>
        <p:spPr>
          <a:xfrm>
            <a:off x="490250" y="450150"/>
            <a:ext cx="7739400" cy="679200"/>
          </a:xfrm>
          <a:prstGeom prst="rect">
            <a:avLst/>
          </a:prstGeom>
        </p:spPr>
        <p:txBody>
          <a:bodyPr anchorCtr="0" anchor="ctr" bIns="91425" lIns="91425" spcFirstLastPara="1" rIns="91425" wrap="square" tIns="91425">
            <a:normAutofit/>
          </a:bodyPr>
          <a:lstStyle>
            <a:lvl1pPr lvl="0">
              <a:spcBef>
                <a:spcPts val="0"/>
              </a:spcBef>
              <a:spcAft>
                <a:spcPts val="0"/>
              </a:spcAft>
              <a:buClr>
                <a:srgbClr val="EFE7EC"/>
              </a:buClr>
              <a:buSzPts val="3600"/>
              <a:buFont typeface="Montserrat"/>
              <a:buNone/>
              <a:defRPr b="1" sz="3600">
                <a:solidFill>
                  <a:srgbClr val="EFE7EC"/>
                </a:solidFill>
                <a:latin typeface="Montserrat"/>
                <a:ea typeface="Montserrat"/>
                <a:cs typeface="Montserrat"/>
                <a:sym typeface="Montserrat"/>
              </a:defRPr>
            </a:lvl1pPr>
            <a:lvl2pPr lvl="1">
              <a:spcBef>
                <a:spcPts val="0"/>
              </a:spcBef>
              <a:spcAft>
                <a:spcPts val="0"/>
              </a:spcAft>
              <a:buClr>
                <a:srgbClr val="EFE7EC"/>
              </a:buClr>
              <a:buSzPts val="4800"/>
              <a:buNone/>
              <a:defRPr b="1" sz="4800">
                <a:solidFill>
                  <a:srgbClr val="EFE7EC"/>
                </a:solidFill>
              </a:defRPr>
            </a:lvl2pPr>
            <a:lvl3pPr lvl="2">
              <a:spcBef>
                <a:spcPts val="0"/>
              </a:spcBef>
              <a:spcAft>
                <a:spcPts val="0"/>
              </a:spcAft>
              <a:buClr>
                <a:srgbClr val="EFE7EC"/>
              </a:buClr>
              <a:buSzPts val="4800"/>
              <a:buNone/>
              <a:defRPr b="1" sz="4800">
                <a:solidFill>
                  <a:srgbClr val="EFE7EC"/>
                </a:solidFill>
              </a:defRPr>
            </a:lvl3pPr>
            <a:lvl4pPr lvl="3">
              <a:spcBef>
                <a:spcPts val="0"/>
              </a:spcBef>
              <a:spcAft>
                <a:spcPts val="0"/>
              </a:spcAft>
              <a:buClr>
                <a:srgbClr val="EFE7EC"/>
              </a:buClr>
              <a:buSzPts val="4800"/>
              <a:buNone/>
              <a:defRPr b="1" sz="4800">
                <a:solidFill>
                  <a:srgbClr val="EFE7EC"/>
                </a:solidFill>
              </a:defRPr>
            </a:lvl4pPr>
            <a:lvl5pPr lvl="4">
              <a:spcBef>
                <a:spcPts val="0"/>
              </a:spcBef>
              <a:spcAft>
                <a:spcPts val="0"/>
              </a:spcAft>
              <a:buClr>
                <a:srgbClr val="EFE7EC"/>
              </a:buClr>
              <a:buSzPts val="4800"/>
              <a:buNone/>
              <a:defRPr b="1" sz="4800">
                <a:solidFill>
                  <a:srgbClr val="EFE7EC"/>
                </a:solidFill>
              </a:defRPr>
            </a:lvl5pPr>
            <a:lvl6pPr lvl="5">
              <a:spcBef>
                <a:spcPts val="0"/>
              </a:spcBef>
              <a:spcAft>
                <a:spcPts val="0"/>
              </a:spcAft>
              <a:buClr>
                <a:srgbClr val="EFE7EC"/>
              </a:buClr>
              <a:buSzPts val="4800"/>
              <a:buNone/>
              <a:defRPr b="1" sz="4800">
                <a:solidFill>
                  <a:srgbClr val="EFE7EC"/>
                </a:solidFill>
              </a:defRPr>
            </a:lvl6pPr>
            <a:lvl7pPr lvl="6">
              <a:spcBef>
                <a:spcPts val="0"/>
              </a:spcBef>
              <a:spcAft>
                <a:spcPts val="0"/>
              </a:spcAft>
              <a:buClr>
                <a:srgbClr val="EFE7EC"/>
              </a:buClr>
              <a:buSzPts val="4800"/>
              <a:buNone/>
              <a:defRPr b="1" sz="4800">
                <a:solidFill>
                  <a:srgbClr val="EFE7EC"/>
                </a:solidFill>
              </a:defRPr>
            </a:lvl7pPr>
            <a:lvl8pPr lvl="7">
              <a:spcBef>
                <a:spcPts val="0"/>
              </a:spcBef>
              <a:spcAft>
                <a:spcPts val="0"/>
              </a:spcAft>
              <a:buClr>
                <a:srgbClr val="EFE7EC"/>
              </a:buClr>
              <a:buSzPts val="4800"/>
              <a:buNone/>
              <a:defRPr b="1" sz="4800">
                <a:solidFill>
                  <a:srgbClr val="EFE7EC"/>
                </a:solidFill>
              </a:defRPr>
            </a:lvl8pPr>
            <a:lvl9pPr lvl="8">
              <a:spcBef>
                <a:spcPts val="0"/>
              </a:spcBef>
              <a:spcAft>
                <a:spcPts val="0"/>
              </a:spcAft>
              <a:buClr>
                <a:srgbClr val="EFE7EC"/>
              </a:buClr>
              <a:buSzPts val="4800"/>
              <a:buNone/>
              <a:defRPr b="1" sz="4800">
                <a:solidFill>
                  <a:srgbClr val="EFE7EC"/>
                </a:solidFill>
              </a:defRPr>
            </a:lvl9pPr>
          </a:lstStyle>
          <a:p/>
        </p:txBody>
      </p:sp>
      <p:pic>
        <p:nvPicPr>
          <p:cNvPr id="391" name="Google Shape;391;p85"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pic>
        <p:nvPicPr>
          <p:cNvPr id="392" name="Google Shape;392;p85" title="e6f0f1 (2).png"/>
          <p:cNvPicPr preferRelativeResize="0"/>
          <p:nvPr/>
        </p:nvPicPr>
        <p:blipFill rotWithShape="1">
          <a:blip r:embed="rId3">
            <a:alphaModFix/>
          </a:blip>
          <a:srcRect b="0" l="0" r="61928" t="47443"/>
          <a:stretch/>
        </p:blipFill>
        <p:spPr>
          <a:xfrm>
            <a:off x="-28775" y="3208387"/>
            <a:ext cx="2510602" cy="1949500"/>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006A71"/>
        </a:solidFill>
      </p:bgPr>
    </p:bg>
    <p:spTree>
      <p:nvGrpSpPr>
        <p:cNvPr id="393" name="Shape 393"/>
        <p:cNvGrpSpPr/>
        <p:nvPr/>
      </p:nvGrpSpPr>
      <p:grpSpPr>
        <a:xfrm>
          <a:off x="0" y="0"/>
          <a:ext cx="0" cy="0"/>
          <a:chOff x="0" y="0"/>
          <a:chExt cx="0" cy="0"/>
        </a:xfrm>
      </p:grpSpPr>
      <p:sp>
        <p:nvSpPr>
          <p:cNvPr id="394" name="Google Shape;394;p86"/>
          <p:cNvSpPr/>
          <p:nvPr/>
        </p:nvSpPr>
        <p:spPr>
          <a:xfrm>
            <a:off x="4572000" y="-125"/>
            <a:ext cx="45720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86"/>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9pPr>
          </a:lstStyle>
          <a:p/>
        </p:txBody>
      </p:sp>
      <p:sp>
        <p:nvSpPr>
          <p:cNvPr id="396" name="Google Shape;396;p86"/>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EFE7EC"/>
              </a:buClr>
              <a:buSzPts val="1800"/>
              <a:buFont typeface="Montserrat"/>
              <a:buNone/>
              <a:defRPr>
                <a:solidFill>
                  <a:srgbClr val="EFE7EC"/>
                </a:solidFill>
                <a:latin typeface="Montserrat"/>
                <a:ea typeface="Montserrat"/>
                <a:cs typeface="Montserrat"/>
                <a:sym typeface="Montserrat"/>
              </a:defRPr>
            </a:lvl1pPr>
            <a:lvl2pPr lvl="1"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2pPr>
            <a:lvl3pPr lvl="2"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3pPr>
            <a:lvl4pPr lvl="3"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4pPr>
            <a:lvl5pPr lvl="4"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5pPr>
            <a:lvl6pPr lvl="5"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6pPr>
            <a:lvl7pPr lvl="6"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7pPr>
            <a:lvl8pPr lvl="7"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8pPr>
            <a:lvl9pPr lvl="8"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9pPr>
          </a:lstStyle>
          <a:p/>
        </p:txBody>
      </p:sp>
      <p:sp>
        <p:nvSpPr>
          <p:cNvPr id="397" name="Google Shape;397;p8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rgbClr val="EFE7EC"/>
              </a:buClr>
              <a:buSzPts val="1400"/>
              <a:buChar char="●"/>
              <a:defRPr sz="1400">
                <a:solidFill>
                  <a:srgbClr val="EFE7EC"/>
                </a:solidFill>
              </a:defRPr>
            </a:lvl1pPr>
            <a:lvl2pPr indent="-317500" lvl="1" marL="914400">
              <a:spcBef>
                <a:spcPts val="0"/>
              </a:spcBef>
              <a:spcAft>
                <a:spcPts val="0"/>
              </a:spcAft>
              <a:buClr>
                <a:srgbClr val="EFE7EC"/>
              </a:buClr>
              <a:buSzPts val="1400"/>
              <a:buChar char="○"/>
              <a:defRPr>
                <a:solidFill>
                  <a:srgbClr val="EFE7EC"/>
                </a:solidFill>
              </a:defRPr>
            </a:lvl2pPr>
            <a:lvl3pPr indent="-317500" lvl="2" marL="1371600">
              <a:spcBef>
                <a:spcPts val="0"/>
              </a:spcBef>
              <a:spcAft>
                <a:spcPts val="0"/>
              </a:spcAft>
              <a:buClr>
                <a:srgbClr val="EFE7EC"/>
              </a:buClr>
              <a:buSzPts val="1400"/>
              <a:buChar char="■"/>
              <a:defRPr>
                <a:solidFill>
                  <a:srgbClr val="EFE7EC"/>
                </a:solidFill>
              </a:defRPr>
            </a:lvl3pPr>
            <a:lvl4pPr indent="-317500" lvl="3" marL="1828800">
              <a:spcBef>
                <a:spcPts val="0"/>
              </a:spcBef>
              <a:spcAft>
                <a:spcPts val="0"/>
              </a:spcAft>
              <a:buClr>
                <a:srgbClr val="EFE7EC"/>
              </a:buClr>
              <a:buSzPts val="1400"/>
              <a:buChar char="●"/>
              <a:defRPr>
                <a:solidFill>
                  <a:srgbClr val="EFE7EC"/>
                </a:solidFill>
              </a:defRPr>
            </a:lvl4pPr>
            <a:lvl5pPr indent="-317500" lvl="4" marL="2286000">
              <a:spcBef>
                <a:spcPts val="0"/>
              </a:spcBef>
              <a:spcAft>
                <a:spcPts val="0"/>
              </a:spcAft>
              <a:buClr>
                <a:srgbClr val="EFE7EC"/>
              </a:buClr>
              <a:buSzPts val="1400"/>
              <a:buChar char="○"/>
              <a:defRPr>
                <a:solidFill>
                  <a:srgbClr val="EFE7EC"/>
                </a:solidFill>
              </a:defRPr>
            </a:lvl5pPr>
            <a:lvl6pPr indent="-317500" lvl="5" marL="2743200">
              <a:spcBef>
                <a:spcPts val="0"/>
              </a:spcBef>
              <a:spcAft>
                <a:spcPts val="0"/>
              </a:spcAft>
              <a:buClr>
                <a:srgbClr val="EFE7EC"/>
              </a:buClr>
              <a:buSzPts val="1400"/>
              <a:buChar char="■"/>
              <a:defRPr>
                <a:solidFill>
                  <a:srgbClr val="EFE7EC"/>
                </a:solidFill>
              </a:defRPr>
            </a:lvl6pPr>
            <a:lvl7pPr indent="-317500" lvl="6" marL="3200400">
              <a:spcBef>
                <a:spcPts val="0"/>
              </a:spcBef>
              <a:spcAft>
                <a:spcPts val="0"/>
              </a:spcAft>
              <a:buClr>
                <a:srgbClr val="EFE7EC"/>
              </a:buClr>
              <a:buSzPts val="1400"/>
              <a:buChar char="●"/>
              <a:defRPr>
                <a:solidFill>
                  <a:srgbClr val="EFE7EC"/>
                </a:solidFill>
              </a:defRPr>
            </a:lvl7pPr>
            <a:lvl8pPr indent="-317500" lvl="7" marL="3657600">
              <a:spcBef>
                <a:spcPts val="0"/>
              </a:spcBef>
              <a:spcAft>
                <a:spcPts val="0"/>
              </a:spcAft>
              <a:buClr>
                <a:srgbClr val="EFE7EC"/>
              </a:buClr>
              <a:buSzPts val="1400"/>
              <a:buChar char="○"/>
              <a:defRPr>
                <a:solidFill>
                  <a:srgbClr val="EFE7EC"/>
                </a:solidFill>
              </a:defRPr>
            </a:lvl8pPr>
            <a:lvl9pPr indent="-317500" lvl="8" marL="4114800">
              <a:spcBef>
                <a:spcPts val="0"/>
              </a:spcBef>
              <a:spcAft>
                <a:spcPts val="0"/>
              </a:spcAft>
              <a:buClr>
                <a:srgbClr val="EFE7EC"/>
              </a:buClr>
              <a:buSzPts val="1400"/>
              <a:buChar char="■"/>
              <a:defRPr>
                <a:solidFill>
                  <a:srgbClr val="EFE7EC"/>
                </a:solidFill>
              </a:defRPr>
            </a:lvl9pPr>
          </a:lstStyle>
          <a:p/>
        </p:txBody>
      </p:sp>
      <p:pic>
        <p:nvPicPr>
          <p:cNvPr id="398" name="Google Shape;398;p86"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bg>
      <p:bgPr>
        <a:solidFill>
          <a:srgbClr val="E6F0F1"/>
        </a:solidFill>
      </p:bgPr>
    </p:bg>
    <p:spTree>
      <p:nvGrpSpPr>
        <p:cNvPr id="399" name="Shape 399"/>
        <p:cNvGrpSpPr/>
        <p:nvPr/>
      </p:nvGrpSpPr>
      <p:grpSpPr>
        <a:xfrm>
          <a:off x="0" y="0"/>
          <a:ext cx="0" cy="0"/>
          <a:chOff x="0" y="0"/>
          <a:chExt cx="0" cy="0"/>
        </a:xfrm>
      </p:grpSpPr>
      <p:sp>
        <p:nvSpPr>
          <p:cNvPr id="400" name="Google Shape;400;p87"/>
          <p:cNvSpPr/>
          <p:nvPr/>
        </p:nvSpPr>
        <p:spPr>
          <a:xfrm>
            <a:off x="0" y="-125"/>
            <a:ext cx="23757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87"/>
          <p:cNvSpPr/>
          <p:nvPr/>
        </p:nvSpPr>
        <p:spPr>
          <a:xfrm>
            <a:off x="4753875" y="-125"/>
            <a:ext cx="4390200" cy="5143500"/>
          </a:xfrm>
          <a:prstGeom prst="rect">
            <a:avLst/>
          </a:prstGeom>
          <a:solidFill>
            <a:srgbClr val="FFFD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2" name="Google Shape;402;p87"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
        <p:nvSpPr>
          <p:cNvPr id="403" name="Google Shape;403;p87"/>
          <p:cNvSpPr txBox="1"/>
          <p:nvPr/>
        </p:nvSpPr>
        <p:spPr>
          <a:xfrm>
            <a:off x="269575" y="243075"/>
            <a:ext cx="1860000" cy="584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t/>
            </a:r>
            <a:endParaRPr b="1">
              <a:solidFill>
                <a:srgbClr val="FFFFFF"/>
              </a:solidFill>
              <a:latin typeface="Montserrat"/>
              <a:ea typeface="Montserrat"/>
              <a:cs typeface="Montserrat"/>
              <a:sym typeface="Montserrat"/>
            </a:endParaRPr>
          </a:p>
        </p:txBody>
      </p:sp>
      <p:sp>
        <p:nvSpPr>
          <p:cNvPr id="404" name="Google Shape;404;p87"/>
          <p:cNvSpPr txBox="1"/>
          <p:nvPr>
            <p:ph type="title"/>
          </p:nvPr>
        </p:nvSpPr>
        <p:spPr>
          <a:xfrm>
            <a:off x="2831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200"/>
              <a:buNone/>
              <a:defRPr b="1"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405" name="Google Shape;405;p87"/>
          <p:cNvSpPr txBox="1"/>
          <p:nvPr>
            <p:ph idx="2" type="title"/>
          </p:nvPr>
        </p:nvSpPr>
        <p:spPr>
          <a:xfrm>
            <a:off x="283175"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406" name="Google Shape;406;p87"/>
          <p:cNvSpPr/>
          <p:nvPr/>
        </p:nvSpPr>
        <p:spPr>
          <a:xfrm>
            <a:off x="2378175" y="0"/>
            <a:ext cx="23757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87"/>
          <p:cNvSpPr txBox="1"/>
          <p:nvPr>
            <p:ph idx="3" type="title"/>
          </p:nvPr>
        </p:nvSpPr>
        <p:spPr>
          <a:xfrm>
            <a:off x="2610100"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200"/>
              <a:buNone/>
              <a:defRPr b="1"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408" name="Google Shape;408;p87"/>
          <p:cNvSpPr txBox="1"/>
          <p:nvPr>
            <p:ph idx="4" type="title"/>
          </p:nvPr>
        </p:nvSpPr>
        <p:spPr>
          <a:xfrm>
            <a:off x="261010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409" name="Google Shape;409;p87"/>
          <p:cNvSpPr txBox="1"/>
          <p:nvPr>
            <p:ph idx="5" type="title"/>
          </p:nvPr>
        </p:nvSpPr>
        <p:spPr>
          <a:xfrm>
            <a:off x="5225275" y="332900"/>
            <a:ext cx="3252600" cy="584700"/>
          </a:xfrm>
          <a:prstGeom prst="rect">
            <a:avLst/>
          </a:prstGeom>
          <a:noFill/>
          <a:ln>
            <a:noFill/>
          </a:ln>
        </p:spPr>
        <p:txBody>
          <a:bodyPr anchorCtr="0" anchor="ctr" bIns="91425" lIns="91425" spcFirstLastPara="1" rIns="91425" wrap="square" tIns="91425">
            <a:normAutofit/>
          </a:bodyPr>
          <a:lstStyle>
            <a:lvl1pPr lvl="0">
              <a:lnSpc>
                <a:spcPct val="100000"/>
              </a:lnSpc>
              <a:spcBef>
                <a:spcPts val="0"/>
              </a:spcBef>
              <a:spcAft>
                <a:spcPts val="0"/>
              </a:spcAft>
              <a:buClr>
                <a:srgbClr val="5E0942"/>
              </a:buClr>
              <a:buSzPts val="1200"/>
              <a:buNone/>
              <a:defRPr b="1" sz="1200">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p:txBody>
      </p:sp>
      <p:sp>
        <p:nvSpPr>
          <p:cNvPr id="410" name="Google Shape;410;p87"/>
          <p:cNvSpPr txBox="1"/>
          <p:nvPr>
            <p:ph idx="6" type="title"/>
          </p:nvPr>
        </p:nvSpPr>
        <p:spPr>
          <a:xfrm>
            <a:off x="5225275" y="1129600"/>
            <a:ext cx="32526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rgbClr val="5E0942"/>
              </a:buClr>
              <a:buSzPts val="1200"/>
              <a:buNone/>
              <a:defRPr sz="1200">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p:txBody>
      </p:sp>
      <p:pic>
        <p:nvPicPr>
          <p:cNvPr id="411" name="Google Shape;411;p87" title="Untitled design (27).png"/>
          <p:cNvPicPr preferRelativeResize="0"/>
          <p:nvPr/>
        </p:nvPicPr>
        <p:blipFill rotWithShape="1">
          <a:blip r:embed="rId3">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CAPTION_ONLY">
    <p:bg>
      <p:bgPr>
        <a:solidFill>
          <a:srgbClr val="E6F0F1"/>
        </a:solidFill>
      </p:bgPr>
    </p:bg>
    <p:spTree>
      <p:nvGrpSpPr>
        <p:cNvPr id="412" name="Shape 412"/>
        <p:cNvGrpSpPr/>
        <p:nvPr/>
      </p:nvGrpSpPr>
      <p:grpSpPr>
        <a:xfrm>
          <a:off x="0" y="0"/>
          <a:ext cx="0" cy="0"/>
          <a:chOff x="0" y="0"/>
          <a:chExt cx="0" cy="0"/>
        </a:xfrm>
      </p:grpSpPr>
      <p:sp>
        <p:nvSpPr>
          <p:cNvPr id="413" name="Google Shape;413;p88"/>
          <p:cNvSpPr txBox="1"/>
          <p:nvPr>
            <p:ph idx="1" type="body"/>
          </p:nvPr>
        </p:nvSpPr>
        <p:spPr>
          <a:xfrm>
            <a:off x="1572600" y="4209000"/>
            <a:ext cx="5998800" cy="605100"/>
          </a:xfrm>
          <a:prstGeom prst="rect">
            <a:avLst/>
          </a:prstGeom>
        </p:spPr>
        <p:txBody>
          <a:bodyPr anchorCtr="0" anchor="ctr" bIns="91425" lIns="91425" spcFirstLastPara="1" rIns="91425" wrap="square" tIns="91425">
            <a:normAutofit/>
          </a:bodyPr>
          <a:lstStyle>
            <a:lvl1pPr indent="-228600" lvl="0" marL="457200" algn="ctr">
              <a:lnSpc>
                <a:spcPct val="100000"/>
              </a:lnSpc>
              <a:spcBef>
                <a:spcPts val="0"/>
              </a:spcBef>
              <a:spcAft>
                <a:spcPts val="0"/>
              </a:spcAft>
              <a:buClr>
                <a:srgbClr val="5E0942"/>
              </a:buClr>
              <a:buSzPts val="1800"/>
              <a:buFont typeface="Montserrat"/>
              <a:buNone/>
              <a:defRPr>
                <a:solidFill>
                  <a:srgbClr val="5E0942"/>
                </a:solidFill>
                <a:latin typeface="Montserrat"/>
                <a:ea typeface="Montserrat"/>
                <a:cs typeface="Montserrat"/>
                <a:sym typeface="Montserrat"/>
              </a:defRPr>
            </a:lvl1pPr>
          </a:lstStyle>
          <a:p/>
        </p:txBody>
      </p:sp>
      <p:pic>
        <p:nvPicPr>
          <p:cNvPr id="414" name="Google Shape;414;p88"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
        <p:nvSpPr>
          <p:cNvPr id="415" name="Google Shape;415;p88"/>
          <p:cNvSpPr/>
          <p:nvPr>
            <p:ph idx="2" type="pic"/>
          </p:nvPr>
        </p:nvSpPr>
        <p:spPr>
          <a:xfrm>
            <a:off x="3564900" y="1586250"/>
            <a:ext cx="2014200" cy="1971000"/>
          </a:xfrm>
          <a:prstGeom prst="ellipse">
            <a:avLst/>
          </a:prstGeom>
          <a:noFill/>
          <a:ln>
            <a:noFill/>
          </a:ln>
        </p:spPr>
      </p:sp>
      <p:sp>
        <p:nvSpPr>
          <p:cNvPr id="416" name="Google Shape;416;p88"/>
          <p:cNvSpPr/>
          <p:nvPr/>
        </p:nvSpPr>
        <p:spPr>
          <a:xfrm>
            <a:off x="-2186875" y="438825"/>
            <a:ext cx="3330600" cy="33162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7" name="Google Shape;417;p88"/>
          <p:cNvSpPr/>
          <p:nvPr/>
        </p:nvSpPr>
        <p:spPr>
          <a:xfrm>
            <a:off x="5906925" y="-2199950"/>
            <a:ext cx="3330600" cy="33162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5E0942"/>
        </a:solidFill>
      </p:bgPr>
    </p:bg>
    <p:spTree>
      <p:nvGrpSpPr>
        <p:cNvPr id="418" name="Shape 418"/>
        <p:cNvGrpSpPr/>
        <p:nvPr/>
      </p:nvGrpSpPr>
      <p:grpSpPr>
        <a:xfrm>
          <a:off x="0" y="0"/>
          <a:ext cx="0" cy="0"/>
          <a:chOff x="0" y="0"/>
          <a:chExt cx="0" cy="0"/>
        </a:xfrm>
      </p:grpSpPr>
      <p:pic>
        <p:nvPicPr>
          <p:cNvPr id="419" name="Google Shape;419;p89" title="e6f0f1 (4).png"/>
          <p:cNvPicPr preferRelativeResize="0"/>
          <p:nvPr/>
        </p:nvPicPr>
        <p:blipFill rotWithShape="1">
          <a:blip r:embed="rId2">
            <a:alphaModFix/>
          </a:blip>
          <a:srcRect b="8892" l="23694" r="23536" t="38924"/>
          <a:stretch/>
        </p:blipFill>
        <p:spPr>
          <a:xfrm>
            <a:off x="3108087" y="3176750"/>
            <a:ext cx="2927827" cy="1628651"/>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EFE7EC"/>
        </a:solidFill>
      </p:bgPr>
    </p:bg>
    <p:spTree>
      <p:nvGrpSpPr>
        <p:cNvPr id="420" name="Shape 420"/>
        <p:cNvGrpSpPr/>
        <p:nvPr/>
      </p:nvGrpSpPr>
      <p:grpSpPr>
        <a:xfrm>
          <a:off x="0" y="0"/>
          <a:ext cx="0" cy="0"/>
          <a:chOff x="0" y="0"/>
          <a:chExt cx="0" cy="0"/>
        </a:xfrm>
      </p:grpSpPr>
      <p:pic>
        <p:nvPicPr>
          <p:cNvPr id="421" name="Google Shape;421;p90"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
        <p:nvSpPr>
          <p:cNvPr id="422" name="Google Shape;422;p90"/>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006A71"/>
              </a:buClr>
              <a:buSzPts val="2800"/>
              <a:buFont typeface="Montserrat"/>
              <a:buNone/>
              <a:defRPr b="1">
                <a:solidFill>
                  <a:srgbClr val="006A71"/>
                </a:solidFill>
                <a:latin typeface="Montserrat"/>
                <a:ea typeface="Montserrat"/>
                <a:cs typeface="Montserrat"/>
                <a:sym typeface="Montserrat"/>
              </a:defRPr>
            </a:lvl1pPr>
            <a:lvl2pPr lvl="1">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2pPr>
            <a:lvl3pPr lvl="2">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3pPr>
            <a:lvl4pPr lvl="3">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4pPr>
            <a:lvl5pPr lvl="4">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5pPr>
            <a:lvl6pPr lvl="5">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6pPr>
            <a:lvl7pPr lvl="6">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7pPr>
            <a:lvl8pPr lvl="7">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8pPr>
            <a:lvl9pPr lvl="8">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9pPr>
          </a:lstStyle>
          <a:p/>
        </p:txBody>
      </p:sp>
      <p:sp>
        <p:nvSpPr>
          <p:cNvPr id="423" name="Google Shape;423;p90"/>
          <p:cNvSpPr/>
          <p:nvPr/>
        </p:nvSpPr>
        <p:spPr>
          <a:xfrm>
            <a:off x="-1179750" y="2640075"/>
            <a:ext cx="2273100" cy="2143800"/>
          </a:xfrm>
          <a:prstGeom prst="flowChartConnector">
            <a:avLst/>
          </a:prstGeom>
          <a:solidFill>
            <a:srgbClr val="006A71"/>
          </a:solidFill>
          <a:ln cap="flat" cmpd="sng" w="9525">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4" name="Google Shape;424;p90"/>
          <p:cNvSpPr/>
          <p:nvPr/>
        </p:nvSpPr>
        <p:spPr>
          <a:xfrm>
            <a:off x="7249600" y="-1178450"/>
            <a:ext cx="2273100" cy="2143800"/>
          </a:xfrm>
          <a:prstGeom prst="flowChartConnector">
            <a:avLst/>
          </a:prstGeom>
          <a:solidFill>
            <a:srgbClr val="78A8B3"/>
          </a:solidFill>
          <a:ln cap="flat" cmpd="sng" w="9525">
            <a:solidFill>
              <a:srgbClr val="78A8B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_1">
    <p:bg>
      <p:bgPr>
        <a:solidFill>
          <a:srgbClr val="E6F0F1"/>
        </a:solidFill>
      </p:bgPr>
    </p:bg>
    <p:spTree>
      <p:nvGrpSpPr>
        <p:cNvPr id="425" name="Shape 425"/>
        <p:cNvGrpSpPr/>
        <p:nvPr/>
      </p:nvGrpSpPr>
      <p:grpSpPr>
        <a:xfrm>
          <a:off x="0" y="0"/>
          <a:ext cx="0" cy="0"/>
          <a:chOff x="0" y="0"/>
          <a:chExt cx="0" cy="0"/>
        </a:xfrm>
      </p:grpSpPr>
      <p:sp>
        <p:nvSpPr>
          <p:cNvPr id="426" name="Google Shape;426;p91"/>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7" name="Google Shape;427;p91"/>
          <p:cNvSpPr/>
          <p:nvPr/>
        </p:nvSpPr>
        <p:spPr>
          <a:xfrm>
            <a:off x="-3876389" y="323717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428" name="Google Shape;428;p91"/>
          <p:cNvSpPr/>
          <p:nvPr/>
        </p:nvSpPr>
        <p:spPr>
          <a:xfrm>
            <a:off x="-3357089" y="403832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429" name="Google Shape;429;p91"/>
          <p:cNvSpPr/>
          <p:nvPr/>
        </p:nvSpPr>
        <p:spPr>
          <a:xfrm>
            <a:off x="6817036" y="11289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430" name="Google Shape;430;p91"/>
          <p:cNvSpPr/>
          <p:nvPr/>
        </p:nvSpPr>
        <p:spPr>
          <a:xfrm>
            <a:off x="7336336" y="91404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431" name="Google Shape;431;p91"/>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1"/>
              </a:solidFill>
              <a:latin typeface="Montserrat"/>
              <a:ea typeface="Montserrat"/>
              <a:cs typeface="Montserrat"/>
              <a:sym typeface="Montserrat"/>
            </a:endParaRPr>
          </a:p>
        </p:txBody>
      </p:sp>
      <p:pic>
        <p:nvPicPr>
          <p:cNvPr id="432" name="Google Shape;432;p91" title="Untitled design (27).png"/>
          <p:cNvPicPr preferRelativeResize="0"/>
          <p:nvPr/>
        </p:nvPicPr>
        <p:blipFill rotWithShape="1">
          <a:blip r:embed="rId3">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1">
    <p:spTree>
      <p:nvGrpSpPr>
        <p:cNvPr id="433" name="Shape 433"/>
        <p:cNvGrpSpPr/>
        <p:nvPr/>
      </p:nvGrpSpPr>
      <p:grpSpPr>
        <a:xfrm>
          <a:off x="0" y="0"/>
          <a:ext cx="0" cy="0"/>
          <a:chOff x="0" y="0"/>
          <a:chExt cx="0" cy="0"/>
        </a:xfrm>
      </p:grpSpPr>
      <p:sp>
        <p:nvSpPr>
          <p:cNvPr id="434" name="Google Shape;434;p9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435" name="Google Shape;435;p92"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2">
    <p:spTree>
      <p:nvGrpSpPr>
        <p:cNvPr id="436" name="Shape 436"/>
        <p:cNvGrpSpPr/>
        <p:nvPr/>
      </p:nvGrpSpPr>
      <p:grpSpPr>
        <a:xfrm>
          <a:off x="0" y="0"/>
          <a:ext cx="0" cy="0"/>
          <a:chOff x="0" y="0"/>
          <a:chExt cx="0" cy="0"/>
        </a:xfrm>
      </p:grpSpPr>
      <p:sp>
        <p:nvSpPr>
          <p:cNvPr id="437" name="Google Shape;437;p9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438" name="Google Shape;438;p93"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
    <p:bg>
      <p:bgPr>
        <a:solidFill>
          <a:srgbClr val="E6F0F1"/>
        </a:solidFill>
      </p:bgPr>
    </p:bg>
    <p:spTree>
      <p:nvGrpSpPr>
        <p:cNvPr id="439" name="Shape 439"/>
        <p:cNvGrpSpPr/>
        <p:nvPr/>
      </p:nvGrpSpPr>
      <p:grpSpPr>
        <a:xfrm>
          <a:off x="0" y="0"/>
          <a:ext cx="0" cy="0"/>
          <a:chOff x="0" y="0"/>
          <a:chExt cx="0" cy="0"/>
        </a:xfrm>
      </p:grpSpPr>
      <p:sp>
        <p:nvSpPr>
          <p:cNvPr id="440" name="Google Shape;440;p94"/>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41" name="Google Shape;441;p94"/>
          <p:cNvSpPr/>
          <p:nvPr/>
        </p:nvSpPr>
        <p:spPr>
          <a:xfrm>
            <a:off x="-1179750" y="2640075"/>
            <a:ext cx="2273100" cy="21438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2" name="Google Shape;442;p94"/>
          <p:cNvSpPr/>
          <p:nvPr/>
        </p:nvSpPr>
        <p:spPr>
          <a:xfrm>
            <a:off x="7249600" y="-1178450"/>
            <a:ext cx="2273100" cy="21438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43" name="Google Shape;443;p94"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BLANK_3">
    <p:spTree>
      <p:nvGrpSpPr>
        <p:cNvPr id="444" name="Shape 444"/>
        <p:cNvGrpSpPr/>
        <p:nvPr/>
      </p:nvGrpSpPr>
      <p:grpSpPr>
        <a:xfrm>
          <a:off x="0" y="0"/>
          <a:ext cx="0" cy="0"/>
          <a:chOff x="0" y="0"/>
          <a:chExt cx="0" cy="0"/>
        </a:xfrm>
      </p:grpSpPr>
      <p:sp>
        <p:nvSpPr>
          <p:cNvPr id="445" name="Google Shape;445;p9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6" name="Google Shape;446;p9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7" name="Google Shape;447;p9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p:cSld name="CUSTOM_1_1_1_1_1">
    <p:spTree>
      <p:nvGrpSpPr>
        <p:cNvPr id="448" name="Shape 448"/>
        <p:cNvGrpSpPr/>
        <p:nvPr/>
      </p:nvGrpSpPr>
      <p:grpSpPr>
        <a:xfrm>
          <a:off x="0" y="0"/>
          <a:ext cx="0" cy="0"/>
          <a:chOff x="0" y="0"/>
          <a:chExt cx="0" cy="0"/>
        </a:xfrm>
      </p:grpSpPr>
      <p:grpSp>
        <p:nvGrpSpPr>
          <p:cNvPr id="449" name="Google Shape;449;p96"/>
          <p:cNvGrpSpPr/>
          <p:nvPr/>
        </p:nvGrpSpPr>
        <p:grpSpPr>
          <a:xfrm>
            <a:off x="-6096" y="-3429"/>
            <a:ext cx="9156192" cy="5150358"/>
            <a:chOff x="0" y="0"/>
            <a:chExt cx="12192000" cy="6858000"/>
          </a:xfrm>
        </p:grpSpPr>
        <p:sp>
          <p:nvSpPr>
            <p:cNvPr id="450" name="Google Shape;450;p96"/>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1" name="Google Shape;451;p96"/>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2" name="Google Shape;452;p96"/>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3" name="Google Shape;453;p96"/>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4" name="Google Shape;454;p96"/>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5" name="Google Shape;455;p96"/>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6" name="Google Shape;456;p96"/>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7" name="Google Shape;457;p96"/>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8" name="Google Shape;458;p96"/>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9" name="Google Shape;459;p96"/>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0" name="Google Shape;460;p96"/>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1" name="Google Shape;461;p96"/>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2" name="Google Shape;462;p96"/>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3" name="Google Shape;463;p96"/>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4" name="Google Shape;464;p96"/>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5" name="Google Shape;465;p96"/>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6" name="Google Shape;466;p96"/>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7" name="Google Shape;467;p96"/>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8" name="Google Shape;468;p96"/>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9" name="Google Shape;469;p96"/>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0" name="Google Shape;470;p96"/>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1" name="Google Shape;471;p96"/>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2" name="Google Shape;472;p96"/>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3" name="Google Shape;473;p96"/>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4" name="Google Shape;474;p96"/>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5" name="Google Shape;475;p96"/>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6" name="Google Shape;476;p96"/>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7" name="Google Shape;477;p96"/>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8" name="Google Shape;478;p96"/>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9" name="Google Shape;479;p96"/>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0" name="Google Shape;480;p96"/>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1" name="Google Shape;481;p96"/>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2" name="Google Shape;482;p96"/>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3" name="Google Shape;483;p96"/>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4" name="Google Shape;484;p96"/>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5" name="Google Shape;485;p96"/>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6" name="Google Shape;486;p96"/>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7" name="Google Shape;487;p96"/>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8" name="Google Shape;488;p96"/>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9" name="Google Shape;489;p96"/>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0" name="Google Shape;490;p96"/>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1" name="Google Shape;491;p96"/>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2" name="Google Shape;492;p96"/>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3" name="Google Shape;493;p96"/>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4" name="Google Shape;494;p96"/>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5" name="Google Shape;495;p96"/>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6" name="Google Shape;496;p96"/>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7" name="Google Shape;497;p96"/>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8" name="Google Shape;498;p96"/>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9" name="Google Shape;499;p96"/>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0" name="Google Shape;500;p96"/>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1" name="Google Shape;501;p96"/>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2" name="Google Shape;502;p96"/>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3" name="Google Shape;503;p96"/>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4" name="Google Shape;504;p96"/>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5" name="Google Shape;505;p96"/>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6" name="Google Shape;506;p96"/>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7" name="Google Shape;507;p96"/>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8" name="Google Shape;508;p96"/>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509" name="Google Shape;509;p96"/>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0" name="Google Shape;510;p96"/>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511" name="Google Shape;511;p96"/>
          <p:cNvSpPr txBox="1"/>
          <p:nvPr>
            <p:ph idx="1" type="body"/>
          </p:nvPr>
        </p:nvSpPr>
        <p:spPr>
          <a:xfrm>
            <a:off x="7895425" y="-39600"/>
            <a:ext cx="1138500" cy="337200"/>
          </a:xfrm>
          <a:prstGeom prst="rect">
            <a:avLst/>
          </a:prstGeom>
        </p:spPr>
        <p:txBody>
          <a:bodyPr anchorCtr="0" anchor="t" bIns="91425" lIns="91425" spcFirstLastPara="1" rIns="91425" wrap="square" tIns="91425">
            <a:spAutoFit/>
          </a:bodyPr>
          <a:lstStyle>
            <a:lvl1pPr indent="-279400" lvl="0" marL="457200" algn="r">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512" name="Google Shape;512;p96"/>
          <p:cNvSpPr txBox="1"/>
          <p:nvPr>
            <p:ph idx="2" type="body"/>
          </p:nvPr>
        </p:nvSpPr>
        <p:spPr>
          <a:xfrm>
            <a:off x="167325" y="-39600"/>
            <a:ext cx="11697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513" name="Google Shape;513;p96"/>
          <p:cNvSpPr txBox="1"/>
          <p:nvPr>
            <p:ph idx="3" type="body"/>
          </p:nvPr>
        </p:nvSpPr>
        <p:spPr>
          <a:xfrm>
            <a:off x="940775" y="-39600"/>
            <a:ext cx="38103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a:solidFill>
                  <a:schemeClr val="lt1"/>
                </a:solidFill>
              </a:defRPr>
            </a:lvl3pPr>
            <a:lvl4pPr indent="-279400" lvl="3" marL="1828800">
              <a:spcBef>
                <a:spcPts val="0"/>
              </a:spcBef>
              <a:spcAft>
                <a:spcPts val="0"/>
              </a:spcAft>
              <a:buClr>
                <a:schemeClr val="lt1"/>
              </a:buClr>
              <a:buSzPts val="800"/>
              <a:buChar char="●"/>
              <a:defRPr>
                <a:solidFill>
                  <a:schemeClr val="lt1"/>
                </a:solidFill>
              </a:defRPr>
            </a:lvl4pPr>
            <a:lvl5pPr indent="-279400" lvl="4" marL="2286000">
              <a:spcBef>
                <a:spcPts val="0"/>
              </a:spcBef>
              <a:spcAft>
                <a:spcPts val="0"/>
              </a:spcAft>
              <a:buClr>
                <a:schemeClr val="lt1"/>
              </a:buClr>
              <a:buSzPts val="800"/>
              <a:buChar char="○"/>
              <a:defRPr>
                <a:solidFill>
                  <a:schemeClr val="lt1"/>
                </a:solidFill>
              </a:defRPr>
            </a:lvl5pPr>
            <a:lvl6pPr indent="-279400" lvl="5" marL="2743200">
              <a:spcBef>
                <a:spcPts val="0"/>
              </a:spcBef>
              <a:spcAft>
                <a:spcPts val="0"/>
              </a:spcAft>
              <a:buClr>
                <a:schemeClr val="lt1"/>
              </a:buClr>
              <a:buSzPts val="800"/>
              <a:buChar char="■"/>
              <a:defRPr>
                <a:solidFill>
                  <a:schemeClr val="lt1"/>
                </a:solidFill>
              </a:defRPr>
            </a:lvl6pPr>
            <a:lvl7pPr indent="-279400" lvl="6" marL="3200400">
              <a:spcBef>
                <a:spcPts val="0"/>
              </a:spcBef>
              <a:spcAft>
                <a:spcPts val="0"/>
              </a:spcAft>
              <a:buClr>
                <a:schemeClr val="lt1"/>
              </a:buClr>
              <a:buSzPts val="800"/>
              <a:buChar char="●"/>
              <a:defRPr>
                <a:solidFill>
                  <a:schemeClr val="lt1"/>
                </a:solidFill>
              </a:defRPr>
            </a:lvl7pPr>
            <a:lvl8pPr indent="-279400" lvl="7" marL="3657600">
              <a:spcBef>
                <a:spcPts val="0"/>
              </a:spcBef>
              <a:spcAft>
                <a:spcPts val="0"/>
              </a:spcAft>
              <a:buClr>
                <a:schemeClr val="lt1"/>
              </a:buClr>
              <a:buSzPts val="800"/>
              <a:buChar char="○"/>
              <a:defRPr>
                <a:solidFill>
                  <a:schemeClr val="lt1"/>
                </a:solidFill>
              </a:defRPr>
            </a:lvl8pPr>
            <a:lvl9pPr indent="-279400" lvl="8" marL="4114800">
              <a:spcBef>
                <a:spcPts val="0"/>
              </a:spcBef>
              <a:spcAft>
                <a:spcPts val="0"/>
              </a:spcAft>
              <a:buClr>
                <a:schemeClr val="lt1"/>
              </a:buClr>
              <a:buSzPts val="800"/>
              <a:buChar char="■"/>
              <a:defRPr>
                <a:solidFill>
                  <a:schemeClr val="lt1"/>
                </a:solidFill>
              </a:defRPr>
            </a:lvl9pPr>
          </a:lstStyle>
          <a:p/>
        </p:txBody>
      </p:sp>
      <p:sp>
        <p:nvSpPr>
          <p:cNvPr id="514" name="Google Shape;514;p96"/>
          <p:cNvSpPr txBox="1"/>
          <p:nvPr>
            <p:ph type="title"/>
          </p:nvPr>
        </p:nvSpPr>
        <p:spPr>
          <a:xfrm>
            <a:off x="209775" y="468575"/>
            <a:ext cx="6048900" cy="1437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1">
  <p:cSld name="BLANK_4">
    <p:spTree>
      <p:nvGrpSpPr>
        <p:cNvPr id="515" name="Shape 515"/>
        <p:cNvGrpSpPr/>
        <p:nvPr/>
      </p:nvGrpSpPr>
      <p:grpSpPr>
        <a:xfrm>
          <a:off x="0" y="0"/>
          <a:ext cx="0" cy="0"/>
          <a:chOff x="0" y="0"/>
          <a:chExt cx="0" cy="0"/>
        </a:xfrm>
      </p:grpSpPr>
      <p:sp>
        <p:nvSpPr>
          <p:cNvPr id="516" name="Google Shape;516;p9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9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8" name="Google Shape;518;p9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1">
  <p:cSld name="CUSTOM_3">
    <p:bg>
      <p:bgPr>
        <a:solidFill>
          <a:srgbClr val="E6F0F1"/>
        </a:solidFill>
      </p:bgPr>
    </p:bg>
    <p:spTree>
      <p:nvGrpSpPr>
        <p:cNvPr id="519" name="Shape 519"/>
        <p:cNvGrpSpPr/>
        <p:nvPr/>
      </p:nvGrpSpPr>
      <p:grpSpPr>
        <a:xfrm>
          <a:off x="0" y="0"/>
          <a:ext cx="0" cy="0"/>
          <a:chOff x="0" y="0"/>
          <a:chExt cx="0" cy="0"/>
        </a:xfrm>
      </p:grpSpPr>
      <p:sp>
        <p:nvSpPr>
          <p:cNvPr id="520" name="Google Shape;520;p98"/>
          <p:cNvSpPr txBox="1"/>
          <p:nvPr/>
        </p:nvSpPr>
        <p:spPr>
          <a:xfrm>
            <a:off x="2066400" y="3996100"/>
            <a:ext cx="5389200" cy="5727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300">
              <a:solidFill>
                <a:srgbClr val="000000"/>
              </a:solidFill>
              <a:latin typeface="Montserrat"/>
              <a:ea typeface="Montserrat"/>
              <a:cs typeface="Montserrat"/>
              <a:sym typeface="Montserrat"/>
            </a:endParaRPr>
          </a:p>
        </p:txBody>
      </p:sp>
      <p:sp>
        <p:nvSpPr>
          <p:cNvPr id="521" name="Google Shape;521;p98"/>
          <p:cNvSpPr/>
          <p:nvPr/>
        </p:nvSpPr>
        <p:spPr>
          <a:xfrm>
            <a:off x="5898353" y="-2223324"/>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sp>
        <p:nvSpPr>
          <p:cNvPr id="522" name="Google Shape;522;p98"/>
          <p:cNvSpPr txBox="1"/>
          <p:nvPr>
            <p:ph type="title"/>
          </p:nvPr>
        </p:nvSpPr>
        <p:spPr>
          <a:xfrm>
            <a:off x="2066400" y="3996100"/>
            <a:ext cx="5389200" cy="5727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5E0942"/>
              </a:buClr>
              <a:buSzPts val="2800"/>
              <a:buNone/>
              <a:defRPr>
                <a:solidFill>
                  <a:srgbClr val="5E0942"/>
                </a:solidFil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523" name="Google Shape;523;p98"/>
          <p:cNvSpPr/>
          <p:nvPr>
            <p:ph idx="2" type="pic"/>
          </p:nvPr>
        </p:nvSpPr>
        <p:spPr>
          <a:xfrm>
            <a:off x="3519150" y="1286675"/>
            <a:ext cx="2483700" cy="2427000"/>
          </a:xfrm>
          <a:prstGeom prst="ellipse">
            <a:avLst/>
          </a:prstGeom>
          <a:noFill/>
          <a:ln>
            <a:noFill/>
          </a:ln>
        </p:spPr>
      </p:sp>
      <p:sp>
        <p:nvSpPr>
          <p:cNvPr id="524" name="Google Shape;524;p98"/>
          <p:cNvSpPr/>
          <p:nvPr/>
        </p:nvSpPr>
        <p:spPr>
          <a:xfrm>
            <a:off x="-2181347" y="858176"/>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525" name="Google Shape;525;p98"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6A71"/>
        </a:solidFill>
      </p:bgPr>
    </p:bg>
    <p:spTree>
      <p:nvGrpSpPr>
        <p:cNvPr id="529" name="Shape 529"/>
        <p:cNvGrpSpPr/>
        <p:nvPr/>
      </p:nvGrpSpPr>
      <p:grpSpPr>
        <a:xfrm>
          <a:off x="0" y="0"/>
          <a:ext cx="0" cy="0"/>
          <a:chOff x="0" y="0"/>
          <a:chExt cx="0" cy="0"/>
        </a:xfrm>
      </p:grpSpPr>
      <p:sp>
        <p:nvSpPr>
          <p:cNvPr id="530" name="Google Shape;530;p100"/>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E7EC"/>
              </a:buClr>
              <a:buSzPts val="4100"/>
              <a:buFont typeface="Montserrat"/>
              <a:buNone/>
              <a:defRPr b="1" sz="4100">
                <a:solidFill>
                  <a:srgbClr val="EFE7EC"/>
                </a:solidFill>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31" name="Google Shape;531;p100"/>
          <p:cNvSpPr txBox="1"/>
          <p:nvPr>
            <p:ph idx="1" type="subTitle"/>
          </p:nvPr>
        </p:nvSpPr>
        <p:spPr>
          <a:xfrm>
            <a:off x="311700" y="2834125"/>
            <a:ext cx="8520600" cy="792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rgbClr val="EFE7EC"/>
              </a:buClr>
              <a:buSzPts val="2300"/>
              <a:buFont typeface="Montserrat"/>
              <a:buNone/>
              <a:defRPr sz="2300">
                <a:solidFill>
                  <a:srgbClr val="EFE7EC"/>
                </a:solidFill>
                <a:latin typeface="Montserrat"/>
                <a:ea typeface="Montserrat"/>
                <a:cs typeface="Montserrat"/>
                <a:sym typeface="Montserrat"/>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532" name="Google Shape;532;p100"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5E0942"/>
        </a:solidFill>
      </p:bgPr>
    </p:bg>
    <p:spTree>
      <p:nvGrpSpPr>
        <p:cNvPr id="533" name="Shape 533"/>
        <p:cNvGrpSpPr/>
        <p:nvPr/>
      </p:nvGrpSpPr>
      <p:grpSpPr>
        <a:xfrm>
          <a:off x="0" y="0"/>
          <a:ext cx="0" cy="0"/>
          <a:chOff x="0" y="0"/>
          <a:chExt cx="0" cy="0"/>
        </a:xfrm>
      </p:grpSpPr>
      <p:sp>
        <p:nvSpPr>
          <p:cNvPr id="534" name="Google Shape;534;p101"/>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E7EC"/>
              </a:buClr>
              <a:buSzPts val="2800"/>
              <a:buFont typeface="Montserrat"/>
              <a:buNone/>
              <a:defRPr b="1">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9pPr>
          </a:lstStyle>
          <a:p/>
        </p:txBody>
      </p:sp>
      <p:pic>
        <p:nvPicPr>
          <p:cNvPr id="535" name="Google Shape;535;p101"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
        <p:nvSpPr>
          <p:cNvPr id="536" name="Google Shape;536;p101"/>
          <p:cNvSpPr/>
          <p:nvPr/>
        </p:nvSpPr>
        <p:spPr>
          <a:xfrm rot="10800000">
            <a:off x="-682641" y="-268296"/>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3">
              <a:alphaModFix amt="14000"/>
            </a:blip>
            <a:stretch>
              <a:fillRect b="0" l="-65158" r="-102058" t="0"/>
            </a:stretch>
          </a:blipFill>
          <a:ln>
            <a:noFill/>
          </a:ln>
        </p:spPr>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EFE7EC"/>
        </a:solidFill>
      </p:bgPr>
    </p:bg>
    <p:spTree>
      <p:nvGrpSpPr>
        <p:cNvPr id="537" name="Shape 537"/>
        <p:cNvGrpSpPr/>
        <p:nvPr/>
      </p:nvGrpSpPr>
      <p:grpSpPr>
        <a:xfrm>
          <a:off x="0" y="0"/>
          <a:ext cx="0" cy="0"/>
          <a:chOff x="0" y="0"/>
          <a:chExt cx="0" cy="0"/>
        </a:xfrm>
      </p:grpSpPr>
      <p:sp>
        <p:nvSpPr>
          <p:cNvPr id="538" name="Google Shape;538;p10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9" name="Google Shape;539;p10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Font typeface="Montserrat"/>
              <a:buChar char="●"/>
              <a:defRPr>
                <a:solidFill>
                  <a:srgbClr val="006A71"/>
                </a:solidFill>
                <a:latin typeface="Montserrat"/>
                <a:ea typeface="Montserrat"/>
                <a:cs typeface="Montserrat"/>
                <a:sym typeface="Montserrat"/>
              </a:defRPr>
            </a:lvl1pPr>
            <a:lvl2pPr indent="-317500" lvl="1" marL="9144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2pPr>
            <a:lvl3pPr indent="-317500" lvl="2" marL="13716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3pPr>
            <a:lvl4pPr indent="-317500" lvl="3" marL="18288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4pPr>
            <a:lvl5pPr indent="-317500" lvl="4" marL="22860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5pPr>
            <a:lvl6pPr indent="-317500" lvl="5" marL="27432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6pPr>
            <a:lvl7pPr indent="-317500" lvl="6" marL="32004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7pPr>
            <a:lvl8pPr indent="-317500" lvl="7" marL="36576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8pPr>
            <a:lvl9pPr indent="-317500" lvl="8" marL="41148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9pPr>
          </a:lstStyle>
          <a:p/>
        </p:txBody>
      </p:sp>
      <p:pic>
        <p:nvPicPr>
          <p:cNvPr id="540" name="Google Shape;540;p102"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pic>
        <p:nvPicPr>
          <p:cNvPr id="541" name="Google Shape;541;p102" title="e6f0f1.png"/>
          <p:cNvPicPr preferRelativeResize="0"/>
          <p:nvPr/>
        </p:nvPicPr>
        <p:blipFill rotWithShape="1">
          <a:blip r:embed="rId3">
            <a:alphaModFix/>
          </a:blip>
          <a:srcRect b="0" l="77664" r="0" t="0"/>
          <a:stretch/>
        </p:blipFill>
        <p:spPr>
          <a:xfrm>
            <a:off x="7503700" y="-122500"/>
            <a:ext cx="1656624" cy="4171975"/>
          </a:xfrm>
          <a:prstGeom prst="rect">
            <a:avLst/>
          </a:prstGeom>
          <a:noFill/>
          <a:ln>
            <a:noFill/>
          </a:ln>
        </p:spPr>
      </p:pic>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EFE7EC"/>
        </a:solidFill>
      </p:bgPr>
    </p:bg>
    <p:spTree>
      <p:nvGrpSpPr>
        <p:cNvPr id="542" name="Shape 542"/>
        <p:cNvGrpSpPr/>
        <p:nvPr/>
      </p:nvGrpSpPr>
      <p:grpSpPr>
        <a:xfrm>
          <a:off x="0" y="0"/>
          <a:ext cx="0" cy="0"/>
          <a:chOff x="0" y="0"/>
          <a:chExt cx="0" cy="0"/>
        </a:xfrm>
      </p:grpSpPr>
      <p:sp>
        <p:nvSpPr>
          <p:cNvPr id="543" name="Google Shape;543;p103"/>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1pPr>
            <a:lvl2pPr lvl="1">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2pPr>
            <a:lvl3pPr lvl="2">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3pPr>
            <a:lvl4pPr lvl="3">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4pPr>
            <a:lvl5pPr lvl="4">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5pPr>
            <a:lvl6pPr lvl="5">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6pPr>
            <a:lvl7pPr lvl="6">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7pPr>
            <a:lvl8pPr lvl="7">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8pPr>
            <a:lvl9pPr lvl="8">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9pPr>
          </a:lstStyle>
          <a:p/>
        </p:txBody>
      </p:sp>
      <p:sp>
        <p:nvSpPr>
          <p:cNvPr id="544" name="Google Shape;544;p103"/>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indent="-304800" lvl="1" marL="914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indent="-304800" lvl="2" marL="1371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indent="-304800" lvl="3" marL="1828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indent="-304800" lvl="4" marL="22860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indent="-304800" lvl="5" marL="27432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indent="-304800" lvl="6" marL="3200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indent="-304800" lvl="7" marL="3657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indent="-304800" lvl="8" marL="411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p:txBody>
      </p:sp>
      <p:sp>
        <p:nvSpPr>
          <p:cNvPr id="545" name="Google Shape;545;p103"/>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indent="-304800" lvl="1" marL="914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indent="-304800" lvl="2" marL="1371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indent="-304800" lvl="3" marL="1828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indent="-304800" lvl="4" marL="22860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indent="-304800" lvl="5" marL="27432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indent="-304800" lvl="6" marL="3200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indent="-304800" lvl="7" marL="3657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indent="-304800" lvl="8" marL="411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p:txBody>
      </p:sp>
      <p:pic>
        <p:nvPicPr>
          <p:cNvPr id="546" name="Google Shape;546;p103"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pic>
        <p:nvPicPr>
          <p:cNvPr id="547" name="Google Shape;547;p103" title="e6f0f1 (1).png"/>
          <p:cNvPicPr preferRelativeResize="0"/>
          <p:nvPr/>
        </p:nvPicPr>
        <p:blipFill rotWithShape="1">
          <a:blip r:embed="rId3">
            <a:alphaModFix/>
          </a:blip>
          <a:srcRect b="56921" l="69321" r="0" t="0"/>
          <a:stretch/>
        </p:blipFill>
        <p:spPr>
          <a:xfrm>
            <a:off x="6956319" y="-14387"/>
            <a:ext cx="2194877" cy="1733675"/>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E6F0F1"/>
        </a:solidFill>
      </p:bgPr>
    </p:bg>
    <p:spTree>
      <p:nvGrpSpPr>
        <p:cNvPr id="548" name="Shape 548"/>
        <p:cNvGrpSpPr/>
        <p:nvPr/>
      </p:nvGrpSpPr>
      <p:grpSpPr>
        <a:xfrm>
          <a:off x="0" y="0"/>
          <a:ext cx="0" cy="0"/>
          <a:chOff x="0" y="0"/>
          <a:chExt cx="0" cy="0"/>
        </a:xfrm>
      </p:grpSpPr>
      <p:sp>
        <p:nvSpPr>
          <p:cNvPr id="549" name="Google Shape;549;p10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550" name="Google Shape;550;p104"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rgbClr val="006A71"/>
        </a:solidFill>
      </p:bgPr>
    </p:bg>
    <p:spTree>
      <p:nvGrpSpPr>
        <p:cNvPr id="551" name="Shape 551"/>
        <p:cNvGrpSpPr/>
        <p:nvPr/>
      </p:nvGrpSpPr>
      <p:grpSpPr>
        <a:xfrm>
          <a:off x="0" y="0"/>
          <a:ext cx="0" cy="0"/>
          <a:chOff x="0" y="0"/>
          <a:chExt cx="0" cy="0"/>
        </a:xfrm>
      </p:grpSpPr>
      <p:sp>
        <p:nvSpPr>
          <p:cNvPr id="552" name="Google Shape;552;p105"/>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Clr>
                <a:srgbClr val="EFE7EC"/>
              </a:buClr>
              <a:buSzPts val="2400"/>
              <a:buFont typeface="Montserrat"/>
              <a:buNone/>
              <a:defRPr b="1" sz="2400">
                <a:solidFill>
                  <a:srgbClr val="EFE7EC"/>
                </a:solidFill>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53" name="Google Shape;553;p105"/>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1pPr>
            <a:lvl2pPr indent="-304800" lvl="1" marL="9144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2pPr>
            <a:lvl3pPr indent="-304800" lvl="2" marL="13716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3pPr>
            <a:lvl4pPr indent="-304800" lvl="3" marL="1828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4pPr>
            <a:lvl5pPr indent="-304800" lvl="4" marL="22860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5pPr>
            <a:lvl6pPr indent="-304800" lvl="5" marL="27432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6pPr>
            <a:lvl7pPr indent="-304800" lvl="6" marL="32004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7pPr>
            <a:lvl8pPr indent="-304800" lvl="7" marL="36576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8pPr>
            <a:lvl9pPr indent="-304800" lvl="8" marL="411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9pPr>
          </a:lstStyle>
          <a:p/>
        </p:txBody>
      </p:sp>
      <p:pic>
        <p:nvPicPr>
          <p:cNvPr id="554" name="Google Shape;554;p105"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006A71"/>
        </a:solidFill>
      </p:bgPr>
    </p:bg>
    <p:spTree>
      <p:nvGrpSpPr>
        <p:cNvPr id="555" name="Shape 555"/>
        <p:cNvGrpSpPr/>
        <p:nvPr/>
      </p:nvGrpSpPr>
      <p:grpSpPr>
        <a:xfrm>
          <a:off x="0" y="0"/>
          <a:ext cx="0" cy="0"/>
          <a:chOff x="0" y="0"/>
          <a:chExt cx="0" cy="0"/>
        </a:xfrm>
      </p:grpSpPr>
      <p:sp>
        <p:nvSpPr>
          <p:cNvPr id="556" name="Google Shape;556;p106"/>
          <p:cNvSpPr txBox="1"/>
          <p:nvPr>
            <p:ph type="title"/>
          </p:nvPr>
        </p:nvSpPr>
        <p:spPr>
          <a:xfrm>
            <a:off x="490250" y="450150"/>
            <a:ext cx="7739400" cy="679200"/>
          </a:xfrm>
          <a:prstGeom prst="rect">
            <a:avLst/>
          </a:prstGeom>
        </p:spPr>
        <p:txBody>
          <a:bodyPr anchorCtr="0" anchor="ctr" bIns="91425" lIns="91425" spcFirstLastPara="1" rIns="91425" wrap="square" tIns="91425">
            <a:normAutofit/>
          </a:bodyPr>
          <a:lstStyle>
            <a:lvl1pPr lvl="0">
              <a:spcBef>
                <a:spcPts val="0"/>
              </a:spcBef>
              <a:spcAft>
                <a:spcPts val="0"/>
              </a:spcAft>
              <a:buClr>
                <a:srgbClr val="EFE7EC"/>
              </a:buClr>
              <a:buSzPts val="3600"/>
              <a:buFont typeface="Montserrat"/>
              <a:buNone/>
              <a:defRPr b="1" sz="3600">
                <a:solidFill>
                  <a:srgbClr val="EFE7EC"/>
                </a:solidFill>
                <a:latin typeface="Montserrat"/>
                <a:ea typeface="Montserrat"/>
                <a:cs typeface="Montserrat"/>
                <a:sym typeface="Montserrat"/>
              </a:defRPr>
            </a:lvl1pPr>
            <a:lvl2pPr lvl="1">
              <a:spcBef>
                <a:spcPts val="0"/>
              </a:spcBef>
              <a:spcAft>
                <a:spcPts val="0"/>
              </a:spcAft>
              <a:buClr>
                <a:srgbClr val="EFE7EC"/>
              </a:buClr>
              <a:buSzPts val="4800"/>
              <a:buNone/>
              <a:defRPr b="1" sz="4800">
                <a:solidFill>
                  <a:srgbClr val="EFE7EC"/>
                </a:solidFill>
              </a:defRPr>
            </a:lvl2pPr>
            <a:lvl3pPr lvl="2">
              <a:spcBef>
                <a:spcPts val="0"/>
              </a:spcBef>
              <a:spcAft>
                <a:spcPts val="0"/>
              </a:spcAft>
              <a:buClr>
                <a:srgbClr val="EFE7EC"/>
              </a:buClr>
              <a:buSzPts val="4800"/>
              <a:buNone/>
              <a:defRPr b="1" sz="4800">
                <a:solidFill>
                  <a:srgbClr val="EFE7EC"/>
                </a:solidFill>
              </a:defRPr>
            </a:lvl3pPr>
            <a:lvl4pPr lvl="3">
              <a:spcBef>
                <a:spcPts val="0"/>
              </a:spcBef>
              <a:spcAft>
                <a:spcPts val="0"/>
              </a:spcAft>
              <a:buClr>
                <a:srgbClr val="EFE7EC"/>
              </a:buClr>
              <a:buSzPts val="4800"/>
              <a:buNone/>
              <a:defRPr b="1" sz="4800">
                <a:solidFill>
                  <a:srgbClr val="EFE7EC"/>
                </a:solidFill>
              </a:defRPr>
            </a:lvl4pPr>
            <a:lvl5pPr lvl="4">
              <a:spcBef>
                <a:spcPts val="0"/>
              </a:spcBef>
              <a:spcAft>
                <a:spcPts val="0"/>
              </a:spcAft>
              <a:buClr>
                <a:srgbClr val="EFE7EC"/>
              </a:buClr>
              <a:buSzPts val="4800"/>
              <a:buNone/>
              <a:defRPr b="1" sz="4800">
                <a:solidFill>
                  <a:srgbClr val="EFE7EC"/>
                </a:solidFill>
              </a:defRPr>
            </a:lvl5pPr>
            <a:lvl6pPr lvl="5">
              <a:spcBef>
                <a:spcPts val="0"/>
              </a:spcBef>
              <a:spcAft>
                <a:spcPts val="0"/>
              </a:spcAft>
              <a:buClr>
                <a:srgbClr val="EFE7EC"/>
              </a:buClr>
              <a:buSzPts val="4800"/>
              <a:buNone/>
              <a:defRPr b="1" sz="4800">
                <a:solidFill>
                  <a:srgbClr val="EFE7EC"/>
                </a:solidFill>
              </a:defRPr>
            </a:lvl6pPr>
            <a:lvl7pPr lvl="6">
              <a:spcBef>
                <a:spcPts val="0"/>
              </a:spcBef>
              <a:spcAft>
                <a:spcPts val="0"/>
              </a:spcAft>
              <a:buClr>
                <a:srgbClr val="EFE7EC"/>
              </a:buClr>
              <a:buSzPts val="4800"/>
              <a:buNone/>
              <a:defRPr b="1" sz="4800">
                <a:solidFill>
                  <a:srgbClr val="EFE7EC"/>
                </a:solidFill>
              </a:defRPr>
            </a:lvl7pPr>
            <a:lvl8pPr lvl="7">
              <a:spcBef>
                <a:spcPts val="0"/>
              </a:spcBef>
              <a:spcAft>
                <a:spcPts val="0"/>
              </a:spcAft>
              <a:buClr>
                <a:srgbClr val="EFE7EC"/>
              </a:buClr>
              <a:buSzPts val="4800"/>
              <a:buNone/>
              <a:defRPr b="1" sz="4800">
                <a:solidFill>
                  <a:srgbClr val="EFE7EC"/>
                </a:solidFill>
              </a:defRPr>
            </a:lvl8pPr>
            <a:lvl9pPr lvl="8">
              <a:spcBef>
                <a:spcPts val="0"/>
              </a:spcBef>
              <a:spcAft>
                <a:spcPts val="0"/>
              </a:spcAft>
              <a:buClr>
                <a:srgbClr val="EFE7EC"/>
              </a:buClr>
              <a:buSzPts val="4800"/>
              <a:buNone/>
              <a:defRPr b="1" sz="4800">
                <a:solidFill>
                  <a:srgbClr val="EFE7EC"/>
                </a:solidFill>
              </a:defRPr>
            </a:lvl9pPr>
          </a:lstStyle>
          <a:p/>
        </p:txBody>
      </p:sp>
      <p:pic>
        <p:nvPicPr>
          <p:cNvPr id="557" name="Google Shape;557;p106"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pic>
        <p:nvPicPr>
          <p:cNvPr id="558" name="Google Shape;558;p106" title="e6f0f1 (2).png"/>
          <p:cNvPicPr preferRelativeResize="0"/>
          <p:nvPr/>
        </p:nvPicPr>
        <p:blipFill rotWithShape="1">
          <a:blip r:embed="rId3">
            <a:alphaModFix/>
          </a:blip>
          <a:srcRect b="0" l="0" r="61928" t="47443"/>
          <a:stretch/>
        </p:blipFill>
        <p:spPr>
          <a:xfrm>
            <a:off x="-28775" y="3208387"/>
            <a:ext cx="2510602" cy="1949500"/>
          </a:xfrm>
          <a:prstGeom prst="rect">
            <a:avLst/>
          </a:prstGeom>
          <a:noFill/>
          <a:ln>
            <a:noFill/>
          </a:ln>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006A71"/>
        </a:solidFill>
      </p:bgPr>
    </p:bg>
    <p:spTree>
      <p:nvGrpSpPr>
        <p:cNvPr id="559" name="Shape 559"/>
        <p:cNvGrpSpPr/>
        <p:nvPr/>
      </p:nvGrpSpPr>
      <p:grpSpPr>
        <a:xfrm>
          <a:off x="0" y="0"/>
          <a:ext cx="0" cy="0"/>
          <a:chOff x="0" y="0"/>
          <a:chExt cx="0" cy="0"/>
        </a:xfrm>
      </p:grpSpPr>
      <p:sp>
        <p:nvSpPr>
          <p:cNvPr id="560" name="Google Shape;560;p107"/>
          <p:cNvSpPr/>
          <p:nvPr/>
        </p:nvSpPr>
        <p:spPr>
          <a:xfrm>
            <a:off x="4572000" y="-125"/>
            <a:ext cx="45720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07"/>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9pPr>
          </a:lstStyle>
          <a:p/>
        </p:txBody>
      </p:sp>
      <p:sp>
        <p:nvSpPr>
          <p:cNvPr id="562" name="Google Shape;562;p107"/>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EFE7EC"/>
              </a:buClr>
              <a:buSzPts val="1800"/>
              <a:buFont typeface="Montserrat"/>
              <a:buNone/>
              <a:defRPr>
                <a:solidFill>
                  <a:srgbClr val="EFE7EC"/>
                </a:solidFill>
                <a:latin typeface="Montserrat"/>
                <a:ea typeface="Montserrat"/>
                <a:cs typeface="Montserrat"/>
                <a:sym typeface="Montserrat"/>
              </a:defRPr>
            </a:lvl1pPr>
            <a:lvl2pPr lvl="1"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2pPr>
            <a:lvl3pPr lvl="2"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3pPr>
            <a:lvl4pPr lvl="3"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4pPr>
            <a:lvl5pPr lvl="4"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5pPr>
            <a:lvl6pPr lvl="5"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6pPr>
            <a:lvl7pPr lvl="6"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7pPr>
            <a:lvl8pPr lvl="7"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8pPr>
            <a:lvl9pPr lvl="8"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9pPr>
          </a:lstStyle>
          <a:p/>
        </p:txBody>
      </p:sp>
      <p:sp>
        <p:nvSpPr>
          <p:cNvPr id="563" name="Google Shape;563;p107"/>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rgbClr val="EFE7EC"/>
              </a:buClr>
              <a:buSzPts val="1400"/>
              <a:buChar char="●"/>
              <a:defRPr sz="1400">
                <a:solidFill>
                  <a:srgbClr val="EFE7EC"/>
                </a:solidFill>
              </a:defRPr>
            </a:lvl1pPr>
            <a:lvl2pPr indent="-317500" lvl="1" marL="914400">
              <a:spcBef>
                <a:spcPts val="0"/>
              </a:spcBef>
              <a:spcAft>
                <a:spcPts val="0"/>
              </a:spcAft>
              <a:buClr>
                <a:srgbClr val="EFE7EC"/>
              </a:buClr>
              <a:buSzPts val="1400"/>
              <a:buChar char="○"/>
              <a:defRPr>
                <a:solidFill>
                  <a:srgbClr val="EFE7EC"/>
                </a:solidFill>
              </a:defRPr>
            </a:lvl2pPr>
            <a:lvl3pPr indent="-317500" lvl="2" marL="1371600">
              <a:spcBef>
                <a:spcPts val="0"/>
              </a:spcBef>
              <a:spcAft>
                <a:spcPts val="0"/>
              </a:spcAft>
              <a:buClr>
                <a:srgbClr val="EFE7EC"/>
              </a:buClr>
              <a:buSzPts val="1400"/>
              <a:buChar char="■"/>
              <a:defRPr>
                <a:solidFill>
                  <a:srgbClr val="EFE7EC"/>
                </a:solidFill>
              </a:defRPr>
            </a:lvl3pPr>
            <a:lvl4pPr indent="-317500" lvl="3" marL="1828800">
              <a:spcBef>
                <a:spcPts val="0"/>
              </a:spcBef>
              <a:spcAft>
                <a:spcPts val="0"/>
              </a:spcAft>
              <a:buClr>
                <a:srgbClr val="EFE7EC"/>
              </a:buClr>
              <a:buSzPts val="1400"/>
              <a:buChar char="●"/>
              <a:defRPr>
                <a:solidFill>
                  <a:srgbClr val="EFE7EC"/>
                </a:solidFill>
              </a:defRPr>
            </a:lvl4pPr>
            <a:lvl5pPr indent="-317500" lvl="4" marL="2286000">
              <a:spcBef>
                <a:spcPts val="0"/>
              </a:spcBef>
              <a:spcAft>
                <a:spcPts val="0"/>
              </a:spcAft>
              <a:buClr>
                <a:srgbClr val="EFE7EC"/>
              </a:buClr>
              <a:buSzPts val="1400"/>
              <a:buChar char="○"/>
              <a:defRPr>
                <a:solidFill>
                  <a:srgbClr val="EFE7EC"/>
                </a:solidFill>
              </a:defRPr>
            </a:lvl5pPr>
            <a:lvl6pPr indent="-317500" lvl="5" marL="2743200">
              <a:spcBef>
                <a:spcPts val="0"/>
              </a:spcBef>
              <a:spcAft>
                <a:spcPts val="0"/>
              </a:spcAft>
              <a:buClr>
                <a:srgbClr val="EFE7EC"/>
              </a:buClr>
              <a:buSzPts val="1400"/>
              <a:buChar char="■"/>
              <a:defRPr>
                <a:solidFill>
                  <a:srgbClr val="EFE7EC"/>
                </a:solidFill>
              </a:defRPr>
            </a:lvl6pPr>
            <a:lvl7pPr indent="-317500" lvl="6" marL="3200400">
              <a:spcBef>
                <a:spcPts val="0"/>
              </a:spcBef>
              <a:spcAft>
                <a:spcPts val="0"/>
              </a:spcAft>
              <a:buClr>
                <a:srgbClr val="EFE7EC"/>
              </a:buClr>
              <a:buSzPts val="1400"/>
              <a:buChar char="●"/>
              <a:defRPr>
                <a:solidFill>
                  <a:srgbClr val="EFE7EC"/>
                </a:solidFill>
              </a:defRPr>
            </a:lvl7pPr>
            <a:lvl8pPr indent="-317500" lvl="7" marL="3657600">
              <a:spcBef>
                <a:spcPts val="0"/>
              </a:spcBef>
              <a:spcAft>
                <a:spcPts val="0"/>
              </a:spcAft>
              <a:buClr>
                <a:srgbClr val="EFE7EC"/>
              </a:buClr>
              <a:buSzPts val="1400"/>
              <a:buChar char="○"/>
              <a:defRPr>
                <a:solidFill>
                  <a:srgbClr val="EFE7EC"/>
                </a:solidFill>
              </a:defRPr>
            </a:lvl8pPr>
            <a:lvl9pPr indent="-317500" lvl="8" marL="4114800">
              <a:spcBef>
                <a:spcPts val="0"/>
              </a:spcBef>
              <a:spcAft>
                <a:spcPts val="0"/>
              </a:spcAft>
              <a:buClr>
                <a:srgbClr val="EFE7EC"/>
              </a:buClr>
              <a:buSzPts val="1400"/>
              <a:buChar char="■"/>
              <a:defRPr>
                <a:solidFill>
                  <a:srgbClr val="EFE7EC"/>
                </a:solidFill>
              </a:defRPr>
            </a:lvl9pPr>
          </a:lstStyle>
          <a:p/>
        </p:txBody>
      </p:sp>
      <p:pic>
        <p:nvPicPr>
          <p:cNvPr id="564" name="Google Shape;564;p107"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bg>
      <p:bgPr>
        <a:solidFill>
          <a:srgbClr val="E6F0F1"/>
        </a:solidFill>
      </p:bgPr>
    </p:bg>
    <p:spTree>
      <p:nvGrpSpPr>
        <p:cNvPr id="565" name="Shape 565"/>
        <p:cNvGrpSpPr/>
        <p:nvPr/>
      </p:nvGrpSpPr>
      <p:grpSpPr>
        <a:xfrm>
          <a:off x="0" y="0"/>
          <a:ext cx="0" cy="0"/>
          <a:chOff x="0" y="0"/>
          <a:chExt cx="0" cy="0"/>
        </a:xfrm>
      </p:grpSpPr>
      <p:sp>
        <p:nvSpPr>
          <p:cNvPr id="566" name="Google Shape;566;p108"/>
          <p:cNvSpPr/>
          <p:nvPr/>
        </p:nvSpPr>
        <p:spPr>
          <a:xfrm>
            <a:off x="0" y="-125"/>
            <a:ext cx="23757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08"/>
          <p:cNvSpPr/>
          <p:nvPr/>
        </p:nvSpPr>
        <p:spPr>
          <a:xfrm>
            <a:off x="4753875" y="-125"/>
            <a:ext cx="4390200" cy="5143500"/>
          </a:xfrm>
          <a:prstGeom prst="rect">
            <a:avLst/>
          </a:prstGeom>
          <a:solidFill>
            <a:srgbClr val="FFFD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8" name="Google Shape;568;p108"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
        <p:nvSpPr>
          <p:cNvPr id="569" name="Google Shape;569;p108"/>
          <p:cNvSpPr txBox="1"/>
          <p:nvPr/>
        </p:nvSpPr>
        <p:spPr>
          <a:xfrm>
            <a:off x="269575" y="243075"/>
            <a:ext cx="1860000" cy="584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t/>
            </a:r>
            <a:endParaRPr b="1">
              <a:solidFill>
                <a:srgbClr val="FFFFFF"/>
              </a:solidFill>
              <a:latin typeface="Montserrat"/>
              <a:ea typeface="Montserrat"/>
              <a:cs typeface="Montserrat"/>
              <a:sym typeface="Montserrat"/>
            </a:endParaRPr>
          </a:p>
        </p:txBody>
      </p:sp>
      <p:sp>
        <p:nvSpPr>
          <p:cNvPr id="570" name="Google Shape;570;p108"/>
          <p:cNvSpPr txBox="1"/>
          <p:nvPr>
            <p:ph type="title"/>
          </p:nvPr>
        </p:nvSpPr>
        <p:spPr>
          <a:xfrm>
            <a:off x="2831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200"/>
              <a:buNone/>
              <a:defRPr b="1"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571" name="Google Shape;571;p108"/>
          <p:cNvSpPr txBox="1"/>
          <p:nvPr>
            <p:ph idx="2" type="title"/>
          </p:nvPr>
        </p:nvSpPr>
        <p:spPr>
          <a:xfrm>
            <a:off x="283175"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572" name="Google Shape;572;p108"/>
          <p:cNvSpPr/>
          <p:nvPr/>
        </p:nvSpPr>
        <p:spPr>
          <a:xfrm>
            <a:off x="2378175" y="0"/>
            <a:ext cx="23757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08"/>
          <p:cNvSpPr txBox="1"/>
          <p:nvPr>
            <p:ph idx="3" type="title"/>
          </p:nvPr>
        </p:nvSpPr>
        <p:spPr>
          <a:xfrm>
            <a:off x="2610100"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200"/>
              <a:buNone/>
              <a:defRPr b="1"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574" name="Google Shape;574;p108"/>
          <p:cNvSpPr txBox="1"/>
          <p:nvPr>
            <p:ph idx="4" type="title"/>
          </p:nvPr>
        </p:nvSpPr>
        <p:spPr>
          <a:xfrm>
            <a:off x="261010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575" name="Google Shape;575;p108"/>
          <p:cNvSpPr txBox="1"/>
          <p:nvPr>
            <p:ph idx="5" type="title"/>
          </p:nvPr>
        </p:nvSpPr>
        <p:spPr>
          <a:xfrm>
            <a:off x="5225275" y="332900"/>
            <a:ext cx="3252600" cy="584700"/>
          </a:xfrm>
          <a:prstGeom prst="rect">
            <a:avLst/>
          </a:prstGeom>
          <a:noFill/>
          <a:ln>
            <a:noFill/>
          </a:ln>
        </p:spPr>
        <p:txBody>
          <a:bodyPr anchorCtr="0" anchor="ctr" bIns="91425" lIns="91425" spcFirstLastPara="1" rIns="91425" wrap="square" tIns="91425">
            <a:normAutofit/>
          </a:bodyPr>
          <a:lstStyle>
            <a:lvl1pPr lvl="0">
              <a:lnSpc>
                <a:spcPct val="100000"/>
              </a:lnSpc>
              <a:spcBef>
                <a:spcPts val="0"/>
              </a:spcBef>
              <a:spcAft>
                <a:spcPts val="0"/>
              </a:spcAft>
              <a:buClr>
                <a:srgbClr val="5E0942"/>
              </a:buClr>
              <a:buSzPts val="1200"/>
              <a:buNone/>
              <a:defRPr b="1" sz="1200">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p:txBody>
      </p:sp>
      <p:sp>
        <p:nvSpPr>
          <p:cNvPr id="576" name="Google Shape;576;p108"/>
          <p:cNvSpPr txBox="1"/>
          <p:nvPr>
            <p:ph idx="6" type="title"/>
          </p:nvPr>
        </p:nvSpPr>
        <p:spPr>
          <a:xfrm>
            <a:off x="5225275" y="1129600"/>
            <a:ext cx="32526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rgbClr val="5E0942"/>
              </a:buClr>
              <a:buSzPts val="1200"/>
              <a:buNone/>
              <a:defRPr sz="1200">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p:txBody>
      </p:sp>
      <p:pic>
        <p:nvPicPr>
          <p:cNvPr id="577" name="Google Shape;577;p108" title="Untitled design (27).png"/>
          <p:cNvPicPr preferRelativeResize="0"/>
          <p:nvPr/>
        </p:nvPicPr>
        <p:blipFill rotWithShape="1">
          <a:blip r:embed="rId3">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CAPTION_ONLY">
    <p:bg>
      <p:bgPr>
        <a:solidFill>
          <a:srgbClr val="E6F0F1"/>
        </a:solidFill>
      </p:bgPr>
    </p:bg>
    <p:spTree>
      <p:nvGrpSpPr>
        <p:cNvPr id="578" name="Shape 578"/>
        <p:cNvGrpSpPr/>
        <p:nvPr/>
      </p:nvGrpSpPr>
      <p:grpSpPr>
        <a:xfrm>
          <a:off x="0" y="0"/>
          <a:ext cx="0" cy="0"/>
          <a:chOff x="0" y="0"/>
          <a:chExt cx="0" cy="0"/>
        </a:xfrm>
      </p:grpSpPr>
      <p:sp>
        <p:nvSpPr>
          <p:cNvPr id="579" name="Google Shape;579;p109"/>
          <p:cNvSpPr txBox="1"/>
          <p:nvPr>
            <p:ph idx="1" type="body"/>
          </p:nvPr>
        </p:nvSpPr>
        <p:spPr>
          <a:xfrm>
            <a:off x="1572600" y="4209000"/>
            <a:ext cx="5998800" cy="605100"/>
          </a:xfrm>
          <a:prstGeom prst="rect">
            <a:avLst/>
          </a:prstGeom>
        </p:spPr>
        <p:txBody>
          <a:bodyPr anchorCtr="0" anchor="ctr" bIns="91425" lIns="91425" spcFirstLastPara="1" rIns="91425" wrap="square" tIns="91425">
            <a:normAutofit/>
          </a:bodyPr>
          <a:lstStyle>
            <a:lvl1pPr indent="-228600" lvl="0" marL="457200" algn="ctr">
              <a:lnSpc>
                <a:spcPct val="100000"/>
              </a:lnSpc>
              <a:spcBef>
                <a:spcPts val="0"/>
              </a:spcBef>
              <a:spcAft>
                <a:spcPts val="0"/>
              </a:spcAft>
              <a:buClr>
                <a:srgbClr val="5E0942"/>
              </a:buClr>
              <a:buSzPts val="1800"/>
              <a:buFont typeface="Montserrat"/>
              <a:buNone/>
              <a:defRPr>
                <a:solidFill>
                  <a:srgbClr val="5E0942"/>
                </a:solidFill>
                <a:latin typeface="Montserrat"/>
                <a:ea typeface="Montserrat"/>
                <a:cs typeface="Montserrat"/>
                <a:sym typeface="Montserrat"/>
              </a:defRPr>
            </a:lvl1pPr>
          </a:lstStyle>
          <a:p/>
        </p:txBody>
      </p:sp>
      <p:pic>
        <p:nvPicPr>
          <p:cNvPr id="580" name="Google Shape;580;p109"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
        <p:nvSpPr>
          <p:cNvPr id="581" name="Google Shape;581;p109"/>
          <p:cNvSpPr/>
          <p:nvPr>
            <p:ph idx="2" type="pic"/>
          </p:nvPr>
        </p:nvSpPr>
        <p:spPr>
          <a:xfrm>
            <a:off x="3564900" y="1586250"/>
            <a:ext cx="2014200" cy="1971000"/>
          </a:xfrm>
          <a:prstGeom prst="ellipse">
            <a:avLst/>
          </a:prstGeom>
          <a:noFill/>
          <a:ln>
            <a:noFill/>
          </a:ln>
        </p:spPr>
      </p:sp>
      <p:sp>
        <p:nvSpPr>
          <p:cNvPr id="582" name="Google Shape;582;p109"/>
          <p:cNvSpPr/>
          <p:nvPr/>
        </p:nvSpPr>
        <p:spPr>
          <a:xfrm>
            <a:off x="-2186875" y="438825"/>
            <a:ext cx="3330600" cy="33162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3" name="Google Shape;583;p109"/>
          <p:cNvSpPr/>
          <p:nvPr/>
        </p:nvSpPr>
        <p:spPr>
          <a:xfrm>
            <a:off x="5906925" y="-2199950"/>
            <a:ext cx="3330600" cy="33162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5E0942"/>
        </a:solidFill>
      </p:bgPr>
    </p:bg>
    <p:spTree>
      <p:nvGrpSpPr>
        <p:cNvPr id="584" name="Shape 584"/>
        <p:cNvGrpSpPr/>
        <p:nvPr/>
      </p:nvGrpSpPr>
      <p:grpSpPr>
        <a:xfrm>
          <a:off x="0" y="0"/>
          <a:ext cx="0" cy="0"/>
          <a:chOff x="0" y="0"/>
          <a:chExt cx="0" cy="0"/>
        </a:xfrm>
      </p:grpSpPr>
      <p:pic>
        <p:nvPicPr>
          <p:cNvPr id="585" name="Google Shape;585;p110" title="e6f0f1 (4).png"/>
          <p:cNvPicPr preferRelativeResize="0"/>
          <p:nvPr/>
        </p:nvPicPr>
        <p:blipFill rotWithShape="1">
          <a:blip r:embed="rId2">
            <a:alphaModFix/>
          </a:blip>
          <a:srcRect b="8892" l="23694" r="23536" t="38924"/>
          <a:stretch/>
        </p:blipFill>
        <p:spPr>
          <a:xfrm>
            <a:off x="3108087" y="3176750"/>
            <a:ext cx="2927827" cy="1628651"/>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EFE7EC"/>
        </a:solidFill>
      </p:bgPr>
    </p:bg>
    <p:spTree>
      <p:nvGrpSpPr>
        <p:cNvPr id="586" name="Shape 586"/>
        <p:cNvGrpSpPr/>
        <p:nvPr/>
      </p:nvGrpSpPr>
      <p:grpSpPr>
        <a:xfrm>
          <a:off x="0" y="0"/>
          <a:ext cx="0" cy="0"/>
          <a:chOff x="0" y="0"/>
          <a:chExt cx="0" cy="0"/>
        </a:xfrm>
      </p:grpSpPr>
      <p:pic>
        <p:nvPicPr>
          <p:cNvPr id="587" name="Google Shape;587;p111"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
        <p:nvSpPr>
          <p:cNvPr id="588" name="Google Shape;588;p111"/>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006A71"/>
              </a:buClr>
              <a:buSzPts val="2800"/>
              <a:buFont typeface="Montserrat"/>
              <a:buNone/>
              <a:defRPr b="1">
                <a:solidFill>
                  <a:srgbClr val="006A71"/>
                </a:solidFill>
                <a:latin typeface="Montserrat"/>
                <a:ea typeface="Montserrat"/>
                <a:cs typeface="Montserrat"/>
                <a:sym typeface="Montserrat"/>
              </a:defRPr>
            </a:lvl1pPr>
            <a:lvl2pPr lvl="1">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2pPr>
            <a:lvl3pPr lvl="2">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3pPr>
            <a:lvl4pPr lvl="3">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4pPr>
            <a:lvl5pPr lvl="4">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5pPr>
            <a:lvl6pPr lvl="5">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6pPr>
            <a:lvl7pPr lvl="6">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7pPr>
            <a:lvl8pPr lvl="7">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8pPr>
            <a:lvl9pPr lvl="8">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9pPr>
          </a:lstStyle>
          <a:p/>
        </p:txBody>
      </p:sp>
      <p:sp>
        <p:nvSpPr>
          <p:cNvPr id="589" name="Google Shape;589;p111"/>
          <p:cNvSpPr/>
          <p:nvPr/>
        </p:nvSpPr>
        <p:spPr>
          <a:xfrm>
            <a:off x="-1179750" y="2640075"/>
            <a:ext cx="2273100" cy="2143800"/>
          </a:xfrm>
          <a:prstGeom prst="flowChartConnector">
            <a:avLst/>
          </a:prstGeom>
          <a:solidFill>
            <a:srgbClr val="006A71"/>
          </a:solidFill>
          <a:ln cap="flat" cmpd="sng" w="9525">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0" name="Google Shape;590;p111"/>
          <p:cNvSpPr/>
          <p:nvPr/>
        </p:nvSpPr>
        <p:spPr>
          <a:xfrm>
            <a:off x="7249600" y="-1178450"/>
            <a:ext cx="2273100" cy="2143800"/>
          </a:xfrm>
          <a:prstGeom prst="flowChartConnector">
            <a:avLst/>
          </a:prstGeom>
          <a:solidFill>
            <a:srgbClr val="78A8B3"/>
          </a:solidFill>
          <a:ln cap="flat" cmpd="sng" w="9525">
            <a:solidFill>
              <a:srgbClr val="78A8B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_1">
    <p:bg>
      <p:bgPr>
        <a:solidFill>
          <a:srgbClr val="E6F0F1"/>
        </a:solidFill>
      </p:bgPr>
    </p:bg>
    <p:spTree>
      <p:nvGrpSpPr>
        <p:cNvPr id="591" name="Shape 591"/>
        <p:cNvGrpSpPr/>
        <p:nvPr/>
      </p:nvGrpSpPr>
      <p:grpSpPr>
        <a:xfrm>
          <a:off x="0" y="0"/>
          <a:ext cx="0" cy="0"/>
          <a:chOff x="0" y="0"/>
          <a:chExt cx="0" cy="0"/>
        </a:xfrm>
      </p:grpSpPr>
      <p:sp>
        <p:nvSpPr>
          <p:cNvPr id="592" name="Google Shape;592;p112"/>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93" name="Google Shape;593;p112"/>
          <p:cNvSpPr/>
          <p:nvPr/>
        </p:nvSpPr>
        <p:spPr>
          <a:xfrm>
            <a:off x="-3876389" y="323717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594" name="Google Shape;594;p112"/>
          <p:cNvSpPr/>
          <p:nvPr/>
        </p:nvSpPr>
        <p:spPr>
          <a:xfrm>
            <a:off x="-3357089" y="403832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595" name="Google Shape;595;p112"/>
          <p:cNvSpPr/>
          <p:nvPr/>
        </p:nvSpPr>
        <p:spPr>
          <a:xfrm>
            <a:off x="6817036" y="11289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596" name="Google Shape;596;p112"/>
          <p:cNvSpPr/>
          <p:nvPr/>
        </p:nvSpPr>
        <p:spPr>
          <a:xfrm>
            <a:off x="7336336" y="91404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597" name="Google Shape;597;p112"/>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1"/>
              </a:solidFill>
              <a:latin typeface="Montserrat"/>
              <a:ea typeface="Montserrat"/>
              <a:cs typeface="Montserrat"/>
              <a:sym typeface="Montserrat"/>
            </a:endParaRPr>
          </a:p>
        </p:txBody>
      </p:sp>
      <p:pic>
        <p:nvPicPr>
          <p:cNvPr id="598" name="Google Shape;598;p112" title="Untitled design (27).png"/>
          <p:cNvPicPr preferRelativeResize="0"/>
          <p:nvPr/>
        </p:nvPicPr>
        <p:blipFill rotWithShape="1">
          <a:blip r:embed="rId3">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1">
    <p:spTree>
      <p:nvGrpSpPr>
        <p:cNvPr id="599" name="Shape 599"/>
        <p:cNvGrpSpPr/>
        <p:nvPr/>
      </p:nvGrpSpPr>
      <p:grpSpPr>
        <a:xfrm>
          <a:off x="0" y="0"/>
          <a:ext cx="0" cy="0"/>
          <a:chOff x="0" y="0"/>
          <a:chExt cx="0" cy="0"/>
        </a:xfrm>
      </p:grpSpPr>
      <p:sp>
        <p:nvSpPr>
          <p:cNvPr id="600" name="Google Shape;600;p11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601" name="Google Shape;601;p113"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2">
    <p:spTree>
      <p:nvGrpSpPr>
        <p:cNvPr id="602" name="Shape 602"/>
        <p:cNvGrpSpPr/>
        <p:nvPr/>
      </p:nvGrpSpPr>
      <p:grpSpPr>
        <a:xfrm>
          <a:off x="0" y="0"/>
          <a:ext cx="0" cy="0"/>
          <a:chOff x="0" y="0"/>
          <a:chExt cx="0" cy="0"/>
        </a:xfrm>
      </p:grpSpPr>
      <p:sp>
        <p:nvSpPr>
          <p:cNvPr id="603" name="Google Shape;603;p11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604" name="Google Shape;604;p114"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
    <p:bg>
      <p:bgPr>
        <a:solidFill>
          <a:srgbClr val="E6F0F1"/>
        </a:solidFill>
      </p:bgPr>
    </p:bg>
    <p:spTree>
      <p:nvGrpSpPr>
        <p:cNvPr id="605" name="Shape 605"/>
        <p:cNvGrpSpPr/>
        <p:nvPr/>
      </p:nvGrpSpPr>
      <p:grpSpPr>
        <a:xfrm>
          <a:off x="0" y="0"/>
          <a:ext cx="0" cy="0"/>
          <a:chOff x="0" y="0"/>
          <a:chExt cx="0" cy="0"/>
        </a:xfrm>
      </p:grpSpPr>
      <p:sp>
        <p:nvSpPr>
          <p:cNvPr id="606" name="Google Shape;606;p115"/>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07" name="Google Shape;607;p115"/>
          <p:cNvSpPr/>
          <p:nvPr/>
        </p:nvSpPr>
        <p:spPr>
          <a:xfrm>
            <a:off x="-1179750" y="2640075"/>
            <a:ext cx="2273100" cy="21438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8" name="Google Shape;608;p115"/>
          <p:cNvSpPr/>
          <p:nvPr/>
        </p:nvSpPr>
        <p:spPr>
          <a:xfrm>
            <a:off x="7249600" y="-1178450"/>
            <a:ext cx="2273100" cy="21438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09" name="Google Shape;609;p115"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BLANK_3">
    <p:spTree>
      <p:nvGrpSpPr>
        <p:cNvPr id="610" name="Shape 610"/>
        <p:cNvGrpSpPr/>
        <p:nvPr/>
      </p:nvGrpSpPr>
      <p:grpSpPr>
        <a:xfrm>
          <a:off x="0" y="0"/>
          <a:ext cx="0" cy="0"/>
          <a:chOff x="0" y="0"/>
          <a:chExt cx="0" cy="0"/>
        </a:xfrm>
      </p:grpSpPr>
      <p:sp>
        <p:nvSpPr>
          <p:cNvPr id="611" name="Google Shape;611;p1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2" name="Google Shape;612;p1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3" name="Google Shape;613;p1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4">
    <p:spTree>
      <p:nvGrpSpPr>
        <p:cNvPr id="614" name="Shape 614"/>
        <p:cNvGrpSpPr/>
        <p:nvPr/>
      </p:nvGrpSpPr>
      <p:grpSpPr>
        <a:xfrm>
          <a:off x="0" y="0"/>
          <a:ext cx="0" cy="0"/>
          <a:chOff x="0" y="0"/>
          <a:chExt cx="0" cy="0"/>
        </a:xfrm>
      </p:grpSpPr>
      <p:sp>
        <p:nvSpPr>
          <p:cNvPr id="615" name="Google Shape;615;p117"/>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sz="700"/>
            </a:lvl1pPr>
            <a:lvl2pPr lvl="1" algn="l">
              <a:lnSpc>
                <a:spcPct val="100000"/>
              </a:lnSpc>
              <a:spcBef>
                <a:spcPts val="0"/>
              </a:spcBef>
              <a:spcAft>
                <a:spcPts val="0"/>
              </a:spcAft>
              <a:buSzPts val="700"/>
              <a:buNone/>
              <a:defRPr sz="700"/>
            </a:lvl2pPr>
            <a:lvl3pPr lvl="2" algn="l">
              <a:lnSpc>
                <a:spcPct val="100000"/>
              </a:lnSpc>
              <a:spcBef>
                <a:spcPts val="0"/>
              </a:spcBef>
              <a:spcAft>
                <a:spcPts val="0"/>
              </a:spcAft>
              <a:buSzPts val="700"/>
              <a:buNone/>
              <a:defRPr sz="700"/>
            </a:lvl3pPr>
            <a:lvl4pPr lvl="3" algn="l">
              <a:lnSpc>
                <a:spcPct val="100000"/>
              </a:lnSpc>
              <a:spcBef>
                <a:spcPts val="0"/>
              </a:spcBef>
              <a:spcAft>
                <a:spcPts val="0"/>
              </a:spcAft>
              <a:buSzPts val="700"/>
              <a:buNone/>
              <a:defRPr sz="700"/>
            </a:lvl4pPr>
            <a:lvl5pPr lvl="4" algn="l">
              <a:lnSpc>
                <a:spcPct val="100000"/>
              </a:lnSpc>
              <a:spcBef>
                <a:spcPts val="0"/>
              </a:spcBef>
              <a:spcAft>
                <a:spcPts val="0"/>
              </a:spcAft>
              <a:buSzPts val="700"/>
              <a:buNone/>
              <a:defRPr sz="700"/>
            </a:lvl5pPr>
            <a:lvl6pPr lvl="5" algn="l">
              <a:lnSpc>
                <a:spcPct val="100000"/>
              </a:lnSpc>
              <a:spcBef>
                <a:spcPts val="0"/>
              </a:spcBef>
              <a:spcAft>
                <a:spcPts val="0"/>
              </a:spcAft>
              <a:buSzPts val="700"/>
              <a:buNone/>
              <a:defRPr sz="700"/>
            </a:lvl6pPr>
            <a:lvl7pPr lvl="6" algn="l">
              <a:lnSpc>
                <a:spcPct val="100000"/>
              </a:lnSpc>
              <a:spcBef>
                <a:spcPts val="0"/>
              </a:spcBef>
              <a:spcAft>
                <a:spcPts val="0"/>
              </a:spcAft>
              <a:buSzPts val="700"/>
              <a:buNone/>
              <a:defRPr sz="700"/>
            </a:lvl7pPr>
            <a:lvl8pPr lvl="7" algn="l">
              <a:lnSpc>
                <a:spcPct val="100000"/>
              </a:lnSpc>
              <a:spcBef>
                <a:spcPts val="0"/>
              </a:spcBef>
              <a:spcAft>
                <a:spcPts val="0"/>
              </a:spcAft>
              <a:buSzPts val="700"/>
              <a:buNone/>
              <a:defRPr sz="700"/>
            </a:lvl8pPr>
            <a:lvl9pPr lvl="8" algn="l">
              <a:lnSpc>
                <a:spcPct val="100000"/>
              </a:lnSpc>
              <a:spcBef>
                <a:spcPts val="0"/>
              </a:spcBef>
              <a:spcAft>
                <a:spcPts val="0"/>
              </a:spcAft>
              <a:buSzPts val="700"/>
              <a:buNone/>
              <a:defRPr sz="700"/>
            </a:lvl9pPr>
          </a:lstStyle>
          <a:p/>
        </p:txBody>
      </p:sp>
      <p:sp>
        <p:nvSpPr>
          <p:cNvPr id="616" name="Google Shape;616;p117"/>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sz="700"/>
            </a:lvl1pPr>
            <a:lvl2pPr lvl="1" algn="l">
              <a:lnSpc>
                <a:spcPct val="100000"/>
              </a:lnSpc>
              <a:spcBef>
                <a:spcPts val="0"/>
              </a:spcBef>
              <a:spcAft>
                <a:spcPts val="0"/>
              </a:spcAft>
              <a:buSzPts val="700"/>
              <a:buNone/>
              <a:defRPr sz="700"/>
            </a:lvl2pPr>
            <a:lvl3pPr lvl="2" algn="l">
              <a:lnSpc>
                <a:spcPct val="100000"/>
              </a:lnSpc>
              <a:spcBef>
                <a:spcPts val="0"/>
              </a:spcBef>
              <a:spcAft>
                <a:spcPts val="0"/>
              </a:spcAft>
              <a:buSzPts val="700"/>
              <a:buNone/>
              <a:defRPr sz="700"/>
            </a:lvl3pPr>
            <a:lvl4pPr lvl="3" algn="l">
              <a:lnSpc>
                <a:spcPct val="100000"/>
              </a:lnSpc>
              <a:spcBef>
                <a:spcPts val="0"/>
              </a:spcBef>
              <a:spcAft>
                <a:spcPts val="0"/>
              </a:spcAft>
              <a:buSzPts val="700"/>
              <a:buNone/>
              <a:defRPr sz="700"/>
            </a:lvl4pPr>
            <a:lvl5pPr lvl="4" algn="l">
              <a:lnSpc>
                <a:spcPct val="100000"/>
              </a:lnSpc>
              <a:spcBef>
                <a:spcPts val="0"/>
              </a:spcBef>
              <a:spcAft>
                <a:spcPts val="0"/>
              </a:spcAft>
              <a:buSzPts val="700"/>
              <a:buNone/>
              <a:defRPr sz="700"/>
            </a:lvl5pPr>
            <a:lvl6pPr lvl="5" algn="l">
              <a:lnSpc>
                <a:spcPct val="100000"/>
              </a:lnSpc>
              <a:spcBef>
                <a:spcPts val="0"/>
              </a:spcBef>
              <a:spcAft>
                <a:spcPts val="0"/>
              </a:spcAft>
              <a:buSzPts val="700"/>
              <a:buNone/>
              <a:defRPr sz="700"/>
            </a:lvl6pPr>
            <a:lvl7pPr lvl="6" algn="l">
              <a:lnSpc>
                <a:spcPct val="100000"/>
              </a:lnSpc>
              <a:spcBef>
                <a:spcPts val="0"/>
              </a:spcBef>
              <a:spcAft>
                <a:spcPts val="0"/>
              </a:spcAft>
              <a:buSzPts val="700"/>
              <a:buNone/>
              <a:defRPr sz="700"/>
            </a:lvl7pPr>
            <a:lvl8pPr lvl="7" algn="l">
              <a:lnSpc>
                <a:spcPct val="100000"/>
              </a:lnSpc>
              <a:spcBef>
                <a:spcPts val="0"/>
              </a:spcBef>
              <a:spcAft>
                <a:spcPts val="0"/>
              </a:spcAft>
              <a:buSzPts val="700"/>
              <a:buNone/>
              <a:defRPr sz="700"/>
            </a:lvl8pPr>
            <a:lvl9pPr lvl="8" algn="l">
              <a:lnSpc>
                <a:spcPct val="100000"/>
              </a:lnSpc>
              <a:spcBef>
                <a:spcPts val="0"/>
              </a:spcBef>
              <a:spcAft>
                <a:spcPts val="0"/>
              </a:spcAft>
              <a:buSzPts val="700"/>
              <a:buNone/>
              <a:defRPr sz="700"/>
            </a:lvl9pPr>
          </a:lstStyle>
          <a:p/>
        </p:txBody>
      </p:sp>
      <p:sp>
        <p:nvSpPr>
          <p:cNvPr id="617" name="Google Shape;617;p117"/>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0.xml"/><Relationship Id="rId22" Type="http://schemas.openxmlformats.org/officeDocument/2006/relationships/slideLayout" Target="../slideLayouts/slideLayout52.xml"/><Relationship Id="rId21" Type="http://schemas.openxmlformats.org/officeDocument/2006/relationships/slideLayout" Target="../slideLayouts/slideLayout51.xml"/><Relationship Id="rId24" Type="http://schemas.openxmlformats.org/officeDocument/2006/relationships/slideLayout" Target="../slideLayouts/slideLayout54.xml"/><Relationship Id="rId23" Type="http://schemas.openxmlformats.org/officeDocument/2006/relationships/slideLayout" Target="../slideLayouts/slideLayout53.xml"/><Relationship Id="rId1" Type="http://schemas.openxmlformats.org/officeDocument/2006/relationships/slideLayout" Target="../slideLayouts/slideLayout31.xml"/><Relationship Id="rId2" Type="http://schemas.openxmlformats.org/officeDocument/2006/relationships/slideLayout" Target="../slideLayouts/slideLayout32.xml"/><Relationship Id="rId3" Type="http://schemas.openxmlformats.org/officeDocument/2006/relationships/slideLayout" Target="../slideLayouts/slideLayout3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25" Type="http://schemas.openxmlformats.org/officeDocument/2006/relationships/theme" Target="../theme/theme7.xml"/><Relationship Id="rId5" Type="http://schemas.openxmlformats.org/officeDocument/2006/relationships/slideLayout" Target="../slideLayouts/slideLayout35.xml"/><Relationship Id="rId6" Type="http://schemas.openxmlformats.org/officeDocument/2006/relationships/slideLayout" Target="../slideLayouts/slideLayout36.xml"/><Relationship Id="rId7" Type="http://schemas.openxmlformats.org/officeDocument/2006/relationships/slideLayout" Target="../slideLayouts/slideLayout37.xml"/><Relationship Id="rId8" Type="http://schemas.openxmlformats.org/officeDocument/2006/relationships/slideLayout" Target="../slideLayouts/slideLayout38.xml"/><Relationship Id="rId11" Type="http://schemas.openxmlformats.org/officeDocument/2006/relationships/slideLayout" Target="../slideLayouts/slideLayout41.xml"/><Relationship Id="rId10" Type="http://schemas.openxmlformats.org/officeDocument/2006/relationships/slideLayout" Target="../slideLayouts/slideLayout40.xml"/><Relationship Id="rId13" Type="http://schemas.openxmlformats.org/officeDocument/2006/relationships/slideLayout" Target="../slideLayouts/slideLayout43.xml"/><Relationship Id="rId12" Type="http://schemas.openxmlformats.org/officeDocument/2006/relationships/slideLayout" Target="../slideLayouts/slideLayout42.xml"/><Relationship Id="rId15" Type="http://schemas.openxmlformats.org/officeDocument/2006/relationships/slideLayout" Target="../slideLayouts/slideLayout45.xml"/><Relationship Id="rId14" Type="http://schemas.openxmlformats.org/officeDocument/2006/relationships/slideLayout" Target="../slideLayouts/slideLayout44.xml"/><Relationship Id="rId17" Type="http://schemas.openxmlformats.org/officeDocument/2006/relationships/slideLayout" Target="../slideLayouts/slideLayout47.xml"/><Relationship Id="rId16" Type="http://schemas.openxmlformats.org/officeDocument/2006/relationships/slideLayout" Target="../slideLayouts/slideLayout46.xml"/><Relationship Id="rId19" Type="http://schemas.openxmlformats.org/officeDocument/2006/relationships/slideLayout" Target="../slideLayouts/slideLayout49.xml"/><Relationship Id="rId18"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6.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 Id="rId11" Type="http://schemas.openxmlformats.org/officeDocument/2006/relationships/slideLayout" Target="../slideLayouts/slideLayout65.xml"/><Relationship Id="rId10" Type="http://schemas.openxmlformats.org/officeDocument/2006/relationships/slideLayout" Target="../slideLayouts/slideLayout64.xml"/><Relationship Id="rId13" Type="http://schemas.openxmlformats.org/officeDocument/2006/relationships/slideLayout" Target="../slideLayouts/slideLayout67.xml"/><Relationship Id="rId12" Type="http://schemas.openxmlformats.org/officeDocument/2006/relationships/slideLayout" Target="../slideLayouts/slideLayout66.xml"/><Relationship Id="rId15" Type="http://schemas.openxmlformats.org/officeDocument/2006/relationships/slideLayout" Target="../slideLayouts/slideLayout69.xml"/><Relationship Id="rId14" Type="http://schemas.openxmlformats.org/officeDocument/2006/relationships/slideLayout" Target="../slideLayouts/slideLayout68.xml"/><Relationship Id="rId17" Type="http://schemas.openxmlformats.org/officeDocument/2006/relationships/slideLayout" Target="../slideLayouts/slideLayout71.xml"/><Relationship Id="rId16" Type="http://schemas.openxmlformats.org/officeDocument/2006/relationships/slideLayout" Target="../slideLayouts/slideLayout70.xml"/><Relationship Id="rId19" Type="http://schemas.openxmlformats.org/officeDocument/2006/relationships/slideLayout" Target="../slideLayouts/slideLayout73.xml"/><Relationship Id="rId18"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93.xml"/><Relationship Id="rId21" Type="http://schemas.openxmlformats.org/officeDocument/2006/relationships/theme" Target="../theme/theme4.xml"/><Relationship Id="rId1" Type="http://schemas.openxmlformats.org/officeDocument/2006/relationships/slideLayout" Target="../slideLayouts/slideLayout74.xml"/><Relationship Id="rId2" Type="http://schemas.openxmlformats.org/officeDocument/2006/relationships/slideLayout" Target="../slideLayouts/slideLayout75.xml"/><Relationship Id="rId3" Type="http://schemas.openxmlformats.org/officeDocument/2006/relationships/slideLayout" Target="../slideLayouts/slideLayout76.xml"/><Relationship Id="rId4" Type="http://schemas.openxmlformats.org/officeDocument/2006/relationships/slideLayout" Target="../slideLayouts/slideLayout77.xml"/><Relationship Id="rId9" Type="http://schemas.openxmlformats.org/officeDocument/2006/relationships/slideLayout" Target="../slideLayouts/slideLayout82.xml"/><Relationship Id="rId5" Type="http://schemas.openxmlformats.org/officeDocument/2006/relationships/slideLayout" Target="../slideLayouts/slideLayout78.xml"/><Relationship Id="rId6" Type="http://schemas.openxmlformats.org/officeDocument/2006/relationships/slideLayout" Target="../slideLayouts/slideLayout79.xml"/><Relationship Id="rId7" Type="http://schemas.openxmlformats.org/officeDocument/2006/relationships/slideLayout" Target="../slideLayouts/slideLayout80.xml"/><Relationship Id="rId8" Type="http://schemas.openxmlformats.org/officeDocument/2006/relationships/slideLayout" Target="../slideLayouts/slideLayout81.xml"/><Relationship Id="rId11" Type="http://schemas.openxmlformats.org/officeDocument/2006/relationships/slideLayout" Target="../slideLayouts/slideLayout84.xml"/><Relationship Id="rId10" Type="http://schemas.openxmlformats.org/officeDocument/2006/relationships/slideLayout" Target="../slideLayouts/slideLayout83.xml"/><Relationship Id="rId13" Type="http://schemas.openxmlformats.org/officeDocument/2006/relationships/slideLayout" Target="../slideLayouts/slideLayout86.xml"/><Relationship Id="rId12" Type="http://schemas.openxmlformats.org/officeDocument/2006/relationships/slideLayout" Target="../slideLayouts/slideLayout85.xml"/><Relationship Id="rId15" Type="http://schemas.openxmlformats.org/officeDocument/2006/relationships/slideLayout" Target="../slideLayouts/slideLayout88.xml"/><Relationship Id="rId14" Type="http://schemas.openxmlformats.org/officeDocument/2006/relationships/slideLayout" Target="../slideLayouts/slideLayout87.xml"/><Relationship Id="rId17" Type="http://schemas.openxmlformats.org/officeDocument/2006/relationships/slideLayout" Target="../slideLayouts/slideLayout90.xml"/><Relationship Id="rId16" Type="http://schemas.openxmlformats.org/officeDocument/2006/relationships/slideLayout" Target="../slideLayouts/slideLayout89.xml"/><Relationship Id="rId19" Type="http://schemas.openxmlformats.org/officeDocument/2006/relationships/slideLayout" Target="../slideLayouts/slideLayout92.xml"/><Relationship Id="rId18" Type="http://schemas.openxmlformats.org/officeDocument/2006/relationships/slideLayout" Target="../slideLayouts/slideLayout91.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slideLayout" Target="../slideLayouts/slideLayout95.xml"/><Relationship Id="rId3" Type="http://schemas.openxmlformats.org/officeDocument/2006/relationships/slideLayout" Target="../slideLayouts/slideLayout96.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5" Type="http://schemas.openxmlformats.org/officeDocument/2006/relationships/slideLayout" Target="../slideLayouts/slideLayout98.xml"/><Relationship Id="rId6" Type="http://schemas.openxmlformats.org/officeDocument/2006/relationships/slideLayout" Target="../slideLayouts/slideLayout99.xml"/><Relationship Id="rId7" Type="http://schemas.openxmlformats.org/officeDocument/2006/relationships/slideLayout" Target="../slideLayouts/slideLayout100.xml"/><Relationship Id="rId8" Type="http://schemas.openxmlformats.org/officeDocument/2006/relationships/slideLayout" Target="../slideLayouts/slideLayout101.xml"/><Relationship Id="rId11" Type="http://schemas.openxmlformats.org/officeDocument/2006/relationships/slideLayout" Target="../slideLayouts/slideLayout104.xml"/><Relationship Id="rId10" Type="http://schemas.openxmlformats.org/officeDocument/2006/relationships/slideLayout" Target="../slideLayouts/slideLayout103.xml"/><Relationship Id="rId13" Type="http://schemas.openxmlformats.org/officeDocument/2006/relationships/slideLayout" Target="../slideLayouts/slideLayout106.xml"/><Relationship Id="rId12" Type="http://schemas.openxmlformats.org/officeDocument/2006/relationships/slideLayout" Target="../slideLayouts/slideLayout105.xml"/><Relationship Id="rId15" Type="http://schemas.openxmlformats.org/officeDocument/2006/relationships/slideLayout" Target="../slideLayouts/slideLayout108.xml"/><Relationship Id="rId14" Type="http://schemas.openxmlformats.org/officeDocument/2006/relationships/slideLayout" Target="../slideLayouts/slideLayout107.xml"/><Relationship Id="rId17" Type="http://schemas.openxmlformats.org/officeDocument/2006/relationships/slideLayout" Target="../slideLayouts/slideLayout110.xml"/><Relationship Id="rId16" Type="http://schemas.openxmlformats.org/officeDocument/2006/relationships/slideLayout" Target="../slideLayouts/slideLayout109.xml"/><Relationship Id="rId19" Type="http://schemas.openxmlformats.org/officeDocument/2006/relationships/theme" Target="../theme/theme1.xml"/><Relationship Id="rId18"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2pPr>
            <a:lvl3pPr lvl="2"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3pPr>
            <a:lvl4pPr lvl="3"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4pPr>
            <a:lvl5pPr lvl="4"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5pPr>
            <a:lvl6pPr lvl="5"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6pPr>
            <a:lvl7pPr lvl="6"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7pPr>
            <a:lvl8pPr lvl="7"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8pPr>
            <a:lvl9pPr lvl="8"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37" name="Shape 137"/>
        <p:cNvGrpSpPr/>
        <p:nvPr/>
      </p:nvGrpSpPr>
      <p:grpSpPr>
        <a:xfrm>
          <a:off x="0" y="0"/>
          <a:ext cx="0" cy="0"/>
          <a:chOff x="0" y="0"/>
          <a:chExt cx="0" cy="0"/>
        </a:xfrm>
      </p:grpSpPr>
      <p:sp>
        <p:nvSpPr>
          <p:cNvPr id="138" name="Google Shape;138;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p:txBody>
      </p:sp>
      <p:sp>
        <p:nvSpPr>
          <p:cNvPr id="139" name="Google Shape;139;p3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61" name="Shape 261"/>
        <p:cNvGrpSpPr/>
        <p:nvPr/>
      </p:nvGrpSpPr>
      <p:grpSpPr>
        <a:xfrm>
          <a:off x="0" y="0"/>
          <a:ext cx="0" cy="0"/>
          <a:chOff x="0" y="0"/>
          <a:chExt cx="0" cy="0"/>
        </a:xfrm>
      </p:grpSpPr>
      <p:sp>
        <p:nvSpPr>
          <p:cNvPr id="262" name="Google Shape;262;p5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p:txBody>
      </p:sp>
      <p:sp>
        <p:nvSpPr>
          <p:cNvPr id="263" name="Google Shape;263;p5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60" name="Shape 360"/>
        <p:cNvGrpSpPr/>
        <p:nvPr/>
      </p:nvGrpSpPr>
      <p:grpSpPr>
        <a:xfrm>
          <a:off x="0" y="0"/>
          <a:ext cx="0" cy="0"/>
          <a:chOff x="0" y="0"/>
          <a:chExt cx="0" cy="0"/>
        </a:xfrm>
      </p:grpSpPr>
      <p:sp>
        <p:nvSpPr>
          <p:cNvPr id="361" name="Google Shape;361;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p:txBody>
      </p:sp>
      <p:sp>
        <p:nvSpPr>
          <p:cNvPr id="362" name="Google Shape;362;p7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26" name="Shape 526"/>
        <p:cNvGrpSpPr/>
        <p:nvPr/>
      </p:nvGrpSpPr>
      <p:grpSpPr>
        <a:xfrm>
          <a:off x="0" y="0"/>
          <a:ext cx="0" cy="0"/>
          <a:chOff x="0" y="0"/>
          <a:chExt cx="0" cy="0"/>
        </a:xfrm>
      </p:grpSpPr>
      <p:sp>
        <p:nvSpPr>
          <p:cNvPr id="527" name="Google Shape;527;p9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p:txBody>
      </p:sp>
      <p:sp>
        <p:nvSpPr>
          <p:cNvPr id="528" name="Google Shape;528;p9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6.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7.xml"/><Relationship Id="rId3" Type="http://schemas.openxmlformats.org/officeDocument/2006/relationships/image" Target="../media/image4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9.xml"/><Relationship Id="rId3" Type="http://schemas.openxmlformats.org/officeDocument/2006/relationships/image" Target="../media/image50.png"/><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0.xml"/><Relationship Id="rId3" Type="http://schemas.openxmlformats.org/officeDocument/2006/relationships/image" Target="../media/image4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0.xml"/><Relationship Id="rId3" Type="http://schemas.openxmlformats.org/officeDocument/2006/relationships/image" Target="../media/image54.png"/><Relationship Id="rId4" Type="http://schemas.openxmlformats.org/officeDocument/2006/relationships/image" Target="../media/image4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5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5.xml"/><Relationship Id="rId3" Type="http://schemas.openxmlformats.org/officeDocument/2006/relationships/image" Target="../media/image48.png"/><Relationship Id="rId4" Type="http://schemas.openxmlformats.org/officeDocument/2006/relationships/image" Target="../media/image52.png"/><Relationship Id="rId5"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6.xml"/><Relationship Id="rId3" Type="http://schemas.openxmlformats.org/officeDocument/2006/relationships/image" Target="../media/image81.png"/><Relationship Id="rId4" Type="http://schemas.openxmlformats.org/officeDocument/2006/relationships/image" Target="../media/image59.png"/><Relationship Id="rId5" Type="http://schemas.openxmlformats.org/officeDocument/2006/relationships/image" Target="../media/image55.png"/><Relationship Id="rId6" Type="http://schemas.openxmlformats.org/officeDocument/2006/relationships/image" Target="../media/image5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7.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9.xml"/><Relationship Id="rId3" Type="http://schemas.openxmlformats.org/officeDocument/2006/relationships/image" Target="../media/image6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3.xml"/><Relationship Id="rId3" Type="http://schemas.openxmlformats.org/officeDocument/2006/relationships/image" Target="../media/image8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7.xml"/><Relationship Id="rId3" Type="http://schemas.openxmlformats.org/officeDocument/2006/relationships/image" Target="../media/image6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8.xml"/><Relationship Id="rId3" Type="http://schemas.openxmlformats.org/officeDocument/2006/relationships/image" Target="../media/image7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1.xml"/><Relationship Id="rId3" Type="http://schemas.openxmlformats.org/officeDocument/2006/relationships/image" Target="../media/image70.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6.xml"/><Relationship Id="rId3" Type="http://schemas.openxmlformats.org/officeDocument/2006/relationships/image" Target="../media/image6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1.xml"/><Relationship Id="rId3" Type="http://schemas.openxmlformats.org/officeDocument/2006/relationships/image" Target="../media/image64.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2.xml"/><Relationship Id="rId3" Type="http://schemas.openxmlformats.org/officeDocument/2006/relationships/image" Target="../media/image65.jpg"/><Relationship Id="rId4" Type="http://schemas.openxmlformats.org/officeDocument/2006/relationships/image" Target="../media/image64.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7.xml"/><Relationship Id="rId3" Type="http://schemas.openxmlformats.org/officeDocument/2006/relationships/image" Target="../media/image6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8.xml"/><Relationship Id="rId3" Type="http://schemas.openxmlformats.org/officeDocument/2006/relationships/image" Target="../media/image7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61.xml"/><Relationship Id="rId3" Type="http://schemas.openxmlformats.org/officeDocument/2006/relationships/image" Target="../media/image75.jpg"/><Relationship Id="rId4" Type="http://schemas.openxmlformats.org/officeDocument/2006/relationships/image" Target="../media/image66.jpg"/><Relationship Id="rId5" Type="http://schemas.openxmlformats.org/officeDocument/2006/relationships/image" Target="../media/image71.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65.xml"/><Relationship Id="rId3" Type="http://schemas.openxmlformats.org/officeDocument/2006/relationships/image" Target="../media/image4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6.xml"/><Relationship Id="rId3" Type="http://schemas.openxmlformats.org/officeDocument/2006/relationships/image" Target="../media/image48.png"/><Relationship Id="rId4" Type="http://schemas.openxmlformats.org/officeDocument/2006/relationships/image" Target="../media/image5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7.xml"/><Relationship Id="rId3" Type="http://schemas.openxmlformats.org/officeDocument/2006/relationships/image" Target="../media/image69.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72.xml"/><Relationship Id="rId3" Type="http://schemas.openxmlformats.org/officeDocument/2006/relationships/image" Target="../media/image47.png"/><Relationship Id="rId4" Type="http://schemas.openxmlformats.org/officeDocument/2006/relationships/image" Target="../media/image7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73.xml"/><Relationship Id="rId3" Type="http://schemas.openxmlformats.org/officeDocument/2006/relationships/image" Target="../media/image48.png"/><Relationship Id="rId4" Type="http://schemas.openxmlformats.org/officeDocument/2006/relationships/image" Target="../media/image5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74.xml"/><Relationship Id="rId3" Type="http://schemas.openxmlformats.org/officeDocument/2006/relationships/image" Target="../media/image50.png"/><Relationship Id="rId4" Type="http://schemas.openxmlformats.org/officeDocument/2006/relationships/image" Target="../media/image48.png"/><Relationship Id="rId5" Type="http://schemas.openxmlformats.org/officeDocument/2006/relationships/image" Target="../media/image5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75.xml"/><Relationship Id="rId3" Type="http://schemas.openxmlformats.org/officeDocument/2006/relationships/image" Target="../media/image48.png"/><Relationship Id="rId4" Type="http://schemas.openxmlformats.org/officeDocument/2006/relationships/image" Target="../media/image52.png"/><Relationship Id="rId5" Type="http://schemas.openxmlformats.org/officeDocument/2006/relationships/image" Target="../media/image5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76.xml"/><Relationship Id="rId3" Type="http://schemas.openxmlformats.org/officeDocument/2006/relationships/image" Target="../media/image48.png"/><Relationship Id="rId4" Type="http://schemas.openxmlformats.org/officeDocument/2006/relationships/image" Target="../media/image52.png"/><Relationship Id="rId5" Type="http://schemas.openxmlformats.org/officeDocument/2006/relationships/image" Target="../media/image5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78.xml"/><Relationship Id="rId3" Type="http://schemas.openxmlformats.org/officeDocument/2006/relationships/image" Target="../media/image8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81.xml"/><Relationship Id="rId3" Type="http://schemas.openxmlformats.org/officeDocument/2006/relationships/image" Target="../media/image88.png"/><Relationship Id="rId4" Type="http://schemas.openxmlformats.org/officeDocument/2006/relationships/image" Target="../media/image8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82.xml"/><Relationship Id="rId3" Type="http://schemas.openxmlformats.org/officeDocument/2006/relationships/image" Target="../media/image93.png"/><Relationship Id="rId4" Type="http://schemas.openxmlformats.org/officeDocument/2006/relationships/image" Target="../media/image5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85.xml"/><Relationship Id="rId3" Type="http://schemas.openxmlformats.org/officeDocument/2006/relationships/image" Target="../media/image4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86.xml"/><Relationship Id="rId3" Type="http://schemas.openxmlformats.org/officeDocument/2006/relationships/image" Target="../media/image48.png"/><Relationship Id="rId4" Type="http://schemas.openxmlformats.org/officeDocument/2006/relationships/image" Target="../media/image5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88.xml"/><Relationship Id="rId3" Type="http://schemas.openxmlformats.org/officeDocument/2006/relationships/image" Target="../media/image82.png"/><Relationship Id="rId4" Type="http://schemas.openxmlformats.org/officeDocument/2006/relationships/image" Target="../media/image86.png"/><Relationship Id="rId5" Type="http://schemas.openxmlformats.org/officeDocument/2006/relationships/image" Target="../media/image91.png"/><Relationship Id="rId6" Type="http://schemas.openxmlformats.org/officeDocument/2006/relationships/image" Target="../media/image85.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89.xml"/><Relationship Id="rId3" Type="http://schemas.openxmlformats.org/officeDocument/2006/relationships/image" Target="../media/image82.png"/><Relationship Id="rId4" Type="http://schemas.openxmlformats.org/officeDocument/2006/relationships/image" Target="../media/image97.png"/><Relationship Id="rId5" Type="http://schemas.openxmlformats.org/officeDocument/2006/relationships/image" Target="../media/image89.png"/><Relationship Id="rId6" Type="http://schemas.openxmlformats.org/officeDocument/2006/relationships/image" Target="../media/image9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91.xml"/><Relationship Id="rId3" Type="http://schemas.openxmlformats.org/officeDocument/2006/relationships/image" Target="../media/image99.gif"/><Relationship Id="rId4" Type="http://schemas.openxmlformats.org/officeDocument/2006/relationships/image" Target="../media/image96.gif"/><Relationship Id="rId5" Type="http://schemas.openxmlformats.org/officeDocument/2006/relationships/image" Target="../media/image100.gif"/><Relationship Id="rId6" Type="http://schemas.openxmlformats.org/officeDocument/2006/relationships/image" Target="../media/image98.gi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99.xml"/><Relationship Id="rId3" Type="http://schemas.openxmlformats.org/officeDocument/2006/relationships/image" Target="../media/image95.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02.xml"/><Relationship Id="rId3" Type="http://schemas.openxmlformats.org/officeDocument/2006/relationships/image" Target="../media/image93.png"/><Relationship Id="rId4" Type="http://schemas.openxmlformats.org/officeDocument/2006/relationships/image" Target="../media/image52.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08.xml"/><Relationship Id="rId3" Type="http://schemas.openxmlformats.org/officeDocument/2006/relationships/image" Target="../media/image88.png"/><Relationship Id="rId4" Type="http://schemas.openxmlformats.org/officeDocument/2006/relationships/image" Target="../media/image83.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09.xml"/><Relationship Id="rId3" Type="http://schemas.openxmlformats.org/officeDocument/2006/relationships/image" Target="../media/image93.png"/><Relationship Id="rId4" Type="http://schemas.openxmlformats.org/officeDocument/2006/relationships/image" Target="../media/image5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111.xml"/><Relationship Id="rId3" Type="http://schemas.openxmlformats.org/officeDocument/2006/relationships/image" Target="../media/image111.jpg"/><Relationship Id="rId4" Type="http://schemas.openxmlformats.org/officeDocument/2006/relationships/image" Target="../media/image104.jpg"/><Relationship Id="rId5" Type="http://schemas.openxmlformats.org/officeDocument/2006/relationships/image" Target="../media/image109.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13.xml"/><Relationship Id="rId3" Type="http://schemas.openxmlformats.org/officeDocument/2006/relationships/image" Target="../media/image48.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15.xml"/><Relationship Id="rId3" Type="http://schemas.openxmlformats.org/officeDocument/2006/relationships/image" Target="../media/image93.png"/><Relationship Id="rId4" Type="http://schemas.openxmlformats.org/officeDocument/2006/relationships/image" Target="../media/image52.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16.xml"/><Relationship Id="rId3" Type="http://schemas.openxmlformats.org/officeDocument/2006/relationships/image" Target="../media/image47.png"/><Relationship Id="rId4" Type="http://schemas.openxmlformats.org/officeDocument/2006/relationships/image" Target="../media/image68.png"/><Relationship Id="rId5" Type="http://schemas.openxmlformats.org/officeDocument/2006/relationships/image" Target="../media/image5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17.xml"/><Relationship Id="rId3" Type="http://schemas.openxmlformats.org/officeDocument/2006/relationships/image" Target="../media/image46.png"/><Relationship Id="rId4" Type="http://schemas.openxmlformats.org/officeDocument/2006/relationships/image" Target="../media/image4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18.xml"/><Relationship Id="rId3" Type="http://schemas.openxmlformats.org/officeDocument/2006/relationships/image" Target="../media/image114.png"/><Relationship Id="rId4" Type="http://schemas.openxmlformats.org/officeDocument/2006/relationships/image" Target="../media/image115.png"/><Relationship Id="rId5" Type="http://schemas.openxmlformats.org/officeDocument/2006/relationships/image" Target="../media/image120.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19.xml"/><Relationship Id="rId3" Type="http://schemas.openxmlformats.org/officeDocument/2006/relationships/image" Target="../media/image117.png"/><Relationship Id="rId4" Type="http://schemas.openxmlformats.org/officeDocument/2006/relationships/image" Target="../media/image121.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1.xml"/><Relationship Id="rId3" Type="http://schemas.openxmlformats.org/officeDocument/2006/relationships/image" Target="../media/image46.png"/><Relationship Id="rId4" Type="http://schemas.openxmlformats.org/officeDocument/2006/relationships/image" Target="../media/image47.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2.xml"/><Relationship Id="rId3" Type="http://schemas.openxmlformats.org/officeDocument/2006/relationships/image" Target="../media/image118.gif"/><Relationship Id="rId4" Type="http://schemas.openxmlformats.org/officeDocument/2006/relationships/image" Target="../media/image113.gif"/><Relationship Id="rId5" Type="http://schemas.openxmlformats.org/officeDocument/2006/relationships/image" Target="../media/image124.gif"/><Relationship Id="rId6" Type="http://schemas.openxmlformats.org/officeDocument/2006/relationships/image" Target="../media/image119.gif"/></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3.xml"/><Relationship Id="rId3" Type="http://schemas.openxmlformats.org/officeDocument/2006/relationships/image" Target="../media/image122.gif"/></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4.xml"/><Relationship Id="rId3" Type="http://schemas.openxmlformats.org/officeDocument/2006/relationships/image" Target="../media/image127.png"/><Relationship Id="rId4" Type="http://schemas.openxmlformats.org/officeDocument/2006/relationships/image" Target="../media/image131.png"/><Relationship Id="rId5" Type="http://schemas.openxmlformats.org/officeDocument/2006/relationships/image" Target="../media/image123.gif"/></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5.xml"/><Relationship Id="rId3" Type="http://schemas.openxmlformats.org/officeDocument/2006/relationships/image" Target="../media/image52.png"/><Relationship Id="rId4" Type="http://schemas.openxmlformats.org/officeDocument/2006/relationships/image" Target="../media/image135.png"/><Relationship Id="rId5" Type="http://schemas.openxmlformats.org/officeDocument/2006/relationships/image" Target="../media/image47.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6.xml"/><Relationship Id="rId3" Type="http://schemas.openxmlformats.org/officeDocument/2006/relationships/image" Target="../media/image135.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8.xml"/><Relationship Id="rId3" Type="http://schemas.openxmlformats.org/officeDocument/2006/relationships/image" Target="../media/image121.png"/><Relationship Id="rId4" Type="http://schemas.openxmlformats.org/officeDocument/2006/relationships/image" Target="../media/image128.jpg"/><Relationship Id="rId5" Type="http://schemas.openxmlformats.org/officeDocument/2006/relationships/image" Target="../media/image125.gi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29.xml"/><Relationship Id="rId3" Type="http://schemas.openxmlformats.org/officeDocument/2006/relationships/image" Target="../media/image46.png"/><Relationship Id="rId4" Type="http://schemas.openxmlformats.org/officeDocument/2006/relationships/image" Target="../media/image47.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2.xml"/><Relationship Id="rId3" Type="http://schemas.openxmlformats.org/officeDocument/2006/relationships/image" Target="../media/image46.png"/><Relationship Id="rId4" Type="http://schemas.openxmlformats.org/officeDocument/2006/relationships/image" Target="../media/image47.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6.xml"/><Relationship Id="rId3" Type="http://schemas.openxmlformats.org/officeDocument/2006/relationships/image" Target="../media/image134.jpg"/><Relationship Id="rId4" Type="http://schemas.openxmlformats.org/officeDocument/2006/relationships/image" Target="../media/image133.jpg"/><Relationship Id="rId5" Type="http://schemas.openxmlformats.org/officeDocument/2006/relationships/image" Target="../media/image146.jpg"/><Relationship Id="rId6" Type="http://schemas.openxmlformats.org/officeDocument/2006/relationships/image" Target="../media/image130.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1.xml"/><Relationship Id="rId3" Type="http://schemas.openxmlformats.org/officeDocument/2006/relationships/image" Target="../media/image64.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2.xml"/><Relationship Id="rId3" Type="http://schemas.openxmlformats.org/officeDocument/2006/relationships/image" Target="../media/image65.jpg"/><Relationship Id="rId4" Type="http://schemas.openxmlformats.org/officeDocument/2006/relationships/image" Target="../media/image64.jp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7.xml"/><Relationship Id="rId3" Type="http://schemas.openxmlformats.org/officeDocument/2006/relationships/image" Target="../media/image46.png"/><Relationship Id="rId4" Type="http://schemas.openxmlformats.org/officeDocument/2006/relationships/image" Target="../media/image47.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9.xml"/><Relationship Id="rId3" Type="http://schemas.openxmlformats.org/officeDocument/2006/relationships/image" Target="../media/image46.png"/><Relationship Id="rId4" Type="http://schemas.openxmlformats.org/officeDocument/2006/relationships/image" Target="../media/image47.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50.xml"/><Relationship Id="rId3" Type="http://schemas.openxmlformats.org/officeDocument/2006/relationships/image" Target="../media/image143.jpg"/><Relationship Id="rId4" Type="http://schemas.openxmlformats.org/officeDocument/2006/relationships/image" Target="../media/image147.jp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51.xml"/><Relationship Id="rId3" Type="http://schemas.openxmlformats.org/officeDocument/2006/relationships/image" Target="../media/image114.png"/><Relationship Id="rId4" Type="http://schemas.openxmlformats.org/officeDocument/2006/relationships/image" Target="../media/image140.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52.xml"/><Relationship Id="rId3" Type="http://schemas.openxmlformats.org/officeDocument/2006/relationships/image" Target="../media/image93.png"/><Relationship Id="rId4" Type="http://schemas.openxmlformats.org/officeDocument/2006/relationships/image" Target="../media/image52.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53.xml"/><Relationship Id="rId3" Type="http://schemas.openxmlformats.org/officeDocument/2006/relationships/image" Target="../media/image88.png"/><Relationship Id="rId4" Type="http://schemas.openxmlformats.org/officeDocument/2006/relationships/image" Target="../media/image83.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54.xml"/><Relationship Id="rId3" Type="http://schemas.openxmlformats.org/officeDocument/2006/relationships/image" Target="../media/image93.png"/><Relationship Id="rId4" Type="http://schemas.openxmlformats.org/officeDocument/2006/relationships/image" Target="../media/image52.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61.xml"/><Relationship Id="rId3" Type="http://schemas.openxmlformats.org/officeDocument/2006/relationships/image" Target="../media/image145.png"/><Relationship Id="rId4" Type="http://schemas.openxmlformats.org/officeDocument/2006/relationships/image" Target="../media/image142.png"/><Relationship Id="rId5" Type="http://schemas.openxmlformats.org/officeDocument/2006/relationships/image" Target="../media/image149.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2.xml"/><Relationship Id="rId3" Type="http://schemas.openxmlformats.org/officeDocument/2006/relationships/image" Target="../media/image148.png"/><Relationship Id="rId4" Type="http://schemas.openxmlformats.org/officeDocument/2006/relationships/image" Target="../media/image1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E0842"/>
        </a:solidFill>
      </p:bgPr>
    </p:bg>
    <p:spTree>
      <p:nvGrpSpPr>
        <p:cNvPr id="621" name="Shape 621"/>
        <p:cNvGrpSpPr/>
        <p:nvPr/>
      </p:nvGrpSpPr>
      <p:grpSpPr>
        <a:xfrm>
          <a:off x="0" y="0"/>
          <a:ext cx="0" cy="0"/>
          <a:chOff x="0" y="0"/>
          <a:chExt cx="0" cy="0"/>
        </a:xfrm>
      </p:grpSpPr>
      <p:sp>
        <p:nvSpPr>
          <p:cNvPr id="622" name="Google Shape;622;p118"/>
          <p:cNvSpPr txBox="1"/>
          <p:nvPr>
            <p:ph type="title"/>
          </p:nvPr>
        </p:nvSpPr>
        <p:spPr>
          <a:xfrm>
            <a:off x="0" y="1901400"/>
            <a:ext cx="9144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4200"/>
              <a:t>Public Narrative &amp; Community Organizing Workshop</a:t>
            </a:r>
            <a:endParaRPr sz="4200"/>
          </a:p>
        </p:txBody>
      </p:sp>
      <p:sp>
        <p:nvSpPr>
          <p:cNvPr id="623" name="Google Shape;623;p118"/>
          <p:cNvSpPr txBox="1"/>
          <p:nvPr>
            <p:ph type="title"/>
          </p:nvPr>
        </p:nvSpPr>
        <p:spPr>
          <a:xfrm>
            <a:off x="0" y="3399350"/>
            <a:ext cx="9144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0" lang="en" sz="2400"/>
              <a:t>June 13-14, June 20-21, 2026</a:t>
            </a:r>
            <a:endParaRPr b="0" sz="2400"/>
          </a:p>
        </p:txBody>
      </p:sp>
      <p:sp>
        <p:nvSpPr>
          <p:cNvPr id="624" name="Google Shape;624;p118"/>
          <p:cNvSpPr txBox="1"/>
          <p:nvPr>
            <p:ph type="title"/>
          </p:nvPr>
        </p:nvSpPr>
        <p:spPr>
          <a:xfrm>
            <a:off x="0" y="807925"/>
            <a:ext cx="9144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0" lang="en" sz="2900"/>
              <a:t>Leading Change Academy</a:t>
            </a:r>
            <a:endParaRPr b="0" sz="29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119"/>
          <p:cNvSpPr txBox="1"/>
          <p:nvPr>
            <p:ph type="title"/>
          </p:nvPr>
        </p:nvSpPr>
        <p:spPr>
          <a:xfrm>
            <a:off x="311700" y="445025"/>
            <a:ext cx="7393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Put in the chat</a:t>
            </a:r>
            <a:endParaRPr/>
          </a:p>
        </p:txBody>
      </p:sp>
      <p:sp>
        <p:nvSpPr>
          <p:cNvPr id="630" name="Google Shape;630;p119"/>
          <p:cNvSpPr txBox="1"/>
          <p:nvPr>
            <p:ph idx="1" type="body"/>
          </p:nvPr>
        </p:nvSpPr>
        <p:spPr>
          <a:xfrm>
            <a:off x="311700" y="1152475"/>
            <a:ext cx="7393200" cy="3408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How are you feeling today coming into the space?</a:t>
            </a:r>
            <a:endParaRPr/>
          </a:p>
          <a:p>
            <a:pPr indent="-342900" lvl="0" marL="457200" rtl="0" algn="l">
              <a:spcBef>
                <a:spcPts val="0"/>
              </a:spcBef>
              <a:spcAft>
                <a:spcPts val="0"/>
              </a:spcAft>
              <a:buSzPts val="1800"/>
              <a:buChar char="●"/>
            </a:pPr>
            <a:r>
              <a:rPr lang="en"/>
              <a:t>What is one word from</a:t>
            </a:r>
            <a:r>
              <a:rPr lang="en"/>
              <a:t> last week</a:t>
            </a:r>
            <a:r>
              <a:rPr lang="en"/>
              <a:t> you plan to bring with you today?</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¿Cómo te sientes hoy al llegar a este espacio? </a:t>
            </a:r>
            <a:endParaRPr/>
          </a:p>
          <a:p>
            <a:pPr indent="-342900" lvl="0" marL="457200" rtl="0" algn="l">
              <a:spcBef>
                <a:spcPts val="0"/>
              </a:spcBef>
              <a:spcAft>
                <a:spcPts val="0"/>
              </a:spcAft>
              <a:buSzPts val="1800"/>
              <a:buChar char="●"/>
            </a:pPr>
            <a:r>
              <a:rPr lang="en"/>
              <a:t>¿Qué palabra de ayer piensas traer contigo hoy?</a:t>
            </a:r>
            <a:endParaRPr/>
          </a:p>
          <a:p>
            <a:pPr indent="0" lvl="0" marL="45720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120"/>
          <p:cNvSpPr txBox="1"/>
          <p:nvPr>
            <p:ph type="title"/>
          </p:nvPr>
        </p:nvSpPr>
        <p:spPr>
          <a:xfrm>
            <a:off x="311700" y="225562"/>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Our Community Agreement</a:t>
            </a:r>
            <a:endParaRPr/>
          </a:p>
        </p:txBody>
      </p:sp>
      <p:sp>
        <p:nvSpPr>
          <p:cNvPr id="636" name="Google Shape;636;p120"/>
          <p:cNvSpPr txBox="1"/>
          <p:nvPr>
            <p:ph idx="1" type="body"/>
          </p:nvPr>
        </p:nvSpPr>
        <p:spPr>
          <a:xfrm>
            <a:off x="311700" y="863550"/>
            <a:ext cx="3742500" cy="3416400"/>
          </a:xfrm>
          <a:prstGeom prst="rect">
            <a:avLst/>
          </a:prstGeom>
        </p:spPr>
        <p:txBody>
          <a:bodyPr anchorCtr="0" anchor="t" bIns="91425" lIns="91425" spcFirstLastPara="1" rIns="91425" wrap="square" tIns="91425">
            <a:noAutofit/>
          </a:bodyPr>
          <a:lstStyle/>
          <a:p>
            <a:pPr indent="-320993" lvl="0" marL="457200" rtl="0" algn="l">
              <a:lnSpc>
                <a:spcPct val="115000"/>
              </a:lnSpc>
              <a:spcBef>
                <a:spcPts val="0"/>
              </a:spcBef>
              <a:spcAft>
                <a:spcPts val="0"/>
              </a:spcAft>
              <a:buSzPts val="1455"/>
              <a:buChar char="●"/>
            </a:pPr>
            <a:r>
              <a:rPr lang="en" sz="1455">
                <a:solidFill>
                  <a:srgbClr val="5E0942"/>
                </a:solidFill>
              </a:rPr>
              <a:t>Mute while not speaking/</a:t>
            </a:r>
            <a:r>
              <a:rPr lang="en" sz="1455"/>
              <a:t> </a:t>
            </a:r>
            <a:r>
              <a:rPr lang="en" sz="1455">
                <a:solidFill>
                  <a:schemeClr val="accent1"/>
                </a:solidFill>
              </a:rPr>
              <a:t>Mantén el micrófono en silencio cuando no hables</a:t>
            </a:r>
            <a:endParaRPr sz="1455"/>
          </a:p>
          <a:p>
            <a:pPr indent="-320993" lvl="0" marL="457200" rtl="0" algn="l">
              <a:lnSpc>
                <a:spcPct val="115000"/>
              </a:lnSpc>
              <a:spcBef>
                <a:spcPts val="0"/>
              </a:spcBef>
              <a:spcAft>
                <a:spcPts val="0"/>
              </a:spcAft>
              <a:buSzPts val="1455"/>
              <a:buChar char="●"/>
            </a:pPr>
            <a:r>
              <a:rPr lang="en" sz="1455">
                <a:solidFill>
                  <a:srgbClr val="5E0842"/>
                </a:solidFill>
              </a:rPr>
              <a:t>Lean into curiosity</a:t>
            </a:r>
            <a:r>
              <a:rPr lang="en" sz="1455"/>
              <a:t>/ </a:t>
            </a:r>
            <a:r>
              <a:rPr lang="en" sz="1455">
                <a:solidFill>
                  <a:schemeClr val="accent1"/>
                </a:solidFill>
              </a:rPr>
              <a:t>braza la curiosidad</a:t>
            </a:r>
            <a:endParaRPr sz="1455"/>
          </a:p>
          <a:p>
            <a:pPr indent="-320993" lvl="0" marL="457200" rtl="0" algn="l">
              <a:lnSpc>
                <a:spcPct val="115000"/>
              </a:lnSpc>
              <a:spcBef>
                <a:spcPts val="0"/>
              </a:spcBef>
              <a:spcAft>
                <a:spcPts val="0"/>
              </a:spcAft>
              <a:buSzPts val="1455"/>
              <a:buChar char="●"/>
            </a:pPr>
            <a:r>
              <a:rPr lang="en" sz="1455">
                <a:solidFill>
                  <a:srgbClr val="5E0842"/>
                </a:solidFill>
              </a:rPr>
              <a:t>Actively listen</a:t>
            </a:r>
            <a:r>
              <a:rPr lang="en" sz="1455"/>
              <a:t>/</a:t>
            </a:r>
            <a:r>
              <a:rPr lang="en" sz="1455">
                <a:solidFill>
                  <a:schemeClr val="accent1"/>
                </a:solidFill>
              </a:rPr>
              <a:t>Escucha activamente</a:t>
            </a:r>
            <a:endParaRPr sz="1455"/>
          </a:p>
          <a:p>
            <a:pPr indent="-320993" lvl="0" marL="457200" rtl="0" algn="l">
              <a:lnSpc>
                <a:spcPct val="115000"/>
              </a:lnSpc>
              <a:spcBef>
                <a:spcPts val="0"/>
              </a:spcBef>
              <a:spcAft>
                <a:spcPts val="0"/>
              </a:spcAft>
              <a:buSzPts val="1455"/>
              <a:buChar char="●"/>
            </a:pPr>
            <a:r>
              <a:rPr lang="en" sz="1455">
                <a:solidFill>
                  <a:srgbClr val="5E0942"/>
                </a:solidFill>
              </a:rPr>
              <a:t>Be curious and open-minded</a:t>
            </a:r>
            <a:r>
              <a:rPr lang="en" sz="1455"/>
              <a:t>/</a:t>
            </a:r>
            <a:r>
              <a:rPr lang="en" sz="1455">
                <a:solidFill>
                  <a:schemeClr val="accent1"/>
                </a:solidFill>
              </a:rPr>
              <a:t>Mantén una mente abierta</a:t>
            </a:r>
            <a:endParaRPr sz="1455"/>
          </a:p>
          <a:p>
            <a:pPr indent="-320993" lvl="0" marL="457200" rtl="0" algn="l">
              <a:lnSpc>
                <a:spcPct val="115000"/>
              </a:lnSpc>
              <a:spcBef>
                <a:spcPts val="0"/>
              </a:spcBef>
              <a:spcAft>
                <a:spcPts val="0"/>
              </a:spcAft>
              <a:buSzPts val="1455"/>
              <a:buChar char="●"/>
            </a:pPr>
            <a:r>
              <a:rPr lang="en" sz="1455">
                <a:solidFill>
                  <a:srgbClr val="5E0942"/>
                </a:solidFill>
              </a:rPr>
              <a:t>Provide support</a:t>
            </a:r>
            <a:r>
              <a:rPr lang="en" sz="1455"/>
              <a:t>/</a:t>
            </a:r>
            <a:r>
              <a:rPr lang="en" sz="1455">
                <a:solidFill>
                  <a:schemeClr val="accent1"/>
                </a:solidFill>
              </a:rPr>
              <a:t>Brinda apoyo </a:t>
            </a:r>
            <a:endParaRPr sz="1455"/>
          </a:p>
          <a:p>
            <a:pPr indent="-320993" lvl="0" marL="457200" rtl="0" algn="l">
              <a:lnSpc>
                <a:spcPct val="115000"/>
              </a:lnSpc>
              <a:spcBef>
                <a:spcPts val="0"/>
              </a:spcBef>
              <a:spcAft>
                <a:spcPts val="0"/>
              </a:spcAft>
              <a:buClr>
                <a:srgbClr val="5E0942"/>
              </a:buClr>
              <a:buSzPts val="1455"/>
              <a:buChar char="●"/>
            </a:pPr>
            <a:r>
              <a:rPr lang="en" sz="1455">
                <a:solidFill>
                  <a:srgbClr val="5E0942"/>
                </a:solidFill>
              </a:rPr>
              <a:t>Respect the time/</a:t>
            </a:r>
            <a:r>
              <a:rPr lang="en" sz="1455">
                <a:solidFill>
                  <a:schemeClr val="accent1"/>
                </a:solidFill>
              </a:rPr>
              <a:t>Respeta el tiempo </a:t>
            </a:r>
            <a:endParaRPr sz="1455">
              <a:solidFill>
                <a:schemeClr val="accent1"/>
              </a:solidFill>
            </a:endParaRPr>
          </a:p>
          <a:p>
            <a:pPr indent="-320993" lvl="0" marL="457200" rtl="0" algn="l">
              <a:lnSpc>
                <a:spcPct val="115000"/>
              </a:lnSpc>
              <a:spcBef>
                <a:spcPts val="0"/>
              </a:spcBef>
              <a:spcAft>
                <a:spcPts val="0"/>
              </a:spcAft>
              <a:buClr>
                <a:srgbClr val="5E0942"/>
              </a:buClr>
              <a:buSzPts val="1455"/>
              <a:buChar char="●"/>
            </a:pPr>
            <a:r>
              <a:rPr lang="en" sz="1455">
                <a:solidFill>
                  <a:srgbClr val="5E0942"/>
                </a:solidFill>
              </a:rPr>
              <a:t>Speak from a place of love and learning/ </a:t>
            </a:r>
            <a:r>
              <a:rPr lang="en" sz="1455">
                <a:solidFill>
                  <a:schemeClr val="accent1"/>
                </a:solidFill>
              </a:rPr>
              <a:t>Habla desde el amor y el aprendizaje</a:t>
            </a:r>
            <a:endParaRPr sz="1455"/>
          </a:p>
          <a:p>
            <a:pPr indent="0" lvl="0" marL="457200" rtl="0" algn="l">
              <a:lnSpc>
                <a:spcPct val="115000"/>
              </a:lnSpc>
              <a:spcBef>
                <a:spcPts val="1200"/>
              </a:spcBef>
              <a:spcAft>
                <a:spcPts val="1200"/>
              </a:spcAft>
              <a:buNone/>
            </a:pPr>
            <a:r>
              <a:t/>
            </a:r>
            <a:endParaRPr sz="1455"/>
          </a:p>
        </p:txBody>
      </p:sp>
      <p:sp>
        <p:nvSpPr>
          <p:cNvPr id="637" name="Google Shape;637;p120"/>
          <p:cNvSpPr txBox="1"/>
          <p:nvPr>
            <p:ph idx="1" type="body"/>
          </p:nvPr>
        </p:nvSpPr>
        <p:spPr>
          <a:xfrm>
            <a:off x="4538747" y="225550"/>
            <a:ext cx="3742500" cy="34164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Clr>
                <a:schemeClr val="accent1"/>
              </a:buClr>
              <a:buSzPts val="1300"/>
              <a:buChar char="●"/>
            </a:pPr>
            <a:r>
              <a:rPr lang="en" sz="1300">
                <a:solidFill>
                  <a:srgbClr val="5E0942"/>
                </a:solidFill>
              </a:rPr>
              <a:t>No Question is too small / </a:t>
            </a:r>
            <a:r>
              <a:rPr lang="en" sz="1300">
                <a:solidFill>
                  <a:schemeClr val="accent1"/>
                </a:solidFill>
              </a:rPr>
              <a:t>Ninguna pregunta es demasiado pequeña</a:t>
            </a:r>
            <a:endParaRPr sz="1300">
              <a:solidFill>
                <a:schemeClr val="accent1"/>
              </a:solidFill>
            </a:endParaRPr>
          </a:p>
          <a:p>
            <a:pPr indent="-311150" lvl="0" marL="457200" rtl="0" algn="l">
              <a:spcBef>
                <a:spcPts val="0"/>
              </a:spcBef>
              <a:spcAft>
                <a:spcPts val="0"/>
              </a:spcAft>
              <a:buClr>
                <a:schemeClr val="accent1"/>
              </a:buClr>
              <a:buSzPts val="1300"/>
              <a:buChar char="●"/>
            </a:pPr>
            <a:r>
              <a:rPr lang="en" sz="1300">
                <a:solidFill>
                  <a:srgbClr val="5E0942"/>
                </a:solidFill>
              </a:rPr>
              <a:t>Respect and don’t judge</a:t>
            </a:r>
            <a:r>
              <a:rPr lang="en" sz="1300">
                <a:solidFill>
                  <a:schemeClr val="accent1"/>
                </a:solidFill>
              </a:rPr>
              <a:t>/ Respeta y evita juzgar</a:t>
            </a:r>
            <a:endParaRPr sz="1300">
              <a:solidFill>
                <a:schemeClr val="accent1"/>
              </a:solidFill>
            </a:endParaRPr>
          </a:p>
          <a:p>
            <a:pPr indent="-311150" lvl="0" marL="457200" rtl="0" algn="l">
              <a:spcBef>
                <a:spcPts val="0"/>
              </a:spcBef>
              <a:spcAft>
                <a:spcPts val="0"/>
              </a:spcAft>
              <a:buClr>
                <a:schemeClr val="accent1"/>
              </a:buClr>
              <a:buSzPts val="1300"/>
              <a:buChar char="●"/>
            </a:pPr>
            <a:r>
              <a:rPr lang="en" sz="1300">
                <a:solidFill>
                  <a:srgbClr val="5E0942"/>
                </a:solidFill>
              </a:rPr>
              <a:t>Respect diversity/</a:t>
            </a:r>
            <a:r>
              <a:rPr lang="en" sz="1300"/>
              <a:t> </a:t>
            </a:r>
            <a:r>
              <a:rPr lang="en" sz="1300">
                <a:solidFill>
                  <a:schemeClr val="accent1"/>
                </a:solidFill>
              </a:rPr>
              <a:t>Respeta la diversidad</a:t>
            </a:r>
            <a:endParaRPr sz="1300"/>
          </a:p>
          <a:p>
            <a:pPr indent="-311150" lvl="0" marL="457200" marR="0" rtl="0" algn="l">
              <a:lnSpc>
                <a:spcPct val="115000"/>
              </a:lnSpc>
              <a:spcBef>
                <a:spcPts val="0"/>
              </a:spcBef>
              <a:spcAft>
                <a:spcPts val="0"/>
              </a:spcAft>
              <a:buSzPts val="1300"/>
              <a:buChar char="●"/>
            </a:pPr>
            <a:r>
              <a:rPr lang="en" sz="1300">
                <a:solidFill>
                  <a:srgbClr val="5E0842"/>
                </a:solidFill>
              </a:rPr>
              <a:t>Include all voices/</a:t>
            </a:r>
            <a:r>
              <a:rPr lang="en" sz="1300">
                <a:solidFill>
                  <a:schemeClr val="accent1"/>
                </a:solidFill>
              </a:rPr>
              <a:t>Incluye todas las voces</a:t>
            </a:r>
            <a:endParaRPr sz="1300"/>
          </a:p>
          <a:p>
            <a:pPr indent="-311150" lvl="0" marL="457200" marR="0" rtl="0" algn="l">
              <a:lnSpc>
                <a:spcPct val="115000"/>
              </a:lnSpc>
              <a:spcBef>
                <a:spcPts val="0"/>
              </a:spcBef>
              <a:spcAft>
                <a:spcPts val="0"/>
              </a:spcAft>
              <a:buSzPts val="1300"/>
              <a:buChar char="●"/>
            </a:pPr>
            <a:r>
              <a:rPr lang="en" sz="1300">
                <a:solidFill>
                  <a:srgbClr val="5E0942"/>
                </a:solidFill>
              </a:rPr>
              <a:t>Ask good questions to understand/</a:t>
            </a:r>
            <a:r>
              <a:rPr lang="en" sz="1300">
                <a:solidFill>
                  <a:schemeClr val="accent1"/>
                </a:solidFill>
              </a:rPr>
              <a:t>Haz buenas preguntas para comprender mejor</a:t>
            </a:r>
            <a:endParaRPr sz="1300"/>
          </a:p>
          <a:p>
            <a:pPr indent="-311150" lvl="0" marL="457200" marR="0" rtl="0" algn="l">
              <a:lnSpc>
                <a:spcPct val="115000"/>
              </a:lnSpc>
              <a:spcBef>
                <a:spcPts val="0"/>
              </a:spcBef>
              <a:spcAft>
                <a:spcPts val="0"/>
              </a:spcAft>
              <a:buSzPts val="1300"/>
              <a:buChar char="●"/>
            </a:pPr>
            <a:r>
              <a:rPr lang="en" sz="1300">
                <a:solidFill>
                  <a:schemeClr val="dk2"/>
                </a:solidFill>
              </a:rPr>
              <a:t>Turn on Cameras/</a:t>
            </a:r>
            <a:r>
              <a:rPr lang="en" sz="1300"/>
              <a:t> </a:t>
            </a:r>
            <a:r>
              <a:rPr lang="en" sz="1300">
                <a:solidFill>
                  <a:schemeClr val="accent1"/>
                </a:solidFill>
              </a:rPr>
              <a:t>Enciende tu cámara</a:t>
            </a:r>
            <a:endParaRPr sz="1300"/>
          </a:p>
          <a:p>
            <a:pPr indent="-311150" lvl="0" marL="457200" marR="0" rtl="0" algn="l">
              <a:lnSpc>
                <a:spcPct val="115000"/>
              </a:lnSpc>
              <a:spcBef>
                <a:spcPts val="0"/>
              </a:spcBef>
              <a:spcAft>
                <a:spcPts val="0"/>
              </a:spcAft>
              <a:buSzPts val="1300"/>
              <a:buChar char="●"/>
            </a:pPr>
            <a:r>
              <a:rPr lang="en" sz="1300">
                <a:solidFill>
                  <a:srgbClr val="5E0842"/>
                </a:solidFill>
              </a:rPr>
              <a:t>Step Up, Step Back </a:t>
            </a:r>
            <a:r>
              <a:rPr lang="en" sz="1300"/>
              <a:t>/ </a:t>
            </a:r>
            <a:r>
              <a:rPr lang="en" sz="1300">
                <a:solidFill>
                  <a:schemeClr val="accent1"/>
                </a:solidFill>
              </a:rPr>
              <a:t>Participa y también da espacio a otras personas</a:t>
            </a:r>
            <a:endParaRPr sz="1300"/>
          </a:p>
          <a:p>
            <a:pPr indent="0" lvl="0" marL="0" rtl="0" algn="l">
              <a:spcBef>
                <a:spcPts val="1200"/>
              </a:spcBef>
              <a:spcAft>
                <a:spcPts val="0"/>
              </a:spcAft>
              <a:buNone/>
            </a:pPr>
            <a:r>
              <a:t/>
            </a:r>
            <a:endParaRPr sz="1300"/>
          </a:p>
          <a:p>
            <a:pPr indent="0" lvl="0" marL="0" rtl="0" algn="l">
              <a:spcBef>
                <a:spcPts val="1200"/>
              </a:spcBef>
              <a:spcAft>
                <a:spcPts val="0"/>
              </a:spcAft>
              <a:buNone/>
            </a:pPr>
            <a:r>
              <a:rPr b="1" lang="en" sz="1300"/>
              <a:t>Correction: Tap on chest ‘my bad’ then spirit fingers with a sound of how you are feeling/ </a:t>
            </a:r>
            <a:r>
              <a:rPr b="1" lang="en">
                <a:solidFill>
                  <a:schemeClr val="accent1"/>
                </a:solidFill>
                <a:highlight>
                  <a:srgbClr val="D9EAD3"/>
                </a:highlight>
              </a:rPr>
              <a:t>Toca el pecho y di “mi culpa”</a:t>
            </a:r>
            <a:endParaRPr sz="1300"/>
          </a:p>
          <a:p>
            <a:pPr indent="0" lvl="0" marL="0" rtl="0" algn="l">
              <a:spcBef>
                <a:spcPts val="1200"/>
              </a:spcBef>
              <a:spcAft>
                <a:spcPts val="1200"/>
              </a:spcAft>
              <a:buNone/>
            </a:pPr>
            <a:r>
              <a:t/>
            </a:r>
            <a:endParaRPr sz="13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121"/>
          <p:cNvSpPr txBox="1"/>
          <p:nvPr>
            <p:ph type="title"/>
          </p:nvPr>
        </p:nvSpPr>
        <p:spPr>
          <a:xfrm>
            <a:off x="268810" y="1382775"/>
            <a:ext cx="8790000" cy="1035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Grounding with Yuni </a:t>
            </a:r>
            <a:r>
              <a:rPr lang="en"/>
              <a:t>Ortiz</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Enraizamiento con </a:t>
            </a:r>
            <a:r>
              <a:rPr lang="en">
                <a:solidFill>
                  <a:schemeClr val="accent6"/>
                </a:solidFill>
              </a:rPr>
              <a:t> Yuni Ortiz</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122"/>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434343"/>
                </a:solidFill>
              </a:rPr>
              <a:t>“If I am not for myself, who will be for me?”</a:t>
            </a:r>
            <a:endParaRPr b="1" sz="2800">
              <a:solidFill>
                <a:srgbClr val="434343"/>
              </a:solidFill>
            </a:endParaRPr>
          </a:p>
          <a:p>
            <a:pPr indent="0" lvl="0" marL="0" rtl="0" algn="ctr">
              <a:spcBef>
                <a:spcPts val="1200"/>
              </a:spcBef>
              <a:spcAft>
                <a:spcPts val="0"/>
              </a:spcAft>
              <a:buNone/>
            </a:pPr>
            <a:r>
              <a:rPr b="1" lang="en" sz="2800">
                <a:solidFill>
                  <a:srgbClr val="434343"/>
                </a:solidFill>
              </a:rPr>
              <a:t>“If I am only for myself, what am I?”</a:t>
            </a:r>
            <a:endParaRPr b="1" sz="2800">
              <a:solidFill>
                <a:srgbClr val="434343"/>
              </a:solidFill>
            </a:endParaRPr>
          </a:p>
          <a:p>
            <a:pPr indent="0" lvl="0" marL="0" rtl="0" algn="ctr">
              <a:spcBef>
                <a:spcPts val="1200"/>
              </a:spcBef>
              <a:spcAft>
                <a:spcPts val="0"/>
              </a:spcAft>
              <a:buNone/>
            </a:pPr>
            <a:r>
              <a:rPr b="1" lang="en" sz="2800">
                <a:solidFill>
                  <a:srgbClr val="434343"/>
                </a:solidFill>
              </a:rPr>
              <a:t>“If not now, when?”</a:t>
            </a:r>
            <a:endParaRPr b="1" sz="2800">
              <a:solidFill>
                <a:srgbClr val="434343"/>
              </a:solidFill>
            </a:endParaRPr>
          </a:p>
          <a:p>
            <a:pPr indent="0" lvl="0" marL="0" rtl="0" algn="ctr">
              <a:spcBef>
                <a:spcPts val="1200"/>
              </a:spcBef>
              <a:spcAft>
                <a:spcPts val="0"/>
              </a:spcAft>
              <a:buNone/>
            </a:pPr>
            <a:r>
              <a:t/>
            </a:r>
            <a:endParaRPr>
              <a:solidFill>
                <a:srgbClr val="434343"/>
              </a:solidFill>
            </a:endParaRPr>
          </a:p>
          <a:p>
            <a:pPr indent="0" lvl="0" marL="0" rtl="0" algn="ctr">
              <a:spcBef>
                <a:spcPts val="1200"/>
              </a:spcBef>
              <a:spcAft>
                <a:spcPts val="1200"/>
              </a:spcAft>
              <a:buNone/>
            </a:pPr>
            <a:r>
              <a:rPr lang="en">
                <a:solidFill>
                  <a:srgbClr val="434343"/>
                </a:solidFill>
              </a:rPr>
              <a:t>— Rabbi Hillel, 1st century Jerusalem sage</a:t>
            </a:r>
            <a:endParaRPr>
              <a:solidFill>
                <a:srgbClr val="43434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pic>
        <p:nvPicPr>
          <p:cNvPr id="652" name="Google Shape;652;p123" title="Haruka's illustrations for sharing (3).png"/>
          <p:cNvPicPr preferRelativeResize="0"/>
          <p:nvPr/>
        </p:nvPicPr>
        <p:blipFill rotWithShape="1">
          <a:blip r:embed="rId3">
            <a:alphaModFix/>
          </a:blip>
          <a:srcRect b="33773" l="83851" r="4496" t="37162"/>
          <a:stretch/>
        </p:blipFill>
        <p:spPr>
          <a:xfrm>
            <a:off x="2784150" y="3719937"/>
            <a:ext cx="844800" cy="1185214"/>
          </a:xfrm>
          <a:prstGeom prst="rect">
            <a:avLst/>
          </a:prstGeom>
          <a:noFill/>
          <a:ln>
            <a:noFill/>
          </a:ln>
        </p:spPr>
      </p:pic>
      <p:pic>
        <p:nvPicPr>
          <p:cNvPr id="653" name="Google Shape;653;p123" title="Haruka's illustrations for sharing (5).png"/>
          <p:cNvPicPr preferRelativeResize="0"/>
          <p:nvPr/>
        </p:nvPicPr>
        <p:blipFill rotWithShape="1">
          <a:blip r:embed="rId4">
            <a:alphaModFix/>
          </a:blip>
          <a:srcRect b="34671" l="5956" r="68347" t="34433"/>
          <a:stretch/>
        </p:blipFill>
        <p:spPr>
          <a:xfrm>
            <a:off x="6383275" y="2076699"/>
            <a:ext cx="2086498" cy="1411174"/>
          </a:xfrm>
          <a:prstGeom prst="rect">
            <a:avLst/>
          </a:prstGeom>
          <a:noFill/>
          <a:ln>
            <a:noFill/>
          </a:ln>
        </p:spPr>
      </p:pic>
      <p:sp>
        <p:nvSpPr>
          <p:cNvPr id="654" name="Google Shape;654;p123"/>
          <p:cNvSpPr/>
          <p:nvPr/>
        </p:nvSpPr>
        <p:spPr>
          <a:xfrm>
            <a:off x="3342150" y="1104560"/>
            <a:ext cx="2459700" cy="2459700"/>
          </a:xfrm>
          <a:prstGeom prst="ellipse">
            <a:avLst/>
          </a:prstGeom>
          <a:noFill/>
          <a:ln cap="flat" cmpd="sng" w="28575">
            <a:solidFill>
              <a:srgbClr val="5E094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5E0942"/>
              </a:solidFill>
              <a:latin typeface="Montserrat"/>
              <a:ea typeface="Montserrat"/>
              <a:cs typeface="Montserrat"/>
              <a:sym typeface="Montserrat"/>
            </a:endParaRPr>
          </a:p>
        </p:txBody>
      </p:sp>
      <p:pic>
        <p:nvPicPr>
          <p:cNvPr id="655" name="Google Shape;655;p123" title="Haruka's illustrations for sharing (2).png"/>
          <p:cNvPicPr preferRelativeResize="0"/>
          <p:nvPr/>
        </p:nvPicPr>
        <p:blipFill rotWithShape="1">
          <a:blip r:embed="rId5">
            <a:alphaModFix/>
          </a:blip>
          <a:srcRect b="34104" l="47006" r="42514" t="42075"/>
          <a:stretch/>
        </p:blipFill>
        <p:spPr>
          <a:xfrm>
            <a:off x="1551942" y="226809"/>
            <a:ext cx="844800" cy="1080051"/>
          </a:xfrm>
          <a:prstGeom prst="rect">
            <a:avLst/>
          </a:prstGeom>
          <a:noFill/>
          <a:ln>
            <a:noFill/>
          </a:ln>
        </p:spPr>
      </p:pic>
      <p:sp>
        <p:nvSpPr>
          <p:cNvPr id="656" name="Google Shape;656;p123"/>
          <p:cNvSpPr/>
          <p:nvPr/>
        </p:nvSpPr>
        <p:spPr>
          <a:xfrm>
            <a:off x="2234575" y="566841"/>
            <a:ext cx="2001600" cy="2001600"/>
          </a:xfrm>
          <a:prstGeom prst="ellipse">
            <a:avLst/>
          </a:prstGeom>
          <a:solidFill>
            <a:srgbClr val="5E0942"/>
          </a:solidFill>
          <a:ln cap="flat" cmpd="sng" w="28575">
            <a:solidFill>
              <a:srgbClr val="5E094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Story of </a:t>
            </a:r>
            <a:r>
              <a:rPr b="1" lang="en" sz="2400">
                <a:solidFill>
                  <a:schemeClr val="lt1"/>
                </a:solidFill>
                <a:latin typeface="Montserrat"/>
                <a:ea typeface="Montserrat"/>
                <a:cs typeface="Montserrat"/>
                <a:sym typeface="Montserrat"/>
              </a:rPr>
              <a:t>SELF</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t/>
            </a:r>
            <a:endParaRPr sz="10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a:solidFill>
                  <a:schemeClr val="lt1"/>
                </a:solidFill>
                <a:latin typeface="Montserrat"/>
                <a:ea typeface="Montserrat"/>
                <a:cs typeface="Montserrat"/>
                <a:sym typeface="Montserrat"/>
              </a:rPr>
              <a:t>a call to leadership</a:t>
            </a:r>
            <a:endParaRPr>
              <a:solidFill>
                <a:schemeClr val="lt1"/>
              </a:solidFill>
              <a:latin typeface="Montserrat"/>
              <a:ea typeface="Montserrat"/>
              <a:cs typeface="Montserrat"/>
              <a:sym typeface="Montserrat"/>
            </a:endParaRPr>
          </a:p>
        </p:txBody>
      </p:sp>
      <p:sp>
        <p:nvSpPr>
          <p:cNvPr id="657" name="Google Shape;657;p123"/>
          <p:cNvSpPr/>
          <p:nvPr/>
        </p:nvSpPr>
        <p:spPr>
          <a:xfrm>
            <a:off x="4907825" y="566841"/>
            <a:ext cx="2001600" cy="2001600"/>
          </a:xfrm>
          <a:prstGeom prst="ellipse">
            <a:avLst/>
          </a:prstGeom>
          <a:solidFill>
            <a:srgbClr val="EFE7EC"/>
          </a:solidFill>
          <a:ln cap="flat" cmpd="sng" w="28575">
            <a:solidFill>
              <a:srgbClr val="5E094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Story of </a:t>
            </a:r>
            <a:r>
              <a:rPr b="1" lang="en" sz="2400">
                <a:solidFill>
                  <a:srgbClr val="5E0942"/>
                </a:solidFill>
                <a:latin typeface="Montserrat"/>
                <a:ea typeface="Montserrat"/>
                <a:cs typeface="Montserrat"/>
                <a:sym typeface="Montserrat"/>
              </a:rPr>
              <a:t>US</a:t>
            </a:r>
            <a:endParaRPr b="1" sz="2400">
              <a:solidFill>
                <a:srgbClr val="5E0942"/>
              </a:solidFill>
              <a:latin typeface="Montserrat"/>
              <a:ea typeface="Montserrat"/>
              <a:cs typeface="Montserrat"/>
              <a:sym typeface="Montserrat"/>
            </a:endParaRPr>
          </a:p>
          <a:p>
            <a:pPr indent="0" lvl="0" marL="0" rtl="0" algn="ctr">
              <a:spcBef>
                <a:spcPts val="0"/>
              </a:spcBef>
              <a:spcAft>
                <a:spcPts val="0"/>
              </a:spcAft>
              <a:buNone/>
            </a:pPr>
            <a:r>
              <a:t/>
            </a:r>
            <a:endParaRPr sz="1000">
              <a:solidFill>
                <a:srgbClr val="5E0942"/>
              </a:solidFill>
              <a:latin typeface="Montserrat"/>
              <a:ea typeface="Montserrat"/>
              <a:cs typeface="Montserrat"/>
              <a:sym typeface="Montserrat"/>
            </a:endParaRPr>
          </a:p>
          <a:p>
            <a:pPr indent="0" lvl="0" marL="0" rtl="0" algn="ctr">
              <a:spcBef>
                <a:spcPts val="0"/>
              </a:spcBef>
              <a:spcAft>
                <a:spcPts val="0"/>
              </a:spcAft>
              <a:buNone/>
            </a:pPr>
            <a:r>
              <a:rPr lang="en">
                <a:solidFill>
                  <a:srgbClr val="5E0942"/>
                </a:solidFill>
                <a:latin typeface="Montserrat"/>
                <a:ea typeface="Montserrat"/>
                <a:cs typeface="Montserrat"/>
                <a:sym typeface="Montserrat"/>
              </a:rPr>
              <a:t>shared values &amp; experiences</a:t>
            </a:r>
            <a:endParaRPr>
              <a:solidFill>
                <a:srgbClr val="5E0942"/>
              </a:solidFill>
              <a:latin typeface="Montserrat"/>
              <a:ea typeface="Montserrat"/>
              <a:cs typeface="Montserrat"/>
              <a:sym typeface="Montserrat"/>
            </a:endParaRPr>
          </a:p>
        </p:txBody>
      </p:sp>
      <p:sp>
        <p:nvSpPr>
          <p:cNvPr id="658" name="Google Shape;658;p123"/>
          <p:cNvSpPr/>
          <p:nvPr/>
        </p:nvSpPr>
        <p:spPr>
          <a:xfrm>
            <a:off x="3571200" y="2864218"/>
            <a:ext cx="2001600" cy="2001600"/>
          </a:xfrm>
          <a:prstGeom prst="ellipse">
            <a:avLst/>
          </a:prstGeom>
          <a:solidFill>
            <a:srgbClr val="EFE7EC"/>
          </a:solidFill>
          <a:ln cap="flat" cmpd="sng" w="28575">
            <a:solidFill>
              <a:srgbClr val="5E094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Story of </a:t>
            </a:r>
            <a:r>
              <a:rPr b="1" lang="en" sz="2400">
                <a:solidFill>
                  <a:srgbClr val="5E0942"/>
                </a:solidFill>
                <a:latin typeface="Montserrat"/>
                <a:ea typeface="Montserrat"/>
                <a:cs typeface="Montserrat"/>
                <a:sym typeface="Montserrat"/>
              </a:rPr>
              <a:t>NOW</a:t>
            </a:r>
            <a:endParaRPr b="1" sz="2400">
              <a:solidFill>
                <a:srgbClr val="5E0942"/>
              </a:solidFill>
              <a:latin typeface="Montserrat"/>
              <a:ea typeface="Montserrat"/>
              <a:cs typeface="Montserrat"/>
              <a:sym typeface="Montserrat"/>
            </a:endParaRPr>
          </a:p>
          <a:p>
            <a:pPr indent="0" lvl="0" marL="0" rtl="0" algn="ctr">
              <a:spcBef>
                <a:spcPts val="0"/>
              </a:spcBef>
              <a:spcAft>
                <a:spcPts val="0"/>
              </a:spcAft>
              <a:buNone/>
            </a:pPr>
            <a:r>
              <a:t/>
            </a:r>
            <a:endParaRPr sz="1000">
              <a:solidFill>
                <a:srgbClr val="5E0942"/>
              </a:solidFill>
              <a:latin typeface="Montserrat"/>
              <a:ea typeface="Montserrat"/>
              <a:cs typeface="Montserrat"/>
              <a:sym typeface="Montserrat"/>
            </a:endParaRPr>
          </a:p>
          <a:p>
            <a:pPr indent="0" lvl="0" marL="0" rtl="0" algn="ctr">
              <a:spcBef>
                <a:spcPts val="0"/>
              </a:spcBef>
              <a:spcAft>
                <a:spcPts val="0"/>
              </a:spcAft>
              <a:buNone/>
            </a:pPr>
            <a:r>
              <a:rPr lang="en">
                <a:solidFill>
                  <a:srgbClr val="5E0942"/>
                </a:solidFill>
                <a:latin typeface="Montserrat"/>
                <a:ea typeface="Montserrat"/>
                <a:cs typeface="Montserrat"/>
                <a:sym typeface="Montserrat"/>
              </a:rPr>
              <a:t>strategy &amp; action</a:t>
            </a:r>
            <a:endParaRPr>
              <a:solidFill>
                <a:srgbClr val="5E0942"/>
              </a:solidFill>
              <a:latin typeface="Montserrat"/>
              <a:ea typeface="Montserrat"/>
              <a:cs typeface="Montserrat"/>
              <a:sym typeface="Montserrat"/>
            </a:endParaRPr>
          </a:p>
        </p:txBody>
      </p:sp>
      <p:pic>
        <p:nvPicPr>
          <p:cNvPr id="659" name="Google Shape;659;p123" title="Haruka's illustrations for sharing (2).png"/>
          <p:cNvPicPr preferRelativeResize="0"/>
          <p:nvPr/>
        </p:nvPicPr>
        <p:blipFill rotWithShape="1">
          <a:blip r:embed="rId5">
            <a:alphaModFix/>
          </a:blip>
          <a:srcRect b="1534" l="87476" r="544" t="95063"/>
          <a:stretch/>
        </p:blipFill>
        <p:spPr>
          <a:xfrm>
            <a:off x="7937125" y="4339674"/>
            <a:ext cx="1095499" cy="175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663" name="Shape 663"/>
        <p:cNvGrpSpPr/>
        <p:nvPr/>
      </p:nvGrpSpPr>
      <p:grpSpPr>
        <a:xfrm>
          <a:off x="0" y="0"/>
          <a:ext cx="0" cy="0"/>
          <a:chOff x="0" y="0"/>
          <a:chExt cx="0" cy="0"/>
        </a:xfrm>
      </p:grpSpPr>
      <p:pic>
        <p:nvPicPr>
          <p:cNvPr id="664" name="Google Shape;664;p124" title="ChatGPT Image Jun 12, 2026, 12_20_44 AM.png"/>
          <p:cNvPicPr preferRelativeResize="0"/>
          <p:nvPr/>
        </p:nvPicPr>
        <p:blipFill rotWithShape="1">
          <a:blip r:embed="rId3">
            <a:alphaModFix/>
          </a:blip>
          <a:srcRect b="20483" l="5811" r="0" t="0"/>
          <a:stretch/>
        </p:blipFill>
        <p:spPr>
          <a:xfrm>
            <a:off x="371860" y="147194"/>
            <a:ext cx="7432975" cy="4702975"/>
          </a:xfrm>
          <a:prstGeom prst="rect">
            <a:avLst/>
          </a:prstGeom>
          <a:noFill/>
          <a:ln>
            <a:noFill/>
          </a:ln>
        </p:spPr>
      </p:pic>
      <p:sp>
        <p:nvSpPr>
          <p:cNvPr id="665" name="Google Shape;665;p124"/>
          <p:cNvSpPr/>
          <p:nvPr/>
        </p:nvSpPr>
        <p:spPr>
          <a:xfrm>
            <a:off x="4034600" y="2943825"/>
            <a:ext cx="798900" cy="798900"/>
          </a:xfrm>
          <a:prstGeom prst="ellipse">
            <a:avLst/>
          </a:prstGeom>
          <a:solidFill>
            <a:srgbClr val="F7F7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Montserrat"/>
                <a:ea typeface="Montserrat"/>
                <a:cs typeface="Montserrat"/>
                <a:sym typeface="Montserrat"/>
              </a:rPr>
              <a:t>4</a:t>
            </a:r>
            <a:endParaRPr b="1">
              <a:latin typeface="Montserrat"/>
              <a:ea typeface="Montserrat"/>
              <a:cs typeface="Montserrat"/>
              <a:sym typeface="Montserrat"/>
            </a:endParaRPr>
          </a:p>
        </p:txBody>
      </p:sp>
      <p:sp>
        <p:nvSpPr>
          <p:cNvPr id="666" name="Google Shape;666;p124"/>
          <p:cNvSpPr/>
          <p:nvPr/>
        </p:nvSpPr>
        <p:spPr>
          <a:xfrm>
            <a:off x="3235700" y="2381850"/>
            <a:ext cx="798900" cy="798900"/>
          </a:xfrm>
          <a:prstGeom prst="ellipse">
            <a:avLst/>
          </a:prstGeom>
          <a:solidFill>
            <a:srgbClr val="F7F7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Montserrat"/>
                <a:ea typeface="Montserrat"/>
                <a:cs typeface="Montserrat"/>
                <a:sym typeface="Montserrat"/>
              </a:rPr>
              <a:t>3</a:t>
            </a:r>
            <a:endParaRPr b="1">
              <a:latin typeface="Montserrat"/>
              <a:ea typeface="Montserrat"/>
              <a:cs typeface="Montserrat"/>
              <a:sym typeface="Montserrat"/>
            </a:endParaRPr>
          </a:p>
        </p:txBody>
      </p:sp>
      <p:sp>
        <p:nvSpPr>
          <p:cNvPr id="667" name="Google Shape;667;p124"/>
          <p:cNvSpPr/>
          <p:nvPr/>
        </p:nvSpPr>
        <p:spPr>
          <a:xfrm>
            <a:off x="2316525" y="2381850"/>
            <a:ext cx="798900" cy="798900"/>
          </a:xfrm>
          <a:prstGeom prst="ellipse">
            <a:avLst/>
          </a:prstGeom>
          <a:solidFill>
            <a:srgbClr val="F7F7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Montserrat"/>
                <a:ea typeface="Montserrat"/>
                <a:cs typeface="Montserrat"/>
                <a:sym typeface="Montserrat"/>
              </a:rPr>
              <a:t>2</a:t>
            </a:r>
            <a:endParaRPr b="1">
              <a:latin typeface="Montserrat"/>
              <a:ea typeface="Montserrat"/>
              <a:cs typeface="Montserrat"/>
              <a:sym typeface="Montserrat"/>
            </a:endParaRPr>
          </a:p>
        </p:txBody>
      </p:sp>
      <p:sp>
        <p:nvSpPr>
          <p:cNvPr id="668" name="Google Shape;668;p124"/>
          <p:cNvSpPr/>
          <p:nvPr/>
        </p:nvSpPr>
        <p:spPr>
          <a:xfrm>
            <a:off x="1517625" y="2943825"/>
            <a:ext cx="798900" cy="798900"/>
          </a:xfrm>
          <a:prstGeom prst="ellipse">
            <a:avLst/>
          </a:prstGeom>
          <a:solidFill>
            <a:srgbClr val="F7F7F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Montserrat"/>
                <a:ea typeface="Montserrat"/>
                <a:cs typeface="Montserrat"/>
                <a:sym typeface="Montserrat"/>
              </a:rPr>
              <a:t>1</a:t>
            </a:r>
            <a:endParaRPr b="1">
              <a:latin typeface="Montserrat"/>
              <a:ea typeface="Montserrat"/>
              <a:cs typeface="Montserrat"/>
              <a:sym typeface="Montserrat"/>
            </a:endParaRPr>
          </a:p>
        </p:txBody>
      </p:sp>
      <p:sp>
        <p:nvSpPr>
          <p:cNvPr id="669" name="Google Shape;669;p124"/>
          <p:cNvSpPr txBox="1"/>
          <p:nvPr/>
        </p:nvSpPr>
        <p:spPr>
          <a:xfrm>
            <a:off x="741100" y="2467350"/>
            <a:ext cx="1732800" cy="2088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 sz="1100">
                <a:solidFill>
                  <a:schemeClr val="dk2"/>
                </a:solidFill>
                <a:latin typeface="Montserrat"/>
                <a:ea typeface="Montserrat"/>
                <a:cs typeface="Montserrat"/>
                <a:sym typeface="Montserrat"/>
              </a:rPr>
              <a:t>1.Acknowledge</a:t>
            </a:r>
            <a:endParaRPr sz="1100">
              <a:solidFill>
                <a:schemeClr val="dk2"/>
              </a:solidFill>
              <a:latin typeface="Montserrat"/>
              <a:ea typeface="Montserrat"/>
              <a:cs typeface="Montserrat"/>
              <a:sym typeface="Montserrat"/>
            </a:endParaRPr>
          </a:p>
          <a:p>
            <a:pPr indent="0" lvl="0" marL="457200" rtl="0" algn="l">
              <a:spcBef>
                <a:spcPts val="0"/>
              </a:spcBef>
              <a:spcAft>
                <a:spcPts val="0"/>
              </a:spcAft>
              <a:buNone/>
            </a:pPr>
            <a:r>
              <a:rPr lang="en" sz="1100">
                <a:solidFill>
                  <a:schemeClr val="dk2"/>
                </a:solidFill>
                <a:latin typeface="Montserrat"/>
                <a:ea typeface="Montserrat"/>
                <a:cs typeface="Montserrat"/>
                <a:sym typeface="Montserrat"/>
              </a:rPr>
              <a:t>Challenge</a:t>
            </a:r>
            <a:endParaRPr sz="1100">
              <a:solidFill>
                <a:schemeClr val="dk2"/>
              </a:solidFill>
              <a:latin typeface="Montserrat"/>
              <a:ea typeface="Montserrat"/>
              <a:cs typeface="Montserrat"/>
              <a:sym typeface="Montserrat"/>
            </a:endParaRPr>
          </a:p>
        </p:txBody>
      </p:sp>
      <p:sp>
        <p:nvSpPr>
          <p:cNvPr id="670" name="Google Shape;670;p124"/>
          <p:cNvSpPr txBox="1"/>
          <p:nvPr/>
        </p:nvSpPr>
        <p:spPr>
          <a:xfrm>
            <a:off x="2316525" y="1964279"/>
            <a:ext cx="981300" cy="26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Montserrat"/>
                <a:ea typeface="Montserrat"/>
                <a:cs typeface="Montserrat"/>
                <a:sym typeface="Montserrat"/>
              </a:rPr>
              <a:t>2. Express Empathy</a:t>
            </a:r>
            <a:endParaRPr sz="1100">
              <a:solidFill>
                <a:schemeClr val="dk2"/>
              </a:solidFill>
              <a:latin typeface="Montserrat"/>
              <a:ea typeface="Montserrat"/>
              <a:cs typeface="Montserrat"/>
              <a:sym typeface="Montserrat"/>
            </a:endParaRPr>
          </a:p>
        </p:txBody>
      </p:sp>
      <p:sp>
        <p:nvSpPr>
          <p:cNvPr id="671" name="Google Shape;671;p124"/>
          <p:cNvSpPr txBox="1"/>
          <p:nvPr/>
        </p:nvSpPr>
        <p:spPr>
          <a:xfrm>
            <a:off x="3297820" y="1959035"/>
            <a:ext cx="1304700" cy="27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Montserrat"/>
                <a:ea typeface="Montserrat"/>
                <a:cs typeface="Montserrat"/>
                <a:sym typeface="Montserrat"/>
              </a:rPr>
              <a:t>3. Narrative Hope</a:t>
            </a:r>
            <a:endParaRPr sz="1100">
              <a:solidFill>
                <a:schemeClr val="dk2"/>
              </a:solidFill>
              <a:latin typeface="Montserrat"/>
              <a:ea typeface="Montserrat"/>
              <a:cs typeface="Montserrat"/>
              <a:sym typeface="Montserrat"/>
            </a:endParaRPr>
          </a:p>
        </p:txBody>
      </p:sp>
      <p:sp>
        <p:nvSpPr>
          <p:cNvPr id="672" name="Google Shape;672;p124"/>
          <p:cNvSpPr txBox="1"/>
          <p:nvPr/>
        </p:nvSpPr>
        <p:spPr>
          <a:xfrm>
            <a:off x="4154866" y="2451432"/>
            <a:ext cx="1304700" cy="27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Montserrat"/>
                <a:ea typeface="Montserrat"/>
                <a:cs typeface="Montserrat"/>
                <a:sym typeface="Montserrat"/>
              </a:rPr>
              <a:t>4. Offer</a:t>
            </a:r>
            <a:endParaRPr sz="1100">
              <a:solidFill>
                <a:schemeClr val="dk2"/>
              </a:solidFill>
              <a:latin typeface="Montserrat"/>
              <a:ea typeface="Montserrat"/>
              <a:cs typeface="Montserrat"/>
              <a:sym typeface="Montserrat"/>
            </a:endParaRPr>
          </a:p>
          <a:p>
            <a:pPr indent="0" lvl="0" marL="0" rtl="0" algn="l">
              <a:spcBef>
                <a:spcPts val="0"/>
              </a:spcBef>
              <a:spcAft>
                <a:spcPts val="0"/>
              </a:spcAft>
              <a:buNone/>
            </a:pPr>
            <a:r>
              <a:rPr lang="en" sz="1100">
                <a:solidFill>
                  <a:schemeClr val="dk2"/>
                </a:solidFill>
                <a:latin typeface="Montserrat"/>
                <a:ea typeface="Montserrat"/>
                <a:cs typeface="Montserrat"/>
                <a:sym typeface="Montserrat"/>
              </a:rPr>
              <a:t> Choice</a:t>
            </a:r>
            <a:endParaRPr sz="1100">
              <a:solidFill>
                <a:schemeClr val="dk2"/>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6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6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6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6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676" name="Shape 676"/>
        <p:cNvGrpSpPr/>
        <p:nvPr/>
      </p:nvGrpSpPr>
      <p:grpSpPr>
        <a:xfrm>
          <a:off x="0" y="0"/>
          <a:ext cx="0" cy="0"/>
          <a:chOff x="0" y="0"/>
          <a:chExt cx="0" cy="0"/>
        </a:xfrm>
      </p:grpSpPr>
      <p:sp>
        <p:nvSpPr>
          <p:cNvPr id="677" name="Google Shape;677;p125"/>
          <p:cNvSpPr txBox="1"/>
          <p:nvPr>
            <p:ph idx="1"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5E0942"/>
                </a:solidFill>
              </a:rPr>
              <a:t>Leadership</a:t>
            </a:r>
            <a:r>
              <a:rPr b="1" lang="en" sz="2800">
                <a:solidFill>
                  <a:srgbClr val="434343"/>
                </a:solidFill>
              </a:rPr>
              <a:t> is</a:t>
            </a:r>
            <a:endParaRPr b="1" sz="2800">
              <a:solidFill>
                <a:srgbClr val="434343"/>
              </a:solidFill>
            </a:endParaRPr>
          </a:p>
          <a:p>
            <a:pPr indent="0" lvl="0" marL="0" rtl="0" algn="ctr">
              <a:spcBef>
                <a:spcPts val="1200"/>
              </a:spcBef>
              <a:spcAft>
                <a:spcPts val="0"/>
              </a:spcAft>
              <a:buNone/>
            </a:pPr>
            <a:r>
              <a:rPr b="1" lang="en" sz="2800">
                <a:solidFill>
                  <a:srgbClr val="434343"/>
                </a:solidFill>
              </a:rPr>
              <a:t>accepting responsibility</a:t>
            </a:r>
            <a:endParaRPr b="1" sz="2800">
              <a:solidFill>
                <a:srgbClr val="434343"/>
              </a:solidFill>
            </a:endParaRPr>
          </a:p>
          <a:p>
            <a:pPr indent="0" lvl="0" marL="0" rtl="0" algn="ctr">
              <a:spcBef>
                <a:spcPts val="1200"/>
              </a:spcBef>
              <a:spcAft>
                <a:spcPts val="0"/>
              </a:spcAft>
              <a:buNone/>
            </a:pPr>
            <a:r>
              <a:rPr b="1" lang="en" sz="2800">
                <a:solidFill>
                  <a:srgbClr val="434343"/>
                </a:solidFill>
              </a:rPr>
              <a:t>for enabling others</a:t>
            </a:r>
            <a:endParaRPr b="1" sz="2800">
              <a:solidFill>
                <a:srgbClr val="434343"/>
              </a:solidFill>
            </a:endParaRPr>
          </a:p>
          <a:p>
            <a:pPr indent="0" lvl="0" marL="0" rtl="0" algn="ctr">
              <a:spcBef>
                <a:spcPts val="1200"/>
              </a:spcBef>
              <a:spcAft>
                <a:spcPts val="0"/>
              </a:spcAft>
              <a:buNone/>
            </a:pPr>
            <a:r>
              <a:rPr b="1" lang="en" sz="2800">
                <a:solidFill>
                  <a:srgbClr val="434343"/>
                </a:solidFill>
              </a:rPr>
              <a:t>to achieve shared purpose</a:t>
            </a:r>
            <a:endParaRPr b="1" sz="2800">
              <a:solidFill>
                <a:srgbClr val="434343"/>
              </a:solidFill>
            </a:endParaRPr>
          </a:p>
          <a:p>
            <a:pPr indent="0" lvl="0" marL="0" rtl="0" algn="ctr">
              <a:spcBef>
                <a:spcPts val="1200"/>
              </a:spcBef>
              <a:spcAft>
                <a:spcPts val="1200"/>
              </a:spcAft>
              <a:buNone/>
            </a:pPr>
            <a:r>
              <a:rPr b="1" lang="en" sz="2800">
                <a:solidFill>
                  <a:srgbClr val="434343"/>
                </a:solidFill>
              </a:rPr>
              <a:t>under conditions of uncertainty</a:t>
            </a:r>
            <a:endParaRPr>
              <a:solidFill>
                <a:srgbClr val="43434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681" name="Shape 681"/>
        <p:cNvGrpSpPr/>
        <p:nvPr/>
      </p:nvGrpSpPr>
      <p:grpSpPr>
        <a:xfrm>
          <a:off x="0" y="0"/>
          <a:ext cx="0" cy="0"/>
          <a:chOff x="0" y="0"/>
          <a:chExt cx="0" cy="0"/>
        </a:xfrm>
      </p:grpSpPr>
      <p:cxnSp>
        <p:nvCxnSpPr>
          <p:cNvPr id="682" name="Google Shape;682;p126"/>
          <p:cNvCxnSpPr>
            <a:stCxn id="683" idx="2"/>
          </p:cNvCxnSpPr>
          <p:nvPr/>
        </p:nvCxnSpPr>
        <p:spPr>
          <a:xfrm>
            <a:off x="3399475" y="1805336"/>
            <a:ext cx="668700" cy="1134000"/>
          </a:xfrm>
          <a:prstGeom prst="straightConnector1">
            <a:avLst/>
          </a:prstGeom>
          <a:noFill/>
          <a:ln cap="flat" cmpd="sng" w="76200">
            <a:solidFill>
              <a:srgbClr val="434343"/>
            </a:solidFill>
            <a:prstDash val="solid"/>
            <a:round/>
            <a:headEnd len="med" w="med" type="none"/>
            <a:tailEnd len="med" w="med" type="stealth"/>
          </a:ln>
        </p:spPr>
      </p:cxnSp>
      <p:sp>
        <p:nvSpPr>
          <p:cNvPr id="684" name="Google Shape;684;p126"/>
          <p:cNvSpPr txBox="1"/>
          <p:nvPr/>
        </p:nvSpPr>
        <p:spPr>
          <a:xfrm rot="-1687308">
            <a:off x="713829" y="2742134"/>
            <a:ext cx="3096442" cy="731154"/>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rgbClr val="434343"/>
                </a:solidFill>
                <a:latin typeface="Montserrat"/>
                <a:ea typeface="Montserrat"/>
                <a:cs typeface="Montserrat"/>
                <a:sym typeface="Montserrat"/>
              </a:rPr>
              <a:t>Critical lens</a:t>
            </a:r>
            <a:endParaRPr>
              <a:solidFill>
                <a:srgbClr val="434343"/>
              </a:solidFill>
              <a:latin typeface="Montserrat"/>
              <a:ea typeface="Montserrat"/>
              <a:cs typeface="Montserrat"/>
              <a:sym typeface="Montserrat"/>
            </a:endParaRPr>
          </a:p>
          <a:p>
            <a:pPr indent="0" lvl="0" marL="0" rtl="0" algn="r">
              <a:spcBef>
                <a:spcPts val="0"/>
              </a:spcBef>
              <a:spcAft>
                <a:spcPts val="0"/>
              </a:spcAft>
              <a:buNone/>
            </a:pPr>
            <a:r>
              <a:rPr lang="en">
                <a:solidFill>
                  <a:srgbClr val="434343"/>
                </a:solidFill>
                <a:latin typeface="Montserrat"/>
                <a:ea typeface="Montserrat"/>
                <a:cs typeface="Montserrat"/>
                <a:sym typeface="Montserrat"/>
              </a:rPr>
              <a:t>How</a:t>
            </a:r>
            <a:endParaRPr>
              <a:solidFill>
                <a:srgbClr val="434343"/>
              </a:solidFill>
              <a:latin typeface="Montserrat"/>
              <a:ea typeface="Montserrat"/>
              <a:cs typeface="Montserrat"/>
              <a:sym typeface="Montserrat"/>
            </a:endParaRPr>
          </a:p>
          <a:p>
            <a:pPr indent="0" lvl="0" marL="0" rtl="0" algn="r">
              <a:spcBef>
                <a:spcPts val="0"/>
              </a:spcBef>
              <a:spcAft>
                <a:spcPts val="0"/>
              </a:spcAft>
              <a:buNone/>
            </a:pPr>
            <a:r>
              <a:rPr lang="en">
                <a:solidFill>
                  <a:srgbClr val="434343"/>
                </a:solidFill>
                <a:latin typeface="Montserrat"/>
                <a:ea typeface="Montserrat"/>
                <a:cs typeface="Montserrat"/>
                <a:sym typeface="Montserrat"/>
              </a:rPr>
              <a:t>Cognitive</a:t>
            </a:r>
            <a:endParaRPr>
              <a:solidFill>
                <a:srgbClr val="434343"/>
              </a:solidFill>
              <a:latin typeface="Montserrat"/>
              <a:ea typeface="Montserrat"/>
              <a:cs typeface="Montserrat"/>
              <a:sym typeface="Montserrat"/>
            </a:endParaRPr>
          </a:p>
          <a:p>
            <a:pPr indent="0" lvl="0" marL="0" rtl="0" algn="r">
              <a:spcBef>
                <a:spcPts val="0"/>
              </a:spcBef>
              <a:spcAft>
                <a:spcPts val="0"/>
              </a:spcAft>
              <a:buNone/>
            </a:pPr>
            <a:r>
              <a:rPr lang="en">
                <a:solidFill>
                  <a:srgbClr val="434343"/>
                </a:solidFill>
                <a:latin typeface="Montserrat"/>
                <a:ea typeface="Montserrat"/>
                <a:cs typeface="Montserrat"/>
                <a:sym typeface="Montserrat"/>
              </a:rPr>
              <a:t>Strategy</a:t>
            </a:r>
            <a:endParaRPr>
              <a:solidFill>
                <a:srgbClr val="434343"/>
              </a:solidFill>
              <a:latin typeface="Montserrat"/>
              <a:ea typeface="Montserrat"/>
              <a:cs typeface="Montserrat"/>
              <a:sym typeface="Montserrat"/>
            </a:endParaRPr>
          </a:p>
          <a:p>
            <a:pPr indent="0" lvl="0" marL="0" rtl="0" algn="r">
              <a:spcBef>
                <a:spcPts val="0"/>
              </a:spcBef>
              <a:spcAft>
                <a:spcPts val="0"/>
              </a:spcAft>
              <a:buNone/>
            </a:pPr>
            <a:r>
              <a:rPr lang="en">
                <a:solidFill>
                  <a:srgbClr val="434343"/>
                </a:solidFill>
                <a:latin typeface="Montserrat"/>
                <a:ea typeface="Montserrat"/>
                <a:cs typeface="Montserrat"/>
                <a:sym typeface="Montserrat"/>
              </a:rPr>
              <a:t>Analysis</a:t>
            </a:r>
            <a:endParaRPr>
              <a:solidFill>
                <a:srgbClr val="434343"/>
              </a:solidFill>
              <a:latin typeface="Montserrat"/>
              <a:ea typeface="Montserrat"/>
              <a:cs typeface="Montserrat"/>
              <a:sym typeface="Montserrat"/>
            </a:endParaRPr>
          </a:p>
        </p:txBody>
      </p:sp>
      <p:sp>
        <p:nvSpPr>
          <p:cNvPr id="685" name="Google Shape;685;p126"/>
          <p:cNvSpPr txBox="1"/>
          <p:nvPr/>
        </p:nvSpPr>
        <p:spPr>
          <a:xfrm>
            <a:off x="3159600" y="3861775"/>
            <a:ext cx="2824800" cy="532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Practical lens</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What</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Behavioral</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Meaningful Action</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Skills</a:t>
            </a:r>
            <a:endParaRPr>
              <a:solidFill>
                <a:srgbClr val="434343"/>
              </a:solidFill>
              <a:latin typeface="Montserrat"/>
              <a:ea typeface="Montserrat"/>
              <a:cs typeface="Montserrat"/>
              <a:sym typeface="Montserrat"/>
            </a:endParaRPr>
          </a:p>
        </p:txBody>
      </p:sp>
      <p:sp>
        <p:nvSpPr>
          <p:cNvPr id="683" name="Google Shape;683;p126"/>
          <p:cNvSpPr/>
          <p:nvPr/>
        </p:nvSpPr>
        <p:spPr>
          <a:xfrm rot="-1797955">
            <a:off x="2527824" y="1269275"/>
            <a:ext cx="1456501" cy="574421"/>
          </a:xfrm>
          <a:prstGeom prst="roundRect">
            <a:avLst>
              <a:gd fmla="val 16667" name="adj"/>
            </a:avLst>
          </a:prstGeom>
          <a:solidFill>
            <a:srgbClr val="5E0942"/>
          </a:solid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800">
                <a:solidFill>
                  <a:srgbClr val="FFFFFF"/>
                </a:solidFill>
                <a:latin typeface="Montserrat"/>
                <a:ea typeface="Montserrat"/>
                <a:cs typeface="Montserrat"/>
                <a:sym typeface="Montserrat"/>
              </a:rPr>
              <a:t>Head</a:t>
            </a:r>
            <a:endParaRPr b="1" sz="2800">
              <a:solidFill>
                <a:srgbClr val="FFFFFF"/>
              </a:solidFill>
              <a:latin typeface="Montserrat"/>
              <a:ea typeface="Montserrat"/>
              <a:cs typeface="Montserrat"/>
              <a:sym typeface="Montserrat"/>
            </a:endParaRPr>
          </a:p>
        </p:txBody>
      </p:sp>
      <p:sp>
        <p:nvSpPr>
          <p:cNvPr id="686" name="Google Shape;686;p126"/>
          <p:cNvSpPr/>
          <p:nvPr/>
        </p:nvSpPr>
        <p:spPr>
          <a:xfrm>
            <a:off x="3844500" y="2982982"/>
            <a:ext cx="1455000" cy="576000"/>
          </a:xfrm>
          <a:prstGeom prst="roundRect">
            <a:avLst>
              <a:gd fmla="val 16667" name="adj"/>
            </a:avLst>
          </a:prstGeom>
          <a:solidFill>
            <a:srgbClr val="5E0942"/>
          </a:solid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800">
                <a:solidFill>
                  <a:srgbClr val="FFFFFF"/>
                </a:solidFill>
                <a:latin typeface="Montserrat"/>
                <a:ea typeface="Montserrat"/>
                <a:cs typeface="Montserrat"/>
                <a:sym typeface="Montserrat"/>
              </a:rPr>
              <a:t>Hands</a:t>
            </a:r>
            <a:endParaRPr b="1" sz="2800">
              <a:solidFill>
                <a:srgbClr val="FFFFFF"/>
              </a:solidFill>
              <a:latin typeface="Montserrat"/>
              <a:ea typeface="Montserrat"/>
              <a:cs typeface="Montserrat"/>
              <a:sym typeface="Montserrat"/>
            </a:endParaRPr>
          </a:p>
        </p:txBody>
      </p:sp>
      <p:cxnSp>
        <p:nvCxnSpPr>
          <p:cNvPr id="687" name="Google Shape;687;p126"/>
          <p:cNvCxnSpPr/>
          <p:nvPr/>
        </p:nvCxnSpPr>
        <p:spPr>
          <a:xfrm flipH="1">
            <a:off x="5076570" y="1809332"/>
            <a:ext cx="667500" cy="1134000"/>
          </a:xfrm>
          <a:prstGeom prst="straightConnector1">
            <a:avLst/>
          </a:prstGeom>
          <a:noFill/>
          <a:ln cap="flat" cmpd="sng" w="76200">
            <a:solidFill>
              <a:srgbClr val="434343"/>
            </a:solidFill>
            <a:prstDash val="solid"/>
            <a:round/>
            <a:headEnd len="med" w="med" type="none"/>
            <a:tailEnd len="med" w="med" type="stealth"/>
          </a:ln>
        </p:spPr>
      </p:cxnSp>
      <p:sp>
        <p:nvSpPr>
          <p:cNvPr id="688" name="Google Shape;688;p126"/>
          <p:cNvSpPr/>
          <p:nvPr/>
        </p:nvSpPr>
        <p:spPr>
          <a:xfrm rot="1801757">
            <a:off x="5161539" y="1271852"/>
            <a:ext cx="1454313" cy="576060"/>
          </a:xfrm>
          <a:prstGeom prst="roundRect">
            <a:avLst>
              <a:gd fmla="val 16667" name="adj"/>
            </a:avLst>
          </a:prstGeom>
          <a:solidFill>
            <a:srgbClr val="5E0942"/>
          </a:solid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800">
                <a:solidFill>
                  <a:srgbClr val="FFFFFF"/>
                </a:solidFill>
                <a:latin typeface="Montserrat"/>
                <a:ea typeface="Montserrat"/>
                <a:cs typeface="Montserrat"/>
                <a:sym typeface="Montserrat"/>
              </a:rPr>
              <a:t>Heart</a:t>
            </a:r>
            <a:endParaRPr b="1" sz="2800">
              <a:solidFill>
                <a:srgbClr val="FFFFFF"/>
              </a:solidFill>
              <a:latin typeface="Montserrat"/>
              <a:ea typeface="Montserrat"/>
              <a:cs typeface="Montserrat"/>
              <a:sym typeface="Montserrat"/>
            </a:endParaRPr>
          </a:p>
        </p:txBody>
      </p:sp>
      <p:sp>
        <p:nvSpPr>
          <p:cNvPr id="689" name="Google Shape;689;p126"/>
          <p:cNvSpPr txBox="1"/>
          <p:nvPr/>
        </p:nvSpPr>
        <p:spPr>
          <a:xfrm rot="1911638">
            <a:off x="5295871" y="2829509"/>
            <a:ext cx="3096306" cy="73130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Emotional lens</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rPr lang="en">
                <a:solidFill>
                  <a:srgbClr val="434343"/>
                </a:solidFill>
                <a:latin typeface="Montserrat"/>
                <a:ea typeface="Montserrat"/>
                <a:cs typeface="Montserrat"/>
                <a:sym typeface="Montserrat"/>
              </a:rPr>
              <a:t>Why</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rPr lang="en">
                <a:solidFill>
                  <a:srgbClr val="434343"/>
                </a:solidFill>
                <a:latin typeface="Montserrat"/>
                <a:ea typeface="Montserrat"/>
                <a:cs typeface="Montserrat"/>
                <a:sym typeface="Montserrat"/>
              </a:rPr>
              <a:t>Affective</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rPr lang="en">
                <a:solidFill>
                  <a:srgbClr val="434343"/>
                </a:solidFill>
                <a:latin typeface="Montserrat"/>
                <a:ea typeface="Montserrat"/>
                <a:cs typeface="Montserrat"/>
                <a:sym typeface="Montserrat"/>
              </a:rPr>
              <a:t>Story</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rPr lang="en">
                <a:solidFill>
                  <a:srgbClr val="434343"/>
                </a:solidFill>
                <a:latin typeface="Montserrat"/>
                <a:ea typeface="Montserrat"/>
                <a:cs typeface="Montserrat"/>
                <a:sym typeface="Montserrat"/>
              </a:rPr>
              <a:t>Motivation</a:t>
            </a:r>
            <a:endParaRPr>
              <a:solidFill>
                <a:srgbClr val="434343"/>
              </a:solidFill>
              <a:latin typeface="Montserrat"/>
              <a:ea typeface="Montserrat"/>
              <a:cs typeface="Montserrat"/>
              <a:sym typeface="Montserrat"/>
            </a:endParaRPr>
          </a:p>
        </p:txBody>
      </p:sp>
      <p:pic>
        <p:nvPicPr>
          <p:cNvPr id="690" name="Google Shape;690;p126" title="2025 Programs and Tracks (2).png"/>
          <p:cNvPicPr preferRelativeResize="0"/>
          <p:nvPr/>
        </p:nvPicPr>
        <p:blipFill rotWithShape="1">
          <a:blip r:embed="rId3">
            <a:alphaModFix/>
          </a:blip>
          <a:srcRect b="37782" l="58603" r="29580" t="42065"/>
          <a:stretch/>
        </p:blipFill>
        <p:spPr>
          <a:xfrm rot="21890">
            <a:off x="4261396" y="2276883"/>
            <a:ext cx="742517" cy="703720"/>
          </a:xfrm>
          <a:prstGeom prst="rect">
            <a:avLst/>
          </a:prstGeom>
          <a:noFill/>
          <a:ln>
            <a:noFill/>
          </a:ln>
        </p:spPr>
      </p:pic>
      <p:pic>
        <p:nvPicPr>
          <p:cNvPr id="691" name="Google Shape;691;p126" title="2025 Programs and Tracks (2).png"/>
          <p:cNvPicPr preferRelativeResize="0"/>
          <p:nvPr/>
        </p:nvPicPr>
        <p:blipFill rotWithShape="1">
          <a:blip r:embed="rId3">
            <a:alphaModFix/>
          </a:blip>
          <a:srcRect b="38069" l="45632" r="42550" t="41779"/>
          <a:stretch/>
        </p:blipFill>
        <p:spPr>
          <a:xfrm rot="1143325">
            <a:off x="5840861" y="614057"/>
            <a:ext cx="818440" cy="775726"/>
          </a:xfrm>
          <a:prstGeom prst="rect">
            <a:avLst/>
          </a:prstGeom>
          <a:noFill/>
          <a:ln>
            <a:noFill/>
          </a:ln>
        </p:spPr>
      </p:pic>
      <p:pic>
        <p:nvPicPr>
          <p:cNvPr id="692" name="Google Shape;692;p126" title="2025 Programs and Tracks (2).png"/>
          <p:cNvPicPr preferRelativeResize="0"/>
          <p:nvPr/>
        </p:nvPicPr>
        <p:blipFill rotWithShape="1">
          <a:blip r:embed="rId3">
            <a:alphaModFix/>
          </a:blip>
          <a:srcRect b="37173" l="34425" r="54797" t="41218"/>
          <a:stretch/>
        </p:blipFill>
        <p:spPr>
          <a:xfrm rot="-826525">
            <a:off x="2533355" y="602563"/>
            <a:ext cx="719889" cy="802162"/>
          </a:xfrm>
          <a:prstGeom prst="rect">
            <a:avLst/>
          </a:prstGeom>
          <a:noFill/>
          <a:ln>
            <a:noFill/>
          </a:ln>
        </p:spPr>
      </p:pic>
      <p:pic>
        <p:nvPicPr>
          <p:cNvPr id="693" name="Google Shape;693;p126"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1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699" name="Google Shape;699;p127" title="5 leadership practices.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grpSp>
        <p:nvGrpSpPr>
          <p:cNvPr id="704" name="Google Shape;704;p128"/>
          <p:cNvGrpSpPr/>
          <p:nvPr/>
        </p:nvGrpSpPr>
        <p:grpSpPr>
          <a:xfrm>
            <a:off x="325683" y="706695"/>
            <a:ext cx="2000400" cy="4280058"/>
            <a:chOff x="911275" y="361388"/>
            <a:chExt cx="2000400" cy="4619100"/>
          </a:xfrm>
        </p:grpSpPr>
        <p:sp>
          <p:nvSpPr>
            <p:cNvPr id="705" name="Google Shape;705;p128"/>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Welcome &amp; Setting Up</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Leadership </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Coaching</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Public Narrative</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Story of Self</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Story of Us</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Wrap Up &amp; Closing</a:t>
              </a:r>
              <a:endParaRPr sz="1100">
                <a:latin typeface="Montserrat"/>
                <a:ea typeface="Montserrat"/>
                <a:cs typeface="Montserrat"/>
                <a:sym typeface="Montserrat"/>
              </a:endParaRPr>
            </a:p>
          </p:txBody>
        </p:sp>
        <p:sp>
          <p:nvSpPr>
            <p:cNvPr id="706" name="Google Shape;706;p128"/>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SAT JUNE 13</a:t>
              </a:r>
              <a:endParaRPr>
                <a:solidFill>
                  <a:schemeClr val="lt1"/>
                </a:solidFill>
                <a:latin typeface="Montserrat"/>
                <a:ea typeface="Montserrat"/>
                <a:cs typeface="Montserrat"/>
                <a:sym typeface="Montserrat"/>
              </a:endParaRPr>
            </a:p>
          </p:txBody>
        </p:sp>
      </p:grpSp>
      <p:grpSp>
        <p:nvGrpSpPr>
          <p:cNvPr id="707" name="Google Shape;707;p128"/>
          <p:cNvGrpSpPr/>
          <p:nvPr/>
        </p:nvGrpSpPr>
        <p:grpSpPr>
          <a:xfrm>
            <a:off x="2459283" y="706695"/>
            <a:ext cx="2000400" cy="4280058"/>
            <a:chOff x="911275" y="361388"/>
            <a:chExt cx="2000400" cy="4619100"/>
          </a:xfrm>
        </p:grpSpPr>
        <p:sp>
          <p:nvSpPr>
            <p:cNvPr id="708" name="Google Shape;708;p128"/>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Welcome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Story of Now</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Linking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Narrative as a Leadership Practice</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Reflections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Q&amp;A with Rosi Greenberg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Wrap Up &amp;  Closing</a:t>
              </a:r>
              <a:endParaRPr sz="1200">
                <a:latin typeface="Montserrat"/>
                <a:ea typeface="Montserrat"/>
                <a:cs typeface="Montserrat"/>
                <a:sym typeface="Montserrat"/>
              </a:endParaRPr>
            </a:p>
          </p:txBody>
        </p:sp>
        <p:sp>
          <p:nvSpPr>
            <p:cNvPr id="709" name="Google Shape;709;p128"/>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SUN JUNE 14</a:t>
              </a:r>
              <a:endParaRPr>
                <a:solidFill>
                  <a:schemeClr val="lt1"/>
                </a:solidFill>
                <a:latin typeface="Montserrat"/>
                <a:ea typeface="Montserrat"/>
                <a:cs typeface="Montserrat"/>
                <a:sym typeface="Montserrat"/>
              </a:endParaRPr>
            </a:p>
          </p:txBody>
        </p:sp>
      </p:grpSp>
      <p:grpSp>
        <p:nvGrpSpPr>
          <p:cNvPr id="710" name="Google Shape;710;p128"/>
          <p:cNvGrpSpPr/>
          <p:nvPr/>
        </p:nvGrpSpPr>
        <p:grpSpPr>
          <a:xfrm>
            <a:off x="4897683" y="706695"/>
            <a:ext cx="2000400" cy="4280058"/>
            <a:chOff x="911275" y="361388"/>
            <a:chExt cx="2000400" cy="4619100"/>
          </a:xfrm>
        </p:grpSpPr>
        <p:sp>
          <p:nvSpPr>
            <p:cNvPr id="711" name="Google Shape;711;p128"/>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Welcome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Community Organizing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Relationship Building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Teams</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Strategy I</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Wrap Up &amp; Closing</a:t>
              </a:r>
              <a:endParaRPr sz="1200">
                <a:latin typeface="Montserrat"/>
                <a:ea typeface="Montserrat"/>
                <a:cs typeface="Montserrat"/>
                <a:sym typeface="Montserrat"/>
              </a:endParaRPr>
            </a:p>
          </p:txBody>
        </p:sp>
        <p:sp>
          <p:nvSpPr>
            <p:cNvPr id="712" name="Google Shape;712;p128"/>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SAT JUNE 20</a:t>
              </a:r>
              <a:endParaRPr>
                <a:solidFill>
                  <a:schemeClr val="lt1"/>
                </a:solidFill>
                <a:latin typeface="Montserrat"/>
                <a:ea typeface="Montserrat"/>
                <a:cs typeface="Montserrat"/>
                <a:sym typeface="Montserrat"/>
              </a:endParaRPr>
            </a:p>
          </p:txBody>
        </p:sp>
      </p:grpSp>
      <p:grpSp>
        <p:nvGrpSpPr>
          <p:cNvPr id="713" name="Google Shape;713;p128"/>
          <p:cNvGrpSpPr/>
          <p:nvPr/>
        </p:nvGrpSpPr>
        <p:grpSpPr>
          <a:xfrm>
            <a:off x="7031283" y="706695"/>
            <a:ext cx="2000400" cy="4280058"/>
            <a:chOff x="911275" y="361388"/>
            <a:chExt cx="2000400" cy="4619100"/>
          </a:xfrm>
        </p:grpSpPr>
        <p:sp>
          <p:nvSpPr>
            <p:cNvPr id="714" name="Google Shape;714;p128"/>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Welcome</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Strategy II: Tactics &amp; Timeline</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Strategy III: Structure</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Action</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Q&amp;A with Professor Marshall Ganz</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Wrap Up &amp; Closing</a:t>
              </a:r>
              <a:endParaRPr sz="1200">
                <a:latin typeface="Montserrat"/>
                <a:ea typeface="Montserrat"/>
                <a:cs typeface="Montserrat"/>
                <a:sym typeface="Montserrat"/>
              </a:endParaRPr>
            </a:p>
          </p:txBody>
        </p:sp>
        <p:sp>
          <p:nvSpPr>
            <p:cNvPr id="715" name="Google Shape;715;p128"/>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SUN JUNE 21</a:t>
              </a:r>
              <a:endParaRPr>
                <a:solidFill>
                  <a:schemeClr val="lt1"/>
                </a:solidFill>
                <a:latin typeface="Montserrat"/>
                <a:ea typeface="Montserrat"/>
                <a:cs typeface="Montserrat"/>
                <a:sym typeface="Montserrat"/>
              </a:endParaRPr>
            </a:p>
          </p:txBody>
        </p:sp>
      </p:grpSp>
      <p:sp>
        <p:nvSpPr>
          <p:cNvPr id="716" name="Google Shape;716;p128"/>
          <p:cNvSpPr txBox="1"/>
          <p:nvPr/>
        </p:nvSpPr>
        <p:spPr>
          <a:xfrm>
            <a:off x="1241633" y="223900"/>
            <a:ext cx="2831400" cy="1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Montserrat"/>
                <a:ea typeface="Montserrat"/>
                <a:cs typeface="Montserrat"/>
                <a:sym typeface="Montserrat"/>
              </a:rPr>
              <a:t>PUBLIC NARRATIVE</a:t>
            </a:r>
            <a:endParaRPr b="1" sz="1800">
              <a:solidFill>
                <a:schemeClr val="accent1"/>
              </a:solidFill>
              <a:latin typeface="Montserrat"/>
              <a:ea typeface="Montserrat"/>
              <a:cs typeface="Montserrat"/>
              <a:sym typeface="Montserrat"/>
            </a:endParaRPr>
          </a:p>
        </p:txBody>
      </p:sp>
      <p:sp>
        <p:nvSpPr>
          <p:cNvPr id="717" name="Google Shape;717;p128"/>
          <p:cNvSpPr txBox="1"/>
          <p:nvPr/>
        </p:nvSpPr>
        <p:spPr>
          <a:xfrm>
            <a:off x="5232217" y="223900"/>
            <a:ext cx="3593400" cy="1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Montserrat"/>
                <a:ea typeface="Montserrat"/>
                <a:cs typeface="Montserrat"/>
                <a:sym typeface="Montserrat"/>
              </a:rPr>
              <a:t>COMMUNITY ORGANIZING</a:t>
            </a:r>
            <a:endParaRPr b="1" sz="1800">
              <a:solidFill>
                <a:schemeClr val="accent1"/>
              </a:solidFill>
              <a:latin typeface="Montserrat"/>
              <a:ea typeface="Montserrat"/>
              <a:cs typeface="Montserrat"/>
              <a:sym typeface="Montserrat"/>
            </a:endParaRPr>
          </a:p>
        </p:txBody>
      </p:sp>
      <p:sp>
        <p:nvSpPr>
          <p:cNvPr id="718" name="Google Shape;718;p128"/>
          <p:cNvSpPr/>
          <p:nvPr/>
        </p:nvSpPr>
        <p:spPr>
          <a:xfrm>
            <a:off x="2479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19" name="Google Shape;719;p128"/>
          <p:cNvSpPr/>
          <p:nvPr/>
        </p:nvSpPr>
        <p:spPr>
          <a:xfrm>
            <a:off x="2479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0" name="Google Shape;720;p128"/>
          <p:cNvSpPr/>
          <p:nvPr/>
        </p:nvSpPr>
        <p:spPr>
          <a:xfrm>
            <a:off x="247906" y="2350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1" name="Google Shape;721;p128"/>
          <p:cNvSpPr/>
          <p:nvPr/>
        </p:nvSpPr>
        <p:spPr>
          <a:xfrm>
            <a:off x="247906" y="28079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2" name="Google Shape;722;p128"/>
          <p:cNvSpPr/>
          <p:nvPr/>
        </p:nvSpPr>
        <p:spPr>
          <a:xfrm>
            <a:off x="247906" y="3341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3" name="Google Shape;723;p128"/>
          <p:cNvSpPr/>
          <p:nvPr/>
        </p:nvSpPr>
        <p:spPr>
          <a:xfrm>
            <a:off x="247906" y="3874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4" name="Google Shape;724;p128"/>
          <p:cNvSpPr/>
          <p:nvPr/>
        </p:nvSpPr>
        <p:spPr>
          <a:xfrm>
            <a:off x="271914" y="44081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5" name="Google Shape;725;p128"/>
          <p:cNvSpPr/>
          <p:nvPr/>
        </p:nvSpPr>
        <p:spPr>
          <a:xfrm>
            <a:off x="23815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6" name="Google Shape;726;p128"/>
          <p:cNvSpPr/>
          <p:nvPr/>
        </p:nvSpPr>
        <p:spPr>
          <a:xfrm>
            <a:off x="23815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7" name="Google Shape;727;p128"/>
          <p:cNvSpPr/>
          <p:nvPr/>
        </p:nvSpPr>
        <p:spPr>
          <a:xfrm>
            <a:off x="2381506" y="2350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8" name="Google Shape;728;p128"/>
          <p:cNvSpPr/>
          <p:nvPr/>
        </p:nvSpPr>
        <p:spPr>
          <a:xfrm>
            <a:off x="2377956" y="29750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29" name="Google Shape;729;p128"/>
          <p:cNvSpPr/>
          <p:nvPr/>
        </p:nvSpPr>
        <p:spPr>
          <a:xfrm>
            <a:off x="2381506" y="367899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0" name="Google Shape;730;p128"/>
          <p:cNvSpPr/>
          <p:nvPr/>
        </p:nvSpPr>
        <p:spPr>
          <a:xfrm>
            <a:off x="2405514" y="421239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1" name="Google Shape;731;p128"/>
          <p:cNvSpPr/>
          <p:nvPr/>
        </p:nvSpPr>
        <p:spPr>
          <a:xfrm>
            <a:off x="48199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2" name="Google Shape;732;p128"/>
          <p:cNvSpPr/>
          <p:nvPr/>
        </p:nvSpPr>
        <p:spPr>
          <a:xfrm>
            <a:off x="48199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3" name="Google Shape;733;p128"/>
          <p:cNvSpPr/>
          <p:nvPr/>
        </p:nvSpPr>
        <p:spPr>
          <a:xfrm>
            <a:off x="4819906" y="2599146"/>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4" name="Google Shape;734;p128"/>
          <p:cNvSpPr/>
          <p:nvPr/>
        </p:nvSpPr>
        <p:spPr>
          <a:xfrm>
            <a:off x="4819906" y="3341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5" name="Google Shape;735;p128"/>
          <p:cNvSpPr/>
          <p:nvPr/>
        </p:nvSpPr>
        <p:spPr>
          <a:xfrm>
            <a:off x="4819906" y="3874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6" name="Google Shape;736;p128"/>
          <p:cNvSpPr/>
          <p:nvPr/>
        </p:nvSpPr>
        <p:spPr>
          <a:xfrm>
            <a:off x="4843914" y="44081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7" name="Google Shape;737;p128"/>
          <p:cNvSpPr/>
          <p:nvPr/>
        </p:nvSpPr>
        <p:spPr>
          <a:xfrm>
            <a:off x="69535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8" name="Google Shape;738;p128"/>
          <p:cNvSpPr/>
          <p:nvPr/>
        </p:nvSpPr>
        <p:spPr>
          <a:xfrm>
            <a:off x="69535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39" name="Google Shape;739;p128"/>
          <p:cNvSpPr/>
          <p:nvPr/>
        </p:nvSpPr>
        <p:spPr>
          <a:xfrm>
            <a:off x="6953506" y="2579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40" name="Google Shape;740;p128"/>
          <p:cNvSpPr/>
          <p:nvPr/>
        </p:nvSpPr>
        <p:spPr>
          <a:xfrm>
            <a:off x="6953506" y="3112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41" name="Google Shape;741;p128"/>
          <p:cNvSpPr/>
          <p:nvPr/>
        </p:nvSpPr>
        <p:spPr>
          <a:xfrm>
            <a:off x="6953506" y="36461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742" name="Google Shape;742;p128"/>
          <p:cNvSpPr/>
          <p:nvPr/>
        </p:nvSpPr>
        <p:spPr>
          <a:xfrm>
            <a:off x="6977514" y="41795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743" name="Google Shape;743;p128"/>
          <p:cNvCxnSpPr/>
          <p:nvPr/>
        </p:nvCxnSpPr>
        <p:spPr>
          <a:xfrm>
            <a:off x="4660214" y="1078800"/>
            <a:ext cx="0" cy="3692700"/>
          </a:xfrm>
          <a:prstGeom prst="straightConnector1">
            <a:avLst/>
          </a:prstGeom>
          <a:noFill/>
          <a:ln cap="flat" cmpd="sng" w="38100">
            <a:solidFill>
              <a:schemeClr val="dk2"/>
            </a:solidFill>
            <a:prstDash val="dash"/>
            <a:round/>
            <a:headEnd len="med" w="med" type="none"/>
            <a:tailEnd len="med" w="med" type="none"/>
          </a:ln>
        </p:spPr>
      </p:cxnSp>
      <p:cxnSp>
        <p:nvCxnSpPr>
          <p:cNvPr id="744" name="Google Shape;744;p128"/>
          <p:cNvCxnSpPr/>
          <p:nvPr/>
        </p:nvCxnSpPr>
        <p:spPr>
          <a:xfrm>
            <a:off x="3007600" y="2156825"/>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745" name="Google Shape;745;p128"/>
          <p:cNvCxnSpPr/>
          <p:nvPr/>
        </p:nvCxnSpPr>
        <p:spPr>
          <a:xfrm>
            <a:off x="3007600" y="2654046"/>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746" name="Google Shape;746;p128"/>
          <p:cNvCxnSpPr/>
          <p:nvPr/>
        </p:nvCxnSpPr>
        <p:spPr>
          <a:xfrm>
            <a:off x="2954025" y="3740343"/>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747" name="Google Shape;747;p128"/>
          <p:cNvCxnSpPr/>
          <p:nvPr/>
        </p:nvCxnSpPr>
        <p:spPr>
          <a:xfrm>
            <a:off x="5342567" y="3206898"/>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748" name="Google Shape;748;p128"/>
          <p:cNvCxnSpPr/>
          <p:nvPr/>
        </p:nvCxnSpPr>
        <p:spPr>
          <a:xfrm>
            <a:off x="5342567" y="3740298"/>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749" name="Google Shape;749;p128"/>
          <p:cNvCxnSpPr/>
          <p:nvPr/>
        </p:nvCxnSpPr>
        <p:spPr>
          <a:xfrm>
            <a:off x="7522942" y="2510473"/>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750" name="Google Shape;750;p128"/>
          <p:cNvCxnSpPr/>
          <p:nvPr/>
        </p:nvCxnSpPr>
        <p:spPr>
          <a:xfrm>
            <a:off x="7545917" y="3058573"/>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751" name="Google Shape;751;p128"/>
          <p:cNvCxnSpPr/>
          <p:nvPr/>
        </p:nvCxnSpPr>
        <p:spPr>
          <a:xfrm>
            <a:off x="7545917" y="3591973"/>
            <a:ext cx="971100" cy="0"/>
          </a:xfrm>
          <a:prstGeom prst="straightConnector1">
            <a:avLst/>
          </a:prstGeom>
          <a:noFill/>
          <a:ln cap="flat" cmpd="sng" w="28575">
            <a:solidFill>
              <a:schemeClr val="accent3"/>
            </a:solidFill>
            <a:prstDash val="dash"/>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129"/>
          <p:cNvSpPr txBox="1"/>
          <p:nvPr>
            <p:ph type="title"/>
          </p:nvPr>
        </p:nvSpPr>
        <p:spPr>
          <a:xfrm>
            <a:off x="0" y="2150850"/>
            <a:ext cx="91440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Introduction to Organizing</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People, Power &amp; Change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grpSp>
        <p:nvGrpSpPr>
          <p:cNvPr id="762" name="Google Shape;762;p130"/>
          <p:cNvGrpSpPr/>
          <p:nvPr/>
        </p:nvGrpSpPr>
        <p:grpSpPr>
          <a:xfrm>
            <a:off x="398760" y="1932291"/>
            <a:ext cx="8567448" cy="2909796"/>
            <a:chOff x="719138" y="1752359"/>
            <a:chExt cx="7880287" cy="3568550"/>
          </a:xfrm>
        </p:grpSpPr>
        <p:sp>
          <p:nvSpPr>
            <p:cNvPr id="763" name="Google Shape;763;p130"/>
            <p:cNvSpPr txBox="1"/>
            <p:nvPr/>
          </p:nvSpPr>
          <p:spPr>
            <a:xfrm>
              <a:off x="719138" y="4387609"/>
              <a:ext cx="2525700" cy="933300"/>
            </a:xfrm>
            <a:prstGeom prst="rect">
              <a:avLst/>
            </a:prstGeom>
            <a:noFill/>
            <a:ln>
              <a:noFill/>
            </a:ln>
          </p:spPr>
          <p:txBody>
            <a:bodyPr anchorCtr="0" anchor="t" bIns="49675" lIns="99400" spcFirstLastPara="1" rIns="99400" wrap="square" tIns="49675">
              <a:spAutoFit/>
            </a:bodyPr>
            <a:lstStyle/>
            <a:p>
              <a:pPr indent="0" lvl="0" marL="0" marR="0" rtl="0" algn="l">
                <a:lnSpc>
                  <a:spcPct val="100000"/>
                </a:lnSpc>
                <a:spcBef>
                  <a:spcPts val="0"/>
                </a:spcBef>
                <a:spcAft>
                  <a:spcPts val="0"/>
                </a:spcAft>
                <a:buClr>
                  <a:srgbClr val="000000"/>
                </a:buClr>
                <a:buSzPts val="4893"/>
                <a:buFont typeface="Arial"/>
                <a:buNone/>
              </a:pPr>
              <a:r>
                <a:rPr b="1" lang="en" sz="4293">
                  <a:solidFill>
                    <a:srgbClr val="5E0942"/>
                  </a:solidFill>
                  <a:latin typeface="Montserrat"/>
                  <a:ea typeface="Montserrat"/>
                  <a:cs typeface="Montserrat"/>
                  <a:sym typeface="Montserrat"/>
                </a:rPr>
                <a:t>People</a:t>
              </a:r>
              <a:endParaRPr i="0" sz="922" u="none" cap="none" strike="noStrike">
                <a:solidFill>
                  <a:srgbClr val="5E0942"/>
                </a:solidFill>
                <a:latin typeface="Montserrat"/>
                <a:ea typeface="Montserrat"/>
                <a:cs typeface="Montserrat"/>
                <a:sym typeface="Montserrat"/>
              </a:endParaRPr>
            </a:p>
          </p:txBody>
        </p:sp>
        <p:sp>
          <p:nvSpPr>
            <p:cNvPr id="764" name="Google Shape;764;p130"/>
            <p:cNvSpPr txBox="1"/>
            <p:nvPr/>
          </p:nvSpPr>
          <p:spPr>
            <a:xfrm>
              <a:off x="3257550" y="2979496"/>
              <a:ext cx="2363700" cy="933300"/>
            </a:xfrm>
            <a:prstGeom prst="rect">
              <a:avLst/>
            </a:prstGeom>
            <a:noFill/>
            <a:ln>
              <a:noFill/>
            </a:ln>
          </p:spPr>
          <p:txBody>
            <a:bodyPr anchorCtr="0" anchor="t" bIns="49675" lIns="99400" spcFirstLastPara="1" rIns="99400" wrap="square" tIns="49675">
              <a:spAutoFit/>
            </a:bodyPr>
            <a:lstStyle/>
            <a:p>
              <a:pPr indent="0" lvl="0" marL="0" marR="0" rtl="0" algn="l">
                <a:lnSpc>
                  <a:spcPct val="100000"/>
                </a:lnSpc>
                <a:spcBef>
                  <a:spcPts val="0"/>
                </a:spcBef>
                <a:spcAft>
                  <a:spcPts val="0"/>
                </a:spcAft>
                <a:buClr>
                  <a:srgbClr val="000000"/>
                </a:buClr>
                <a:buSzPts val="4893"/>
                <a:buFont typeface="Arial"/>
                <a:buNone/>
              </a:pPr>
              <a:r>
                <a:rPr b="1" lang="en" sz="4293">
                  <a:solidFill>
                    <a:srgbClr val="5E0942"/>
                  </a:solidFill>
                  <a:latin typeface="Montserrat"/>
                  <a:ea typeface="Montserrat"/>
                  <a:cs typeface="Montserrat"/>
                  <a:sym typeface="Montserrat"/>
                </a:rPr>
                <a:t>Power</a:t>
              </a:r>
              <a:endParaRPr i="0" sz="922" u="none" cap="none" strike="noStrike">
                <a:solidFill>
                  <a:srgbClr val="5E0942"/>
                </a:solidFill>
                <a:latin typeface="Montserrat"/>
                <a:ea typeface="Montserrat"/>
                <a:cs typeface="Montserrat"/>
                <a:sym typeface="Montserrat"/>
              </a:endParaRPr>
            </a:p>
          </p:txBody>
        </p:sp>
        <p:sp>
          <p:nvSpPr>
            <p:cNvPr id="765" name="Google Shape;765;p130"/>
            <p:cNvSpPr txBox="1"/>
            <p:nvPr/>
          </p:nvSpPr>
          <p:spPr>
            <a:xfrm>
              <a:off x="5915025" y="1752359"/>
              <a:ext cx="2684400" cy="933300"/>
            </a:xfrm>
            <a:prstGeom prst="rect">
              <a:avLst/>
            </a:prstGeom>
            <a:noFill/>
            <a:ln>
              <a:noFill/>
            </a:ln>
          </p:spPr>
          <p:txBody>
            <a:bodyPr anchorCtr="0" anchor="t" bIns="49675" lIns="99400" spcFirstLastPara="1" rIns="99400" wrap="square" tIns="49675">
              <a:spAutoFit/>
            </a:bodyPr>
            <a:lstStyle/>
            <a:p>
              <a:pPr indent="0" lvl="0" marL="0" marR="0" rtl="0" algn="l">
                <a:lnSpc>
                  <a:spcPct val="100000"/>
                </a:lnSpc>
                <a:spcBef>
                  <a:spcPts val="0"/>
                </a:spcBef>
                <a:spcAft>
                  <a:spcPts val="0"/>
                </a:spcAft>
                <a:buClr>
                  <a:srgbClr val="000000"/>
                </a:buClr>
                <a:buSzPts val="4893"/>
                <a:buFont typeface="Arial"/>
                <a:buNone/>
              </a:pPr>
              <a:r>
                <a:rPr b="1" lang="en" sz="4293">
                  <a:solidFill>
                    <a:srgbClr val="5E0942"/>
                  </a:solidFill>
                  <a:latin typeface="Montserrat"/>
                  <a:ea typeface="Montserrat"/>
                  <a:cs typeface="Montserrat"/>
                  <a:sym typeface="Montserrat"/>
                </a:rPr>
                <a:t>Change</a:t>
              </a:r>
              <a:endParaRPr i="0" sz="922" u="none" cap="none" strike="noStrike">
                <a:solidFill>
                  <a:srgbClr val="5E0942"/>
                </a:solidFill>
                <a:latin typeface="Montserrat"/>
                <a:ea typeface="Montserrat"/>
                <a:cs typeface="Montserrat"/>
                <a:sym typeface="Montserrat"/>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769" name="Shape 769"/>
        <p:cNvGrpSpPr/>
        <p:nvPr/>
      </p:nvGrpSpPr>
      <p:grpSpPr>
        <a:xfrm>
          <a:off x="0" y="0"/>
          <a:ext cx="0" cy="0"/>
          <a:chOff x="0" y="0"/>
          <a:chExt cx="0" cy="0"/>
        </a:xfrm>
      </p:grpSpPr>
      <p:sp>
        <p:nvSpPr>
          <p:cNvPr id="770" name="Google Shape;770;p131"/>
          <p:cNvSpPr/>
          <p:nvPr/>
        </p:nvSpPr>
        <p:spPr>
          <a:xfrm>
            <a:off x="1980923" y="2014440"/>
            <a:ext cx="4347900" cy="2687700"/>
          </a:xfrm>
          <a:prstGeom prst="ellipse">
            <a:avLst/>
          </a:prstGeom>
          <a:solidFill>
            <a:srgbClr val="5E0942"/>
          </a:solidFill>
          <a:ln cap="flat" cmpd="sng" w="359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2266">
                <a:solidFill>
                  <a:schemeClr val="lt1"/>
                </a:solidFill>
                <a:latin typeface="Montserrat"/>
                <a:ea typeface="Montserrat"/>
                <a:cs typeface="Montserrat"/>
                <a:sym typeface="Montserrat"/>
              </a:rPr>
              <a:t>Constituency</a:t>
            </a:r>
            <a:endParaRPr b="1" sz="2266">
              <a:solidFill>
                <a:schemeClr val="lt1"/>
              </a:solidFill>
              <a:latin typeface="Montserrat"/>
              <a:ea typeface="Montserrat"/>
              <a:cs typeface="Montserrat"/>
              <a:sym typeface="Montserrat"/>
            </a:endParaRPr>
          </a:p>
        </p:txBody>
      </p:sp>
      <p:sp>
        <p:nvSpPr>
          <p:cNvPr id="771" name="Google Shape;771;p131"/>
          <p:cNvSpPr/>
          <p:nvPr/>
        </p:nvSpPr>
        <p:spPr>
          <a:xfrm>
            <a:off x="601325" y="1180667"/>
            <a:ext cx="2824500" cy="1886400"/>
          </a:xfrm>
          <a:prstGeom prst="ellipse">
            <a:avLst/>
          </a:prstGeom>
          <a:solidFill>
            <a:srgbClr val="5E0942"/>
          </a:solidFill>
          <a:ln cap="flat" cmpd="sng" w="359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2266">
                <a:solidFill>
                  <a:schemeClr val="lt1"/>
                </a:solidFill>
                <a:latin typeface="Montserrat"/>
                <a:ea typeface="Montserrat"/>
                <a:cs typeface="Montserrat"/>
                <a:sym typeface="Montserrat"/>
              </a:rPr>
              <a:t>Foundation</a:t>
            </a:r>
            <a:endParaRPr b="1" sz="2266">
              <a:solidFill>
                <a:schemeClr val="lt1"/>
              </a:solidFill>
              <a:latin typeface="Montserrat"/>
              <a:ea typeface="Montserrat"/>
              <a:cs typeface="Montserrat"/>
              <a:sym typeface="Montserrat"/>
            </a:endParaRPr>
          </a:p>
        </p:txBody>
      </p:sp>
      <p:sp>
        <p:nvSpPr>
          <p:cNvPr id="772" name="Google Shape;772;p131"/>
          <p:cNvSpPr/>
          <p:nvPr/>
        </p:nvSpPr>
        <p:spPr>
          <a:xfrm>
            <a:off x="2742583" y="517425"/>
            <a:ext cx="2824500" cy="1886400"/>
          </a:xfrm>
          <a:prstGeom prst="ellipse">
            <a:avLst/>
          </a:prstGeom>
          <a:solidFill>
            <a:srgbClr val="5E0942"/>
          </a:solidFill>
          <a:ln cap="flat" cmpd="sng" w="359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2266">
                <a:solidFill>
                  <a:schemeClr val="lt1"/>
                </a:solidFill>
                <a:latin typeface="Montserrat"/>
                <a:ea typeface="Montserrat"/>
                <a:cs typeface="Montserrat"/>
                <a:sym typeface="Montserrat"/>
              </a:rPr>
              <a:t>Campaign</a:t>
            </a:r>
            <a:endParaRPr b="1" sz="2266">
              <a:solidFill>
                <a:schemeClr val="lt1"/>
              </a:solidFill>
              <a:latin typeface="Montserrat"/>
              <a:ea typeface="Montserrat"/>
              <a:cs typeface="Montserrat"/>
              <a:sym typeface="Montserrat"/>
            </a:endParaRPr>
          </a:p>
        </p:txBody>
      </p:sp>
      <p:sp>
        <p:nvSpPr>
          <p:cNvPr id="773" name="Google Shape;773;p131"/>
          <p:cNvSpPr/>
          <p:nvPr/>
        </p:nvSpPr>
        <p:spPr>
          <a:xfrm>
            <a:off x="4883866" y="1180667"/>
            <a:ext cx="2824500" cy="1886400"/>
          </a:xfrm>
          <a:prstGeom prst="ellipse">
            <a:avLst/>
          </a:prstGeom>
          <a:solidFill>
            <a:srgbClr val="5E0942"/>
          </a:solidFill>
          <a:ln cap="flat" cmpd="sng" w="359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2266">
                <a:solidFill>
                  <a:schemeClr val="lt1"/>
                </a:solidFill>
                <a:latin typeface="Montserrat"/>
                <a:ea typeface="Montserrat"/>
                <a:cs typeface="Montserrat"/>
                <a:sym typeface="Montserrat"/>
              </a:rPr>
              <a:t>Organization</a:t>
            </a:r>
            <a:endParaRPr b="1" sz="2266">
              <a:solidFill>
                <a:schemeClr val="lt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grpSp>
        <p:nvGrpSpPr>
          <p:cNvPr id="779" name="Google Shape;779;p132"/>
          <p:cNvGrpSpPr/>
          <p:nvPr/>
        </p:nvGrpSpPr>
        <p:grpSpPr>
          <a:xfrm>
            <a:off x="398760" y="1932291"/>
            <a:ext cx="8567448" cy="2909796"/>
            <a:chOff x="719138" y="1752359"/>
            <a:chExt cx="7880287" cy="3568550"/>
          </a:xfrm>
        </p:grpSpPr>
        <p:sp>
          <p:nvSpPr>
            <p:cNvPr id="780" name="Google Shape;780;p132"/>
            <p:cNvSpPr txBox="1"/>
            <p:nvPr/>
          </p:nvSpPr>
          <p:spPr>
            <a:xfrm>
              <a:off x="719138" y="4387609"/>
              <a:ext cx="2525700" cy="933300"/>
            </a:xfrm>
            <a:prstGeom prst="rect">
              <a:avLst/>
            </a:prstGeom>
            <a:noFill/>
            <a:ln>
              <a:noFill/>
            </a:ln>
          </p:spPr>
          <p:txBody>
            <a:bodyPr anchorCtr="0" anchor="t" bIns="49675" lIns="99400" spcFirstLastPara="1" rIns="99400" wrap="square" tIns="49675">
              <a:spAutoFit/>
            </a:bodyPr>
            <a:lstStyle/>
            <a:p>
              <a:pPr indent="0" lvl="0" marL="0" marR="0" rtl="0" algn="l">
                <a:lnSpc>
                  <a:spcPct val="100000"/>
                </a:lnSpc>
                <a:spcBef>
                  <a:spcPts val="0"/>
                </a:spcBef>
                <a:spcAft>
                  <a:spcPts val="0"/>
                </a:spcAft>
                <a:buClr>
                  <a:srgbClr val="000000"/>
                </a:buClr>
                <a:buSzPts val="4893"/>
                <a:buFont typeface="Arial"/>
                <a:buNone/>
              </a:pPr>
              <a:r>
                <a:rPr b="1" lang="en" sz="4293">
                  <a:solidFill>
                    <a:srgbClr val="5E0942"/>
                  </a:solidFill>
                  <a:latin typeface="Montserrat"/>
                  <a:ea typeface="Montserrat"/>
                  <a:cs typeface="Montserrat"/>
                  <a:sym typeface="Montserrat"/>
                </a:rPr>
                <a:t>People</a:t>
              </a:r>
              <a:endParaRPr i="0" sz="922" u="none" cap="none" strike="noStrike">
                <a:solidFill>
                  <a:srgbClr val="5E0942"/>
                </a:solidFill>
                <a:latin typeface="Montserrat"/>
                <a:ea typeface="Montserrat"/>
                <a:cs typeface="Montserrat"/>
                <a:sym typeface="Montserrat"/>
              </a:endParaRPr>
            </a:p>
          </p:txBody>
        </p:sp>
        <p:sp>
          <p:nvSpPr>
            <p:cNvPr id="781" name="Google Shape;781;p132"/>
            <p:cNvSpPr txBox="1"/>
            <p:nvPr/>
          </p:nvSpPr>
          <p:spPr>
            <a:xfrm>
              <a:off x="3257550" y="2979496"/>
              <a:ext cx="2363700" cy="933300"/>
            </a:xfrm>
            <a:prstGeom prst="rect">
              <a:avLst/>
            </a:prstGeom>
            <a:noFill/>
            <a:ln>
              <a:noFill/>
            </a:ln>
          </p:spPr>
          <p:txBody>
            <a:bodyPr anchorCtr="0" anchor="t" bIns="49675" lIns="99400" spcFirstLastPara="1" rIns="99400" wrap="square" tIns="49675">
              <a:spAutoFit/>
            </a:bodyPr>
            <a:lstStyle/>
            <a:p>
              <a:pPr indent="0" lvl="0" marL="0" marR="0" rtl="0" algn="l">
                <a:lnSpc>
                  <a:spcPct val="100000"/>
                </a:lnSpc>
                <a:spcBef>
                  <a:spcPts val="0"/>
                </a:spcBef>
                <a:spcAft>
                  <a:spcPts val="0"/>
                </a:spcAft>
                <a:buClr>
                  <a:srgbClr val="000000"/>
                </a:buClr>
                <a:buSzPts val="4893"/>
                <a:buFont typeface="Arial"/>
                <a:buNone/>
              </a:pPr>
              <a:r>
                <a:rPr b="1" lang="en" sz="4293">
                  <a:solidFill>
                    <a:srgbClr val="5E0942"/>
                  </a:solidFill>
                  <a:latin typeface="Montserrat"/>
                  <a:ea typeface="Montserrat"/>
                  <a:cs typeface="Montserrat"/>
                  <a:sym typeface="Montserrat"/>
                </a:rPr>
                <a:t>Power</a:t>
              </a:r>
              <a:endParaRPr i="0" sz="922" u="none" cap="none" strike="noStrike">
                <a:solidFill>
                  <a:srgbClr val="5E0942"/>
                </a:solidFill>
                <a:latin typeface="Montserrat"/>
                <a:ea typeface="Montserrat"/>
                <a:cs typeface="Montserrat"/>
                <a:sym typeface="Montserrat"/>
              </a:endParaRPr>
            </a:p>
          </p:txBody>
        </p:sp>
        <p:sp>
          <p:nvSpPr>
            <p:cNvPr id="782" name="Google Shape;782;p132"/>
            <p:cNvSpPr txBox="1"/>
            <p:nvPr/>
          </p:nvSpPr>
          <p:spPr>
            <a:xfrm>
              <a:off x="5915025" y="1752359"/>
              <a:ext cx="2684400" cy="933300"/>
            </a:xfrm>
            <a:prstGeom prst="rect">
              <a:avLst/>
            </a:prstGeom>
            <a:noFill/>
            <a:ln>
              <a:noFill/>
            </a:ln>
          </p:spPr>
          <p:txBody>
            <a:bodyPr anchorCtr="0" anchor="t" bIns="49675" lIns="99400" spcFirstLastPara="1" rIns="99400" wrap="square" tIns="49675">
              <a:spAutoFit/>
            </a:bodyPr>
            <a:lstStyle/>
            <a:p>
              <a:pPr indent="0" lvl="0" marL="0" marR="0" rtl="0" algn="l">
                <a:lnSpc>
                  <a:spcPct val="100000"/>
                </a:lnSpc>
                <a:spcBef>
                  <a:spcPts val="0"/>
                </a:spcBef>
                <a:spcAft>
                  <a:spcPts val="0"/>
                </a:spcAft>
                <a:buClr>
                  <a:srgbClr val="000000"/>
                </a:buClr>
                <a:buSzPts val="4893"/>
                <a:buFont typeface="Arial"/>
                <a:buNone/>
              </a:pPr>
              <a:r>
                <a:rPr b="1" lang="en" sz="4293">
                  <a:solidFill>
                    <a:srgbClr val="5E0942"/>
                  </a:solidFill>
                  <a:latin typeface="Montserrat"/>
                  <a:ea typeface="Montserrat"/>
                  <a:cs typeface="Montserrat"/>
                  <a:sym typeface="Montserrat"/>
                </a:rPr>
                <a:t>Change</a:t>
              </a:r>
              <a:endParaRPr i="0" sz="922" u="none" cap="none" strike="noStrike">
                <a:solidFill>
                  <a:srgbClr val="5E0942"/>
                </a:solidFill>
                <a:latin typeface="Montserrat"/>
                <a:ea typeface="Montserrat"/>
                <a:cs typeface="Montserrat"/>
                <a:sym typeface="Montserrat"/>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8A8B3"/>
        </a:solidFill>
      </p:bgPr>
    </p:bg>
    <p:spTree>
      <p:nvGrpSpPr>
        <p:cNvPr id="786" name="Shape 786"/>
        <p:cNvGrpSpPr/>
        <p:nvPr/>
      </p:nvGrpSpPr>
      <p:grpSpPr>
        <a:xfrm>
          <a:off x="0" y="0"/>
          <a:ext cx="0" cy="0"/>
          <a:chOff x="0" y="0"/>
          <a:chExt cx="0" cy="0"/>
        </a:xfrm>
      </p:grpSpPr>
      <p:cxnSp>
        <p:nvCxnSpPr>
          <p:cNvPr id="787" name="Google Shape;787;p133"/>
          <p:cNvCxnSpPr/>
          <p:nvPr/>
        </p:nvCxnSpPr>
        <p:spPr>
          <a:xfrm>
            <a:off x="2284631" y="2258272"/>
            <a:ext cx="4692000" cy="1185300"/>
          </a:xfrm>
          <a:prstGeom prst="straightConnector1">
            <a:avLst/>
          </a:prstGeom>
          <a:noFill/>
          <a:ln cap="flat" cmpd="sng" w="11500">
            <a:solidFill>
              <a:schemeClr val="dk2"/>
            </a:solidFill>
            <a:prstDash val="solid"/>
            <a:round/>
            <a:headEnd len="sm" w="sm" type="none"/>
            <a:tailEnd len="sm" w="sm" type="none"/>
          </a:ln>
        </p:spPr>
      </p:cxnSp>
      <p:sp>
        <p:nvSpPr>
          <p:cNvPr id="788" name="Google Shape;788;p133"/>
          <p:cNvSpPr/>
          <p:nvPr/>
        </p:nvSpPr>
        <p:spPr>
          <a:xfrm>
            <a:off x="815225" y="1489614"/>
            <a:ext cx="1666800" cy="1148400"/>
          </a:xfrm>
          <a:prstGeom prst="ellipse">
            <a:avLst/>
          </a:prstGeom>
          <a:solidFill>
            <a:srgbClr val="F0E7EC"/>
          </a:solidFill>
          <a:ln cap="flat" cmpd="sng" w="30650">
            <a:solidFill>
              <a:srgbClr val="F0E7EC"/>
            </a:solidFill>
            <a:prstDash val="solid"/>
            <a:round/>
            <a:headEnd len="sm" w="sm" type="none"/>
            <a:tailEnd len="sm" w="sm" type="none"/>
          </a:ln>
        </p:spPr>
        <p:txBody>
          <a:bodyPr anchorCtr="0" anchor="ctr" bIns="55125" lIns="110300" spcFirstLastPara="1" rIns="110300" wrap="square" tIns="55125">
            <a:noAutofit/>
          </a:bodyPr>
          <a:lstStyle/>
          <a:p>
            <a:pPr indent="0" lvl="0" marL="0" marR="0" rtl="0" algn="ctr">
              <a:lnSpc>
                <a:spcPct val="100000"/>
              </a:lnSpc>
              <a:spcBef>
                <a:spcPts val="0"/>
              </a:spcBef>
              <a:spcAft>
                <a:spcPts val="0"/>
              </a:spcAft>
              <a:buClr>
                <a:srgbClr val="000000"/>
              </a:buClr>
              <a:buSzPts val="2171"/>
              <a:buFont typeface="Arial"/>
              <a:buNone/>
            </a:pPr>
            <a:r>
              <a:t/>
            </a:r>
            <a:endParaRPr b="0" i="0" sz="2171" u="none" cap="none" strike="noStrike">
              <a:solidFill>
                <a:schemeClr val="lt1"/>
              </a:solidFill>
              <a:latin typeface="Arial"/>
              <a:ea typeface="Arial"/>
              <a:cs typeface="Arial"/>
              <a:sym typeface="Arial"/>
            </a:endParaRPr>
          </a:p>
        </p:txBody>
      </p:sp>
      <p:sp>
        <p:nvSpPr>
          <p:cNvPr id="789" name="Google Shape;789;p133"/>
          <p:cNvSpPr/>
          <p:nvPr/>
        </p:nvSpPr>
        <p:spPr>
          <a:xfrm>
            <a:off x="6867772" y="2963645"/>
            <a:ext cx="1666800" cy="1148400"/>
          </a:xfrm>
          <a:prstGeom prst="ellipse">
            <a:avLst/>
          </a:prstGeom>
          <a:solidFill>
            <a:srgbClr val="F0E7EC"/>
          </a:solidFill>
          <a:ln cap="flat" cmpd="sng" w="30650">
            <a:solidFill>
              <a:srgbClr val="F0E7EC"/>
            </a:solidFill>
            <a:prstDash val="solid"/>
            <a:round/>
            <a:headEnd len="sm" w="sm" type="none"/>
            <a:tailEnd len="sm" w="sm" type="none"/>
          </a:ln>
        </p:spPr>
        <p:txBody>
          <a:bodyPr anchorCtr="0" anchor="ctr" bIns="55125" lIns="110300" spcFirstLastPara="1" rIns="110300" wrap="square" tIns="55125">
            <a:noAutofit/>
          </a:bodyPr>
          <a:lstStyle/>
          <a:p>
            <a:pPr indent="0" lvl="0" marL="0" marR="0" rtl="0" algn="ctr">
              <a:lnSpc>
                <a:spcPct val="100000"/>
              </a:lnSpc>
              <a:spcBef>
                <a:spcPts val="0"/>
              </a:spcBef>
              <a:spcAft>
                <a:spcPts val="0"/>
              </a:spcAft>
              <a:buClr>
                <a:srgbClr val="000000"/>
              </a:buClr>
              <a:buSzPts val="2171"/>
              <a:buFont typeface="Arial"/>
              <a:buNone/>
            </a:pPr>
            <a:r>
              <a:t/>
            </a:r>
            <a:endParaRPr sz="2171">
              <a:solidFill>
                <a:schemeClr val="lt1"/>
              </a:solidFill>
            </a:endParaRPr>
          </a:p>
        </p:txBody>
      </p:sp>
      <p:sp>
        <p:nvSpPr>
          <p:cNvPr id="790" name="Google Shape;790;p133"/>
          <p:cNvSpPr/>
          <p:nvPr/>
        </p:nvSpPr>
        <p:spPr>
          <a:xfrm>
            <a:off x="3632611" y="2803687"/>
            <a:ext cx="1691400" cy="1083600"/>
          </a:xfrm>
          <a:prstGeom prst="triangle">
            <a:avLst>
              <a:gd fmla="val 50000" name="adj"/>
            </a:avLst>
          </a:prstGeom>
          <a:solidFill>
            <a:srgbClr val="006A71"/>
          </a:solidFill>
          <a:ln cap="flat" cmpd="sng" w="30650">
            <a:solidFill>
              <a:srgbClr val="006A71"/>
            </a:solidFill>
            <a:prstDash val="solid"/>
            <a:round/>
            <a:headEnd len="sm" w="sm" type="none"/>
            <a:tailEnd len="sm" w="sm" type="none"/>
          </a:ln>
        </p:spPr>
        <p:txBody>
          <a:bodyPr anchorCtr="0" anchor="ctr" bIns="55125" lIns="110300" spcFirstLastPara="1" rIns="110300" wrap="square" tIns="55125">
            <a:noAutofit/>
          </a:bodyPr>
          <a:lstStyle/>
          <a:p>
            <a:pPr indent="0" lvl="0" marL="0" marR="0" rtl="0" algn="ctr">
              <a:lnSpc>
                <a:spcPct val="100000"/>
              </a:lnSpc>
              <a:spcBef>
                <a:spcPts val="0"/>
              </a:spcBef>
              <a:spcAft>
                <a:spcPts val="0"/>
              </a:spcAft>
              <a:buClr>
                <a:srgbClr val="000000"/>
              </a:buClr>
              <a:buSzPts val="2171"/>
              <a:buFont typeface="Arial"/>
              <a:buNone/>
            </a:pPr>
            <a:r>
              <a:t/>
            </a:r>
            <a:endParaRPr b="0" i="0" sz="2171" u="none" cap="none" strike="noStrike">
              <a:solidFill>
                <a:schemeClr val="lt1"/>
              </a:solidFill>
              <a:latin typeface="Arial"/>
              <a:ea typeface="Arial"/>
              <a:cs typeface="Arial"/>
              <a:sym typeface="Arial"/>
            </a:endParaRPr>
          </a:p>
        </p:txBody>
      </p:sp>
      <p:sp>
        <p:nvSpPr>
          <p:cNvPr id="791" name="Google Shape;791;p133"/>
          <p:cNvSpPr txBox="1"/>
          <p:nvPr/>
        </p:nvSpPr>
        <p:spPr>
          <a:xfrm>
            <a:off x="1000444" y="1589160"/>
            <a:ext cx="1407900" cy="1448400"/>
          </a:xfrm>
          <a:prstGeom prst="rect">
            <a:avLst/>
          </a:prstGeom>
          <a:noFill/>
          <a:ln>
            <a:noFill/>
          </a:ln>
        </p:spPr>
        <p:txBody>
          <a:bodyPr anchorCtr="0" anchor="t" bIns="55125" lIns="110300" spcFirstLastPara="1" rIns="110300" wrap="square" tIns="55125">
            <a:spAutoFit/>
          </a:bodyPr>
          <a:lstStyle/>
          <a:p>
            <a:pPr indent="0" lvl="0" marL="0" marR="0" rtl="0" algn="l">
              <a:lnSpc>
                <a:spcPct val="100000"/>
              </a:lnSpc>
              <a:spcBef>
                <a:spcPts val="0"/>
              </a:spcBef>
              <a:spcAft>
                <a:spcPts val="0"/>
              </a:spcAft>
              <a:buClr>
                <a:srgbClr val="000000"/>
              </a:buClr>
              <a:buSzPts val="1448"/>
              <a:buFont typeface="Arial"/>
              <a:buNone/>
            </a:pPr>
            <a:r>
              <a:rPr b="1" i="0" lang="en" sz="1448" u="none" cap="none" strike="noStrike">
                <a:solidFill>
                  <a:srgbClr val="006A71"/>
                </a:solidFill>
                <a:latin typeface="Montserrat"/>
                <a:ea typeface="Montserrat"/>
                <a:cs typeface="Montserrat"/>
                <a:sym typeface="Montserrat"/>
              </a:rPr>
              <a:t>B’s Interest in A’s Resources = A’s power</a:t>
            </a:r>
            <a:endParaRPr i="0" sz="1448" u="none" cap="none" strike="noStrike">
              <a:solidFill>
                <a:srgbClr val="006A7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48"/>
              <a:buFont typeface="Arial"/>
              <a:buNone/>
            </a:pPr>
            <a:br>
              <a:rPr i="0" lang="en" sz="1448" u="none" cap="none" strike="noStrike">
                <a:solidFill>
                  <a:srgbClr val="006A71"/>
                </a:solidFill>
                <a:latin typeface="Montserrat"/>
                <a:ea typeface="Montserrat"/>
                <a:cs typeface="Montserrat"/>
                <a:sym typeface="Montserrat"/>
              </a:rPr>
            </a:br>
            <a:endParaRPr i="0" sz="1448" u="none" cap="none" strike="noStrike">
              <a:solidFill>
                <a:srgbClr val="006A71"/>
              </a:solidFill>
              <a:latin typeface="Montserrat"/>
              <a:ea typeface="Montserrat"/>
              <a:cs typeface="Montserrat"/>
              <a:sym typeface="Montserrat"/>
            </a:endParaRPr>
          </a:p>
        </p:txBody>
      </p:sp>
      <p:sp>
        <p:nvSpPr>
          <p:cNvPr id="792" name="Google Shape;792;p133"/>
          <p:cNvSpPr txBox="1"/>
          <p:nvPr/>
        </p:nvSpPr>
        <p:spPr>
          <a:xfrm>
            <a:off x="7044768" y="3057964"/>
            <a:ext cx="1490100" cy="1448400"/>
          </a:xfrm>
          <a:prstGeom prst="rect">
            <a:avLst/>
          </a:prstGeom>
          <a:noFill/>
          <a:ln>
            <a:noFill/>
          </a:ln>
        </p:spPr>
        <p:txBody>
          <a:bodyPr anchorCtr="0" anchor="t" bIns="55125" lIns="110300" spcFirstLastPara="1" rIns="110300" wrap="square" tIns="55125">
            <a:spAutoFit/>
          </a:bodyPr>
          <a:lstStyle/>
          <a:p>
            <a:pPr indent="0" lvl="0" marL="0" marR="0" rtl="0" algn="l">
              <a:lnSpc>
                <a:spcPct val="100000"/>
              </a:lnSpc>
              <a:spcBef>
                <a:spcPts val="0"/>
              </a:spcBef>
              <a:spcAft>
                <a:spcPts val="0"/>
              </a:spcAft>
              <a:buClr>
                <a:srgbClr val="000000"/>
              </a:buClr>
              <a:buSzPts val="1448"/>
              <a:buFont typeface="Arial"/>
              <a:buNone/>
            </a:pPr>
            <a:r>
              <a:rPr b="1" lang="en" sz="1448">
                <a:solidFill>
                  <a:srgbClr val="006A71"/>
                </a:solidFill>
                <a:latin typeface="Montserrat"/>
                <a:ea typeface="Montserrat"/>
                <a:cs typeface="Montserrat"/>
                <a:sym typeface="Montserrat"/>
              </a:rPr>
              <a:t>A’s Interest in B’s Resources = B’s power</a:t>
            </a:r>
            <a:endParaRPr b="0" i="0" sz="1448" u="none" cap="none" strike="noStrike">
              <a:solidFill>
                <a:srgbClr val="006A7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448"/>
              <a:buFont typeface="Arial"/>
              <a:buNone/>
            </a:pPr>
            <a:br>
              <a:rPr b="0" i="0" lang="en" sz="1448" u="none" cap="none" strike="noStrike">
                <a:solidFill>
                  <a:schemeClr val="dk1"/>
                </a:solidFill>
                <a:latin typeface="Helvetica Neue"/>
                <a:ea typeface="Helvetica Neue"/>
                <a:cs typeface="Helvetica Neue"/>
                <a:sym typeface="Helvetica Neue"/>
              </a:rPr>
            </a:br>
            <a:endParaRPr b="0" i="0" sz="1448" u="none" cap="none" strike="noStrike">
              <a:solidFill>
                <a:schemeClr val="dk1"/>
              </a:solidFill>
              <a:latin typeface="Helvetica Neue"/>
              <a:ea typeface="Helvetica Neue"/>
              <a:cs typeface="Helvetica Neue"/>
              <a:sym typeface="Helvetica Neue"/>
            </a:endParaRPr>
          </a:p>
        </p:txBody>
      </p:sp>
      <p:sp>
        <p:nvSpPr>
          <p:cNvPr id="793" name="Google Shape;793;p133"/>
          <p:cNvSpPr txBox="1"/>
          <p:nvPr/>
        </p:nvSpPr>
        <p:spPr>
          <a:xfrm>
            <a:off x="118300" y="263331"/>
            <a:ext cx="897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3600"/>
              <a:buFont typeface="Arial"/>
              <a:buNone/>
            </a:pPr>
            <a:r>
              <a:rPr b="1" lang="en" sz="4200">
                <a:solidFill>
                  <a:srgbClr val="FFFDF5"/>
                </a:solidFill>
                <a:latin typeface="Montserrat"/>
                <a:ea typeface="Montserrat"/>
                <a:cs typeface="Montserrat"/>
                <a:sym typeface="Montserrat"/>
              </a:rPr>
              <a:t>Power is Relational</a:t>
            </a:r>
            <a:endParaRPr b="1" sz="4200">
              <a:solidFill>
                <a:srgbClr val="FFFDF5"/>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1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Three faces of power</a:t>
            </a:r>
            <a:endParaRPr/>
          </a:p>
        </p:txBody>
      </p:sp>
      <p:grpSp>
        <p:nvGrpSpPr>
          <p:cNvPr id="799" name="Google Shape;799;p134"/>
          <p:cNvGrpSpPr/>
          <p:nvPr/>
        </p:nvGrpSpPr>
        <p:grpSpPr>
          <a:xfrm>
            <a:off x="385750" y="1147238"/>
            <a:ext cx="8502550" cy="3427313"/>
            <a:chOff x="385750" y="1147238"/>
            <a:chExt cx="8502550" cy="3427313"/>
          </a:xfrm>
        </p:grpSpPr>
        <p:sp>
          <p:nvSpPr>
            <p:cNvPr id="800" name="Google Shape;800;p134"/>
            <p:cNvSpPr/>
            <p:nvPr/>
          </p:nvSpPr>
          <p:spPr>
            <a:xfrm>
              <a:off x="385750" y="1337550"/>
              <a:ext cx="3237000" cy="3237000"/>
            </a:xfrm>
            <a:prstGeom prst="ellipse">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801" name="Google Shape;801;p134"/>
            <p:cNvSpPr txBox="1"/>
            <p:nvPr/>
          </p:nvSpPr>
          <p:spPr>
            <a:xfrm>
              <a:off x="1454950" y="1465025"/>
              <a:ext cx="109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Structure</a:t>
              </a:r>
              <a:endParaRPr b="1">
                <a:solidFill>
                  <a:srgbClr val="FFFFFF"/>
                </a:solidFill>
                <a:latin typeface="Montserrat"/>
                <a:ea typeface="Montserrat"/>
                <a:cs typeface="Montserrat"/>
                <a:sym typeface="Montserrat"/>
              </a:endParaRPr>
            </a:p>
          </p:txBody>
        </p:sp>
        <p:cxnSp>
          <p:nvCxnSpPr>
            <p:cNvPr id="802" name="Google Shape;802;p134"/>
            <p:cNvCxnSpPr/>
            <p:nvPr/>
          </p:nvCxnSpPr>
          <p:spPr>
            <a:xfrm>
              <a:off x="2553550" y="1665125"/>
              <a:ext cx="1316700" cy="1800"/>
            </a:xfrm>
            <a:prstGeom prst="straightConnector1">
              <a:avLst/>
            </a:prstGeom>
            <a:noFill/>
            <a:ln cap="flat" cmpd="sng" w="38100">
              <a:solidFill>
                <a:srgbClr val="434343"/>
              </a:solidFill>
              <a:prstDash val="dot"/>
              <a:round/>
              <a:headEnd len="med" w="med" type="none"/>
              <a:tailEnd len="med" w="med" type="stealth"/>
            </a:ln>
          </p:spPr>
        </p:cxnSp>
        <p:sp>
          <p:nvSpPr>
            <p:cNvPr id="803" name="Google Shape;803;p134"/>
            <p:cNvSpPr txBox="1"/>
            <p:nvPr/>
          </p:nvSpPr>
          <p:spPr>
            <a:xfrm>
              <a:off x="3845600" y="1147238"/>
              <a:ext cx="5042700" cy="707100"/>
            </a:xfrm>
            <a:prstGeom prst="rect">
              <a:avLst/>
            </a:prstGeom>
            <a:noFill/>
            <a:ln>
              <a:noFill/>
            </a:ln>
          </p:spPr>
          <p:txBody>
            <a:bodyPr anchorCtr="0" anchor="ctr" bIns="91425" lIns="91425" spcFirstLastPara="1" rIns="91425" wrap="square" tIns="91425">
              <a:noAutofit/>
            </a:bodyPr>
            <a:lstStyle/>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Why is the problem not recognized as a problem?</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How can the problem be recognized as a problem?</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Who controls the narrative?</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Who benefits and who loses</a:t>
              </a:r>
              <a:r>
                <a:rPr lang="en">
                  <a:solidFill>
                    <a:srgbClr val="434343"/>
                  </a:solidFill>
                  <a:latin typeface="Montserrat"/>
                  <a:ea typeface="Montserrat"/>
                  <a:cs typeface="Montserrat"/>
                  <a:sym typeface="Montserrat"/>
                </a:rPr>
                <a:t>?</a:t>
              </a:r>
              <a:endParaRPr>
                <a:solidFill>
                  <a:srgbClr val="434343"/>
                </a:solidFill>
                <a:latin typeface="Montserrat"/>
                <a:ea typeface="Montserrat"/>
                <a:cs typeface="Montserrat"/>
                <a:sym typeface="Montserrat"/>
              </a:endParaRPr>
            </a:p>
          </p:txBody>
        </p:sp>
      </p:grpSp>
      <p:grpSp>
        <p:nvGrpSpPr>
          <p:cNvPr id="804" name="Google Shape;804;p134"/>
          <p:cNvGrpSpPr/>
          <p:nvPr/>
        </p:nvGrpSpPr>
        <p:grpSpPr>
          <a:xfrm>
            <a:off x="1012150" y="1963950"/>
            <a:ext cx="7876150" cy="1984200"/>
            <a:chOff x="1012150" y="1963950"/>
            <a:chExt cx="7876150" cy="1984200"/>
          </a:xfrm>
        </p:grpSpPr>
        <p:sp>
          <p:nvSpPr>
            <p:cNvPr id="805" name="Google Shape;805;p134"/>
            <p:cNvSpPr/>
            <p:nvPr/>
          </p:nvSpPr>
          <p:spPr>
            <a:xfrm>
              <a:off x="1012150" y="1963950"/>
              <a:ext cx="1984200" cy="1984200"/>
            </a:xfrm>
            <a:prstGeom prst="ellipse">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806" name="Google Shape;806;p134"/>
            <p:cNvSpPr txBox="1"/>
            <p:nvPr/>
          </p:nvSpPr>
          <p:spPr>
            <a:xfrm>
              <a:off x="1525450" y="2090925"/>
              <a:ext cx="957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Agenda</a:t>
              </a:r>
              <a:endParaRPr b="1">
                <a:solidFill>
                  <a:srgbClr val="FFFFFF"/>
                </a:solidFill>
                <a:latin typeface="Montserrat"/>
                <a:ea typeface="Montserrat"/>
                <a:cs typeface="Montserrat"/>
                <a:sym typeface="Montserrat"/>
              </a:endParaRPr>
            </a:p>
          </p:txBody>
        </p:sp>
        <p:cxnSp>
          <p:nvCxnSpPr>
            <p:cNvPr id="807" name="Google Shape;807;p134"/>
            <p:cNvCxnSpPr/>
            <p:nvPr/>
          </p:nvCxnSpPr>
          <p:spPr>
            <a:xfrm>
              <a:off x="2483050" y="2291025"/>
              <a:ext cx="1371600" cy="2400"/>
            </a:xfrm>
            <a:prstGeom prst="straightConnector1">
              <a:avLst/>
            </a:prstGeom>
            <a:noFill/>
            <a:ln cap="flat" cmpd="sng" w="38100">
              <a:solidFill>
                <a:srgbClr val="434343"/>
              </a:solidFill>
              <a:prstDash val="dot"/>
              <a:round/>
              <a:headEnd len="med" w="med" type="none"/>
              <a:tailEnd len="med" w="med" type="stealth"/>
            </a:ln>
          </p:spPr>
        </p:cxnSp>
        <p:sp>
          <p:nvSpPr>
            <p:cNvPr id="808" name="Google Shape;808;p134"/>
            <p:cNvSpPr txBox="1"/>
            <p:nvPr/>
          </p:nvSpPr>
          <p:spPr>
            <a:xfrm>
              <a:off x="3845600" y="2091788"/>
              <a:ext cx="5042700" cy="400200"/>
            </a:xfrm>
            <a:prstGeom prst="rect">
              <a:avLst/>
            </a:prstGeom>
            <a:noFill/>
            <a:ln>
              <a:noFill/>
            </a:ln>
          </p:spPr>
          <p:txBody>
            <a:bodyPr anchorCtr="0" anchor="ctr" bIns="91425" lIns="91425" spcFirstLastPara="1" rIns="91425" wrap="square" tIns="91425">
              <a:noAutofit/>
            </a:bodyPr>
            <a:lstStyle/>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Who decides that the problem is a problem?</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How can we bring it to the decision-making table?</a:t>
              </a:r>
              <a:endParaRPr>
                <a:solidFill>
                  <a:srgbClr val="434343"/>
                </a:solidFill>
                <a:latin typeface="Montserrat"/>
                <a:ea typeface="Montserrat"/>
                <a:cs typeface="Montserrat"/>
                <a:sym typeface="Montserrat"/>
              </a:endParaRPr>
            </a:p>
          </p:txBody>
        </p:sp>
      </p:grpSp>
      <p:grpSp>
        <p:nvGrpSpPr>
          <p:cNvPr id="809" name="Google Shape;809;p134"/>
          <p:cNvGrpSpPr/>
          <p:nvPr/>
        </p:nvGrpSpPr>
        <p:grpSpPr>
          <a:xfrm>
            <a:off x="1499350" y="2503350"/>
            <a:ext cx="7388950" cy="905400"/>
            <a:chOff x="1499350" y="2503350"/>
            <a:chExt cx="7388950" cy="905400"/>
          </a:xfrm>
        </p:grpSpPr>
        <p:sp>
          <p:nvSpPr>
            <p:cNvPr id="810" name="Google Shape;810;p134"/>
            <p:cNvSpPr/>
            <p:nvPr/>
          </p:nvSpPr>
          <p:spPr>
            <a:xfrm>
              <a:off x="1551550" y="2503350"/>
              <a:ext cx="905400" cy="905400"/>
            </a:xfrm>
            <a:prstGeom prst="ellipse">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811" name="Google Shape;811;p134"/>
            <p:cNvSpPr txBox="1"/>
            <p:nvPr/>
          </p:nvSpPr>
          <p:spPr>
            <a:xfrm>
              <a:off x="1499350" y="2755950"/>
              <a:ext cx="1009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Decision</a:t>
              </a:r>
              <a:endParaRPr b="1">
                <a:solidFill>
                  <a:srgbClr val="434343"/>
                </a:solidFill>
                <a:latin typeface="Montserrat"/>
                <a:ea typeface="Montserrat"/>
                <a:cs typeface="Montserrat"/>
                <a:sym typeface="Montserrat"/>
              </a:endParaRPr>
            </a:p>
          </p:txBody>
        </p:sp>
        <p:cxnSp>
          <p:nvCxnSpPr>
            <p:cNvPr id="812" name="Google Shape;812;p134"/>
            <p:cNvCxnSpPr/>
            <p:nvPr/>
          </p:nvCxnSpPr>
          <p:spPr>
            <a:xfrm flipH="1" rot="10800000">
              <a:off x="2509150" y="2946450"/>
              <a:ext cx="1335000" cy="9600"/>
            </a:xfrm>
            <a:prstGeom prst="straightConnector1">
              <a:avLst/>
            </a:prstGeom>
            <a:noFill/>
            <a:ln cap="flat" cmpd="sng" w="38100">
              <a:solidFill>
                <a:srgbClr val="434343"/>
              </a:solidFill>
              <a:prstDash val="dot"/>
              <a:round/>
              <a:headEnd len="med" w="med" type="none"/>
              <a:tailEnd len="med" w="med" type="stealth"/>
            </a:ln>
          </p:spPr>
        </p:cxnSp>
        <p:sp>
          <p:nvSpPr>
            <p:cNvPr id="813" name="Google Shape;813;p134"/>
            <p:cNvSpPr txBox="1"/>
            <p:nvPr/>
          </p:nvSpPr>
          <p:spPr>
            <a:xfrm>
              <a:off x="3845600" y="2751150"/>
              <a:ext cx="5042700" cy="400200"/>
            </a:xfrm>
            <a:prstGeom prst="rect">
              <a:avLst/>
            </a:prstGeom>
            <a:noFill/>
            <a:ln>
              <a:noFill/>
            </a:ln>
          </p:spPr>
          <p:txBody>
            <a:bodyPr anchorCtr="0" anchor="ctr" bIns="91425" lIns="91425" spcFirstLastPara="1" rIns="91425" wrap="square" tIns="91425">
              <a:noAutofit/>
            </a:bodyPr>
            <a:lstStyle/>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Who makes the decision about the problem?</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How can we win?</a:t>
              </a:r>
              <a:endParaRPr>
                <a:solidFill>
                  <a:srgbClr val="434343"/>
                </a:solidFill>
                <a:latin typeface="Montserrat"/>
                <a:ea typeface="Montserrat"/>
                <a:cs typeface="Montserrat"/>
                <a:sym typeface="Montserr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135"/>
          <p:cNvSpPr txBox="1"/>
          <p:nvPr>
            <p:ph type="title"/>
          </p:nvPr>
        </p:nvSpPr>
        <p:spPr>
          <a:xfrm>
            <a:off x="311700" y="445025"/>
            <a:ext cx="8520600" cy="4402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990"/>
              <a:buFont typeface="Arial"/>
              <a:buNone/>
            </a:pPr>
            <a:r>
              <a:rPr b="0" i="1" lang="en" sz="1890">
                <a:solidFill>
                  <a:schemeClr val="dk1"/>
                </a:solidFill>
              </a:rPr>
              <a:t>“If one person lacks what is necessary to live with dignity, it is because another person is detaining it”</a:t>
            </a:r>
            <a:r>
              <a:rPr b="0" lang="en" sz="1890">
                <a:solidFill>
                  <a:schemeClr val="dk1"/>
                </a:solidFill>
              </a:rPr>
              <a:t> </a:t>
            </a:r>
            <a:r>
              <a:rPr b="0" i="1" lang="en" sz="1890">
                <a:solidFill>
                  <a:schemeClr val="dk1"/>
                </a:solidFill>
              </a:rPr>
              <a:t>“We are called to love everyone without exception; at the same time, loving an oppressor does not mean allowing him to keep oppressing us, or letting him think that what he does is acceptable. On the contrary, true love for an oppressor means seeking ways to make him cease his oppression; it means stripping him of power that he does not know how to use, and that diminishes his own humanity and that of others……Those who suffer injustice have to defend strenuously their own rights and those of their family, precisely because they must preserve the dignity they have received as a loving gift from God.” </a:t>
            </a:r>
            <a:endParaRPr b="0" i="1" sz="1890">
              <a:solidFill>
                <a:schemeClr val="dk1"/>
              </a:solidFill>
            </a:endParaRPr>
          </a:p>
          <a:p>
            <a:pPr indent="0" lvl="0" marL="0" rtl="0" algn="l">
              <a:lnSpc>
                <a:spcPct val="115000"/>
              </a:lnSpc>
              <a:spcBef>
                <a:spcPts val="0"/>
              </a:spcBef>
              <a:spcAft>
                <a:spcPts val="0"/>
              </a:spcAft>
              <a:buClr>
                <a:schemeClr val="dk1"/>
              </a:buClr>
              <a:buSzPts val="990"/>
              <a:buFont typeface="Arial"/>
              <a:buNone/>
            </a:pPr>
            <a:r>
              <a:t/>
            </a:r>
            <a:endParaRPr b="0" i="1" sz="1890">
              <a:solidFill>
                <a:schemeClr val="dk1"/>
              </a:solidFill>
            </a:endParaRPr>
          </a:p>
          <a:p>
            <a:pPr indent="0" lvl="0" marL="0" rtl="0" algn="ctr">
              <a:lnSpc>
                <a:spcPct val="115000"/>
              </a:lnSpc>
              <a:spcBef>
                <a:spcPts val="0"/>
              </a:spcBef>
              <a:spcAft>
                <a:spcPts val="0"/>
              </a:spcAft>
              <a:buClr>
                <a:schemeClr val="dk1"/>
              </a:buClr>
              <a:buSzPts val="990"/>
              <a:buFont typeface="Arial"/>
              <a:buNone/>
            </a:pPr>
            <a:r>
              <a:rPr b="0" i="1" lang="en" sz="1890">
                <a:solidFill>
                  <a:schemeClr val="dk1"/>
                </a:solidFill>
              </a:rPr>
              <a:t>                                                                             - Pope Francis</a:t>
            </a:r>
            <a:endParaRPr b="0" sz="1890">
              <a:solidFill>
                <a:schemeClr val="dk1"/>
              </a:solidFill>
            </a:endParaRPr>
          </a:p>
          <a:p>
            <a:pPr indent="0" lvl="0" marL="0" rtl="0" algn="l">
              <a:spcBef>
                <a:spcPts val="0"/>
              </a:spcBef>
              <a:spcAft>
                <a:spcPts val="0"/>
              </a:spcAft>
              <a:buSzPts val="990"/>
              <a:buNone/>
            </a:pPr>
            <a:r>
              <a:t/>
            </a:r>
            <a:endParaRPr b="0" sz="342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E7EC"/>
        </a:solidFill>
      </p:bgPr>
    </p:bg>
    <p:spTree>
      <p:nvGrpSpPr>
        <p:cNvPr id="823" name="Shape 823"/>
        <p:cNvGrpSpPr/>
        <p:nvPr/>
      </p:nvGrpSpPr>
      <p:grpSpPr>
        <a:xfrm>
          <a:off x="0" y="0"/>
          <a:ext cx="0" cy="0"/>
          <a:chOff x="0" y="0"/>
          <a:chExt cx="0" cy="0"/>
        </a:xfrm>
      </p:grpSpPr>
      <p:sp>
        <p:nvSpPr>
          <p:cNvPr id="824" name="Google Shape;824;p136"/>
          <p:cNvSpPr/>
          <p:nvPr/>
        </p:nvSpPr>
        <p:spPr>
          <a:xfrm>
            <a:off x="214752" y="1923386"/>
            <a:ext cx="2624700" cy="1622400"/>
          </a:xfrm>
          <a:prstGeom prst="ellipse">
            <a:avLst/>
          </a:prstGeom>
          <a:solidFill>
            <a:srgbClr val="5E0942"/>
          </a:solidFill>
          <a:ln cap="flat" cmpd="sng" w="952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700"/>
              <a:buFont typeface="Arial"/>
              <a:buNone/>
            </a:pPr>
            <a:r>
              <a:t/>
            </a:r>
            <a:endParaRPr b="1" i="0" sz="2600" u="none" cap="none" strike="noStrike">
              <a:solidFill>
                <a:schemeClr val="dk1"/>
              </a:solidFill>
              <a:latin typeface="Montserrat"/>
              <a:ea typeface="Montserrat"/>
              <a:cs typeface="Montserrat"/>
              <a:sym typeface="Montserrat"/>
            </a:endParaRPr>
          </a:p>
        </p:txBody>
      </p:sp>
      <p:sp>
        <p:nvSpPr>
          <p:cNvPr id="825" name="Google Shape;825;p136"/>
          <p:cNvSpPr/>
          <p:nvPr/>
        </p:nvSpPr>
        <p:spPr>
          <a:xfrm>
            <a:off x="6271150" y="1923394"/>
            <a:ext cx="2720700" cy="1692300"/>
          </a:xfrm>
          <a:prstGeom prst="ellipse">
            <a:avLst/>
          </a:prstGeom>
          <a:solidFill>
            <a:srgbClr val="5E0942"/>
          </a:solidFill>
          <a:ln cap="flat" cmpd="sng" w="952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700"/>
              <a:buFont typeface="Arial"/>
              <a:buNone/>
            </a:pPr>
            <a:r>
              <a:t/>
            </a:r>
            <a:endParaRPr b="1" sz="2600">
              <a:solidFill>
                <a:schemeClr val="dk1"/>
              </a:solidFill>
              <a:latin typeface="Montserrat"/>
              <a:ea typeface="Montserrat"/>
              <a:cs typeface="Montserrat"/>
              <a:sym typeface="Montserrat"/>
            </a:endParaRPr>
          </a:p>
        </p:txBody>
      </p:sp>
      <p:sp>
        <p:nvSpPr>
          <p:cNvPr id="826" name="Google Shape;826;p136"/>
          <p:cNvSpPr/>
          <p:nvPr/>
        </p:nvSpPr>
        <p:spPr>
          <a:xfrm>
            <a:off x="3040665" y="1888518"/>
            <a:ext cx="2865000" cy="1692300"/>
          </a:xfrm>
          <a:prstGeom prst="ellipse">
            <a:avLst/>
          </a:prstGeom>
          <a:solidFill>
            <a:srgbClr val="5E0942"/>
          </a:solidFill>
          <a:ln cap="flat" cmpd="sng" w="952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700"/>
              <a:buFont typeface="Arial"/>
              <a:buNone/>
            </a:pPr>
            <a:r>
              <a:t/>
            </a:r>
            <a:endParaRPr b="1" sz="2600">
              <a:solidFill>
                <a:schemeClr val="dk1"/>
              </a:solidFill>
              <a:latin typeface="Montserrat"/>
              <a:ea typeface="Montserrat"/>
              <a:cs typeface="Montserrat"/>
              <a:sym typeface="Montserrat"/>
            </a:endParaRPr>
          </a:p>
        </p:txBody>
      </p:sp>
      <p:sp>
        <p:nvSpPr>
          <p:cNvPr id="827" name="Google Shape;827;p136"/>
          <p:cNvSpPr txBox="1"/>
          <p:nvPr/>
        </p:nvSpPr>
        <p:spPr>
          <a:xfrm>
            <a:off x="87000" y="159613"/>
            <a:ext cx="897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lt1"/>
              </a:buClr>
              <a:buSzPts val="1400"/>
              <a:buFont typeface="Calibri"/>
              <a:buNone/>
            </a:pPr>
            <a:r>
              <a:rPr b="1" lang="en" sz="4200">
                <a:solidFill>
                  <a:srgbClr val="5E0942"/>
                </a:solidFill>
                <a:latin typeface="Montserrat"/>
                <a:ea typeface="Montserrat"/>
                <a:cs typeface="Montserrat"/>
                <a:sym typeface="Montserrat"/>
              </a:rPr>
              <a:t>Organizing Impact</a:t>
            </a:r>
            <a:endParaRPr b="1" sz="4200">
              <a:solidFill>
                <a:srgbClr val="5E0942"/>
              </a:solidFill>
              <a:latin typeface="Montserrat"/>
              <a:ea typeface="Montserrat"/>
              <a:cs typeface="Montserrat"/>
              <a:sym typeface="Montserrat"/>
            </a:endParaRPr>
          </a:p>
        </p:txBody>
      </p:sp>
      <p:sp>
        <p:nvSpPr>
          <p:cNvPr id="828" name="Google Shape;828;p136"/>
          <p:cNvSpPr txBox="1"/>
          <p:nvPr/>
        </p:nvSpPr>
        <p:spPr>
          <a:xfrm>
            <a:off x="709437" y="2184120"/>
            <a:ext cx="1512900" cy="284700"/>
          </a:xfrm>
          <a:prstGeom prst="rect">
            <a:avLst/>
          </a:prstGeom>
          <a:noFill/>
          <a:ln>
            <a:noFill/>
          </a:ln>
        </p:spPr>
        <p:txBody>
          <a:bodyPr anchorCtr="0" anchor="ctr" bIns="93850" lIns="93850" spcFirstLastPara="1" rIns="93850" wrap="square" tIns="93850">
            <a:noAutofit/>
          </a:bodyPr>
          <a:lstStyle/>
          <a:p>
            <a:pPr indent="0" lvl="0" marL="0" marR="0" rtl="0" algn="ctr">
              <a:lnSpc>
                <a:spcPct val="100000"/>
              </a:lnSpc>
              <a:spcBef>
                <a:spcPts val="0"/>
              </a:spcBef>
              <a:spcAft>
                <a:spcPts val="0"/>
              </a:spcAft>
              <a:buClr>
                <a:srgbClr val="000000"/>
              </a:buClr>
              <a:buSzPts val="2464"/>
              <a:buFont typeface="Arial"/>
              <a:buNone/>
            </a:pPr>
            <a:r>
              <a:rPr b="1" lang="en" sz="3700">
                <a:solidFill>
                  <a:srgbClr val="ECECEC"/>
                </a:solidFill>
                <a:latin typeface="Montserrat"/>
                <a:ea typeface="Montserrat"/>
                <a:cs typeface="Montserrat"/>
                <a:sym typeface="Montserrat"/>
              </a:rPr>
              <a:t>Goal</a:t>
            </a:r>
            <a:endParaRPr b="1" i="0" sz="3700" u="none" cap="none" strike="noStrike">
              <a:solidFill>
                <a:srgbClr val="000000"/>
              </a:solidFill>
              <a:latin typeface="Montserrat"/>
              <a:ea typeface="Montserrat"/>
              <a:cs typeface="Montserrat"/>
              <a:sym typeface="Montserrat"/>
            </a:endParaRPr>
          </a:p>
        </p:txBody>
      </p:sp>
      <p:sp>
        <p:nvSpPr>
          <p:cNvPr id="829" name="Google Shape;829;p136"/>
          <p:cNvSpPr txBox="1"/>
          <p:nvPr/>
        </p:nvSpPr>
        <p:spPr>
          <a:xfrm>
            <a:off x="3297475" y="2128619"/>
            <a:ext cx="2351400" cy="395700"/>
          </a:xfrm>
          <a:prstGeom prst="rect">
            <a:avLst/>
          </a:prstGeom>
          <a:noFill/>
          <a:ln>
            <a:noFill/>
          </a:ln>
        </p:spPr>
        <p:txBody>
          <a:bodyPr anchorCtr="0" anchor="ctr" bIns="93850" lIns="93850" spcFirstLastPara="1" rIns="93850" wrap="square" tIns="93850">
            <a:noAutofit/>
          </a:bodyPr>
          <a:lstStyle/>
          <a:p>
            <a:pPr indent="0" lvl="0" marL="0" marR="0" rtl="0" algn="ctr">
              <a:lnSpc>
                <a:spcPct val="100000"/>
              </a:lnSpc>
              <a:spcBef>
                <a:spcPts val="0"/>
              </a:spcBef>
              <a:spcAft>
                <a:spcPts val="0"/>
              </a:spcAft>
              <a:buClr>
                <a:srgbClr val="000000"/>
              </a:buClr>
              <a:buSzPts val="2464"/>
              <a:buFont typeface="Arial"/>
              <a:buNone/>
            </a:pPr>
            <a:r>
              <a:rPr b="1" lang="en" sz="3200">
                <a:solidFill>
                  <a:srgbClr val="ECECEC"/>
                </a:solidFill>
                <a:latin typeface="Montserrat"/>
                <a:ea typeface="Montserrat"/>
                <a:cs typeface="Montserrat"/>
                <a:sym typeface="Montserrat"/>
              </a:rPr>
              <a:t>Capacity</a:t>
            </a:r>
            <a:endParaRPr b="1" i="0" sz="3200" u="none" cap="none" strike="noStrike">
              <a:solidFill>
                <a:srgbClr val="000000"/>
              </a:solidFill>
              <a:latin typeface="Montserrat"/>
              <a:ea typeface="Montserrat"/>
              <a:cs typeface="Montserrat"/>
              <a:sym typeface="Montserrat"/>
            </a:endParaRPr>
          </a:p>
        </p:txBody>
      </p:sp>
      <p:sp>
        <p:nvSpPr>
          <p:cNvPr id="830" name="Google Shape;830;p136"/>
          <p:cNvSpPr txBox="1"/>
          <p:nvPr/>
        </p:nvSpPr>
        <p:spPr>
          <a:xfrm>
            <a:off x="6208621" y="2184119"/>
            <a:ext cx="2927400" cy="395700"/>
          </a:xfrm>
          <a:prstGeom prst="rect">
            <a:avLst/>
          </a:prstGeom>
          <a:noFill/>
          <a:ln>
            <a:noFill/>
          </a:ln>
        </p:spPr>
        <p:txBody>
          <a:bodyPr anchorCtr="0" anchor="ctr" bIns="93850" lIns="93850" spcFirstLastPara="1" rIns="93850" wrap="square" tIns="93850">
            <a:noAutofit/>
          </a:bodyPr>
          <a:lstStyle/>
          <a:p>
            <a:pPr indent="0" lvl="0" marL="0" marR="0" rtl="0" algn="ctr">
              <a:lnSpc>
                <a:spcPct val="100000"/>
              </a:lnSpc>
              <a:spcBef>
                <a:spcPts val="0"/>
              </a:spcBef>
              <a:spcAft>
                <a:spcPts val="0"/>
              </a:spcAft>
              <a:buClr>
                <a:srgbClr val="000000"/>
              </a:buClr>
              <a:buSzPts val="2464"/>
              <a:buFont typeface="Arial"/>
              <a:buNone/>
            </a:pPr>
            <a:r>
              <a:rPr b="1" lang="en" sz="3200">
                <a:solidFill>
                  <a:srgbClr val="ECECEC"/>
                </a:solidFill>
                <a:latin typeface="Montserrat"/>
                <a:ea typeface="Montserrat"/>
                <a:cs typeface="Montserrat"/>
                <a:sym typeface="Montserrat"/>
              </a:rPr>
              <a:t>Leadership</a:t>
            </a:r>
            <a:endParaRPr b="1" i="0" sz="3200" u="none" cap="none" strike="noStrike">
              <a:solidFill>
                <a:srgbClr val="000000"/>
              </a:solidFill>
              <a:latin typeface="Montserrat"/>
              <a:ea typeface="Montserrat"/>
              <a:cs typeface="Montserrat"/>
              <a:sym typeface="Montserrat"/>
            </a:endParaRPr>
          </a:p>
        </p:txBody>
      </p:sp>
      <p:sp>
        <p:nvSpPr>
          <p:cNvPr id="831" name="Google Shape;831;p136"/>
          <p:cNvSpPr txBox="1"/>
          <p:nvPr/>
        </p:nvSpPr>
        <p:spPr>
          <a:xfrm>
            <a:off x="428625" y="2775850"/>
            <a:ext cx="2143200" cy="19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Problem Solved</a:t>
            </a:r>
            <a:endParaRPr sz="1800">
              <a:solidFill>
                <a:schemeClr val="dk2"/>
              </a:solidFill>
              <a:latin typeface="Montserrat"/>
              <a:ea typeface="Montserrat"/>
              <a:cs typeface="Montserrat"/>
              <a:sym typeface="Montserrat"/>
            </a:endParaRPr>
          </a:p>
        </p:txBody>
      </p:sp>
      <p:sp>
        <p:nvSpPr>
          <p:cNvPr id="832" name="Google Shape;832;p136"/>
          <p:cNvSpPr txBox="1"/>
          <p:nvPr/>
        </p:nvSpPr>
        <p:spPr>
          <a:xfrm>
            <a:off x="3400425" y="2775850"/>
            <a:ext cx="2143200" cy="1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Montserrat"/>
                <a:ea typeface="Montserrat"/>
                <a:cs typeface="Montserrat"/>
                <a:sym typeface="Montserrat"/>
              </a:rPr>
              <a:t>Strengthened</a:t>
            </a:r>
            <a:endParaRPr sz="1800">
              <a:solidFill>
                <a:schemeClr val="dk2"/>
              </a:solidFill>
              <a:latin typeface="Montserrat"/>
              <a:ea typeface="Montserrat"/>
              <a:cs typeface="Montserrat"/>
              <a:sym typeface="Montserrat"/>
            </a:endParaRPr>
          </a:p>
        </p:txBody>
      </p:sp>
      <p:sp>
        <p:nvSpPr>
          <p:cNvPr id="833" name="Google Shape;833;p136"/>
          <p:cNvSpPr txBox="1"/>
          <p:nvPr/>
        </p:nvSpPr>
        <p:spPr>
          <a:xfrm>
            <a:off x="6600825" y="2775850"/>
            <a:ext cx="2143200" cy="1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Montserrat"/>
                <a:ea typeface="Montserrat"/>
                <a:cs typeface="Montserrat"/>
                <a:sym typeface="Montserrat"/>
              </a:rPr>
              <a:t>Growth</a:t>
            </a:r>
            <a:endParaRPr sz="1800">
              <a:solidFill>
                <a:schemeClr val="dk2"/>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pic>
        <p:nvPicPr>
          <p:cNvPr id="839" name="Google Shape;839;p137" title="I I AM NOT FOR MYSELF, WHO WILL BE FOR ME IF I AM FOR MYSELF ALONE, WHAT AM I IF NOT NOW, WHEN -RABBI HILLEL (1).png"/>
          <p:cNvPicPr preferRelativeResize="0"/>
          <p:nvPr/>
        </p:nvPicPr>
        <p:blipFill>
          <a:blip r:embed="rId3">
            <a:alphaModFix/>
          </a:blip>
          <a:stretch>
            <a:fillRect/>
          </a:stretch>
        </p:blipFill>
        <p:spPr>
          <a:xfrm>
            <a:off x="0" y="565206"/>
            <a:ext cx="6858000" cy="3857625"/>
          </a:xfrm>
          <a:prstGeom prst="rect">
            <a:avLst/>
          </a:prstGeom>
          <a:noFill/>
          <a:ln>
            <a:noFill/>
          </a:ln>
        </p:spPr>
      </p:pic>
      <p:sp>
        <p:nvSpPr>
          <p:cNvPr id="840" name="Google Shape;840;p137"/>
          <p:cNvSpPr txBox="1"/>
          <p:nvPr>
            <p:ph type="ctrTitle"/>
          </p:nvPr>
        </p:nvSpPr>
        <p:spPr>
          <a:xfrm>
            <a:off x="311700" y="421234"/>
            <a:ext cx="8520600" cy="780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400"/>
              <a:buNone/>
            </a:pPr>
            <a:r>
              <a:rPr b="1" lang="en" sz="4600"/>
              <a:t>Learning to Organize </a:t>
            </a:r>
            <a:endParaRPr b="1" sz="4600"/>
          </a:p>
          <a:p>
            <a:pPr indent="0" lvl="0" marL="0" rtl="0" algn="ctr">
              <a:lnSpc>
                <a:spcPct val="100000"/>
              </a:lnSpc>
              <a:spcBef>
                <a:spcPts val="0"/>
              </a:spcBef>
              <a:spcAft>
                <a:spcPts val="0"/>
              </a:spcAft>
              <a:buSzPts val="1400"/>
              <a:buNone/>
            </a:pPr>
            <a:r>
              <a:rPr lang="en" sz="4600"/>
              <a:t>Be good to find an option.</a:t>
            </a:r>
            <a:endParaRPr sz="4600"/>
          </a:p>
        </p:txBody>
      </p:sp>
      <p:pic>
        <p:nvPicPr>
          <p:cNvPr id="841" name="Google Shape;841;p137" title="Marshall Ganz old photo.jpg"/>
          <p:cNvPicPr preferRelativeResize="0"/>
          <p:nvPr/>
        </p:nvPicPr>
        <p:blipFill>
          <a:blip r:embed="rId4">
            <a:alphaModFix/>
          </a:blip>
          <a:stretch>
            <a:fillRect/>
          </a:stretch>
        </p:blipFill>
        <p:spPr>
          <a:xfrm>
            <a:off x="1326700" y="1734700"/>
            <a:ext cx="4704649" cy="3176675"/>
          </a:xfrm>
          <a:prstGeom prst="rect">
            <a:avLst/>
          </a:prstGeom>
          <a:noFill/>
          <a:ln cap="flat" cmpd="sng" w="38100">
            <a:solidFill>
              <a:srgbClr val="006A71"/>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38"/>
          <p:cNvSpPr txBox="1"/>
          <p:nvPr>
            <p:ph type="title"/>
          </p:nvPr>
        </p:nvSpPr>
        <p:spPr>
          <a:xfrm>
            <a:off x="762450" y="361800"/>
            <a:ext cx="7393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i="1" lang="en"/>
              <a:t>Disorganisation</a:t>
            </a:r>
            <a:r>
              <a:rPr lang="en"/>
              <a:t> </a:t>
            </a:r>
            <a:endParaRPr i="1"/>
          </a:p>
        </p:txBody>
      </p:sp>
      <p:graphicFrame>
        <p:nvGraphicFramePr>
          <p:cNvPr id="847" name="Google Shape;847;p138"/>
          <p:cNvGraphicFramePr/>
          <p:nvPr/>
        </p:nvGraphicFramePr>
        <p:xfrm>
          <a:off x="762450" y="1226487"/>
          <a:ext cx="3000000" cy="3000000"/>
        </p:xfrm>
        <a:graphic>
          <a:graphicData uri="http://schemas.openxmlformats.org/drawingml/2006/table">
            <a:tbl>
              <a:tblPr>
                <a:noFill/>
                <a:tableStyleId>{61881711-9A2A-4E91-AE04-9663370FFDDF}</a:tableStyleId>
              </a:tblPr>
              <a:tblGrid>
                <a:gridCol w="2551125"/>
                <a:gridCol w="2551125"/>
                <a:gridCol w="2551125"/>
              </a:tblGrid>
              <a:tr h="492275">
                <a:tc>
                  <a:txBody>
                    <a:bodyPr/>
                    <a:lstStyle/>
                    <a:p>
                      <a:pPr indent="0" lvl="0" marL="0" marR="0" rtl="0" algn="ctr">
                        <a:lnSpc>
                          <a:spcPct val="100000"/>
                        </a:lnSpc>
                        <a:spcBef>
                          <a:spcPts val="0"/>
                        </a:spcBef>
                        <a:spcAft>
                          <a:spcPts val="0"/>
                        </a:spcAft>
                        <a:buClr>
                          <a:srgbClr val="000000"/>
                        </a:buClr>
                        <a:buSzPts val="1800"/>
                        <a:buFont typeface="Arial"/>
                        <a:buNone/>
                      </a:pPr>
                      <a:r>
                        <a:t/>
                      </a:r>
                      <a:endParaRPr b="1" sz="1800" u="none" cap="none" strike="noStrike">
                        <a:solidFill>
                          <a:srgbClr val="FFFFFF"/>
                        </a:solidFill>
                        <a:latin typeface="Calibri"/>
                        <a:ea typeface="Calibri"/>
                        <a:cs typeface="Calibri"/>
                        <a:sym typeface="Calibri"/>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None/>
                      </a:pPr>
                      <a:r>
                        <a:t/>
                      </a:r>
                      <a:endParaRPr b="1" sz="1400">
                        <a:solidFill>
                          <a:schemeClr val="lt1"/>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solidFill>
                      <a:srgbClr val="006A71"/>
                    </a:solidFill>
                  </a:tcPr>
                </a:tc>
                <a:tc>
                  <a:txBody>
                    <a:bodyPr/>
                    <a:lstStyle/>
                    <a:p>
                      <a:pPr indent="0" lvl="0" marL="0" marR="0" rtl="0" algn="ctr">
                        <a:lnSpc>
                          <a:spcPct val="100000"/>
                        </a:lnSpc>
                        <a:spcBef>
                          <a:spcPts val="0"/>
                        </a:spcBef>
                        <a:spcAft>
                          <a:spcPts val="0"/>
                        </a:spcAft>
                        <a:buNone/>
                      </a:pPr>
                      <a:r>
                        <a:t/>
                      </a:r>
                      <a:endParaRPr b="1" sz="1400">
                        <a:solidFill>
                          <a:schemeClr val="lt1"/>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solidFill>
                      <a:srgbClr val="006A71"/>
                    </a:solidFill>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bl>
          </a:graphicData>
        </a:graphic>
      </p:graphicFrame>
      <p:sp>
        <p:nvSpPr>
          <p:cNvPr id="848" name="Google Shape;848;p138"/>
          <p:cNvSpPr txBox="1"/>
          <p:nvPr>
            <p:ph type="title"/>
          </p:nvPr>
        </p:nvSpPr>
        <p:spPr>
          <a:xfrm>
            <a:off x="762450" y="1226475"/>
            <a:ext cx="2551200" cy="492300"/>
          </a:xfrm>
          <a:prstGeom prst="rect">
            <a:avLst/>
          </a:prstGeom>
          <a:solidFill>
            <a:srgbClr val="006A71"/>
          </a:solidFill>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 sz="1800">
                <a:solidFill>
                  <a:schemeClr val="lt1"/>
                </a:solidFill>
              </a:rPr>
              <a:t>Disorganisation</a:t>
            </a:r>
            <a:endParaRPr sz="1800">
              <a:solidFill>
                <a:schemeClr val="lt1"/>
              </a:solidFill>
            </a:endParaRPr>
          </a:p>
        </p:txBody>
      </p:sp>
      <p:sp>
        <p:nvSpPr>
          <p:cNvPr id="849" name="Google Shape;849;p138"/>
          <p:cNvSpPr txBox="1"/>
          <p:nvPr>
            <p:ph idx="4294967295" type="subTitle"/>
          </p:nvPr>
        </p:nvSpPr>
        <p:spPr>
          <a:xfrm>
            <a:off x="762450" y="17187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Passive</a:t>
            </a:r>
            <a:endParaRPr sz="1400"/>
          </a:p>
        </p:txBody>
      </p:sp>
      <p:sp>
        <p:nvSpPr>
          <p:cNvPr id="850" name="Google Shape;850;p138"/>
          <p:cNvSpPr txBox="1"/>
          <p:nvPr>
            <p:ph idx="4294967295" type="subTitle"/>
          </p:nvPr>
        </p:nvSpPr>
        <p:spPr>
          <a:xfrm>
            <a:off x="762450" y="22110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Divided</a:t>
            </a:r>
            <a:endParaRPr sz="1400"/>
          </a:p>
        </p:txBody>
      </p:sp>
      <p:sp>
        <p:nvSpPr>
          <p:cNvPr id="851" name="Google Shape;851;p138"/>
          <p:cNvSpPr txBox="1"/>
          <p:nvPr>
            <p:ph idx="4294967295" type="subTitle"/>
          </p:nvPr>
        </p:nvSpPr>
        <p:spPr>
          <a:xfrm>
            <a:off x="762450" y="27033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Drifting</a:t>
            </a:r>
            <a:endParaRPr sz="1400"/>
          </a:p>
        </p:txBody>
      </p:sp>
      <p:sp>
        <p:nvSpPr>
          <p:cNvPr id="852" name="Google Shape;852;p138"/>
          <p:cNvSpPr txBox="1"/>
          <p:nvPr>
            <p:ph idx="4294967295" type="subTitle"/>
          </p:nvPr>
        </p:nvSpPr>
        <p:spPr>
          <a:xfrm>
            <a:off x="762450" y="31956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Reactive</a:t>
            </a:r>
            <a:endParaRPr sz="1400"/>
          </a:p>
        </p:txBody>
      </p:sp>
      <p:sp>
        <p:nvSpPr>
          <p:cNvPr id="853" name="Google Shape;853;p138"/>
          <p:cNvSpPr txBox="1"/>
          <p:nvPr>
            <p:ph idx="4294967295" type="subTitle"/>
          </p:nvPr>
        </p:nvSpPr>
        <p:spPr>
          <a:xfrm>
            <a:off x="762450" y="36879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Demobilized</a:t>
            </a:r>
            <a:endParaRPr sz="14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139"/>
          <p:cNvSpPr txBox="1"/>
          <p:nvPr>
            <p:ph type="title"/>
          </p:nvPr>
        </p:nvSpPr>
        <p:spPr>
          <a:xfrm>
            <a:off x="762460" y="350919"/>
            <a:ext cx="7393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i="1" lang="en">
                <a:solidFill>
                  <a:srgbClr val="006A71"/>
                </a:solidFill>
              </a:rPr>
              <a:t>Disorganisation to Organisation </a:t>
            </a:r>
            <a:endParaRPr i="1">
              <a:solidFill>
                <a:srgbClr val="006A71"/>
              </a:solidFill>
            </a:endParaRPr>
          </a:p>
        </p:txBody>
      </p:sp>
      <p:graphicFrame>
        <p:nvGraphicFramePr>
          <p:cNvPr id="859" name="Google Shape;859;p139"/>
          <p:cNvGraphicFramePr/>
          <p:nvPr/>
        </p:nvGraphicFramePr>
        <p:xfrm>
          <a:off x="762450" y="1226487"/>
          <a:ext cx="3000000" cy="3000000"/>
        </p:xfrm>
        <a:graphic>
          <a:graphicData uri="http://schemas.openxmlformats.org/drawingml/2006/table">
            <a:tbl>
              <a:tblPr>
                <a:noFill/>
                <a:tableStyleId>{61881711-9A2A-4E91-AE04-9663370FFDDF}</a:tableStyleId>
              </a:tblPr>
              <a:tblGrid>
                <a:gridCol w="2551125"/>
                <a:gridCol w="2551125"/>
                <a:gridCol w="2551125"/>
              </a:tblGrid>
              <a:tr h="492275">
                <a:tc>
                  <a:txBody>
                    <a:bodyPr/>
                    <a:lstStyle/>
                    <a:p>
                      <a:pPr indent="0" lvl="0" marL="0" marR="0" rtl="0" algn="ctr">
                        <a:lnSpc>
                          <a:spcPct val="100000"/>
                        </a:lnSpc>
                        <a:spcBef>
                          <a:spcPts val="0"/>
                        </a:spcBef>
                        <a:spcAft>
                          <a:spcPts val="0"/>
                        </a:spcAft>
                        <a:buClr>
                          <a:srgbClr val="000000"/>
                        </a:buClr>
                        <a:buSzPts val="1800"/>
                        <a:buFont typeface="Arial"/>
                        <a:buNone/>
                      </a:pPr>
                      <a:r>
                        <a:t/>
                      </a:r>
                      <a:endParaRPr b="1" sz="1800" u="none" cap="none" strike="noStrike">
                        <a:solidFill>
                          <a:srgbClr val="FFFFFF"/>
                        </a:solidFill>
                        <a:latin typeface="Calibri"/>
                        <a:ea typeface="Calibri"/>
                        <a:cs typeface="Calibri"/>
                        <a:sym typeface="Calibri"/>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None/>
                      </a:pPr>
                      <a:r>
                        <a:t/>
                      </a:r>
                      <a:endParaRPr b="1" sz="1400">
                        <a:solidFill>
                          <a:schemeClr val="lt1"/>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solidFill>
                      <a:srgbClr val="006A71"/>
                    </a:solidFill>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1" sz="1800" u="none" cap="none" strike="noStrike">
                        <a:solidFill>
                          <a:srgbClr val="FFFFFF"/>
                        </a:solidFill>
                        <a:latin typeface="Calibri"/>
                        <a:ea typeface="Calibri"/>
                        <a:cs typeface="Calibri"/>
                        <a:sym typeface="Calibri"/>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solidFill>
                      <a:schemeClr val="accent4"/>
                    </a:solidFill>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Source Sans Pro"/>
                        <a:ea typeface="Source Sans Pro"/>
                        <a:cs typeface="Source Sans Pro"/>
                        <a:sym typeface="Source Sans Pro"/>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bl>
          </a:graphicData>
        </a:graphic>
      </p:graphicFrame>
      <p:sp>
        <p:nvSpPr>
          <p:cNvPr id="860" name="Google Shape;860;p139"/>
          <p:cNvSpPr txBox="1"/>
          <p:nvPr>
            <p:ph type="title"/>
          </p:nvPr>
        </p:nvSpPr>
        <p:spPr>
          <a:xfrm>
            <a:off x="762450" y="1226475"/>
            <a:ext cx="2551200" cy="492300"/>
          </a:xfrm>
          <a:prstGeom prst="rect">
            <a:avLst/>
          </a:prstGeom>
          <a:solidFill>
            <a:srgbClr val="006A71"/>
          </a:solidFill>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None/>
            </a:pPr>
            <a:r>
              <a:rPr lang="en" sz="1800">
                <a:solidFill>
                  <a:schemeClr val="lt1"/>
                </a:solidFill>
              </a:rPr>
              <a:t>Disorganisation</a:t>
            </a:r>
            <a:endParaRPr sz="1800">
              <a:solidFill>
                <a:schemeClr val="lt1"/>
              </a:solidFill>
            </a:endParaRPr>
          </a:p>
        </p:txBody>
      </p:sp>
      <p:sp>
        <p:nvSpPr>
          <p:cNvPr id="861" name="Google Shape;861;p139"/>
          <p:cNvSpPr txBox="1"/>
          <p:nvPr>
            <p:ph idx="4294967295" type="subTitle"/>
          </p:nvPr>
        </p:nvSpPr>
        <p:spPr>
          <a:xfrm>
            <a:off x="762450" y="17187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Passive</a:t>
            </a:r>
            <a:endParaRPr sz="1400"/>
          </a:p>
        </p:txBody>
      </p:sp>
      <p:sp>
        <p:nvSpPr>
          <p:cNvPr id="862" name="Google Shape;862;p139"/>
          <p:cNvSpPr txBox="1"/>
          <p:nvPr>
            <p:ph idx="4294967295" type="subTitle"/>
          </p:nvPr>
        </p:nvSpPr>
        <p:spPr>
          <a:xfrm>
            <a:off x="762450" y="22110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Divided</a:t>
            </a:r>
            <a:endParaRPr sz="1400"/>
          </a:p>
        </p:txBody>
      </p:sp>
      <p:sp>
        <p:nvSpPr>
          <p:cNvPr id="863" name="Google Shape;863;p139"/>
          <p:cNvSpPr txBox="1"/>
          <p:nvPr>
            <p:ph idx="4294967295" type="subTitle"/>
          </p:nvPr>
        </p:nvSpPr>
        <p:spPr>
          <a:xfrm>
            <a:off x="762450" y="27033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Drifting</a:t>
            </a:r>
            <a:endParaRPr sz="1400"/>
          </a:p>
        </p:txBody>
      </p:sp>
      <p:sp>
        <p:nvSpPr>
          <p:cNvPr id="864" name="Google Shape;864;p139"/>
          <p:cNvSpPr txBox="1"/>
          <p:nvPr>
            <p:ph idx="4294967295" type="subTitle"/>
          </p:nvPr>
        </p:nvSpPr>
        <p:spPr>
          <a:xfrm>
            <a:off x="762450" y="31956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Reactive</a:t>
            </a:r>
            <a:endParaRPr sz="1400"/>
          </a:p>
        </p:txBody>
      </p:sp>
      <p:sp>
        <p:nvSpPr>
          <p:cNvPr id="865" name="Google Shape;865;p139"/>
          <p:cNvSpPr txBox="1"/>
          <p:nvPr>
            <p:ph idx="4294967295" type="subTitle"/>
          </p:nvPr>
        </p:nvSpPr>
        <p:spPr>
          <a:xfrm>
            <a:off x="762450" y="36879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Demobilized</a:t>
            </a:r>
            <a:endParaRPr sz="1400"/>
          </a:p>
        </p:txBody>
      </p:sp>
      <p:sp>
        <p:nvSpPr>
          <p:cNvPr id="866" name="Google Shape;866;p139"/>
          <p:cNvSpPr txBox="1"/>
          <p:nvPr>
            <p:ph type="title"/>
          </p:nvPr>
        </p:nvSpPr>
        <p:spPr>
          <a:xfrm>
            <a:off x="5864700" y="1226400"/>
            <a:ext cx="2551200" cy="492300"/>
          </a:xfrm>
          <a:prstGeom prst="rect">
            <a:avLst/>
          </a:prstGeom>
          <a:solidFill>
            <a:srgbClr val="006A71"/>
          </a:solidFill>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None/>
            </a:pPr>
            <a:r>
              <a:rPr lang="en" sz="1800">
                <a:solidFill>
                  <a:schemeClr val="lt1"/>
                </a:solidFill>
              </a:rPr>
              <a:t>Organisation</a:t>
            </a:r>
            <a:endParaRPr sz="1800">
              <a:solidFill>
                <a:schemeClr val="lt1"/>
              </a:solidFill>
            </a:endParaRPr>
          </a:p>
        </p:txBody>
      </p:sp>
      <p:sp>
        <p:nvSpPr>
          <p:cNvPr id="867" name="Google Shape;867;p139"/>
          <p:cNvSpPr txBox="1"/>
          <p:nvPr>
            <p:ph idx="4294967295" type="subTitle"/>
          </p:nvPr>
        </p:nvSpPr>
        <p:spPr>
          <a:xfrm>
            <a:off x="5864700" y="17187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Active</a:t>
            </a:r>
            <a:endParaRPr sz="1400"/>
          </a:p>
        </p:txBody>
      </p:sp>
      <p:sp>
        <p:nvSpPr>
          <p:cNvPr id="868" name="Google Shape;868;p139"/>
          <p:cNvSpPr txBox="1"/>
          <p:nvPr>
            <p:ph idx="4294967295" type="subTitle"/>
          </p:nvPr>
        </p:nvSpPr>
        <p:spPr>
          <a:xfrm>
            <a:off x="5864700" y="22110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United</a:t>
            </a:r>
            <a:endParaRPr sz="1400"/>
          </a:p>
        </p:txBody>
      </p:sp>
      <p:sp>
        <p:nvSpPr>
          <p:cNvPr id="869" name="Google Shape;869;p139"/>
          <p:cNvSpPr txBox="1"/>
          <p:nvPr>
            <p:ph idx="4294967295" type="subTitle"/>
          </p:nvPr>
        </p:nvSpPr>
        <p:spPr>
          <a:xfrm>
            <a:off x="5864700" y="27033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Purpose</a:t>
            </a:r>
            <a:endParaRPr sz="1400"/>
          </a:p>
        </p:txBody>
      </p:sp>
      <p:sp>
        <p:nvSpPr>
          <p:cNvPr id="870" name="Google Shape;870;p139"/>
          <p:cNvSpPr txBox="1"/>
          <p:nvPr>
            <p:ph idx="4294967295" type="subTitle"/>
          </p:nvPr>
        </p:nvSpPr>
        <p:spPr>
          <a:xfrm>
            <a:off x="5864700" y="31956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Initiative</a:t>
            </a:r>
            <a:endParaRPr sz="1400"/>
          </a:p>
        </p:txBody>
      </p:sp>
      <p:sp>
        <p:nvSpPr>
          <p:cNvPr id="871" name="Google Shape;871;p139"/>
          <p:cNvSpPr txBox="1"/>
          <p:nvPr>
            <p:ph idx="4294967295" type="subTitle"/>
          </p:nvPr>
        </p:nvSpPr>
        <p:spPr>
          <a:xfrm>
            <a:off x="5864700" y="36879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Mobilized</a:t>
            </a:r>
            <a:endParaRPr sz="1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140"/>
          <p:cNvSpPr txBox="1"/>
          <p:nvPr>
            <p:ph type="title"/>
          </p:nvPr>
        </p:nvSpPr>
        <p:spPr>
          <a:xfrm>
            <a:off x="704700" y="161406"/>
            <a:ext cx="7393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i="1" lang="en"/>
              <a:t>Disorganisation </a:t>
            </a:r>
            <a:r>
              <a:rPr lang="en"/>
              <a:t>to</a:t>
            </a:r>
            <a:r>
              <a:rPr i="1" lang="en"/>
              <a:t> Organisation </a:t>
            </a:r>
            <a:endParaRPr i="1"/>
          </a:p>
          <a:p>
            <a:pPr indent="0" lvl="0" marL="0" rtl="0" algn="l">
              <a:spcBef>
                <a:spcPts val="0"/>
              </a:spcBef>
              <a:spcAft>
                <a:spcPts val="0"/>
              </a:spcAft>
              <a:buNone/>
            </a:pPr>
            <a:r>
              <a:rPr lang="en"/>
              <a:t>through</a:t>
            </a:r>
            <a:r>
              <a:rPr i="1" lang="en"/>
              <a:t> Leadership</a:t>
            </a:r>
            <a:r>
              <a:rPr lang="en"/>
              <a:t> </a:t>
            </a:r>
            <a:endParaRPr i="1"/>
          </a:p>
        </p:txBody>
      </p:sp>
      <p:graphicFrame>
        <p:nvGraphicFramePr>
          <p:cNvPr id="877" name="Google Shape;877;p140"/>
          <p:cNvGraphicFramePr/>
          <p:nvPr/>
        </p:nvGraphicFramePr>
        <p:xfrm>
          <a:off x="762450" y="1226487"/>
          <a:ext cx="3000000" cy="3000000"/>
        </p:xfrm>
        <a:graphic>
          <a:graphicData uri="http://schemas.openxmlformats.org/drawingml/2006/table">
            <a:tbl>
              <a:tblPr>
                <a:noFill/>
                <a:tableStyleId>{61881711-9A2A-4E91-AE04-9663370FFDDF}</a:tableStyleId>
              </a:tblPr>
              <a:tblGrid>
                <a:gridCol w="2551125"/>
                <a:gridCol w="2551125"/>
                <a:gridCol w="2551125"/>
              </a:tblGrid>
              <a:tr h="492275">
                <a:tc>
                  <a:txBody>
                    <a:bodyPr/>
                    <a:lstStyle/>
                    <a:p>
                      <a:pPr indent="0" lvl="0" marL="0" marR="0" rtl="0" algn="ctr">
                        <a:lnSpc>
                          <a:spcPct val="100000"/>
                        </a:lnSpc>
                        <a:spcBef>
                          <a:spcPts val="0"/>
                        </a:spcBef>
                        <a:spcAft>
                          <a:spcPts val="0"/>
                        </a:spcAft>
                        <a:buClr>
                          <a:srgbClr val="000000"/>
                        </a:buClr>
                        <a:buSzPts val="1800"/>
                        <a:buFont typeface="Arial"/>
                        <a:buNone/>
                      </a:pPr>
                      <a:r>
                        <a:t/>
                      </a:r>
                      <a:endParaRPr b="1" sz="1800" u="none" cap="none" strike="noStrike">
                        <a:solidFill>
                          <a:srgbClr val="FFFFFF"/>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1" sz="1800" u="none" cap="none" strike="noStrike">
                        <a:solidFill>
                          <a:srgbClr val="FFFFFF"/>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Clr>
                          <a:srgbClr val="000000"/>
                        </a:buClr>
                        <a:buSzPts val="1800"/>
                        <a:buFont typeface="Arial"/>
                        <a:buNone/>
                      </a:pPr>
                      <a:r>
                        <a:t/>
                      </a:r>
                      <a:endParaRPr b="1" sz="1800" u="none" cap="none" strike="noStrike">
                        <a:solidFill>
                          <a:srgbClr val="FFFFFF"/>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solidFill>
                      <a:schemeClr val="accent4"/>
                    </a:solidFill>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r h="492275">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accent1"/>
                        </a:solidFill>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400">
                        <a:latin typeface="Montserrat"/>
                        <a:ea typeface="Montserrat"/>
                        <a:cs typeface="Montserrat"/>
                        <a:sym typeface="Montserrat"/>
                      </a:endParaRPr>
                    </a:p>
                  </a:txBody>
                  <a:tcPr marT="63500" marB="63500" marR="63500" marL="63500" anchor="ctr">
                    <a:lnL cap="flat" cmpd="sng" w="19050">
                      <a:solidFill>
                        <a:srgbClr val="A5A5A5"/>
                      </a:solidFill>
                      <a:prstDash val="solid"/>
                      <a:round/>
                      <a:headEnd len="sm" w="sm" type="none"/>
                      <a:tailEnd len="sm" w="sm" type="none"/>
                    </a:lnL>
                    <a:lnR cap="flat" cmpd="sng" w="19050">
                      <a:solidFill>
                        <a:srgbClr val="A5A5A5"/>
                      </a:solidFill>
                      <a:prstDash val="solid"/>
                      <a:round/>
                      <a:headEnd len="sm" w="sm" type="none"/>
                      <a:tailEnd len="sm" w="sm" type="none"/>
                    </a:lnR>
                    <a:lnT cap="flat" cmpd="sng" w="19050">
                      <a:solidFill>
                        <a:srgbClr val="A5A5A5"/>
                      </a:solidFill>
                      <a:prstDash val="solid"/>
                      <a:round/>
                      <a:headEnd len="sm" w="sm" type="none"/>
                      <a:tailEnd len="sm" w="sm" type="none"/>
                    </a:lnT>
                    <a:lnB cap="flat" cmpd="sng" w="19050">
                      <a:solidFill>
                        <a:srgbClr val="A5A5A5"/>
                      </a:solidFill>
                      <a:prstDash val="solid"/>
                      <a:round/>
                      <a:headEnd len="sm" w="sm" type="none"/>
                      <a:tailEnd len="sm" w="sm" type="none"/>
                    </a:lnB>
                  </a:tcPr>
                </a:tc>
              </a:tr>
            </a:tbl>
          </a:graphicData>
        </a:graphic>
      </p:graphicFrame>
      <p:sp>
        <p:nvSpPr>
          <p:cNvPr id="878" name="Google Shape;878;p140"/>
          <p:cNvSpPr txBox="1"/>
          <p:nvPr>
            <p:ph type="title"/>
          </p:nvPr>
        </p:nvSpPr>
        <p:spPr>
          <a:xfrm>
            <a:off x="762450" y="1226475"/>
            <a:ext cx="2551200" cy="492300"/>
          </a:xfrm>
          <a:prstGeom prst="rect">
            <a:avLst/>
          </a:prstGeom>
          <a:solidFill>
            <a:srgbClr val="006A71"/>
          </a:solidFill>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None/>
            </a:pPr>
            <a:r>
              <a:rPr lang="en" sz="1800">
                <a:solidFill>
                  <a:schemeClr val="lt1"/>
                </a:solidFill>
              </a:rPr>
              <a:t>Disorganisation</a:t>
            </a:r>
            <a:endParaRPr sz="1800">
              <a:solidFill>
                <a:schemeClr val="lt1"/>
              </a:solidFill>
            </a:endParaRPr>
          </a:p>
        </p:txBody>
      </p:sp>
      <p:sp>
        <p:nvSpPr>
          <p:cNvPr id="879" name="Google Shape;879;p140"/>
          <p:cNvSpPr txBox="1"/>
          <p:nvPr>
            <p:ph idx="4294967295" type="subTitle"/>
          </p:nvPr>
        </p:nvSpPr>
        <p:spPr>
          <a:xfrm>
            <a:off x="762450" y="17187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Passive</a:t>
            </a:r>
            <a:endParaRPr sz="1400"/>
          </a:p>
        </p:txBody>
      </p:sp>
      <p:sp>
        <p:nvSpPr>
          <p:cNvPr id="880" name="Google Shape;880;p140"/>
          <p:cNvSpPr txBox="1"/>
          <p:nvPr>
            <p:ph idx="4294967295" type="subTitle"/>
          </p:nvPr>
        </p:nvSpPr>
        <p:spPr>
          <a:xfrm>
            <a:off x="762450" y="22110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Divided</a:t>
            </a:r>
            <a:endParaRPr sz="1400"/>
          </a:p>
        </p:txBody>
      </p:sp>
      <p:sp>
        <p:nvSpPr>
          <p:cNvPr id="881" name="Google Shape;881;p140"/>
          <p:cNvSpPr txBox="1"/>
          <p:nvPr>
            <p:ph idx="4294967295" type="subTitle"/>
          </p:nvPr>
        </p:nvSpPr>
        <p:spPr>
          <a:xfrm>
            <a:off x="762450" y="27033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Drifting</a:t>
            </a:r>
            <a:endParaRPr sz="1400"/>
          </a:p>
        </p:txBody>
      </p:sp>
      <p:sp>
        <p:nvSpPr>
          <p:cNvPr id="882" name="Google Shape;882;p140"/>
          <p:cNvSpPr txBox="1"/>
          <p:nvPr>
            <p:ph idx="4294967295" type="subTitle"/>
          </p:nvPr>
        </p:nvSpPr>
        <p:spPr>
          <a:xfrm>
            <a:off x="762450" y="3195675"/>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Reactive</a:t>
            </a:r>
            <a:endParaRPr sz="1400"/>
          </a:p>
        </p:txBody>
      </p:sp>
      <p:sp>
        <p:nvSpPr>
          <p:cNvPr id="883" name="Google Shape;883;p140"/>
          <p:cNvSpPr txBox="1"/>
          <p:nvPr>
            <p:ph idx="4294967295" type="subTitle"/>
          </p:nvPr>
        </p:nvSpPr>
        <p:spPr>
          <a:xfrm>
            <a:off x="762450" y="3687975"/>
            <a:ext cx="2551200" cy="492300"/>
          </a:xfrm>
          <a:prstGeom prst="rect">
            <a:avLst/>
          </a:prstGeom>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Demobilized</a:t>
            </a:r>
            <a:endParaRPr sz="1400"/>
          </a:p>
        </p:txBody>
      </p:sp>
      <p:sp>
        <p:nvSpPr>
          <p:cNvPr id="884" name="Google Shape;884;p140"/>
          <p:cNvSpPr txBox="1"/>
          <p:nvPr>
            <p:ph type="title"/>
          </p:nvPr>
        </p:nvSpPr>
        <p:spPr>
          <a:xfrm>
            <a:off x="5864700" y="1226400"/>
            <a:ext cx="2551200" cy="492300"/>
          </a:xfrm>
          <a:prstGeom prst="rect">
            <a:avLst/>
          </a:prstGeom>
          <a:solidFill>
            <a:srgbClr val="006A71"/>
          </a:solidFill>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None/>
            </a:pPr>
            <a:r>
              <a:rPr lang="en" sz="1800">
                <a:solidFill>
                  <a:schemeClr val="lt1"/>
                </a:solidFill>
              </a:rPr>
              <a:t>Organisation</a:t>
            </a:r>
            <a:endParaRPr sz="1800">
              <a:solidFill>
                <a:schemeClr val="lt1"/>
              </a:solidFill>
            </a:endParaRPr>
          </a:p>
        </p:txBody>
      </p:sp>
      <p:sp>
        <p:nvSpPr>
          <p:cNvPr id="885" name="Google Shape;885;p140"/>
          <p:cNvSpPr txBox="1"/>
          <p:nvPr>
            <p:ph idx="4294967295" type="subTitle"/>
          </p:nvPr>
        </p:nvSpPr>
        <p:spPr>
          <a:xfrm>
            <a:off x="5864700" y="17187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Active</a:t>
            </a:r>
            <a:endParaRPr sz="1400"/>
          </a:p>
        </p:txBody>
      </p:sp>
      <p:sp>
        <p:nvSpPr>
          <p:cNvPr id="886" name="Google Shape;886;p140"/>
          <p:cNvSpPr txBox="1"/>
          <p:nvPr>
            <p:ph idx="4294967295" type="subTitle"/>
          </p:nvPr>
        </p:nvSpPr>
        <p:spPr>
          <a:xfrm>
            <a:off x="5864700" y="22110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United</a:t>
            </a:r>
            <a:endParaRPr sz="1400"/>
          </a:p>
        </p:txBody>
      </p:sp>
      <p:sp>
        <p:nvSpPr>
          <p:cNvPr id="887" name="Google Shape;887;p140"/>
          <p:cNvSpPr txBox="1"/>
          <p:nvPr>
            <p:ph idx="4294967295" type="subTitle"/>
          </p:nvPr>
        </p:nvSpPr>
        <p:spPr>
          <a:xfrm>
            <a:off x="5864700" y="27033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Purpose</a:t>
            </a:r>
            <a:endParaRPr sz="1400"/>
          </a:p>
        </p:txBody>
      </p:sp>
      <p:sp>
        <p:nvSpPr>
          <p:cNvPr id="888" name="Google Shape;888;p140"/>
          <p:cNvSpPr txBox="1"/>
          <p:nvPr>
            <p:ph idx="4294967295" type="subTitle"/>
          </p:nvPr>
        </p:nvSpPr>
        <p:spPr>
          <a:xfrm>
            <a:off x="5864700" y="31956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Initiative</a:t>
            </a:r>
            <a:endParaRPr sz="1400"/>
          </a:p>
        </p:txBody>
      </p:sp>
      <p:sp>
        <p:nvSpPr>
          <p:cNvPr id="889" name="Google Shape;889;p140"/>
          <p:cNvSpPr txBox="1"/>
          <p:nvPr>
            <p:ph idx="4294967295" type="subTitle"/>
          </p:nvPr>
        </p:nvSpPr>
        <p:spPr>
          <a:xfrm>
            <a:off x="5864700" y="3687900"/>
            <a:ext cx="2551200" cy="492300"/>
          </a:xfrm>
          <a:prstGeom prst="rect">
            <a:avLst/>
          </a:prstGeom>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Mobilized</a:t>
            </a:r>
            <a:endParaRPr sz="1400"/>
          </a:p>
        </p:txBody>
      </p:sp>
      <p:sp>
        <p:nvSpPr>
          <p:cNvPr id="890" name="Google Shape;890;p140"/>
          <p:cNvSpPr txBox="1"/>
          <p:nvPr>
            <p:ph type="title"/>
          </p:nvPr>
        </p:nvSpPr>
        <p:spPr>
          <a:xfrm>
            <a:off x="3313525" y="1226400"/>
            <a:ext cx="2551200" cy="492300"/>
          </a:xfrm>
          <a:prstGeom prst="rect">
            <a:avLst/>
          </a:prstGeom>
          <a:solidFill>
            <a:srgbClr val="006A71"/>
          </a:solidFill>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None/>
            </a:pPr>
            <a:r>
              <a:rPr lang="en" sz="1800">
                <a:solidFill>
                  <a:schemeClr val="lt1"/>
                </a:solidFill>
              </a:rPr>
              <a:t>Leadership</a:t>
            </a:r>
            <a:endParaRPr sz="1800">
              <a:solidFill>
                <a:schemeClr val="lt1"/>
              </a:solidFill>
            </a:endParaRPr>
          </a:p>
        </p:txBody>
      </p:sp>
      <p:sp>
        <p:nvSpPr>
          <p:cNvPr id="891" name="Google Shape;891;p140"/>
          <p:cNvSpPr txBox="1"/>
          <p:nvPr>
            <p:ph idx="4294967295" type="subTitle"/>
          </p:nvPr>
        </p:nvSpPr>
        <p:spPr>
          <a:xfrm>
            <a:off x="3313525" y="17187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Shared story</a:t>
            </a:r>
            <a:endParaRPr sz="1400"/>
          </a:p>
        </p:txBody>
      </p:sp>
      <p:sp>
        <p:nvSpPr>
          <p:cNvPr id="892" name="Google Shape;892;p140"/>
          <p:cNvSpPr txBox="1"/>
          <p:nvPr>
            <p:ph idx="4294967295" type="subTitle"/>
          </p:nvPr>
        </p:nvSpPr>
        <p:spPr>
          <a:xfrm>
            <a:off x="3313525" y="22110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Relational commitment</a:t>
            </a:r>
            <a:endParaRPr sz="1400"/>
          </a:p>
        </p:txBody>
      </p:sp>
      <p:sp>
        <p:nvSpPr>
          <p:cNvPr id="893" name="Google Shape;893;p140"/>
          <p:cNvSpPr txBox="1"/>
          <p:nvPr>
            <p:ph idx="4294967295" type="subTitle"/>
          </p:nvPr>
        </p:nvSpPr>
        <p:spPr>
          <a:xfrm>
            <a:off x="3313525" y="27033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Clear structure</a:t>
            </a:r>
            <a:endParaRPr sz="1400"/>
          </a:p>
        </p:txBody>
      </p:sp>
      <p:sp>
        <p:nvSpPr>
          <p:cNvPr id="894" name="Google Shape;894;p140"/>
          <p:cNvSpPr txBox="1"/>
          <p:nvPr>
            <p:ph idx="4294967295" type="subTitle"/>
          </p:nvPr>
        </p:nvSpPr>
        <p:spPr>
          <a:xfrm>
            <a:off x="3313525" y="3195600"/>
            <a:ext cx="2551200" cy="492300"/>
          </a:xfrm>
          <a:prstGeom prst="rect">
            <a:avLst/>
          </a:prstGeom>
          <a:ln cap="flat" cmpd="sng" w="9525">
            <a:solidFill>
              <a:srgbClr val="A5A5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Creative strategy</a:t>
            </a:r>
            <a:endParaRPr sz="1400"/>
          </a:p>
        </p:txBody>
      </p:sp>
      <p:sp>
        <p:nvSpPr>
          <p:cNvPr id="895" name="Google Shape;895;p140"/>
          <p:cNvSpPr txBox="1"/>
          <p:nvPr>
            <p:ph idx="4294967295" type="subTitle"/>
          </p:nvPr>
        </p:nvSpPr>
        <p:spPr>
          <a:xfrm>
            <a:off x="3313525" y="3687900"/>
            <a:ext cx="2551200" cy="492300"/>
          </a:xfrm>
          <a:prstGeom prst="rect">
            <a:avLst/>
          </a:prstGeom>
        </p:spPr>
        <p:txBody>
          <a:bodyPr anchorCtr="0" anchor="ctr" bIns="91425" lIns="91425" spcFirstLastPara="1" rIns="91425" wrap="square" tIns="91425">
            <a:normAutofit/>
          </a:bodyPr>
          <a:lstStyle/>
          <a:p>
            <a:pPr indent="0" lvl="0" marL="0" rtl="0" algn="ctr">
              <a:lnSpc>
                <a:spcPct val="100000"/>
              </a:lnSpc>
              <a:spcBef>
                <a:spcPts val="0"/>
              </a:spcBef>
              <a:spcAft>
                <a:spcPts val="0"/>
              </a:spcAft>
              <a:buNone/>
            </a:pPr>
            <a:r>
              <a:rPr lang="en" sz="1400"/>
              <a:t>Effective action</a:t>
            </a:r>
            <a:endParaRPr sz="14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006A71"/>
        </a:solidFill>
      </p:bgPr>
    </p:bg>
    <p:spTree>
      <p:nvGrpSpPr>
        <p:cNvPr id="899" name="Shape 899"/>
        <p:cNvGrpSpPr/>
        <p:nvPr/>
      </p:nvGrpSpPr>
      <p:grpSpPr>
        <a:xfrm>
          <a:off x="0" y="0"/>
          <a:ext cx="0" cy="0"/>
          <a:chOff x="0" y="0"/>
          <a:chExt cx="0" cy="0"/>
        </a:xfrm>
      </p:grpSpPr>
      <p:sp>
        <p:nvSpPr>
          <p:cNvPr id="900" name="Google Shape;900;p141"/>
          <p:cNvSpPr txBox="1"/>
          <p:nvPr/>
        </p:nvSpPr>
        <p:spPr>
          <a:xfrm>
            <a:off x="87000" y="43544"/>
            <a:ext cx="8970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3600"/>
              <a:buFont typeface="Arial"/>
              <a:buNone/>
            </a:pPr>
            <a:r>
              <a:rPr b="1" lang="en" sz="4200">
                <a:solidFill>
                  <a:srgbClr val="FFFDF5"/>
                </a:solidFill>
                <a:latin typeface="Montserrat"/>
                <a:ea typeface="Montserrat"/>
                <a:cs typeface="Montserrat"/>
                <a:sym typeface="Montserrat"/>
              </a:rPr>
              <a:t>Five Leadership Practices</a:t>
            </a:r>
            <a:endParaRPr b="1" sz="4200">
              <a:solidFill>
                <a:srgbClr val="FFFDF5"/>
              </a:solidFill>
              <a:latin typeface="Montserrat"/>
              <a:ea typeface="Montserrat"/>
              <a:cs typeface="Montserrat"/>
              <a:sym typeface="Montserrat"/>
            </a:endParaRPr>
          </a:p>
        </p:txBody>
      </p:sp>
      <p:pic>
        <p:nvPicPr>
          <p:cNvPr id="901" name="Google Shape;901;p141" title="LCN-Full-Logo (transparent background).png"/>
          <p:cNvPicPr preferRelativeResize="0"/>
          <p:nvPr/>
        </p:nvPicPr>
        <p:blipFill>
          <a:blip r:embed="rId3">
            <a:alphaModFix/>
          </a:blip>
          <a:stretch>
            <a:fillRect/>
          </a:stretch>
        </p:blipFill>
        <p:spPr>
          <a:xfrm>
            <a:off x="7958675" y="4538264"/>
            <a:ext cx="761045" cy="369271"/>
          </a:xfrm>
          <a:prstGeom prst="rect">
            <a:avLst/>
          </a:prstGeom>
          <a:noFill/>
          <a:ln>
            <a:noFill/>
          </a:ln>
        </p:spPr>
      </p:pic>
      <p:pic>
        <p:nvPicPr>
          <p:cNvPr descr="remove motivation building connection creating organization using resources executing the plan also make image wider rectangular" id="902" name="Google Shape;902;p141"/>
          <p:cNvPicPr preferRelativeResize="0"/>
          <p:nvPr/>
        </p:nvPicPr>
        <p:blipFill>
          <a:blip r:embed="rId4">
            <a:alphaModFix/>
          </a:blip>
          <a:stretch>
            <a:fillRect/>
          </a:stretch>
        </p:blipFill>
        <p:spPr>
          <a:xfrm>
            <a:off x="228600" y="1027250"/>
            <a:ext cx="8719725" cy="3880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906" name="Shape 906"/>
        <p:cNvGrpSpPr/>
        <p:nvPr/>
      </p:nvGrpSpPr>
      <p:grpSpPr>
        <a:xfrm>
          <a:off x="0" y="0"/>
          <a:ext cx="0" cy="0"/>
          <a:chOff x="0" y="0"/>
          <a:chExt cx="0" cy="0"/>
        </a:xfrm>
      </p:grpSpPr>
      <p:grpSp>
        <p:nvGrpSpPr>
          <p:cNvPr id="907" name="Google Shape;907;p142"/>
          <p:cNvGrpSpPr/>
          <p:nvPr/>
        </p:nvGrpSpPr>
        <p:grpSpPr>
          <a:xfrm>
            <a:off x="2778889" y="1180845"/>
            <a:ext cx="3586200" cy="3007500"/>
            <a:chOff x="2778889" y="1638630"/>
            <a:chExt cx="3586200" cy="3007500"/>
          </a:xfrm>
        </p:grpSpPr>
        <p:sp>
          <p:nvSpPr>
            <p:cNvPr id="908" name="Google Shape;908;p142"/>
            <p:cNvSpPr/>
            <p:nvPr/>
          </p:nvSpPr>
          <p:spPr>
            <a:xfrm>
              <a:off x="3085789" y="1638630"/>
              <a:ext cx="2972400" cy="3007500"/>
            </a:xfrm>
            <a:prstGeom prst="flowChartConnector">
              <a:avLst/>
            </a:prstGeom>
            <a:noFill/>
            <a:ln cap="flat" cmpd="sng" w="381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42"/>
            <p:cNvSpPr/>
            <p:nvPr/>
          </p:nvSpPr>
          <p:spPr>
            <a:xfrm>
              <a:off x="2778889" y="1967327"/>
              <a:ext cx="3586200" cy="2316600"/>
            </a:xfrm>
            <a:prstGeom prst="rect">
              <a:avLst/>
            </a:prstGeom>
            <a:solidFill>
              <a:srgbClr val="EFE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p:txBody>
        </p:sp>
        <p:cxnSp>
          <p:nvCxnSpPr>
            <p:cNvPr id="910" name="Google Shape;910;p142"/>
            <p:cNvCxnSpPr/>
            <p:nvPr/>
          </p:nvCxnSpPr>
          <p:spPr>
            <a:xfrm>
              <a:off x="5432027" y="1917950"/>
              <a:ext cx="129600" cy="92400"/>
            </a:xfrm>
            <a:prstGeom prst="straightConnector1">
              <a:avLst/>
            </a:prstGeom>
            <a:noFill/>
            <a:ln cap="flat" cmpd="sng" w="38100">
              <a:solidFill>
                <a:srgbClr val="434343"/>
              </a:solidFill>
              <a:prstDash val="solid"/>
              <a:round/>
              <a:headEnd len="med" w="med" type="none"/>
              <a:tailEnd len="med" w="med" type="stealth"/>
            </a:ln>
          </p:spPr>
        </p:cxnSp>
        <p:cxnSp>
          <p:nvCxnSpPr>
            <p:cNvPr id="911" name="Google Shape;911;p142"/>
            <p:cNvCxnSpPr/>
            <p:nvPr/>
          </p:nvCxnSpPr>
          <p:spPr>
            <a:xfrm flipH="1" rot="10800000">
              <a:off x="5487500" y="4220275"/>
              <a:ext cx="111000" cy="111300"/>
            </a:xfrm>
            <a:prstGeom prst="straightConnector1">
              <a:avLst/>
            </a:prstGeom>
            <a:noFill/>
            <a:ln cap="flat" cmpd="sng" w="38100">
              <a:solidFill>
                <a:srgbClr val="434343"/>
              </a:solidFill>
              <a:prstDash val="solid"/>
              <a:round/>
              <a:headEnd len="med" w="med" type="none"/>
              <a:tailEnd len="med" w="med" type="stealth"/>
            </a:ln>
          </p:spPr>
        </p:cxnSp>
        <p:cxnSp>
          <p:nvCxnSpPr>
            <p:cNvPr id="912" name="Google Shape;912;p142"/>
            <p:cNvCxnSpPr/>
            <p:nvPr/>
          </p:nvCxnSpPr>
          <p:spPr>
            <a:xfrm rot="10800000">
              <a:off x="3545625" y="4211520"/>
              <a:ext cx="138600" cy="129300"/>
            </a:xfrm>
            <a:prstGeom prst="straightConnector1">
              <a:avLst/>
            </a:prstGeom>
            <a:noFill/>
            <a:ln cap="flat" cmpd="sng" w="38100">
              <a:solidFill>
                <a:srgbClr val="434343"/>
              </a:solidFill>
              <a:prstDash val="solid"/>
              <a:round/>
              <a:headEnd len="med" w="med" type="none"/>
              <a:tailEnd len="med" w="med" type="stealth"/>
            </a:ln>
          </p:spPr>
        </p:cxnSp>
        <p:cxnSp>
          <p:nvCxnSpPr>
            <p:cNvPr id="913" name="Google Shape;913;p142"/>
            <p:cNvCxnSpPr/>
            <p:nvPr/>
          </p:nvCxnSpPr>
          <p:spPr>
            <a:xfrm flipH="1">
              <a:off x="3600985" y="1908706"/>
              <a:ext cx="111000" cy="83100"/>
            </a:xfrm>
            <a:prstGeom prst="straightConnector1">
              <a:avLst/>
            </a:prstGeom>
            <a:noFill/>
            <a:ln cap="flat" cmpd="sng" w="38100">
              <a:solidFill>
                <a:srgbClr val="434343"/>
              </a:solidFill>
              <a:prstDash val="solid"/>
              <a:round/>
              <a:headEnd len="med" w="med" type="none"/>
              <a:tailEnd len="med" w="med" type="stealth"/>
            </a:ln>
          </p:spPr>
        </p:cxnSp>
      </p:grpSp>
      <p:pic>
        <p:nvPicPr>
          <p:cNvPr id="914" name="Google Shape;914;p142" title="5 leadership practices.png"/>
          <p:cNvPicPr preferRelativeResize="0"/>
          <p:nvPr/>
        </p:nvPicPr>
        <p:blipFill rotWithShape="1">
          <a:blip r:embed="rId3">
            <a:alphaModFix/>
          </a:blip>
          <a:srcRect b="14292" l="5204" r="88958" t="71793"/>
          <a:stretch/>
        </p:blipFill>
        <p:spPr>
          <a:xfrm>
            <a:off x="2300125" y="1951833"/>
            <a:ext cx="994752" cy="1333824"/>
          </a:xfrm>
          <a:prstGeom prst="rect">
            <a:avLst/>
          </a:prstGeom>
          <a:noFill/>
          <a:ln>
            <a:noFill/>
          </a:ln>
        </p:spPr>
      </p:pic>
      <p:pic>
        <p:nvPicPr>
          <p:cNvPr id="915" name="Google Shape;915;p142"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grpSp>
        <p:nvGrpSpPr>
          <p:cNvPr id="916" name="Google Shape;916;p142"/>
          <p:cNvGrpSpPr/>
          <p:nvPr/>
        </p:nvGrpSpPr>
        <p:grpSpPr>
          <a:xfrm>
            <a:off x="5485250" y="2090071"/>
            <a:ext cx="1358625" cy="1057350"/>
            <a:chOff x="5352150" y="2043075"/>
            <a:chExt cx="1358625" cy="1057350"/>
          </a:xfrm>
        </p:grpSpPr>
        <p:pic>
          <p:nvPicPr>
            <p:cNvPr id="917" name="Google Shape;917;p142" title="5 leadership practices.png"/>
            <p:cNvPicPr preferRelativeResize="0"/>
            <p:nvPr/>
          </p:nvPicPr>
          <p:blipFill rotWithShape="1">
            <a:blip r:embed="rId3">
              <a:alphaModFix/>
            </a:blip>
            <a:srcRect b="22445" l="19185" r="73385" t="66421"/>
            <a:stretch/>
          </p:blipFill>
          <p:spPr>
            <a:xfrm>
              <a:off x="5456578" y="2043075"/>
              <a:ext cx="1254197" cy="1057350"/>
            </a:xfrm>
            <a:prstGeom prst="rect">
              <a:avLst/>
            </a:prstGeom>
            <a:noFill/>
            <a:ln>
              <a:noFill/>
            </a:ln>
          </p:spPr>
        </p:pic>
        <p:sp>
          <p:nvSpPr>
            <p:cNvPr id="918" name="Google Shape;918;p142"/>
            <p:cNvSpPr/>
            <p:nvPr/>
          </p:nvSpPr>
          <p:spPr>
            <a:xfrm>
              <a:off x="5352150" y="2613000"/>
              <a:ext cx="182100" cy="174900"/>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grpSp>
      <p:cxnSp>
        <p:nvCxnSpPr>
          <p:cNvPr id="919" name="Google Shape;919;p142"/>
          <p:cNvCxnSpPr/>
          <p:nvPr/>
        </p:nvCxnSpPr>
        <p:spPr>
          <a:xfrm flipH="1" rot="10800000">
            <a:off x="3491250" y="1723321"/>
            <a:ext cx="2161500" cy="1910400"/>
          </a:xfrm>
          <a:prstGeom prst="straightConnector1">
            <a:avLst/>
          </a:prstGeom>
          <a:noFill/>
          <a:ln cap="flat" cmpd="sng" w="38100">
            <a:solidFill>
              <a:srgbClr val="434343"/>
            </a:solidFill>
            <a:prstDash val="solid"/>
            <a:round/>
            <a:headEnd len="med" w="med" type="stealth"/>
            <a:tailEnd len="med" w="med" type="stealth"/>
          </a:ln>
        </p:spPr>
      </p:cxnSp>
      <p:cxnSp>
        <p:nvCxnSpPr>
          <p:cNvPr id="920" name="Google Shape;920;p142"/>
          <p:cNvCxnSpPr/>
          <p:nvPr/>
        </p:nvCxnSpPr>
        <p:spPr>
          <a:xfrm>
            <a:off x="3491250" y="1723171"/>
            <a:ext cx="2161500" cy="1910400"/>
          </a:xfrm>
          <a:prstGeom prst="straightConnector1">
            <a:avLst/>
          </a:prstGeom>
          <a:noFill/>
          <a:ln cap="flat" cmpd="sng" w="38100">
            <a:solidFill>
              <a:srgbClr val="434343"/>
            </a:solidFill>
            <a:prstDash val="solid"/>
            <a:round/>
            <a:headEnd len="med" w="med" type="stealth"/>
            <a:tailEnd len="med" w="med" type="stealth"/>
          </a:ln>
        </p:spPr>
      </p:cxnSp>
      <p:sp>
        <p:nvSpPr>
          <p:cNvPr id="921" name="Google Shape;921;p142"/>
          <p:cNvSpPr txBox="1"/>
          <p:nvPr/>
        </p:nvSpPr>
        <p:spPr>
          <a:xfrm>
            <a:off x="2127883" y="3295100"/>
            <a:ext cx="13293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Resources</a:t>
            </a:r>
            <a:endParaRPr b="1" sz="1600">
              <a:solidFill>
                <a:srgbClr val="434343"/>
              </a:solidFill>
              <a:latin typeface="Montserrat"/>
              <a:ea typeface="Montserrat"/>
              <a:cs typeface="Montserrat"/>
              <a:sym typeface="Montserrat"/>
            </a:endParaRPr>
          </a:p>
        </p:txBody>
      </p:sp>
      <p:sp>
        <p:nvSpPr>
          <p:cNvPr id="922" name="Google Shape;922;p142"/>
          <p:cNvSpPr txBox="1"/>
          <p:nvPr/>
        </p:nvSpPr>
        <p:spPr>
          <a:xfrm>
            <a:off x="2332183" y="1426342"/>
            <a:ext cx="11250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Interest</a:t>
            </a:r>
            <a:endParaRPr b="1" sz="1600">
              <a:solidFill>
                <a:srgbClr val="434343"/>
              </a:solidFill>
              <a:latin typeface="Montserrat"/>
              <a:ea typeface="Montserrat"/>
              <a:cs typeface="Montserrat"/>
              <a:sym typeface="Montserrat"/>
            </a:endParaRPr>
          </a:p>
        </p:txBody>
      </p:sp>
      <p:sp>
        <p:nvSpPr>
          <p:cNvPr id="923" name="Google Shape;923;p142"/>
          <p:cNvSpPr/>
          <p:nvPr/>
        </p:nvSpPr>
        <p:spPr>
          <a:xfrm rot="-2700000">
            <a:off x="4442339" y="2271977"/>
            <a:ext cx="160372" cy="705127"/>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924" name="Google Shape;924;p142"/>
          <p:cNvSpPr/>
          <p:nvPr/>
        </p:nvSpPr>
        <p:spPr>
          <a:xfrm rot="2889216">
            <a:off x="4629904" y="2096658"/>
            <a:ext cx="154241" cy="905787"/>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925" name="Google Shape;925;p142" title="2025 Programs and Tracks (2).png"/>
          <p:cNvPicPr preferRelativeResize="0"/>
          <p:nvPr/>
        </p:nvPicPr>
        <p:blipFill rotWithShape="1">
          <a:blip r:embed="rId5">
            <a:alphaModFix/>
          </a:blip>
          <a:srcRect b="38069" l="45632" r="42550" t="41779"/>
          <a:stretch/>
        </p:blipFill>
        <p:spPr>
          <a:xfrm rot="21923">
            <a:off x="4096734" y="2085507"/>
            <a:ext cx="1071843" cy="1015905"/>
          </a:xfrm>
          <a:prstGeom prst="rect">
            <a:avLst/>
          </a:prstGeom>
          <a:noFill/>
          <a:ln>
            <a:noFill/>
          </a:ln>
        </p:spPr>
      </p:pic>
      <p:sp>
        <p:nvSpPr>
          <p:cNvPr id="926" name="Google Shape;926;p142"/>
          <p:cNvSpPr txBox="1"/>
          <p:nvPr/>
        </p:nvSpPr>
        <p:spPr>
          <a:xfrm>
            <a:off x="3491250" y="1723334"/>
            <a:ext cx="2161500" cy="5751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Shared</a:t>
            </a:r>
            <a:br>
              <a:rPr b="1" lang="en" sz="1600">
                <a:solidFill>
                  <a:srgbClr val="434343"/>
                </a:solidFill>
                <a:latin typeface="Montserrat"/>
                <a:ea typeface="Montserrat"/>
                <a:cs typeface="Montserrat"/>
                <a:sym typeface="Montserrat"/>
              </a:rPr>
            </a:br>
            <a:r>
              <a:rPr b="1" lang="en" sz="1600">
                <a:solidFill>
                  <a:srgbClr val="434343"/>
                </a:solidFill>
                <a:latin typeface="Montserrat"/>
                <a:ea typeface="Montserrat"/>
                <a:cs typeface="Montserrat"/>
                <a:sym typeface="Montserrat"/>
              </a:rPr>
              <a:t>values</a:t>
            </a:r>
            <a:endParaRPr b="1" sz="1600">
              <a:solidFill>
                <a:srgbClr val="434343"/>
              </a:solidFill>
              <a:latin typeface="Montserrat"/>
              <a:ea typeface="Montserrat"/>
              <a:cs typeface="Montserrat"/>
              <a:sym typeface="Montserrat"/>
            </a:endParaRPr>
          </a:p>
        </p:txBody>
      </p:sp>
      <p:sp>
        <p:nvSpPr>
          <p:cNvPr id="927" name="Google Shape;927;p142"/>
          <p:cNvSpPr txBox="1"/>
          <p:nvPr/>
        </p:nvSpPr>
        <p:spPr>
          <a:xfrm>
            <a:off x="5695407" y="3265563"/>
            <a:ext cx="13293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Resources</a:t>
            </a:r>
            <a:endParaRPr b="1" sz="1600">
              <a:solidFill>
                <a:srgbClr val="434343"/>
              </a:solidFill>
              <a:latin typeface="Montserrat"/>
              <a:ea typeface="Montserrat"/>
              <a:cs typeface="Montserrat"/>
              <a:sym typeface="Montserrat"/>
            </a:endParaRPr>
          </a:p>
        </p:txBody>
      </p:sp>
      <p:sp>
        <p:nvSpPr>
          <p:cNvPr id="928" name="Google Shape;928;p142"/>
          <p:cNvSpPr txBox="1"/>
          <p:nvPr/>
        </p:nvSpPr>
        <p:spPr>
          <a:xfrm>
            <a:off x="5695407" y="1396804"/>
            <a:ext cx="11250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Interest</a:t>
            </a:r>
            <a:endParaRPr b="1" sz="1600">
              <a:solidFill>
                <a:srgbClr val="434343"/>
              </a:solidFill>
              <a:latin typeface="Montserrat"/>
              <a:ea typeface="Montserrat"/>
              <a:cs typeface="Montserrat"/>
              <a:sym typeface="Montserrat"/>
            </a:endParaRPr>
          </a:p>
        </p:txBody>
      </p:sp>
      <p:sp>
        <p:nvSpPr>
          <p:cNvPr id="929" name="Google Shape;929;p142"/>
          <p:cNvSpPr/>
          <p:nvPr/>
        </p:nvSpPr>
        <p:spPr>
          <a:xfrm>
            <a:off x="3643350" y="2462370"/>
            <a:ext cx="1857300" cy="369600"/>
          </a:xfrm>
          <a:prstGeom prst="roundRect">
            <a:avLst>
              <a:gd fmla="val 16667" name="adj"/>
            </a:avLst>
          </a:prstGeom>
          <a:solidFill>
            <a:srgbClr val="5E094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lt1"/>
                </a:solidFill>
                <a:latin typeface="Montserrat"/>
                <a:ea typeface="Montserrat"/>
                <a:cs typeface="Montserrat"/>
                <a:sym typeface="Montserrat"/>
              </a:rPr>
              <a:t>Commitment</a:t>
            </a:r>
            <a:endParaRPr b="1" sz="1600">
              <a:solidFill>
                <a:schemeClr val="lt1"/>
              </a:solidFill>
              <a:latin typeface="Montserrat"/>
              <a:ea typeface="Montserrat"/>
              <a:cs typeface="Montserrat"/>
              <a:sym typeface="Montserrat"/>
            </a:endParaRPr>
          </a:p>
        </p:txBody>
      </p:sp>
      <p:sp>
        <p:nvSpPr>
          <p:cNvPr id="930" name="Google Shape;930;p142"/>
          <p:cNvSpPr txBox="1"/>
          <p:nvPr/>
        </p:nvSpPr>
        <p:spPr>
          <a:xfrm>
            <a:off x="2779950" y="489825"/>
            <a:ext cx="3584100" cy="5751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Shared interests / new interests</a:t>
            </a:r>
            <a:endParaRPr b="1" sz="1600">
              <a:solidFill>
                <a:srgbClr val="434343"/>
              </a:solidFill>
              <a:latin typeface="Montserrat"/>
              <a:ea typeface="Montserrat"/>
              <a:cs typeface="Montserrat"/>
              <a:sym typeface="Montserrat"/>
            </a:endParaRPr>
          </a:p>
        </p:txBody>
      </p:sp>
      <p:sp>
        <p:nvSpPr>
          <p:cNvPr id="931" name="Google Shape;931;p142"/>
          <p:cNvSpPr txBox="1"/>
          <p:nvPr/>
        </p:nvSpPr>
        <p:spPr>
          <a:xfrm>
            <a:off x="2585400" y="4264944"/>
            <a:ext cx="3973200" cy="575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Shared resources / new resources</a:t>
            </a:r>
            <a:endParaRPr b="1" sz="1600">
              <a:solidFill>
                <a:srgbClr val="434343"/>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4ECEE"/>
        </a:solidFill>
      </p:bgPr>
    </p:bg>
    <p:spTree>
      <p:nvGrpSpPr>
        <p:cNvPr id="935" name="Shape 935"/>
        <p:cNvGrpSpPr/>
        <p:nvPr/>
      </p:nvGrpSpPr>
      <p:grpSpPr>
        <a:xfrm>
          <a:off x="0" y="0"/>
          <a:ext cx="0" cy="0"/>
          <a:chOff x="0" y="0"/>
          <a:chExt cx="0" cy="0"/>
        </a:xfrm>
      </p:grpSpPr>
      <p:pic>
        <p:nvPicPr>
          <p:cNvPr id="936" name="Google Shape;936;p143" title="Haruka's illustrations for sharing (2).png"/>
          <p:cNvPicPr preferRelativeResize="0"/>
          <p:nvPr/>
        </p:nvPicPr>
        <p:blipFill rotWithShape="1">
          <a:blip r:embed="rId3">
            <a:alphaModFix/>
          </a:blip>
          <a:srcRect b="47611" l="72657" r="19709" t="26206"/>
          <a:stretch/>
        </p:blipFill>
        <p:spPr>
          <a:xfrm>
            <a:off x="6256557" y="-5"/>
            <a:ext cx="605904" cy="1168860"/>
          </a:xfrm>
          <a:prstGeom prst="rect">
            <a:avLst/>
          </a:prstGeom>
          <a:noFill/>
          <a:ln>
            <a:noFill/>
          </a:ln>
        </p:spPr>
      </p:pic>
      <p:sp>
        <p:nvSpPr>
          <p:cNvPr id="937" name="Google Shape;937;p143"/>
          <p:cNvSpPr txBox="1"/>
          <p:nvPr/>
        </p:nvSpPr>
        <p:spPr>
          <a:xfrm>
            <a:off x="1931376" y="114250"/>
            <a:ext cx="4545300" cy="525900"/>
          </a:xfrm>
          <a:prstGeom prst="rect">
            <a:avLst/>
          </a:prstGeom>
          <a:noFill/>
          <a:ln>
            <a:noFill/>
          </a:ln>
        </p:spPr>
        <p:txBody>
          <a:bodyPr anchorCtr="0" anchor="t" bIns="70575" lIns="70575" spcFirstLastPara="1" rIns="70575" wrap="square" tIns="70575">
            <a:spAutoFit/>
          </a:bodyPr>
          <a:lstStyle/>
          <a:p>
            <a:pPr indent="0" lvl="0" marL="0" rtl="0" algn="ctr">
              <a:spcBef>
                <a:spcPts val="0"/>
              </a:spcBef>
              <a:spcAft>
                <a:spcPts val="0"/>
              </a:spcAft>
              <a:buNone/>
            </a:pPr>
            <a:r>
              <a:rPr b="1" lang="en" sz="2490">
                <a:solidFill>
                  <a:srgbClr val="434343"/>
                </a:solidFill>
                <a:latin typeface="Montserrat"/>
                <a:ea typeface="Montserrat"/>
                <a:cs typeface="Montserrat"/>
                <a:sym typeface="Montserrat"/>
              </a:rPr>
              <a:t>DISRUPTION</a:t>
            </a:r>
            <a:endParaRPr sz="2490">
              <a:solidFill>
                <a:srgbClr val="434343"/>
              </a:solidFill>
              <a:latin typeface="Montserrat"/>
              <a:ea typeface="Montserrat"/>
              <a:cs typeface="Montserrat"/>
              <a:sym typeface="Montserrat"/>
            </a:endParaRPr>
          </a:p>
        </p:txBody>
      </p:sp>
      <p:cxnSp>
        <p:nvCxnSpPr>
          <p:cNvPr id="938" name="Google Shape;938;p143"/>
          <p:cNvCxnSpPr/>
          <p:nvPr/>
        </p:nvCxnSpPr>
        <p:spPr>
          <a:xfrm flipH="1" rot="10800000">
            <a:off x="6476675" y="1365863"/>
            <a:ext cx="832200" cy="777300"/>
          </a:xfrm>
          <a:prstGeom prst="straightConnector1">
            <a:avLst/>
          </a:prstGeom>
          <a:noFill/>
          <a:ln cap="flat" cmpd="sng" w="38100">
            <a:solidFill>
              <a:srgbClr val="5E0942"/>
            </a:solidFill>
            <a:prstDash val="solid"/>
            <a:round/>
            <a:headEnd len="med" w="med" type="none"/>
            <a:tailEnd len="med" w="med" type="triangle"/>
          </a:ln>
        </p:spPr>
      </p:cxnSp>
      <p:cxnSp>
        <p:nvCxnSpPr>
          <p:cNvPr id="939" name="Google Shape;939;p143"/>
          <p:cNvCxnSpPr/>
          <p:nvPr/>
        </p:nvCxnSpPr>
        <p:spPr>
          <a:xfrm>
            <a:off x="6589425" y="3368750"/>
            <a:ext cx="726000" cy="726000"/>
          </a:xfrm>
          <a:prstGeom prst="straightConnector1">
            <a:avLst/>
          </a:prstGeom>
          <a:noFill/>
          <a:ln cap="flat" cmpd="sng" w="38100">
            <a:solidFill>
              <a:srgbClr val="5E0942"/>
            </a:solidFill>
            <a:prstDash val="solid"/>
            <a:round/>
            <a:headEnd len="med" w="med" type="none"/>
            <a:tailEnd len="med" w="med" type="triangle"/>
          </a:ln>
        </p:spPr>
      </p:cxnSp>
      <p:pic>
        <p:nvPicPr>
          <p:cNvPr id="940" name="Google Shape;940;p143" title="bridge transparent.png"/>
          <p:cNvPicPr preferRelativeResize="0"/>
          <p:nvPr/>
        </p:nvPicPr>
        <p:blipFill>
          <a:blip r:embed="rId4">
            <a:alphaModFix/>
          </a:blip>
          <a:stretch>
            <a:fillRect/>
          </a:stretch>
        </p:blipFill>
        <p:spPr>
          <a:xfrm>
            <a:off x="1277313" y="2613458"/>
            <a:ext cx="5424749" cy="3616499"/>
          </a:xfrm>
          <a:prstGeom prst="rect">
            <a:avLst/>
          </a:prstGeom>
          <a:noFill/>
          <a:ln>
            <a:noFill/>
          </a:ln>
        </p:spPr>
      </p:pic>
      <p:sp>
        <p:nvSpPr>
          <p:cNvPr id="941" name="Google Shape;941;p143"/>
          <p:cNvSpPr txBox="1"/>
          <p:nvPr/>
        </p:nvSpPr>
        <p:spPr>
          <a:xfrm>
            <a:off x="7485975" y="731713"/>
            <a:ext cx="1625100" cy="8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2"/>
                </a:solidFill>
                <a:highlight>
                  <a:srgbClr val="5E0942"/>
                </a:highlight>
                <a:latin typeface="Montserrat"/>
                <a:ea typeface="Montserrat"/>
                <a:cs typeface="Montserrat"/>
                <a:sym typeface="Montserrat"/>
              </a:rPr>
              <a:t>RESPOND </a:t>
            </a:r>
            <a:r>
              <a:rPr b="1" lang="en" sz="1300">
                <a:solidFill>
                  <a:schemeClr val="accent1"/>
                </a:solidFill>
                <a:latin typeface="Montserrat"/>
                <a:ea typeface="Montserrat"/>
                <a:cs typeface="Montserrat"/>
                <a:sym typeface="Montserrat"/>
              </a:rPr>
              <a:t>with agency: </a:t>
            </a:r>
            <a:r>
              <a:rPr lang="en" sz="1300">
                <a:solidFill>
                  <a:schemeClr val="accent1"/>
                </a:solidFill>
                <a:latin typeface="Montserrat"/>
                <a:ea typeface="Montserrat"/>
                <a:cs typeface="Montserrat"/>
                <a:sym typeface="Montserrat"/>
              </a:rPr>
              <a:t>hope, solidarity, self-efficacy</a:t>
            </a:r>
            <a:endParaRPr sz="1300">
              <a:solidFill>
                <a:schemeClr val="accent1"/>
              </a:solidFill>
              <a:latin typeface="Montserrat"/>
              <a:ea typeface="Montserrat"/>
              <a:cs typeface="Montserrat"/>
              <a:sym typeface="Montserrat"/>
            </a:endParaRPr>
          </a:p>
        </p:txBody>
      </p:sp>
      <p:sp>
        <p:nvSpPr>
          <p:cNvPr id="942" name="Google Shape;942;p143"/>
          <p:cNvSpPr txBox="1"/>
          <p:nvPr/>
        </p:nvSpPr>
        <p:spPr>
          <a:xfrm>
            <a:off x="7411275" y="3613238"/>
            <a:ext cx="1625100" cy="82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2"/>
                </a:solidFill>
                <a:highlight>
                  <a:srgbClr val="5E0942"/>
                </a:highlight>
                <a:latin typeface="Montserrat"/>
                <a:ea typeface="Montserrat"/>
                <a:cs typeface="Montserrat"/>
                <a:sym typeface="Montserrat"/>
              </a:rPr>
              <a:t>REACTIVE  </a:t>
            </a:r>
            <a:r>
              <a:rPr b="1" lang="en" sz="1300">
                <a:solidFill>
                  <a:schemeClr val="accent1"/>
                </a:solidFill>
                <a:latin typeface="Montserrat"/>
                <a:ea typeface="Montserrat"/>
                <a:cs typeface="Montserrat"/>
                <a:sym typeface="Montserrat"/>
              </a:rPr>
              <a:t>without agency: </a:t>
            </a:r>
            <a:r>
              <a:rPr lang="en" sz="1300">
                <a:solidFill>
                  <a:schemeClr val="accent1"/>
                </a:solidFill>
                <a:latin typeface="Montserrat"/>
                <a:ea typeface="Montserrat"/>
                <a:cs typeface="Montserrat"/>
                <a:sym typeface="Montserrat"/>
              </a:rPr>
              <a:t>fear, isolation, self-doubt</a:t>
            </a:r>
            <a:endParaRPr sz="1300">
              <a:solidFill>
                <a:schemeClr val="accent1"/>
              </a:solidFill>
              <a:latin typeface="Montserrat"/>
              <a:ea typeface="Montserrat"/>
              <a:cs typeface="Montserrat"/>
              <a:sym typeface="Montserrat"/>
            </a:endParaRPr>
          </a:p>
        </p:txBody>
      </p:sp>
      <p:cxnSp>
        <p:nvCxnSpPr>
          <p:cNvPr id="943" name="Google Shape;943;p143"/>
          <p:cNvCxnSpPr/>
          <p:nvPr/>
        </p:nvCxnSpPr>
        <p:spPr>
          <a:xfrm flipH="1">
            <a:off x="1290925" y="775375"/>
            <a:ext cx="4925400" cy="2286900"/>
          </a:xfrm>
          <a:prstGeom prst="straightConnector1">
            <a:avLst/>
          </a:prstGeom>
          <a:noFill/>
          <a:ln cap="flat" cmpd="sng" w="38100">
            <a:solidFill>
              <a:srgbClr val="006A71"/>
            </a:solidFill>
            <a:prstDash val="solid"/>
            <a:round/>
            <a:headEnd len="med" w="med" type="none"/>
            <a:tailEnd len="med" w="med" type="triangle"/>
          </a:ln>
        </p:spPr>
      </p:cxnSp>
      <p:cxnSp>
        <p:nvCxnSpPr>
          <p:cNvPr id="944" name="Google Shape;944;p143"/>
          <p:cNvCxnSpPr/>
          <p:nvPr/>
        </p:nvCxnSpPr>
        <p:spPr>
          <a:xfrm flipH="1">
            <a:off x="6216334" y="1185205"/>
            <a:ext cx="389400" cy="883200"/>
          </a:xfrm>
          <a:prstGeom prst="straightConnector1">
            <a:avLst/>
          </a:prstGeom>
          <a:noFill/>
          <a:ln cap="flat" cmpd="sng" w="38100">
            <a:solidFill>
              <a:srgbClr val="006A71"/>
            </a:solidFill>
            <a:prstDash val="solid"/>
            <a:round/>
            <a:headEnd len="med" w="med" type="none"/>
            <a:tailEnd len="med" w="med" type="triangle"/>
          </a:ln>
        </p:spPr>
      </p:cxnSp>
      <p:pic>
        <p:nvPicPr>
          <p:cNvPr id="945" name="Google Shape;945;p143" title="concerned faces.png"/>
          <p:cNvPicPr preferRelativeResize="0"/>
          <p:nvPr/>
        </p:nvPicPr>
        <p:blipFill>
          <a:blip r:embed="rId5">
            <a:alphaModFix/>
          </a:blip>
          <a:stretch>
            <a:fillRect/>
          </a:stretch>
        </p:blipFill>
        <p:spPr>
          <a:xfrm>
            <a:off x="5183327" y="2166300"/>
            <a:ext cx="2054749" cy="1168849"/>
          </a:xfrm>
          <a:prstGeom prst="rect">
            <a:avLst/>
          </a:prstGeom>
          <a:noFill/>
          <a:ln>
            <a:noFill/>
          </a:ln>
        </p:spPr>
      </p:pic>
      <p:pic>
        <p:nvPicPr>
          <p:cNvPr id="946" name="Google Shape;946;p143" title="walking towards upset.png"/>
          <p:cNvPicPr preferRelativeResize="0"/>
          <p:nvPr/>
        </p:nvPicPr>
        <p:blipFill>
          <a:blip r:embed="rId6">
            <a:alphaModFix/>
          </a:blip>
          <a:stretch>
            <a:fillRect/>
          </a:stretch>
        </p:blipFill>
        <p:spPr>
          <a:xfrm rot="-2082535">
            <a:off x="-148424" y="2796725"/>
            <a:ext cx="1625102" cy="162510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pic>
        <p:nvPicPr>
          <p:cNvPr id="951" name="Google Shape;951;p144" title="Haruka's illustrations for sharing (3).png"/>
          <p:cNvPicPr preferRelativeResize="0"/>
          <p:nvPr/>
        </p:nvPicPr>
        <p:blipFill rotWithShape="1">
          <a:blip r:embed="rId3">
            <a:alphaModFix/>
          </a:blip>
          <a:srcRect b="33773" l="83851" r="4496" t="37162"/>
          <a:stretch/>
        </p:blipFill>
        <p:spPr>
          <a:xfrm>
            <a:off x="2784150" y="3719937"/>
            <a:ext cx="844800" cy="1185214"/>
          </a:xfrm>
          <a:prstGeom prst="rect">
            <a:avLst/>
          </a:prstGeom>
          <a:noFill/>
          <a:ln>
            <a:noFill/>
          </a:ln>
        </p:spPr>
      </p:pic>
      <p:pic>
        <p:nvPicPr>
          <p:cNvPr id="952" name="Google Shape;952;p144" title="Haruka's illustrations for sharing (5).png"/>
          <p:cNvPicPr preferRelativeResize="0"/>
          <p:nvPr/>
        </p:nvPicPr>
        <p:blipFill rotWithShape="1">
          <a:blip r:embed="rId4">
            <a:alphaModFix/>
          </a:blip>
          <a:srcRect b="34671" l="5956" r="68347" t="34433"/>
          <a:stretch/>
        </p:blipFill>
        <p:spPr>
          <a:xfrm>
            <a:off x="6808025" y="2383474"/>
            <a:ext cx="2086498" cy="1411174"/>
          </a:xfrm>
          <a:prstGeom prst="rect">
            <a:avLst/>
          </a:prstGeom>
          <a:noFill/>
          <a:ln>
            <a:noFill/>
          </a:ln>
        </p:spPr>
      </p:pic>
      <p:sp>
        <p:nvSpPr>
          <p:cNvPr id="953" name="Google Shape;953;p144"/>
          <p:cNvSpPr/>
          <p:nvPr/>
        </p:nvSpPr>
        <p:spPr>
          <a:xfrm>
            <a:off x="3342150" y="1104560"/>
            <a:ext cx="2459700" cy="2459700"/>
          </a:xfrm>
          <a:prstGeom prst="ellipse">
            <a:avLst/>
          </a:prstGeom>
          <a:noFill/>
          <a:ln cap="flat" cmpd="sng" w="28575">
            <a:solidFill>
              <a:srgbClr val="5E094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5E0942"/>
              </a:solidFill>
              <a:latin typeface="Montserrat"/>
              <a:ea typeface="Montserrat"/>
              <a:cs typeface="Montserrat"/>
              <a:sym typeface="Montserrat"/>
            </a:endParaRPr>
          </a:p>
        </p:txBody>
      </p:sp>
      <p:pic>
        <p:nvPicPr>
          <p:cNvPr id="954" name="Google Shape;954;p144" title="Haruka's illustrations for sharing (2).png"/>
          <p:cNvPicPr preferRelativeResize="0"/>
          <p:nvPr/>
        </p:nvPicPr>
        <p:blipFill rotWithShape="1">
          <a:blip r:embed="rId5">
            <a:alphaModFix/>
          </a:blip>
          <a:srcRect b="34104" l="47006" r="42514" t="42075"/>
          <a:stretch/>
        </p:blipFill>
        <p:spPr>
          <a:xfrm>
            <a:off x="1020992" y="333009"/>
            <a:ext cx="844800" cy="1080051"/>
          </a:xfrm>
          <a:prstGeom prst="rect">
            <a:avLst/>
          </a:prstGeom>
          <a:noFill/>
          <a:ln>
            <a:noFill/>
          </a:ln>
        </p:spPr>
      </p:pic>
      <p:sp>
        <p:nvSpPr>
          <p:cNvPr id="955" name="Google Shape;955;p144"/>
          <p:cNvSpPr/>
          <p:nvPr/>
        </p:nvSpPr>
        <p:spPr>
          <a:xfrm>
            <a:off x="2234575" y="566841"/>
            <a:ext cx="2001600" cy="2001600"/>
          </a:xfrm>
          <a:prstGeom prst="ellipse">
            <a:avLst/>
          </a:prstGeom>
          <a:solidFill>
            <a:srgbClr val="5E0942"/>
          </a:solidFill>
          <a:ln cap="flat" cmpd="sng" w="28575">
            <a:solidFill>
              <a:srgbClr val="5E094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Story of </a:t>
            </a:r>
            <a:r>
              <a:rPr b="1" lang="en" sz="2400">
                <a:solidFill>
                  <a:schemeClr val="lt1"/>
                </a:solidFill>
                <a:latin typeface="Montserrat"/>
                <a:ea typeface="Montserrat"/>
                <a:cs typeface="Montserrat"/>
                <a:sym typeface="Montserrat"/>
              </a:rPr>
              <a:t>SELF</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t/>
            </a:r>
            <a:endParaRPr sz="10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a:solidFill>
                  <a:schemeClr val="lt1"/>
                </a:solidFill>
                <a:latin typeface="Montserrat"/>
                <a:ea typeface="Montserrat"/>
                <a:cs typeface="Montserrat"/>
                <a:sym typeface="Montserrat"/>
              </a:rPr>
              <a:t>a call to leadership</a:t>
            </a:r>
            <a:endParaRPr>
              <a:solidFill>
                <a:schemeClr val="lt1"/>
              </a:solidFill>
              <a:latin typeface="Montserrat"/>
              <a:ea typeface="Montserrat"/>
              <a:cs typeface="Montserrat"/>
              <a:sym typeface="Montserrat"/>
            </a:endParaRPr>
          </a:p>
        </p:txBody>
      </p:sp>
      <p:sp>
        <p:nvSpPr>
          <p:cNvPr id="956" name="Google Shape;956;p144"/>
          <p:cNvSpPr/>
          <p:nvPr/>
        </p:nvSpPr>
        <p:spPr>
          <a:xfrm>
            <a:off x="4907825" y="566841"/>
            <a:ext cx="2001600" cy="2001600"/>
          </a:xfrm>
          <a:prstGeom prst="ellipse">
            <a:avLst/>
          </a:prstGeom>
          <a:solidFill>
            <a:srgbClr val="EFE7EC"/>
          </a:solidFill>
          <a:ln cap="flat" cmpd="sng" w="28575">
            <a:solidFill>
              <a:srgbClr val="5E094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Story of </a:t>
            </a:r>
            <a:r>
              <a:rPr b="1" lang="en" sz="2400">
                <a:solidFill>
                  <a:srgbClr val="5E0942"/>
                </a:solidFill>
                <a:latin typeface="Montserrat"/>
                <a:ea typeface="Montserrat"/>
                <a:cs typeface="Montserrat"/>
                <a:sym typeface="Montserrat"/>
              </a:rPr>
              <a:t>US</a:t>
            </a:r>
            <a:endParaRPr b="1" sz="2400">
              <a:solidFill>
                <a:srgbClr val="5E0942"/>
              </a:solidFill>
              <a:latin typeface="Montserrat"/>
              <a:ea typeface="Montserrat"/>
              <a:cs typeface="Montserrat"/>
              <a:sym typeface="Montserrat"/>
            </a:endParaRPr>
          </a:p>
          <a:p>
            <a:pPr indent="0" lvl="0" marL="0" rtl="0" algn="ctr">
              <a:spcBef>
                <a:spcPts val="0"/>
              </a:spcBef>
              <a:spcAft>
                <a:spcPts val="0"/>
              </a:spcAft>
              <a:buNone/>
            </a:pPr>
            <a:r>
              <a:t/>
            </a:r>
            <a:endParaRPr sz="1000">
              <a:solidFill>
                <a:srgbClr val="5E0942"/>
              </a:solidFill>
              <a:latin typeface="Montserrat"/>
              <a:ea typeface="Montserrat"/>
              <a:cs typeface="Montserrat"/>
              <a:sym typeface="Montserrat"/>
            </a:endParaRPr>
          </a:p>
          <a:p>
            <a:pPr indent="0" lvl="0" marL="0" rtl="0" algn="ctr">
              <a:spcBef>
                <a:spcPts val="0"/>
              </a:spcBef>
              <a:spcAft>
                <a:spcPts val="0"/>
              </a:spcAft>
              <a:buNone/>
            </a:pPr>
            <a:r>
              <a:rPr lang="en">
                <a:solidFill>
                  <a:srgbClr val="5E0942"/>
                </a:solidFill>
                <a:latin typeface="Montserrat"/>
                <a:ea typeface="Montserrat"/>
                <a:cs typeface="Montserrat"/>
                <a:sym typeface="Montserrat"/>
              </a:rPr>
              <a:t>shared values &amp; experiences</a:t>
            </a:r>
            <a:endParaRPr>
              <a:solidFill>
                <a:srgbClr val="5E0942"/>
              </a:solidFill>
              <a:latin typeface="Montserrat"/>
              <a:ea typeface="Montserrat"/>
              <a:cs typeface="Montserrat"/>
              <a:sym typeface="Montserrat"/>
            </a:endParaRPr>
          </a:p>
        </p:txBody>
      </p:sp>
      <p:sp>
        <p:nvSpPr>
          <p:cNvPr id="957" name="Google Shape;957;p144"/>
          <p:cNvSpPr/>
          <p:nvPr/>
        </p:nvSpPr>
        <p:spPr>
          <a:xfrm>
            <a:off x="3571200" y="2864218"/>
            <a:ext cx="2001600" cy="2001600"/>
          </a:xfrm>
          <a:prstGeom prst="ellipse">
            <a:avLst/>
          </a:prstGeom>
          <a:solidFill>
            <a:srgbClr val="EFE7EC"/>
          </a:solidFill>
          <a:ln cap="flat" cmpd="sng" w="28575">
            <a:solidFill>
              <a:srgbClr val="5E0942"/>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Story of </a:t>
            </a:r>
            <a:r>
              <a:rPr b="1" lang="en" sz="2400">
                <a:solidFill>
                  <a:srgbClr val="5E0942"/>
                </a:solidFill>
                <a:latin typeface="Montserrat"/>
                <a:ea typeface="Montserrat"/>
                <a:cs typeface="Montserrat"/>
                <a:sym typeface="Montserrat"/>
              </a:rPr>
              <a:t>NOW</a:t>
            </a:r>
            <a:endParaRPr b="1" sz="2400">
              <a:solidFill>
                <a:srgbClr val="5E0942"/>
              </a:solidFill>
              <a:latin typeface="Montserrat"/>
              <a:ea typeface="Montserrat"/>
              <a:cs typeface="Montserrat"/>
              <a:sym typeface="Montserrat"/>
            </a:endParaRPr>
          </a:p>
          <a:p>
            <a:pPr indent="0" lvl="0" marL="0" rtl="0" algn="ctr">
              <a:spcBef>
                <a:spcPts val="0"/>
              </a:spcBef>
              <a:spcAft>
                <a:spcPts val="0"/>
              </a:spcAft>
              <a:buNone/>
            </a:pPr>
            <a:r>
              <a:t/>
            </a:r>
            <a:endParaRPr sz="1000">
              <a:solidFill>
                <a:srgbClr val="5E0942"/>
              </a:solidFill>
              <a:latin typeface="Montserrat"/>
              <a:ea typeface="Montserrat"/>
              <a:cs typeface="Montserrat"/>
              <a:sym typeface="Montserrat"/>
            </a:endParaRPr>
          </a:p>
          <a:p>
            <a:pPr indent="0" lvl="0" marL="0" rtl="0" algn="ctr">
              <a:spcBef>
                <a:spcPts val="0"/>
              </a:spcBef>
              <a:spcAft>
                <a:spcPts val="0"/>
              </a:spcAft>
              <a:buNone/>
            </a:pPr>
            <a:r>
              <a:rPr lang="en">
                <a:solidFill>
                  <a:srgbClr val="5E0942"/>
                </a:solidFill>
                <a:latin typeface="Montserrat"/>
                <a:ea typeface="Montserrat"/>
                <a:cs typeface="Montserrat"/>
                <a:sym typeface="Montserrat"/>
              </a:rPr>
              <a:t>strategy &amp; action</a:t>
            </a:r>
            <a:endParaRPr>
              <a:solidFill>
                <a:srgbClr val="5E0942"/>
              </a:solidFill>
              <a:latin typeface="Montserrat"/>
              <a:ea typeface="Montserrat"/>
              <a:cs typeface="Montserrat"/>
              <a:sym typeface="Montserrat"/>
            </a:endParaRPr>
          </a:p>
        </p:txBody>
      </p:sp>
      <p:pic>
        <p:nvPicPr>
          <p:cNvPr id="958" name="Google Shape;958;p144" title="Haruka's illustrations for sharing (2).png"/>
          <p:cNvPicPr preferRelativeResize="0"/>
          <p:nvPr/>
        </p:nvPicPr>
        <p:blipFill rotWithShape="1">
          <a:blip r:embed="rId5">
            <a:alphaModFix/>
          </a:blip>
          <a:srcRect b="1534" l="87476" r="544" t="95063"/>
          <a:stretch/>
        </p:blipFill>
        <p:spPr>
          <a:xfrm>
            <a:off x="7937125" y="4339674"/>
            <a:ext cx="1095499" cy="1750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145"/>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2800">
                <a:solidFill>
                  <a:srgbClr val="434343"/>
                </a:solidFill>
              </a:rPr>
              <a:t>Strategizing is</a:t>
            </a:r>
            <a:endParaRPr b="1" sz="2800">
              <a:solidFill>
                <a:srgbClr val="434343"/>
              </a:solidFill>
            </a:endParaRPr>
          </a:p>
          <a:p>
            <a:pPr indent="0" lvl="0" marL="0" rtl="0" algn="ctr">
              <a:spcBef>
                <a:spcPts val="1200"/>
              </a:spcBef>
              <a:spcAft>
                <a:spcPts val="0"/>
              </a:spcAft>
              <a:buClr>
                <a:schemeClr val="dk1"/>
              </a:buClr>
              <a:buSzPts val="1100"/>
              <a:buFont typeface="Arial"/>
              <a:buNone/>
            </a:pPr>
            <a:r>
              <a:rPr b="1" lang="en" sz="2800">
                <a:solidFill>
                  <a:srgbClr val="434343"/>
                </a:solidFill>
              </a:rPr>
              <a:t>turning </a:t>
            </a:r>
            <a:r>
              <a:rPr b="1" lang="en" sz="2800">
                <a:solidFill>
                  <a:srgbClr val="5E0942"/>
                </a:solidFill>
              </a:rPr>
              <a:t>what you have</a:t>
            </a:r>
            <a:r>
              <a:rPr b="1" lang="en" sz="2800">
                <a:solidFill>
                  <a:srgbClr val="434343"/>
                </a:solidFill>
              </a:rPr>
              <a:t> (resources) </a:t>
            </a:r>
            <a:endParaRPr b="1" sz="2800">
              <a:solidFill>
                <a:srgbClr val="434343"/>
              </a:solidFill>
            </a:endParaRPr>
          </a:p>
          <a:p>
            <a:pPr indent="0" lvl="0" marL="0" rtl="0" algn="ctr">
              <a:spcBef>
                <a:spcPts val="1200"/>
              </a:spcBef>
              <a:spcAft>
                <a:spcPts val="0"/>
              </a:spcAft>
              <a:buClr>
                <a:schemeClr val="dk1"/>
              </a:buClr>
              <a:buSzPts val="1100"/>
              <a:buFont typeface="Arial"/>
              <a:buNone/>
            </a:pPr>
            <a:r>
              <a:rPr b="1" lang="en" sz="2800">
                <a:solidFill>
                  <a:srgbClr val="434343"/>
                </a:solidFill>
              </a:rPr>
              <a:t>into </a:t>
            </a:r>
            <a:r>
              <a:rPr b="1" lang="en" sz="2800">
                <a:solidFill>
                  <a:srgbClr val="5E0942"/>
                </a:solidFill>
              </a:rPr>
              <a:t>what you need</a:t>
            </a:r>
            <a:r>
              <a:rPr b="1" lang="en" sz="2800">
                <a:solidFill>
                  <a:srgbClr val="434343"/>
                </a:solidFill>
              </a:rPr>
              <a:t> (power) </a:t>
            </a:r>
            <a:endParaRPr b="1" sz="2800">
              <a:solidFill>
                <a:srgbClr val="434343"/>
              </a:solidFill>
            </a:endParaRPr>
          </a:p>
          <a:p>
            <a:pPr indent="0" lvl="0" marL="0" rtl="0" algn="ctr">
              <a:spcBef>
                <a:spcPts val="1200"/>
              </a:spcBef>
              <a:spcAft>
                <a:spcPts val="1200"/>
              </a:spcAft>
              <a:buNone/>
            </a:pPr>
            <a:r>
              <a:rPr b="1" lang="en" sz="2800">
                <a:solidFill>
                  <a:srgbClr val="434343"/>
                </a:solidFill>
              </a:rPr>
              <a:t>to get </a:t>
            </a:r>
            <a:r>
              <a:rPr b="1" lang="en" sz="2800">
                <a:solidFill>
                  <a:srgbClr val="5E0942"/>
                </a:solidFill>
              </a:rPr>
              <a:t>what you want</a:t>
            </a:r>
            <a:r>
              <a:rPr b="1" lang="en" sz="2800">
                <a:solidFill>
                  <a:srgbClr val="434343"/>
                </a:solidFill>
              </a:rPr>
              <a:t> (change)</a:t>
            </a:r>
            <a:endParaRPr>
              <a:solidFill>
                <a:srgbClr val="434343"/>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grpSp>
        <p:nvGrpSpPr>
          <p:cNvPr id="968" name="Google Shape;968;p146"/>
          <p:cNvGrpSpPr/>
          <p:nvPr/>
        </p:nvGrpSpPr>
        <p:grpSpPr>
          <a:xfrm>
            <a:off x="956303" y="514121"/>
            <a:ext cx="6721159" cy="4383672"/>
            <a:chOff x="5756750" y="1123704"/>
            <a:chExt cx="3135600" cy="2045100"/>
          </a:xfrm>
        </p:grpSpPr>
        <p:sp>
          <p:nvSpPr>
            <p:cNvPr id="969" name="Google Shape;969;p146"/>
            <p:cNvSpPr/>
            <p:nvPr/>
          </p:nvSpPr>
          <p:spPr>
            <a:xfrm>
              <a:off x="5756750" y="1123704"/>
              <a:ext cx="3135600" cy="2045100"/>
            </a:xfrm>
            <a:prstGeom prst="rect">
              <a:avLst/>
            </a:prstGeom>
            <a:solidFill>
              <a:srgbClr val="E6F0F1"/>
            </a:solidFill>
            <a:ln cap="flat" cmpd="sng" w="40825">
              <a:solidFill>
                <a:srgbClr val="006A71"/>
              </a:solidFill>
              <a:prstDash val="solid"/>
              <a:round/>
              <a:headEnd len="sm" w="sm" type="none"/>
              <a:tailEnd len="sm" w="sm" type="none"/>
            </a:ln>
          </p:spPr>
          <p:txBody>
            <a:bodyPr anchorCtr="0" anchor="ctr" bIns="195975" lIns="195975" spcFirstLastPara="1" rIns="195975" wrap="square" tIns="195975">
              <a:noAutofit/>
            </a:bodyPr>
            <a:lstStyle/>
            <a:p>
              <a:pPr indent="0" lvl="0" marL="0" rtl="0" algn="ctr">
                <a:spcBef>
                  <a:spcPts val="0"/>
                </a:spcBef>
                <a:spcAft>
                  <a:spcPts val="0"/>
                </a:spcAft>
                <a:buNone/>
              </a:pPr>
              <a:r>
                <a:t/>
              </a:r>
              <a:endParaRPr sz="3001">
                <a:solidFill>
                  <a:srgbClr val="FFFFFF"/>
                </a:solidFill>
                <a:latin typeface="Montserrat"/>
                <a:ea typeface="Montserrat"/>
                <a:cs typeface="Montserrat"/>
                <a:sym typeface="Montserrat"/>
              </a:endParaRPr>
            </a:p>
          </p:txBody>
        </p:sp>
        <p:sp>
          <p:nvSpPr>
            <p:cNvPr id="970" name="Google Shape;970;p146"/>
            <p:cNvSpPr txBox="1"/>
            <p:nvPr/>
          </p:nvSpPr>
          <p:spPr>
            <a:xfrm>
              <a:off x="5882300" y="1243187"/>
              <a:ext cx="2884500" cy="257100"/>
            </a:xfrm>
            <a:prstGeom prst="rect">
              <a:avLst/>
            </a:prstGeom>
            <a:noFill/>
            <a:ln>
              <a:noFill/>
            </a:ln>
          </p:spPr>
          <p:txBody>
            <a:bodyPr anchorCtr="0" anchor="ctr" bIns="195975" lIns="195975" spcFirstLastPara="1" rIns="195975" wrap="square" tIns="195975">
              <a:noAutofit/>
            </a:bodyPr>
            <a:lstStyle/>
            <a:p>
              <a:pPr indent="0" lvl="0" marL="0" rtl="0" algn="ctr">
                <a:lnSpc>
                  <a:spcPct val="115000"/>
                </a:lnSpc>
                <a:spcBef>
                  <a:spcPts val="0"/>
                </a:spcBef>
                <a:spcAft>
                  <a:spcPts val="0"/>
                </a:spcAft>
                <a:buNone/>
              </a:pPr>
              <a:r>
                <a:t/>
              </a:r>
              <a:endParaRPr b="1" i="1" sz="3858">
                <a:solidFill>
                  <a:srgbClr val="006A71"/>
                </a:solidFill>
                <a:latin typeface="Montserrat"/>
                <a:ea typeface="Montserrat"/>
                <a:cs typeface="Montserrat"/>
                <a:sym typeface="Montserrat"/>
              </a:endParaRPr>
            </a:p>
          </p:txBody>
        </p:sp>
        <p:sp>
          <p:nvSpPr>
            <p:cNvPr id="971" name="Google Shape;971;p146"/>
            <p:cNvSpPr txBox="1"/>
            <p:nvPr/>
          </p:nvSpPr>
          <p:spPr>
            <a:xfrm>
              <a:off x="5972770" y="2257421"/>
              <a:ext cx="1214100" cy="206100"/>
            </a:xfrm>
            <a:prstGeom prst="rect">
              <a:avLst/>
            </a:prstGeom>
            <a:noFill/>
            <a:ln>
              <a:noFill/>
            </a:ln>
          </p:spPr>
          <p:txBody>
            <a:bodyPr anchorCtr="0" anchor="ctr" bIns="195975" lIns="195975" spcFirstLastPara="1" rIns="195975" wrap="square" tIns="195975">
              <a:noAutofit/>
            </a:bodyPr>
            <a:lstStyle/>
            <a:p>
              <a:pPr indent="0" lvl="0" marL="0" rtl="0" algn="ctr">
                <a:lnSpc>
                  <a:spcPct val="115000"/>
                </a:lnSpc>
                <a:spcBef>
                  <a:spcPts val="0"/>
                </a:spcBef>
                <a:spcAft>
                  <a:spcPts val="0"/>
                </a:spcAft>
                <a:buNone/>
              </a:pPr>
              <a:r>
                <a:rPr b="1" lang="en" sz="2572">
                  <a:solidFill>
                    <a:srgbClr val="434343"/>
                  </a:solidFill>
                  <a:latin typeface="Montserrat"/>
                  <a:ea typeface="Montserrat"/>
                  <a:cs typeface="Montserrat"/>
                  <a:sym typeface="Montserrat"/>
                </a:rPr>
                <a:t>STRATEGOS</a:t>
              </a:r>
              <a:endParaRPr b="1" sz="2572">
                <a:solidFill>
                  <a:srgbClr val="434343"/>
                </a:solidFill>
                <a:latin typeface="Montserrat"/>
                <a:ea typeface="Montserrat"/>
                <a:cs typeface="Montserrat"/>
                <a:sym typeface="Montserrat"/>
              </a:endParaRPr>
            </a:p>
          </p:txBody>
        </p:sp>
        <p:sp>
          <p:nvSpPr>
            <p:cNvPr id="972" name="Google Shape;972;p146"/>
            <p:cNvSpPr txBox="1"/>
            <p:nvPr/>
          </p:nvSpPr>
          <p:spPr>
            <a:xfrm>
              <a:off x="5972770" y="2581585"/>
              <a:ext cx="1214100" cy="206100"/>
            </a:xfrm>
            <a:prstGeom prst="rect">
              <a:avLst/>
            </a:prstGeom>
            <a:noFill/>
            <a:ln>
              <a:noFill/>
            </a:ln>
          </p:spPr>
          <p:txBody>
            <a:bodyPr anchorCtr="0" anchor="ctr" bIns="195975" lIns="195975" spcFirstLastPara="1" rIns="195975" wrap="square" tIns="195975">
              <a:noAutofit/>
            </a:bodyPr>
            <a:lstStyle/>
            <a:p>
              <a:pPr indent="0" lvl="0" marL="0" rtl="0" algn="ctr">
                <a:lnSpc>
                  <a:spcPct val="115000"/>
                </a:lnSpc>
                <a:spcBef>
                  <a:spcPts val="0"/>
                </a:spcBef>
                <a:spcAft>
                  <a:spcPts val="0"/>
                </a:spcAft>
                <a:buNone/>
              </a:pPr>
              <a:r>
                <a:rPr lang="en" sz="2572">
                  <a:solidFill>
                    <a:srgbClr val="434343"/>
                  </a:solidFill>
                  <a:latin typeface="Montserrat"/>
                  <a:ea typeface="Montserrat"/>
                  <a:cs typeface="Montserrat"/>
                  <a:sym typeface="Montserrat"/>
                </a:rPr>
                <a:t>General</a:t>
              </a:r>
              <a:endParaRPr sz="2572">
                <a:solidFill>
                  <a:srgbClr val="434343"/>
                </a:solidFill>
                <a:latin typeface="Montserrat"/>
                <a:ea typeface="Montserrat"/>
                <a:cs typeface="Montserrat"/>
                <a:sym typeface="Montserrat"/>
              </a:endParaRPr>
            </a:p>
          </p:txBody>
        </p:sp>
        <p:sp>
          <p:nvSpPr>
            <p:cNvPr id="973" name="Google Shape;973;p146"/>
            <p:cNvSpPr txBox="1"/>
            <p:nvPr/>
          </p:nvSpPr>
          <p:spPr>
            <a:xfrm rot="5400000">
              <a:off x="6451120" y="2425609"/>
              <a:ext cx="257400" cy="206100"/>
            </a:xfrm>
            <a:prstGeom prst="rect">
              <a:avLst/>
            </a:prstGeom>
            <a:noFill/>
            <a:ln>
              <a:noFill/>
            </a:ln>
          </p:spPr>
          <p:txBody>
            <a:bodyPr anchorCtr="0" anchor="ctr" bIns="195975" lIns="195975" spcFirstLastPara="1" rIns="195975" wrap="square" tIns="195975">
              <a:noAutofit/>
            </a:bodyPr>
            <a:lstStyle/>
            <a:p>
              <a:pPr indent="0" lvl="0" marL="0" rtl="0" algn="ctr">
                <a:lnSpc>
                  <a:spcPct val="115000"/>
                </a:lnSpc>
                <a:spcBef>
                  <a:spcPts val="0"/>
                </a:spcBef>
                <a:spcAft>
                  <a:spcPts val="0"/>
                </a:spcAft>
                <a:buNone/>
              </a:pPr>
              <a:r>
                <a:rPr lang="en" sz="3001">
                  <a:solidFill>
                    <a:srgbClr val="434343"/>
                  </a:solidFill>
                  <a:latin typeface="Montserrat"/>
                  <a:ea typeface="Montserrat"/>
                  <a:cs typeface="Montserrat"/>
                  <a:sym typeface="Montserrat"/>
                </a:rPr>
                <a:t>=</a:t>
              </a:r>
              <a:endParaRPr sz="3001">
                <a:solidFill>
                  <a:srgbClr val="434343"/>
                </a:solidFill>
                <a:latin typeface="Montserrat"/>
                <a:ea typeface="Montserrat"/>
                <a:cs typeface="Montserrat"/>
                <a:sym typeface="Montserrat"/>
              </a:endParaRPr>
            </a:p>
          </p:txBody>
        </p:sp>
        <p:sp>
          <p:nvSpPr>
            <p:cNvPr id="974" name="Google Shape;974;p146"/>
            <p:cNvSpPr txBox="1"/>
            <p:nvPr/>
          </p:nvSpPr>
          <p:spPr>
            <a:xfrm>
              <a:off x="7495383" y="1916071"/>
              <a:ext cx="1214100" cy="206100"/>
            </a:xfrm>
            <a:prstGeom prst="rect">
              <a:avLst/>
            </a:prstGeom>
            <a:noFill/>
            <a:ln>
              <a:noFill/>
            </a:ln>
          </p:spPr>
          <p:txBody>
            <a:bodyPr anchorCtr="0" anchor="ctr" bIns="195975" lIns="195975" spcFirstLastPara="1" rIns="195975" wrap="square" tIns="195975">
              <a:noAutofit/>
            </a:bodyPr>
            <a:lstStyle/>
            <a:p>
              <a:pPr indent="0" lvl="0" marL="0" rtl="0" algn="ctr">
                <a:lnSpc>
                  <a:spcPct val="115000"/>
                </a:lnSpc>
                <a:spcBef>
                  <a:spcPts val="0"/>
                </a:spcBef>
                <a:spcAft>
                  <a:spcPts val="0"/>
                </a:spcAft>
                <a:buNone/>
              </a:pPr>
              <a:r>
                <a:rPr b="1" lang="en" sz="2572">
                  <a:solidFill>
                    <a:srgbClr val="434343"/>
                  </a:solidFill>
                  <a:latin typeface="Montserrat"/>
                  <a:ea typeface="Montserrat"/>
                  <a:cs typeface="Montserrat"/>
                  <a:sym typeface="Montserrat"/>
                </a:rPr>
                <a:t>TAKTIKAS</a:t>
              </a:r>
              <a:endParaRPr b="1" sz="2572">
                <a:solidFill>
                  <a:srgbClr val="434343"/>
                </a:solidFill>
                <a:latin typeface="Montserrat"/>
                <a:ea typeface="Montserrat"/>
                <a:cs typeface="Montserrat"/>
                <a:sym typeface="Montserrat"/>
              </a:endParaRPr>
            </a:p>
          </p:txBody>
        </p:sp>
        <p:sp>
          <p:nvSpPr>
            <p:cNvPr id="975" name="Google Shape;975;p146"/>
            <p:cNvSpPr txBox="1"/>
            <p:nvPr/>
          </p:nvSpPr>
          <p:spPr>
            <a:xfrm>
              <a:off x="7495383" y="2252446"/>
              <a:ext cx="1214100" cy="206100"/>
            </a:xfrm>
            <a:prstGeom prst="rect">
              <a:avLst/>
            </a:prstGeom>
            <a:noFill/>
            <a:ln>
              <a:noFill/>
            </a:ln>
          </p:spPr>
          <p:txBody>
            <a:bodyPr anchorCtr="0" anchor="ctr" bIns="195975" lIns="195975" spcFirstLastPara="1" rIns="195975" wrap="square" tIns="195975">
              <a:noAutofit/>
            </a:bodyPr>
            <a:lstStyle/>
            <a:p>
              <a:pPr indent="0" lvl="0" marL="0" rtl="0" algn="ctr">
                <a:lnSpc>
                  <a:spcPct val="115000"/>
                </a:lnSpc>
                <a:spcBef>
                  <a:spcPts val="0"/>
                </a:spcBef>
                <a:spcAft>
                  <a:spcPts val="0"/>
                </a:spcAft>
                <a:buNone/>
              </a:pPr>
              <a:r>
                <a:rPr lang="en" sz="2572">
                  <a:solidFill>
                    <a:srgbClr val="434343"/>
                  </a:solidFill>
                  <a:latin typeface="Montserrat"/>
                  <a:ea typeface="Montserrat"/>
                  <a:cs typeface="Montserrat"/>
                  <a:sym typeface="Montserrat"/>
                </a:rPr>
                <a:t>Ranks</a:t>
              </a:r>
              <a:endParaRPr sz="2572">
                <a:solidFill>
                  <a:srgbClr val="434343"/>
                </a:solidFill>
                <a:latin typeface="Montserrat"/>
                <a:ea typeface="Montserrat"/>
                <a:cs typeface="Montserrat"/>
                <a:sym typeface="Montserrat"/>
              </a:endParaRPr>
            </a:p>
          </p:txBody>
        </p:sp>
        <p:sp>
          <p:nvSpPr>
            <p:cNvPr id="976" name="Google Shape;976;p146"/>
            <p:cNvSpPr txBox="1"/>
            <p:nvPr/>
          </p:nvSpPr>
          <p:spPr>
            <a:xfrm rot="5400000">
              <a:off x="7973733" y="2084259"/>
              <a:ext cx="257400" cy="206100"/>
            </a:xfrm>
            <a:prstGeom prst="rect">
              <a:avLst/>
            </a:prstGeom>
            <a:noFill/>
            <a:ln>
              <a:noFill/>
            </a:ln>
          </p:spPr>
          <p:txBody>
            <a:bodyPr anchorCtr="0" anchor="ctr" bIns="195975" lIns="195975" spcFirstLastPara="1" rIns="195975" wrap="square" tIns="195975">
              <a:noAutofit/>
            </a:bodyPr>
            <a:lstStyle/>
            <a:p>
              <a:pPr indent="0" lvl="0" marL="0" rtl="0" algn="ctr">
                <a:lnSpc>
                  <a:spcPct val="115000"/>
                </a:lnSpc>
                <a:spcBef>
                  <a:spcPts val="0"/>
                </a:spcBef>
                <a:spcAft>
                  <a:spcPts val="0"/>
                </a:spcAft>
                <a:buNone/>
              </a:pPr>
              <a:r>
                <a:rPr lang="en" sz="3001">
                  <a:solidFill>
                    <a:srgbClr val="434343"/>
                  </a:solidFill>
                  <a:latin typeface="Montserrat"/>
                  <a:ea typeface="Montserrat"/>
                  <a:cs typeface="Montserrat"/>
                  <a:sym typeface="Montserrat"/>
                </a:rPr>
                <a:t>=</a:t>
              </a:r>
              <a:endParaRPr sz="3001">
                <a:solidFill>
                  <a:srgbClr val="434343"/>
                </a:solidFill>
                <a:latin typeface="Montserrat"/>
                <a:ea typeface="Montserrat"/>
                <a:cs typeface="Montserrat"/>
                <a:sym typeface="Montserrat"/>
              </a:endParaRPr>
            </a:p>
          </p:txBody>
        </p:sp>
        <p:pic>
          <p:nvPicPr>
            <p:cNvPr id="977" name="Google Shape;977;p146" title="Untitled design (14).png"/>
            <p:cNvPicPr preferRelativeResize="0"/>
            <p:nvPr/>
          </p:nvPicPr>
          <p:blipFill rotWithShape="1">
            <a:blip r:embed="rId3">
              <a:alphaModFix/>
            </a:blip>
            <a:srcRect b="9115" l="5453" r="84166" t="67779"/>
            <a:stretch/>
          </p:blipFill>
          <p:spPr>
            <a:xfrm>
              <a:off x="7756250" y="2629524"/>
              <a:ext cx="206102" cy="258028"/>
            </a:xfrm>
            <a:prstGeom prst="rect">
              <a:avLst/>
            </a:prstGeom>
            <a:noFill/>
            <a:ln>
              <a:noFill/>
            </a:ln>
          </p:spPr>
        </p:pic>
        <p:sp>
          <p:nvSpPr>
            <p:cNvPr id="978" name="Google Shape;978;p146"/>
            <p:cNvSpPr/>
            <p:nvPr/>
          </p:nvSpPr>
          <p:spPr>
            <a:xfrm rot="131362">
              <a:off x="6178731" y="1977622"/>
              <a:ext cx="2367110" cy="928053"/>
            </a:xfrm>
            <a:custGeom>
              <a:rect b="b" l="l" r="r" t="t"/>
              <a:pathLst>
                <a:path extrusionOk="0" h="37121" w="91806">
                  <a:moveTo>
                    <a:pt x="0" y="9183"/>
                  </a:moveTo>
                  <a:cubicBezTo>
                    <a:pt x="4117" y="3007"/>
                    <a:pt x="13742" y="-1947"/>
                    <a:pt x="20634" y="810"/>
                  </a:cubicBezTo>
                  <a:cubicBezTo>
                    <a:pt x="32632" y="5609"/>
                    <a:pt x="37215" y="20680"/>
                    <a:pt x="46352" y="29817"/>
                  </a:cubicBezTo>
                  <a:cubicBezTo>
                    <a:pt x="57167" y="40632"/>
                    <a:pt x="76511" y="36097"/>
                    <a:pt x="91806" y="36097"/>
                  </a:cubicBezTo>
                </a:path>
              </a:pathLst>
            </a:custGeom>
            <a:noFill/>
            <a:ln cap="flat" cmpd="sng" w="40825">
              <a:solidFill>
                <a:srgbClr val="434343"/>
              </a:solidFill>
              <a:prstDash val="solid"/>
              <a:round/>
              <a:headEnd len="med" w="med" type="none"/>
              <a:tailEnd len="med" w="med" type="none"/>
            </a:ln>
          </p:spPr>
        </p:sp>
        <p:pic>
          <p:nvPicPr>
            <p:cNvPr id="979" name="Google Shape;979;p146" title="Untitled design (14).png"/>
            <p:cNvPicPr preferRelativeResize="0"/>
            <p:nvPr/>
          </p:nvPicPr>
          <p:blipFill rotWithShape="1">
            <a:blip r:embed="rId3">
              <a:alphaModFix/>
            </a:blip>
            <a:srcRect b="9115" l="5453" r="84166" t="67779"/>
            <a:stretch/>
          </p:blipFill>
          <p:spPr>
            <a:xfrm>
              <a:off x="7979400" y="2558398"/>
              <a:ext cx="206102" cy="258028"/>
            </a:xfrm>
            <a:prstGeom prst="rect">
              <a:avLst/>
            </a:prstGeom>
            <a:noFill/>
            <a:ln>
              <a:noFill/>
            </a:ln>
          </p:spPr>
        </p:pic>
        <p:pic>
          <p:nvPicPr>
            <p:cNvPr id="980" name="Google Shape;980;p146" title="Untitled design (14).png"/>
            <p:cNvPicPr preferRelativeResize="0"/>
            <p:nvPr/>
          </p:nvPicPr>
          <p:blipFill rotWithShape="1">
            <a:blip r:embed="rId3">
              <a:alphaModFix/>
            </a:blip>
            <a:srcRect b="9115" l="5453" r="84166" t="67779"/>
            <a:stretch/>
          </p:blipFill>
          <p:spPr>
            <a:xfrm>
              <a:off x="8202550" y="2629524"/>
              <a:ext cx="206102" cy="258028"/>
            </a:xfrm>
            <a:prstGeom prst="rect">
              <a:avLst/>
            </a:prstGeom>
            <a:noFill/>
            <a:ln>
              <a:noFill/>
            </a:ln>
          </p:spPr>
        </p:pic>
        <p:pic>
          <p:nvPicPr>
            <p:cNvPr id="981" name="Google Shape;981;p146" title="Untitled design (14).png"/>
            <p:cNvPicPr preferRelativeResize="0"/>
            <p:nvPr/>
          </p:nvPicPr>
          <p:blipFill rotWithShape="1">
            <a:blip r:embed="rId3">
              <a:alphaModFix/>
            </a:blip>
            <a:srcRect b="9115" l="5453" r="84166" t="67779"/>
            <a:stretch/>
          </p:blipFill>
          <p:spPr>
            <a:xfrm>
              <a:off x="8425700" y="2558398"/>
              <a:ext cx="206102" cy="258028"/>
            </a:xfrm>
            <a:prstGeom prst="rect">
              <a:avLst/>
            </a:prstGeom>
            <a:noFill/>
            <a:ln>
              <a:noFill/>
            </a:ln>
          </p:spPr>
        </p:pic>
        <p:pic>
          <p:nvPicPr>
            <p:cNvPr id="982" name="Google Shape;982;p146" title="Untitled design (14).png"/>
            <p:cNvPicPr preferRelativeResize="0"/>
            <p:nvPr/>
          </p:nvPicPr>
          <p:blipFill rotWithShape="1">
            <a:blip r:embed="rId3">
              <a:alphaModFix/>
            </a:blip>
            <a:srcRect b="9115" l="5453" r="84166" t="67779"/>
            <a:stretch/>
          </p:blipFill>
          <p:spPr>
            <a:xfrm>
              <a:off x="7533100" y="2558398"/>
              <a:ext cx="206102" cy="258028"/>
            </a:xfrm>
            <a:prstGeom prst="rect">
              <a:avLst/>
            </a:prstGeom>
            <a:noFill/>
            <a:ln>
              <a:noFill/>
            </a:ln>
          </p:spPr>
        </p:pic>
        <p:pic>
          <p:nvPicPr>
            <p:cNvPr id="983" name="Google Shape;983;p146" title="Untitled design (14).png"/>
            <p:cNvPicPr preferRelativeResize="0"/>
            <p:nvPr/>
          </p:nvPicPr>
          <p:blipFill rotWithShape="1">
            <a:blip r:embed="rId3">
              <a:alphaModFix/>
            </a:blip>
            <a:srcRect b="9115" l="5453" r="84166" t="67779"/>
            <a:stretch/>
          </p:blipFill>
          <p:spPr>
            <a:xfrm>
              <a:off x="6476775" y="1658048"/>
              <a:ext cx="206102" cy="258028"/>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grpSp>
        <p:nvGrpSpPr>
          <p:cNvPr id="988" name="Google Shape;988;p147"/>
          <p:cNvGrpSpPr/>
          <p:nvPr/>
        </p:nvGrpSpPr>
        <p:grpSpPr>
          <a:xfrm>
            <a:off x="110180" y="711262"/>
            <a:ext cx="8302021" cy="3861396"/>
            <a:chOff x="4291001" y="3246079"/>
            <a:chExt cx="3671349" cy="1707600"/>
          </a:xfrm>
        </p:grpSpPr>
        <p:sp>
          <p:nvSpPr>
            <p:cNvPr id="989" name="Google Shape;989;p147"/>
            <p:cNvSpPr/>
            <p:nvPr/>
          </p:nvSpPr>
          <p:spPr>
            <a:xfrm>
              <a:off x="4435550" y="3246079"/>
              <a:ext cx="3526800" cy="1707600"/>
            </a:xfrm>
            <a:prstGeom prst="rect">
              <a:avLst/>
            </a:prstGeom>
            <a:solidFill>
              <a:srgbClr val="E6F0F1"/>
            </a:solidFill>
            <a:ln cap="flat" cmpd="sng" w="43075">
              <a:solidFill>
                <a:srgbClr val="006A71"/>
              </a:solidFill>
              <a:prstDash val="solid"/>
              <a:round/>
              <a:headEnd len="sm" w="sm" type="none"/>
              <a:tailEnd len="sm" w="sm" type="none"/>
            </a:ln>
          </p:spPr>
          <p:txBody>
            <a:bodyPr anchorCtr="0" anchor="ctr" bIns="206750" lIns="206750" spcFirstLastPara="1" rIns="206750" wrap="square" tIns="206750">
              <a:noAutofit/>
            </a:bodyPr>
            <a:lstStyle/>
            <a:p>
              <a:pPr indent="0" lvl="0" marL="0" rtl="0" algn="ctr">
                <a:spcBef>
                  <a:spcPts val="0"/>
                </a:spcBef>
                <a:spcAft>
                  <a:spcPts val="0"/>
                </a:spcAft>
                <a:buNone/>
              </a:pPr>
              <a:r>
                <a:t/>
              </a:r>
              <a:endParaRPr sz="3166">
                <a:solidFill>
                  <a:srgbClr val="FFFFFF"/>
                </a:solidFill>
                <a:latin typeface="Montserrat"/>
                <a:ea typeface="Montserrat"/>
                <a:cs typeface="Montserrat"/>
                <a:sym typeface="Montserrat"/>
              </a:endParaRPr>
            </a:p>
          </p:txBody>
        </p:sp>
        <p:sp>
          <p:nvSpPr>
            <p:cNvPr id="990" name="Google Shape;990;p147"/>
            <p:cNvSpPr txBox="1"/>
            <p:nvPr/>
          </p:nvSpPr>
          <p:spPr>
            <a:xfrm>
              <a:off x="4756700" y="3357996"/>
              <a:ext cx="2884500" cy="257100"/>
            </a:xfrm>
            <a:prstGeom prst="rect">
              <a:avLst/>
            </a:prstGeom>
            <a:noFill/>
            <a:ln>
              <a:noFill/>
            </a:ln>
          </p:spPr>
          <p:txBody>
            <a:bodyPr anchorCtr="0" anchor="ctr" bIns="206750" lIns="206750" spcFirstLastPara="1" rIns="206750" wrap="square" tIns="206750">
              <a:noAutofit/>
            </a:bodyPr>
            <a:lstStyle/>
            <a:p>
              <a:pPr indent="0" lvl="0" marL="0" rtl="0" algn="ctr">
                <a:lnSpc>
                  <a:spcPct val="115000"/>
                </a:lnSpc>
                <a:spcBef>
                  <a:spcPts val="0"/>
                </a:spcBef>
                <a:spcAft>
                  <a:spcPts val="0"/>
                </a:spcAft>
                <a:buNone/>
              </a:pPr>
              <a:r>
                <a:rPr b="1" lang="en" sz="4070">
                  <a:solidFill>
                    <a:srgbClr val="006A71"/>
                  </a:solidFill>
                  <a:latin typeface="Montserrat"/>
                  <a:ea typeface="Montserrat"/>
                  <a:cs typeface="Montserrat"/>
                  <a:sym typeface="Montserrat"/>
                </a:rPr>
                <a:t>A verb</a:t>
              </a:r>
              <a:endParaRPr b="1" i="1" sz="4070">
                <a:solidFill>
                  <a:srgbClr val="006A71"/>
                </a:solidFill>
                <a:latin typeface="Montserrat"/>
                <a:ea typeface="Montserrat"/>
                <a:cs typeface="Montserrat"/>
                <a:sym typeface="Montserrat"/>
              </a:endParaRPr>
            </a:p>
          </p:txBody>
        </p:sp>
        <p:grpSp>
          <p:nvGrpSpPr>
            <p:cNvPr id="991" name="Google Shape;991;p147"/>
            <p:cNvGrpSpPr/>
            <p:nvPr/>
          </p:nvGrpSpPr>
          <p:grpSpPr>
            <a:xfrm>
              <a:off x="4291001" y="3692887"/>
              <a:ext cx="3622540" cy="1216081"/>
              <a:chOff x="4816257" y="3647614"/>
              <a:chExt cx="3622540" cy="1216081"/>
            </a:xfrm>
          </p:grpSpPr>
          <p:grpSp>
            <p:nvGrpSpPr>
              <p:cNvPr id="992" name="Google Shape;992;p147"/>
              <p:cNvGrpSpPr/>
              <p:nvPr/>
            </p:nvGrpSpPr>
            <p:grpSpPr>
              <a:xfrm>
                <a:off x="5223563" y="3822375"/>
                <a:ext cx="3166438" cy="1007275"/>
                <a:chOff x="5223563" y="3746175"/>
                <a:chExt cx="3166438" cy="1007275"/>
              </a:xfrm>
            </p:grpSpPr>
            <p:sp>
              <p:nvSpPr>
                <p:cNvPr id="993" name="Google Shape;993;p147"/>
                <p:cNvSpPr/>
                <p:nvPr/>
              </p:nvSpPr>
              <p:spPr>
                <a:xfrm>
                  <a:off x="5223563" y="3802625"/>
                  <a:ext cx="3152775" cy="950825"/>
                </a:xfrm>
                <a:custGeom>
                  <a:rect b="b" l="l" r="r" t="t"/>
                  <a:pathLst>
                    <a:path extrusionOk="0" h="38033" w="126111">
                      <a:moveTo>
                        <a:pt x="0" y="1338"/>
                      </a:moveTo>
                      <a:cubicBezTo>
                        <a:pt x="7934" y="1338"/>
                        <a:pt x="16782" y="1873"/>
                        <a:pt x="23241" y="6482"/>
                      </a:cubicBezTo>
                      <a:cubicBezTo>
                        <a:pt x="30960" y="11991"/>
                        <a:pt x="38659" y="25435"/>
                        <a:pt x="33147" y="33152"/>
                      </a:cubicBezTo>
                      <a:cubicBezTo>
                        <a:pt x="28860" y="39154"/>
                        <a:pt x="15339" y="38009"/>
                        <a:pt x="11049" y="32009"/>
                      </a:cubicBezTo>
                      <a:cubicBezTo>
                        <a:pt x="6237" y="25279"/>
                        <a:pt x="11939" y="13199"/>
                        <a:pt x="18669" y="8387"/>
                      </a:cubicBezTo>
                      <a:cubicBezTo>
                        <a:pt x="30333" y="48"/>
                        <a:pt x="49868" y="-3572"/>
                        <a:pt x="61532" y="4767"/>
                      </a:cubicBezTo>
                      <a:cubicBezTo>
                        <a:pt x="68224" y="9551"/>
                        <a:pt x="74046" y="17347"/>
                        <a:pt x="74867" y="25532"/>
                      </a:cubicBezTo>
                      <a:cubicBezTo>
                        <a:pt x="75410" y="30953"/>
                        <a:pt x="69614" y="37314"/>
                        <a:pt x="64199" y="37914"/>
                      </a:cubicBezTo>
                      <a:cubicBezTo>
                        <a:pt x="59852" y="38396"/>
                        <a:pt x="54557" y="35997"/>
                        <a:pt x="52388" y="32199"/>
                      </a:cubicBezTo>
                      <a:cubicBezTo>
                        <a:pt x="49542" y="27217"/>
                        <a:pt x="50577" y="19723"/>
                        <a:pt x="53912" y="15054"/>
                      </a:cubicBezTo>
                      <a:cubicBezTo>
                        <a:pt x="63772" y="1248"/>
                        <a:pt x="91130" y="-4937"/>
                        <a:pt x="104013" y="6101"/>
                      </a:cubicBezTo>
                      <a:cubicBezTo>
                        <a:pt x="110618" y="11760"/>
                        <a:pt x="118571" y="22134"/>
                        <a:pt x="114681" y="29913"/>
                      </a:cubicBezTo>
                      <a:cubicBezTo>
                        <a:pt x="111506" y="36263"/>
                        <a:pt x="97853" y="39500"/>
                        <a:pt x="93726" y="33723"/>
                      </a:cubicBezTo>
                      <a:cubicBezTo>
                        <a:pt x="88052" y="25781"/>
                        <a:pt x="95497" y="11771"/>
                        <a:pt x="103442" y="6101"/>
                      </a:cubicBezTo>
                      <a:cubicBezTo>
                        <a:pt x="109727" y="1616"/>
                        <a:pt x="118390" y="1338"/>
                        <a:pt x="126111" y="1338"/>
                      </a:cubicBezTo>
                    </a:path>
                  </a:pathLst>
                </a:custGeom>
                <a:noFill/>
                <a:ln cap="flat" cmpd="sng" w="43075">
                  <a:solidFill>
                    <a:srgbClr val="434343"/>
                  </a:solidFill>
                  <a:prstDash val="solid"/>
                  <a:round/>
                  <a:headEnd len="med" w="med" type="none"/>
                  <a:tailEnd len="med" w="med" type="none"/>
                </a:ln>
              </p:spPr>
            </p:sp>
            <p:cxnSp>
              <p:nvCxnSpPr>
                <p:cNvPr id="994" name="Google Shape;994;p147"/>
                <p:cNvCxnSpPr/>
                <p:nvPr/>
              </p:nvCxnSpPr>
              <p:spPr>
                <a:xfrm rot="10800000">
                  <a:off x="8233400" y="3746175"/>
                  <a:ext cx="156600" cy="92100"/>
                </a:xfrm>
                <a:prstGeom prst="straightConnector1">
                  <a:avLst/>
                </a:prstGeom>
                <a:noFill/>
                <a:ln cap="flat" cmpd="sng" w="43075">
                  <a:solidFill>
                    <a:srgbClr val="000000"/>
                  </a:solidFill>
                  <a:prstDash val="solid"/>
                  <a:round/>
                  <a:headEnd len="med" w="med" type="none"/>
                  <a:tailEnd len="med" w="med" type="none"/>
                </a:ln>
              </p:spPr>
            </p:cxnSp>
            <p:cxnSp>
              <p:nvCxnSpPr>
                <p:cNvPr id="995" name="Google Shape;995;p147"/>
                <p:cNvCxnSpPr/>
                <p:nvPr/>
              </p:nvCxnSpPr>
              <p:spPr>
                <a:xfrm flipH="1" rot="10800000">
                  <a:off x="8247050" y="3838275"/>
                  <a:ext cx="129300" cy="110700"/>
                </a:xfrm>
                <a:prstGeom prst="straightConnector1">
                  <a:avLst/>
                </a:prstGeom>
                <a:noFill/>
                <a:ln cap="flat" cmpd="sng" w="43075">
                  <a:solidFill>
                    <a:srgbClr val="000000"/>
                  </a:solidFill>
                  <a:prstDash val="solid"/>
                  <a:round/>
                  <a:headEnd len="med" w="med" type="none"/>
                  <a:tailEnd len="med" w="med" type="none"/>
                </a:ln>
              </p:spPr>
            </p:cxnSp>
          </p:grpSp>
          <p:sp>
            <p:nvSpPr>
              <p:cNvPr id="996" name="Google Shape;996;p147"/>
              <p:cNvSpPr txBox="1"/>
              <p:nvPr/>
            </p:nvSpPr>
            <p:spPr>
              <a:xfrm rot="-1353">
                <a:off x="4816257" y="3822530"/>
                <a:ext cx="762000" cy="338700"/>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B7B7B7"/>
                    </a:solidFill>
                    <a:latin typeface="Montserrat"/>
                    <a:ea typeface="Montserrat"/>
                    <a:cs typeface="Montserrat"/>
                    <a:sym typeface="Montserrat"/>
                  </a:rPr>
                  <a:t>Plan</a:t>
                </a:r>
                <a:endParaRPr b="1" sz="2261">
                  <a:solidFill>
                    <a:srgbClr val="B7B7B7"/>
                  </a:solidFill>
                  <a:latin typeface="Montserrat"/>
                  <a:ea typeface="Montserrat"/>
                  <a:cs typeface="Montserrat"/>
                  <a:sym typeface="Montserrat"/>
                </a:endParaRPr>
              </a:p>
            </p:txBody>
          </p:sp>
          <p:sp>
            <p:nvSpPr>
              <p:cNvPr id="997" name="Google Shape;997;p147"/>
              <p:cNvSpPr txBox="1"/>
              <p:nvPr/>
            </p:nvSpPr>
            <p:spPr>
              <a:xfrm rot="-1196">
                <a:off x="5336270" y="3647764"/>
                <a:ext cx="862200" cy="338700"/>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B7B7B7"/>
                    </a:solidFill>
                    <a:latin typeface="Montserrat"/>
                    <a:ea typeface="Montserrat"/>
                    <a:cs typeface="Montserrat"/>
                    <a:sym typeface="Montserrat"/>
                  </a:rPr>
                  <a:t>Act</a:t>
                </a:r>
                <a:endParaRPr b="1" sz="2261">
                  <a:solidFill>
                    <a:srgbClr val="B7B7B7"/>
                  </a:solidFill>
                  <a:latin typeface="Montserrat"/>
                  <a:ea typeface="Montserrat"/>
                  <a:cs typeface="Montserrat"/>
                  <a:sym typeface="Montserrat"/>
                </a:endParaRPr>
              </a:p>
            </p:txBody>
          </p:sp>
          <p:sp>
            <p:nvSpPr>
              <p:cNvPr id="998" name="Google Shape;998;p147"/>
              <p:cNvSpPr txBox="1"/>
              <p:nvPr/>
            </p:nvSpPr>
            <p:spPr>
              <a:xfrm rot="4010366">
                <a:off x="5782463" y="4129389"/>
                <a:ext cx="652921" cy="338574"/>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B7B7B7"/>
                    </a:solidFill>
                    <a:latin typeface="Montserrat"/>
                    <a:ea typeface="Montserrat"/>
                    <a:cs typeface="Montserrat"/>
                    <a:sym typeface="Montserrat"/>
                  </a:rPr>
                  <a:t>Result</a:t>
                </a:r>
                <a:endParaRPr b="1" sz="2261">
                  <a:solidFill>
                    <a:srgbClr val="B7B7B7"/>
                  </a:solidFill>
                  <a:latin typeface="Montserrat"/>
                  <a:ea typeface="Montserrat"/>
                  <a:cs typeface="Montserrat"/>
                  <a:sym typeface="Montserrat"/>
                </a:endParaRPr>
              </a:p>
            </p:txBody>
          </p:sp>
          <p:sp>
            <p:nvSpPr>
              <p:cNvPr id="999" name="Google Shape;999;p147"/>
              <p:cNvSpPr txBox="1"/>
              <p:nvPr/>
            </p:nvSpPr>
            <p:spPr>
              <a:xfrm rot="-4651256">
                <a:off x="4967180" y="4220397"/>
                <a:ext cx="862169" cy="338672"/>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B7B7B7"/>
                    </a:solidFill>
                    <a:latin typeface="Montserrat"/>
                    <a:ea typeface="Montserrat"/>
                    <a:cs typeface="Montserrat"/>
                    <a:sym typeface="Montserrat"/>
                  </a:rPr>
                  <a:t>Reflect</a:t>
                </a:r>
                <a:endParaRPr b="1" sz="2261">
                  <a:solidFill>
                    <a:srgbClr val="B7B7B7"/>
                  </a:solidFill>
                  <a:latin typeface="Montserrat"/>
                  <a:ea typeface="Montserrat"/>
                  <a:cs typeface="Montserrat"/>
                  <a:sym typeface="Montserrat"/>
                </a:endParaRPr>
              </a:p>
            </p:txBody>
          </p:sp>
          <p:sp>
            <p:nvSpPr>
              <p:cNvPr id="1000" name="Google Shape;1000;p147"/>
              <p:cNvSpPr txBox="1"/>
              <p:nvPr/>
            </p:nvSpPr>
            <p:spPr>
              <a:xfrm rot="-1353">
                <a:off x="5903257" y="3822518"/>
                <a:ext cx="762000" cy="338700"/>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A3638F"/>
                    </a:solidFill>
                    <a:latin typeface="Montserrat"/>
                    <a:ea typeface="Montserrat"/>
                    <a:cs typeface="Montserrat"/>
                    <a:sym typeface="Montserrat"/>
                  </a:rPr>
                  <a:t>Plan</a:t>
                </a:r>
                <a:endParaRPr b="1" sz="2261">
                  <a:solidFill>
                    <a:srgbClr val="A3638F"/>
                  </a:solidFill>
                  <a:latin typeface="Montserrat"/>
                  <a:ea typeface="Montserrat"/>
                  <a:cs typeface="Montserrat"/>
                  <a:sym typeface="Montserrat"/>
                </a:endParaRPr>
              </a:p>
            </p:txBody>
          </p:sp>
          <p:sp>
            <p:nvSpPr>
              <p:cNvPr id="1001" name="Google Shape;1001;p147"/>
              <p:cNvSpPr txBox="1"/>
              <p:nvPr/>
            </p:nvSpPr>
            <p:spPr>
              <a:xfrm rot="-1196">
                <a:off x="6375676" y="3647764"/>
                <a:ext cx="862200" cy="338700"/>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A3638F"/>
                    </a:solidFill>
                    <a:latin typeface="Montserrat"/>
                    <a:ea typeface="Montserrat"/>
                    <a:cs typeface="Montserrat"/>
                    <a:sym typeface="Montserrat"/>
                  </a:rPr>
                  <a:t>Act</a:t>
                </a:r>
                <a:endParaRPr b="1" sz="2261">
                  <a:solidFill>
                    <a:srgbClr val="A3638F"/>
                  </a:solidFill>
                  <a:latin typeface="Montserrat"/>
                  <a:ea typeface="Montserrat"/>
                  <a:cs typeface="Montserrat"/>
                  <a:sym typeface="Montserrat"/>
                </a:endParaRPr>
              </a:p>
            </p:txBody>
          </p:sp>
          <p:sp>
            <p:nvSpPr>
              <p:cNvPr id="1002" name="Google Shape;1002;p147"/>
              <p:cNvSpPr txBox="1"/>
              <p:nvPr/>
            </p:nvSpPr>
            <p:spPr>
              <a:xfrm rot="4010353">
                <a:off x="6771803" y="4166638"/>
                <a:ext cx="716224" cy="338574"/>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A3638F"/>
                    </a:solidFill>
                    <a:latin typeface="Montserrat"/>
                    <a:ea typeface="Montserrat"/>
                    <a:cs typeface="Montserrat"/>
                    <a:sym typeface="Montserrat"/>
                  </a:rPr>
                  <a:t>Result</a:t>
                </a:r>
                <a:endParaRPr b="1" sz="2261">
                  <a:solidFill>
                    <a:srgbClr val="A3638F"/>
                  </a:solidFill>
                  <a:latin typeface="Montserrat"/>
                  <a:ea typeface="Montserrat"/>
                  <a:cs typeface="Montserrat"/>
                  <a:sym typeface="Montserrat"/>
                </a:endParaRPr>
              </a:p>
            </p:txBody>
          </p:sp>
          <p:sp>
            <p:nvSpPr>
              <p:cNvPr id="1003" name="Google Shape;1003;p147"/>
              <p:cNvSpPr txBox="1"/>
              <p:nvPr/>
            </p:nvSpPr>
            <p:spPr>
              <a:xfrm rot="-4651256">
                <a:off x="5975717" y="4228560"/>
                <a:ext cx="862169" cy="338672"/>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A3638F"/>
                    </a:solidFill>
                    <a:latin typeface="Montserrat"/>
                    <a:ea typeface="Montserrat"/>
                    <a:cs typeface="Montserrat"/>
                    <a:sym typeface="Montserrat"/>
                  </a:rPr>
                  <a:t>Reflect</a:t>
                </a:r>
                <a:endParaRPr b="1" sz="2261">
                  <a:solidFill>
                    <a:srgbClr val="A3638F"/>
                  </a:solidFill>
                  <a:latin typeface="Montserrat"/>
                  <a:ea typeface="Montserrat"/>
                  <a:cs typeface="Montserrat"/>
                  <a:sym typeface="Montserrat"/>
                </a:endParaRPr>
              </a:p>
            </p:txBody>
          </p:sp>
          <p:sp>
            <p:nvSpPr>
              <p:cNvPr id="1004" name="Google Shape;1004;p147"/>
              <p:cNvSpPr txBox="1"/>
              <p:nvPr/>
            </p:nvSpPr>
            <p:spPr>
              <a:xfrm rot="-1353">
                <a:off x="6990244" y="3822518"/>
                <a:ext cx="762000" cy="338700"/>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5E0942"/>
                    </a:solidFill>
                    <a:latin typeface="Montserrat"/>
                    <a:ea typeface="Montserrat"/>
                    <a:cs typeface="Montserrat"/>
                    <a:sym typeface="Montserrat"/>
                  </a:rPr>
                  <a:t>Plan</a:t>
                </a:r>
                <a:endParaRPr b="1" sz="2261">
                  <a:solidFill>
                    <a:srgbClr val="5E0942"/>
                  </a:solidFill>
                  <a:latin typeface="Montserrat"/>
                  <a:ea typeface="Montserrat"/>
                  <a:cs typeface="Montserrat"/>
                  <a:sym typeface="Montserrat"/>
                </a:endParaRPr>
              </a:p>
            </p:txBody>
          </p:sp>
          <p:sp>
            <p:nvSpPr>
              <p:cNvPr id="1005" name="Google Shape;1005;p147"/>
              <p:cNvSpPr txBox="1"/>
              <p:nvPr/>
            </p:nvSpPr>
            <p:spPr>
              <a:xfrm rot="-1196">
                <a:off x="7366558" y="3647764"/>
                <a:ext cx="862200" cy="338700"/>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5E0942"/>
                    </a:solidFill>
                    <a:latin typeface="Montserrat"/>
                    <a:ea typeface="Montserrat"/>
                    <a:cs typeface="Montserrat"/>
                    <a:sym typeface="Montserrat"/>
                  </a:rPr>
                  <a:t>Act</a:t>
                </a:r>
                <a:endParaRPr b="1" sz="2261">
                  <a:solidFill>
                    <a:srgbClr val="5E0942"/>
                  </a:solidFill>
                  <a:latin typeface="Montserrat"/>
                  <a:ea typeface="Montserrat"/>
                  <a:cs typeface="Montserrat"/>
                  <a:sym typeface="Montserrat"/>
                </a:endParaRPr>
              </a:p>
            </p:txBody>
          </p:sp>
          <p:sp>
            <p:nvSpPr>
              <p:cNvPr id="1006" name="Google Shape;1006;p147"/>
              <p:cNvSpPr txBox="1"/>
              <p:nvPr/>
            </p:nvSpPr>
            <p:spPr>
              <a:xfrm rot="4010358">
                <a:off x="7826644" y="4137052"/>
                <a:ext cx="655206" cy="338574"/>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5E0942"/>
                    </a:solidFill>
                    <a:latin typeface="Montserrat"/>
                    <a:ea typeface="Montserrat"/>
                    <a:cs typeface="Montserrat"/>
                    <a:sym typeface="Montserrat"/>
                  </a:rPr>
                  <a:t>Result</a:t>
                </a:r>
                <a:endParaRPr b="1" sz="2261">
                  <a:solidFill>
                    <a:srgbClr val="5E0942"/>
                  </a:solidFill>
                  <a:latin typeface="Montserrat"/>
                  <a:ea typeface="Montserrat"/>
                  <a:cs typeface="Montserrat"/>
                  <a:sym typeface="Montserrat"/>
                </a:endParaRPr>
              </a:p>
            </p:txBody>
          </p:sp>
          <p:sp>
            <p:nvSpPr>
              <p:cNvPr id="1007" name="Google Shape;1007;p147"/>
              <p:cNvSpPr txBox="1"/>
              <p:nvPr/>
            </p:nvSpPr>
            <p:spPr>
              <a:xfrm rot="-4651256">
                <a:off x="7021730" y="4236710"/>
                <a:ext cx="862169" cy="338672"/>
              </a:xfrm>
              <a:prstGeom prst="rect">
                <a:avLst/>
              </a:prstGeom>
              <a:noFill/>
              <a:ln>
                <a:noFill/>
              </a:ln>
            </p:spPr>
            <p:txBody>
              <a:bodyPr anchorCtr="0" anchor="t" bIns="206750" lIns="206750" spcFirstLastPara="1" rIns="206750" wrap="square" tIns="206750">
                <a:spAutoFit/>
              </a:bodyPr>
              <a:lstStyle/>
              <a:p>
                <a:pPr indent="0" lvl="0" marL="0" rtl="0" algn="ctr">
                  <a:lnSpc>
                    <a:spcPct val="115000"/>
                  </a:lnSpc>
                  <a:spcBef>
                    <a:spcPts val="0"/>
                  </a:spcBef>
                  <a:spcAft>
                    <a:spcPts val="0"/>
                  </a:spcAft>
                  <a:buNone/>
                </a:pPr>
                <a:r>
                  <a:rPr b="1" lang="en" sz="2261">
                    <a:solidFill>
                      <a:srgbClr val="5E0942"/>
                    </a:solidFill>
                    <a:latin typeface="Montserrat"/>
                    <a:ea typeface="Montserrat"/>
                    <a:cs typeface="Montserrat"/>
                    <a:sym typeface="Montserrat"/>
                  </a:rPr>
                  <a:t>Reflect</a:t>
                </a:r>
                <a:endParaRPr b="1" sz="2261">
                  <a:solidFill>
                    <a:srgbClr val="5E0942"/>
                  </a:solidFill>
                  <a:latin typeface="Montserrat"/>
                  <a:ea typeface="Montserrat"/>
                  <a:cs typeface="Montserrat"/>
                  <a:sym typeface="Montserrat"/>
                </a:endParaRPr>
              </a:p>
            </p:txBody>
          </p:sp>
          <p:cxnSp>
            <p:nvCxnSpPr>
              <p:cNvPr id="1008" name="Google Shape;1008;p147"/>
              <p:cNvCxnSpPr/>
              <p:nvPr/>
            </p:nvCxnSpPr>
            <p:spPr>
              <a:xfrm flipH="1">
                <a:off x="5785700" y="3881450"/>
                <a:ext cx="3600" cy="136800"/>
              </a:xfrm>
              <a:prstGeom prst="straightConnector1">
                <a:avLst/>
              </a:prstGeom>
              <a:noFill/>
              <a:ln cap="flat" cmpd="sng" w="21550">
                <a:solidFill>
                  <a:srgbClr val="595959"/>
                </a:solidFill>
                <a:prstDash val="solid"/>
                <a:round/>
                <a:headEnd len="med" w="med" type="none"/>
                <a:tailEnd len="med" w="med" type="stealth"/>
              </a:ln>
            </p:spPr>
          </p:cxnSp>
          <p:cxnSp>
            <p:nvCxnSpPr>
              <p:cNvPr id="1009" name="Google Shape;1009;p147"/>
              <p:cNvCxnSpPr/>
              <p:nvPr/>
            </p:nvCxnSpPr>
            <p:spPr>
              <a:xfrm flipH="1">
                <a:off x="6825950" y="3881450"/>
                <a:ext cx="3600" cy="136800"/>
              </a:xfrm>
              <a:prstGeom prst="straightConnector1">
                <a:avLst/>
              </a:prstGeom>
              <a:noFill/>
              <a:ln cap="flat" cmpd="sng" w="21550">
                <a:solidFill>
                  <a:srgbClr val="595959"/>
                </a:solidFill>
                <a:prstDash val="solid"/>
                <a:round/>
                <a:headEnd len="med" w="med" type="none"/>
                <a:tailEnd len="med" w="med" type="stealth"/>
              </a:ln>
            </p:spPr>
          </p:cxnSp>
          <p:cxnSp>
            <p:nvCxnSpPr>
              <p:cNvPr id="1010" name="Google Shape;1010;p147"/>
              <p:cNvCxnSpPr/>
              <p:nvPr/>
            </p:nvCxnSpPr>
            <p:spPr>
              <a:xfrm flipH="1">
                <a:off x="7814013" y="3881450"/>
                <a:ext cx="3600" cy="136800"/>
              </a:xfrm>
              <a:prstGeom prst="straightConnector1">
                <a:avLst/>
              </a:prstGeom>
              <a:noFill/>
              <a:ln cap="flat" cmpd="sng" w="21550">
                <a:solidFill>
                  <a:srgbClr val="595959"/>
                </a:solidFill>
                <a:prstDash val="solid"/>
                <a:round/>
                <a:headEnd len="med" w="med" type="none"/>
                <a:tailEnd len="med" w="med" type="stealth"/>
              </a:ln>
            </p:spPr>
          </p:cxnSp>
        </p:gr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014" name="Shape 1014"/>
        <p:cNvGrpSpPr/>
        <p:nvPr/>
      </p:nvGrpSpPr>
      <p:grpSpPr>
        <a:xfrm>
          <a:off x="0" y="0"/>
          <a:ext cx="0" cy="0"/>
          <a:chOff x="0" y="0"/>
          <a:chExt cx="0" cy="0"/>
        </a:xfrm>
      </p:grpSpPr>
      <p:sp>
        <p:nvSpPr>
          <p:cNvPr id="1015" name="Google Shape;1015;p148"/>
          <p:cNvSpPr/>
          <p:nvPr/>
        </p:nvSpPr>
        <p:spPr>
          <a:xfrm>
            <a:off x="4339050" y="2603775"/>
            <a:ext cx="465900" cy="932100"/>
          </a:xfrm>
          <a:prstGeom prst="downArrow">
            <a:avLst>
              <a:gd fmla="val 50000" name="adj1"/>
              <a:gd fmla="val 50000" name="adj2"/>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016" name="Google Shape;1016;p148"/>
          <p:cNvSpPr/>
          <p:nvPr/>
        </p:nvSpPr>
        <p:spPr>
          <a:xfrm>
            <a:off x="804298" y="1052673"/>
            <a:ext cx="8339668" cy="3450590"/>
          </a:xfrm>
          <a:custGeom>
            <a:rect b="b" l="l" r="r" t="t"/>
            <a:pathLst>
              <a:path extrusionOk="0" h="3539067" w="6671734">
                <a:moveTo>
                  <a:pt x="2988733" y="1555045"/>
                </a:moveTo>
                <a:cubicBezTo>
                  <a:pt x="3927122" y="879123"/>
                  <a:pt x="4865511" y="203201"/>
                  <a:pt x="5410200" y="386645"/>
                </a:cubicBezTo>
                <a:cubicBezTo>
                  <a:pt x="5954889" y="570089"/>
                  <a:pt x="6671734" y="2466622"/>
                  <a:pt x="6256867" y="2655711"/>
                </a:cubicBezTo>
                <a:cubicBezTo>
                  <a:pt x="5842000" y="2844800"/>
                  <a:pt x="3900311" y="1913467"/>
                  <a:pt x="2921000" y="1521178"/>
                </a:cubicBezTo>
                <a:cubicBezTo>
                  <a:pt x="1941689" y="1128889"/>
                  <a:pt x="762000" y="0"/>
                  <a:pt x="381000" y="301978"/>
                </a:cubicBezTo>
                <a:cubicBezTo>
                  <a:pt x="0" y="603956"/>
                  <a:pt x="189089" y="3127023"/>
                  <a:pt x="635000" y="3333045"/>
                </a:cubicBezTo>
                <a:cubicBezTo>
                  <a:pt x="1080911" y="3539067"/>
                  <a:pt x="3056467" y="1538111"/>
                  <a:pt x="3056467" y="1538111"/>
                </a:cubicBezTo>
                <a:lnTo>
                  <a:pt x="3056467" y="1538111"/>
                </a:lnTo>
              </a:path>
            </a:pathLst>
          </a:custGeom>
          <a:noFill/>
          <a:ln cap="flat" cmpd="sng" w="93225">
            <a:solidFill>
              <a:srgbClr val="A3638F"/>
            </a:solidFill>
            <a:prstDash val="solid"/>
            <a:round/>
            <a:headEnd len="sm" w="sm" type="none"/>
            <a:tailEnd len="sm" w="sm" type="none"/>
          </a:ln>
        </p:spPr>
        <p:txBody>
          <a:bodyPr anchorCtr="0" anchor="ctr" bIns="55925" lIns="111825" spcFirstLastPara="1" rIns="111825" wrap="square" tIns="55925">
            <a:noAutofit/>
          </a:bodyPr>
          <a:lstStyle/>
          <a:p>
            <a:pPr indent="0" lvl="0" marL="0" marR="0" rtl="0" algn="ctr">
              <a:spcBef>
                <a:spcPts val="0"/>
              </a:spcBef>
              <a:spcAft>
                <a:spcPts val="0"/>
              </a:spcAft>
              <a:buNone/>
            </a:pPr>
            <a:r>
              <a:t/>
            </a:r>
            <a:endParaRPr sz="2202">
              <a:solidFill>
                <a:srgbClr val="434343"/>
              </a:solidFill>
              <a:latin typeface="Calibri"/>
              <a:ea typeface="Calibri"/>
              <a:cs typeface="Calibri"/>
              <a:sym typeface="Calibri"/>
            </a:endParaRPr>
          </a:p>
        </p:txBody>
      </p:sp>
      <p:sp>
        <p:nvSpPr>
          <p:cNvPr id="1017" name="Google Shape;1017;p148"/>
          <p:cNvSpPr/>
          <p:nvPr/>
        </p:nvSpPr>
        <p:spPr>
          <a:xfrm>
            <a:off x="1394834" y="1939224"/>
            <a:ext cx="6828600" cy="1720003"/>
          </a:xfrm>
          <a:custGeom>
            <a:rect b="b" l="l" r="r" t="t"/>
            <a:pathLst>
              <a:path extrusionOk="0" h="2023533" w="5726289">
                <a:moveTo>
                  <a:pt x="2650067" y="739422"/>
                </a:moveTo>
                <a:cubicBezTo>
                  <a:pt x="3338689" y="443089"/>
                  <a:pt x="4365978" y="0"/>
                  <a:pt x="4766733" y="146755"/>
                </a:cubicBezTo>
                <a:cubicBezTo>
                  <a:pt x="5167488" y="293510"/>
                  <a:pt x="5726289" y="1622777"/>
                  <a:pt x="5054600" y="1619955"/>
                </a:cubicBezTo>
                <a:cubicBezTo>
                  <a:pt x="4382911" y="1617133"/>
                  <a:pt x="1473200" y="79022"/>
                  <a:pt x="736600" y="129822"/>
                </a:cubicBezTo>
                <a:cubicBezTo>
                  <a:pt x="0" y="180622"/>
                  <a:pt x="310445" y="1825977"/>
                  <a:pt x="635000" y="1924755"/>
                </a:cubicBezTo>
                <a:cubicBezTo>
                  <a:pt x="959556" y="2023533"/>
                  <a:pt x="1961445" y="1035755"/>
                  <a:pt x="2650067" y="739422"/>
                </a:cubicBezTo>
                <a:close/>
              </a:path>
            </a:pathLst>
          </a:custGeom>
          <a:noFill/>
          <a:ln cap="flat" cmpd="sng" w="93225">
            <a:solidFill>
              <a:srgbClr val="A3638F"/>
            </a:solidFill>
            <a:prstDash val="solid"/>
            <a:round/>
            <a:headEnd len="sm" w="sm" type="none"/>
            <a:tailEnd len="sm" w="sm" type="none"/>
          </a:ln>
        </p:spPr>
        <p:txBody>
          <a:bodyPr anchorCtr="0" anchor="ctr" bIns="55925" lIns="111825" spcFirstLastPara="1" rIns="111825" wrap="square" tIns="55925">
            <a:noAutofit/>
          </a:bodyPr>
          <a:lstStyle/>
          <a:p>
            <a:pPr indent="0" lvl="0" marL="0" marR="0" rtl="0" algn="ctr">
              <a:spcBef>
                <a:spcPts val="0"/>
              </a:spcBef>
              <a:spcAft>
                <a:spcPts val="0"/>
              </a:spcAft>
              <a:buNone/>
            </a:pPr>
            <a:r>
              <a:t/>
            </a:r>
            <a:endParaRPr sz="2202">
              <a:solidFill>
                <a:srgbClr val="434343"/>
              </a:solidFill>
              <a:latin typeface="Calibri"/>
              <a:ea typeface="Calibri"/>
              <a:cs typeface="Calibri"/>
              <a:sym typeface="Calibri"/>
            </a:endParaRPr>
          </a:p>
        </p:txBody>
      </p:sp>
      <p:sp>
        <p:nvSpPr>
          <p:cNvPr id="1018" name="Google Shape;1018;p148"/>
          <p:cNvSpPr/>
          <p:nvPr/>
        </p:nvSpPr>
        <p:spPr>
          <a:xfrm>
            <a:off x="4285650" y="2285406"/>
            <a:ext cx="572700" cy="572700"/>
          </a:xfrm>
          <a:prstGeom prst="ellipse">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019" name="Google Shape;1019;p148"/>
          <p:cNvSpPr/>
          <p:nvPr/>
        </p:nvSpPr>
        <p:spPr>
          <a:xfrm rot="5685769">
            <a:off x="7491053" y="933114"/>
            <a:ext cx="794700" cy="1162850"/>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1020" name="Google Shape;1020;p148"/>
          <p:cNvSpPr/>
          <p:nvPr/>
        </p:nvSpPr>
        <p:spPr>
          <a:xfrm rot="-7762618">
            <a:off x="7927380" y="3154922"/>
            <a:ext cx="794686" cy="1162833"/>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1021" name="Google Shape;1021;p148"/>
          <p:cNvSpPr/>
          <p:nvPr/>
        </p:nvSpPr>
        <p:spPr>
          <a:xfrm flipH="1" rot="-3835506">
            <a:off x="1103875" y="643706"/>
            <a:ext cx="794693" cy="1162858"/>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1022" name="Google Shape;1022;p148"/>
          <p:cNvSpPr/>
          <p:nvPr/>
        </p:nvSpPr>
        <p:spPr>
          <a:xfrm flipH="1" rot="6920052">
            <a:off x="1587025" y="3792395"/>
            <a:ext cx="794690" cy="1162874"/>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1023" name="Google Shape;1023;p148"/>
          <p:cNvSpPr txBox="1"/>
          <p:nvPr/>
        </p:nvSpPr>
        <p:spPr>
          <a:xfrm>
            <a:off x="1742766" y="2285409"/>
            <a:ext cx="1604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Recruit resources</a:t>
            </a:r>
            <a:endParaRPr b="1" sz="1800">
              <a:solidFill>
                <a:srgbClr val="434343"/>
              </a:solidFill>
              <a:latin typeface="Montserrat"/>
              <a:ea typeface="Montserrat"/>
              <a:cs typeface="Montserrat"/>
              <a:sym typeface="Montserrat"/>
            </a:endParaRPr>
          </a:p>
        </p:txBody>
      </p:sp>
      <p:sp>
        <p:nvSpPr>
          <p:cNvPr id="1024" name="Google Shape;1024;p148"/>
          <p:cNvSpPr txBox="1"/>
          <p:nvPr/>
        </p:nvSpPr>
        <p:spPr>
          <a:xfrm>
            <a:off x="5797145" y="2285409"/>
            <a:ext cx="1604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Deploy resources</a:t>
            </a:r>
            <a:endParaRPr b="1" sz="1800">
              <a:solidFill>
                <a:srgbClr val="434343"/>
              </a:solidFill>
              <a:latin typeface="Montserrat"/>
              <a:ea typeface="Montserrat"/>
              <a:cs typeface="Montserrat"/>
              <a:sym typeface="Montserrat"/>
            </a:endParaRPr>
          </a:p>
        </p:txBody>
      </p:sp>
      <p:sp>
        <p:nvSpPr>
          <p:cNvPr id="1025" name="Google Shape;1025;p148"/>
          <p:cNvSpPr txBox="1"/>
          <p:nvPr/>
        </p:nvSpPr>
        <p:spPr>
          <a:xfrm>
            <a:off x="3558453" y="3574309"/>
            <a:ext cx="2027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Commitment</a:t>
            </a:r>
            <a:endParaRPr b="1" sz="1800">
              <a:solidFill>
                <a:srgbClr val="5E0942"/>
              </a:solidFill>
              <a:latin typeface="Montserrat"/>
              <a:ea typeface="Montserrat"/>
              <a:cs typeface="Montserrat"/>
              <a:sym typeface="Montserrat"/>
            </a:endParaRPr>
          </a:p>
        </p:txBody>
      </p:sp>
      <p:sp>
        <p:nvSpPr>
          <p:cNvPr id="1026" name="Google Shape;1026;p148"/>
          <p:cNvSpPr txBox="1"/>
          <p:nvPr/>
        </p:nvSpPr>
        <p:spPr>
          <a:xfrm rot="1245630">
            <a:off x="6874895" y="750615"/>
            <a:ext cx="2027013" cy="461624"/>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006A71"/>
                </a:solidFill>
                <a:latin typeface="Montserrat"/>
                <a:ea typeface="Montserrat"/>
                <a:cs typeface="Montserrat"/>
                <a:sym typeface="Montserrat"/>
              </a:rPr>
              <a:t>Motivation</a:t>
            </a:r>
            <a:endParaRPr b="1" sz="1800">
              <a:solidFill>
                <a:srgbClr val="006A71"/>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sp>
        <p:nvSpPr>
          <p:cNvPr id="1031" name="Google Shape;1031;p149"/>
          <p:cNvSpPr txBox="1"/>
          <p:nvPr>
            <p:ph type="title"/>
          </p:nvPr>
        </p:nvSpPr>
        <p:spPr>
          <a:xfrm>
            <a:off x="506125" y="21467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4020"/>
              <a:t>STRUCTURE</a:t>
            </a:r>
            <a:endParaRPr sz="4020"/>
          </a:p>
          <a:p>
            <a:pPr indent="0" lvl="0" marL="0" rtl="0" algn="ctr">
              <a:spcBef>
                <a:spcPts val="0"/>
              </a:spcBef>
              <a:spcAft>
                <a:spcPts val="0"/>
              </a:spcAft>
              <a:buSzPts val="990"/>
              <a:buNone/>
            </a:pPr>
            <a:r>
              <a:rPr b="0" lang="en" sz="2620"/>
              <a:t>Leadership Development</a:t>
            </a:r>
            <a:endParaRPr b="0" sz="262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150"/>
          <p:cNvSpPr/>
          <p:nvPr/>
        </p:nvSpPr>
        <p:spPr>
          <a:xfrm>
            <a:off x="3991679" y="2077637"/>
            <a:ext cx="641700" cy="6504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037" name="Google Shape;1037;p150"/>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Collaborative leadership</a:t>
            </a:r>
            <a:endParaRPr b="1" sz="1812">
              <a:solidFill>
                <a:srgbClr val="5E0942"/>
              </a:solidFill>
              <a:latin typeface="Montserrat"/>
              <a:ea typeface="Montserrat"/>
              <a:cs typeface="Montserrat"/>
              <a:sym typeface="Montserrat"/>
            </a:endParaRPr>
          </a:p>
        </p:txBody>
      </p:sp>
      <p:pic>
        <p:nvPicPr>
          <p:cNvPr id="1038" name="Google Shape;1038;p150"/>
          <p:cNvPicPr preferRelativeResize="0"/>
          <p:nvPr/>
        </p:nvPicPr>
        <p:blipFill rotWithShape="1">
          <a:blip r:embed="rId3">
            <a:alphaModFix/>
          </a:blip>
          <a:srcRect b="0" l="0" r="0" t="0"/>
          <a:stretch/>
        </p:blipFill>
        <p:spPr>
          <a:xfrm rot="1123188">
            <a:off x="1471641" y="425819"/>
            <a:ext cx="2203846" cy="233362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grpSp>
        <p:nvGrpSpPr>
          <p:cNvPr id="1043" name="Google Shape;1043;p151"/>
          <p:cNvGrpSpPr/>
          <p:nvPr/>
        </p:nvGrpSpPr>
        <p:grpSpPr>
          <a:xfrm>
            <a:off x="3118971" y="942889"/>
            <a:ext cx="2906076" cy="2917582"/>
            <a:chOff x="359078" y="873880"/>
            <a:chExt cx="2639488" cy="2649938"/>
          </a:xfrm>
        </p:grpSpPr>
        <p:sp>
          <p:nvSpPr>
            <p:cNvPr id="1044" name="Google Shape;1044;p151"/>
            <p:cNvSpPr/>
            <p:nvPr/>
          </p:nvSpPr>
          <p:spPr>
            <a:xfrm>
              <a:off x="1578119" y="2092816"/>
              <a:ext cx="201600" cy="2043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nvGrpSpPr>
            <p:cNvPr id="1045" name="Google Shape;1045;p151"/>
            <p:cNvGrpSpPr/>
            <p:nvPr/>
          </p:nvGrpSpPr>
          <p:grpSpPr>
            <a:xfrm>
              <a:off x="359078" y="2133036"/>
              <a:ext cx="1142859" cy="123900"/>
              <a:chOff x="1024153" y="423786"/>
              <a:chExt cx="1142859" cy="123900"/>
            </a:xfrm>
          </p:grpSpPr>
          <p:cxnSp>
            <p:nvCxnSpPr>
              <p:cNvPr id="1046" name="Google Shape;1046;p151"/>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047" name="Google Shape;1047;p151"/>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048" name="Google Shape;1048;p151"/>
            <p:cNvGrpSpPr/>
            <p:nvPr/>
          </p:nvGrpSpPr>
          <p:grpSpPr>
            <a:xfrm rot="2700243">
              <a:off x="547754" y="1591649"/>
              <a:ext cx="1142929" cy="123908"/>
              <a:chOff x="1024153" y="423786"/>
              <a:chExt cx="1142859" cy="123900"/>
            </a:xfrm>
          </p:grpSpPr>
          <p:cxnSp>
            <p:nvCxnSpPr>
              <p:cNvPr id="1049" name="Google Shape;1049;p151"/>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050" name="Google Shape;1050;p151"/>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051" name="Google Shape;1051;p151"/>
            <p:cNvGrpSpPr/>
            <p:nvPr/>
          </p:nvGrpSpPr>
          <p:grpSpPr>
            <a:xfrm rot="5400344">
              <a:off x="1107565" y="1383315"/>
              <a:ext cx="1142745" cy="123888"/>
              <a:chOff x="1024153" y="423786"/>
              <a:chExt cx="1142859" cy="123900"/>
            </a:xfrm>
          </p:grpSpPr>
          <p:cxnSp>
            <p:nvCxnSpPr>
              <p:cNvPr id="1052" name="Google Shape;1052;p151"/>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053" name="Google Shape;1053;p151"/>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054" name="Google Shape;1054;p151"/>
            <p:cNvGrpSpPr/>
            <p:nvPr/>
          </p:nvGrpSpPr>
          <p:grpSpPr>
            <a:xfrm rot="10800000">
              <a:off x="1855935" y="2133029"/>
              <a:ext cx="1142630" cy="123875"/>
              <a:chOff x="1024153" y="423786"/>
              <a:chExt cx="1142859" cy="123900"/>
            </a:xfrm>
          </p:grpSpPr>
          <p:cxnSp>
            <p:nvCxnSpPr>
              <p:cNvPr id="1055" name="Google Shape;1055;p151"/>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056" name="Google Shape;1056;p151"/>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057" name="Google Shape;1057;p151"/>
            <p:cNvGrpSpPr/>
            <p:nvPr/>
          </p:nvGrpSpPr>
          <p:grpSpPr>
            <a:xfrm rot="-2700243">
              <a:off x="540778" y="2690659"/>
              <a:ext cx="1142767" cy="123890"/>
              <a:chOff x="1024153" y="423786"/>
              <a:chExt cx="1142859" cy="123900"/>
            </a:xfrm>
          </p:grpSpPr>
          <p:cxnSp>
            <p:nvCxnSpPr>
              <p:cNvPr id="1058" name="Google Shape;1058;p151"/>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059" name="Google Shape;1059;p151"/>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060" name="Google Shape;1060;p151"/>
            <p:cNvGrpSpPr/>
            <p:nvPr/>
          </p:nvGrpSpPr>
          <p:grpSpPr>
            <a:xfrm rot="8099757">
              <a:off x="1667192" y="1591650"/>
              <a:ext cx="1142929" cy="123908"/>
              <a:chOff x="1024153" y="423786"/>
              <a:chExt cx="1142859" cy="123900"/>
            </a:xfrm>
          </p:grpSpPr>
          <p:cxnSp>
            <p:nvCxnSpPr>
              <p:cNvPr id="1061" name="Google Shape;1061;p151"/>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062" name="Google Shape;1062;p151"/>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063" name="Google Shape;1063;p151"/>
            <p:cNvGrpSpPr/>
            <p:nvPr/>
          </p:nvGrpSpPr>
          <p:grpSpPr>
            <a:xfrm rot="-8100000">
              <a:off x="1652049" y="2690641"/>
              <a:ext cx="1142848" cy="123899"/>
              <a:chOff x="1024153" y="423786"/>
              <a:chExt cx="1142859" cy="123900"/>
            </a:xfrm>
          </p:grpSpPr>
          <p:cxnSp>
            <p:nvCxnSpPr>
              <p:cNvPr id="1064" name="Google Shape;1064;p151"/>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065" name="Google Shape;1065;p151"/>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066" name="Google Shape;1066;p151"/>
            <p:cNvGrpSpPr/>
            <p:nvPr/>
          </p:nvGrpSpPr>
          <p:grpSpPr>
            <a:xfrm rot="-5400000">
              <a:off x="1107494" y="2890439"/>
              <a:ext cx="1142859" cy="123900"/>
              <a:chOff x="1024153" y="423786"/>
              <a:chExt cx="1142859" cy="123900"/>
            </a:xfrm>
          </p:grpSpPr>
          <p:cxnSp>
            <p:nvCxnSpPr>
              <p:cNvPr id="1067" name="Google Shape;1067;p151"/>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068" name="Google Shape;1068;p151"/>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sp>
        <p:nvSpPr>
          <p:cNvPr id="1069" name="Google Shape;1069;p151"/>
          <p:cNvSpPr txBox="1"/>
          <p:nvPr/>
        </p:nvSpPr>
        <p:spPr>
          <a:xfrm>
            <a:off x="3118942" y="4264504"/>
            <a:ext cx="29058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“I am the leader”</a:t>
            </a:r>
            <a:endParaRPr b="1" sz="1812">
              <a:solidFill>
                <a:srgbClr val="5E0942"/>
              </a:solidFill>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152"/>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“We are all leaders” / No leader</a:t>
            </a:r>
            <a:endParaRPr b="1" sz="1812">
              <a:solidFill>
                <a:srgbClr val="5E0942"/>
              </a:solidFill>
              <a:latin typeface="Montserrat"/>
              <a:ea typeface="Montserrat"/>
              <a:cs typeface="Montserrat"/>
              <a:sym typeface="Montserrat"/>
            </a:endParaRPr>
          </a:p>
        </p:txBody>
      </p:sp>
      <p:grpSp>
        <p:nvGrpSpPr>
          <p:cNvPr id="1075" name="Google Shape;1075;p152"/>
          <p:cNvGrpSpPr/>
          <p:nvPr/>
        </p:nvGrpSpPr>
        <p:grpSpPr>
          <a:xfrm>
            <a:off x="4250988" y="2066260"/>
            <a:ext cx="658617" cy="670000"/>
            <a:chOff x="4281380" y="1912439"/>
            <a:chExt cx="551052" cy="560576"/>
          </a:xfrm>
        </p:grpSpPr>
        <p:sp>
          <p:nvSpPr>
            <p:cNvPr id="1076" name="Google Shape;1076;p152"/>
            <p:cNvSpPr/>
            <p:nvPr/>
          </p:nvSpPr>
          <p:spPr>
            <a:xfrm rot="10800000">
              <a:off x="4281380" y="2132277"/>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077" name="Google Shape;1077;p152"/>
            <p:cNvSpPr/>
            <p:nvPr/>
          </p:nvSpPr>
          <p:spPr>
            <a:xfrm rot="-8100000">
              <a:off x="4317568" y="1965876"/>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078" name="Google Shape;1078;p152"/>
            <p:cNvSpPr/>
            <p:nvPr/>
          </p:nvSpPr>
          <p:spPr>
            <a:xfrm rot="-5400000">
              <a:off x="4500604" y="1911689"/>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079" name="Google Shape;1079;p152"/>
            <p:cNvSpPr/>
            <p:nvPr/>
          </p:nvSpPr>
          <p:spPr>
            <a:xfrm>
              <a:off x="4719932" y="2132141"/>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080" name="Google Shape;1080;p152"/>
            <p:cNvSpPr/>
            <p:nvPr/>
          </p:nvSpPr>
          <p:spPr>
            <a:xfrm rot="8100000">
              <a:off x="4310988" y="2313389"/>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081" name="Google Shape;1081;p152"/>
            <p:cNvSpPr/>
            <p:nvPr/>
          </p:nvSpPr>
          <p:spPr>
            <a:xfrm rot="-2700000">
              <a:off x="4683865" y="1965910"/>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082" name="Google Shape;1082;p152"/>
            <p:cNvSpPr/>
            <p:nvPr/>
          </p:nvSpPr>
          <p:spPr>
            <a:xfrm rot="2700000">
              <a:off x="4669839" y="2313319"/>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083" name="Google Shape;1083;p152"/>
            <p:cNvSpPr/>
            <p:nvPr/>
          </p:nvSpPr>
          <p:spPr>
            <a:xfrm rot="5400000">
              <a:off x="4500714" y="2359765"/>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grpSp>
        <p:nvGrpSpPr>
          <p:cNvPr id="1088" name="Google Shape;1088;p153"/>
          <p:cNvGrpSpPr/>
          <p:nvPr/>
        </p:nvGrpSpPr>
        <p:grpSpPr>
          <a:xfrm>
            <a:off x="3127106" y="942756"/>
            <a:ext cx="2905984" cy="2917388"/>
            <a:chOff x="3341050" y="972426"/>
            <a:chExt cx="2431379" cy="2440920"/>
          </a:xfrm>
        </p:grpSpPr>
        <p:cxnSp>
          <p:nvCxnSpPr>
            <p:cNvPr id="1089" name="Google Shape;1089;p153"/>
            <p:cNvCxnSpPr/>
            <p:nvPr/>
          </p:nvCxnSpPr>
          <p:spPr>
            <a:xfrm rot="10800000">
              <a:off x="3341050" y="2189260"/>
              <a:ext cx="894900" cy="0"/>
            </a:xfrm>
            <a:prstGeom prst="straightConnector1">
              <a:avLst/>
            </a:prstGeom>
            <a:noFill/>
            <a:ln cap="flat" cmpd="sng" w="45550">
              <a:solidFill>
                <a:srgbClr val="434343"/>
              </a:solidFill>
              <a:prstDash val="solid"/>
              <a:round/>
              <a:headEnd len="sm" w="sm" type="none"/>
              <a:tailEnd len="med" w="med" type="stealth"/>
            </a:ln>
          </p:spPr>
        </p:cxnSp>
        <p:sp>
          <p:nvSpPr>
            <p:cNvPr id="1090" name="Google Shape;1090;p153"/>
            <p:cNvSpPr/>
            <p:nvPr/>
          </p:nvSpPr>
          <p:spPr>
            <a:xfrm rot="10800000">
              <a:off x="4281380" y="2132277"/>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091" name="Google Shape;1091;p153"/>
            <p:cNvCxnSpPr/>
            <p:nvPr/>
          </p:nvCxnSpPr>
          <p:spPr>
            <a:xfrm rot="-8100000">
              <a:off x="3538081" y="1634679"/>
              <a:ext cx="894773" cy="0"/>
            </a:xfrm>
            <a:prstGeom prst="straightConnector1">
              <a:avLst/>
            </a:prstGeom>
            <a:noFill/>
            <a:ln cap="flat" cmpd="sng" w="45550">
              <a:solidFill>
                <a:srgbClr val="434343"/>
              </a:solidFill>
              <a:prstDash val="solid"/>
              <a:round/>
              <a:headEnd len="sm" w="sm" type="none"/>
              <a:tailEnd len="med" w="med" type="stealth"/>
            </a:ln>
          </p:spPr>
        </p:cxnSp>
        <p:sp>
          <p:nvSpPr>
            <p:cNvPr id="1092" name="Google Shape;1092;p153"/>
            <p:cNvSpPr/>
            <p:nvPr/>
          </p:nvSpPr>
          <p:spPr>
            <a:xfrm rot="-8100000">
              <a:off x="4317568" y="1965876"/>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093" name="Google Shape;1093;p153"/>
            <p:cNvCxnSpPr/>
            <p:nvPr/>
          </p:nvCxnSpPr>
          <p:spPr>
            <a:xfrm rot="-5400000">
              <a:off x="4109565" y="1419726"/>
              <a:ext cx="894600" cy="0"/>
            </a:xfrm>
            <a:prstGeom prst="straightConnector1">
              <a:avLst/>
            </a:prstGeom>
            <a:noFill/>
            <a:ln cap="flat" cmpd="sng" w="45550">
              <a:solidFill>
                <a:srgbClr val="434343"/>
              </a:solidFill>
              <a:prstDash val="solid"/>
              <a:round/>
              <a:headEnd len="sm" w="sm" type="none"/>
              <a:tailEnd len="med" w="med" type="stealth"/>
            </a:ln>
          </p:spPr>
        </p:cxnSp>
        <p:sp>
          <p:nvSpPr>
            <p:cNvPr id="1094" name="Google Shape;1094;p153"/>
            <p:cNvSpPr/>
            <p:nvPr/>
          </p:nvSpPr>
          <p:spPr>
            <a:xfrm rot="-5400000">
              <a:off x="4500604" y="1911689"/>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095" name="Google Shape;1095;p153"/>
            <p:cNvCxnSpPr/>
            <p:nvPr/>
          </p:nvCxnSpPr>
          <p:spPr>
            <a:xfrm>
              <a:off x="4877829" y="2189145"/>
              <a:ext cx="894600" cy="0"/>
            </a:xfrm>
            <a:prstGeom prst="straightConnector1">
              <a:avLst/>
            </a:prstGeom>
            <a:noFill/>
            <a:ln cap="flat" cmpd="sng" w="45550">
              <a:solidFill>
                <a:srgbClr val="434343"/>
              </a:solidFill>
              <a:prstDash val="solid"/>
              <a:round/>
              <a:headEnd len="sm" w="sm" type="none"/>
              <a:tailEnd len="med" w="med" type="stealth"/>
            </a:ln>
          </p:spPr>
        </p:cxnSp>
        <p:sp>
          <p:nvSpPr>
            <p:cNvPr id="1096" name="Google Shape;1096;p153"/>
            <p:cNvSpPr/>
            <p:nvPr/>
          </p:nvSpPr>
          <p:spPr>
            <a:xfrm>
              <a:off x="4719932" y="2132141"/>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097" name="Google Shape;1097;p153"/>
            <p:cNvCxnSpPr/>
            <p:nvPr/>
          </p:nvCxnSpPr>
          <p:spPr>
            <a:xfrm rot="8100000">
              <a:off x="3531579" y="2758758"/>
              <a:ext cx="894773" cy="0"/>
            </a:xfrm>
            <a:prstGeom prst="straightConnector1">
              <a:avLst/>
            </a:prstGeom>
            <a:noFill/>
            <a:ln cap="flat" cmpd="sng" w="45550">
              <a:solidFill>
                <a:srgbClr val="434343"/>
              </a:solidFill>
              <a:prstDash val="solid"/>
              <a:round/>
              <a:headEnd len="sm" w="sm" type="none"/>
              <a:tailEnd len="med" w="med" type="stealth"/>
            </a:ln>
          </p:spPr>
        </p:cxnSp>
        <p:sp>
          <p:nvSpPr>
            <p:cNvPr id="1098" name="Google Shape;1098;p153"/>
            <p:cNvSpPr/>
            <p:nvPr/>
          </p:nvSpPr>
          <p:spPr>
            <a:xfrm rot="8100000">
              <a:off x="4310988" y="2313389"/>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099" name="Google Shape;1099;p153"/>
            <p:cNvCxnSpPr/>
            <p:nvPr/>
          </p:nvCxnSpPr>
          <p:spPr>
            <a:xfrm rot="-2700000">
              <a:off x="4680955" y="1634657"/>
              <a:ext cx="894773" cy="0"/>
            </a:xfrm>
            <a:prstGeom prst="straightConnector1">
              <a:avLst/>
            </a:prstGeom>
            <a:noFill/>
            <a:ln cap="flat" cmpd="sng" w="45550">
              <a:solidFill>
                <a:srgbClr val="434343"/>
              </a:solidFill>
              <a:prstDash val="solid"/>
              <a:round/>
              <a:headEnd len="sm" w="sm" type="none"/>
              <a:tailEnd len="med" w="med" type="stealth"/>
            </a:ln>
          </p:spPr>
        </p:cxnSp>
        <p:sp>
          <p:nvSpPr>
            <p:cNvPr id="1100" name="Google Shape;1100;p153"/>
            <p:cNvSpPr/>
            <p:nvPr/>
          </p:nvSpPr>
          <p:spPr>
            <a:xfrm rot="-2700000">
              <a:off x="4683865" y="1965910"/>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01" name="Google Shape;1101;p153"/>
            <p:cNvCxnSpPr/>
            <p:nvPr/>
          </p:nvCxnSpPr>
          <p:spPr>
            <a:xfrm rot="2700000">
              <a:off x="4666972" y="2758620"/>
              <a:ext cx="894773" cy="0"/>
            </a:xfrm>
            <a:prstGeom prst="straightConnector1">
              <a:avLst/>
            </a:prstGeom>
            <a:noFill/>
            <a:ln cap="flat" cmpd="sng" w="45550">
              <a:solidFill>
                <a:srgbClr val="434343"/>
              </a:solidFill>
              <a:prstDash val="solid"/>
              <a:round/>
              <a:headEnd len="sm" w="sm" type="none"/>
              <a:tailEnd len="med" w="med" type="stealth"/>
            </a:ln>
          </p:spPr>
        </p:cxnSp>
        <p:sp>
          <p:nvSpPr>
            <p:cNvPr id="1102" name="Google Shape;1102;p153"/>
            <p:cNvSpPr/>
            <p:nvPr/>
          </p:nvSpPr>
          <p:spPr>
            <a:xfrm rot="2700000">
              <a:off x="4669839" y="2313319"/>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03" name="Google Shape;1103;p153"/>
            <p:cNvCxnSpPr/>
            <p:nvPr/>
          </p:nvCxnSpPr>
          <p:spPr>
            <a:xfrm rot="5400000">
              <a:off x="4109498" y="2965896"/>
              <a:ext cx="894900" cy="0"/>
            </a:xfrm>
            <a:prstGeom prst="straightConnector1">
              <a:avLst/>
            </a:prstGeom>
            <a:noFill/>
            <a:ln cap="flat" cmpd="sng" w="45550">
              <a:solidFill>
                <a:srgbClr val="434343"/>
              </a:solidFill>
              <a:prstDash val="solid"/>
              <a:round/>
              <a:headEnd len="sm" w="sm" type="none"/>
              <a:tailEnd len="med" w="med" type="stealth"/>
            </a:ln>
          </p:spPr>
        </p:cxnSp>
        <p:sp>
          <p:nvSpPr>
            <p:cNvPr id="1104" name="Google Shape;1104;p153"/>
            <p:cNvSpPr/>
            <p:nvPr/>
          </p:nvSpPr>
          <p:spPr>
            <a:xfrm rot="5400000">
              <a:off x="4500714" y="2359765"/>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sp>
        <p:nvSpPr>
          <p:cNvPr id="1105" name="Google Shape;1105;p153"/>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“We are all leaders” / No leader</a:t>
            </a:r>
            <a:endParaRPr b="1" sz="1812">
              <a:solidFill>
                <a:srgbClr val="5E0942"/>
              </a:solidFill>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154"/>
          <p:cNvSpPr/>
          <p:nvPr/>
        </p:nvSpPr>
        <p:spPr>
          <a:xfrm>
            <a:off x="3383100" y="1822269"/>
            <a:ext cx="2377800" cy="1613400"/>
          </a:xfrm>
          <a:prstGeom prst="ellipse">
            <a:avLst/>
          </a:prstGeom>
          <a:solidFill>
            <a:srgbClr val="EFE7EC"/>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111" name="Google Shape;1111;p154"/>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12" name="Google Shape;1112;p154"/>
          <p:cNvCxnSpPr>
            <a:stCxn id="1113" idx="6"/>
            <a:endCxn id="1111"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113" name="Google Shape;1113;p154"/>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14" name="Google Shape;1114;p154"/>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15" name="Google Shape;1115;p154"/>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16" name="Google Shape;1116;p154"/>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17" name="Google Shape;1117;p154"/>
          <p:cNvCxnSpPr>
            <a:stCxn id="1111" idx="6"/>
            <a:endCxn id="1116"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118" name="Google Shape;1118;p154"/>
          <p:cNvCxnSpPr>
            <a:stCxn id="1114" idx="0"/>
            <a:endCxn id="1111"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sp>
        <p:nvSpPr>
          <p:cNvPr id="1119" name="Google Shape;1119;p154"/>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20" name="Google Shape;1120;p154"/>
          <p:cNvCxnSpPr>
            <a:stCxn id="1113" idx="7"/>
            <a:endCxn id="1115"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121" name="Google Shape;1121;p154"/>
          <p:cNvCxnSpPr>
            <a:stCxn id="1115" idx="4"/>
            <a:endCxn id="1111"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122" name="Google Shape;1122;p154"/>
          <p:cNvCxnSpPr>
            <a:stCxn id="1115" idx="5"/>
            <a:endCxn id="1116"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123" name="Google Shape;1123;p154"/>
          <p:cNvCxnSpPr>
            <a:stCxn id="1114" idx="7"/>
            <a:endCxn id="1116"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124" name="Google Shape;1124;p154"/>
          <p:cNvCxnSpPr>
            <a:stCxn id="1113" idx="5"/>
            <a:endCxn id="1114"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sp>
        <p:nvSpPr>
          <p:cNvPr id="1125" name="Google Shape;1125;p154"/>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26" name="Google Shape;1126;p154"/>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27" name="Google Shape;1127;p154"/>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28" name="Google Shape;1128;p154"/>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29" name="Google Shape;1129;p154"/>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0" name="Google Shape;1130;p154"/>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1" name="Google Shape;1131;p154"/>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2" name="Google Shape;1132;p154"/>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3" name="Google Shape;1133;p154"/>
          <p:cNvSpPr/>
          <p:nvPr/>
        </p:nvSpPr>
        <p:spPr>
          <a:xfrm rot="-5400000">
            <a:off x="4652097" y="4429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4" name="Google Shape;1134;p154"/>
          <p:cNvSpPr/>
          <p:nvPr/>
        </p:nvSpPr>
        <p:spPr>
          <a:xfrm rot="-5400000">
            <a:off x="3313675" y="398166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5" name="Google Shape;1135;p154"/>
          <p:cNvSpPr/>
          <p:nvPr/>
        </p:nvSpPr>
        <p:spPr>
          <a:xfrm rot="-5400000">
            <a:off x="6337422" y="10819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6" name="Google Shape;1136;p154"/>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7" name="Google Shape;1137;p154"/>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8" name="Google Shape;1138;p154"/>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39" name="Google Shape;1139;p154"/>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0" name="Google Shape;1140;p154"/>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1" name="Google Shape;1141;p154"/>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2" name="Google Shape;1142;p154"/>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3" name="Google Shape;1143;p154"/>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4" name="Google Shape;1144;p154"/>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5" name="Google Shape;1145;p154"/>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6" name="Google Shape;1146;p154"/>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7" name="Google Shape;1147;p154"/>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8" name="Google Shape;1148;p154"/>
          <p:cNvSpPr/>
          <p:nvPr/>
        </p:nvSpPr>
        <p:spPr>
          <a:xfrm rot="-2509210">
            <a:off x="2993719" y="389188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49" name="Google Shape;1149;p154"/>
          <p:cNvSpPr/>
          <p:nvPr/>
        </p:nvSpPr>
        <p:spPr>
          <a:xfrm rot="-2509210">
            <a:off x="5079392" y="421126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50" name="Google Shape;1150;p154"/>
          <p:cNvSpPr/>
          <p:nvPr/>
        </p:nvSpPr>
        <p:spPr>
          <a:xfrm rot="-2509210">
            <a:off x="3704045" y="46445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51" name="Google Shape;1151;p154"/>
          <p:cNvSpPr/>
          <p:nvPr/>
        </p:nvSpPr>
        <p:spPr>
          <a:xfrm rot="-8231399">
            <a:off x="5396967" y="3481248"/>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52" name="Google Shape;1152;p154"/>
          <p:cNvSpPr/>
          <p:nvPr/>
        </p:nvSpPr>
        <p:spPr>
          <a:xfrm rot="-8231399">
            <a:off x="5712571" y="4097478"/>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53" name="Google Shape;1153;p154"/>
          <p:cNvSpPr/>
          <p:nvPr/>
        </p:nvSpPr>
        <p:spPr>
          <a:xfrm rot="-8231399">
            <a:off x="3527350" y="344832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54" name="Google Shape;1154;p154"/>
          <p:cNvSpPr/>
          <p:nvPr/>
        </p:nvSpPr>
        <p:spPr>
          <a:xfrm rot="-5358135">
            <a:off x="2353693" y="34812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55" name="Google Shape;1155;p154"/>
          <p:cNvSpPr/>
          <p:nvPr/>
        </p:nvSpPr>
        <p:spPr>
          <a:xfrm rot="-5358135">
            <a:off x="2634761" y="3042155"/>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56" name="Google Shape;1156;p154"/>
          <p:cNvSpPr/>
          <p:nvPr/>
        </p:nvSpPr>
        <p:spPr>
          <a:xfrm rot="-5358135">
            <a:off x="3892283" y="4028215"/>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pic>
        <p:nvPicPr>
          <p:cNvPr id="1157" name="Google Shape;1157;p154"/>
          <p:cNvPicPr preferRelativeResize="0"/>
          <p:nvPr/>
        </p:nvPicPr>
        <p:blipFill rotWithShape="1">
          <a:blip r:embed="rId3">
            <a:alphaModFix/>
          </a:blip>
          <a:srcRect b="0" l="0" r="0" t="0"/>
          <a:stretch/>
        </p:blipFill>
        <p:spPr>
          <a:xfrm>
            <a:off x="1439878" y="883707"/>
            <a:ext cx="1915241" cy="198174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155"/>
          <p:cNvSpPr/>
          <p:nvPr/>
        </p:nvSpPr>
        <p:spPr>
          <a:xfrm>
            <a:off x="2636625" y="1069432"/>
            <a:ext cx="3869700" cy="31191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163" name="Google Shape;1163;p155"/>
          <p:cNvSpPr/>
          <p:nvPr/>
        </p:nvSpPr>
        <p:spPr>
          <a:xfrm>
            <a:off x="3496125" y="1822282"/>
            <a:ext cx="2150700" cy="1613400"/>
          </a:xfrm>
          <a:prstGeom prst="ellipse">
            <a:avLst/>
          </a:prstGeom>
          <a:solidFill>
            <a:srgbClr val="A3638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164" name="Google Shape;1164;p155"/>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65" name="Google Shape;1165;p155"/>
          <p:cNvCxnSpPr>
            <a:stCxn id="1166" idx="6"/>
            <a:endCxn id="1164"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167" name="Google Shape;1167;p155"/>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p:txBody>
      </p:sp>
      <p:sp>
        <p:nvSpPr>
          <p:cNvPr id="1166" name="Google Shape;1166;p155"/>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68" name="Google Shape;1168;p155"/>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69" name="Google Shape;1169;p155"/>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70" name="Google Shape;1170;p155"/>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71" name="Google Shape;1171;p155"/>
          <p:cNvCxnSpPr>
            <a:stCxn id="1164" idx="6"/>
            <a:endCxn id="1170"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172" name="Google Shape;1172;p155"/>
          <p:cNvCxnSpPr>
            <a:stCxn id="1169" idx="4"/>
            <a:endCxn id="1164"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173" name="Google Shape;1173;p155"/>
          <p:cNvCxnSpPr>
            <a:stCxn id="1168" idx="0"/>
            <a:endCxn id="1164"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1174" name="Google Shape;1174;p155"/>
          <p:cNvCxnSpPr>
            <a:stCxn id="1166" idx="7"/>
            <a:endCxn id="1169"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175" name="Google Shape;1175;p155"/>
          <p:cNvCxnSpPr>
            <a:stCxn id="1166" idx="5"/>
            <a:endCxn id="1168"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176" name="Google Shape;1176;p155"/>
          <p:cNvCxnSpPr>
            <a:stCxn id="1169" idx="5"/>
            <a:endCxn id="1170"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177" name="Google Shape;1177;p155"/>
          <p:cNvCxnSpPr>
            <a:stCxn id="1168" idx="7"/>
            <a:endCxn id="1170"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1178" name="Google Shape;1178;p155"/>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79" name="Google Shape;1179;p155"/>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80" name="Google Shape;1180;p155"/>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81" name="Google Shape;1181;p155"/>
          <p:cNvCxnSpPr>
            <a:stCxn id="1178" idx="5"/>
            <a:endCxn id="1169"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182" name="Google Shape;1182;p155"/>
          <p:cNvCxnSpPr>
            <a:stCxn id="1180" idx="3"/>
            <a:endCxn id="1169"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183" name="Google Shape;1183;p155"/>
          <p:cNvCxnSpPr>
            <a:stCxn id="1179" idx="4"/>
            <a:endCxn id="1169"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184" name="Google Shape;1184;p155"/>
          <p:cNvCxnSpPr>
            <a:stCxn id="1179" idx="3"/>
            <a:endCxn id="1178"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185" name="Google Shape;1185;p155"/>
          <p:cNvCxnSpPr>
            <a:stCxn id="1179" idx="5"/>
            <a:endCxn id="1180"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186" name="Google Shape;1186;p155"/>
          <p:cNvCxnSpPr>
            <a:stCxn id="1180" idx="2"/>
            <a:endCxn id="1178"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1187" name="Google Shape;1187;p155"/>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88" name="Google Shape;1188;p155"/>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89" name="Google Shape;1189;p155"/>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90" name="Google Shape;1190;p155"/>
          <p:cNvCxnSpPr>
            <a:stCxn id="1187"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191" name="Google Shape;1191;p155"/>
          <p:cNvCxnSpPr>
            <a:stCxn id="1189"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192" name="Google Shape;1192;p155"/>
          <p:cNvCxnSpPr>
            <a:stCxn id="1188"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193" name="Google Shape;1193;p155"/>
          <p:cNvCxnSpPr>
            <a:stCxn id="1188" idx="3"/>
            <a:endCxn id="1187"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194" name="Google Shape;1194;p155"/>
          <p:cNvCxnSpPr>
            <a:stCxn id="1188" idx="5"/>
            <a:endCxn id="1189"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195" name="Google Shape;1195;p155"/>
          <p:cNvCxnSpPr>
            <a:stCxn id="1189" idx="2"/>
            <a:endCxn id="1187"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1196" name="Google Shape;1196;p155"/>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97" name="Google Shape;1197;p155"/>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198" name="Google Shape;1198;p155"/>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199" name="Google Shape;1199;p155"/>
          <p:cNvCxnSpPr>
            <a:stCxn id="1196"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200" name="Google Shape;1200;p155"/>
          <p:cNvCxnSpPr>
            <a:stCxn id="1198"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201" name="Google Shape;1201;p155"/>
          <p:cNvCxnSpPr>
            <a:stCxn id="1197"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202" name="Google Shape;1202;p155"/>
          <p:cNvCxnSpPr>
            <a:stCxn id="1197" idx="3"/>
            <a:endCxn id="1196"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203" name="Google Shape;1203;p155"/>
          <p:cNvCxnSpPr>
            <a:stCxn id="1197" idx="5"/>
            <a:endCxn id="1198"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204" name="Google Shape;1204;p155"/>
          <p:cNvCxnSpPr>
            <a:stCxn id="1198" idx="2"/>
            <a:endCxn id="1196"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1205" name="Google Shape;1205;p155"/>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06" name="Google Shape;1206;p155"/>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07" name="Google Shape;1207;p155"/>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08" name="Google Shape;1208;p155"/>
          <p:cNvCxnSpPr>
            <a:stCxn id="1205"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209" name="Google Shape;1209;p155"/>
          <p:cNvCxnSpPr>
            <a:stCxn id="1207"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210" name="Google Shape;1210;p155"/>
          <p:cNvCxnSpPr>
            <a:stCxn id="1206"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211" name="Google Shape;1211;p155"/>
          <p:cNvCxnSpPr>
            <a:stCxn id="1206" idx="3"/>
            <a:endCxn id="1205"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212" name="Google Shape;1212;p155"/>
          <p:cNvCxnSpPr>
            <a:stCxn id="1206" idx="5"/>
            <a:endCxn id="1207"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213" name="Google Shape;1213;p155"/>
          <p:cNvCxnSpPr>
            <a:stCxn id="1207" idx="2"/>
            <a:endCxn id="1205"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1214" name="Google Shape;1214;p155"/>
          <p:cNvSpPr/>
          <p:nvPr/>
        </p:nvSpPr>
        <p:spPr>
          <a:xfrm rot="-2509210">
            <a:off x="5474344" y="40971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15" name="Google Shape;1215;p155"/>
          <p:cNvSpPr/>
          <p:nvPr/>
        </p:nvSpPr>
        <p:spPr>
          <a:xfrm rot="-2509210">
            <a:off x="4088867" y="60224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16" name="Google Shape;1216;p155"/>
          <p:cNvSpPr/>
          <p:nvPr/>
        </p:nvSpPr>
        <p:spPr>
          <a:xfrm rot="-2509210">
            <a:off x="4404470" y="29528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17" name="Google Shape;1217;p155"/>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18" name="Google Shape;1218;p155"/>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19" name="Google Shape;1219;p155"/>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0" name="Google Shape;1220;p155"/>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1" name="Google Shape;1221;p155"/>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2" name="Google Shape;1222;p155"/>
          <p:cNvSpPr/>
          <p:nvPr/>
        </p:nvSpPr>
        <p:spPr>
          <a:xfrm rot="-5358135">
            <a:off x="3414546" y="4188215"/>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3" name="Google Shape;1223;p155"/>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4" name="Google Shape;1224;p155"/>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5" name="Google Shape;1225;p155"/>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6" name="Google Shape;1226;p155"/>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7" name="Google Shape;1227;p155"/>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8" name="Google Shape;1228;p155"/>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29" name="Google Shape;1229;p155"/>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30" name="Google Shape;1230;p155"/>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31" name="Google Shape;1231;p155"/>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32" name="Google Shape;1232;p155"/>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33" name="Google Shape;1233;p155"/>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34" name="Google Shape;1234;p155"/>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pic>
        <p:nvPicPr>
          <p:cNvPr id="1235" name="Google Shape;1235;p155"/>
          <p:cNvPicPr preferRelativeResize="0"/>
          <p:nvPr/>
        </p:nvPicPr>
        <p:blipFill rotWithShape="1">
          <a:blip r:embed="rId3">
            <a:alphaModFix/>
          </a:blip>
          <a:srcRect b="0" l="0" r="0" t="0"/>
          <a:stretch/>
        </p:blipFill>
        <p:spPr>
          <a:xfrm rot="874716">
            <a:off x="747995" y="610190"/>
            <a:ext cx="2083534" cy="220678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sp>
        <p:nvSpPr>
          <p:cNvPr id="1240" name="Google Shape;1240;p156"/>
          <p:cNvSpPr/>
          <p:nvPr/>
        </p:nvSpPr>
        <p:spPr>
          <a:xfrm>
            <a:off x="2636625" y="1069432"/>
            <a:ext cx="3869700" cy="31191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241" name="Google Shape;1241;p156"/>
          <p:cNvSpPr/>
          <p:nvPr/>
        </p:nvSpPr>
        <p:spPr>
          <a:xfrm>
            <a:off x="3496125" y="1822282"/>
            <a:ext cx="2150700" cy="1613400"/>
          </a:xfrm>
          <a:prstGeom prst="ellipse">
            <a:avLst/>
          </a:prstGeom>
          <a:solidFill>
            <a:srgbClr val="A3638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242" name="Google Shape;1242;p156"/>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43" name="Google Shape;1243;p156"/>
          <p:cNvCxnSpPr>
            <a:stCxn id="1244" idx="6"/>
            <a:endCxn id="1242"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245" name="Google Shape;1245;p156"/>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The Snowflake Model</a:t>
            </a:r>
            <a:endParaRPr b="1" sz="1812">
              <a:solidFill>
                <a:srgbClr val="5E0942"/>
              </a:solidFill>
              <a:latin typeface="Montserrat"/>
              <a:ea typeface="Montserrat"/>
              <a:cs typeface="Montserrat"/>
              <a:sym typeface="Montserrat"/>
            </a:endParaRPr>
          </a:p>
        </p:txBody>
      </p:sp>
      <p:sp>
        <p:nvSpPr>
          <p:cNvPr id="1244" name="Google Shape;1244;p156"/>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46" name="Google Shape;1246;p156"/>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47" name="Google Shape;1247;p156"/>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48" name="Google Shape;1248;p156"/>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49" name="Google Shape;1249;p156"/>
          <p:cNvCxnSpPr>
            <a:stCxn id="1242" idx="6"/>
            <a:endCxn id="1248"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250" name="Google Shape;1250;p156"/>
          <p:cNvCxnSpPr>
            <a:stCxn id="1247" idx="4"/>
            <a:endCxn id="1242"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251" name="Google Shape;1251;p156"/>
          <p:cNvCxnSpPr>
            <a:stCxn id="1246" idx="0"/>
            <a:endCxn id="1242"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1252" name="Google Shape;1252;p156"/>
          <p:cNvCxnSpPr>
            <a:stCxn id="1244" idx="7"/>
            <a:endCxn id="1247"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253" name="Google Shape;1253;p156"/>
          <p:cNvCxnSpPr>
            <a:stCxn id="1244" idx="5"/>
            <a:endCxn id="1246"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254" name="Google Shape;1254;p156"/>
          <p:cNvCxnSpPr>
            <a:stCxn id="1247" idx="5"/>
            <a:endCxn id="1248"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255" name="Google Shape;1255;p156"/>
          <p:cNvCxnSpPr>
            <a:stCxn id="1246" idx="7"/>
            <a:endCxn id="1248"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1256" name="Google Shape;1256;p156"/>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57" name="Google Shape;1257;p156"/>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58" name="Google Shape;1258;p156"/>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59" name="Google Shape;1259;p156"/>
          <p:cNvCxnSpPr>
            <a:stCxn id="1256" idx="5"/>
            <a:endCxn id="1247"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260" name="Google Shape;1260;p156"/>
          <p:cNvCxnSpPr>
            <a:stCxn id="1258" idx="3"/>
            <a:endCxn id="1247"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261" name="Google Shape;1261;p156"/>
          <p:cNvCxnSpPr>
            <a:stCxn id="1257" idx="4"/>
            <a:endCxn id="1247"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262" name="Google Shape;1262;p156"/>
          <p:cNvCxnSpPr>
            <a:stCxn id="1257" idx="3"/>
            <a:endCxn id="1256"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263" name="Google Shape;1263;p156"/>
          <p:cNvCxnSpPr>
            <a:stCxn id="1257" idx="5"/>
            <a:endCxn id="1258"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264" name="Google Shape;1264;p156"/>
          <p:cNvCxnSpPr>
            <a:stCxn id="1258" idx="2"/>
            <a:endCxn id="1256"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1265" name="Google Shape;1265;p156"/>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66" name="Google Shape;1266;p156"/>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67" name="Google Shape;1267;p156"/>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68" name="Google Shape;1268;p156"/>
          <p:cNvCxnSpPr>
            <a:stCxn id="1265"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269" name="Google Shape;1269;p156"/>
          <p:cNvCxnSpPr>
            <a:stCxn id="1267"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270" name="Google Shape;1270;p156"/>
          <p:cNvCxnSpPr>
            <a:stCxn id="1266"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271" name="Google Shape;1271;p156"/>
          <p:cNvCxnSpPr>
            <a:stCxn id="1266" idx="3"/>
            <a:endCxn id="1265"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272" name="Google Shape;1272;p156"/>
          <p:cNvCxnSpPr>
            <a:stCxn id="1266" idx="5"/>
            <a:endCxn id="1267"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273" name="Google Shape;1273;p156"/>
          <p:cNvCxnSpPr>
            <a:stCxn id="1267" idx="2"/>
            <a:endCxn id="1265"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1274" name="Google Shape;1274;p156"/>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75" name="Google Shape;1275;p156"/>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76" name="Google Shape;1276;p156"/>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77" name="Google Shape;1277;p156"/>
          <p:cNvCxnSpPr>
            <a:stCxn id="1274"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278" name="Google Shape;1278;p156"/>
          <p:cNvCxnSpPr>
            <a:stCxn id="1276"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279" name="Google Shape;1279;p156"/>
          <p:cNvCxnSpPr>
            <a:stCxn id="1275"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280" name="Google Shape;1280;p156"/>
          <p:cNvCxnSpPr>
            <a:stCxn id="1275" idx="3"/>
            <a:endCxn id="1274"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281" name="Google Shape;1281;p156"/>
          <p:cNvCxnSpPr>
            <a:stCxn id="1275" idx="5"/>
            <a:endCxn id="1276"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282" name="Google Shape;1282;p156"/>
          <p:cNvCxnSpPr>
            <a:stCxn id="1276" idx="2"/>
            <a:endCxn id="1274"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1283" name="Google Shape;1283;p156"/>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84" name="Google Shape;1284;p156"/>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85" name="Google Shape;1285;p156"/>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86" name="Google Shape;1286;p156"/>
          <p:cNvCxnSpPr>
            <a:stCxn id="1283"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287" name="Google Shape;1287;p156"/>
          <p:cNvCxnSpPr>
            <a:stCxn id="1285"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288" name="Google Shape;1288;p156"/>
          <p:cNvCxnSpPr>
            <a:stCxn id="1284"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289" name="Google Shape;1289;p156"/>
          <p:cNvCxnSpPr>
            <a:stCxn id="1284" idx="3"/>
            <a:endCxn id="1283"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290" name="Google Shape;1290;p156"/>
          <p:cNvCxnSpPr>
            <a:stCxn id="1284" idx="5"/>
            <a:endCxn id="1285"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291" name="Google Shape;1291;p156"/>
          <p:cNvCxnSpPr>
            <a:stCxn id="1285" idx="2"/>
            <a:endCxn id="1283"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1292" name="Google Shape;1292;p156"/>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93" name="Google Shape;1293;p156"/>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294" name="Google Shape;1294;p156"/>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95" name="Google Shape;1295;p156"/>
          <p:cNvCxnSpPr>
            <a:stCxn id="1292" idx="4"/>
            <a:endCxn id="1296" idx="1"/>
          </p:cNvCxnSpPr>
          <p:nvPr/>
        </p:nvCxnSpPr>
        <p:spPr>
          <a:xfrm>
            <a:off x="4797640" y="892072"/>
            <a:ext cx="163200" cy="598200"/>
          </a:xfrm>
          <a:prstGeom prst="straightConnector1">
            <a:avLst/>
          </a:prstGeom>
          <a:noFill/>
          <a:ln cap="flat" cmpd="sng" w="45550">
            <a:solidFill>
              <a:srgbClr val="434343"/>
            </a:solidFill>
            <a:prstDash val="solid"/>
            <a:round/>
            <a:headEnd len="sm" w="sm" type="none"/>
            <a:tailEnd len="med" w="med" type="none"/>
          </a:ln>
        </p:spPr>
      </p:cxnSp>
      <p:cxnSp>
        <p:nvCxnSpPr>
          <p:cNvPr id="1297" name="Google Shape;1297;p156"/>
          <p:cNvCxnSpPr>
            <a:stCxn id="1294" idx="4"/>
            <a:endCxn id="1296" idx="7"/>
          </p:cNvCxnSpPr>
          <p:nvPr/>
        </p:nvCxnSpPr>
        <p:spPr>
          <a:xfrm flipH="1">
            <a:off x="5109494" y="1170060"/>
            <a:ext cx="495900" cy="371400"/>
          </a:xfrm>
          <a:prstGeom prst="straightConnector1">
            <a:avLst/>
          </a:prstGeom>
          <a:noFill/>
          <a:ln cap="flat" cmpd="sng" w="45550">
            <a:solidFill>
              <a:srgbClr val="434343"/>
            </a:solidFill>
            <a:prstDash val="solid"/>
            <a:round/>
            <a:headEnd len="sm" w="sm" type="none"/>
            <a:tailEnd len="med" w="med" type="none"/>
          </a:ln>
        </p:spPr>
      </p:cxnSp>
      <p:cxnSp>
        <p:nvCxnSpPr>
          <p:cNvPr id="1298" name="Google Shape;1298;p156"/>
          <p:cNvCxnSpPr>
            <a:stCxn id="1293" idx="4"/>
            <a:endCxn id="1296" idx="0"/>
          </p:cNvCxnSpPr>
          <p:nvPr/>
        </p:nvCxnSpPr>
        <p:spPr>
          <a:xfrm flipH="1">
            <a:off x="5045617" y="726547"/>
            <a:ext cx="260700" cy="758100"/>
          </a:xfrm>
          <a:prstGeom prst="straightConnector1">
            <a:avLst/>
          </a:prstGeom>
          <a:noFill/>
          <a:ln cap="flat" cmpd="sng" w="45550">
            <a:solidFill>
              <a:srgbClr val="434343"/>
            </a:solidFill>
            <a:prstDash val="solid"/>
            <a:round/>
            <a:headEnd len="sm" w="sm" type="none"/>
            <a:tailEnd len="med" w="med" type="none"/>
          </a:ln>
        </p:spPr>
      </p:cxnSp>
      <p:cxnSp>
        <p:nvCxnSpPr>
          <p:cNvPr id="1299" name="Google Shape;1299;p156"/>
          <p:cNvCxnSpPr>
            <a:stCxn id="1293" idx="3"/>
            <a:endCxn id="1292" idx="7"/>
          </p:cNvCxnSpPr>
          <p:nvPr/>
        </p:nvCxnSpPr>
        <p:spPr>
          <a:xfrm flipH="1">
            <a:off x="4934391" y="669898"/>
            <a:ext cx="308400" cy="65700"/>
          </a:xfrm>
          <a:prstGeom prst="straightConnector1">
            <a:avLst/>
          </a:prstGeom>
          <a:noFill/>
          <a:ln cap="flat" cmpd="sng" w="45550">
            <a:solidFill>
              <a:srgbClr val="434343"/>
            </a:solidFill>
            <a:prstDash val="solid"/>
            <a:round/>
            <a:headEnd len="sm" w="sm" type="none"/>
            <a:tailEnd len="med" w="med" type="none"/>
          </a:ln>
        </p:spPr>
      </p:cxnSp>
      <p:cxnSp>
        <p:nvCxnSpPr>
          <p:cNvPr id="1300" name="Google Shape;1300;p156"/>
          <p:cNvCxnSpPr>
            <a:stCxn id="1293" idx="5"/>
            <a:endCxn id="1294" idx="1"/>
          </p:cNvCxnSpPr>
          <p:nvPr/>
        </p:nvCxnSpPr>
        <p:spPr>
          <a:xfrm>
            <a:off x="5391283" y="720810"/>
            <a:ext cx="202200" cy="242100"/>
          </a:xfrm>
          <a:prstGeom prst="straightConnector1">
            <a:avLst/>
          </a:prstGeom>
          <a:noFill/>
          <a:ln cap="flat" cmpd="sng" w="45550">
            <a:solidFill>
              <a:srgbClr val="434343"/>
            </a:solidFill>
            <a:prstDash val="solid"/>
            <a:round/>
            <a:headEnd len="sm" w="sm" type="none"/>
            <a:tailEnd len="med" w="med" type="none"/>
          </a:ln>
        </p:spPr>
      </p:cxnSp>
      <p:cxnSp>
        <p:nvCxnSpPr>
          <p:cNvPr id="1301" name="Google Shape;1301;p156"/>
          <p:cNvCxnSpPr>
            <a:stCxn id="1294" idx="2"/>
            <a:endCxn id="1292" idx="6"/>
          </p:cNvCxnSpPr>
          <p:nvPr/>
        </p:nvCxnSpPr>
        <p:spPr>
          <a:xfrm rot="10800000">
            <a:off x="4939094" y="821460"/>
            <a:ext cx="597900" cy="206100"/>
          </a:xfrm>
          <a:prstGeom prst="straightConnector1">
            <a:avLst/>
          </a:prstGeom>
          <a:noFill/>
          <a:ln cap="flat" cmpd="sng" w="45550">
            <a:solidFill>
              <a:srgbClr val="434343"/>
            </a:solidFill>
            <a:prstDash val="solid"/>
            <a:round/>
            <a:headEnd len="sm" w="sm" type="none"/>
            <a:tailEnd len="med" w="med" type="none"/>
          </a:ln>
        </p:spPr>
      </p:cxnSp>
      <p:sp>
        <p:nvSpPr>
          <p:cNvPr id="1302" name="Google Shape;1302;p156"/>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03" name="Google Shape;1303;p156"/>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04" name="Google Shape;1304;p156"/>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05" name="Google Shape;1305;p156"/>
          <p:cNvCxnSpPr>
            <a:stCxn id="1302" idx="4"/>
          </p:cNvCxnSpPr>
          <p:nvPr/>
        </p:nvCxnSpPr>
        <p:spPr>
          <a:xfrm rot="10800000">
            <a:off x="6014339" y="3068105"/>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1306" name="Google Shape;1306;p156"/>
          <p:cNvCxnSpPr>
            <a:stCxn id="1304" idx="4"/>
          </p:cNvCxnSpPr>
          <p:nvPr/>
        </p:nvCxnSpPr>
        <p:spPr>
          <a:xfrm rot="10800000">
            <a:off x="5898213" y="3172480"/>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1307" name="Google Shape;1307;p156"/>
          <p:cNvCxnSpPr>
            <a:stCxn id="1303" idx="4"/>
          </p:cNvCxnSpPr>
          <p:nvPr/>
        </p:nvCxnSpPr>
        <p:spPr>
          <a:xfrm rot="10800000">
            <a:off x="5978216" y="3144821"/>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1308" name="Google Shape;1308;p156"/>
          <p:cNvCxnSpPr>
            <a:stCxn id="1303" idx="3"/>
            <a:endCxn id="1302" idx="7"/>
          </p:cNvCxnSpPr>
          <p:nvPr/>
        </p:nvCxnSpPr>
        <p:spPr>
          <a:xfrm flipH="1" rot="10800000">
            <a:off x="6593870" y="341198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1309" name="Google Shape;1309;p156"/>
          <p:cNvCxnSpPr>
            <a:stCxn id="1303" idx="5"/>
            <a:endCxn id="1304" idx="1"/>
          </p:cNvCxnSpPr>
          <p:nvPr/>
        </p:nvCxnSpPr>
        <p:spPr>
          <a:xfrm flipH="1">
            <a:off x="6167085" y="3818371"/>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1310" name="Google Shape;1310;p156"/>
          <p:cNvCxnSpPr>
            <a:stCxn id="1304" idx="2"/>
            <a:endCxn id="1302" idx="6"/>
          </p:cNvCxnSpPr>
          <p:nvPr/>
        </p:nvCxnSpPr>
        <p:spPr>
          <a:xfrm flipH="1" rot="10800000">
            <a:off x="6138213" y="3374380"/>
            <a:ext cx="470700" cy="422400"/>
          </a:xfrm>
          <a:prstGeom prst="straightConnector1">
            <a:avLst/>
          </a:prstGeom>
          <a:noFill/>
          <a:ln cap="flat" cmpd="sng" w="45550">
            <a:solidFill>
              <a:srgbClr val="434343"/>
            </a:solidFill>
            <a:prstDash val="solid"/>
            <a:round/>
            <a:headEnd len="sm" w="sm" type="none"/>
            <a:tailEnd len="med" w="med" type="none"/>
          </a:ln>
        </p:spPr>
      </p:cxnSp>
      <p:sp>
        <p:nvSpPr>
          <p:cNvPr id="1311" name="Google Shape;1311;p156"/>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12" name="Google Shape;1312;p156"/>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13" name="Google Shape;1313;p156"/>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14" name="Google Shape;1314;p156"/>
          <p:cNvCxnSpPr>
            <a:stCxn id="1311" idx="4"/>
          </p:cNvCxnSpPr>
          <p:nvPr/>
        </p:nvCxnSpPr>
        <p:spPr>
          <a:xfrm flipH="1">
            <a:off x="5889744" y="1492468"/>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1315" name="Google Shape;1315;p156"/>
          <p:cNvCxnSpPr>
            <a:stCxn id="1313" idx="4"/>
          </p:cNvCxnSpPr>
          <p:nvPr/>
        </p:nvCxnSpPr>
        <p:spPr>
          <a:xfrm flipH="1">
            <a:off x="6004586" y="2072715"/>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1316" name="Google Shape;1316;p156"/>
          <p:cNvCxnSpPr>
            <a:stCxn id="1312" idx="4"/>
          </p:cNvCxnSpPr>
          <p:nvPr/>
        </p:nvCxnSpPr>
        <p:spPr>
          <a:xfrm flipH="1">
            <a:off x="5969564" y="1546238"/>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1317" name="Google Shape;1317;p156"/>
          <p:cNvCxnSpPr>
            <a:stCxn id="1312" idx="3"/>
            <a:endCxn id="1311" idx="7"/>
          </p:cNvCxnSpPr>
          <p:nvPr/>
        </p:nvCxnSpPr>
        <p:spPr>
          <a:xfrm rot="10800000">
            <a:off x="6169533" y="1404779"/>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1318" name="Google Shape;1318;p156"/>
          <p:cNvCxnSpPr>
            <a:stCxn id="1312" idx="5"/>
            <a:endCxn id="1313" idx="1"/>
          </p:cNvCxnSpPr>
          <p:nvPr/>
        </p:nvCxnSpPr>
        <p:spPr>
          <a:xfrm>
            <a:off x="6593721" y="1575382"/>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1319" name="Google Shape;1319;p156"/>
          <p:cNvCxnSpPr>
            <a:stCxn id="1313" idx="2"/>
            <a:endCxn id="1311" idx="6"/>
          </p:cNvCxnSpPr>
          <p:nvPr/>
        </p:nvCxnSpPr>
        <p:spPr>
          <a:xfrm rot="10800000">
            <a:off x="6139286" y="1485315"/>
            <a:ext cx="464100" cy="429300"/>
          </a:xfrm>
          <a:prstGeom prst="straightConnector1">
            <a:avLst/>
          </a:prstGeom>
          <a:noFill/>
          <a:ln cap="flat" cmpd="sng" w="45550">
            <a:solidFill>
              <a:srgbClr val="434343"/>
            </a:solidFill>
            <a:prstDash val="solid"/>
            <a:round/>
            <a:headEnd len="sm" w="sm" type="none"/>
            <a:tailEnd len="med" w="med" type="none"/>
          </a:ln>
        </p:spPr>
      </p:cxnSp>
      <p:sp>
        <p:nvSpPr>
          <p:cNvPr id="1320" name="Google Shape;1320;p156"/>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21" name="Google Shape;1321;p156"/>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22" name="Google Shape;1322;p156"/>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23" name="Google Shape;1323;p156"/>
          <p:cNvCxnSpPr>
            <a:stCxn id="1320" idx="4"/>
          </p:cNvCxnSpPr>
          <p:nvPr/>
        </p:nvCxnSpPr>
        <p:spPr>
          <a:xfrm flipH="1">
            <a:off x="6307711" y="2223830"/>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1324" name="Google Shape;1324;p156"/>
          <p:cNvCxnSpPr>
            <a:stCxn id="1322" idx="4"/>
          </p:cNvCxnSpPr>
          <p:nvPr/>
        </p:nvCxnSpPr>
        <p:spPr>
          <a:xfrm rot="10800000">
            <a:off x="6306733" y="2723111"/>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1325" name="Google Shape;1325;p156"/>
          <p:cNvCxnSpPr>
            <a:stCxn id="1321" idx="4"/>
          </p:cNvCxnSpPr>
          <p:nvPr/>
        </p:nvCxnSpPr>
        <p:spPr>
          <a:xfrm rot="10800000">
            <a:off x="6340193" y="2644821"/>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1326" name="Google Shape;1326;p156"/>
          <p:cNvCxnSpPr>
            <a:stCxn id="1321" idx="3"/>
            <a:endCxn id="1320" idx="7"/>
          </p:cNvCxnSpPr>
          <p:nvPr/>
        </p:nvCxnSpPr>
        <p:spPr>
          <a:xfrm rot="10800000">
            <a:off x="7016398" y="2304634"/>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1327" name="Google Shape;1327;p156"/>
          <p:cNvCxnSpPr>
            <a:stCxn id="1321" idx="5"/>
            <a:endCxn id="1322" idx="1"/>
          </p:cNvCxnSpPr>
          <p:nvPr/>
        </p:nvCxnSpPr>
        <p:spPr>
          <a:xfrm flipH="1">
            <a:off x="7007289" y="273379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1328" name="Google Shape;1328;p156"/>
          <p:cNvCxnSpPr>
            <a:stCxn id="1322" idx="2"/>
            <a:endCxn id="1320" idx="6"/>
          </p:cNvCxnSpPr>
          <p:nvPr/>
        </p:nvCxnSpPr>
        <p:spPr>
          <a:xfrm flipH="1" rot="10800000">
            <a:off x="6928183" y="2336111"/>
            <a:ext cx="8100" cy="632400"/>
          </a:xfrm>
          <a:prstGeom prst="straightConnector1">
            <a:avLst/>
          </a:prstGeom>
          <a:noFill/>
          <a:ln cap="flat" cmpd="sng" w="45550">
            <a:solidFill>
              <a:srgbClr val="434343"/>
            </a:solidFill>
            <a:prstDash val="solid"/>
            <a:round/>
            <a:headEnd len="sm" w="sm" type="none"/>
            <a:tailEnd len="med" w="med" type="none"/>
          </a:ln>
        </p:spPr>
      </p:cxnSp>
      <p:sp>
        <p:nvSpPr>
          <p:cNvPr id="1329" name="Google Shape;1329;p156"/>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30" name="Google Shape;1330;p156"/>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31" name="Google Shape;1331;p156"/>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32" name="Google Shape;1332;p156"/>
          <p:cNvCxnSpPr>
            <a:stCxn id="1329" idx="4"/>
          </p:cNvCxnSpPr>
          <p:nvPr/>
        </p:nvCxnSpPr>
        <p:spPr>
          <a:xfrm>
            <a:off x="2539698" y="2068054"/>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1333" name="Google Shape;1333;p156"/>
          <p:cNvCxnSpPr>
            <a:stCxn id="1331" idx="4"/>
          </p:cNvCxnSpPr>
          <p:nvPr/>
        </p:nvCxnSpPr>
        <p:spPr>
          <a:xfrm>
            <a:off x="3175724" y="1497778"/>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1334" name="Google Shape;1334;p156"/>
          <p:cNvCxnSpPr>
            <a:stCxn id="1330" idx="4"/>
          </p:cNvCxnSpPr>
          <p:nvPr/>
        </p:nvCxnSpPr>
        <p:spPr>
          <a:xfrm>
            <a:off x="2642720" y="1543138"/>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1335" name="Google Shape;1335;p156"/>
          <p:cNvCxnSpPr>
            <a:stCxn id="1330" idx="3"/>
            <a:endCxn id="1329" idx="7"/>
          </p:cNvCxnSpPr>
          <p:nvPr/>
        </p:nvCxnSpPr>
        <p:spPr>
          <a:xfrm flipH="1">
            <a:off x="2469867" y="157086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1336" name="Google Shape;1336;p156"/>
          <p:cNvCxnSpPr>
            <a:stCxn id="1330" idx="5"/>
            <a:endCxn id="1331" idx="1"/>
          </p:cNvCxnSpPr>
          <p:nvPr/>
        </p:nvCxnSpPr>
        <p:spPr>
          <a:xfrm flipH="1" rot="10800000">
            <a:off x="2679152" y="1406888"/>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1337" name="Google Shape;1337;p156"/>
          <p:cNvCxnSpPr>
            <a:stCxn id="1331" idx="2"/>
            <a:endCxn id="1329" idx="6"/>
          </p:cNvCxnSpPr>
          <p:nvPr/>
        </p:nvCxnSpPr>
        <p:spPr>
          <a:xfrm flipH="1">
            <a:off x="2547224" y="1487878"/>
            <a:ext cx="470700" cy="422400"/>
          </a:xfrm>
          <a:prstGeom prst="straightConnector1">
            <a:avLst/>
          </a:prstGeom>
          <a:noFill/>
          <a:ln cap="flat" cmpd="sng" w="45550">
            <a:solidFill>
              <a:srgbClr val="434343"/>
            </a:solidFill>
            <a:prstDash val="solid"/>
            <a:round/>
            <a:headEnd len="sm" w="sm" type="none"/>
            <a:tailEnd len="med" w="med" type="none"/>
          </a:ln>
        </p:spPr>
      </p:cxnSp>
      <p:sp>
        <p:nvSpPr>
          <p:cNvPr id="1338" name="Google Shape;1338;p156"/>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39" name="Google Shape;1339;p156"/>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0" name="Google Shape;1340;p156"/>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41" name="Google Shape;1341;p156"/>
          <p:cNvCxnSpPr>
            <a:stCxn id="1338" idx="4"/>
          </p:cNvCxnSpPr>
          <p:nvPr/>
        </p:nvCxnSpPr>
        <p:spPr>
          <a:xfrm flipH="1" rot="10800000">
            <a:off x="3174593" y="3178991"/>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1342" name="Google Shape;1342;p156"/>
          <p:cNvCxnSpPr>
            <a:stCxn id="1340" idx="4"/>
          </p:cNvCxnSpPr>
          <p:nvPr/>
        </p:nvCxnSpPr>
        <p:spPr>
          <a:xfrm flipH="1" rot="10800000">
            <a:off x="2547651" y="3072444"/>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1343" name="Google Shape;1343;p156"/>
          <p:cNvCxnSpPr>
            <a:stCxn id="1339" idx="4"/>
          </p:cNvCxnSpPr>
          <p:nvPr/>
        </p:nvCxnSpPr>
        <p:spPr>
          <a:xfrm flipH="1" rot="10800000">
            <a:off x="2642372" y="3150421"/>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1344" name="Google Shape;1344;p156"/>
          <p:cNvCxnSpPr>
            <a:stCxn id="1339" idx="3"/>
            <a:endCxn id="1338" idx="7"/>
          </p:cNvCxnSpPr>
          <p:nvPr/>
        </p:nvCxnSpPr>
        <p:spPr>
          <a:xfrm>
            <a:off x="2677604" y="3815980"/>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1345" name="Google Shape;1345;p156"/>
          <p:cNvCxnSpPr>
            <a:stCxn id="1339" idx="5"/>
            <a:endCxn id="1340" idx="1"/>
          </p:cNvCxnSpPr>
          <p:nvPr/>
        </p:nvCxnSpPr>
        <p:spPr>
          <a:xfrm rot="10800000">
            <a:off x="2474816" y="3406277"/>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1346" name="Google Shape;1346;p156"/>
          <p:cNvCxnSpPr>
            <a:stCxn id="1340" idx="2"/>
            <a:endCxn id="1338" idx="6"/>
          </p:cNvCxnSpPr>
          <p:nvPr/>
        </p:nvCxnSpPr>
        <p:spPr>
          <a:xfrm>
            <a:off x="2552751" y="3370044"/>
            <a:ext cx="464100" cy="429300"/>
          </a:xfrm>
          <a:prstGeom prst="straightConnector1">
            <a:avLst/>
          </a:prstGeom>
          <a:noFill/>
          <a:ln cap="flat" cmpd="sng" w="45550">
            <a:solidFill>
              <a:srgbClr val="434343"/>
            </a:solidFill>
            <a:prstDash val="solid"/>
            <a:round/>
            <a:headEnd len="sm" w="sm" type="none"/>
            <a:tailEnd len="med" w="med" type="none"/>
          </a:ln>
        </p:spPr>
      </p:cxnSp>
      <p:sp>
        <p:nvSpPr>
          <p:cNvPr id="1347" name="Google Shape;1347;p156"/>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8" name="Google Shape;1348;p156"/>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9" name="Google Shape;1349;p156"/>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50" name="Google Shape;1350;p156"/>
          <p:cNvCxnSpPr>
            <a:stCxn id="1347" idx="4"/>
          </p:cNvCxnSpPr>
          <p:nvPr/>
        </p:nvCxnSpPr>
        <p:spPr>
          <a:xfrm flipH="1" rot="10800000">
            <a:off x="2330926" y="2718529"/>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1351" name="Google Shape;1351;p156"/>
          <p:cNvCxnSpPr>
            <a:stCxn id="1349" idx="4"/>
          </p:cNvCxnSpPr>
          <p:nvPr/>
        </p:nvCxnSpPr>
        <p:spPr>
          <a:xfrm>
            <a:off x="2341804" y="2206648"/>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1352" name="Google Shape;1352;p156"/>
          <p:cNvCxnSpPr>
            <a:stCxn id="1348" idx="4"/>
          </p:cNvCxnSpPr>
          <p:nvPr/>
        </p:nvCxnSpPr>
        <p:spPr>
          <a:xfrm>
            <a:off x="2014344" y="2629638"/>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1353" name="Google Shape;1353;p156"/>
          <p:cNvCxnSpPr>
            <a:stCxn id="1348" idx="3"/>
            <a:endCxn id="1347" idx="7"/>
          </p:cNvCxnSpPr>
          <p:nvPr/>
        </p:nvCxnSpPr>
        <p:spPr>
          <a:xfrm>
            <a:off x="1980439" y="2707625"/>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1354" name="Google Shape;1354;p156"/>
          <p:cNvCxnSpPr>
            <a:stCxn id="1348" idx="5"/>
            <a:endCxn id="1349" idx="1"/>
          </p:cNvCxnSpPr>
          <p:nvPr/>
        </p:nvCxnSpPr>
        <p:spPr>
          <a:xfrm flipH="1" rot="10800000">
            <a:off x="1982348" y="228265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1355" name="Google Shape;1355;p156"/>
          <p:cNvCxnSpPr>
            <a:stCxn id="1349" idx="2"/>
            <a:endCxn id="1347" idx="6"/>
          </p:cNvCxnSpPr>
          <p:nvPr/>
        </p:nvCxnSpPr>
        <p:spPr>
          <a:xfrm flipH="1">
            <a:off x="2219854" y="2316148"/>
            <a:ext cx="8100" cy="632400"/>
          </a:xfrm>
          <a:prstGeom prst="straightConnector1">
            <a:avLst/>
          </a:prstGeom>
          <a:noFill/>
          <a:ln cap="flat" cmpd="sng" w="45550">
            <a:solidFill>
              <a:srgbClr val="434343"/>
            </a:solidFill>
            <a:prstDash val="solid"/>
            <a:round/>
            <a:headEnd len="sm" w="sm" type="none"/>
            <a:tailEnd len="med" w="med" type="none"/>
          </a:ln>
        </p:spPr>
      </p:cxnSp>
      <p:sp>
        <p:nvSpPr>
          <p:cNvPr id="1356" name="Google Shape;1356;p156"/>
          <p:cNvSpPr txBox="1"/>
          <p:nvPr/>
        </p:nvSpPr>
        <p:spPr>
          <a:xfrm rot="-900526">
            <a:off x="868902" y="1196834"/>
            <a:ext cx="1560432" cy="79430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A small number of sustainable relationships</a:t>
            </a:r>
            <a:endParaRPr b="1" sz="1200">
              <a:solidFill>
                <a:srgbClr val="434343"/>
              </a:solidFill>
              <a:latin typeface="Montserrat"/>
              <a:ea typeface="Montserrat"/>
              <a:cs typeface="Montserrat"/>
              <a:sym typeface="Montserrat"/>
            </a:endParaRPr>
          </a:p>
        </p:txBody>
      </p:sp>
      <p:sp>
        <p:nvSpPr>
          <p:cNvPr id="1357" name="Google Shape;1357;p156"/>
          <p:cNvSpPr/>
          <p:nvPr/>
        </p:nvSpPr>
        <p:spPr>
          <a:xfrm flipH="1" rot="7266787">
            <a:off x="1448034" y="2003276"/>
            <a:ext cx="256585" cy="438125"/>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
        <p:nvSpPr>
          <p:cNvPr id="1358" name="Google Shape;1358;p156"/>
          <p:cNvSpPr txBox="1"/>
          <p:nvPr/>
        </p:nvSpPr>
        <p:spPr>
          <a:xfrm rot="684558">
            <a:off x="7035604" y="3251625"/>
            <a:ext cx="1560538" cy="79415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Capacity for exponential growth</a:t>
            </a:r>
            <a:endParaRPr b="1" sz="1200">
              <a:solidFill>
                <a:srgbClr val="434343"/>
              </a:solidFill>
              <a:latin typeface="Montserrat"/>
              <a:ea typeface="Montserrat"/>
              <a:cs typeface="Montserrat"/>
              <a:sym typeface="Montserrat"/>
            </a:endParaRPr>
          </a:p>
        </p:txBody>
      </p:sp>
      <p:sp>
        <p:nvSpPr>
          <p:cNvPr id="1359" name="Google Shape;1359;p156"/>
          <p:cNvSpPr/>
          <p:nvPr/>
        </p:nvSpPr>
        <p:spPr>
          <a:xfrm flipH="1" rot="-3707217">
            <a:off x="7421068" y="2820045"/>
            <a:ext cx="256572" cy="438102"/>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3" name="Shape 1363"/>
        <p:cNvGrpSpPr/>
        <p:nvPr/>
      </p:nvGrpSpPr>
      <p:grpSpPr>
        <a:xfrm>
          <a:off x="0" y="0"/>
          <a:ext cx="0" cy="0"/>
          <a:chOff x="0" y="0"/>
          <a:chExt cx="0" cy="0"/>
        </a:xfrm>
      </p:grpSpPr>
      <p:sp>
        <p:nvSpPr>
          <p:cNvPr id="1364" name="Google Shape;1364;p1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CAMPAIGN CHART</a:t>
            </a:r>
            <a:endParaRPr/>
          </a:p>
        </p:txBody>
      </p:sp>
      <p:sp>
        <p:nvSpPr>
          <p:cNvPr id="1365" name="Google Shape;1365;p157"/>
          <p:cNvSpPr/>
          <p:nvPr/>
        </p:nvSpPr>
        <p:spPr>
          <a:xfrm>
            <a:off x="731034" y="1480296"/>
            <a:ext cx="7223196" cy="2601377"/>
          </a:xfrm>
          <a:custGeom>
            <a:rect b="b" l="l" r="r" t="t"/>
            <a:pathLst>
              <a:path extrusionOk="0" h="111075" w="308420">
                <a:moveTo>
                  <a:pt x="0" y="111075"/>
                </a:moveTo>
                <a:lnTo>
                  <a:pt x="55612" y="99958"/>
                </a:lnTo>
                <a:lnTo>
                  <a:pt x="75584" y="74888"/>
                </a:lnTo>
                <a:lnTo>
                  <a:pt x="96859" y="88798"/>
                </a:lnTo>
                <a:lnTo>
                  <a:pt x="128546" y="49902"/>
                </a:lnTo>
                <a:lnTo>
                  <a:pt x="150720" y="64051"/>
                </a:lnTo>
                <a:lnTo>
                  <a:pt x="180320" y="31055"/>
                </a:lnTo>
                <a:lnTo>
                  <a:pt x="201184" y="44642"/>
                </a:lnTo>
                <a:lnTo>
                  <a:pt x="235635" y="0"/>
                </a:lnTo>
                <a:lnTo>
                  <a:pt x="264263" y="26132"/>
                </a:lnTo>
                <a:lnTo>
                  <a:pt x="308420" y="14486"/>
                </a:lnTo>
              </a:path>
            </a:pathLst>
          </a:custGeom>
          <a:noFill/>
          <a:ln cap="flat" cmpd="sng" w="71400">
            <a:solidFill>
              <a:srgbClr val="A3638F"/>
            </a:solidFill>
            <a:prstDash val="solid"/>
            <a:round/>
            <a:headEnd len="med" w="med" type="none"/>
            <a:tailEnd len="med" w="med" type="stealth"/>
          </a:ln>
        </p:spPr>
      </p:sp>
      <p:sp>
        <p:nvSpPr>
          <p:cNvPr id="1366" name="Google Shape;1366;p157"/>
          <p:cNvSpPr txBox="1"/>
          <p:nvPr/>
        </p:nvSpPr>
        <p:spPr>
          <a:xfrm>
            <a:off x="311700" y="3353840"/>
            <a:ext cx="1501200" cy="432600"/>
          </a:xfrm>
          <a:prstGeom prst="rect">
            <a:avLst/>
          </a:prstGeom>
          <a:noFill/>
          <a:ln>
            <a:noFill/>
          </a:ln>
        </p:spPr>
        <p:txBody>
          <a:bodyPr anchorCtr="0" anchor="t" bIns="85650" lIns="85650" spcFirstLastPara="1" rIns="85650" wrap="square" tIns="85650">
            <a:spAutoFit/>
          </a:bodyPr>
          <a:lstStyle/>
          <a:p>
            <a:pPr indent="0" lvl="0" marL="0" rtl="0" algn="ctr">
              <a:spcBef>
                <a:spcPts val="0"/>
              </a:spcBef>
              <a:spcAft>
                <a:spcPts val="0"/>
              </a:spcAft>
              <a:buNone/>
            </a:pPr>
            <a:r>
              <a:rPr b="1" lang="en" sz="1686">
                <a:solidFill>
                  <a:srgbClr val="434343"/>
                </a:solidFill>
                <a:latin typeface="Montserrat"/>
                <a:ea typeface="Montserrat"/>
                <a:cs typeface="Montserrat"/>
                <a:sym typeface="Montserrat"/>
              </a:rPr>
              <a:t>Foundation</a:t>
            </a:r>
            <a:endParaRPr sz="1499">
              <a:solidFill>
                <a:srgbClr val="434343"/>
              </a:solidFill>
              <a:latin typeface="Montserrat"/>
              <a:ea typeface="Montserrat"/>
              <a:cs typeface="Montserrat"/>
              <a:sym typeface="Montserrat"/>
            </a:endParaRPr>
          </a:p>
        </p:txBody>
      </p:sp>
      <p:sp>
        <p:nvSpPr>
          <p:cNvPr id="1367" name="Google Shape;1367;p157"/>
          <p:cNvSpPr txBox="1"/>
          <p:nvPr/>
        </p:nvSpPr>
        <p:spPr>
          <a:xfrm>
            <a:off x="1641115" y="2763786"/>
            <a:ext cx="1501200" cy="432600"/>
          </a:xfrm>
          <a:prstGeom prst="rect">
            <a:avLst/>
          </a:prstGeom>
          <a:noFill/>
          <a:ln>
            <a:noFill/>
          </a:ln>
        </p:spPr>
        <p:txBody>
          <a:bodyPr anchorCtr="0" anchor="t" bIns="85650" lIns="85650" spcFirstLastPara="1" rIns="85650" wrap="square" tIns="85650">
            <a:spAutoFit/>
          </a:bodyPr>
          <a:lstStyle/>
          <a:p>
            <a:pPr indent="0" lvl="0" marL="0" rtl="0" algn="ctr">
              <a:spcBef>
                <a:spcPts val="0"/>
              </a:spcBef>
              <a:spcAft>
                <a:spcPts val="0"/>
              </a:spcAft>
              <a:buNone/>
            </a:pPr>
            <a:r>
              <a:rPr b="1" lang="en" sz="1686">
                <a:solidFill>
                  <a:srgbClr val="434343"/>
                </a:solidFill>
                <a:latin typeface="Montserrat"/>
                <a:ea typeface="Montserrat"/>
                <a:cs typeface="Montserrat"/>
                <a:sym typeface="Montserrat"/>
              </a:rPr>
              <a:t>Kick-off</a:t>
            </a:r>
            <a:endParaRPr sz="1499">
              <a:solidFill>
                <a:srgbClr val="434343"/>
              </a:solidFill>
              <a:latin typeface="Montserrat"/>
              <a:ea typeface="Montserrat"/>
              <a:cs typeface="Montserrat"/>
              <a:sym typeface="Montserrat"/>
            </a:endParaRPr>
          </a:p>
        </p:txBody>
      </p:sp>
      <p:sp>
        <p:nvSpPr>
          <p:cNvPr id="1368" name="Google Shape;1368;p157"/>
          <p:cNvSpPr txBox="1"/>
          <p:nvPr/>
        </p:nvSpPr>
        <p:spPr>
          <a:xfrm>
            <a:off x="2937669" y="2219193"/>
            <a:ext cx="1501200" cy="432600"/>
          </a:xfrm>
          <a:prstGeom prst="rect">
            <a:avLst/>
          </a:prstGeom>
          <a:noFill/>
          <a:ln>
            <a:noFill/>
          </a:ln>
        </p:spPr>
        <p:txBody>
          <a:bodyPr anchorCtr="0" anchor="t" bIns="85650" lIns="85650" spcFirstLastPara="1" rIns="85650" wrap="square" tIns="85650">
            <a:spAutoFit/>
          </a:bodyPr>
          <a:lstStyle/>
          <a:p>
            <a:pPr indent="0" lvl="0" marL="0" rtl="0" algn="ctr">
              <a:spcBef>
                <a:spcPts val="0"/>
              </a:spcBef>
              <a:spcAft>
                <a:spcPts val="0"/>
              </a:spcAft>
              <a:buNone/>
            </a:pPr>
            <a:r>
              <a:rPr b="1" lang="en" sz="1686">
                <a:solidFill>
                  <a:srgbClr val="434343"/>
                </a:solidFill>
                <a:latin typeface="Montserrat"/>
                <a:ea typeface="Montserrat"/>
                <a:cs typeface="Montserrat"/>
                <a:sym typeface="Montserrat"/>
              </a:rPr>
              <a:t>Peak</a:t>
            </a:r>
            <a:endParaRPr sz="1499">
              <a:solidFill>
                <a:srgbClr val="434343"/>
              </a:solidFill>
              <a:latin typeface="Montserrat"/>
              <a:ea typeface="Montserrat"/>
              <a:cs typeface="Montserrat"/>
              <a:sym typeface="Montserrat"/>
            </a:endParaRPr>
          </a:p>
        </p:txBody>
      </p:sp>
      <p:sp>
        <p:nvSpPr>
          <p:cNvPr id="1369" name="Google Shape;1369;p157"/>
          <p:cNvSpPr txBox="1"/>
          <p:nvPr/>
        </p:nvSpPr>
        <p:spPr>
          <a:xfrm>
            <a:off x="4171478" y="1736901"/>
            <a:ext cx="1501200" cy="432600"/>
          </a:xfrm>
          <a:prstGeom prst="rect">
            <a:avLst/>
          </a:prstGeom>
          <a:noFill/>
          <a:ln>
            <a:noFill/>
          </a:ln>
        </p:spPr>
        <p:txBody>
          <a:bodyPr anchorCtr="0" anchor="t" bIns="85650" lIns="85650" spcFirstLastPara="1" rIns="85650" wrap="square" tIns="85650">
            <a:spAutoFit/>
          </a:bodyPr>
          <a:lstStyle/>
          <a:p>
            <a:pPr indent="0" lvl="0" marL="0" rtl="0" algn="ctr">
              <a:spcBef>
                <a:spcPts val="0"/>
              </a:spcBef>
              <a:spcAft>
                <a:spcPts val="0"/>
              </a:spcAft>
              <a:buNone/>
            </a:pPr>
            <a:r>
              <a:rPr b="1" lang="en" sz="1686">
                <a:solidFill>
                  <a:srgbClr val="434343"/>
                </a:solidFill>
                <a:latin typeface="Montserrat"/>
                <a:ea typeface="Montserrat"/>
                <a:cs typeface="Montserrat"/>
                <a:sym typeface="Montserrat"/>
              </a:rPr>
              <a:t>Peak</a:t>
            </a:r>
            <a:endParaRPr sz="1499">
              <a:solidFill>
                <a:srgbClr val="434343"/>
              </a:solidFill>
              <a:latin typeface="Montserrat"/>
              <a:ea typeface="Montserrat"/>
              <a:cs typeface="Montserrat"/>
              <a:sym typeface="Montserrat"/>
            </a:endParaRPr>
          </a:p>
        </p:txBody>
      </p:sp>
      <p:sp>
        <p:nvSpPr>
          <p:cNvPr id="1370" name="Google Shape;1370;p157"/>
          <p:cNvSpPr txBox="1"/>
          <p:nvPr/>
        </p:nvSpPr>
        <p:spPr>
          <a:xfrm>
            <a:off x="5487400" y="1047751"/>
            <a:ext cx="1501200" cy="432600"/>
          </a:xfrm>
          <a:prstGeom prst="rect">
            <a:avLst/>
          </a:prstGeom>
          <a:noFill/>
          <a:ln>
            <a:noFill/>
          </a:ln>
        </p:spPr>
        <p:txBody>
          <a:bodyPr anchorCtr="0" anchor="t" bIns="85650" lIns="85650" spcFirstLastPara="1" rIns="85650" wrap="square" tIns="85650">
            <a:spAutoFit/>
          </a:bodyPr>
          <a:lstStyle/>
          <a:p>
            <a:pPr indent="0" lvl="0" marL="0" rtl="0" algn="ctr">
              <a:spcBef>
                <a:spcPts val="0"/>
              </a:spcBef>
              <a:spcAft>
                <a:spcPts val="0"/>
              </a:spcAft>
              <a:buNone/>
            </a:pPr>
            <a:r>
              <a:rPr b="1" lang="en" sz="1686">
                <a:solidFill>
                  <a:srgbClr val="434343"/>
                </a:solidFill>
                <a:latin typeface="Montserrat"/>
                <a:ea typeface="Montserrat"/>
                <a:cs typeface="Montserrat"/>
                <a:sym typeface="Montserrat"/>
              </a:rPr>
              <a:t>Peak</a:t>
            </a:r>
            <a:endParaRPr sz="1499">
              <a:solidFill>
                <a:srgbClr val="434343"/>
              </a:solidFill>
              <a:latin typeface="Montserrat"/>
              <a:ea typeface="Montserrat"/>
              <a:cs typeface="Montserrat"/>
              <a:sym typeface="Montserrat"/>
            </a:endParaRPr>
          </a:p>
        </p:txBody>
      </p:sp>
      <p:sp>
        <p:nvSpPr>
          <p:cNvPr id="1371" name="Google Shape;1371;p157"/>
          <p:cNvSpPr txBox="1"/>
          <p:nvPr/>
        </p:nvSpPr>
        <p:spPr>
          <a:xfrm>
            <a:off x="6296700" y="2714650"/>
            <a:ext cx="2735100" cy="43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2"/>
                </a:solidFill>
                <a:latin typeface="Montserrat"/>
                <a:ea typeface="Montserrat"/>
                <a:cs typeface="Montserrat"/>
                <a:sym typeface="Montserrat"/>
              </a:rPr>
              <a:t>Organizational Cycle</a:t>
            </a:r>
            <a:endParaRPr b="1" sz="1800">
              <a:solidFill>
                <a:schemeClr val="lt2"/>
              </a:solidFill>
              <a:latin typeface="Montserrat"/>
              <a:ea typeface="Montserrat"/>
              <a:cs typeface="Montserrat"/>
              <a:sym typeface="Montserrat"/>
            </a:endParaRPr>
          </a:p>
        </p:txBody>
      </p:sp>
      <p:grpSp>
        <p:nvGrpSpPr>
          <p:cNvPr id="1372" name="Google Shape;1372;p157"/>
          <p:cNvGrpSpPr/>
          <p:nvPr/>
        </p:nvGrpSpPr>
        <p:grpSpPr>
          <a:xfrm>
            <a:off x="6532606" y="3281037"/>
            <a:ext cx="1682031" cy="1495012"/>
            <a:chOff x="6888600" y="3281083"/>
            <a:chExt cx="1326000" cy="1178567"/>
          </a:xfrm>
        </p:grpSpPr>
        <p:sp>
          <p:nvSpPr>
            <p:cNvPr id="1373" name="Google Shape;1373;p157"/>
            <p:cNvSpPr/>
            <p:nvPr/>
          </p:nvSpPr>
          <p:spPr>
            <a:xfrm flipH="1">
              <a:off x="7510500" y="3353850"/>
              <a:ext cx="704100" cy="1105800"/>
            </a:xfrm>
            <a:prstGeom prst="curvedRightArrow">
              <a:avLst>
                <a:gd fmla="val 25000" name="adj1"/>
                <a:gd fmla="val 50000" name="adj2"/>
                <a:gd fmla="val 25000" name="adj3"/>
              </a:avLst>
            </a:prstGeom>
            <a:solidFill>
              <a:schemeClr val="accent4"/>
            </a:solidFill>
            <a:ln cap="flat" cmpd="sng" w="12075">
              <a:solidFill>
                <a:schemeClr val="dk2"/>
              </a:solidFill>
              <a:prstDash val="solid"/>
              <a:round/>
              <a:headEnd len="sm" w="sm" type="none"/>
              <a:tailEnd len="sm" w="sm" type="none"/>
            </a:ln>
          </p:spPr>
          <p:txBody>
            <a:bodyPr anchorCtr="0" anchor="ctr" bIns="115975" lIns="115975" spcFirstLastPara="1" rIns="115975" wrap="square" tIns="115975">
              <a:noAutofit/>
            </a:bodyPr>
            <a:lstStyle/>
            <a:p>
              <a:pPr indent="0" lvl="0" marL="0" rtl="0" algn="ctr">
                <a:spcBef>
                  <a:spcPts val="0"/>
                </a:spcBef>
                <a:spcAft>
                  <a:spcPts val="0"/>
                </a:spcAft>
                <a:buNone/>
              </a:pPr>
              <a:r>
                <a:t/>
              </a:r>
              <a:endParaRPr sz="1776">
                <a:solidFill>
                  <a:schemeClr val="lt1"/>
                </a:solidFill>
                <a:latin typeface="Montserrat"/>
                <a:ea typeface="Montserrat"/>
                <a:cs typeface="Montserrat"/>
                <a:sym typeface="Montserrat"/>
              </a:endParaRPr>
            </a:p>
          </p:txBody>
        </p:sp>
        <p:sp>
          <p:nvSpPr>
            <p:cNvPr id="1374" name="Google Shape;1374;p157"/>
            <p:cNvSpPr/>
            <p:nvPr/>
          </p:nvSpPr>
          <p:spPr>
            <a:xfrm flipH="1" rot="10800000">
              <a:off x="6888600" y="3281083"/>
              <a:ext cx="621900" cy="1105800"/>
            </a:xfrm>
            <a:prstGeom prst="curvedRightArrow">
              <a:avLst>
                <a:gd fmla="val 25000" name="adj1"/>
                <a:gd fmla="val 50000" name="adj2"/>
                <a:gd fmla="val 25000" name="adj3"/>
              </a:avLst>
            </a:prstGeom>
            <a:solidFill>
              <a:schemeClr val="accent4"/>
            </a:solidFill>
            <a:ln cap="flat" cmpd="sng" w="12075">
              <a:solidFill>
                <a:schemeClr val="dk2"/>
              </a:solidFill>
              <a:prstDash val="solid"/>
              <a:round/>
              <a:headEnd len="sm" w="sm" type="none"/>
              <a:tailEnd len="sm" w="sm" type="none"/>
            </a:ln>
          </p:spPr>
          <p:txBody>
            <a:bodyPr anchorCtr="0" anchor="ctr" bIns="115975" lIns="115975" spcFirstLastPara="1" rIns="115975" wrap="square" tIns="115975">
              <a:noAutofit/>
            </a:bodyPr>
            <a:lstStyle/>
            <a:p>
              <a:pPr indent="0" lvl="0" marL="0" rtl="0" algn="ctr">
                <a:spcBef>
                  <a:spcPts val="0"/>
                </a:spcBef>
                <a:spcAft>
                  <a:spcPts val="0"/>
                </a:spcAft>
                <a:buNone/>
              </a:pPr>
              <a:r>
                <a:t/>
              </a:r>
              <a:endParaRPr sz="1776">
                <a:solidFill>
                  <a:schemeClr val="lt1"/>
                </a:solidFill>
                <a:latin typeface="Montserrat"/>
                <a:ea typeface="Montserrat"/>
                <a:cs typeface="Montserrat"/>
                <a:sym typeface="Montserrat"/>
              </a:endParaRPr>
            </a:p>
          </p:txBody>
        </p:sp>
      </p:grpSp>
      <p:cxnSp>
        <p:nvCxnSpPr>
          <p:cNvPr id="1375" name="Google Shape;1375;p157"/>
          <p:cNvCxnSpPr/>
          <p:nvPr/>
        </p:nvCxnSpPr>
        <p:spPr>
          <a:xfrm flipH="1" rot="10800000">
            <a:off x="6158800" y="3424825"/>
            <a:ext cx="2236500" cy="1291200"/>
          </a:xfrm>
          <a:prstGeom prst="straightConnector1">
            <a:avLst/>
          </a:prstGeom>
          <a:noFill/>
          <a:ln cap="flat" cmpd="sng" w="38100">
            <a:solidFill>
              <a:srgbClr val="CC0000"/>
            </a:solidFill>
            <a:prstDash val="solid"/>
            <a:round/>
            <a:headEnd len="med" w="med" type="none"/>
            <a:tailEnd len="med" w="med" type="triangle"/>
          </a:ln>
        </p:spPr>
      </p:cxnSp>
      <p:sp>
        <p:nvSpPr>
          <p:cNvPr id="1376" name="Google Shape;1376;p157"/>
          <p:cNvSpPr txBox="1"/>
          <p:nvPr/>
        </p:nvSpPr>
        <p:spPr>
          <a:xfrm>
            <a:off x="7180809" y="1057276"/>
            <a:ext cx="1501200" cy="432600"/>
          </a:xfrm>
          <a:prstGeom prst="rect">
            <a:avLst/>
          </a:prstGeom>
          <a:noFill/>
          <a:ln>
            <a:noFill/>
          </a:ln>
        </p:spPr>
        <p:txBody>
          <a:bodyPr anchorCtr="0" anchor="t" bIns="85650" lIns="85650" spcFirstLastPara="1" rIns="85650" wrap="square" tIns="85650">
            <a:spAutoFit/>
          </a:bodyPr>
          <a:lstStyle/>
          <a:p>
            <a:pPr indent="0" lvl="0" marL="0" rtl="0" algn="ctr">
              <a:spcBef>
                <a:spcPts val="0"/>
              </a:spcBef>
              <a:spcAft>
                <a:spcPts val="0"/>
              </a:spcAft>
              <a:buNone/>
            </a:pPr>
            <a:r>
              <a:rPr b="1" lang="en" sz="1686">
                <a:solidFill>
                  <a:srgbClr val="434343"/>
                </a:solidFill>
                <a:latin typeface="Montserrat"/>
                <a:ea typeface="Montserrat"/>
                <a:cs typeface="Montserrat"/>
                <a:sym typeface="Montserrat"/>
              </a:rPr>
              <a:t>Resolution</a:t>
            </a:r>
            <a:endParaRPr sz="1499">
              <a:solidFill>
                <a:srgbClr val="434343"/>
              </a:solidFill>
              <a:latin typeface="Montserrat"/>
              <a:ea typeface="Montserrat"/>
              <a:cs typeface="Montserrat"/>
              <a:sym typeface="Montserrat"/>
            </a:endParaRPr>
          </a:p>
        </p:txBody>
      </p:sp>
      <p:sp>
        <p:nvSpPr>
          <p:cNvPr id="1377" name="Google Shape;1377;p157"/>
          <p:cNvSpPr txBox="1"/>
          <p:nvPr/>
        </p:nvSpPr>
        <p:spPr>
          <a:xfrm rot="-1799830">
            <a:off x="6540306" y="3634543"/>
            <a:ext cx="1622539" cy="21411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2"/>
                </a:solidFill>
                <a:latin typeface="Montserrat"/>
                <a:ea typeface="Montserrat"/>
                <a:cs typeface="Montserrat"/>
                <a:sym typeface="Montserrat"/>
              </a:rPr>
              <a:t>Campaign</a:t>
            </a:r>
            <a:endParaRPr sz="1600">
              <a:solidFill>
                <a:schemeClr val="lt2"/>
              </a:solidFill>
              <a:latin typeface="Montserrat"/>
              <a:ea typeface="Montserrat"/>
              <a:cs typeface="Montserrat"/>
              <a:sym typeface="Montserrat"/>
            </a:endParaRPr>
          </a:p>
        </p:txBody>
      </p:sp>
      <p:sp>
        <p:nvSpPr>
          <p:cNvPr id="1378" name="Google Shape;1378;p157"/>
          <p:cNvSpPr txBox="1"/>
          <p:nvPr/>
        </p:nvSpPr>
        <p:spPr>
          <a:xfrm rot="-1799830">
            <a:off x="6925042" y="3725722"/>
            <a:ext cx="1622539" cy="21411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2"/>
                </a:solidFill>
                <a:latin typeface="Montserrat"/>
                <a:ea typeface="Montserrat"/>
                <a:cs typeface="Montserrat"/>
                <a:sym typeface="Montserrat"/>
              </a:rPr>
              <a:t>Arrow</a:t>
            </a:r>
            <a:endParaRPr sz="1600">
              <a:solidFill>
                <a:schemeClr val="lt2"/>
              </a:solidFill>
              <a:latin typeface="Montserrat"/>
              <a:ea typeface="Montserrat"/>
              <a:cs typeface="Montserrat"/>
              <a:sym typeface="Montserra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2" name="Shape 1382"/>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86" name="Shape 1386"/>
        <p:cNvGrpSpPr/>
        <p:nvPr/>
      </p:nvGrpSpPr>
      <p:grpSpPr>
        <a:xfrm>
          <a:off x="0" y="0"/>
          <a:ext cx="0" cy="0"/>
          <a:chOff x="0" y="0"/>
          <a:chExt cx="0" cy="0"/>
        </a:xfrm>
      </p:grpSpPr>
      <p:sp>
        <p:nvSpPr>
          <p:cNvPr id="1387" name="Google Shape;1387;p159"/>
          <p:cNvSpPr/>
          <p:nvPr/>
        </p:nvSpPr>
        <p:spPr>
          <a:xfrm>
            <a:off x="1888000" y="244925"/>
            <a:ext cx="5480100" cy="4745400"/>
          </a:xfrm>
          <a:prstGeom prst="ellipse">
            <a:avLst/>
          </a:prstGeom>
          <a:solidFill>
            <a:srgbClr val="FFFDF5"/>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EFE7EC"/>
              </a:solidFill>
              <a:latin typeface="Montserrat"/>
              <a:ea typeface="Montserrat"/>
              <a:cs typeface="Montserrat"/>
              <a:sym typeface="Montserrat"/>
            </a:endParaRPr>
          </a:p>
        </p:txBody>
      </p:sp>
      <p:sp>
        <p:nvSpPr>
          <p:cNvPr id="1388" name="Google Shape;1388;p159"/>
          <p:cNvSpPr/>
          <p:nvPr/>
        </p:nvSpPr>
        <p:spPr>
          <a:xfrm>
            <a:off x="2636625" y="1069432"/>
            <a:ext cx="3869700" cy="3119100"/>
          </a:xfrm>
          <a:prstGeom prst="ellipse">
            <a:avLst/>
          </a:prstGeom>
          <a:solidFill>
            <a:srgbClr val="EFE7EC"/>
          </a:solidFill>
          <a:ln cap="flat" cmpd="sng" w="38100">
            <a:solidFill>
              <a:srgbClr val="B48EA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389" name="Google Shape;1389;p159"/>
          <p:cNvSpPr/>
          <p:nvPr/>
        </p:nvSpPr>
        <p:spPr>
          <a:xfrm>
            <a:off x="3496125" y="1822282"/>
            <a:ext cx="2150700" cy="1613400"/>
          </a:xfrm>
          <a:prstGeom prst="ellipse">
            <a:avLst/>
          </a:prstGeom>
          <a:solidFill>
            <a:srgbClr val="A3638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390" name="Google Shape;1390;p159"/>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91" name="Google Shape;1391;p159"/>
          <p:cNvCxnSpPr>
            <a:stCxn id="1392" idx="6"/>
            <a:endCxn id="1390"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393" name="Google Shape;1393;p159"/>
          <p:cNvSpPr txBox="1"/>
          <p:nvPr/>
        </p:nvSpPr>
        <p:spPr>
          <a:xfrm>
            <a:off x="-822027" y="1094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Clr>
                <a:schemeClr val="dk1"/>
              </a:buClr>
              <a:buSzPts val="1100"/>
              <a:buFont typeface="Arial"/>
              <a:buNone/>
            </a:pPr>
            <a:r>
              <a:rPr b="1" lang="en" sz="1812">
                <a:solidFill>
                  <a:srgbClr val="5E0942"/>
                </a:solidFill>
                <a:latin typeface="Montserrat"/>
                <a:ea typeface="Montserrat"/>
                <a:cs typeface="Montserrat"/>
                <a:sym typeface="Montserrat"/>
              </a:rPr>
              <a:t>Interdependent</a:t>
            </a:r>
            <a:endParaRPr b="1" sz="1812">
              <a:solidFill>
                <a:srgbClr val="5E0942"/>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b="1" lang="en" sz="1812">
                <a:solidFill>
                  <a:srgbClr val="5E0942"/>
                </a:solidFill>
                <a:latin typeface="Montserrat"/>
                <a:ea typeface="Montserrat"/>
                <a:cs typeface="Montserrat"/>
                <a:sym typeface="Montserrat"/>
              </a:rPr>
              <a:t>The snowflake model</a:t>
            </a:r>
            <a:endParaRPr b="1" sz="1812">
              <a:solidFill>
                <a:srgbClr val="5E0942"/>
              </a:solidFill>
              <a:latin typeface="Montserrat"/>
              <a:ea typeface="Montserrat"/>
              <a:cs typeface="Montserrat"/>
              <a:sym typeface="Montserrat"/>
            </a:endParaRPr>
          </a:p>
        </p:txBody>
      </p:sp>
      <p:sp>
        <p:nvSpPr>
          <p:cNvPr id="1392" name="Google Shape;1392;p159"/>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94" name="Google Shape;1394;p159"/>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95" name="Google Shape;1395;p159"/>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96" name="Google Shape;1396;p159"/>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97" name="Google Shape;1397;p159"/>
          <p:cNvCxnSpPr>
            <a:stCxn id="1390" idx="6"/>
            <a:endCxn id="1396"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398" name="Google Shape;1398;p159"/>
          <p:cNvCxnSpPr>
            <a:stCxn id="1395" idx="4"/>
            <a:endCxn id="1390"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399" name="Google Shape;1399;p159"/>
          <p:cNvCxnSpPr>
            <a:stCxn id="1394" idx="0"/>
            <a:endCxn id="1390"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1400" name="Google Shape;1400;p159"/>
          <p:cNvCxnSpPr>
            <a:stCxn id="1392" idx="7"/>
            <a:endCxn id="1395"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401" name="Google Shape;1401;p159"/>
          <p:cNvCxnSpPr>
            <a:stCxn id="1392" idx="5"/>
            <a:endCxn id="1394"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402" name="Google Shape;1402;p159"/>
          <p:cNvCxnSpPr>
            <a:stCxn id="1395" idx="5"/>
            <a:endCxn id="1396"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403" name="Google Shape;1403;p159"/>
          <p:cNvCxnSpPr>
            <a:stCxn id="1394" idx="7"/>
            <a:endCxn id="1396"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1404" name="Google Shape;1404;p159"/>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5" name="Google Shape;1405;p159"/>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6" name="Google Shape;1406;p159"/>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07" name="Google Shape;1407;p159"/>
          <p:cNvCxnSpPr>
            <a:stCxn id="1404" idx="5"/>
            <a:endCxn id="1395"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408" name="Google Shape;1408;p159"/>
          <p:cNvCxnSpPr>
            <a:stCxn id="1406" idx="3"/>
            <a:endCxn id="1395"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409" name="Google Shape;1409;p159"/>
          <p:cNvCxnSpPr>
            <a:stCxn id="1405" idx="4"/>
            <a:endCxn id="1395"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410" name="Google Shape;1410;p159"/>
          <p:cNvCxnSpPr>
            <a:stCxn id="1405" idx="3"/>
            <a:endCxn id="1404"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411" name="Google Shape;1411;p159"/>
          <p:cNvCxnSpPr>
            <a:stCxn id="1405" idx="5"/>
            <a:endCxn id="1406"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412" name="Google Shape;1412;p159"/>
          <p:cNvCxnSpPr>
            <a:stCxn id="1406" idx="2"/>
            <a:endCxn id="1404"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1413" name="Google Shape;1413;p159"/>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4" name="Google Shape;1414;p159"/>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5" name="Google Shape;1415;p159"/>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16" name="Google Shape;1416;p159"/>
          <p:cNvCxnSpPr>
            <a:stCxn id="1413"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417" name="Google Shape;1417;p159"/>
          <p:cNvCxnSpPr>
            <a:stCxn id="1415"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418" name="Google Shape;1418;p159"/>
          <p:cNvCxnSpPr>
            <a:stCxn id="1414"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419" name="Google Shape;1419;p159"/>
          <p:cNvCxnSpPr>
            <a:stCxn id="1414" idx="3"/>
            <a:endCxn id="1413"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420" name="Google Shape;1420;p159"/>
          <p:cNvCxnSpPr>
            <a:stCxn id="1414" idx="5"/>
            <a:endCxn id="1415"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421" name="Google Shape;1421;p159"/>
          <p:cNvCxnSpPr>
            <a:stCxn id="1415" idx="2"/>
            <a:endCxn id="1413"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1422" name="Google Shape;1422;p159"/>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23" name="Google Shape;1423;p159"/>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24" name="Google Shape;1424;p159"/>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25" name="Google Shape;1425;p159"/>
          <p:cNvCxnSpPr>
            <a:stCxn id="1422"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426" name="Google Shape;1426;p159"/>
          <p:cNvCxnSpPr>
            <a:stCxn id="1424"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427" name="Google Shape;1427;p159"/>
          <p:cNvCxnSpPr>
            <a:stCxn id="1423"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428" name="Google Shape;1428;p159"/>
          <p:cNvCxnSpPr>
            <a:stCxn id="1423" idx="3"/>
            <a:endCxn id="1422"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429" name="Google Shape;1429;p159"/>
          <p:cNvCxnSpPr>
            <a:stCxn id="1423" idx="5"/>
            <a:endCxn id="1424"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430" name="Google Shape;1430;p159"/>
          <p:cNvCxnSpPr>
            <a:stCxn id="1424" idx="2"/>
            <a:endCxn id="1422"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1431" name="Google Shape;1431;p159"/>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32" name="Google Shape;1432;p159"/>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33" name="Google Shape;1433;p159"/>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34" name="Google Shape;1434;p159"/>
          <p:cNvCxnSpPr>
            <a:stCxn id="1431"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435" name="Google Shape;1435;p159"/>
          <p:cNvCxnSpPr>
            <a:stCxn id="1433"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436" name="Google Shape;1436;p159"/>
          <p:cNvCxnSpPr>
            <a:stCxn id="1432"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437" name="Google Shape;1437;p159"/>
          <p:cNvCxnSpPr>
            <a:stCxn id="1432" idx="3"/>
            <a:endCxn id="1431"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438" name="Google Shape;1438;p159"/>
          <p:cNvCxnSpPr>
            <a:stCxn id="1432" idx="5"/>
            <a:endCxn id="1433"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439" name="Google Shape;1439;p159"/>
          <p:cNvCxnSpPr>
            <a:stCxn id="1433" idx="2"/>
            <a:endCxn id="1431"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1440" name="Google Shape;1440;p159"/>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41" name="Google Shape;1441;p159"/>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42" name="Google Shape;1442;p159"/>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43" name="Google Shape;1443;p159"/>
          <p:cNvCxnSpPr>
            <a:stCxn id="1440" idx="4"/>
          </p:cNvCxnSpPr>
          <p:nvPr/>
        </p:nvCxnSpPr>
        <p:spPr>
          <a:xfrm rot="10800000">
            <a:off x="6014339" y="3068105"/>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1444" name="Google Shape;1444;p159"/>
          <p:cNvCxnSpPr>
            <a:stCxn id="1442" idx="4"/>
          </p:cNvCxnSpPr>
          <p:nvPr/>
        </p:nvCxnSpPr>
        <p:spPr>
          <a:xfrm rot="10800000">
            <a:off x="5898213" y="3172480"/>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1445" name="Google Shape;1445;p159"/>
          <p:cNvCxnSpPr>
            <a:stCxn id="1441" idx="4"/>
          </p:cNvCxnSpPr>
          <p:nvPr/>
        </p:nvCxnSpPr>
        <p:spPr>
          <a:xfrm rot="10800000">
            <a:off x="5978216" y="3144821"/>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1446" name="Google Shape;1446;p159"/>
          <p:cNvCxnSpPr>
            <a:stCxn id="1441" idx="3"/>
            <a:endCxn id="1440" idx="7"/>
          </p:cNvCxnSpPr>
          <p:nvPr/>
        </p:nvCxnSpPr>
        <p:spPr>
          <a:xfrm flipH="1" rot="10800000">
            <a:off x="6593870" y="341198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1447" name="Google Shape;1447;p159"/>
          <p:cNvCxnSpPr>
            <a:stCxn id="1441" idx="5"/>
            <a:endCxn id="1442" idx="1"/>
          </p:cNvCxnSpPr>
          <p:nvPr/>
        </p:nvCxnSpPr>
        <p:spPr>
          <a:xfrm flipH="1">
            <a:off x="6167085" y="3818371"/>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1448" name="Google Shape;1448;p159"/>
          <p:cNvCxnSpPr>
            <a:stCxn id="1442" idx="2"/>
            <a:endCxn id="1440" idx="6"/>
          </p:cNvCxnSpPr>
          <p:nvPr/>
        </p:nvCxnSpPr>
        <p:spPr>
          <a:xfrm flipH="1" rot="10800000">
            <a:off x="6138213" y="3374380"/>
            <a:ext cx="470700" cy="422400"/>
          </a:xfrm>
          <a:prstGeom prst="straightConnector1">
            <a:avLst/>
          </a:prstGeom>
          <a:noFill/>
          <a:ln cap="flat" cmpd="sng" w="45550">
            <a:solidFill>
              <a:srgbClr val="434343"/>
            </a:solidFill>
            <a:prstDash val="solid"/>
            <a:round/>
            <a:headEnd len="sm" w="sm" type="none"/>
            <a:tailEnd len="med" w="med" type="none"/>
          </a:ln>
        </p:spPr>
      </p:cxnSp>
      <p:sp>
        <p:nvSpPr>
          <p:cNvPr id="1449" name="Google Shape;1449;p159"/>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50" name="Google Shape;1450;p159"/>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51" name="Google Shape;1451;p159"/>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52" name="Google Shape;1452;p159"/>
          <p:cNvCxnSpPr>
            <a:stCxn id="1449" idx="4"/>
          </p:cNvCxnSpPr>
          <p:nvPr/>
        </p:nvCxnSpPr>
        <p:spPr>
          <a:xfrm flipH="1">
            <a:off x="5889744" y="1492468"/>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1453" name="Google Shape;1453;p159"/>
          <p:cNvCxnSpPr>
            <a:stCxn id="1451" idx="4"/>
          </p:cNvCxnSpPr>
          <p:nvPr/>
        </p:nvCxnSpPr>
        <p:spPr>
          <a:xfrm flipH="1">
            <a:off x="6004586" y="2072715"/>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1454" name="Google Shape;1454;p159"/>
          <p:cNvCxnSpPr>
            <a:stCxn id="1450" idx="4"/>
          </p:cNvCxnSpPr>
          <p:nvPr/>
        </p:nvCxnSpPr>
        <p:spPr>
          <a:xfrm flipH="1">
            <a:off x="5969564" y="1546238"/>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1455" name="Google Shape;1455;p159"/>
          <p:cNvCxnSpPr>
            <a:stCxn id="1450" idx="3"/>
            <a:endCxn id="1449" idx="7"/>
          </p:cNvCxnSpPr>
          <p:nvPr/>
        </p:nvCxnSpPr>
        <p:spPr>
          <a:xfrm rot="10800000">
            <a:off x="6169533" y="1404779"/>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1456" name="Google Shape;1456;p159"/>
          <p:cNvCxnSpPr>
            <a:stCxn id="1450" idx="5"/>
            <a:endCxn id="1451" idx="1"/>
          </p:cNvCxnSpPr>
          <p:nvPr/>
        </p:nvCxnSpPr>
        <p:spPr>
          <a:xfrm>
            <a:off x="6593721" y="1575382"/>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1457" name="Google Shape;1457;p159"/>
          <p:cNvCxnSpPr>
            <a:stCxn id="1451" idx="2"/>
            <a:endCxn id="1449" idx="6"/>
          </p:cNvCxnSpPr>
          <p:nvPr/>
        </p:nvCxnSpPr>
        <p:spPr>
          <a:xfrm rot="10800000">
            <a:off x="6139286" y="1485315"/>
            <a:ext cx="464100" cy="429300"/>
          </a:xfrm>
          <a:prstGeom prst="straightConnector1">
            <a:avLst/>
          </a:prstGeom>
          <a:noFill/>
          <a:ln cap="flat" cmpd="sng" w="45550">
            <a:solidFill>
              <a:srgbClr val="434343"/>
            </a:solidFill>
            <a:prstDash val="solid"/>
            <a:round/>
            <a:headEnd len="sm" w="sm" type="none"/>
            <a:tailEnd len="med" w="med" type="none"/>
          </a:ln>
        </p:spPr>
      </p:cxnSp>
      <p:sp>
        <p:nvSpPr>
          <p:cNvPr id="1458" name="Google Shape;1458;p159"/>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59" name="Google Shape;1459;p159"/>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60" name="Google Shape;1460;p159"/>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61" name="Google Shape;1461;p159"/>
          <p:cNvCxnSpPr>
            <a:stCxn id="1458" idx="4"/>
          </p:cNvCxnSpPr>
          <p:nvPr/>
        </p:nvCxnSpPr>
        <p:spPr>
          <a:xfrm flipH="1">
            <a:off x="6307711" y="2223830"/>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1462" name="Google Shape;1462;p159"/>
          <p:cNvCxnSpPr>
            <a:stCxn id="1460" idx="4"/>
          </p:cNvCxnSpPr>
          <p:nvPr/>
        </p:nvCxnSpPr>
        <p:spPr>
          <a:xfrm rot="10800000">
            <a:off x="6306733" y="2723111"/>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1463" name="Google Shape;1463;p159"/>
          <p:cNvCxnSpPr>
            <a:stCxn id="1459" idx="4"/>
          </p:cNvCxnSpPr>
          <p:nvPr/>
        </p:nvCxnSpPr>
        <p:spPr>
          <a:xfrm rot="10800000">
            <a:off x="6340193" y="2644821"/>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1464" name="Google Shape;1464;p159"/>
          <p:cNvCxnSpPr>
            <a:stCxn id="1459" idx="3"/>
            <a:endCxn id="1458" idx="7"/>
          </p:cNvCxnSpPr>
          <p:nvPr/>
        </p:nvCxnSpPr>
        <p:spPr>
          <a:xfrm rot="10800000">
            <a:off x="7016398" y="2304634"/>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1465" name="Google Shape;1465;p159"/>
          <p:cNvCxnSpPr>
            <a:stCxn id="1459" idx="5"/>
            <a:endCxn id="1460" idx="1"/>
          </p:cNvCxnSpPr>
          <p:nvPr/>
        </p:nvCxnSpPr>
        <p:spPr>
          <a:xfrm flipH="1">
            <a:off x="7007289" y="273379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1466" name="Google Shape;1466;p159"/>
          <p:cNvCxnSpPr>
            <a:stCxn id="1460" idx="2"/>
            <a:endCxn id="1458" idx="6"/>
          </p:cNvCxnSpPr>
          <p:nvPr/>
        </p:nvCxnSpPr>
        <p:spPr>
          <a:xfrm flipH="1" rot="10800000">
            <a:off x="6928183" y="2336111"/>
            <a:ext cx="8100" cy="632400"/>
          </a:xfrm>
          <a:prstGeom prst="straightConnector1">
            <a:avLst/>
          </a:prstGeom>
          <a:noFill/>
          <a:ln cap="flat" cmpd="sng" w="45550">
            <a:solidFill>
              <a:srgbClr val="434343"/>
            </a:solidFill>
            <a:prstDash val="solid"/>
            <a:round/>
            <a:headEnd len="sm" w="sm" type="none"/>
            <a:tailEnd len="med" w="med" type="none"/>
          </a:ln>
        </p:spPr>
      </p:cxnSp>
      <p:sp>
        <p:nvSpPr>
          <p:cNvPr id="1467" name="Google Shape;1467;p159"/>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68" name="Google Shape;1468;p159"/>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69" name="Google Shape;1469;p159"/>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70" name="Google Shape;1470;p159"/>
          <p:cNvCxnSpPr>
            <a:stCxn id="1467" idx="4"/>
          </p:cNvCxnSpPr>
          <p:nvPr/>
        </p:nvCxnSpPr>
        <p:spPr>
          <a:xfrm>
            <a:off x="2539698" y="2068054"/>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1471" name="Google Shape;1471;p159"/>
          <p:cNvCxnSpPr>
            <a:stCxn id="1469" idx="4"/>
          </p:cNvCxnSpPr>
          <p:nvPr/>
        </p:nvCxnSpPr>
        <p:spPr>
          <a:xfrm>
            <a:off x="3175724" y="1497778"/>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1472" name="Google Shape;1472;p159"/>
          <p:cNvCxnSpPr>
            <a:stCxn id="1468" idx="4"/>
          </p:cNvCxnSpPr>
          <p:nvPr/>
        </p:nvCxnSpPr>
        <p:spPr>
          <a:xfrm>
            <a:off x="2642720" y="1543138"/>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1473" name="Google Shape;1473;p159"/>
          <p:cNvCxnSpPr>
            <a:stCxn id="1468" idx="3"/>
            <a:endCxn id="1467" idx="7"/>
          </p:cNvCxnSpPr>
          <p:nvPr/>
        </p:nvCxnSpPr>
        <p:spPr>
          <a:xfrm flipH="1">
            <a:off x="2469867" y="157086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1474" name="Google Shape;1474;p159"/>
          <p:cNvCxnSpPr>
            <a:stCxn id="1468" idx="5"/>
            <a:endCxn id="1469" idx="1"/>
          </p:cNvCxnSpPr>
          <p:nvPr/>
        </p:nvCxnSpPr>
        <p:spPr>
          <a:xfrm flipH="1" rot="10800000">
            <a:off x="2679152" y="1406888"/>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1475" name="Google Shape;1475;p159"/>
          <p:cNvCxnSpPr>
            <a:stCxn id="1469" idx="2"/>
            <a:endCxn id="1467" idx="6"/>
          </p:cNvCxnSpPr>
          <p:nvPr/>
        </p:nvCxnSpPr>
        <p:spPr>
          <a:xfrm flipH="1">
            <a:off x="2547224" y="1487878"/>
            <a:ext cx="470700" cy="422400"/>
          </a:xfrm>
          <a:prstGeom prst="straightConnector1">
            <a:avLst/>
          </a:prstGeom>
          <a:noFill/>
          <a:ln cap="flat" cmpd="sng" w="45550">
            <a:solidFill>
              <a:srgbClr val="434343"/>
            </a:solidFill>
            <a:prstDash val="solid"/>
            <a:round/>
            <a:headEnd len="sm" w="sm" type="none"/>
            <a:tailEnd len="med" w="med" type="none"/>
          </a:ln>
        </p:spPr>
      </p:cxnSp>
      <p:sp>
        <p:nvSpPr>
          <p:cNvPr id="1476" name="Google Shape;1476;p159"/>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77" name="Google Shape;1477;p159"/>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78" name="Google Shape;1478;p159"/>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79" name="Google Shape;1479;p159"/>
          <p:cNvCxnSpPr>
            <a:stCxn id="1476" idx="4"/>
          </p:cNvCxnSpPr>
          <p:nvPr/>
        </p:nvCxnSpPr>
        <p:spPr>
          <a:xfrm flipH="1" rot="10800000">
            <a:off x="3174593" y="3178991"/>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1480" name="Google Shape;1480;p159"/>
          <p:cNvCxnSpPr>
            <a:stCxn id="1478" idx="4"/>
          </p:cNvCxnSpPr>
          <p:nvPr/>
        </p:nvCxnSpPr>
        <p:spPr>
          <a:xfrm flipH="1" rot="10800000">
            <a:off x="2547651" y="3072444"/>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1481" name="Google Shape;1481;p159"/>
          <p:cNvCxnSpPr>
            <a:stCxn id="1477" idx="4"/>
          </p:cNvCxnSpPr>
          <p:nvPr/>
        </p:nvCxnSpPr>
        <p:spPr>
          <a:xfrm flipH="1" rot="10800000">
            <a:off x="2642372" y="3150421"/>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1482" name="Google Shape;1482;p159"/>
          <p:cNvCxnSpPr>
            <a:stCxn id="1477" idx="3"/>
            <a:endCxn id="1476" idx="7"/>
          </p:cNvCxnSpPr>
          <p:nvPr/>
        </p:nvCxnSpPr>
        <p:spPr>
          <a:xfrm>
            <a:off x="2677604" y="3815980"/>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1483" name="Google Shape;1483;p159"/>
          <p:cNvCxnSpPr>
            <a:stCxn id="1477" idx="5"/>
            <a:endCxn id="1478" idx="1"/>
          </p:cNvCxnSpPr>
          <p:nvPr/>
        </p:nvCxnSpPr>
        <p:spPr>
          <a:xfrm rot="10800000">
            <a:off x="2474816" y="3406277"/>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1484" name="Google Shape;1484;p159"/>
          <p:cNvCxnSpPr>
            <a:stCxn id="1478" idx="2"/>
            <a:endCxn id="1476" idx="6"/>
          </p:cNvCxnSpPr>
          <p:nvPr/>
        </p:nvCxnSpPr>
        <p:spPr>
          <a:xfrm>
            <a:off x="2552751" y="3370044"/>
            <a:ext cx="464100" cy="429300"/>
          </a:xfrm>
          <a:prstGeom prst="straightConnector1">
            <a:avLst/>
          </a:prstGeom>
          <a:noFill/>
          <a:ln cap="flat" cmpd="sng" w="45550">
            <a:solidFill>
              <a:srgbClr val="434343"/>
            </a:solidFill>
            <a:prstDash val="solid"/>
            <a:round/>
            <a:headEnd len="sm" w="sm" type="none"/>
            <a:tailEnd len="med" w="med" type="none"/>
          </a:ln>
        </p:spPr>
      </p:cxnSp>
      <p:sp>
        <p:nvSpPr>
          <p:cNvPr id="1485" name="Google Shape;1485;p159"/>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86" name="Google Shape;1486;p159"/>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87" name="Google Shape;1487;p159"/>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88" name="Google Shape;1488;p159"/>
          <p:cNvCxnSpPr>
            <a:stCxn id="1485" idx="4"/>
          </p:cNvCxnSpPr>
          <p:nvPr/>
        </p:nvCxnSpPr>
        <p:spPr>
          <a:xfrm flipH="1" rot="10800000">
            <a:off x="2330926" y="2718529"/>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1489" name="Google Shape;1489;p159"/>
          <p:cNvCxnSpPr>
            <a:stCxn id="1487" idx="4"/>
          </p:cNvCxnSpPr>
          <p:nvPr/>
        </p:nvCxnSpPr>
        <p:spPr>
          <a:xfrm>
            <a:off x="2341804" y="2206648"/>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1490" name="Google Shape;1490;p159"/>
          <p:cNvCxnSpPr>
            <a:stCxn id="1486" idx="4"/>
          </p:cNvCxnSpPr>
          <p:nvPr/>
        </p:nvCxnSpPr>
        <p:spPr>
          <a:xfrm>
            <a:off x="2014344" y="2629638"/>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1491" name="Google Shape;1491;p159"/>
          <p:cNvCxnSpPr>
            <a:stCxn id="1486" idx="3"/>
            <a:endCxn id="1485" idx="7"/>
          </p:cNvCxnSpPr>
          <p:nvPr/>
        </p:nvCxnSpPr>
        <p:spPr>
          <a:xfrm>
            <a:off x="1980439" y="2707625"/>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1492" name="Google Shape;1492;p159"/>
          <p:cNvCxnSpPr>
            <a:stCxn id="1486" idx="5"/>
            <a:endCxn id="1487" idx="1"/>
          </p:cNvCxnSpPr>
          <p:nvPr/>
        </p:nvCxnSpPr>
        <p:spPr>
          <a:xfrm flipH="1" rot="10800000">
            <a:off x="1982348" y="228265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1493" name="Google Shape;1493;p159"/>
          <p:cNvCxnSpPr>
            <a:stCxn id="1487" idx="2"/>
            <a:endCxn id="1485" idx="6"/>
          </p:cNvCxnSpPr>
          <p:nvPr/>
        </p:nvCxnSpPr>
        <p:spPr>
          <a:xfrm flipH="1">
            <a:off x="2219854" y="2316148"/>
            <a:ext cx="8100" cy="632400"/>
          </a:xfrm>
          <a:prstGeom prst="straightConnector1">
            <a:avLst/>
          </a:prstGeom>
          <a:noFill/>
          <a:ln cap="flat" cmpd="sng" w="45550">
            <a:solidFill>
              <a:srgbClr val="434343"/>
            </a:solidFill>
            <a:prstDash val="solid"/>
            <a:round/>
            <a:headEnd len="sm" w="sm" type="none"/>
            <a:tailEnd len="med" w="med" type="none"/>
          </a:ln>
        </p:spPr>
      </p:cxnSp>
      <p:sp>
        <p:nvSpPr>
          <p:cNvPr id="1494" name="Google Shape;1494;p159"/>
          <p:cNvSpPr/>
          <p:nvPr/>
        </p:nvSpPr>
        <p:spPr>
          <a:xfrm rot="3789470">
            <a:off x="5267037" y="809076"/>
            <a:ext cx="221910" cy="225264"/>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5" name="Google Shape;1495;p159"/>
          <p:cNvSpPr/>
          <p:nvPr/>
        </p:nvSpPr>
        <p:spPr>
          <a:xfrm rot="3789470">
            <a:off x="5747403" y="1044447"/>
            <a:ext cx="221910" cy="225264"/>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6" name="Google Shape;1496;p159"/>
          <p:cNvSpPr/>
          <p:nvPr/>
        </p:nvSpPr>
        <p:spPr>
          <a:xfrm rot="3789470">
            <a:off x="5653265" y="1571029"/>
            <a:ext cx="221910" cy="225264"/>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97" name="Google Shape;1497;p159"/>
          <p:cNvCxnSpPr>
            <a:stCxn id="1494" idx="4"/>
          </p:cNvCxnSpPr>
          <p:nvPr/>
        </p:nvCxnSpPr>
        <p:spPr>
          <a:xfrm flipH="1">
            <a:off x="4978392" y="972558"/>
            <a:ext cx="299100" cy="543300"/>
          </a:xfrm>
          <a:prstGeom prst="straightConnector1">
            <a:avLst/>
          </a:prstGeom>
          <a:noFill/>
          <a:ln cap="flat" cmpd="sng" w="45550">
            <a:solidFill>
              <a:srgbClr val="434343"/>
            </a:solidFill>
            <a:prstDash val="solid"/>
            <a:round/>
            <a:headEnd len="sm" w="sm" type="none"/>
            <a:tailEnd len="med" w="med" type="none"/>
          </a:ln>
        </p:spPr>
      </p:cxnSp>
      <p:cxnSp>
        <p:nvCxnSpPr>
          <p:cNvPr id="1498" name="Google Shape;1498;p159"/>
          <p:cNvCxnSpPr>
            <a:stCxn id="1496" idx="4"/>
          </p:cNvCxnSpPr>
          <p:nvPr/>
        </p:nvCxnSpPr>
        <p:spPr>
          <a:xfrm rot="10800000">
            <a:off x="5049020" y="1655011"/>
            <a:ext cx="614700" cy="79500"/>
          </a:xfrm>
          <a:prstGeom prst="straightConnector1">
            <a:avLst/>
          </a:prstGeom>
          <a:noFill/>
          <a:ln cap="flat" cmpd="sng" w="45550">
            <a:solidFill>
              <a:srgbClr val="434343"/>
            </a:solidFill>
            <a:prstDash val="solid"/>
            <a:round/>
            <a:headEnd len="sm" w="sm" type="none"/>
            <a:tailEnd len="med" w="med" type="none"/>
          </a:ln>
        </p:spPr>
      </p:cxnSp>
      <p:cxnSp>
        <p:nvCxnSpPr>
          <p:cNvPr id="1499" name="Google Shape;1499;p159"/>
          <p:cNvCxnSpPr>
            <a:stCxn id="1495" idx="4"/>
          </p:cNvCxnSpPr>
          <p:nvPr/>
        </p:nvCxnSpPr>
        <p:spPr>
          <a:xfrm flipH="1">
            <a:off x="5042958" y="1207929"/>
            <a:ext cx="714900" cy="362400"/>
          </a:xfrm>
          <a:prstGeom prst="straightConnector1">
            <a:avLst/>
          </a:prstGeom>
          <a:noFill/>
          <a:ln cap="flat" cmpd="sng" w="45550">
            <a:solidFill>
              <a:srgbClr val="434343"/>
            </a:solidFill>
            <a:prstDash val="solid"/>
            <a:round/>
            <a:headEnd len="sm" w="sm" type="none"/>
            <a:tailEnd len="med" w="med" type="none"/>
          </a:ln>
        </p:spPr>
      </p:cxnSp>
      <p:cxnSp>
        <p:nvCxnSpPr>
          <p:cNvPr id="1500" name="Google Shape;1500;p159"/>
          <p:cNvCxnSpPr>
            <a:stCxn id="1495" idx="5"/>
            <a:endCxn id="1496" idx="1"/>
          </p:cNvCxnSpPr>
          <p:nvPr/>
        </p:nvCxnSpPr>
        <p:spPr>
          <a:xfrm flipH="1">
            <a:off x="5799919" y="1263039"/>
            <a:ext cx="22800" cy="314700"/>
          </a:xfrm>
          <a:prstGeom prst="straightConnector1">
            <a:avLst/>
          </a:prstGeom>
          <a:noFill/>
          <a:ln cap="flat" cmpd="sng" w="45550">
            <a:solidFill>
              <a:srgbClr val="434343"/>
            </a:solidFill>
            <a:prstDash val="solid"/>
            <a:round/>
            <a:headEnd len="sm" w="sm" type="none"/>
            <a:tailEnd len="med" w="med" type="none"/>
          </a:ln>
        </p:spPr>
      </p:cxnSp>
      <p:cxnSp>
        <p:nvCxnSpPr>
          <p:cNvPr id="1501" name="Google Shape;1501;p159"/>
          <p:cNvCxnSpPr>
            <a:stCxn id="1496" idx="2"/>
            <a:endCxn id="1494" idx="6"/>
          </p:cNvCxnSpPr>
          <p:nvPr/>
        </p:nvCxnSpPr>
        <p:spPr>
          <a:xfrm rot="10800000">
            <a:off x="5428220" y="1020661"/>
            <a:ext cx="285900" cy="564000"/>
          </a:xfrm>
          <a:prstGeom prst="straightConnector1">
            <a:avLst/>
          </a:prstGeom>
          <a:noFill/>
          <a:ln cap="flat" cmpd="sng" w="45550">
            <a:solidFill>
              <a:srgbClr val="434343"/>
            </a:solidFill>
            <a:prstDash val="solid"/>
            <a:round/>
            <a:headEnd len="sm" w="sm" type="none"/>
            <a:tailEnd len="med" w="med" type="none"/>
          </a:ln>
        </p:spPr>
      </p:cxnSp>
      <p:sp>
        <p:nvSpPr>
          <p:cNvPr id="1502" name="Google Shape;1502;p159"/>
          <p:cNvSpPr/>
          <p:nvPr/>
        </p:nvSpPr>
        <p:spPr>
          <a:xfrm rot="-1931161">
            <a:off x="3276677" y="1084450"/>
            <a:ext cx="221901" cy="224891"/>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03" name="Google Shape;1503;p159"/>
          <p:cNvSpPr/>
          <p:nvPr/>
        </p:nvSpPr>
        <p:spPr>
          <a:xfrm rot="-1931161">
            <a:off x="3466364" y="584281"/>
            <a:ext cx="221901" cy="224891"/>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04" name="Google Shape;1504;p159"/>
          <p:cNvSpPr/>
          <p:nvPr/>
        </p:nvSpPr>
        <p:spPr>
          <a:xfrm rot="-1931161">
            <a:off x="4075617" y="629050"/>
            <a:ext cx="221901" cy="224891"/>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05" name="Google Shape;1505;p159"/>
          <p:cNvCxnSpPr>
            <a:stCxn id="1502" idx="4"/>
          </p:cNvCxnSpPr>
          <p:nvPr/>
        </p:nvCxnSpPr>
        <p:spPr>
          <a:xfrm>
            <a:off x="3447627" y="1291996"/>
            <a:ext cx="568500" cy="247500"/>
          </a:xfrm>
          <a:prstGeom prst="straightConnector1">
            <a:avLst/>
          </a:prstGeom>
          <a:noFill/>
          <a:ln cap="flat" cmpd="sng" w="45550">
            <a:solidFill>
              <a:srgbClr val="434343"/>
            </a:solidFill>
            <a:prstDash val="solid"/>
            <a:round/>
            <a:headEnd len="sm" w="sm" type="none"/>
            <a:tailEnd len="med" w="med" type="none"/>
          </a:ln>
        </p:spPr>
      </p:cxnSp>
      <p:cxnSp>
        <p:nvCxnSpPr>
          <p:cNvPr id="1506" name="Google Shape;1506;p159"/>
          <p:cNvCxnSpPr/>
          <p:nvPr/>
        </p:nvCxnSpPr>
        <p:spPr>
          <a:xfrm flipH="1" rot="-4499824">
            <a:off x="3857883" y="1076514"/>
            <a:ext cx="603781" cy="139428"/>
          </a:xfrm>
          <a:prstGeom prst="straightConnector1">
            <a:avLst/>
          </a:prstGeom>
          <a:noFill/>
          <a:ln cap="flat" cmpd="sng" w="45550">
            <a:solidFill>
              <a:srgbClr val="434343"/>
            </a:solidFill>
            <a:prstDash val="solid"/>
            <a:round/>
            <a:headEnd len="sm" w="sm" type="none"/>
            <a:tailEnd len="med" w="med" type="none"/>
          </a:ln>
        </p:spPr>
      </p:cxnSp>
      <p:cxnSp>
        <p:nvCxnSpPr>
          <p:cNvPr id="1507" name="Google Shape;1507;p159"/>
          <p:cNvCxnSpPr>
            <a:stCxn id="1503" idx="4"/>
          </p:cNvCxnSpPr>
          <p:nvPr/>
        </p:nvCxnSpPr>
        <p:spPr>
          <a:xfrm>
            <a:off x="3637314" y="791827"/>
            <a:ext cx="427200" cy="677700"/>
          </a:xfrm>
          <a:prstGeom prst="straightConnector1">
            <a:avLst/>
          </a:prstGeom>
          <a:noFill/>
          <a:ln cap="flat" cmpd="sng" w="45550">
            <a:solidFill>
              <a:srgbClr val="434343"/>
            </a:solidFill>
            <a:prstDash val="solid"/>
            <a:round/>
            <a:headEnd len="sm" w="sm" type="none"/>
            <a:tailEnd len="med" w="med" type="none"/>
          </a:ln>
        </p:spPr>
      </p:cxnSp>
      <p:cxnSp>
        <p:nvCxnSpPr>
          <p:cNvPr id="1508" name="Google Shape;1508;p159"/>
          <p:cNvCxnSpPr>
            <a:stCxn id="1503" idx="5"/>
            <a:endCxn id="1504" idx="1"/>
          </p:cNvCxnSpPr>
          <p:nvPr/>
        </p:nvCxnSpPr>
        <p:spPr>
          <a:xfrm flipH="1" rot="10800000">
            <a:off x="3686138" y="716183"/>
            <a:ext cx="391500" cy="6000"/>
          </a:xfrm>
          <a:prstGeom prst="straightConnector1">
            <a:avLst/>
          </a:prstGeom>
          <a:noFill/>
          <a:ln cap="flat" cmpd="sng" w="45550">
            <a:solidFill>
              <a:srgbClr val="434343"/>
            </a:solidFill>
            <a:prstDash val="solid"/>
            <a:round/>
            <a:headEnd len="sm" w="sm" type="none"/>
            <a:tailEnd len="med" w="med" type="none"/>
          </a:ln>
        </p:spPr>
      </p:cxnSp>
      <p:cxnSp>
        <p:nvCxnSpPr>
          <p:cNvPr id="1509" name="Google Shape;1509;p159"/>
          <p:cNvCxnSpPr>
            <a:stCxn id="1504" idx="2"/>
            <a:endCxn id="1502" idx="6"/>
          </p:cNvCxnSpPr>
          <p:nvPr/>
        </p:nvCxnSpPr>
        <p:spPr>
          <a:xfrm flipH="1">
            <a:off x="3481568" y="800595"/>
            <a:ext cx="611100" cy="337200"/>
          </a:xfrm>
          <a:prstGeom prst="straightConnector1">
            <a:avLst/>
          </a:prstGeom>
          <a:noFill/>
          <a:ln cap="flat" cmpd="sng" w="45550">
            <a:solidFill>
              <a:srgbClr val="434343"/>
            </a:solidFill>
            <a:prstDash val="solid"/>
            <a:round/>
            <a:headEnd len="sm" w="sm" type="none"/>
            <a:tailEnd len="med" w="med" type="none"/>
          </a:ln>
        </p:spPr>
      </p:cxnSp>
      <p:sp>
        <p:nvSpPr>
          <p:cNvPr id="1510" name="Google Shape;1510;p159"/>
          <p:cNvSpPr/>
          <p:nvPr/>
        </p:nvSpPr>
        <p:spPr>
          <a:xfrm rot="942658">
            <a:off x="4215961" y="369372"/>
            <a:ext cx="221578" cy="224999"/>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11" name="Google Shape;1511;p159"/>
          <p:cNvSpPr/>
          <p:nvPr/>
        </p:nvSpPr>
        <p:spPr>
          <a:xfrm rot="942658">
            <a:off x="4714398" y="175177"/>
            <a:ext cx="221578" cy="224999"/>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12" name="Google Shape;1512;p159"/>
          <p:cNvSpPr/>
          <p:nvPr/>
        </p:nvSpPr>
        <p:spPr>
          <a:xfrm rot="942658">
            <a:off x="5038221" y="600957"/>
            <a:ext cx="221578" cy="224999"/>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13" name="Google Shape;1513;p159"/>
          <p:cNvCxnSpPr>
            <a:stCxn id="1510" idx="4"/>
          </p:cNvCxnSpPr>
          <p:nvPr/>
        </p:nvCxnSpPr>
        <p:spPr>
          <a:xfrm>
            <a:off x="4296300" y="590171"/>
            <a:ext cx="196800" cy="588300"/>
          </a:xfrm>
          <a:prstGeom prst="straightConnector1">
            <a:avLst/>
          </a:prstGeom>
          <a:noFill/>
          <a:ln cap="flat" cmpd="sng" w="45550">
            <a:solidFill>
              <a:srgbClr val="434343"/>
            </a:solidFill>
            <a:prstDash val="solid"/>
            <a:round/>
            <a:headEnd len="sm" w="sm" type="none"/>
            <a:tailEnd len="med" w="med" type="none"/>
          </a:ln>
        </p:spPr>
      </p:cxnSp>
      <p:cxnSp>
        <p:nvCxnSpPr>
          <p:cNvPr id="1514" name="Google Shape;1514;p159"/>
          <p:cNvCxnSpPr/>
          <p:nvPr/>
        </p:nvCxnSpPr>
        <p:spPr>
          <a:xfrm rot="6300336">
            <a:off x="4627789" y="843497"/>
            <a:ext cx="507506" cy="354976"/>
          </a:xfrm>
          <a:prstGeom prst="straightConnector1">
            <a:avLst/>
          </a:prstGeom>
          <a:noFill/>
          <a:ln cap="flat" cmpd="sng" w="45550">
            <a:solidFill>
              <a:srgbClr val="434343"/>
            </a:solidFill>
            <a:prstDash val="solid"/>
            <a:round/>
            <a:headEnd len="sm" w="sm" type="none"/>
            <a:tailEnd len="med" w="med" type="none"/>
          </a:ln>
        </p:spPr>
      </p:cxnSp>
      <p:cxnSp>
        <p:nvCxnSpPr>
          <p:cNvPr id="1515" name="Google Shape;1515;p159"/>
          <p:cNvCxnSpPr>
            <a:stCxn id="1511" idx="4"/>
          </p:cNvCxnSpPr>
          <p:nvPr/>
        </p:nvCxnSpPr>
        <p:spPr>
          <a:xfrm flipH="1">
            <a:off x="4577237" y="395977"/>
            <a:ext cx="217500" cy="771600"/>
          </a:xfrm>
          <a:prstGeom prst="straightConnector1">
            <a:avLst/>
          </a:prstGeom>
          <a:noFill/>
          <a:ln cap="flat" cmpd="sng" w="45550">
            <a:solidFill>
              <a:srgbClr val="434343"/>
            </a:solidFill>
            <a:prstDash val="solid"/>
            <a:round/>
            <a:headEnd len="sm" w="sm" type="none"/>
            <a:tailEnd len="med" w="med" type="none"/>
          </a:ln>
        </p:spPr>
      </p:cxnSp>
      <p:cxnSp>
        <p:nvCxnSpPr>
          <p:cNvPr id="1516" name="Google Shape;1516;p159"/>
          <p:cNvCxnSpPr>
            <a:stCxn id="1511" idx="3"/>
            <a:endCxn id="1510" idx="7"/>
          </p:cNvCxnSpPr>
          <p:nvPr/>
        </p:nvCxnSpPr>
        <p:spPr>
          <a:xfrm flipH="1">
            <a:off x="4423742" y="343043"/>
            <a:ext cx="304500" cy="83400"/>
          </a:xfrm>
          <a:prstGeom prst="straightConnector1">
            <a:avLst/>
          </a:prstGeom>
          <a:noFill/>
          <a:ln cap="flat" cmpd="sng" w="45550">
            <a:solidFill>
              <a:srgbClr val="434343"/>
            </a:solidFill>
            <a:prstDash val="solid"/>
            <a:round/>
            <a:headEnd len="sm" w="sm" type="none"/>
            <a:tailEnd len="med" w="med" type="none"/>
          </a:ln>
        </p:spPr>
      </p:cxnSp>
      <p:cxnSp>
        <p:nvCxnSpPr>
          <p:cNvPr id="1517" name="Google Shape;1517;p159"/>
          <p:cNvCxnSpPr>
            <a:stCxn id="1511" idx="5"/>
            <a:endCxn id="1512" idx="1"/>
          </p:cNvCxnSpPr>
          <p:nvPr/>
        </p:nvCxnSpPr>
        <p:spPr>
          <a:xfrm>
            <a:off x="4879068" y="385469"/>
            <a:ext cx="216000" cy="230100"/>
          </a:xfrm>
          <a:prstGeom prst="straightConnector1">
            <a:avLst/>
          </a:prstGeom>
          <a:noFill/>
          <a:ln cap="flat" cmpd="sng" w="45550">
            <a:solidFill>
              <a:srgbClr val="434343"/>
            </a:solidFill>
            <a:prstDash val="solid"/>
            <a:round/>
            <a:headEnd len="sm" w="sm" type="none"/>
            <a:tailEnd len="med" w="med" type="none"/>
          </a:ln>
        </p:spPr>
      </p:cxnSp>
      <p:cxnSp>
        <p:nvCxnSpPr>
          <p:cNvPr id="1518" name="Google Shape;1518;p159"/>
          <p:cNvCxnSpPr>
            <a:stCxn id="1512" idx="2"/>
            <a:endCxn id="1510" idx="6"/>
          </p:cNvCxnSpPr>
          <p:nvPr/>
        </p:nvCxnSpPr>
        <p:spPr>
          <a:xfrm rot="10800000">
            <a:off x="4433360" y="511856"/>
            <a:ext cx="609000" cy="171600"/>
          </a:xfrm>
          <a:prstGeom prst="straightConnector1">
            <a:avLst/>
          </a:prstGeom>
          <a:noFill/>
          <a:ln cap="flat" cmpd="sng" w="45550">
            <a:solidFill>
              <a:srgbClr val="434343"/>
            </a:solidFill>
            <a:prstDash val="solid"/>
            <a:round/>
            <a:headEnd len="sm" w="sm" type="none"/>
            <a:tailEnd len="med" w="med" type="none"/>
          </a:ln>
        </p:spPr>
      </p:cxnSp>
      <p:cxnSp>
        <p:nvCxnSpPr>
          <p:cNvPr id="1519" name="Google Shape;1519;p159"/>
          <p:cNvCxnSpPr>
            <a:stCxn id="1503" idx="2"/>
            <a:endCxn id="1502" idx="7"/>
          </p:cNvCxnSpPr>
          <p:nvPr/>
        </p:nvCxnSpPr>
        <p:spPr>
          <a:xfrm flipH="1">
            <a:off x="3411714" y="755827"/>
            <a:ext cx="71700" cy="332100"/>
          </a:xfrm>
          <a:prstGeom prst="straightConnector1">
            <a:avLst/>
          </a:prstGeom>
          <a:noFill/>
          <a:ln cap="flat" cmpd="sng" w="45550">
            <a:solidFill>
              <a:srgbClr val="434343"/>
            </a:solidFill>
            <a:prstDash val="solid"/>
            <a:round/>
            <a:headEnd len="sm" w="sm" type="none"/>
            <a:tailEnd len="med" w="med" type="none"/>
          </a:ln>
        </p:spPr>
      </p:cxnSp>
      <p:cxnSp>
        <p:nvCxnSpPr>
          <p:cNvPr id="1520" name="Google Shape;1520;p159"/>
          <p:cNvCxnSpPr>
            <a:stCxn id="1495" idx="3"/>
            <a:endCxn id="1494" idx="7"/>
          </p:cNvCxnSpPr>
          <p:nvPr/>
        </p:nvCxnSpPr>
        <p:spPr>
          <a:xfrm rot="10800000">
            <a:off x="5484567" y="955632"/>
            <a:ext cx="267300" cy="167400"/>
          </a:xfrm>
          <a:prstGeom prst="straightConnector1">
            <a:avLst/>
          </a:prstGeom>
          <a:noFill/>
          <a:ln cap="flat" cmpd="sng" w="45550">
            <a:solidFill>
              <a:srgbClr val="434343"/>
            </a:solidFill>
            <a:prstDash val="solid"/>
            <a:round/>
            <a:headEnd len="sm" w="sm" type="none"/>
            <a:tailEnd len="med" w="med" type="none"/>
          </a:ln>
        </p:spPr>
      </p:cxnSp>
      <p:sp>
        <p:nvSpPr>
          <p:cNvPr id="1521" name="Google Shape;1521;p159"/>
          <p:cNvSpPr/>
          <p:nvPr/>
        </p:nvSpPr>
        <p:spPr>
          <a:xfrm rot="-7909210">
            <a:off x="3800309" y="434277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22" name="Google Shape;1522;p159"/>
          <p:cNvSpPr/>
          <p:nvPr/>
        </p:nvSpPr>
        <p:spPr>
          <a:xfrm rot="-7909210">
            <a:off x="3275393" y="4239749"/>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23" name="Google Shape;1523;p159"/>
          <p:cNvSpPr/>
          <p:nvPr/>
        </p:nvSpPr>
        <p:spPr>
          <a:xfrm rot="-7909210">
            <a:off x="3230033" y="3706746"/>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24" name="Google Shape;1524;p159"/>
          <p:cNvCxnSpPr>
            <a:stCxn id="1521" idx="4"/>
          </p:cNvCxnSpPr>
          <p:nvPr/>
        </p:nvCxnSpPr>
        <p:spPr>
          <a:xfrm flipH="1" rot="10800000">
            <a:off x="3995062" y="3778120"/>
            <a:ext cx="148500" cy="602100"/>
          </a:xfrm>
          <a:prstGeom prst="straightConnector1">
            <a:avLst/>
          </a:prstGeom>
          <a:noFill/>
          <a:ln cap="flat" cmpd="sng" w="45550">
            <a:solidFill>
              <a:srgbClr val="434343"/>
            </a:solidFill>
            <a:prstDash val="solid"/>
            <a:round/>
            <a:headEnd len="sm" w="sm" type="none"/>
            <a:tailEnd len="med" w="med" type="none"/>
          </a:ln>
        </p:spPr>
      </p:cxnSp>
      <p:cxnSp>
        <p:nvCxnSpPr>
          <p:cNvPr id="1525" name="Google Shape;1525;p159"/>
          <p:cNvCxnSpPr>
            <a:stCxn id="1523" idx="4"/>
          </p:cNvCxnSpPr>
          <p:nvPr/>
        </p:nvCxnSpPr>
        <p:spPr>
          <a:xfrm flipH="1" rot="10800000">
            <a:off x="3424787" y="3661994"/>
            <a:ext cx="614400" cy="82200"/>
          </a:xfrm>
          <a:prstGeom prst="straightConnector1">
            <a:avLst/>
          </a:prstGeom>
          <a:noFill/>
          <a:ln cap="flat" cmpd="sng" w="45550">
            <a:solidFill>
              <a:srgbClr val="434343"/>
            </a:solidFill>
            <a:prstDash val="solid"/>
            <a:round/>
            <a:headEnd len="sm" w="sm" type="none"/>
            <a:tailEnd len="med" w="med" type="none"/>
          </a:ln>
        </p:spPr>
      </p:cxnSp>
      <p:cxnSp>
        <p:nvCxnSpPr>
          <p:cNvPr id="1526" name="Google Shape;1526;p159"/>
          <p:cNvCxnSpPr>
            <a:stCxn id="1522" idx="4"/>
          </p:cNvCxnSpPr>
          <p:nvPr/>
        </p:nvCxnSpPr>
        <p:spPr>
          <a:xfrm flipH="1" rot="10800000">
            <a:off x="3470147" y="3741997"/>
            <a:ext cx="596700" cy="535200"/>
          </a:xfrm>
          <a:prstGeom prst="straightConnector1">
            <a:avLst/>
          </a:prstGeom>
          <a:noFill/>
          <a:ln cap="flat" cmpd="sng" w="45550">
            <a:solidFill>
              <a:srgbClr val="434343"/>
            </a:solidFill>
            <a:prstDash val="solid"/>
            <a:round/>
            <a:headEnd len="sm" w="sm" type="none"/>
            <a:tailEnd len="med" w="med" type="none"/>
          </a:ln>
        </p:spPr>
      </p:cxnSp>
      <p:cxnSp>
        <p:nvCxnSpPr>
          <p:cNvPr id="1527" name="Google Shape;1527;p159"/>
          <p:cNvCxnSpPr>
            <a:stCxn id="1522" idx="3"/>
            <a:endCxn id="1521" idx="7"/>
          </p:cNvCxnSpPr>
          <p:nvPr/>
        </p:nvCxnSpPr>
        <p:spPr>
          <a:xfrm>
            <a:off x="3497878" y="4357651"/>
            <a:ext cx="301800" cy="92400"/>
          </a:xfrm>
          <a:prstGeom prst="straightConnector1">
            <a:avLst/>
          </a:prstGeom>
          <a:noFill/>
          <a:ln cap="flat" cmpd="sng" w="45550">
            <a:solidFill>
              <a:srgbClr val="434343"/>
            </a:solidFill>
            <a:prstDash val="solid"/>
            <a:round/>
            <a:headEnd len="sm" w="sm" type="none"/>
            <a:tailEnd len="med" w="med" type="none"/>
          </a:ln>
        </p:spPr>
      </p:cxnSp>
      <p:cxnSp>
        <p:nvCxnSpPr>
          <p:cNvPr id="1528" name="Google Shape;1528;p159"/>
          <p:cNvCxnSpPr>
            <a:stCxn id="1522" idx="5"/>
            <a:endCxn id="1523" idx="1"/>
          </p:cNvCxnSpPr>
          <p:nvPr/>
        </p:nvCxnSpPr>
        <p:spPr>
          <a:xfrm rot="10800000">
            <a:off x="3333897" y="3930866"/>
            <a:ext cx="59400" cy="309900"/>
          </a:xfrm>
          <a:prstGeom prst="straightConnector1">
            <a:avLst/>
          </a:prstGeom>
          <a:noFill/>
          <a:ln cap="flat" cmpd="sng" w="45550">
            <a:solidFill>
              <a:srgbClr val="434343"/>
            </a:solidFill>
            <a:prstDash val="solid"/>
            <a:round/>
            <a:headEnd len="sm" w="sm" type="none"/>
            <a:tailEnd len="med" w="med" type="none"/>
          </a:ln>
        </p:spPr>
      </p:cxnSp>
      <p:cxnSp>
        <p:nvCxnSpPr>
          <p:cNvPr id="1529" name="Google Shape;1529;p159"/>
          <p:cNvCxnSpPr>
            <a:stCxn id="1523" idx="2"/>
            <a:endCxn id="1521" idx="6"/>
          </p:cNvCxnSpPr>
          <p:nvPr/>
        </p:nvCxnSpPr>
        <p:spPr>
          <a:xfrm>
            <a:off x="3414887" y="3901994"/>
            <a:ext cx="422400" cy="470700"/>
          </a:xfrm>
          <a:prstGeom prst="straightConnector1">
            <a:avLst/>
          </a:prstGeom>
          <a:noFill/>
          <a:ln cap="flat" cmpd="sng" w="45550">
            <a:solidFill>
              <a:srgbClr val="434343"/>
            </a:solidFill>
            <a:prstDash val="solid"/>
            <a:round/>
            <a:headEnd len="sm" w="sm" type="none"/>
            <a:tailEnd len="med" w="med" type="none"/>
          </a:ln>
        </p:spPr>
      </p:cxnSp>
      <p:sp>
        <p:nvSpPr>
          <p:cNvPr id="1530" name="Google Shape;1530;p159"/>
          <p:cNvSpPr/>
          <p:nvPr/>
        </p:nvSpPr>
        <p:spPr>
          <a:xfrm rot="7968601">
            <a:off x="5690823" y="370915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31" name="Google Shape;1531;p159"/>
          <p:cNvSpPr/>
          <p:nvPr/>
        </p:nvSpPr>
        <p:spPr>
          <a:xfrm rot="7968601">
            <a:off x="5637053" y="424137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32" name="Google Shape;1532;p159"/>
          <p:cNvSpPr/>
          <p:nvPr/>
        </p:nvSpPr>
        <p:spPr>
          <a:xfrm rot="7968601">
            <a:off x="5110576" y="4336099"/>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33" name="Google Shape;1533;p159"/>
          <p:cNvCxnSpPr>
            <a:stCxn id="1530" idx="4"/>
          </p:cNvCxnSpPr>
          <p:nvPr/>
        </p:nvCxnSpPr>
        <p:spPr>
          <a:xfrm rot="10800000">
            <a:off x="5105999" y="3653525"/>
            <a:ext cx="613200" cy="91800"/>
          </a:xfrm>
          <a:prstGeom prst="straightConnector1">
            <a:avLst/>
          </a:prstGeom>
          <a:noFill/>
          <a:ln cap="flat" cmpd="sng" w="45550">
            <a:solidFill>
              <a:srgbClr val="434343"/>
            </a:solidFill>
            <a:prstDash val="solid"/>
            <a:round/>
            <a:headEnd len="sm" w="sm" type="none"/>
            <a:tailEnd len="med" w="med" type="none"/>
          </a:ln>
        </p:spPr>
      </p:cxnSp>
      <p:cxnSp>
        <p:nvCxnSpPr>
          <p:cNvPr id="1534" name="Google Shape;1534;p159"/>
          <p:cNvCxnSpPr>
            <a:stCxn id="1532" idx="4"/>
          </p:cNvCxnSpPr>
          <p:nvPr/>
        </p:nvCxnSpPr>
        <p:spPr>
          <a:xfrm rot="10800000">
            <a:off x="4999452" y="3768367"/>
            <a:ext cx="139500" cy="603900"/>
          </a:xfrm>
          <a:prstGeom prst="straightConnector1">
            <a:avLst/>
          </a:prstGeom>
          <a:noFill/>
          <a:ln cap="flat" cmpd="sng" w="45550">
            <a:solidFill>
              <a:srgbClr val="434343"/>
            </a:solidFill>
            <a:prstDash val="solid"/>
            <a:round/>
            <a:headEnd len="sm" w="sm" type="none"/>
            <a:tailEnd len="med" w="med" type="none"/>
          </a:ln>
        </p:spPr>
      </p:cxnSp>
      <p:cxnSp>
        <p:nvCxnSpPr>
          <p:cNvPr id="1535" name="Google Shape;1535;p159"/>
          <p:cNvCxnSpPr>
            <a:stCxn id="1531" idx="4"/>
          </p:cNvCxnSpPr>
          <p:nvPr/>
        </p:nvCxnSpPr>
        <p:spPr>
          <a:xfrm rot="10800000">
            <a:off x="5077429" y="3733345"/>
            <a:ext cx="588000" cy="544200"/>
          </a:xfrm>
          <a:prstGeom prst="straightConnector1">
            <a:avLst/>
          </a:prstGeom>
          <a:noFill/>
          <a:ln cap="flat" cmpd="sng" w="45550">
            <a:solidFill>
              <a:srgbClr val="434343"/>
            </a:solidFill>
            <a:prstDash val="solid"/>
            <a:round/>
            <a:headEnd len="sm" w="sm" type="none"/>
            <a:tailEnd len="med" w="med" type="none"/>
          </a:ln>
        </p:spPr>
      </p:cxnSp>
      <p:cxnSp>
        <p:nvCxnSpPr>
          <p:cNvPr id="1536" name="Google Shape;1536;p159"/>
          <p:cNvCxnSpPr>
            <a:stCxn id="1531" idx="3"/>
            <a:endCxn id="1530" idx="7"/>
          </p:cNvCxnSpPr>
          <p:nvPr/>
        </p:nvCxnSpPr>
        <p:spPr>
          <a:xfrm flipH="1" rot="10800000">
            <a:off x="5742988" y="3933314"/>
            <a:ext cx="63900" cy="309000"/>
          </a:xfrm>
          <a:prstGeom prst="straightConnector1">
            <a:avLst/>
          </a:prstGeom>
          <a:noFill/>
          <a:ln cap="flat" cmpd="sng" w="45550">
            <a:solidFill>
              <a:srgbClr val="434343"/>
            </a:solidFill>
            <a:prstDash val="solid"/>
            <a:round/>
            <a:headEnd len="sm" w="sm" type="none"/>
            <a:tailEnd len="med" w="med" type="none"/>
          </a:ln>
        </p:spPr>
      </p:cxnSp>
      <p:cxnSp>
        <p:nvCxnSpPr>
          <p:cNvPr id="1537" name="Google Shape;1537;p159"/>
          <p:cNvCxnSpPr>
            <a:stCxn id="1531" idx="5"/>
            <a:endCxn id="1532" idx="1"/>
          </p:cNvCxnSpPr>
          <p:nvPr/>
        </p:nvCxnSpPr>
        <p:spPr>
          <a:xfrm flipH="1">
            <a:off x="5333286" y="4357502"/>
            <a:ext cx="303000" cy="87600"/>
          </a:xfrm>
          <a:prstGeom prst="straightConnector1">
            <a:avLst/>
          </a:prstGeom>
          <a:noFill/>
          <a:ln cap="flat" cmpd="sng" w="45550">
            <a:solidFill>
              <a:srgbClr val="434343"/>
            </a:solidFill>
            <a:prstDash val="solid"/>
            <a:round/>
            <a:headEnd len="sm" w="sm" type="none"/>
            <a:tailEnd len="med" w="med" type="none"/>
          </a:ln>
        </p:spPr>
      </p:cxnSp>
      <p:cxnSp>
        <p:nvCxnSpPr>
          <p:cNvPr id="1538" name="Google Shape;1538;p159"/>
          <p:cNvCxnSpPr>
            <a:stCxn id="1532" idx="2"/>
            <a:endCxn id="1530" idx="6"/>
          </p:cNvCxnSpPr>
          <p:nvPr/>
        </p:nvCxnSpPr>
        <p:spPr>
          <a:xfrm flipH="1" rot="10800000">
            <a:off x="5297052" y="3903067"/>
            <a:ext cx="429300" cy="464100"/>
          </a:xfrm>
          <a:prstGeom prst="straightConnector1">
            <a:avLst/>
          </a:prstGeom>
          <a:noFill/>
          <a:ln cap="flat" cmpd="sng" w="45550">
            <a:solidFill>
              <a:srgbClr val="434343"/>
            </a:solidFill>
            <a:prstDash val="solid"/>
            <a:round/>
            <a:headEnd len="sm" w="sm" type="none"/>
            <a:tailEnd len="med" w="med" type="none"/>
          </a:ln>
        </p:spPr>
      </p:cxnSp>
      <p:sp>
        <p:nvSpPr>
          <p:cNvPr id="1539" name="Google Shape;1539;p159"/>
          <p:cNvSpPr/>
          <p:nvPr/>
        </p:nvSpPr>
        <p:spPr>
          <a:xfrm rot="-10758135">
            <a:off x="4875629" y="4588984"/>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40" name="Google Shape;1540;p159"/>
          <p:cNvSpPr/>
          <p:nvPr/>
        </p:nvSpPr>
        <p:spPr>
          <a:xfrm rot="-10758135">
            <a:off x="4444438" y="4905566"/>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41" name="Google Shape;1541;p159"/>
          <p:cNvSpPr/>
          <p:nvPr/>
        </p:nvSpPr>
        <p:spPr>
          <a:xfrm rot="-10758135">
            <a:off x="4021449" y="4578106"/>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42" name="Google Shape;1542;p159"/>
          <p:cNvCxnSpPr>
            <a:stCxn id="1539" idx="4"/>
          </p:cNvCxnSpPr>
          <p:nvPr/>
        </p:nvCxnSpPr>
        <p:spPr>
          <a:xfrm rot="10800000">
            <a:off x="4645538" y="4071492"/>
            <a:ext cx="342300" cy="517500"/>
          </a:xfrm>
          <a:prstGeom prst="straightConnector1">
            <a:avLst/>
          </a:prstGeom>
          <a:noFill/>
          <a:ln cap="flat" cmpd="sng" w="45550">
            <a:solidFill>
              <a:srgbClr val="434343"/>
            </a:solidFill>
            <a:prstDash val="solid"/>
            <a:round/>
            <a:headEnd len="sm" w="sm" type="none"/>
            <a:tailEnd len="med" w="med" type="none"/>
          </a:ln>
        </p:spPr>
      </p:cxnSp>
      <p:cxnSp>
        <p:nvCxnSpPr>
          <p:cNvPr id="1543" name="Google Shape;1543;p159"/>
          <p:cNvCxnSpPr>
            <a:stCxn id="1541" idx="4"/>
          </p:cNvCxnSpPr>
          <p:nvPr/>
        </p:nvCxnSpPr>
        <p:spPr>
          <a:xfrm flipH="1" rot="10800000">
            <a:off x="4133657" y="4070514"/>
            <a:ext cx="354900" cy="507600"/>
          </a:xfrm>
          <a:prstGeom prst="straightConnector1">
            <a:avLst/>
          </a:prstGeom>
          <a:noFill/>
          <a:ln cap="flat" cmpd="sng" w="45550">
            <a:solidFill>
              <a:srgbClr val="434343"/>
            </a:solidFill>
            <a:prstDash val="solid"/>
            <a:round/>
            <a:headEnd len="sm" w="sm" type="none"/>
            <a:tailEnd len="med" w="med" type="none"/>
          </a:ln>
        </p:spPr>
      </p:cxnSp>
      <p:cxnSp>
        <p:nvCxnSpPr>
          <p:cNvPr id="1544" name="Google Shape;1544;p159"/>
          <p:cNvCxnSpPr>
            <a:stCxn id="1540" idx="4"/>
          </p:cNvCxnSpPr>
          <p:nvPr/>
        </p:nvCxnSpPr>
        <p:spPr>
          <a:xfrm flipH="1" rot="10800000">
            <a:off x="4556646" y="4103974"/>
            <a:ext cx="10200" cy="801600"/>
          </a:xfrm>
          <a:prstGeom prst="straightConnector1">
            <a:avLst/>
          </a:prstGeom>
          <a:noFill/>
          <a:ln cap="flat" cmpd="sng" w="45550">
            <a:solidFill>
              <a:srgbClr val="434343"/>
            </a:solidFill>
            <a:prstDash val="solid"/>
            <a:round/>
            <a:headEnd len="sm" w="sm" type="none"/>
            <a:tailEnd len="med" w="med" type="none"/>
          </a:ln>
        </p:spPr>
      </p:cxnSp>
      <p:cxnSp>
        <p:nvCxnSpPr>
          <p:cNvPr id="1545" name="Google Shape;1545;p159"/>
          <p:cNvCxnSpPr>
            <a:stCxn id="1540" idx="3"/>
            <a:endCxn id="1539" idx="7"/>
          </p:cNvCxnSpPr>
          <p:nvPr/>
        </p:nvCxnSpPr>
        <p:spPr>
          <a:xfrm flipH="1" rot="10800000">
            <a:off x="4634634" y="4780179"/>
            <a:ext cx="272400" cy="159300"/>
          </a:xfrm>
          <a:prstGeom prst="straightConnector1">
            <a:avLst/>
          </a:prstGeom>
          <a:noFill/>
          <a:ln cap="flat" cmpd="sng" w="45550">
            <a:solidFill>
              <a:srgbClr val="434343"/>
            </a:solidFill>
            <a:prstDash val="solid"/>
            <a:round/>
            <a:headEnd len="sm" w="sm" type="none"/>
            <a:tailEnd len="med" w="med" type="none"/>
          </a:ln>
        </p:spPr>
      </p:cxnSp>
      <p:cxnSp>
        <p:nvCxnSpPr>
          <p:cNvPr id="1546" name="Google Shape;1546;p159"/>
          <p:cNvCxnSpPr>
            <a:stCxn id="1540" idx="5"/>
            <a:endCxn id="1541" idx="1"/>
          </p:cNvCxnSpPr>
          <p:nvPr/>
        </p:nvCxnSpPr>
        <p:spPr>
          <a:xfrm rot="10800000">
            <a:off x="4209668" y="4771070"/>
            <a:ext cx="268200" cy="166500"/>
          </a:xfrm>
          <a:prstGeom prst="straightConnector1">
            <a:avLst/>
          </a:prstGeom>
          <a:noFill/>
          <a:ln cap="flat" cmpd="sng" w="45550">
            <a:solidFill>
              <a:srgbClr val="434343"/>
            </a:solidFill>
            <a:prstDash val="solid"/>
            <a:round/>
            <a:headEnd len="sm" w="sm" type="none"/>
            <a:tailEnd len="med" w="med" type="none"/>
          </a:ln>
        </p:spPr>
      </p:cxnSp>
      <p:cxnSp>
        <p:nvCxnSpPr>
          <p:cNvPr id="1547" name="Google Shape;1547;p159"/>
          <p:cNvCxnSpPr>
            <a:stCxn id="1541" idx="2"/>
            <a:endCxn id="1539" idx="6"/>
          </p:cNvCxnSpPr>
          <p:nvPr/>
        </p:nvCxnSpPr>
        <p:spPr>
          <a:xfrm>
            <a:off x="4243157" y="4691964"/>
            <a:ext cx="632400" cy="8100"/>
          </a:xfrm>
          <a:prstGeom prst="straightConnector1">
            <a:avLst/>
          </a:prstGeom>
          <a:noFill/>
          <a:ln cap="flat" cmpd="sng" w="45550">
            <a:solidFill>
              <a:srgbClr val="434343"/>
            </a:solidFill>
            <a:prstDash val="solid"/>
            <a:round/>
            <a:headEnd len="sm" w="sm" type="none"/>
            <a:tailEnd len="med" w="med" type="non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51" name="Shape 1551"/>
        <p:cNvGrpSpPr/>
        <p:nvPr/>
      </p:nvGrpSpPr>
      <p:grpSpPr>
        <a:xfrm>
          <a:off x="0" y="0"/>
          <a:ext cx="0" cy="0"/>
          <a:chOff x="0" y="0"/>
          <a:chExt cx="0" cy="0"/>
        </a:xfrm>
      </p:grpSpPr>
      <p:sp>
        <p:nvSpPr>
          <p:cNvPr id="1552" name="Google Shape;1552;p160"/>
          <p:cNvSpPr/>
          <p:nvPr/>
        </p:nvSpPr>
        <p:spPr>
          <a:xfrm>
            <a:off x="1888000" y="244925"/>
            <a:ext cx="5480100" cy="4745400"/>
          </a:xfrm>
          <a:prstGeom prst="ellipse">
            <a:avLst/>
          </a:prstGeom>
          <a:solidFill>
            <a:srgbClr val="FFFDF5"/>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EFE7EC"/>
              </a:solidFill>
              <a:latin typeface="Montserrat"/>
              <a:ea typeface="Montserrat"/>
              <a:cs typeface="Montserrat"/>
              <a:sym typeface="Montserrat"/>
            </a:endParaRPr>
          </a:p>
        </p:txBody>
      </p:sp>
      <p:sp>
        <p:nvSpPr>
          <p:cNvPr id="1553" name="Google Shape;1553;p160"/>
          <p:cNvSpPr/>
          <p:nvPr/>
        </p:nvSpPr>
        <p:spPr>
          <a:xfrm>
            <a:off x="2636625" y="1069432"/>
            <a:ext cx="3869700" cy="3119100"/>
          </a:xfrm>
          <a:prstGeom prst="ellipse">
            <a:avLst/>
          </a:prstGeom>
          <a:solidFill>
            <a:srgbClr val="EFE7EC"/>
          </a:solidFill>
          <a:ln cap="flat" cmpd="sng" w="38100">
            <a:solidFill>
              <a:srgbClr val="B48EA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554" name="Google Shape;1554;p160"/>
          <p:cNvSpPr/>
          <p:nvPr/>
        </p:nvSpPr>
        <p:spPr>
          <a:xfrm>
            <a:off x="3496125" y="1822282"/>
            <a:ext cx="2150700" cy="1613400"/>
          </a:xfrm>
          <a:prstGeom prst="ellipse">
            <a:avLst/>
          </a:prstGeom>
          <a:solidFill>
            <a:srgbClr val="A3638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555" name="Google Shape;1555;p160"/>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56" name="Google Shape;1556;p160"/>
          <p:cNvCxnSpPr>
            <a:stCxn id="1557" idx="6"/>
            <a:endCxn id="1555"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558" name="Google Shape;1558;p160"/>
          <p:cNvSpPr txBox="1"/>
          <p:nvPr/>
        </p:nvSpPr>
        <p:spPr>
          <a:xfrm>
            <a:off x="5633673" y="12995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Clr>
                <a:schemeClr val="dk1"/>
              </a:buClr>
              <a:buSzPts val="1100"/>
              <a:buFont typeface="Arial"/>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b="1" lang="en" sz="1812">
                <a:solidFill>
                  <a:srgbClr val="5E0942"/>
                </a:solidFill>
                <a:latin typeface="Montserrat"/>
                <a:ea typeface="Montserrat"/>
                <a:cs typeface="Montserrat"/>
                <a:sym typeface="Montserrat"/>
              </a:rPr>
              <a:t>The snowflake model</a:t>
            </a:r>
            <a:endParaRPr b="1" sz="1812">
              <a:solidFill>
                <a:srgbClr val="5E0942"/>
              </a:solidFill>
              <a:latin typeface="Montserrat"/>
              <a:ea typeface="Montserrat"/>
              <a:cs typeface="Montserrat"/>
              <a:sym typeface="Montserrat"/>
            </a:endParaRPr>
          </a:p>
        </p:txBody>
      </p:sp>
      <p:sp>
        <p:nvSpPr>
          <p:cNvPr id="1557" name="Google Shape;1557;p160"/>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59" name="Google Shape;1559;p160"/>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60" name="Google Shape;1560;p160"/>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61" name="Google Shape;1561;p160"/>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62" name="Google Shape;1562;p160"/>
          <p:cNvCxnSpPr>
            <a:stCxn id="1555" idx="6"/>
            <a:endCxn id="1561"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563" name="Google Shape;1563;p160"/>
          <p:cNvCxnSpPr>
            <a:stCxn id="1560" idx="4"/>
            <a:endCxn id="1555"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564" name="Google Shape;1564;p160"/>
          <p:cNvCxnSpPr>
            <a:stCxn id="1559" idx="0"/>
            <a:endCxn id="1555"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1565" name="Google Shape;1565;p160"/>
          <p:cNvCxnSpPr>
            <a:stCxn id="1557" idx="7"/>
            <a:endCxn id="1560"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566" name="Google Shape;1566;p160"/>
          <p:cNvCxnSpPr>
            <a:stCxn id="1557" idx="5"/>
            <a:endCxn id="1559"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567" name="Google Shape;1567;p160"/>
          <p:cNvCxnSpPr>
            <a:stCxn id="1560" idx="5"/>
            <a:endCxn id="1561"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568" name="Google Shape;1568;p160"/>
          <p:cNvCxnSpPr>
            <a:stCxn id="1559" idx="7"/>
            <a:endCxn id="1561"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1569" name="Google Shape;1569;p160"/>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70" name="Google Shape;1570;p160"/>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71" name="Google Shape;1571;p160"/>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72" name="Google Shape;1572;p160"/>
          <p:cNvCxnSpPr>
            <a:stCxn id="1569" idx="5"/>
            <a:endCxn id="1560"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573" name="Google Shape;1573;p160"/>
          <p:cNvCxnSpPr>
            <a:stCxn id="1571" idx="3"/>
            <a:endCxn id="1560"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574" name="Google Shape;1574;p160"/>
          <p:cNvCxnSpPr>
            <a:stCxn id="1570" idx="4"/>
            <a:endCxn id="1560"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575" name="Google Shape;1575;p160"/>
          <p:cNvCxnSpPr>
            <a:stCxn id="1570" idx="3"/>
            <a:endCxn id="1569"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576" name="Google Shape;1576;p160"/>
          <p:cNvCxnSpPr>
            <a:stCxn id="1570" idx="5"/>
            <a:endCxn id="1571"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577" name="Google Shape;1577;p160"/>
          <p:cNvCxnSpPr>
            <a:stCxn id="1571" idx="2"/>
            <a:endCxn id="1569"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1578" name="Google Shape;1578;p160"/>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79" name="Google Shape;1579;p160"/>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80" name="Google Shape;1580;p160"/>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81" name="Google Shape;1581;p160"/>
          <p:cNvCxnSpPr>
            <a:stCxn id="1578"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582" name="Google Shape;1582;p160"/>
          <p:cNvCxnSpPr>
            <a:stCxn id="1580"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583" name="Google Shape;1583;p160"/>
          <p:cNvCxnSpPr>
            <a:stCxn id="1579"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584" name="Google Shape;1584;p160"/>
          <p:cNvCxnSpPr>
            <a:stCxn id="1579" idx="3"/>
            <a:endCxn id="1578"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585" name="Google Shape;1585;p160"/>
          <p:cNvCxnSpPr>
            <a:stCxn id="1579" idx="5"/>
            <a:endCxn id="1580"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586" name="Google Shape;1586;p160"/>
          <p:cNvCxnSpPr>
            <a:stCxn id="1580" idx="2"/>
            <a:endCxn id="1578"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1587" name="Google Shape;1587;p160"/>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88" name="Google Shape;1588;p160"/>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89" name="Google Shape;1589;p160"/>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90" name="Google Shape;1590;p160"/>
          <p:cNvCxnSpPr>
            <a:stCxn id="1587"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591" name="Google Shape;1591;p160"/>
          <p:cNvCxnSpPr>
            <a:stCxn id="1589"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592" name="Google Shape;1592;p160"/>
          <p:cNvCxnSpPr>
            <a:stCxn id="1588"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593" name="Google Shape;1593;p160"/>
          <p:cNvCxnSpPr>
            <a:stCxn id="1588" idx="3"/>
            <a:endCxn id="1587"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594" name="Google Shape;1594;p160"/>
          <p:cNvCxnSpPr>
            <a:stCxn id="1588" idx="5"/>
            <a:endCxn id="1589"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595" name="Google Shape;1595;p160"/>
          <p:cNvCxnSpPr>
            <a:stCxn id="1589" idx="2"/>
            <a:endCxn id="1587"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1596" name="Google Shape;1596;p160"/>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97" name="Google Shape;1597;p160"/>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98" name="Google Shape;1598;p160"/>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99" name="Google Shape;1599;p160"/>
          <p:cNvCxnSpPr>
            <a:stCxn id="1596"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600" name="Google Shape;1600;p160"/>
          <p:cNvCxnSpPr>
            <a:stCxn id="1598"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601" name="Google Shape;1601;p160"/>
          <p:cNvCxnSpPr>
            <a:stCxn id="1597"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602" name="Google Shape;1602;p160"/>
          <p:cNvCxnSpPr>
            <a:stCxn id="1597" idx="3"/>
            <a:endCxn id="1596"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603" name="Google Shape;1603;p160"/>
          <p:cNvCxnSpPr>
            <a:stCxn id="1597" idx="5"/>
            <a:endCxn id="1598"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604" name="Google Shape;1604;p160"/>
          <p:cNvCxnSpPr>
            <a:stCxn id="1598" idx="2"/>
            <a:endCxn id="1596"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1605" name="Google Shape;1605;p160"/>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06" name="Google Shape;1606;p160"/>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07" name="Google Shape;1607;p160"/>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08" name="Google Shape;1608;p160"/>
          <p:cNvCxnSpPr>
            <a:stCxn id="1605" idx="4"/>
          </p:cNvCxnSpPr>
          <p:nvPr/>
        </p:nvCxnSpPr>
        <p:spPr>
          <a:xfrm rot="10800000">
            <a:off x="6014339" y="3068105"/>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1609" name="Google Shape;1609;p160"/>
          <p:cNvCxnSpPr>
            <a:stCxn id="1607" idx="4"/>
          </p:cNvCxnSpPr>
          <p:nvPr/>
        </p:nvCxnSpPr>
        <p:spPr>
          <a:xfrm rot="10800000">
            <a:off x="5898213" y="3172480"/>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1610" name="Google Shape;1610;p160"/>
          <p:cNvCxnSpPr>
            <a:stCxn id="1606" idx="4"/>
          </p:cNvCxnSpPr>
          <p:nvPr/>
        </p:nvCxnSpPr>
        <p:spPr>
          <a:xfrm rot="10800000">
            <a:off x="5978216" y="3144821"/>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1611" name="Google Shape;1611;p160"/>
          <p:cNvCxnSpPr>
            <a:stCxn id="1606" idx="3"/>
            <a:endCxn id="1605" idx="7"/>
          </p:cNvCxnSpPr>
          <p:nvPr/>
        </p:nvCxnSpPr>
        <p:spPr>
          <a:xfrm flipH="1" rot="10800000">
            <a:off x="6593870" y="341198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1612" name="Google Shape;1612;p160"/>
          <p:cNvCxnSpPr>
            <a:stCxn id="1606" idx="5"/>
            <a:endCxn id="1607" idx="1"/>
          </p:cNvCxnSpPr>
          <p:nvPr/>
        </p:nvCxnSpPr>
        <p:spPr>
          <a:xfrm flipH="1">
            <a:off x="6167085" y="3818371"/>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1613" name="Google Shape;1613;p160"/>
          <p:cNvCxnSpPr>
            <a:stCxn id="1607" idx="2"/>
            <a:endCxn id="1605" idx="6"/>
          </p:cNvCxnSpPr>
          <p:nvPr/>
        </p:nvCxnSpPr>
        <p:spPr>
          <a:xfrm flipH="1" rot="10800000">
            <a:off x="6138213" y="3374380"/>
            <a:ext cx="470700" cy="422400"/>
          </a:xfrm>
          <a:prstGeom prst="straightConnector1">
            <a:avLst/>
          </a:prstGeom>
          <a:noFill/>
          <a:ln cap="flat" cmpd="sng" w="45550">
            <a:solidFill>
              <a:srgbClr val="434343"/>
            </a:solidFill>
            <a:prstDash val="solid"/>
            <a:round/>
            <a:headEnd len="sm" w="sm" type="none"/>
            <a:tailEnd len="med" w="med" type="none"/>
          </a:ln>
        </p:spPr>
      </p:cxnSp>
      <p:sp>
        <p:nvSpPr>
          <p:cNvPr id="1614" name="Google Shape;1614;p160"/>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15" name="Google Shape;1615;p160"/>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16" name="Google Shape;1616;p160"/>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17" name="Google Shape;1617;p160"/>
          <p:cNvCxnSpPr>
            <a:stCxn id="1614" idx="4"/>
          </p:cNvCxnSpPr>
          <p:nvPr/>
        </p:nvCxnSpPr>
        <p:spPr>
          <a:xfrm flipH="1">
            <a:off x="5889744" y="1492468"/>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1618" name="Google Shape;1618;p160"/>
          <p:cNvCxnSpPr>
            <a:stCxn id="1616" idx="4"/>
          </p:cNvCxnSpPr>
          <p:nvPr/>
        </p:nvCxnSpPr>
        <p:spPr>
          <a:xfrm flipH="1">
            <a:off x="6004586" y="2072715"/>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1619" name="Google Shape;1619;p160"/>
          <p:cNvCxnSpPr>
            <a:stCxn id="1615" idx="4"/>
          </p:cNvCxnSpPr>
          <p:nvPr/>
        </p:nvCxnSpPr>
        <p:spPr>
          <a:xfrm flipH="1">
            <a:off x="5969564" y="1546238"/>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1620" name="Google Shape;1620;p160"/>
          <p:cNvCxnSpPr>
            <a:stCxn id="1615" idx="3"/>
            <a:endCxn id="1614" idx="7"/>
          </p:cNvCxnSpPr>
          <p:nvPr/>
        </p:nvCxnSpPr>
        <p:spPr>
          <a:xfrm rot="10800000">
            <a:off x="6169533" y="1404779"/>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1621" name="Google Shape;1621;p160"/>
          <p:cNvCxnSpPr>
            <a:stCxn id="1615" idx="5"/>
            <a:endCxn id="1616" idx="1"/>
          </p:cNvCxnSpPr>
          <p:nvPr/>
        </p:nvCxnSpPr>
        <p:spPr>
          <a:xfrm>
            <a:off x="6593721" y="1575382"/>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1622" name="Google Shape;1622;p160"/>
          <p:cNvCxnSpPr>
            <a:stCxn id="1616" idx="2"/>
            <a:endCxn id="1614" idx="6"/>
          </p:cNvCxnSpPr>
          <p:nvPr/>
        </p:nvCxnSpPr>
        <p:spPr>
          <a:xfrm rot="10800000">
            <a:off x="6139286" y="1485315"/>
            <a:ext cx="464100" cy="429300"/>
          </a:xfrm>
          <a:prstGeom prst="straightConnector1">
            <a:avLst/>
          </a:prstGeom>
          <a:noFill/>
          <a:ln cap="flat" cmpd="sng" w="45550">
            <a:solidFill>
              <a:srgbClr val="434343"/>
            </a:solidFill>
            <a:prstDash val="solid"/>
            <a:round/>
            <a:headEnd len="sm" w="sm" type="none"/>
            <a:tailEnd len="med" w="med" type="none"/>
          </a:ln>
        </p:spPr>
      </p:cxnSp>
      <p:sp>
        <p:nvSpPr>
          <p:cNvPr id="1623" name="Google Shape;1623;p160"/>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24" name="Google Shape;1624;p160"/>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25" name="Google Shape;1625;p160"/>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26" name="Google Shape;1626;p160"/>
          <p:cNvCxnSpPr>
            <a:stCxn id="1623" idx="4"/>
          </p:cNvCxnSpPr>
          <p:nvPr/>
        </p:nvCxnSpPr>
        <p:spPr>
          <a:xfrm flipH="1">
            <a:off x="6307711" y="2223830"/>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1627" name="Google Shape;1627;p160"/>
          <p:cNvCxnSpPr>
            <a:stCxn id="1625" idx="4"/>
          </p:cNvCxnSpPr>
          <p:nvPr/>
        </p:nvCxnSpPr>
        <p:spPr>
          <a:xfrm rot="10800000">
            <a:off x="6306733" y="2723111"/>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1628" name="Google Shape;1628;p160"/>
          <p:cNvCxnSpPr>
            <a:stCxn id="1624" idx="4"/>
          </p:cNvCxnSpPr>
          <p:nvPr/>
        </p:nvCxnSpPr>
        <p:spPr>
          <a:xfrm rot="10800000">
            <a:off x="6340193" y="2644821"/>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1629" name="Google Shape;1629;p160"/>
          <p:cNvCxnSpPr>
            <a:stCxn id="1624" idx="3"/>
            <a:endCxn id="1623" idx="7"/>
          </p:cNvCxnSpPr>
          <p:nvPr/>
        </p:nvCxnSpPr>
        <p:spPr>
          <a:xfrm rot="10800000">
            <a:off x="7016398" y="2304634"/>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1630" name="Google Shape;1630;p160"/>
          <p:cNvCxnSpPr>
            <a:stCxn id="1624" idx="5"/>
            <a:endCxn id="1625" idx="1"/>
          </p:cNvCxnSpPr>
          <p:nvPr/>
        </p:nvCxnSpPr>
        <p:spPr>
          <a:xfrm flipH="1">
            <a:off x="7007289" y="273379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1631" name="Google Shape;1631;p160"/>
          <p:cNvCxnSpPr>
            <a:stCxn id="1625" idx="2"/>
            <a:endCxn id="1623" idx="6"/>
          </p:cNvCxnSpPr>
          <p:nvPr/>
        </p:nvCxnSpPr>
        <p:spPr>
          <a:xfrm flipH="1" rot="10800000">
            <a:off x="6928183" y="2336111"/>
            <a:ext cx="8100" cy="632400"/>
          </a:xfrm>
          <a:prstGeom prst="straightConnector1">
            <a:avLst/>
          </a:prstGeom>
          <a:noFill/>
          <a:ln cap="flat" cmpd="sng" w="45550">
            <a:solidFill>
              <a:srgbClr val="434343"/>
            </a:solidFill>
            <a:prstDash val="solid"/>
            <a:round/>
            <a:headEnd len="sm" w="sm" type="none"/>
            <a:tailEnd len="med" w="med" type="none"/>
          </a:ln>
        </p:spPr>
      </p:cxnSp>
      <p:sp>
        <p:nvSpPr>
          <p:cNvPr id="1632" name="Google Shape;1632;p160"/>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33" name="Google Shape;1633;p160"/>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34" name="Google Shape;1634;p160"/>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35" name="Google Shape;1635;p160"/>
          <p:cNvCxnSpPr>
            <a:stCxn id="1632" idx="4"/>
          </p:cNvCxnSpPr>
          <p:nvPr/>
        </p:nvCxnSpPr>
        <p:spPr>
          <a:xfrm>
            <a:off x="2539698" y="2068054"/>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1636" name="Google Shape;1636;p160"/>
          <p:cNvCxnSpPr>
            <a:stCxn id="1634" idx="4"/>
          </p:cNvCxnSpPr>
          <p:nvPr/>
        </p:nvCxnSpPr>
        <p:spPr>
          <a:xfrm>
            <a:off x="3175724" y="1497778"/>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1637" name="Google Shape;1637;p160"/>
          <p:cNvCxnSpPr>
            <a:stCxn id="1633" idx="4"/>
          </p:cNvCxnSpPr>
          <p:nvPr/>
        </p:nvCxnSpPr>
        <p:spPr>
          <a:xfrm>
            <a:off x="2642720" y="1543138"/>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1638" name="Google Shape;1638;p160"/>
          <p:cNvCxnSpPr>
            <a:stCxn id="1633" idx="3"/>
            <a:endCxn id="1632" idx="7"/>
          </p:cNvCxnSpPr>
          <p:nvPr/>
        </p:nvCxnSpPr>
        <p:spPr>
          <a:xfrm flipH="1">
            <a:off x="2469867" y="157086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1639" name="Google Shape;1639;p160"/>
          <p:cNvCxnSpPr>
            <a:stCxn id="1633" idx="5"/>
            <a:endCxn id="1634" idx="1"/>
          </p:cNvCxnSpPr>
          <p:nvPr/>
        </p:nvCxnSpPr>
        <p:spPr>
          <a:xfrm flipH="1" rot="10800000">
            <a:off x="2679152" y="1406888"/>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1640" name="Google Shape;1640;p160"/>
          <p:cNvCxnSpPr>
            <a:stCxn id="1634" idx="2"/>
            <a:endCxn id="1632" idx="6"/>
          </p:cNvCxnSpPr>
          <p:nvPr/>
        </p:nvCxnSpPr>
        <p:spPr>
          <a:xfrm flipH="1">
            <a:off x="2547224" y="1487878"/>
            <a:ext cx="470700" cy="422400"/>
          </a:xfrm>
          <a:prstGeom prst="straightConnector1">
            <a:avLst/>
          </a:prstGeom>
          <a:noFill/>
          <a:ln cap="flat" cmpd="sng" w="45550">
            <a:solidFill>
              <a:srgbClr val="434343"/>
            </a:solidFill>
            <a:prstDash val="solid"/>
            <a:round/>
            <a:headEnd len="sm" w="sm" type="none"/>
            <a:tailEnd len="med" w="med" type="none"/>
          </a:ln>
        </p:spPr>
      </p:cxnSp>
      <p:sp>
        <p:nvSpPr>
          <p:cNvPr id="1641" name="Google Shape;1641;p160"/>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42" name="Google Shape;1642;p160"/>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43" name="Google Shape;1643;p160"/>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44" name="Google Shape;1644;p160"/>
          <p:cNvCxnSpPr>
            <a:stCxn id="1641" idx="4"/>
          </p:cNvCxnSpPr>
          <p:nvPr/>
        </p:nvCxnSpPr>
        <p:spPr>
          <a:xfrm flipH="1" rot="10800000">
            <a:off x="3174593" y="3178991"/>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1645" name="Google Shape;1645;p160"/>
          <p:cNvCxnSpPr>
            <a:stCxn id="1643" idx="4"/>
          </p:cNvCxnSpPr>
          <p:nvPr/>
        </p:nvCxnSpPr>
        <p:spPr>
          <a:xfrm flipH="1" rot="10800000">
            <a:off x="2547651" y="3072444"/>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1646" name="Google Shape;1646;p160"/>
          <p:cNvCxnSpPr>
            <a:stCxn id="1642" idx="4"/>
          </p:cNvCxnSpPr>
          <p:nvPr/>
        </p:nvCxnSpPr>
        <p:spPr>
          <a:xfrm flipH="1" rot="10800000">
            <a:off x="2642372" y="3150421"/>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1647" name="Google Shape;1647;p160"/>
          <p:cNvCxnSpPr>
            <a:stCxn id="1642" idx="3"/>
            <a:endCxn id="1641" idx="7"/>
          </p:cNvCxnSpPr>
          <p:nvPr/>
        </p:nvCxnSpPr>
        <p:spPr>
          <a:xfrm>
            <a:off x="2677604" y="3815980"/>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1648" name="Google Shape;1648;p160"/>
          <p:cNvCxnSpPr>
            <a:stCxn id="1642" idx="5"/>
            <a:endCxn id="1643" idx="1"/>
          </p:cNvCxnSpPr>
          <p:nvPr/>
        </p:nvCxnSpPr>
        <p:spPr>
          <a:xfrm rot="10800000">
            <a:off x="2474816" y="3406277"/>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1649" name="Google Shape;1649;p160"/>
          <p:cNvCxnSpPr>
            <a:stCxn id="1643" idx="2"/>
            <a:endCxn id="1641" idx="6"/>
          </p:cNvCxnSpPr>
          <p:nvPr/>
        </p:nvCxnSpPr>
        <p:spPr>
          <a:xfrm>
            <a:off x="2552751" y="3370044"/>
            <a:ext cx="464100" cy="429300"/>
          </a:xfrm>
          <a:prstGeom prst="straightConnector1">
            <a:avLst/>
          </a:prstGeom>
          <a:noFill/>
          <a:ln cap="flat" cmpd="sng" w="45550">
            <a:solidFill>
              <a:srgbClr val="434343"/>
            </a:solidFill>
            <a:prstDash val="solid"/>
            <a:round/>
            <a:headEnd len="sm" w="sm" type="none"/>
            <a:tailEnd len="med" w="med" type="none"/>
          </a:ln>
        </p:spPr>
      </p:cxnSp>
      <p:sp>
        <p:nvSpPr>
          <p:cNvPr id="1650" name="Google Shape;1650;p160"/>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51" name="Google Shape;1651;p160"/>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52" name="Google Shape;1652;p160"/>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53" name="Google Shape;1653;p160"/>
          <p:cNvCxnSpPr>
            <a:stCxn id="1650" idx="4"/>
          </p:cNvCxnSpPr>
          <p:nvPr/>
        </p:nvCxnSpPr>
        <p:spPr>
          <a:xfrm flipH="1" rot="10800000">
            <a:off x="2330926" y="2718529"/>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1654" name="Google Shape;1654;p160"/>
          <p:cNvCxnSpPr>
            <a:stCxn id="1652" idx="4"/>
          </p:cNvCxnSpPr>
          <p:nvPr/>
        </p:nvCxnSpPr>
        <p:spPr>
          <a:xfrm>
            <a:off x="2341804" y="2206648"/>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1655" name="Google Shape;1655;p160"/>
          <p:cNvCxnSpPr>
            <a:stCxn id="1651" idx="4"/>
          </p:cNvCxnSpPr>
          <p:nvPr/>
        </p:nvCxnSpPr>
        <p:spPr>
          <a:xfrm>
            <a:off x="2014344" y="2629638"/>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1656" name="Google Shape;1656;p160"/>
          <p:cNvCxnSpPr>
            <a:stCxn id="1651" idx="3"/>
            <a:endCxn id="1650" idx="7"/>
          </p:cNvCxnSpPr>
          <p:nvPr/>
        </p:nvCxnSpPr>
        <p:spPr>
          <a:xfrm>
            <a:off x="1980439" y="2707625"/>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1657" name="Google Shape;1657;p160"/>
          <p:cNvCxnSpPr>
            <a:stCxn id="1651" idx="5"/>
            <a:endCxn id="1652" idx="1"/>
          </p:cNvCxnSpPr>
          <p:nvPr/>
        </p:nvCxnSpPr>
        <p:spPr>
          <a:xfrm flipH="1" rot="10800000">
            <a:off x="1982348" y="228265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1658" name="Google Shape;1658;p160"/>
          <p:cNvCxnSpPr>
            <a:stCxn id="1652" idx="2"/>
            <a:endCxn id="1650" idx="6"/>
          </p:cNvCxnSpPr>
          <p:nvPr/>
        </p:nvCxnSpPr>
        <p:spPr>
          <a:xfrm flipH="1">
            <a:off x="2219854" y="2316148"/>
            <a:ext cx="8100" cy="632400"/>
          </a:xfrm>
          <a:prstGeom prst="straightConnector1">
            <a:avLst/>
          </a:prstGeom>
          <a:noFill/>
          <a:ln cap="flat" cmpd="sng" w="45550">
            <a:solidFill>
              <a:srgbClr val="434343"/>
            </a:solidFill>
            <a:prstDash val="solid"/>
            <a:round/>
            <a:headEnd len="sm" w="sm" type="none"/>
            <a:tailEnd len="med" w="med" type="none"/>
          </a:ln>
        </p:spPr>
      </p:cxnSp>
      <p:sp>
        <p:nvSpPr>
          <p:cNvPr id="1659" name="Google Shape;1659;p160"/>
          <p:cNvSpPr/>
          <p:nvPr/>
        </p:nvSpPr>
        <p:spPr>
          <a:xfrm rot="3789470">
            <a:off x="5267037" y="809076"/>
            <a:ext cx="221910" cy="225264"/>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60" name="Google Shape;1660;p160"/>
          <p:cNvSpPr/>
          <p:nvPr/>
        </p:nvSpPr>
        <p:spPr>
          <a:xfrm rot="3789470">
            <a:off x="5747403" y="1044447"/>
            <a:ext cx="221910" cy="225264"/>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61" name="Google Shape;1661;p160"/>
          <p:cNvSpPr/>
          <p:nvPr/>
        </p:nvSpPr>
        <p:spPr>
          <a:xfrm rot="3789470">
            <a:off x="5653265" y="1571029"/>
            <a:ext cx="221910" cy="225264"/>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62" name="Google Shape;1662;p160"/>
          <p:cNvCxnSpPr>
            <a:stCxn id="1659" idx="4"/>
          </p:cNvCxnSpPr>
          <p:nvPr/>
        </p:nvCxnSpPr>
        <p:spPr>
          <a:xfrm flipH="1">
            <a:off x="4978392" y="972558"/>
            <a:ext cx="299100" cy="543300"/>
          </a:xfrm>
          <a:prstGeom prst="straightConnector1">
            <a:avLst/>
          </a:prstGeom>
          <a:noFill/>
          <a:ln cap="flat" cmpd="sng" w="45550">
            <a:solidFill>
              <a:srgbClr val="434343"/>
            </a:solidFill>
            <a:prstDash val="solid"/>
            <a:round/>
            <a:headEnd len="sm" w="sm" type="none"/>
            <a:tailEnd len="med" w="med" type="none"/>
          </a:ln>
        </p:spPr>
      </p:cxnSp>
      <p:cxnSp>
        <p:nvCxnSpPr>
          <p:cNvPr id="1663" name="Google Shape;1663;p160"/>
          <p:cNvCxnSpPr>
            <a:stCxn id="1661" idx="4"/>
          </p:cNvCxnSpPr>
          <p:nvPr/>
        </p:nvCxnSpPr>
        <p:spPr>
          <a:xfrm rot="10800000">
            <a:off x="5049020" y="1655011"/>
            <a:ext cx="614700" cy="79500"/>
          </a:xfrm>
          <a:prstGeom prst="straightConnector1">
            <a:avLst/>
          </a:prstGeom>
          <a:noFill/>
          <a:ln cap="flat" cmpd="sng" w="45550">
            <a:solidFill>
              <a:srgbClr val="434343"/>
            </a:solidFill>
            <a:prstDash val="solid"/>
            <a:round/>
            <a:headEnd len="sm" w="sm" type="none"/>
            <a:tailEnd len="med" w="med" type="none"/>
          </a:ln>
        </p:spPr>
      </p:cxnSp>
      <p:cxnSp>
        <p:nvCxnSpPr>
          <p:cNvPr id="1664" name="Google Shape;1664;p160"/>
          <p:cNvCxnSpPr>
            <a:stCxn id="1660" idx="4"/>
          </p:cNvCxnSpPr>
          <p:nvPr/>
        </p:nvCxnSpPr>
        <p:spPr>
          <a:xfrm flipH="1">
            <a:off x="5042958" y="1207929"/>
            <a:ext cx="714900" cy="362400"/>
          </a:xfrm>
          <a:prstGeom prst="straightConnector1">
            <a:avLst/>
          </a:prstGeom>
          <a:noFill/>
          <a:ln cap="flat" cmpd="sng" w="45550">
            <a:solidFill>
              <a:srgbClr val="434343"/>
            </a:solidFill>
            <a:prstDash val="solid"/>
            <a:round/>
            <a:headEnd len="sm" w="sm" type="none"/>
            <a:tailEnd len="med" w="med" type="none"/>
          </a:ln>
        </p:spPr>
      </p:cxnSp>
      <p:cxnSp>
        <p:nvCxnSpPr>
          <p:cNvPr id="1665" name="Google Shape;1665;p160"/>
          <p:cNvCxnSpPr>
            <a:stCxn id="1660" idx="5"/>
            <a:endCxn id="1661" idx="1"/>
          </p:cNvCxnSpPr>
          <p:nvPr/>
        </p:nvCxnSpPr>
        <p:spPr>
          <a:xfrm flipH="1">
            <a:off x="5799919" y="1263039"/>
            <a:ext cx="22800" cy="314700"/>
          </a:xfrm>
          <a:prstGeom prst="straightConnector1">
            <a:avLst/>
          </a:prstGeom>
          <a:noFill/>
          <a:ln cap="flat" cmpd="sng" w="45550">
            <a:solidFill>
              <a:srgbClr val="434343"/>
            </a:solidFill>
            <a:prstDash val="solid"/>
            <a:round/>
            <a:headEnd len="sm" w="sm" type="none"/>
            <a:tailEnd len="med" w="med" type="none"/>
          </a:ln>
        </p:spPr>
      </p:cxnSp>
      <p:cxnSp>
        <p:nvCxnSpPr>
          <p:cNvPr id="1666" name="Google Shape;1666;p160"/>
          <p:cNvCxnSpPr>
            <a:stCxn id="1661" idx="2"/>
            <a:endCxn id="1659" idx="6"/>
          </p:cNvCxnSpPr>
          <p:nvPr/>
        </p:nvCxnSpPr>
        <p:spPr>
          <a:xfrm rot="10800000">
            <a:off x="5428220" y="1020661"/>
            <a:ext cx="285900" cy="564000"/>
          </a:xfrm>
          <a:prstGeom prst="straightConnector1">
            <a:avLst/>
          </a:prstGeom>
          <a:noFill/>
          <a:ln cap="flat" cmpd="sng" w="45550">
            <a:solidFill>
              <a:srgbClr val="434343"/>
            </a:solidFill>
            <a:prstDash val="solid"/>
            <a:round/>
            <a:headEnd len="sm" w="sm" type="none"/>
            <a:tailEnd len="med" w="med" type="none"/>
          </a:ln>
        </p:spPr>
      </p:cxnSp>
      <p:sp>
        <p:nvSpPr>
          <p:cNvPr id="1667" name="Google Shape;1667;p160"/>
          <p:cNvSpPr/>
          <p:nvPr/>
        </p:nvSpPr>
        <p:spPr>
          <a:xfrm rot="-1931161">
            <a:off x="3276677" y="1084450"/>
            <a:ext cx="221901" cy="224891"/>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68" name="Google Shape;1668;p160"/>
          <p:cNvSpPr/>
          <p:nvPr/>
        </p:nvSpPr>
        <p:spPr>
          <a:xfrm rot="-1931161">
            <a:off x="3466364" y="584281"/>
            <a:ext cx="221901" cy="224891"/>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69" name="Google Shape;1669;p160"/>
          <p:cNvSpPr/>
          <p:nvPr/>
        </p:nvSpPr>
        <p:spPr>
          <a:xfrm rot="-1931161">
            <a:off x="4075617" y="629050"/>
            <a:ext cx="221901" cy="224891"/>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70" name="Google Shape;1670;p160"/>
          <p:cNvCxnSpPr>
            <a:stCxn id="1667" idx="4"/>
          </p:cNvCxnSpPr>
          <p:nvPr/>
        </p:nvCxnSpPr>
        <p:spPr>
          <a:xfrm>
            <a:off x="3447627" y="1291996"/>
            <a:ext cx="568500" cy="247500"/>
          </a:xfrm>
          <a:prstGeom prst="straightConnector1">
            <a:avLst/>
          </a:prstGeom>
          <a:noFill/>
          <a:ln cap="flat" cmpd="sng" w="45550">
            <a:solidFill>
              <a:srgbClr val="434343"/>
            </a:solidFill>
            <a:prstDash val="solid"/>
            <a:round/>
            <a:headEnd len="sm" w="sm" type="none"/>
            <a:tailEnd len="med" w="med" type="none"/>
          </a:ln>
        </p:spPr>
      </p:cxnSp>
      <p:cxnSp>
        <p:nvCxnSpPr>
          <p:cNvPr id="1671" name="Google Shape;1671;p160"/>
          <p:cNvCxnSpPr/>
          <p:nvPr/>
        </p:nvCxnSpPr>
        <p:spPr>
          <a:xfrm flipH="1" rot="-4499824">
            <a:off x="3857883" y="1076514"/>
            <a:ext cx="603781" cy="139428"/>
          </a:xfrm>
          <a:prstGeom prst="straightConnector1">
            <a:avLst/>
          </a:prstGeom>
          <a:noFill/>
          <a:ln cap="flat" cmpd="sng" w="45550">
            <a:solidFill>
              <a:srgbClr val="434343"/>
            </a:solidFill>
            <a:prstDash val="solid"/>
            <a:round/>
            <a:headEnd len="sm" w="sm" type="none"/>
            <a:tailEnd len="med" w="med" type="none"/>
          </a:ln>
        </p:spPr>
      </p:cxnSp>
      <p:cxnSp>
        <p:nvCxnSpPr>
          <p:cNvPr id="1672" name="Google Shape;1672;p160"/>
          <p:cNvCxnSpPr>
            <a:stCxn id="1668" idx="4"/>
          </p:cNvCxnSpPr>
          <p:nvPr/>
        </p:nvCxnSpPr>
        <p:spPr>
          <a:xfrm>
            <a:off x="3637314" y="791827"/>
            <a:ext cx="427200" cy="677700"/>
          </a:xfrm>
          <a:prstGeom prst="straightConnector1">
            <a:avLst/>
          </a:prstGeom>
          <a:noFill/>
          <a:ln cap="flat" cmpd="sng" w="45550">
            <a:solidFill>
              <a:srgbClr val="434343"/>
            </a:solidFill>
            <a:prstDash val="solid"/>
            <a:round/>
            <a:headEnd len="sm" w="sm" type="none"/>
            <a:tailEnd len="med" w="med" type="none"/>
          </a:ln>
        </p:spPr>
      </p:cxnSp>
      <p:cxnSp>
        <p:nvCxnSpPr>
          <p:cNvPr id="1673" name="Google Shape;1673;p160"/>
          <p:cNvCxnSpPr>
            <a:stCxn id="1668" idx="5"/>
            <a:endCxn id="1669" idx="1"/>
          </p:cNvCxnSpPr>
          <p:nvPr/>
        </p:nvCxnSpPr>
        <p:spPr>
          <a:xfrm flipH="1" rot="10800000">
            <a:off x="3686138" y="716183"/>
            <a:ext cx="391500" cy="6000"/>
          </a:xfrm>
          <a:prstGeom prst="straightConnector1">
            <a:avLst/>
          </a:prstGeom>
          <a:noFill/>
          <a:ln cap="flat" cmpd="sng" w="45550">
            <a:solidFill>
              <a:srgbClr val="434343"/>
            </a:solidFill>
            <a:prstDash val="solid"/>
            <a:round/>
            <a:headEnd len="sm" w="sm" type="none"/>
            <a:tailEnd len="med" w="med" type="none"/>
          </a:ln>
        </p:spPr>
      </p:cxnSp>
      <p:cxnSp>
        <p:nvCxnSpPr>
          <p:cNvPr id="1674" name="Google Shape;1674;p160"/>
          <p:cNvCxnSpPr>
            <a:stCxn id="1669" idx="2"/>
            <a:endCxn id="1667" idx="6"/>
          </p:cNvCxnSpPr>
          <p:nvPr/>
        </p:nvCxnSpPr>
        <p:spPr>
          <a:xfrm flipH="1">
            <a:off x="3481568" y="800595"/>
            <a:ext cx="611100" cy="337200"/>
          </a:xfrm>
          <a:prstGeom prst="straightConnector1">
            <a:avLst/>
          </a:prstGeom>
          <a:noFill/>
          <a:ln cap="flat" cmpd="sng" w="45550">
            <a:solidFill>
              <a:srgbClr val="434343"/>
            </a:solidFill>
            <a:prstDash val="solid"/>
            <a:round/>
            <a:headEnd len="sm" w="sm" type="none"/>
            <a:tailEnd len="med" w="med" type="none"/>
          </a:ln>
        </p:spPr>
      </p:cxnSp>
      <p:sp>
        <p:nvSpPr>
          <p:cNvPr id="1675" name="Google Shape;1675;p160"/>
          <p:cNvSpPr/>
          <p:nvPr/>
        </p:nvSpPr>
        <p:spPr>
          <a:xfrm rot="942658">
            <a:off x="4215961" y="369372"/>
            <a:ext cx="221578" cy="224999"/>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76" name="Google Shape;1676;p160"/>
          <p:cNvSpPr/>
          <p:nvPr/>
        </p:nvSpPr>
        <p:spPr>
          <a:xfrm rot="942658">
            <a:off x="4714398" y="175177"/>
            <a:ext cx="221578" cy="224999"/>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77" name="Google Shape;1677;p160"/>
          <p:cNvSpPr/>
          <p:nvPr/>
        </p:nvSpPr>
        <p:spPr>
          <a:xfrm rot="942658">
            <a:off x="5038221" y="600957"/>
            <a:ext cx="221578" cy="224999"/>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78" name="Google Shape;1678;p160"/>
          <p:cNvCxnSpPr>
            <a:stCxn id="1675" idx="4"/>
          </p:cNvCxnSpPr>
          <p:nvPr/>
        </p:nvCxnSpPr>
        <p:spPr>
          <a:xfrm>
            <a:off x="4296300" y="590171"/>
            <a:ext cx="196800" cy="588300"/>
          </a:xfrm>
          <a:prstGeom prst="straightConnector1">
            <a:avLst/>
          </a:prstGeom>
          <a:noFill/>
          <a:ln cap="flat" cmpd="sng" w="45550">
            <a:solidFill>
              <a:srgbClr val="434343"/>
            </a:solidFill>
            <a:prstDash val="solid"/>
            <a:round/>
            <a:headEnd len="sm" w="sm" type="none"/>
            <a:tailEnd len="med" w="med" type="none"/>
          </a:ln>
        </p:spPr>
      </p:cxnSp>
      <p:cxnSp>
        <p:nvCxnSpPr>
          <p:cNvPr id="1679" name="Google Shape;1679;p160"/>
          <p:cNvCxnSpPr/>
          <p:nvPr/>
        </p:nvCxnSpPr>
        <p:spPr>
          <a:xfrm rot="6300336">
            <a:off x="4627789" y="843497"/>
            <a:ext cx="507506" cy="354976"/>
          </a:xfrm>
          <a:prstGeom prst="straightConnector1">
            <a:avLst/>
          </a:prstGeom>
          <a:noFill/>
          <a:ln cap="flat" cmpd="sng" w="45550">
            <a:solidFill>
              <a:srgbClr val="434343"/>
            </a:solidFill>
            <a:prstDash val="solid"/>
            <a:round/>
            <a:headEnd len="sm" w="sm" type="none"/>
            <a:tailEnd len="med" w="med" type="none"/>
          </a:ln>
        </p:spPr>
      </p:cxnSp>
      <p:cxnSp>
        <p:nvCxnSpPr>
          <p:cNvPr id="1680" name="Google Shape;1680;p160"/>
          <p:cNvCxnSpPr>
            <a:stCxn id="1676" idx="4"/>
          </p:cNvCxnSpPr>
          <p:nvPr/>
        </p:nvCxnSpPr>
        <p:spPr>
          <a:xfrm flipH="1">
            <a:off x="4577237" y="395977"/>
            <a:ext cx="217500" cy="771600"/>
          </a:xfrm>
          <a:prstGeom prst="straightConnector1">
            <a:avLst/>
          </a:prstGeom>
          <a:noFill/>
          <a:ln cap="flat" cmpd="sng" w="45550">
            <a:solidFill>
              <a:srgbClr val="434343"/>
            </a:solidFill>
            <a:prstDash val="solid"/>
            <a:round/>
            <a:headEnd len="sm" w="sm" type="none"/>
            <a:tailEnd len="med" w="med" type="none"/>
          </a:ln>
        </p:spPr>
      </p:cxnSp>
      <p:cxnSp>
        <p:nvCxnSpPr>
          <p:cNvPr id="1681" name="Google Shape;1681;p160"/>
          <p:cNvCxnSpPr>
            <a:stCxn id="1676" idx="3"/>
            <a:endCxn id="1675" idx="7"/>
          </p:cNvCxnSpPr>
          <p:nvPr/>
        </p:nvCxnSpPr>
        <p:spPr>
          <a:xfrm flipH="1">
            <a:off x="4423742" y="343043"/>
            <a:ext cx="304500" cy="83400"/>
          </a:xfrm>
          <a:prstGeom prst="straightConnector1">
            <a:avLst/>
          </a:prstGeom>
          <a:noFill/>
          <a:ln cap="flat" cmpd="sng" w="45550">
            <a:solidFill>
              <a:srgbClr val="434343"/>
            </a:solidFill>
            <a:prstDash val="solid"/>
            <a:round/>
            <a:headEnd len="sm" w="sm" type="none"/>
            <a:tailEnd len="med" w="med" type="none"/>
          </a:ln>
        </p:spPr>
      </p:cxnSp>
      <p:cxnSp>
        <p:nvCxnSpPr>
          <p:cNvPr id="1682" name="Google Shape;1682;p160"/>
          <p:cNvCxnSpPr>
            <a:stCxn id="1676" idx="5"/>
            <a:endCxn id="1677" idx="1"/>
          </p:cNvCxnSpPr>
          <p:nvPr/>
        </p:nvCxnSpPr>
        <p:spPr>
          <a:xfrm>
            <a:off x="4879068" y="385469"/>
            <a:ext cx="216000" cy="230100"/>
          </a:xfrm>
          <a:prstGeom prst="straightConnector1">
            <a:avLst/>
          </a:prstGeom>
          <a:noFill/>
          <a:ln cap="flat" cmpd="sng" w="45550">
            <a:solidFill>
              <a:srgbClr val="434343"/>
            </a:solidFill>
            <a:prstDash val="solid"/>
            <a:round/>
            <a:headEnd len="sm" w="sm" type="none"/>
            <a:tailEnd len="med" w="med" type="none"/>
          </a:ln>
        </p:spPr>
      </p:cxnSp>
      <p:cxnSp>
        <p:nvCxnSpPr>
          <p:cNvPr id="1683" name="Google Shape;1683;p160"/>
          <p:cNvCxnSpPr>
            <a:stCxn id="1677" idx="2"/>
            <a:endCxn id="1675" idx="6"/>
          </p:cNvCxnSpPr>
          <p:nvPr/>
        </p:nvCxnSpPr>
        <p:spPr>
          <a:xfrm rot="10800000">
            <a:off x="4433360" y="511856"/>
            <a:ext cx="609000" cy="171600"/>
          </a:xfrm>
          <a:prstGeom prst="straightConnector1">
            <a:avLst/>
          </a:prstGeom>
          <a:noFill/>
          <a:ln cap="flat" cmpd="sng" w="45550">
            <a:solidFill>
              <a:srgbClr val="434343"/>
            </a:solidFill>
            <a:prstDash val="solid"/>
            <a:round/>
            <a:headEnd len="sm" w="sm" type="none"/>
            <a:tailEnd len="med" w="med" type="none"/>
          </a:ln>
        </p:spPr>
      </p:cxnSp>
      <p:cxnSp>
        <p:nvCxnSpPr>
          <p:cNvPr id="1684" name="Google Shape;1684;p160"/>
          <p:cNvCxnSpPr>
            <a:stCxn id="1668" idx="4"/>
            <a:endCxn id="1667" idx="0"/>
          </p:cNvCxnSpPr>
          <p:nvPr/>
        </p:nvCxnSpPr>
        <p:spPr>
          <a:xfrm flipH="1">
            <a:off x="3327714" y="791827"/>
            <a:ext cx="309600" cy="309900"/>
          </a:xfrm>
          <a:prstGeom prst="straightConnector1">
            <a:avLst/>
          </a:prstGeom>
          <a:noFill/>
          <a:ln cap="flat" cmpd="sng" w="45550">
            <a:solidFill>
              <a:srgbClr val="434343"/>
            </a:solidFill>
            <a:prstDash val="solid"/>
            <a:round/>
            <a:headEnd len="sm" w="sm" type="none"/>
            <a:tailEnd len="med" w="med" type="none"/>
          </a:ln>
        </p:spPr>
      </p:cxnSp>
      <p:cxnSp>
        <p:nvCxnSpPr>
          <p:cNvPr id="1685" name="Google Shape;1685;p160"/>
          <p:cNvCxnSpPr>
            <a:stCxn id="1660" idx="3"/>
            <a:endCxn id="1659" idx="7"/>
          </p:cNvCxnSpPr>
          <p:nvPr/>
        </p:nvCxnSpPr>
        <p:spPr>
          <a:xfrm rot="10800000">
            <a:off x="5484567" y="955632"/>
            <a:ext cx="267300" cy="167400"/>
          </a:xfrm>
          <a:prstGeom prst="straightConnector1">
            <a:avLst/>
          </a:prstGeom>
          <a:noFill/>
          <a:ln cap="flat" cmpd="sng" w="45550">
            <a:solidFill>
              <a:srgbClr val="434343"/>
            </a:solidFill>
            <a:prstDash val="solid"/>
            <a:round/>
            <a:headEnd len="sm" w="sm" type="none"/>
            <a:tailEnd len="med" w="med" type="none"/>
          </a:ln>
        </p:spPr>
      </p:cxnSp>
      <p:sp>
        <p:nvSpPr>
          <p:cNvPr id="1686" name="Google Shape;1686;p160"/>
          <p:cNvSpPr/>
          <p:nvPr/>
        </p:nvSpPr>
        <p:spPr>
          <a:xfrm rot="-7909210">
            <a:off x="3800309" y="434277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87" name="Google Shape;1687;p160"/>
          <p:cNvSpPr/>
          <p:nvPr/>
        </p:nvSpPr>
        <p:spPr>
          <a:xfrm rot="-7909210">
            <a:off x="3275393" y="4239749"/>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88" name="Google Shape;1688;p160"/>
          <p:cNvSpPr/>
          <p:nvPr/>
        </p:nvSpPr>
        <p:spPr>
          <a:xfrm rot="-7909210">
            <a:off x="3230033" y="3706746"/>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89" name="Google Shape;1689;p160"/>
          <p:cNvCxnSpPr>
            <a:stCxn id="1686" idx="4"/>
          </p:cNvCxnSpPr>
          <p:nvPr/>
        </p:nvCxnSpPr>
        <p:spPr>
          <a:xfrm flipH="1" rot="10800000">
            <a:off x="3995062" y="3778120"/>
            <a:ext cx="148500" cy="602100"/>
          </a:xfrm>
          <a:prstGeom prst="straightConnector1">
            <a:avLst/>
          </a:prstGeom>
          <a:noFill/>
          <a:ln cap="flat" cmpd="sng" w="45550">
            <a:solidFill>
              <a:srgbClr val="434343"/>
            </a:solidFill>
            <a:prstDash val="solid"/>
            <a:round/>
            <a:headEnd len="sm" w="sm" type="none"/>
            <a:tailEnd len="med" w="med" type="none"/>
          </a:ln>
        </p:spPr>
      </p:cxnSp>
      <p:cxnSp>
        <p:nvCxnSpPr>
          <p:cNvPr id="1690" name="Google Shape;1690;p160"/>
          <p:cNvCxnSpPr>
            <a:stCxn id="1688" idx="4"/>
          </p:cNvCxnSpPr>
          <p:nvPr/>
        </p:nvCxnSpPr>
        <p:spPr>
          <a:xfrm flipH="1" rot="10800000">
            <a:off x="3424787" y="3661994"/>
            <a:ext cx="614400" cy="82200"/>
          </a:xfrm>
          <a:prstGeom prst="straightConnector1">
            <a:avLst/>
          </a:prstGeom>
          <a:noFill/>
          <a:ln cap="flat" cmpd="sng" w="45550">
            <a:solidFill>
              <a:srgbClr val="434343"/>
            </a:solidFill>
            <a:prstDash val="solid"/>
            <a:round/>
            <a:headEnd len="sm" w="sm" type="none"/>
            <a:tailEnd len="med" w="med" type="none"/>
          </a:ln>
        </p:spPr>
      </p:cxnSp>
      <p:cxnSp>
        <p:nvCxnSpPr>
          <p:cNvPr id="1691" name="Google Shape;1691;p160"/>
          <p:cNvCxnSpPr>
            <a:stCxn id="1687" idx="4"/>
          </p:cNvCxnSpPr>
          <p:nvPr/>
        </p:nvCxnSpPr>
        <p:spPr>
          <a:xfrm flipH="1" rot="10800000">
            <a:off x="3470147" y="3741997"/>
            <a:ext cx="596700" cy="535200"/>
          </a:xfrm>
          <a:prstGeom prst="straightConnector1">
            <a:avLst/>
          </a:prstGeom>
          <a:noFill/>
          <a:ln cap="flat" cmpd="sng" w="45550">
            <a:solidFill>
              <a:srgbClr val="434343"/>
            </a:solidFill>
            <a:prstDash val="solid"/>
            <a:round/>
            <a:headEnd len="sm" w="sm" type="none"/>
            <a:tailEnd len="med" w="med" type="none"/>
          </a:ln>
        </p:spPr>
      </p:cxnSp>
      <p:cxnSp>
        <p:nvCxnSpPr>
          <p:cNvPr id="1692" name="Google Shape;1692;p160"/>
          <p:cNvCxnSpPr>
            <a:stCxn id="1687" idx="3"/>
            <a:endCxn id="1686" idx="7"/>
          </p:cNvCxnSpPr>
          <p:nvPr/>
        </p:nvCxnSpPr>
        <p:spPr>
          <a:xfrm>
            <a:off x="3497878" y="4357651"/>
            <a:ext cx="301800" cy="92400"/>
          </a:xfrm>
          <a:prstGeom prst="straightConnector1">
            <a:avLst/>
          </a:prstGeom>
          <a:noFill/>
          <a:ln cap="flat" cmpd="sng" w="45550">
            <a:solidFill>
              <a:srgbClr val="434343"/>
            </a:solidFill>
            <a:prstDash val="solid"/>
            <a:round/>
            <a:headEnd len="sm" w="sm" type="none"/>
            <a:tailEnd len="med" w="med" type="none"/>
          </a:ln>
        </p:spPr>
      </p:cxnSp>
      <p:cxnSp>
        <p:nvCxnSpPr>
          <p:cNvPr id="1693" name="Google Shape;1693;p160"/>
          <p:cNvCxnSpPr>
            <a:stCxn id="1687" idx="5"/>
            <a:endCxn id="1688" idx="1"/>
          </p:cNvCxnSpPr>
          <p:nvPr/>
        </p:nvCxnSpPr>
        <p:spPr>
          <a:xfrm rot="10800000">
            <a:off x="3333897" y="3930866"/>
            <a:ext cx="59400" cy="309900"/>
          </a:xfrm>
          <a:prstGeom prst="straightConnector1">
            <a:avLst/>
          </a:prstGeom>
          <a:noFill/>
          <a:ln cap="flat" cmpd="sng" w="45550">
            <a:solidFill>
              <a:srgbClr val="434343"/>
            </a:solidFill>
            <a:prstDash val="solid"/>
            <a:round/>
            <a:headEnd len="sm" w="sm" type="none"/>
            <a:tailEnd len="med" w="med" type="none"/>
          </a:ln>
        </p:spPr>
      </p:cxnSp>
      <p:cxnSp>
        <p:nvCxnSpPr>
          <p:cNvPr id="1694" name="Google Shape;1694;p160"/>
          <p:cNvCxnSpPr>
            <a:stCxn id="1688" idx="2"/>
            <a:endCxn id="1686" idx="6"/>
          </p:cNvCxnSpPr>
          <p:nvPr/>
        </p:nvCxnSpPr>
        <p:spPr>
          <a:xfrm>
            <a:off x="3414887" y="3901994"/>
            <a:ext cx="422400" cy="470700"/>
          </a:xfrm>
          <a:prstGeom prst="straightConnector1">
            <a:avLst/>
          </a:prstGeom>
          <a:noFill/>
          <a:ln cap="flat" cmpd="sng" w="45550">
            <a:solidFill>
              <a:srgbClr val="434343"/>
            </a:solidFill>
            <a:prstDash val="solid"/>
            <a:round/>
            <a:headEnd len="sm" w="sm" type="none"/>
            <a:tailEnd len="med" w="med" type="none"/>
          </a:ln>
        </p:spPr>
      </p:cxnSp>
      <p:sp>
        <p:nvSpPr>
          <p:cNvPr id="1695" name="Google Shape;1695;p160"/>
          <p:cNvSpPr/>
          <p:nvPr/>
        </p:nvSpPr>
        <p:spPr>
          <a:xfrm rot="7968601">
            <a:off x="5690823" y="370915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96" name="Google Shape;1696;p160"/>
          <p:cNvSpPr/>
          <p:nvPr/>
        </p:nvSpPr>
        <p:spPr>
          <a:xfrm rot="7968601">
            <a:off x="5637053" y="424137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97" name="Google Shape;1697;p160"/>
          <p:cNvSpPr/>
          <p:nvPr/>
        </p:nvSpPr>
        <p:spPr>
          <a:xfrm rot="7968601">
            <a:off x="5110576" y="4336099"/>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98" name="Google Shape;1698;p160"/>
          <p:cNvCxnSpPr>
            <a:stCxn id="1695" idx="4"/>
          </p:cNvCxnSpPr>
          <p:nvPr/>
        </p:nvCxnSpPr>
        <p:spPr>
          <a:xfrm rot="10800000">
            <a:off x="5105999" y="3653525"/>
            <a:ext cx="613200" cy="91800"/>
          </a:xfrm>
          <a:prstGeom prst="straightConnector1">
            <a:avLst/>
          </a:prstGeom>
          <a:noFill/>
          <a:ln cap="flat" cmpd="sng" w="45550">
            <a:solidFill>
              <a:srgbClr val="434343"/>
            </a:solidFill>
            <a:prstDash val="solid"/>
            <a:round/>
            <a:headEnd len="sm" w="sm" type="none"/>
            <a:tailEnd len="med" w="med" type="none"/>
          </a:ln>
        </p:spPr>
      </p:cxnSp>
      <p:cxnSp>
        <p:nvCxnSpPr>
          <p:cNvPr id="1699" name="Google Shape;1699;p160"/>
          <p:cNvCxnSpPr>
            <a:stCxn id="1697" idx="4"/>
          </p:cNvCxnSpPr>
          <p:nvPr/>
        </p:nvCxnSpPr>
        <p:spPr>
          <a:xfrm rot="10800000">
            <a:off x="4999452" y="3768367"/>
            <a:ext cx="139500" cy="603900"/>
          </a:xfrm>
          <a:prstGeom prst="straightConnector1">
            <a:avLst/>
          </a:prstGeom>
          <a:noFill/>
          <a:ln cap="flat" cmpd="sng" w="45550">
            <a:solidFill>
              <a:srgbClr val="434343"/>
            </a:solidFill>
            <a:prstDash val="solid"/>
            <a:round/>
            <a:headEnd len="sm" w="sm" type="none"/>
            <a:tailEnd len="med" w="med" type="none"/>
          </a:ln>
        </p:spPr>
      </p:cxnSp>
      <p:cxnSp>
        <p:nvCxnSpPr>
          <p:cNvPr id="1700" name="Google Shape;1700;p160"/>
          <p:cNvCxnSpPr>
            <a:stCxn id="1696" idx="4"/>
          </p:cNvCxnSpPr>
          <p:nvPr/>
        </p:nvCxnSpPr>
        <p:spPr>
          <a:xfrm rot="10800000">
            <a:off x="5077429" y="3733345"/>
            <a:ext cx="588000" cy="544200"/>
          </a:xfrm>
          <a:prstGeom prst="straightConnector1">
            <a:avLst/>
          </a:prstGeom>
          <a:noFill/>
          <a:ln cap="flat" cmpd="sng" w="45550">
            <a:solidFill>
              <a:srgbClr val="434343"/>
            </a:solidFill>
            <a:prstDash val="solid"/>
            <a:round/>
            <a:headEnd len="sm" w="sm" type="none"/>
            <a:tailEnd len="med" w="med" type="none"/>
          </a:ln>
        </p:spPr>
      </p:cxnSp>
      <p:cxnSp>
        <p:nvCxnSpPr>
          <p:cNvPr id="1701" name="Google Shape;1701;p160"/>
          <p:cNvCxnSpPr>
            <a:stCxn id="1696" idx="3"/>
            <a:endCxn id="1695" idx="7"/>
          </p:cNvCxnSpPr>
          <p:nvPr/>
        </p:nvCxnSpPr>
        <p:spPr>
          <a:xfrm flipH="1" rot="10800000">
            <a:off x="5742988" y="3933314"/>
            <a:ext cx="63900" cy="309000"/>
          </a:xfrm>
          <a:prstGeom prst="straightConnector1">
            <a:avLst/>
          </a:prstGeom>
          <a:noFill/>
          <a:ln cap="flat" cmpd="sng" w="45550">
            <a:solidFill>
              <a:srgbClr val="434343"/>
            </a:solidFill>
            <a:prstDash val="solid"/>
            <a:round/>
            <a:headEnd len="sm" w="sm" type="none"/>
            <a:tailEnd len="med" w="med" type="none"/>
          </a:ln>
        </p:spPr>
      </p:cxnSp>
      <p:cxnSp>
        <p:nvCxnSpPr>
          <p:cNvPr id="1702" name="Google Shape;1702;p160"/>
          <p:cNvCxnSpPr>
            <a:stCxn id="1696" idx="5"/>
            <a:endCxn id="1697" idx="1"/>
          </p:cNvCxnSpPr>
          <p:nvPr/>
        </p:nvCxnSpPr>
        <p:spPr>
          <a:xfrm flipH="1">
            <a:off x="5333286" y="4357502"/>
            <a:ext cx="303000" cy="87600"/>
          </a:xfrm>
          <a:prstGeom prst="straightConnector1">
            <a:avLst/>
          </a:prstGeom>
          <a:noFill/>
          <a:ln cap="flat" cmpd="sng" w="45550">
            <a:solidFill>
              <a:srgbClr val="434343"/>
            </a:solidFill>
            <a:prstDash val="solid"/>
            <a:round/>
            <a:headEnd len="sm" w="sm" type="none"/>
            <a:tailEnd len="med" w="med" type="none"/>
          </a:ln>
        </p:spPr>
      </p:cxnSp>
      <p:cxnSp>
        <p:nvCxnSpPr>
          <p:cNvPr id="1703" name="Google Shape;1703;p160"/>
          <p:cNvCxnSpPr>
            <a:stCxn id="1697" idx="2"/>
            <a:endCxn id="1695" idx="6"/>
          </p:cNvCxnSpPr>
          <p:nvPr/>
        </p:nvCxnSpPr>
        <p:spPr>
          <a:xfrm flipH="1" rot="10800000">
            <a:off x="5297052" y="3903067"/>
            <a:ext cx="429300" cy="464100"/>
          </a:xfrm>
          <a:prstGeom prst="straightConnector1">
            <a:avLst/>
          </a:prstGeom>
          <a:noFill/>
          <a:ln cap="flat" cmpd="sng" w="45550">
            <a:solidFill>
              <a:srgbClr val="434343"/>
            </a:solidFill>
            <a:prstDash val="solid"/>
            <a:round/>
            <a:headEnd len="sm" w="sm" type="none"/>
            <a:tailEnd len="med" w="med" type="none"/>
          </a:ln>
        </p:spPr>
      </p:cxnSp>
      <p:sp>
        <p:nvSpPr>
          <p:cNvPr id="1704" name="Google Shape;1704;p160"/>
          <p:cNvSpPr/>
          <p:nvPr/>
        </p:nvSpPr>
        <p:spPr>
          <a:xfrm rot="-10758135">
            <a:off x="4875629" y="4588984"/>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05" name="Google Shape;1705;p160"/>
          <p:cNvSpPr/>
          <p:nvPr/>
        </p:nvSpPr>
        <p:spPr>
          <a:xfrm rot="-10758135">
            <a:off x="4444438" y="4905566"/>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06" name="Google Shape;1706;p160"/>
          <p:cNvSpPr/>
          <p:nvPr/>
        </p:nvSpPr>
        <p:spPr>
          <a:xfrm rot="-10758135">
            <a:off x="4021449" y="4578106"/>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707" name="Google Shape;1707;p160"/>
          <p:cNvCxnSpPr>
            <a:stCxn id="1704" idx="4"/>
          </p:cNvCxnSpPr>
          <p:nvPr/>
        </p:nvCxnSpPr>
        <p:spPr>
          <a:xfrm rot="10800000">
            <a:off x="4645538" y="4071492"/>
            <a:ext cx="342300" cy="517500"/>
          </a:xfrm>
          <a:prstGeom prst="straightConnector1">
            <a:avLst/>
          </a:prstGeom>
          <a:noFill/>
          <a:ln cap="flat" cmpd="sng" w="45550">
            <a:solidFill>
              <a:srgbClr val="434343"/>
            </a:solidFill>
            <a:prstDash val="solid"/>
            <a:round/>
            <a:headEnd len="sm" w="sm" type="none"/>
            <a:tailEnd len="med" w="med" type="none"/>
          </a:ln>
        </p:spPr>
      </p:cxnSp>
      <p:cxnSp>
        <p:nvCxnSpPr>
          <p:cNvPr id="1708" name="Google Shape;1708;p160"/>
          <p:cNvCxnSpPr>
            <a:stCxn id="1706" idx="4"/>
          </p:cNvCxnSpPr>
          <p:nvPr/>
        </p:nvCxnSpPr>
        <p:spPr>
          <a:xfrm flipH="1" rot="10800000">
            <a:off x="4133657" y="4070514"/>
            <a:ext cx="354900" cy="507600"/>
          </a:xfrm>
          <a:prstGeom prst="straightConnector1">
            <a:avLst/>
          </a:prstGeom>
          <a:noFill/>
          <a:ln cap="flat" cmpd="sng" w="45550">
            <a:solidFill>
              <a:srgbClr val="434343"/>
            </a:solidFill>
            <a:prstDash val="solid"/>
            <a:round/>
            <a:headEnd len="sm" w="sm" type="none"/>
            <a:tailEnd len="med" w="med" type="none"/>
          </a:ln>
        </p:spPr>
      </p:cxnSp>
      <p:cxnSp>
        <p:nvCxnSpPr>
          <p:cNvPr id="1709" name="Google Shape;1709;p160"/>
          <p:cNvCxnSpPr>
            <a:stCxn id="1705" idx="4"/>
          </p:cNvCxnSpPr>
          <p:nvPr/>
        </p:nvCxnSpPr>
        <p:spPr>
          <a:xfrm flipH="1" rot="10800000">
            <a:off x="4556646" y="4103974"/>
            <a:ext cx="10200" cy="801600"/>
          </a:xfrm>
          <a:prstGeom prst="straightConnector1">
            <a:avLst/>
          </a:prstGeom>
          <a:noFill/>
          <a:ln cap="flat" cmpd="sng" w="45550">
            <a:solidFill>
              <a:srgbClr val="434343"/>
            </a:solidFill>
            <a:prstDash val="solid"/>
            <a:round/>
            <a:headEnd len="sm" w="sm" type="none"/>
            <a:tailEnd len="med" w="med" type="none"/>
          </a:ln>
        </p:spPr>
      </p:cxnSp>
      <p:cxnSp>
        <p:nvCxnSpPr>
          <p:cNvPr id="1710" name="Google Shape;1710;p160"/>
          <p:cNvCxnSpPr>
            <a:stCxn id="1705" idx="3"/>
            <a:endCxn id="1704" idx="7"/>
          </p:cNvCxnSpPr>
          <p:nvPr/>
        </p:nvCxnSpPr>
        <p:spPr>
          <a:xfrm flipH="1" rot="10800000">
            <a:off x="4634634" y="4780179"/>
            <a:ext cx="272400" cy="159300"/>
          </a:xfrm>
          <a:prstGeom prst="straightConnector1">
            <a:avLst/>
          </a:prstGeom>
          <a:noFill/>
          <a:ln cap="flat" cmpd="sng" w="45550">
            <a:solidFill>
              <a:srgbClr val="434343"/>
            </a:solidFill>
            <a:prstDash val="solid"/>
            <a:round/>
            <a:headEnd len="sm" w="sm" type="none"/>
            <a:tailEnd len="med" w="med" type="none"/>
          </a:ln>
        </p:spPr>
      </p:cxnSp>
      <p:cxnSp>
        <p:nvCxnSpPr>
          <p:cNvPr id="1711" name="Google Shape;1711;p160"/>
          <p:cNvCxnSpPr>
            <a:stCxn id="1705" idx="5"/>
            <a:endCxn id="1706" idx="1"/>
          </p:cNvCxnSpPr>
          <p:nvPr/>
        </p:nvCxnSpPr>
        <p:spPr>
          <a:xfrm rot="10800000">
            <a:off x="4209668" y="4771070"/>
            <a:ext cx="268200" cy="166500"/>
          </a:xfrm>
          <a:prstGeom prst="straightConnector1">
            <a:avLst/>
          </a:prstGeom>
          <a:noFill/>
          <a:ln cap="flat" cmpd="sng" w="45550">
            <a:solidFill>
              <a:srgbClr val="434343"/>
            </a:solidFill>
            <a:prstDash val="solid"/>
            <a:round/>
            <a:headEnd len="sm" w="sm" type="none"/>
            <a:tailEnd len="med" w="med" type="none"/>
          </a:ln>
        </p:spPr>
      </p:cxnSp>
      <p:cxnSp>
        <p:nvCxnSpPr>
          <p:cNvPr id="1712" name="Google Shape;1712;p160"/>
          <p:cNvCxnSpPr>
            <a:stCxn id="1706" idx="2"/>
            <a:endCxn id="1704" idx="6"/>
          </p:cNvCxnSpPr>
          <p:nvPr/>
        </p:nvCxnSpPr>
        <p:spPr>
          <a:xfrm>
            <a:off x="4243157" y="4691964"/>
            <a:ext cx="632400" cy="8100"/>
          </a:xfrm>
          <a:prstGeom prst="straightConnector1">
            <a:avLst/>
          </a:prstGeom>
          <a:noFill/>
          <a:ln cap="flat" cmpd="sng" w="45550">
            <a:solidFill>
              <a:srgbClr val="434343"/>
            </a:solidFill>
            <a:prstDash val="solid"/>
            <a:round/>
            <a:headEnd len="sm" w="sm" type="none"/>
            <a:tailEnd len="med" w="med" type="none"/>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16" name="Shape 1716"/>
        <p:cNvGrpSpPr/>
        <p:nvPr/>
      </p:nvGrpSpPr>
      <p:grpSpPr>
        <a:xfrm>
          <a:off x="0" y="0"/>
          <a:ext cx="0" cy="0"/>
          <a:chOff x="0" y="0"/>
          <a:chExt cx="0" cy="0"/>
        </a:xfrm>
      </p:grpSpPr>
      <p:sp>
        <p:nvSpPr>
          <p:cNvPr id="1717" name="Google Shape;1717;p161"/>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718" name="Google Shape;1718;p161"/>
          <p:cNvCxnSpPr>
            <a:stCxn id="1719" idx="6"/>
            <a:endCxn id="1717"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720" name="Google Shape;1720;p161"/>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Leadership island</a:t>
            </a:r>
            <a:endParaRPr b="1" sz="1812">
              <a:solidFill>
                <a:srgbClr val="5E0942"/>
              </a:solidFill>
              <a:latin typeface="Montserrat"/>
              <a:ea typeface="Montserrat"/>
              <a:cs typeface="Montserrat"/>
              <a:sym typeface="Montserrat"/>
            </a:endParaRPr>
          </a:p>
        </p:txBody>
      </p:sp>
      <p:sp>
        <p:nvSpPr>
          <p:cNvPr id="1719" name="Google Shape;1719;p161"/>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21" name="Google Shape;1721;p161"/>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22" name="Google Shape;1722;p161"/>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23" name="Google Shape;1723;p161"/>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724" name="Google Shape;1724;p161"/>
          <p:cNvCxnSpPr>
            <a:stCxn id="1717" idx="6"/>
            <a:endCxn id="1723"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725" name="Google Shape;1725;p161"/>
          <p:cNvCxnSpPr>
            <a:stCxn id="1721" idx="0"/>
            <a:endCxn id="1717"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sp>
        <p:nvSpPr>
          <p:cNvPr id="1726" name="Google Shape;1726;p161"/>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727" name="Google Shape;1727;p161"/>
          <p:cNvCxnSpPr>
            <a:stCxn id="1719" idx="7"/>
            <a:endCxn id="1722"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728" name="Google Shape;1728;p161"/>
          <p:cNvCxnSpPr>
            <a:stCxn id="1722" idx="4"/>
            <a:endCxn id="1717"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729" name="Google Shape;1729;p161"/>
          <p:cNvCxnSpPr>
            <a:stCxn id="1722" idx="5"/>
            <a:endCxn id="1723"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730" name="Google Shape;1730;p161"/>
          <p:cNvCxnSpPr>
            <a:stCxn id="1721" idx="7"/>
            <a:endCxn id="1723"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731" name="Google Shape;1731;p161"/>
          <p:cNvCxnSpPr>
            <a:stCxn id="1719" idx="5"/>
            <a:endCxn id="1721"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sp>
        <p:nvSpPr>
          <p:cNvPr id="1732" name="Google Shape;1732;p161"/>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33" name="Google Shape;1733;p161"/>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34" name="Google Shape;1734;p161"/>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35" name="Google Shape;1735;p161"/>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36" name="Google Shape;1736;p161"/>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37" name="Google Shape;1737;p161"/>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38" name="Google Shape;1738;p161"/>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39" name="Google Shape;1739;p161"/>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0" name="Google Shape;1740;p161"/>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1" name="Google Shape;1741;p161"/>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2" name="Google Shape;1742;p161"/>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3" name="Google Shape;1743;p161"/>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4" name="Google Shape;1744;p161"/>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5" name="Google Shape;1745;p161"/>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6" name="Google Shape;1746;p161"/>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7" name="Google Shape;1747;p161"/>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8" name="Google Shape;1748;p161"/>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49" name="Google Shape;1749;p161"/>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0" name="Google Shape;1750;p161"/>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1" name="Google Shape;1751;p161"/>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2" name="Google Shape;1752;p161"/>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3" name="Google Shape;1753;p161"/>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4" name="Google Shape;1754;p161"/>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5" name="Google Shape;1755;p161"/>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6" name="Google Shape;1756;p161"/>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7" name="Google Shape;1757;p161"/>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8" name="Google Shape;1758;p161"/>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59" name="Google Shape;1759;p161"/>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60" name="Google Shape;1760;p161"/>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61" name="Google Shape;1761;p161"/>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62" name="Google Shape;1762;p161"/>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63" name="Google Shape;1763;p161"/>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67" name="Shape 1767"/>
        <p:cNvGrpSpPr/>
        <p:nvPr/>
      </p:nvGrpSpPr>
      <p:grpSpPr>
        <a:xfrm>
          <a:off x="0" y="0"/>
          <a:ext cx="0" cy="0"/>
          <a:chOff x="0" y="0"/>
          <a:chExt cx="0" cy="0"/>
        </a:xfrm>
      </p:grpSpPr>
      <p:sp>
        <p:nvSpPr>
          <p:cNvPr id="1768" name="Google Shape;1768;p162"/>
          <p:cNvSpPr/>
          <p:nvPr/>
        </p:nvSpPr>
        <p:spPr>
          <a:xfrm>
            <a:off x="2636625" y="1069432"/>
            <a:ext cx="3869700" cy="31191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769" name="Google Shape;1769;p162"/>
          <p:cNvSpPr/>
          <p:nvPr/>
        </p:nvSpPr>
        <p:spPr>
          <a:xfrm>
            <a:off x="3496125" y="1822282"/>
            <a:ext cx="2150700" cy="1613400"/>
          </a:xfrm>
          <a:prstGeom prst="ellipse">
            <a:avLst/>
          </a:prstGeom>
          <a:solidFill>
            <a:srgbClr val="A3638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770" name="Google Shape;1770;p162"/>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771" name="Google Shape;1771;p162"/>
          <p:cNvCxnSpPr>
            <a:stCxn id="1772" idx="6"/>
            <a:endCxn id="1770"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773" name="Google Shape;1773;p162"/>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p:txBody>
      </p:sp>
      <p:sp>
        <p:nvSpPr>
          <p:cNvPr id="1772" name="Google Shape;1772;p162"/>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74" name="Google Shape;1774;p162"/>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75" name="Google Shape;1775;p162"/>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76" name="Google Shape;1776;p162"/>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777" name="Google Shape;1777;p162"/>
          <p:cNvCxnSpPr>
            <a:stCxn id="1770" idx="6"/>
            <a:endCxn id="1776"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778" name="Google Shape;1778;p162"/>
          <p:cNvCxnSpPr>
            <a:stCxn id="1775" idx="4"/>
            <a:endCxn id="1770"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779" name="Google Shape;1779;p162"/>
          <p:cNvCxnSpPr>
            <a:stCxn id="1774" idx="0"/>
            <a:endCxn id="1770"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1780" name="Google Shape;1780;p162"/>
          <p:cNvCxnSpPr>
            <a:stCxn id="1772" idx="7"/>
            <a:endCxn id="1775"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781" name="Google Shape;1781;p162"/>
          <p:cNvCxnSpPr>
            <a:stCxn id="1772" idx="5"/>
            <a:endCxn id="1774"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782" name="Google Shape;1782;p162"/>
          <p:cNvCxnSpPr>
            <a:stCxn id="1775" idx="5"/>
            <a:endCxn id="1776"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783" name="Google Shape;1783;p162"/>
          <p:cNvCxnSpPr>
            <a:stCxn id="1774" idx="7"/>
            <a:endCxn id="1776"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1784" name="Google Shape;1784;p162"/>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85" name="Google Shape;1785;p162"/>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86" name="Google Shape;1786;p162"/>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787" name="Google Shape;1787;p162"/>
          <p:cNvCxnSpPr>
            <a:stCxn id="1784" idx="5"/>
            <a:endCxn id="1775"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788" name="Google Shape;1788;p162"/>
          <p:cNvCxnSpPr>
            <a:stCxn id="1786" idx="3"/>
            <a:endCxn id="1775"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789" name="Google Shape;1789;p162"/>
          <p:cNvCxnSpPr>
            <a:stCxn id="1785" idx="4"/>
            <a:endCxn id="1775"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790" name="Google Shape;1790;p162"/>
          <p:cNvCxnSpPr>
            <a:stCxn id="1785" idx="3"/>
            <a:endCxn id="1784"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791" name="Google Shape;1791;p162"/>
          <p:cNvCxnSpPr>
            <a:stCxn id="1785" idx="5"/>
            <a:endCxn id="1786"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792" name="Google Shape;1792;p162"/>
          <p:cNvCxnSpPr>
            <a:stCxn id="1786" idx="2"/>
            <a:endCxn id="1784"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1793" name="Google Shape;1793;p162"/>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94" name="Google Shape;1794;p162"/>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795" name="Google Shape;1795;p162"/>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796" name="Google Shape;1796;p162"/>
          <p:cNvCxnSpPr>
            <a:stCxn id="1793"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797" name="Google Shape;1797;p162"/>
          <p:cNvCxnSpPr>
            <a:stCxn id="1795"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798" name="Google Shape;1798;p162"/>
          <p:cNvCxnSpPr>
            <a:stCxn id="1794"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799" name="Google Shape;1799;p162"/>
          <p:cNvCxnSpPr>
            <a:stCxn id="1794" idx="3"/>
            <a:endCxn id="1793"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800" name="Google Shape;1800;p162"/>
          <p:cNvCxnSpPr>
            <a:stCxn id="1794" idx="5"/>
            <a:endCxn id="1795"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801" name="Google Shape;1801;p162"/>
          <p:cNvCxnSpPr>
            <a:stCxn id="1795" idx="2"/>
            <a:endCxn id="1793"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1802" name="Google Shape;1802;p162"/>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03" name="Google Shape;1803;p162"/>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04" name="Google Shape;1804;p162"/>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805" name="Google Shape;1805;p162"/>
          <p:cNvCxnSpPr>
            <a:stCxn id="1802"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806" name="Google Shape;1806;p162"/>
          <p:cNvCxnSpPr>
            <a:stCxn id="1804"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807" name="Google Shape;1807;p162"/>
          <p:cNvCxnSpPr>
            <a:stCxn id="1803"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808" name="Google Shape;1808;p162"/>
          <p:cNvCxnSpPr>
            <a:stCxn id="1803" idx="3"/>
            <a:endCxn id="1802"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809" name="Google Shape;1809;p162"/>
          <p:cNvCxnSpPr>
            <a:stCxn id="1803" idx="5"/>
            <a:endCxn id="1804"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810" name="Google Shape;1810;p162"/>
          <p:cNvCxnSpPr>
            <a:stCxn id="1804" idx="2"/>
            <a:endCxn id="1802"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1811" name="Google Shape;1811;p162"/>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12" name="Google Shape;1812;p162"/>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13" name="Google Shape;1813;p162"/>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814" name="Google Shape;1814;p162"/>
          <p:cNvCxnSpPr>
            <a:stCxn id="1811"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815" name="Google Shape;1815;p162"/>
          <p:cNvCxnSpPr>
            <a:stCxn id="1813"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816" name="Google Shape;1816;p162"/>
          <p:cNvCxnSpPr>
            <a:stCxn id="1812"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817" name="Google Shape;1817;p162"/>
          <p:cNvCxnSpPr>
            <a:stCxn id="1812" idx="3"/>
            <a:endCxn id="1811"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818" name="Google Shape;1818;p162"/>
          <p:cNvCxnSpPr>
            <a:stCxn id="1812" idx="5"/>
            <a:endCxn id="1813"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819" name="Google Shape;1819;p162"/>
          <p:cNvCxnSpPr>
            <a:stCxn id="1813" idx="2"/>
            <a:endCxn id="1811"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1820" name="Google Shape;1820;p162"/>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21" name="Google Shape;1821;p162"/>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22" name="Google Shape;1822;p162"/>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23" name="Google Shape;1823;p162"/>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24" name="Google Shape;1824;p162"/>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25" name="Google Shape;1825;p162"/>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26" name="Google Shape;1826;p162"/>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27" name="Google Shape;1827;p162"/>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28" name="Google Shape;1828;p162"/>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29" name="Google Shape;1829;p162"/>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0" name="Google Shape;1830;p162"/>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1" name="Google Shape;1831;p162"/>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2" name="Google Shape;1832;p162"/>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3" name="Google Shape;1833;p162"/>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4" name="Google Shape;1834;p162"/>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5" name="Google Shape;1835;p162"/>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6" name="Google Shape;1836;p162"/>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7" name="Google Shape;1837;p162"/>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8" name="Google Shape;1838;p162"/>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39" name="Google Shape;1839;p162"/>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40" name="Google Shape;1840;p162"/>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4" name="Shape 1844"/>
        <p:cNvGrpSpPr/>
        <p:nvPr/>
      </p:nvGrpSpPr>
      <p:grpSpPr>
        <a:xfrm>
          <a:off x="0" y="0"/>
          <a:ext cx="0" cy="0"/>
          <a:chOff x="0" y="0"/>
          <a:chExt cx="0" cy="0"/>
        </a:xfrm>
      </p:grpSpPr>
      <p:sp>
        <p:nvSpPr>
          <p:cNvPr id="1845" name="Google Shape;1845;p163"/>
          <p:cNvSpPr/>
          <p:nvPr/>
        </p:nvSpPr>
        <p:spPr>
          <a:xfrm>
            <a:off x="3260661" y="1244109"/>
            <a:ext cx="2684100" cy="2684100"/>
          </a:xfrm>
          <a:prstGeom prst="ellipse">
            <a:avLst/>
          </a:prstGeom>
          <a:solidFill>
            <a:schemeClr val="accent6"/>
          </a:solidFill>
          <a:ln cap="flat" cmpd="sng" w="2857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846" name="Google Shape;1846;p163"/>
          <p:cNvSpPr/>
          <p:nvPr/>
        </p:nvSpPr>
        <p:spPr>
          <a:xfrm>
            <a:off x="4461123"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847" name="Google Shape;1847;p163"/>
          <p:cNvCxnSpPr>
            <a:stCxn id="1848" idx="6"/>
            <a:endCxn id="1846" idx="2"/>
          </p:cNvCxnSpPr>
          <p:nvPr/>
        </p:nvCxnSpPr>
        <p:spPr>
          <a:xfrm flipH="1" rot="10800000">
            <a:off x="3828686" y="2629072"/>
            <a:ext cx="632400" cy="4500"/>
          </a:xfrm>
          <a:prstGeom prst="straightConnector1">
            <a:avLst/>
          </a:prstGeom>
          <a:noFill/>
          <a:ln cap="flat" cmpd="sng" w="45550">
            <a:solidFill>
              <a:srgbClr val="434343"/>
            </a:solidFill>
            <a:prstDash val="solid"/>
            <a:round/>
            <a:headEnd len="sm" w="sm" type="none"/>
            <a:tailEnd len="med" w="med" type="none"/>
          </a:ln>
        </p:spPr>
      </p:cxnSp>
      <p:sp>
        <p:nvSpPr>
          <p:cNvPr id="1848" name="Google Shape;1848;p163"/>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49" name="Google Shape;1849;p163"/>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50" name="Google Shape;1850;p163"/>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851" name="Google Shape;1851;p163"/>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852" name="Google Shape;1852;p163"/>
          <p:cNvCxnSpPr>
            <a:stCxn id="1846" idx="6"/>
            <a:endCxn id="1851" idx="2"/>
          </p:cNvCxnSpPr>
          <p:nvPr/>
        </p:nvCxnSpPr>
        <p:spPr>
          <a:xfrm>
            <a:off x="4683123" y="2628969"/>
            <a:ext cx="632400" cy="4500"/>
          </a:xfrm>
          <a:prstGeom prst="straightConnector1">
            <a:avLst/>
          </a:prstGeom>
          <a:noFill/>
          <a:ln cap="flat" cmpd="sng" w="45550">
            <a:solidFill>
              <a:srgbClr val="434343"/>
            </a:solidFill>
            <a:prstDash val="solid"/>
            <a:round/>
            <a:headEnd len="sm" w="sm" type="none"/>
            <a:tailEnd len="med" w="med" type="none"/>
          </a:ln>
        </p:spPr>
      </p:cxnSp>
      <p:cxnSp>
        <p:nvCxnSpPr>
          <p:cNvPr id="1853" name="Google Shape;1853;p163"/>
          <p:cNvCxnSpPr>
            <a:stCxn id="1850" idx="4"/>
            <a:endCxn id="1846" idx="0"/>
          </p:cNvCxnSpPr>
          <p:nvPr/>
        </p:nvCxnSpPr>
        <p:spPr>
          <a:xfrm>
            <a:off x="4572123" y="2161569"/>
            <a:ext cx="0" cy="354900"/>
          </a:xfrm>
          <a:prstGeom prst="straightConnector1">
            <a:avLst/>
          </a:prstGeom>
          <a:noFill/>
          <a:ln cap="flat" cmpd="sng" w="45550">
            <a:solidFill>
              <a:srgbClr val="434343"/>
            </a:solidFill>
            <a:prstDash val="solid"/>
            <a:round/>
            <a:headEnd len="sm" w="sm" type="none"/>
            <a:tailEnd len="med" w="med" type="none"/>
          </a:ln>
        </p:spPr>
      </p:cxnSp>
      <p:cxnSp>
        <p:nvCxnSpPr>
          <p:cNvPr id="1854" name="Google Shape;1854;p163"/>
          <p:cNvCxnSpPr>
            <a:stCxn id="1849" idx="0"/>
            <a:endCxn id="1846" idx="4"/>
          </p:cNvCxnSpPr>
          <p:nvPr/>
        </p:nvCxnSpPr>
        <p:spPr>
          <a:xfrm rot="10800000">
            <a:off x="4572123" y="2741419"/>
            <a:ext cx="0" cy="364200"/>
          </a:xfrm>
          <a:prstGeom prst="straightConnector1">
            <a:avLst/>
          </a:prstGeom>
          <a:noFill/>
          <a:ln cap="flat" cmpd="sng" w="45550">
            <a:solidFill>
              <a:srgbClr val="434343"/>
            </a:solidFill>
            <a:prstDash val="solid"/>
            <a:round/>
            <a:headEnd len="sm" w="sm" type="none"/>
            <a:tailEnd len="med" w="med" type="none"/>
          </a:ln>
        </p:spPr>
      </p:cxnSp>
      <p:cxnSp>
        <p:nvCxnSpPr>
          <p:cNvPr id="1855" name="Google Shape;1855;p163"/>
          <p:cNvCxnSpPr>
            <a:stCxn id="1848" idx="7"/>
            <a:endCxn id="1850"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856" name="Google Shape;1856;p163"/>
          <p:cNvCxnSpPr>
            <a:stCxn id="1848" idx="5"/>
            <a:endCxn id="1849"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857" name="Google Shape;1857;p163"/>
          <p:cNvCxnSpPr>
            <a:stCxn id="1850" idx="5"/>
            <a:endCxn id="1851"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858" name="Google Shape;1858;p163"/>
          <p:cNvCxnSpPr>
            <a:stCxn id="1849" idx="7"/>
            <a:endCxn id="1851"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pic>
        <p:nvPicPr>
          <p:cNvPr id="1859" name="Google Shape;1859;p163"/>
          <p:cNvPicPr preferRelativeResize="0"/>
          <p:nvPr/>
        </p:nvPicPr>
        <p:blipFill rotWithShape="1">
          <a:blip r:embed="rId3">
            <a:alphaModFix/>
          </a:blip>
          <a:srcRect b="0" l="0" r="0" t="0"/>
          <a:stretch/>
        </p:blipFill>
        <p:spPr>
          <a:xfrm>
            <a:off x="1137903" y="916057"/>
            <a:ext cx="1915241" cy="198174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63" name="Shape 1863"/>
        <p:cNvGrpSpPr/>
        <p:nvPr/>
      </p:nvGrpSpPr>
      <p:grpSpPr>
        <a:xfrm>
          <a:off x="0" y="0"/>
          <a:ext cx="0" cy="0"/>
          <a:chOff x="0" y="0"/>
          <a:chExt cx="0" cy="0"/>
        </a:xfrm>
      </p:grpSpPr>
      <p:sp>
        <p:nvSpPr>
          <p:cNvPr id="1864" name="Google Shape;1864;p1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Tara and/or Samah had a good slide that allowed you to see with and over.</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68" name="Shape 1868"/>
        <p:cNvGrpSpPr/>
        <p:nvPr/>
      </p:nvGrpSpPr>
      <p:grpSpPr>
        <a:xfrm>
          <a:off x="0" y="0"/>
          <a:ext cx="0" cy="0"/>
          <a:chOff x="0" y="0"/>
          <a:chExt cx="0" cy="0"/>
        </a:xfrm>
      </p:grpSpPr>
      <p:sp>
        <p:nvSpPr>
          <p:cNvPr id="1869" name="Google Shape;1869;p1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is relational</a:t>
            </a:r>
            <a:endParaRPr/>
          </a:p>
        </p:txBody>
      </p:sp>
      <p:sp>
        <p:nvSpPr>
          <p:cNvPr id="1870" name="Google Shape;1870;p165"/>
          <p:cNvSpPr/>
          <p:nvPr/>
        </p:nvSpPr>
        <p:spPr>
          <a:xfrm>
            <a:off x="2242750" y="16752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1871" name="Google Shape;1871;p165"/>
          <p:cNvSpPr/>
          <p:nvPr/>
        </p:nvSpPr>
        <p:spPr>
          <a:xfrm>
            <a:off x="2147950" y="31129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1872" name="Google Shape;1872;p165"/>
          <p:cNvSpPr/>
          <p:nvPr/>
        </p:nvSpPr>
        <p:spPr>
          <a:xfrm>
            <a:off x="5600150" y="16752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1873" name="Google Shape;1873;p165"/>
          <p:cNvSpPr/>
          <p:nvPr/>
        </p:nvSpPr>
        <p:spPr>
          <a:xfrm>
            <a:off x="5505350" y="31129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cxnSp>
        <p:nvCxnSpPr>
          <p:cNvPr id="1874" name="Google Shape;1874;p165"/>
          <p:cNvCxnSpPr/>
          <p:nvPr/>
        </p:nvCxnSpPr>
        <p:spPr>
          <a:xfrm>
            <a:off x="4567500" y="1093925"/>
            <a:ext cx="9000" cy="2971800"/>
          </a:xfrm>
          <a:prstGeom prst="straightConnector1">
            <a:avLst/>
          </a:prstGeom>
          <a:noFill/>
          <a:ln cap="flat" cmpd="sng" w="19050">
            <a:solidFill>
              <a:srgbClr val="B7B7B7"/>
            </a:solidFill>
            <a:prstDash val="dot"/>
            <a:round/>
            <a:headEnd len="med" w="med" type="none"/>
            <a:tailEnd len="med" w="med" type="none"/>
          </a:ln>
        </p:spPr>
      </p:cxnSp>
      <p:sp>
        <p:nvSpPr>
          <p:cNvPr id="1875" name="Google Shape;1875;p165"/>
          <p:cNvSpPr txBox="1"/>
          <p:nvPr/>
        </p:nvSpPr>
        <p:spPr>
          <a:xfrm>
            <a:off x="18187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1</a:t>
            </a:r>
            <a:endParaRPr>
              <a:solidFill>
                <a:srgbClr val="434343"/>
              </a:solidFill>
            </a:endParaRPr>
          </a:p>
        </p:txBody>
      </p:sp>
      <p:sp>
        <p:nvSpPr>
          <p:cNvPr id="1876" name="Google Shape;1876;p165"/>
          <p:cNvSpPr txBox="1"/>
          <p:nvPr/>
        </p:nvSpPr>
        <p:spPr>
          <a:xfrm>
            <a:off x="51866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2</a:t>
            </a:r>
            <a:endParaRPr>
              <a:solidFill>
                <a:srgbClr val="434343"/>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80" name="Shape 1880"/>
        <p:cNvGrpSpPr/>
        <p:nvPr/>
      </p:nvGrpSpPr>
      <p:grpSpPr>
        <a:xfrm>
          <a:off x="0" y="0"/>
          <a:ext cx="0" cy="0"/>
          <a:chOff x="0" y="0"/>
          <a:chExt cx="0" cy="0"/>
        </a:xfrm>
      </p:grpSpPr>
      <p:sp>
        <p:nvSpPr>
          <p:cNvPr id="1881" name="Google Shape;1881;p16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is relational</a:t>
            </a:r>
            <a:endParaRPr/>
          </a:p>
        </p:txBody>
      </p:sp>
      <p:cxnSp>
        <p:nvCxnSpPr>
          <p:cNvPr id="1882" name="Google Shape;1882;p166"/>
          <p:cNvCxnSpPr/>
          <p:nvPr/>
        </p:nvCxnSpPr>
        <p:spPr>
          <a:xfrm>
            <a:off x="2590500" y="3748972"/>
            <a:ext cx="3966000" cy="567300"/>
          </a:xfrm>
          <a:prstGeom prst="straightConnector1">
            <a:avLst/>
          </a:prstGeom>
          <a:noFill/>
          <a:ln cap="flat" cmpd="sng" w="38100">
            <a:solidFill>
              <a:srgbClr val="B7B7B7"/>
            </a:solidFill>
            <a:prstDash val="solid"/>
            <a:round/>
            <a:headEnd len="med" w="med" type="none"/>
            <a:tailEnd len="med" w="med" type="none"/>
          </a:ln>
        </p:spPr>
      </p:cxnSp>
      <p:sp>
        <p:nvSpPr>
          <p:cNvPr id="1883" name="Google Shape;1883;p166"/>
          <p:cNvSpPr/>
          <p:nvPr/>
        </p:nvSpPr>
        <p:spPr>
          <a:xfrm>
            <a:off x="4142700" y="4017638"/>
            <a:ext cx="861600" cy="465000"/>
          </a:xfrm>
          <a:prstGeom prst="triangle">
            <a:avLst>
              <a:gd fmla="val 50000" name="adj"/>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4" name="Google Shape;1884;p166"/>
          <p:cNvSpPr/>
          <p:nvPr/>
        </p:nvSpPr>
        <p:spPr>
          <a:xfrm>
            <a:off x="2050750" y="1477806"/>
            <a:ext cx="1664100" cy="1664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1885" name="Google Shape;1885;p166"/>
          <p:cNvSpPr/>
          <p:nvPr/>
        </p:nvSpPr>
        <p:spPr>
          <a:xfrm>
            <a:off x="2411950" y="3141912"/>
            <a:ext cx="941700" cy="608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Montserrat"/>
                <a:ea typeface="Montserrat"/>
                <a:cs typeface="Montserrat"/>
                <a:sym typeface="Montserrat"/>
              </a:rPr>
              <a:t>Resources</a:t>
            </a:r>
            <a:endParaRPr b="1" sz="1000">
              <a:solidFill>
                <a:srgbClr val="FFFFFF"/>
              </a:solidFill>
              <a:latin typeface="Montserrat"/>
              <a:ea typeface="Montserrat"/>
              <a:cs typeface="Montserrat"/>
              <a:sym typeface="Montserrat"/>
            </a:endParaRPr>
          </a:p>
        </p:txBody>
      </p:sp>
      <p:sp>
        <p:nvSpPr>
          <p:cNvPr id="1886" name="Google Shape;1886;p166"/>
          <p:cNvSpPr txBox="1"/>
          <p:nvPr/>
        </p:nvSpPr>
        <p:spPr>
          <a:xfrm>
            <a:off x="18187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1</a:t>
            </a:r>
            <a:endParaRPr>
              <a:solidFill>
                <a:srgbClr val="434343"/>
              </a:solidFill>
            </a:endParaRPr>
          </a:p>
        </p:txBody>
      </p:sp>
      <p:sp>
        <p:nvSpPr>
          <p:cNvPr id="1887" name="Google Shape;1887;p166"/>
          <p:cNvSpPr/>
          <p:nvPr/>
        </p:nvSpPr>
        <p:spPr>
          <a:xfrm>
            <a:off x="5747750" y="2070243"/>
            <a:ext cx="1005900" cy="10059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Needs /</a:t>
            </a:r>
            <a:endParaRPr b="1" sz="1200">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Interests</a:t>
            </a:r>
            <a:endParaRPr b="1" sz="1200">
              <a:solidFill>
                <a:srgbClr val="5E0942"/>
              </a:solidFill>
              <a:latin typeface="Montserrat"/>
              <a:ea typeface="Montserrat"/>
              <a:cs typeface="Montserrat"/>
              <a:sym typeface="Montserrat"/>
            </a:endParaRPr>
          </a:p>
        </p:txBody>
      </p:sp>
      <p:sp>
        <p:nvSpPr>
          <p:cNvPr id="1888" name="Google Shape;1888;p166"/>
          <p:cNvSpPr/>
          <p:nvPr/>
        </p:nvSpPr>
        <p:spPr>
          <a:xfrm>
            <a:off x="5414000" y="3087062"/>
            <a:ext cx="1673400" cy="10737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1889" name="Google Shape;1889;p166"/>
          <p:cNvSpPr txBox="1"/>
          <p:nvPr/>
        </p:nvSpPr>
        <p:spPr>
          <a:xfrm>
            <a:off x="51866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2</a:t>
            </a:r>
            <a:endParaRPr>
              <a:solidFill>
                <a:srgbClr val="434343"/>
              </a:solidFill>
            </a:endParaRPr>
          </a:p>
        </p:txBody>
      </p:sp>
      <p:cxnSp>
        <p:nvCxnSpPr>
          <p:cNvPr id="1890" name="Google Shape;1890;p166"/>
          <p:cNvCxnSpPr/>
          <p:nvPr/>
        </p:nvCxnSpPr>
        <p:spPr>
          <a:xfrm>
            <a:off x="4567500" y="1093925"/>
            <a:ext cx="9000" cy="2971800"/>
          </a:xfrm>
          <a:prstGeom prst="straightConnector1">
            <a:avLst/>
          </a:prstGeom>
          <a:noFill/>
          <a:ln cap="flat" cmpd="sng" w="19050">
            <a:solidFill>
              <a:srgbClr val="B7B7B7"/>
            </a:solidFill>
            <a:prstDash val="dot"/>
            <a:round/>
            <a:headEnd len="med" w="med" type="none"/>
            <a:tailEnd len="med" w="med" type="none"/>
          </a:ln>
        </p:spPr>
      </p:cxnSp>
      <p:cxnSp>
        <p:nvCxnSpPr>
          <p:cNvPr id="1891" name="Google Shape;1891;p166"/>
          <p:cNvCxnSpPr>
            <a:stCxn id="1884" idx="6"/>
            <a:endCxn id="1888" idx="1"/>
          </p:cNvCxnSpPr>
          <p:nvPr/>
        </p:nvCxnSpPr>
        <p:spPr>
          <a:xfrm>
            <a:off x="3714850" y="2309856"/>
            <a:ext cx="1699200" cy="1314000"/>
          </a:xfrm>
          <a:prstGeom prst="straightConnector1">
            <a:avLst/>
          </a:prstGeom>
          <a:noFill/>
          <a:ln cap="flat" cmpd="sng" w="76200">
            <a:solidFill>
              <a:srgbClr val="5E0942"/>
            </a:solidFill>
            <a:prstDash val="solid"/>
            <a:round/>
            <a:headEnd len="med" w="med" type="none"/>
            <a:tailEnd len="med" w="med" type="stealth"/>
          </a:ln>
        </p:spPr>
      </p:cxnSp>
      <p:cxnSp>
        <p:nvCxnSpPr>
          <p:cNvPr id="1892" name="Google Shape;1892;p166"/>
          <p:cNvCxnSpPr>
            <a:stCxn id="1887" idx="2"/>
            <a:endCxn id="1885" idx="3"/>
          </p:cNvCxnSpPr>
          <p:nvPr/>
        </p:nvCxnSpPr>
        <p:spPr>
          <a:xfrm flipH="1">
            <a:off x="3353750" y="2573193"/>
            <a:ext cx="2394000" cy="873000"/>
          </a:xfrm>
          <a:prstGeom prst="straightConnector1">
            <a:avLst/>
          </a:prstGeom>
          <a:noFill/>
          <a:ln cap="flat" cmpd="sng" w="19050">
            <a:solidFill>
              <a:srgbClr val="5E0942"/>
            </a:solidFill>
            <a:prstDash val="solid"/>
            <a:round/>
            <a:headEnd len="med" w="med" type="none"/>
            <a:tailEnd len="med" w="med" type="stealth"/>
          </a:ln>
        </p:spPr>
      </p:cxn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96" name="Shape 1896"/>
        <p:cNvGrpSpPr/>
        <p:nvPr/>
      </p:nvGrpSpPr>
      <p:grpSpPr>
        <a:xfrm>
          <a:off x="0" y="0"/>
          <a:ext cx="0" cy="0"/>
          <a:chOff x="0" y="0"/>
          <a:chExt cx="0" cy="0"/>
        </a:xfrm>
      </p:grpSpPr>
      <p:sp>
        <p:nvSpPr>
          <p:cNvPr id="1897" name="Google Shape;1897;p16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is relational</a:t>
            </a:r>
            <a:endParaRPr/>
          </a:p>
        </p:txBody>
      </p:sp>
      <p:cxnSp>
        <p:nvCxnSpPr>
          <p:cNvPr id="1898" name="Google Shape;1898;p167"/>
          <p:cNvCxnSpPr/>
          <p:nvPr/>
        </p:nvCxnSpPr>
        <p:spPr>
          <a:xfrm flipH="1" rot="10800000">
            <a:off x="2601900" y="3765000"/>
            <a:ext cx="3937200" cy="551400"/>
          </a:xfrm>
          <a:prstGeom prst="straightConnector1">
            <a:avLst/>
          </a:prstGeom>
          <a:noFill/>
          <a:ln cap="flat" cmpd="sng" w="38100">
            <a:solidFill>
              <a:srgbClr val="B7B7B7"/>
            </a:solidFill>
            <a:prstDash val="solid"/>
            <a:round/>
            <a:headEnd len="med" w="med" type="none"/>
            <a:tailEnd len="med" w="med" type="none"/>
          </a:ln>
        </p:spPr>
      </p:cxnSp>
      <p:sp>
        <p:nvSpPr>
          <p:cNvPr id="1899" name="Google Shape;1899;p167"/>
          <p:cNvSpPr/>
          <p:nvPr/>
        </p:nvSpPr>
        <p:spPr>
          <a:xfrm>
            <a:off x="4142700" y="4017638"/>
            <a:ext cx="861600" cy="465000"/>
          </a:xfrm>
          <a:prstGeom prst="triangle">
            <a:avLst>
              <a:gd fmla="val 50000" name="adj"/>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0" name="Google Shape;1900;p167"/>
          <p:cNvSpPr/>
          <p:nvPr/>
        </p:nvSpPr>
        <p:spPr>
          <a:xfrm>
            <a:off x="5418650" y="1477806"/>
            <a:ext cx="1664100" cy="1664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1901" name="Google Shape;1901;p167"/>
          <p:cNvSpPr/>
          <p:nvPr/>
        </p:nvSpPr>
        <p:spPr>
          <a:xfrm>
            <a:off x="5779850" y="3141912"/>
            <a:ext cx="941700" cy="608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Montserrat"/>
                <a:ea typeface="Montserrat"/>
                <a:cs typeface="Montserrat"/>
                <a:sym typeface="Montserrat"/>
              </a:rPr>
              <a:t>Resources</a:t>
            </a:r>
            <a:endParaRPr b="1" sz="1000">
              <a:solidFill>
                <a:srgbClr val="FFFFFF"/>
              </a:solidFill>
              <a:latin typeface="Montserrat"/>
              <a:ea typeface="Montserrat"/>
              <a:cs typeface="Montserrat"/>
              <a:sym typeface="Montserrat"/>
            </a:endParaRPr>
          </a:p>
        </p:txBody>
      </p:sp>
      <p:sp>
        <p:nvSpPr>
          <p:cNvPr id="1902" name="Google Shape;1902;p167"/>
          <p:cNvSpPr txBox="1"/>
          <p:nvPr/>
        </p:nvSpPr>
        <p:spPr>
          <a:xfrm>
            <a:off x="18187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1</a:t>
            </a:r>
            <a:endParaRPr>
              <a:solidFill>
                <a:srgbClr val="434343"/>
              </a:solidFill>
            </a:endParaRPr>
          </a:p>
        </p:txBody>
      </p:sp>
      <p:sp>
        <p:nvSpPr>
          <p:cNvPr id="1903" name="Google Shape;1903;p167"/>
          <p:cNvSpPr/>
          <p:nvPr/>
        </p:nvSpPr>
        <p:spPr>
          <a:xfrm>
            <a:off x="2379850" y="2070243"/>
            <a:ext cx="1005900" cy="10059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Needs /</a:t>
            </a:r>
            <a:endParaRPr b="1" sz="1200">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Interests</a:t>
            </a:r>
            <a:endParaRPr b="1" sz="1200">
              <a:solidFill>
                <a:srgbClr val="5E0942"/>
              </a:solidFill>
              <a:latin typeface="Montserrat"/>
              <a:ea typeface="Montserrat"/>
              <a:cs typeface="Montserrat"/>
              <a:sym typeface="Montserrat"/>
            </a:endParaRPr>
          </a:p>
        </p:txBody>
      </p:sp>
      <p:sp>
        <p:nvSpPr>
          <p:cNvPr id="1904" name="Google Shape;1904;p167"/>
          <p:cNvSpPr/>
          <p:nvPr/>
        </p:nvSpPr>
        <p:spPr>
          <a:xfrm>
            <a:off x="2046100" y="3087062"/>
            <a:ext cx="1673400" cy="10737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1905" name="Google Shape;1905;p167"/>
          <p:cNvSpPr txBox="1"/>
          <p:nvPr/>
        </p:nvSpPr>
        <p:spPr>
          <a:xfrm>
            <a:off x="51866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2</a:t>
            </a:r>
            <a:endParaRPr>
              <a:solidFill>
                <a:srgbClr val="434343"/>
              </a:solidFill>
            </a:endParaRPr>
          </a:p>
        </p:txBody>
      </p:sp>
      <p:cxnSp>
        <p:nvCxnSpPr>
          <p:cNvPr id="1906" name="Google Shape;1906;p167"/>
          <p:cNvCxnSpPr/>
          <p:nvPr/>
        </p:nvCxnSpPr>
        <p:spPr>
          <a:xfrm>
            <a:off x="4567500" y="1093925"/>
            <a:ext cx="9000" cy="2971800"/>
          </a:xfrm>
          <a:prstGeom prst="straightConnector1">
            <a:avLst/>
          </a:prstGeom>
          <a:noFill/>
          <a:ln cap="flat" cmpd="sng" w="19050">
            <a:solidFill>
              <a:srgbClr val="B7B7B7"/>
            </a:solidFill>
            <a:prstDash val="dot"/>
            <a:round/>
            <a:headEnd len="med" w="med" type="none"/>
            <a:tailEnd len="med" w="med" type="none"/>
          </a:ln>
        </p:spPr>
      </p:cxnSp>
      <p:cxnSp>
        <p:nvCxnSpPr>
          <p:cNvPr id="1907" name="Google Shape;1907;p167"/>
          <p:cNvCxnSpPr>
            <a:stCxn id="1900" idx="2"/>
            <a:endCxn id="1904" idx="3"/>
          </p:cNvCxnSpPr>
          <p:nvPr/>
        </p:nvCxnSpPr>
        <p:spPr>
          <a:xfrm flipH="1">
            <a:off x="3719450" y="2309856"/>
            <a:ext cx="1699200" cy="1314000"/>
          </a:xfrm>
          <a:prstGeom prst="straightConnector1">
            <a:avLst/>
          </a:prstGeom>
          <a:noFill/>
          <a:ln cap="flat" cmpd="sng" w="76200">
            <a:solidFill>
              <a:srgbClr val="5E0942"/>
            </a:solidFill>
            <a:prstDash val="solid"/>
            <a:round/>
            <a:headEnd len="med" w="med" type="none"/>
            <a:tailEnd len="med" w="med" type="stealth"/>
          </a:ln>
        </p:spPr>
      </p:cxnSp>
      <p:cxnSp>
        <p:nvCxnSpPr>
          <p:cNvPr id="1908" name="Google Shape;1908;p167"/>
          <p:cNvCxnSpPr>
            <a:stCxn id="1903" idx="6"/>
            <a:endCxn id="1901" idx="1"/>
          </p:cNvCxnSpPr>
          <p:nvPr/>
        </p:nvCxnSpPr>
        <p:spPr>
          <a:xfrm>
            <a:off x="3385750" y="2573193"/>
            <a:ext cx="2394000" cy="873000"/>
          </a:xfrm>
          <a:prstGeom prst="straightConnector1">
            <a:avLst/>
          </a:prstGeom>
          <a:noFill/>
          <a:ln cap="flat" cmpd="sng" w="19050">
            <a:solidFill>
              <a:srgbClr val="5E0942"/>
            </a:solidFill>
            <a:prstDash val="solid"/>
            <a:round/>
            <a:headEnd len="med" w="med" type="none"/>
            <a:tailEnd len="med" w="med" type="stealth"/>
          </a:ln>
        </p:spPr>
      </p:cxn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12" name="Shape 1912"/>
        <p:cNvGrpSpPr/>
        <p:nvPr/>
      </p:nvGrpSpPr>
      <p:grpSpPr>
        <a:xfrm>
          <a:off x="0" y="0"/>
          <a:ext cx="0" cy="0"/>
          <a:chOff x="0" y="0"/>
          <a:chExt cx="0" cy="0"/>
        </a:xfrm>
      </p:grpSpPr>
      <p:sp>
        <p:nvSpPr>
          <p:cNvPr id="1913" name="Google Shape;1913;p16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5E0942"/>
                </a:solidFill>
              </a:rPr>
              <a:t>Building power and using power</a:t>
            </a:r>
            <a:endParaRPr>
              <a:solidFill>
                <a:srgbClr val="5E0942"/>
              </a:solidFill>
            </a:endParaRPr>
          </a:p>
        </p:txBody>
      </p:sp>
      <p:sp>
        <p:nvSpPr>
          <p:cNvPr id="1914" name="Google Shape;1914;p168"/>
          <p:cNvSpPr/>
          <p:nvPr/>
        </p:nvSpPr>
        <p:spPr>
          <a:xfrm>
            <a:off x="5428200" y="1293475"/>
            <a:ext cx="3404100" cy="3047700"/>
          </a:xfrm>
          <a:prstGeom prst="wedgeRectCallout">
            <a:avLst>
              <a:gd fmla="val -54334" name="adj1"/>
              <a:gd fmla="val -21809" name="adj2"/>
            </a:avLst>
          </a:prstGeom>
          <a:solidFill>
            <a:srgbClr val="FFFFFF"/>
          </a:solidFill>
          <a:ln cap="flat" cmpd="sng" w="28575">
            <a:solidFill>
              <a:srgbClr val="5E094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sz="1500">
              <a:solidFill>
                <a:srgbClr val="434343"/>
              </a:solidFill>
              <a:latin typeface="Montserrat"/>
              <a:ea typeface="Montserrat"/>
              <a:cs typeface="Montserrat"/>
              <a:sym typeface="Montserrat"/>
            </a:endParaRPr>
          </a:p>
        </p:txBody>
      </p:sp>
      <p:sp>
        <p:nvSpPr>
          <p:cNvPr id="1915" name="Google Shape;1915;p168"/>
          <p:cNvSpPr/>
          <p:nvPr/>
        </p:nvSpPr>
        <p:spPr>
          <a:xfrm>
            <a:off x="39160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1916" name="Google Shape;1916;p168"/>
          <p:cNvSpPr/>
          <p:nvPr/>
        </p:nvSpPr>
        <p:spPr>
          <a:xfrm>
            <a:off x="38212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1917" name="Google Shape;1917;p168"/>
          <p:cNvSpPr/>
          <p:nvPr/>
        </p:nvSpPr>
        <p:spPr>
          <a:xfrm>
            <a:off x="10338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1918" name="Google Shape;1918;p168"/>
          <p:cNvSpPr/>
          <p:nvPr/>
        </p:nvSpPr>
        <p:spPr>
          <a:xfrm>
            <a:off x="9390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cxnSp>
        <p:nvCxnSpPr>
          <p:cNvPr id="1919" name="Google Shape;1919;p168"/>
          <p:cNvCxnSpPr>
            <a:stCxn id="1915" idx="2"/>
            <a:endCxn id="1918" idx="3"/>
          </p:cNvCxnSpPr>
          <p:nvPr/>
        </p:nvCxnSpPr>
        <p:spPr>
          <a:xfrm flipH="1">
            <a:off x="2429867" y="2783019"/>
            <a:ext cx="1486200" cy="1265400"/>
          </a:xfrm>
          <a:prstGeom prst="straightConnector1">
            <a:avLst/>
          </a:prstGeom>
          <a:noFill/>
          <a:ln cap="flat" cmpd="sng" w="38100">
            <a:solidFill>
              <a:srgbClr val="5E0942"/>
            </a:solidFill>
            <a:prstDash val="solid"/>
            <a:round/>
            <a:headEnd len="med" w="med" type="stealth"/>
            <a:tailEnd len="med" w="med" type="stealth"/>
          </a:ln>
        </p:spPr>
      </p:cxnSp>
      <p:cxnSp>
        <p:nvCxnSpPr>
          <p:cNvPr id="1920" name="Google Shape;1920;p168"/>
          <p:cNvCxnSpPr>
            <a:stCxn id="1917" idx="6"/>
            <a:endCxn id="1916" idx="1"/>
          </p:cNvCxnSpPr>
          <p:nvPr/>
        </p:nvCxnSpPr>
        <p:spPr>
          <a:xfrm>
            <a:off x="2334967" y="2783019"/>
            <a:ext cx="1486200" cy="1265400"/>
          </a:xfrm>
          <a:prstGeom prst="straightConnector1">
            <a:avLst/>
          </a:prstGeom>
          <a:noFill/>
          <a:ln cap="flat" cmpd="sng" w="38100">
            <a:solidFill>
              <a:srgbClr val="5E0942"/>
            </a:solidFill>
            <a:prstDash val="solid"/>
            <a:round/>
            <a:headEnd len="med" w="med" type="stealth"/>
            <a:tailEnd len="med" w="med" type="stealth"/>
          </a:ln>
        </p:spPr>
      </p:cxnSp>
      <p:sp>
        <p:nvSpPr>
          <p:cNvPr id="1921" name="Google Shape;1921;p168"/>
          <p:cNvSpPr/>
          <p:nvPr/>
        </p:nvSpPr>
        <p:spPr>
          <a:xfrm rot="180040">
            <a:off x="2190489" y="1841482"/>
            <a:ext cx="1904275" cy="790615"/>
          </a:xfrm>
          <a:prstGeom prst="cloud">
            <a:avLst/>
          </a:prstGeom>
          <a:solidFill>
            <a:srgbClr val="5E094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2" name="Google Shape;1922;p168"/>
          <p:cNvSpPr txBox="1"/>
          <p:nvPr/>
        </p:nvSpPr>
        <p:spPr>
          <a:xfrm>
            <a:off x="2315100" y="1901874"/>
            <a:ext cx="1744800" cy="6156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a:solidFill>
                  <a:srgbClr val="FFFFFF"/>
                </a:solidFill>
                <a:latin typeface="Montserrat"/>
                <a:ea typeface="Montserrat"/>
                <a:cs typeface="Montserrat"/>
                <a:sym typeface="Montserrat"/>
              </a:rPr>
              <a:t>Build power</a:t>
            </a:r>
            <a:br>
              <a:rPr b="1" lang="en">
                <a:solidFill>
                  <a:srgbClr val="FFFFFF"/>
                </a:solidFill>
                <a:latin typeface="Montserrat"/>
                <a:ea typeface="Montserrat"/>
                <a:cs typeface="Montserrat"/>
                <a:sym typeface="Montserrat"/>
              </a:rPr>
            </a:br>
            <a:r>
              <a:rPr lang="en">
                <a:solidFill>
                  <a:srgbClr val="FFFFFF"/>
                </a:solidFill>
                <a:latin typeface="Montserrat"/>
                <a:ea typeface="Montserrat"/>
                <a:cs typeface="Montserrat"/>
                <a:sym typeface="Montserrat"/>
              </a:rPr>
              <a:t>(Relationships)</a:t>
            </a:r>
            <a:endParaRPr>
              <a:solidFill>
                <a:srgbClr val="FFFFFF"/>
              </a:solidFill>
              <a:latin typeface="Montserrat"/>
              <a:ea typeface="Montserrat"/>
              <a:cs typeface="Montserrat"/>
              <a:sym typeface="Montserrat"/>
            </a:endParaRPr>
          </a:p>
        </p:txBody>
      </p:sp>
      <p:sp>
        <p:nvSpPr>
          <p:cNvPr id="1923" name="Google Shape;1923;p168"/>
          <p:cNvSpPr txBox="1"/>
          <p:nvPr/>
        </p:nvSpPr>
        <p:spPr>
          <a:xfrm>
            <a:off x="5428200" y="1293469"/>
            <a:ext cx="3404100" cy="283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b="1" lang="en" sz="2000">
                <a:solidFill>
                  <a:srgbClr val="434343"/>
                </a:solidFill>
                <a:latin typeface="Montserrat"/>
                <a:ea typeface="Montserrat"/>
                <a:cs typeface="Montserrat"/>
                <a:sym typeface="Montserrat"/>
              </a:rPr>
              <a:t>Power with</a:t>
            </a:r>
            <a:endParaRPr b="1" sz="2000">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t/>
            </a:r>
            <a:endParaRPr sz="600">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rPr lang="en">
                <a:solidFill>
                  <a:srgbClr val="434343"/>
                </a:solidFill>
                <a:latin typeface="Montserrat"/>
                <a:ea typeface="Montserrat"/>
                <a:cs typeface="Montserrat"/>
                <a:sym typeface="Montserrat"/>
              </a:rPr>
              <a:t>If we can get what we want</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only with our resources,</a:t>
            </a:r>
            <a:endParaRPr>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t/>
            </a:r>
            <a:endParaRPr sz="600">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rPr lang="en">
                <a:solidFill>
                  <a:srgbClr val="434343"/>
                </a:solidFill>
                <a:latin typeface="Montserrat"/>
                <a:ea typeface="Montserrat"/>
                <a:cs typeface="Montserrat"/>
                <a:sym typeface="Montserrat"/>
              </a:rPr>
              <a:t>we combine our </a:t>
            </a:r>
            <a:r>
              <a:rPr b="1" lang="en">
                <a:solidFill>
                  <a:srgbClr val="434343"/>
                </a:solidFill>
                <a:latin typeface="Montserrat"/>
                <a:ea typeface="Montserrat"/>
                <a:cs typeface="Montserrat"/>
                <a:sym typeface="Montserrat"/>
              </a:rPr>
              <a:t>resources</a:t>
            </a:r>
            <a:r>
              <a:rPr lang="en">
                <a:solidFill>
                  <a:srgbClr val="434343"/>
                </a:solidFill>
                <a:latin typeface="Montserrat"/>
                <a:ea typeface="Montserrat"/>
                <a:cs typeface="Montserrat"/>
                <a:sym typeface="Montserrat"/>
              </a:rPr>
              <a:t> to create </a:t>
            </a:r>
            <a:r>
              <a:rPr b="1" lang="en">
                <a:solidFill>
                  <a:srgbClr val="434343"/>
                </a:solidFill>
                <a:latin typeface="Montserrat"/>
                <a:ea typeface="Montserrat"/>
                <a:cs typeface="Montserrat"/>
                <a:sym typeface="Montserrat"/>
              </a:rPr>
              <a:t>power</a:t>
            </a:r>
            <a:r>
              <a:rPr lang="en">
                <a:solidFill>
                  <a:srgbClr val="434343"/>
                </a:solidFill>
                <a:latin typeface="Montserrat"/>
                <a:ea typeface="Montserrat"/>
                <a:cs typeface="Montserrat"/>
                <a:sym typeface="Montserrat"/>
              </a:rPr>
              <a:t> needed by each other</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p:txBody>
      </p:sp>
      <p:pic>
        <p:nvPicPr>
          <p:cNvPr id="1924" name="Google Shape;1924;p168" title="25168861.jpg"/>
          <p:cNvPicPr preferRelativeResize="0"/>
          <p:nvPr/>
        </p:nvPicPr>
        <p:blipFill>
          <a:blip r:embed="rId3">
            <a:alphaModFix/>
          </a:blip>
          <a:stretch>
            <a:fillRect/>
          </a:stretch>
        </p:blipFill>
        <p:spPr>
          <a:xfrm>
            <a:off x="5754275" y="2797753"/>
            <a:ext cx="2741545" cy="1414924"/>
          </a:xfrm>
          <a:prstGeom prst="rect">
            <a:avLst/>
          </a:prstGeom>
          <a:noFill/>
          <a:ln>
            <a:noFill/>
          </a:ln>
        </p:spPr>
      </p:pic>
      <p:sp>
        <p:nvSpPr>
          <p:cNvPr id="1925" name="Google Shape;1925;p168"/>
          <p:cNvSpPr txBox="1"/>
          <p:nvPr/>
        </p:nvSpPr>
        <p:spPr>
          <a:xfrm>
            <a:off x="6384666" y="2922978"/>
            <a:ext cx="13404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People power!</a:t>
            </a:r>
            <a:endParaRPr b="1" sz="1000">
              <a:solidFill>
                <a:srgbClr val="434343"/>
              </a:solidFill>
              <a:latin typeface="Montserrat"/>
              <a:ea typeface="Montserrat"/>
              <a:cs typeface="Montserrat"/>
              <a:sym typeface="Montserrat"/>
            </a:endParaRPr>
          </a:p>
        </p:txBody>
      </p:sp>
      <p:sp>
        <p:nvSpPr>
          <p:cNvPr id="1926" name="Google Shape;1926;p168"/>
          <p:cNvSpPr txBox="1"/>
          <p:nvPr/>
        </p:nvSpPr>
        <p:spPr>
          <a:xfrm>
            <a:off x="6098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Constituency</a:t>
            </a:r>
            <a:endParaRPr b="1">
              <a:solidFill>
                <a:srgbClr val="434343"/>
              </a:solidFill>
              <a:latin typeface="Montserrat"/>
              <a:ea typeface="Montserrat"/>
              <a:cs typeface="Montserrat"/>
              <a:sym typeface="Montserrat"/>
            </a:endParaRPr>
          </a:p>
        </p:txBody>
      </p:sp>
      <p:sp>
        <p:nvSpPr>
          <p:cNvPr id="1927" name="Google Shape;1927;p168"/>
          <p:cNvSpPr txBox="1"/>
          <p:nvPr/>
        </p:nvSpPr>
        <p:spPr>
          <a:xfrm>
            <a:off x="35025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Constituency</a:t>
            </a:r>
            <a:endParaRPr b="1">
              <a:solidFill>
                <a:srgbClr val="434343"/>
              </a:solidFill>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31" name="Shape 1931"/>
        <p:cNvGrpSpPr/>
        <p:nvPr/>
      </p:nvGrpSpPr>
      <p:grpSpPr>
        <a:xfrm>
          <a:off x="0" y="0"/>
          <a:ext cx="0" cy="0"/>
          <a:chOff x="0" y="0"/>
          <a:chExt cx="0" cy="0"/>
        </a:xfrm>
      </p:grpSpPr>
      <p:sp>
        <p:nvSpPr>
          <p:cNvPr id="1932" name="Google Shape;1932;p16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5E0942"/>
                </a:solidFill>
              </a:rPr>
              <a:t>Building power and using power</a:t>
            </a:r>
            <a:endParaRPr>
              <a:solidFill>
                <a:srgbClr val="5E0942"/>
              </a:solidFill>
            </a:endParaRPr>
          </a:p>
        </p:txBody>
      </p:sp>
      <p:sp>
        <p:nvSpPr>
          <p:cNvPr id="1933" name="Google Shape;1933;p169"/>
          <p:cNvSpPr/>
          <p:nvPr/>
        </p:nvSpPr>
        <p:spPr>
          <a:xfrm>
            <a:off x="412750" y="1293075"/>
            <a:ext cx="3404100" cy="3447900"/>
          </a:xfrm>
          <a:prstGeom prst="wedgeRectCallout">
            <a:avLst>
              <a:gd fmla="val 55100" name="adj1"/>
              <a:gd fmla="val -23761" name="adj2"/>
            </a:avLst>
          </a:prstGeom>
          <a:solidFill>
            <a:srgbClr val="FFFFFF"/>
          </a:solidFill>
          <a:ln cap="flat" cmpd="sng" w="28575">
            <a:solidFill>
              <a:srgbClr val="5E094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sz="1500">
              <a:solidFill>
                <a:srgbClr val="434343"/>
              </a:solidFill>
              <a:latin typeface="Montserrat"/>
              <a:ea typeface="Montserrat"/>
              <a:cs typeface="Montserrat"/>
              <a:sym typeface="Montserrat"/>
            </a:endParaRPr>
          </a:p>
        </p:txBody>
      </p:sp>
      <p:sp>
        <p:nvSpPr>
          <p:cNvPr id="1934" name="Google Shape;1934;p169"/>
          <p:cNvSpPr/>
          <p:nvPr/>
        </p:nvSpPr>
        <p:spPr>
          <a:xfrm rot="-201626">
            <a:off x="3366958" y="1385876"/>
            <a:ext cx="3014483" cy="779852"/>
          </a:xfrm>
          <a:prstGeom prst="curvedDownArrow">
            <a:avLst>
              <a:gd fmla="val 25000" name="adj1"/>
              <a:gd fmla="val 50000" name="adj2"/>
              <a:gd fmla="val 25000" name="adj3"/>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5" name="Google Shape;1935;p169"/>
          <p:cNvSpPr/>
          <p:nvPr/>
        </p:nvSpPr>
        <p:spPr>
          <a:xfrm>
            <a:off x="3320318" y="1688150"/>
            <a:ext cx="486300" cy="615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6" name="Google Shape;1936;p169"/>
          <p:cNvSpPr/>
          <p:nvPr/>
        </p:nvSpPr>
        <p:spPr>
          <a:xfrm>
            <a:off x="39160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1937" name="Google Shape;1937;p169"/>
          <p:cNvSpPr/>
          <p:nvPr/>
        </p:nvSpPr>
        <p:spPr>
          <a:xfrm>
            <a:off x="38212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1938" name="Google Shape;1938;p169"/>
          <p:cNvSpPr/>
          <p:nvPr/>
        </p:nvSpPr>
        <p:spPr>
          <a:xfrm>
            <a:off x="68087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1939" name="Google Shape;1939;p169"/>
          <p:cNvSpPr/>
          <p:nvPr/>
        </p:nvSpPr>
        <p:spPr>
          <a:xfrm>
            <a:off x="67139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1940" name="Google Shape;1940;p169"/>
          <p:cNvSpPr txBox="1"/>
          <p:nvPr/>
        </p:nvSpPr>
        <p:spPr>
          <a:xfrm>
            <a:off x="63952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Opposition</a:t>
            </a:r>
            <a:endParaRPr>
              <a:solidFill>
                <a:srgbClr val="434343"/>
              </a:solidFill>
            </a:endParaRPr>
          </a:p>
        </p:txBody>
      </p:sp>
      <p:cxnSp>
        <p:nvCxnSpPr>
          <p:cNvPr id="1941" name="Google Shape;1941;p169"/>
          <p:cNvCxnSpPr>
            <a:stCxn id="1938" idx="2"/>
            <a:endCxn id="1937" idx="3"/>
          </p:cNvCxnSpPr>
          <p:nvPr/>
        </p:nvCxnSpPr>
        <p:spPr>
          <a:xfrm flipH="1">
            <a:off x="5312067" y="2783019"/>
            <a:ext cx="1496700" cy="1265400"/>
          </a:xfrm>
          <a:prstGeom prst="straightConnector1">
            <a:avLst/>
          </a:prstGeom>
          <a:noFill/>
          <a:ln cap="flat" cmpd="sng" w="76200">
            <a:solidFill>
              <a:srgbClr val="5E0942"/>
            </a:solidFill>
            <a:prstDash val="solid"/>
            <a:round/>
            <a:headEnd len="med" w="med" type="none"/>
            <a:tailEnd len="med" w="med" type="stealth"/>
          </a:ln>
        </p:spPr>
      </p:cxnSp>
      <p:cxnSp>
        <p:nvCxnSpPr>
          <p:cNvPr id="1942" name="Google Shape;1942;p169"/>
          <p:cNvCxnSpPr>
            <a:stCxn id="1936" idx="6"/>
            <a:endCxn id="1939" idx="1"/>
          </p:cNvCxnSpPr>
          <p:nvPr/>
        </p:nvCxnSpPr>
        <p:spPr>
          <a:xfrm>
            <a:off x="5217167" y="2783019"/>
            <a:ext cx="1496700" cy="1265400"/>
          </a:xfrm>
          <a:prstGeom prst="straightConnector1">
            <a:avLst/>
          </a:prstGeom>
          <a:noFill/>
          <a:ln cap="flat" cmpd="sng" w="38100">
            <a:solidFill>
              <a:srgbClr val="5E0942"/>
            </a:solidFill>
            <a:prstDash val="solid"/>
            <a:round/>
            <a:headEnd len="med" w="med" type="none"/>
            <a:tailEnd len="med" w="med" type="stealth"/>
          </a:ln>
        </p:spPr>
      </p:cxnSp>
      <p:sp>
        <p:nvSpPr>
          <p:cNvPr id="1943" name="Google Shape;1943;p169"/>
          <p:cNvSpPr txBox="1"/>
          <p:nvPr/>
        </p:nvSpPr>
        <p:spPr>
          <a:xfrm>
            <a:off x="3943290" y="1087993"/>
            <a:ext cx="1704000" cy="4002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a:solidFill>
                  <a:srgbClr val="5E0942"/>
                </a:solidFill>
                <a:latin typeface="Montserrat"/>
                <a:ea typeface="Montserrat"/>
                <a:cs typeface="Montserrat"/>
                <a:sym typeface="Montserrat"/>
              </a:rPr>
              <a:t>Deploy power</a:t>
            </a:r>
            <a:endParaRPr b="1">
              <a:solidFill>
                <a:srgbClr val="5E0942"/>
              </a:solidFill>
              <a:latin typeface="Montserrat"/>
              <a:ea typeface="Montserrat"/>
              <a:cs typeface="Montserrat"/>
              <a:sym typeface="Montserrat"/>
            </a:endParaRPr>
          </a:p>
        </p:txBody>
      </p:sp>
      <p:sp>
        <p:nvSpPr>
          <p:cNvPr id="1944" name="Google Shape;1944;p169"/>
          <p:cNvSpPr txBox="1"/>
          <p:nvPr/>
        </p:nvSpPr>
        <p:spPr>
          <a:xfrm>
            <a:off x="397275" y="1293075"/>
            <a:ext cx="3429300" cy="240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434343"/>
                </a:solidFill>
                <a:latin typeface="Montserrat"/>
                <a:ea typeface="Montserrat"/>
                <a:cs typeface="Montserrat"/>
                <a:sym typeface="Montserrat"/>
              </a:rPr>
              <a:t>Power over</a:t>
            </a:r>
            <a:endParaRPr b="1">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sz="600">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If we cannot get what we want</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only with our resources / we need the opposition’s resources (decision making) to achieve strategic goal,</a:t>
            </a:r>
            <a:endParaRPr>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t/>
            </a:r>
            <a:endParaRPr sz="600">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we combine our </a:t>
            </a:r>
            <a:r>
              <a:rPr b="1" lang="en">
                <a:solidFill>
                  <a:srgbClr val="434343"/>
                </a:solidFill>
                <a:latin typeface="Montserrat"/>
                <a:ea typeface="Montserrat"/>
                <a:cs typeface="Montserrat"/>
                <a:sym typeface="Montserrat"/>
              </a:rPr>
              <a:t>resources</a:t>
            </a:r>
            <a:r>
              <a:rPr lang="en">
                <a:solidFill>
                  <a:srgbClr val="434343"/>
                </a:solidFill>
                <a:latin typeface="Montserrat"/>
                <a:ea typeface="Montserrat"/>
                <a:cs typeface="Montserrat"/>
                <a:sym typeface="Montserrat"/>
              </a:rPr>
              <a:t> to </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create </a:t>
            </a:r>
            <a:r>
              <a:rPr b="1" lang="en">
                <a:solidFill>
                  <a:srgbClr val="434343"/>
                </a:solidFill>
                <a:latin typeface="Montserrat"/>
                <a:ea typeface="Montserrat"/>
                <a:cs typeface="Montserrat"/>
                <a:sym typeface="Montserrat"/>
              </a:rPr>
              <a:t>power</a:t>
            </a:r>
            <a:r>
              <a:rPr lang="en">
                <a:solidFill>
                  <a:srgbClr val="434343"/>
                </a:solidFill>
                <a:latin typeface="Montserrat"/>
                <a:ea typeface="Montserrat"/>
                <a:cs typeface="Montserrat"/>
                <a:sym typeface="Montserrat"/>
              </a:rPr>
              <a:t> and enough </a:t>
            </a:r>
            <a:r>
              <a:rPr b="1" lang="en">
                <a:solidFill>
                  <a:srgbClr val="434343"/>
                </a:solidFill>
                <a:latin typeface="Montserrat"/>
                <a:ea typeface="Montserrat"/>
                <a:cs typeface="Montserrat"/>
                <a:sym typeface="Montserrat"/>
              </a:rPr>
              <a:t>leverage</a:t>
            </a:r>
            <a:r>
              <a:rPr lang="en">
                <a:solidFill>
                  <a:srgbClr val="434343"/>
                </a:solidFill>
                <a:latin typeface="Montserrat"/>
                <a:ea typeface="Montserrat"/>
                <a:cs typeface="Montserrat"/>
                <a:sym typeface="Montserrat"/>
              </a:rPr>
              <a:t> so that the opposition will give us what we want</a:t>
            </a:r>
            <a:endParaRPr>
              <a:solidFill>
                <a:srgbClr val="434343"/>
              </a:solidFill>
              <a:latin typeface="Montserrat"/>
              <a:ea typeface="Montserrat"/>
              <a:cs typeface="Montserrat"/>
              <a:sym typeface="Montserrat"/>
            </a:endParaRPr>
          </a:p>
        </p:txBody>
      </p:sp>
      <p:pic>
        <p:nvPicPr>
          <p:cNvPr id="1945" name="Google Shape;1945;p169" title="25013126.jpg"/>
          <p:cNvPicPr preferRelativeResize="0"/>
          <p:nvPr/>
        </p:nvPicPr>
        <p:blipFill>
          <a:blip r:embed="rId3">
            <a:alphaModFix/>
          </a:blip>
          <a:stretch>
            <a:fillRect/>
          </a:stretch>
        </p:blipFill>
        <p:spPr>
          <a:xfrm>
            <a:off x="2738839" y="3734633"/>
            <a:ext cx="957300" cy="957300"/>
          </a:xfrm>
          <a:prstGeom prst="rect">
            <a:avLst/>
          </a:prstGeom>
          <a:noFill/>
          <a:ln>
            <a:noFill/>
          </a:ln>
        </p:spPr>
      </p:pic>
      <p:pic>
        <p:nvPicPr>
          <p:cNvPr id="1946" name="Google Shape;1946;p169" title="25168861.jpg"/>
          <p:cNvPicPr preferRelativeResize="0"/>
          <p:nvPr/>
        </p:nvPicPr>
        <p:blipFill>
          <a:blip r:embed="rId4">
            <a:alphaModFix/>
          </a:blip>
          <a:stretch>
            <a:fillRect/>
          </a:stretch>
        </p:blipFill>
        <p:spPr>
          <a:xfrm>
            <a:off x="536742" y="3830861"/>
            <a:ext cx="1418353" cy="731999"/>
          </a:xfrm>
          <a:prstGeom prst="rect">
            <a:avLst/>
          </a:prstGeom>
          <a:noFill/>
          <a:ln>
            <a:noFill/>
          </a:ln>
        </p:spPr>
      </p:pic>
      <p:sp>
        <p:nvSpPr>
          <p:cNvPr id="1947" name="Google Shape;1947;p169"/>
          <p:cNvSpPr txBox="1"/>
          <p:nvPr/>
        </p:nvSpPr>
        <p:spPr>
          <a:xfrm>
            <a:off x="1715299" y="4053717"/>
            <a:ext cx="13944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Shift power</a:t>
            </a:r>
            <a:endParaRPr b="1" sz="1200">
              <a:solidFill>
                <a:srgbClr val="5E0942"/>
              </a:solidFill>
              <a:latin typeface="Montserrat"/>
              <a:ea typeface="Montserrat"/>
              <a:cs typeface="Montserrat"/>
              <a:sym typeface="Montserrat"/>
            </a:endParaRPr>
          </a:p>
        </p:txBody>
      </p:sp>
      <p:sp>
        <p:nvSpPr>
          <p:cNvPr id="1948" name="Google Shape;1948;p169"/>
          <p:cNvSpPr txBox="1"/>
          <p:nvPr/>
        </p:nvSpPr>
        <p:spPr>
          <a:xfrm>
            <a:off x="667368" y="3598317"/>
            <a:ext cx="1157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People power!</a:t>
            </a:r>
            <a:endParaRPr b="1" sz="1000">
              <a:solidFill>
                <a:srgbClr val="434343"/>
              </a:solidFill>
              <a:latin typeface="Montserrat"/>
              <a:ea typeface="Montserrat"/>
              <a:cs typeface="Montserrat"/>
              <a:sym typeface="Montserrat"/>
            </a:endParaRPr>
          </a:p>
        </p:txBody>
      </p:sp>
      <p:sp>
        <p:nvSpPr>
          <p:cNvPr id="1949" name="Google Shape;1949;p169"/>
          <p:cNvSpPr txBox="1"/>
          <p:nvPr/>
        </p:nvSpPr>
        <p:spPr>
          <a:xfrm>
            <a:off x="2761939" y="3383208"/>
            <a:ext cx="91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Decision maker</a:t>
            </a:r>
            <a:endParaRPr b="1" sz="1000">
              <a:solidFill>
                <a:srgbClr val="434343"/>
              </a:solidFill>
              <a:latin typeface="Montserrat"/>
              <a:ea typeface="Montserrat"/>
              <a:cs typeface="Montserrat"/>
              <a:sym typeface="Montserrat"/>
            </a:endParaRPr>
          </a:p>
        </p:txBody>
      </p:sp>
      <p:sp>
        <p:nvSpPr>
          <p:cNvPr id="1950" name="Google Shape;1950;p169"/>
          <p:cNvSpPr/>
          <p:nvPr/>
        </p:nvSpPr>
        <p:spPr>
          <a:xfrm rot="204597">
            <a:off x="3156703" y="1330041"/>
            <a:ext cx="944188" cy="481044"/>
          </a:xfrm>
          <a:prstGeom prst="cloud">
            <a:avLst/>
          </a:prstGeom>
          <a:solidFill>
            <a:srgbClr val="5E094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1" name="Google Shape;1951;p169"/>
          <p:cNvSpPr txBox="1"/>
          <p:nvPr/>
        </p:nvSpPr>
        <p:spPr>
          <a:xfrm>
            <a:off x="3238508" y="1368475"/>
            <a:ext cx="806100" cy="4002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a:solidFill>
                  <a:srgbClr val="FFFFFF"/>
                </a:solidFill>
                <a:latin typeface="Montserrat"/>
                <a:ea typeface="Montserrat"/>
                <a:cs typeface="Montserrat"/>
                <a:sym typeface="Montserrat"/>
              </a:rPr>
              <a:t>Power</a:t>
            </a:r>
            <a:endParaRPr>
              <a:solidFill>
                <a:srgbClr val="FFFFFF"/>
              </a:solidFill>
              <a:latin typeface="Montserrat"/>
              <a:ea typeface="Montserrat"/>
              <a:cs typeface="Montserrat"/>
              <a:sym typeface="Montserrat"/>
            </a:endParaRPr>
          </a:p>
        </p:txBody>
      </p:sp>
      <p:sp>
        <p:nvSpPr>
          <p:cNvPr id="1952" name="Google Shape;1952;p169"/>
          <p:cNvSpPr txBox="1"/>
          <p:nvPr/>
        </p:nvSpPr>
        <p:spPr>
          <a:xfrm>
            <a:off x="35025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Constituency</a:t>
            </a:r>
            <a:endParaRPr b="1">
              <a:solidFill>
                <a:srgbClr val="434343"/>
              </a:solidFill>
              <a:latin typeface="Montserrat"/>
              <a:ea typeface="Montserrat"/>
              <a:cs typeface="Montserrat"/>
              <a:sym typeface="Montserrat"/>
            </a:endParaRPr>
          </a:p>
        </p:txBody>
      </p:sp>
      <p:cxnSp>
        <p:nvCxnSpPr>
          <p:cNvPr id="1953" name="Google Shape;1953;p169"/>
          <p:cNvCxnSpPr/>
          <p:nvPr/>
        </p:nvCxnSpPr>
        <p:spPr>
          <a:xfrm flipH="1" rot="10800000">
            <a:off x="1892374" y="4094744"/>
            <a:ext cx="1020000" cy="1200"/>
          </a:xfrm>
          <a:prstGeom prst="straightConnector1">
            <a:avLst/>
          </a:prstGeom>
          <a:noFill/>
          <a:ln cap="flat" cmpd="sng" w="19050">
            <a:solidFill>
              <a:srgbClr val="434343"/>
            </a:solidFill>
            <a:prstDash val="solid"/>
            <a:round/>
            <a:headEnd len="med" w="med" type="stealth"/>
            <a:tailEnd len="med" w="med" type="stealth"/>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57" name="Shape 1957"/>
        <p:cNvGrpSpPr/>
        <p:nvPr/>
      </p:nvGrpSpPr>
      <p:grpSpPr>
        <a:xfrm>
          <a:off x="0" y="0"/>
          <a:ext cx="0" cy="0"/>
          <a:chOff x="0" y="0"/>
          <a:chExt cx="0" cy="0"/>
        </a:xfrm>
      </p:grpSpPr>
      <p:sp>
        <p:nvSpPr>
          <p:cNvPr id="1958" name="Google Shape;1958;p17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Slides start with a dot…then convergence on the dot …then several dots…and </a:t>
            </a:r>
            <a:r>
              <a:rPr lang="en"/>
              <a:t>consequence</a:t>
            </a:r>
            <a:r>
              <a:rPr lang="en"/>
              <a:t> of that…then we get to team</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62" name="Shape 1962"/>
        <p:cNvGrpSpPr/>
        <p:nvPr/>
      </p:nvGrpSpPr>
      <p:grpSpPr>
        <a:xfrm>
          <a:off x="0" y="0"/>
          <a:ext cx="0" cy="0"/>
          <a:chOff x="0" y="0"/>
          <a:chExt cx="0" cy="0"/>
        </a:xfrm>
      </p:grpSpPr>
      <p:sp>
        <p:nvSpPr>
          <p:cNvPr id="1963" name="Google Shape;1963;p171"/>
          <p:cNvSpPr/>
          <p:nvPr/>
        </p:nvSpPr>
        <p:spPr>
          <a:xfrm>
            <a:off x="4461123"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964" name="Google Shape;1964;p171"/>
          <p:cNvCxnSpPr>
            <a:stCxn id="1965" idx="6"/>
            <a:endCxn id="1963" idx="2"/>
          </p:cNvCxnSpPr>
          <p:nvPr/>
        </p:nvCxnSpPr>
        <p:spPr>
          <a:xfrm flipH="1" rot="10800000">
            <a:off x="3828686" y="2629072"/>
            <a:ext cx="632400" cy="4500"/>
          </a:xfrm>
          <a:prstGeom prst="straightConnector1">
            <a:avLst/>
          </a:prstGeom>
          <a:noFill/>
          <a:ln cap="flat" cmpd="sng" w="45550">
            <a:solidFill>
              <a:srgbClr val="434343"/>
            </a:solidFill>
            <a:prstDash val="solid"/>
            <a:round/>
            <a:headEnd len="sm" w="sm" type="none"/>
            <a:tailEnd len="med" w="med" type="none"/>
          </a:ln>
        </p:spPr>
      </p:cxnSp>
      <p:sp>
        <p:nvSpPr>
          <p:cNvPr id="1966" name="Google Shape;1966;p171"/>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Collaborative leadership</a:t>
            </a:r>
            <a:endParaRPr b="1" sz="1812">
              <a:solidFill>
                <a:srgbClr val="5E0942"/>
              </a:solidFill>
              <a:latin typeface="Montserrat"/>
              <a:ea typeface="Montserrat"/>
              <a:cs typeface="Montserrat"/>
              <a:sym typeface="Montserrat"/>
            </a:endParaRPr>
          </a:p>
        </p:txBody>
      </p:sp>
      <p:sp>
        <p:nvSpPr>
          <p:cNvPr id="1965" name="Google Shape;1965;p171"/>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967" name="Google Shape;1967;p171"/>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968" name="Google Shape;1968;p171"/>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969" name="Google Shape;1969;p171"/>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970" name="Google Shape;1970;p171"/>
          <p:cNvCxnSpPr>
            <a:stCxn id="1963" idx="6"/>
            <a:endCxn id="1969" idx="2"/>
          </p:cNvCxnSpPr>
          <p:nvPr/>
        </p:nvCxnSpPr>
        <p:spPr>
          <a:xfrm>
            <a:off x="4683123" y="2628969"/>
            <a:ext cx="632400" cy="4500"/>
          </a:xfrm>
          <a:prstGeom prst="straightConnector1">
            <a:avLst/>
          </a:prstGeom>
          <a:noFill/>
          <a:ln cap="flat" cmpd="sng" w="45550">
            <a:solidFill>
              <a:srgbClr val="434343"/>
            </a:solidFill>
            <a:prstDash val="solid"/>
            <a:round/>
            <a:headEnd len="sm" w="sm" type="none"/>
            <a:tailEnd len="med" w="med" type="none"/>
          </a:ln>
        </p:spPr>
      </p:cxnSp>
      <p:cxnSp>
        <p:nvCxnSpPr>
          <p:cNvPr id="1971" name="Google Shape;1971;p171"/>
          <p:cNvCxnSpPr>
            <a:stCxn id="1968" idx="4"/>
            <a:endCxn id="1963" idx="0"/>
          </p:cNvCxnSpPr>
          <p:nvPr/>
        </p:nvCxnSpPr>
        <p:spPr>
          <a:xfrm>
            <a:off x="4572123" y="2161569"/>
            <a:ext cx="0" cy="354900"/>
          </a:xfrm>
          <a:prstGeom prst="straightConnector1">
            <a:avLst/>
          </a:prstGeom>
          <a:noFill/>
          <a:ln cap="flat" cmpd="sng" w="45550">
            <a:solidFill>
              <a:srgbClr val="434343"/>
            </a:solidFill>
            <a:prstDash val="solid"/>
            <a:round/>
            <a:headEnd len="sm" w="sm" type="none"/>
            <a:tailEnd len="med" w="med" type="none"/>
          </a:ln>
        </p:spPr>
      </p:cxnSp>
      <p:cxnSp>
        <p:nvCxnSpPr>
          <p:cNvPr id="1972" name="Google Shape;1972;p171"/>
          <p:cNvCxnSpPr>
            <a:stCxn id="1967" idx="0"/>
            <a:endCxn id="1963" idx="4"/>
          </p:cNvCxnSpPr>
          <p:nvPr/>
        </p:nvCxnSpPr>
        <p:spPr>
          <a:xfrm rot="10800000">
            <a:off x="4572123" y="2741419"/>
            <a:ext cx="0" cy="364200"/>
          </a:xfrm>
          <a:prstGeom prst="straightConnector1">
            <a:avLst/>
          </a:prstGeom>
          <a:noFill/>
          <a:ln cap="flat" cmpd="sng" w="45550">
            <a:solidFill>
              <a:srgbClr val="434343"/>
            </a:solidFill>
            <a:prstDash val="solid"/>
            <a:round/>
            <a:headEnd len="sm" w="sm" type="none"/>
            <a:tailEnd len="med" w="med" type="none"/>
          </a:ln>
        </p:spPr>
      </p:cxnSp>
      <p:cxnSp>
        <p:nvCxnSpPr>
          <p:cNvPr id="1973" name="Google Shape;1973;p171"/>
          <p:cNvCxnSpPr>
            <a:stCxn id="1965" idx="7"/>
            <a:endCxn id="1968"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974" name="Google Shape;1974;p171"/>
          <p:cNvCxnSpPr>
            <a:stCxn id="1965" idx="5"/>
            <a:endCxn id="1967"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975" name="Google Shape;1975;p171"/>
          <p:cNvCxnSpPr>
            <a:stCxn id="1968" idx="5"/>
            <a:endCxn id="1969"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976" name="Google Shape;1976;p171"/>
          <p:cNvCxnSpPr>
            <a:stCxn id="1967" idx="7"/>
            <a:endCxn id="1969"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80" name="Shape 1980"/>
        <p:cNvGrpSpPr/>
        <p:nvPr/>
      </p:nvGrpSpPr>
      <p:grpSpPr>
        <a:xfrm>
          <a:off x="0" y="0"/>
          <a:ext cx="0" cy="0"/>
          <a:chOff x="0" y="0"/>
          <a:chExt cx="0" cy="0"/>
        </a:xfrm>
      </p:grpSpPr>
      <p:sp>
        <p:nvSpPr>
          <p:cNvPr id="1981" name="Google Shape;1981;p172"/>
          <p:cNvSpPr/>
          <p:nvPr/>
        </p:nvSpPr>
        <p:spPr>
          <a:xfrm>
            <a:off x="2636625" y="1069432"/>
            <a:ext cx="3869700" cy="31191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982" name="Google Shape;1982;p172"/>
          <p:cNvSpPr/>
          <p:nvPr/>
        </p:nvSpPr>
        <p:spPr>
          <a:xfrm>
            <a:off x="3496125" y="1822282"/>
            <a:ext cx="2150700" cy="1613400"/>
          </a:xfrm>
          <a:prstGeom prst="ellipse">
            <a:avLst/>
          </a:prstGeom>
          <a:solidFill>
            <a:srgbClr val="A3638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983" name="Google Shape;1983;p172"/>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984" name="Google Shape;1984;p172"/>
          <p:cNvCxnSpPr>
            <a:stCxn id="1985" idx="6"/>
            <a:endCxn id="1983"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986" name="Google Shape;1986;p172"/>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p:txBody>
      </p:sp>
      <p:sp>
        <p:nvSpPr>
          <p:cNvPr id="1985" name="Google Shape;1985;p172"/>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987" name="Google Shape;1987;p172"/>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988" name="Google Shape;1988;p172"/>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989" name="Google Shape;1989;p172"/>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990" name="Google Shape;1990;p172"/>
          <p:cNvCxnSpPr>
            <a:stCxn id="1983" idx="6"/>
            <a:endCxn id="1989"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991" name="Google Shape;1991;p172"/>
          <p:cNvCxnSpPr>
            <a:stCxn id="1988" idx="4"/>
            <a:endCxn id="1983"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992" name="Google Shape;1992;p172"/>
          <p:cNvCxnSpPr>
            <a:stCxn id="1987" idx="0"/>
            <a:endCxn id="1983"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1993" name="Google Shape;1993;p172"/>
          <p:cNvCxnSpPr>
            <a:stCxn id="1985" idx="7"/>
            <a:endCxn id="1988"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994" name="Google Shape;1994;p172"/>
          <p:cNvCxnSpPr>
            <a:stCxn id="1985" idx="5"/>
            <a:endCxn id="1987"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995" name="Google Shape;1995;p172"/>
          <p:cNvCxnSpPr>
            <a:stCxn id="1988" idx="5"/>
            <a:endCxn id="1989"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996" name="Google Shape;1996;p172"/>
          <p:cNvCxnSpPr>
            <a:stCxn id="1987" idx="7"/>
            <a:endCxn id="1989"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1997" name="Google Shape;1997;p172"/>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998" name="Google Shape;1998;p172"/>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999" name="Google Shape;1999;p172"/>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000" name="Google Shape;2000;p172"/>
          <p:cNvCxnSpPr>
            <a:stCxn id="1997" idx="5"/>
            <a:endCxn id="1988"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2001" name="Google Shape;2001;p172"/>
          <p:cNvCxnSpPr>
            <a:stCxn id="1999" idx="3"/>
            <a:endCxn id="1988"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2002" name="Google Shape;2002;p172"/>
          <p:cNvCxnSpPr>
            <a:stCxn id="1998" idx="4"/>
            <a:endCxn id="1988"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2003" name="Google Shape;2003;p172"/>
          <p:cNvCxnSpPr>
            <a:stCxn id="1998" idx="3"/>
            <a:endCxn id="1997"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004" name="Google Shape;2004;p172"/>
          <p:cNvCxnSpPr>
            <a:stCxn id="1998" idx="5"/>
            <a:endCxn id="1999"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005" name="Google Shape;2005;p172"/>
          <p:cNvCxnSpPr>
            <a:stCxn id="1999" idx="2"/>
            <a:endCxn id="1997"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2006" name="Google Shape;2006;p172"/>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07" name="Google Shape;2007;p172"/>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08" name="Google Shape;2008;p172"/>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009" name="Google Shape;2009;p172"/>
          <p:cNvCxnSpPr>
            <a:stCxn id="2006"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2010" name="Google Shape;2010;p172"/>
          <p:cNvCxnSpPr>
            <a:stCxn id="2008"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2011" name="Google Shape;2011;p172"/>
          <p:cNvCxnSpPr>
            <a:stCxn id="2007"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2012" name="Google Shape;2012;p172"/>
          <p:cNvCxnSpPr>
            <a:stCxn id="2007" idx="3"/>
            <a:endCxn id="2006"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013" name="Google Shape;2013;p172"/>
          <p:cNvCxnSpPr>
            <a:stCxn id="2007" idx="5"/>
            <a:endCxn id="2008"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014" name="Google Shape;2014;p172"/>
          <p:cNvCxnSpPr>
            <a:stCxn id="2008" idx="2"/>
            <a:endCxn id="2006"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2015" name="Google Shape;2015;p172"/>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16" name="Google Shape;2016;p172"/>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17" name="Google Shape;2017;p172"/>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018" name="Google Shape;2018;p172"/>
          <p:cNvCxnSpPr>
            <a:stCxn id="2015"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2019" name="Google Shape;2019;p172"/>
          <p:cNvCxnSpPr>
            <a:stCxn id="2017"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2020" name="Google Shape;2020;p172"/>
          <p:cNvCxnSpPr>
            <a:stCxn id="2016"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2021" name="Google Shape;2021;p172"/>
          <p:cNvCxnSpPr>
            <a:stCxn id="2016" idx="3"/>
            <a:endCxn id="2015"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022" name="Google Shape;2022;p172"/>
          <p:cNvCxnSpPr>
            <a:stCxn id="2016" idx="5"/>
            <a:endCxn id="2017"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023" name="Google Shape;2023;p172"/>
          <p:cNvCxnSpPr>
            <a:stCxn id="2017" idx="2"/>
            <a:endCxn id="2015"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2024" name="Google Shape;2024;p172"/>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25" name="Google Shape;2025;p172"/>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26" name="Google Shape;2026;p172"/>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027" name="Google Shape;2027;p172"/>
          <p:cNvCxnSpPr>
            <a:stCxn id="2024"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2028" name="Google Shape;2028;p172"/>
          <p:cNvCxnSpPr>
            <a:stCxn id="2026"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2029" name="Google Shape;2029;p172"/>
          <p:cNvCxnSpPr>
            <a:stCxn id="2025"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2030" name="Google Shape;2030;p172"/>
          <p:cNvCxnSpPr>
            <a:stCxn id="2025" idx="3"/>
            <a:endCxn id="2024"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031" name="Google Shape;2031;p172"/>
          <p:cNvCxnSpPr>
            <a:stCxn id="2025" idx="5"/>
            <a:endCxn id="2026"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032" name="Google Shape;2032;p172"/>
          <p:cNvCxnSpPr>
            <a:stCxn id="2026" idx="2"/>
            <a:endCxn id="2024"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2033" name="Google Shape;2033;p172"/>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34" name="Google Shape;2034;p172"/>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35" name="Google Shape;2035;p172"/>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36" name="Google Shape;2036;p172"/>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37" name="Google Shape;2037;p172"/>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38" name="Google Shape;2038;p172"/>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39" name="Google Shape;2039;p172"/>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0" name="Google Shape;2040;p172"/>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1" name="Google Shape;2041;p172"/>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2" name="Google Shape;2042;p172"/>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3" name="Google Shape;2043;p172"/>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4" name="Google Shape;2044;p172"/>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5" name="Google Shape;2045;p172"/>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6" name="Google Shape;2046;p172"/>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7" name="Google Shape;2047;p172"/>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8" name="Google Shape;2048;p172"/>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49" name="Google Shape;2049;p172"/>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50" name="Google Shape;2050;p172"/>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51" name="Google Shape;2051;p172"/>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52" name="Google Shape;2052;p172"/>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53" name="Google Shape;2053;p172"/>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57" name="Shape 2057"/>
        <p:cNvGrpSpPr/>
        <p:nvPr/>
      </p:nvGrpSpPr>
      <p:grpSpPr>
        <a:xfrm>
          <a:off x="0" y="0"/>
          <a:ext cx="0" cy="0"/>
          <a:chOff x="0" y="0"/>
          <a:chExt cx="0" cy="0"/>
        </a:xfrm>
      </p:grpSpPr>
      <p:sp>
        <p:nvSpPr>
          <p:cNvPr id="2058" name="Google Shape;2058;p173"/>
          <p:cNvSpPr/>
          <p:nvPr/>
        </p:nvSpPr>
        <p:spPr>
          <a:xfrm>
            <a:off x="2636625" y="1069432"/>
            <a:ext cx="3869700" cy="31191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2059" name="Google Shape;2059;p173"/>
          <p:cNvSpPr/>
          <p:nvPr/>
        </p:nvSpPr>
        <p:spPr>
          <a:xfrm>
            <a:off x="3496125" y="1822282"/>
            <a:ext cx="2150700" cy="1613400"/>
          </a:xfrm>
          <a:prstGeom prst="ellipse">
            <a:avLst/>
          </a:prstGeom>
          <a:solidFill>
            <a:srgbClr val="A3638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2060" name="Google Shape;2060;p173"/>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061" name="Google Shape;2061;p173"/>
          <p:cNvCxnSpPr>
            <a:stCxn id="2062" idx="6"/>
            <a:endCxn id="2060"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2063" name="Google Shape;2063;p173"/>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“snowflake”</a:t>
            </a:r>
            <a:endParaRPr b="1" sz="1812">
              <a:solidFill>
                <a:srgbClr val="5E0942"/>
              </a:solidFill>
              <a:latin typeface="Montserrat"/>
              <a:ea typeface="Montserrat"/>
              <a:cs typeface="Montserrat"/>
              <a:sym typeface="Montserrat"/>
            </a:endParaRPr>
          </a:p>
        </p:txBody>
      </p:sp>
      <p:sp>
        <p:nvSpPr>
          <p:cNvPr id="2062" name="Google Shape;2062;p173"/>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64" name="Google Shape;2064;p173"/>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65" name="Google Shape;2065;p173"/>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66" name="Google Shape;2066;p173"/>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067" name="Google Shape;2067;p173"/>
          <p:cNvCxnSpPr>
            <a:stCxn id="2060" idx="6"/>
            <a:endCxn id="2066"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2068" name="Google Shape;2068;p173"/>
          <p:cNvCxnSpPr>
            <a:stCxn id="2065" idx="4"/>
            <a:endCxn id="2060"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2069" name="Google Shape;2069;p173"/>
          <p:cNvCxnSpPr>
            <a:stCxn id="2064" idx="0"/>
            <a:endCxn id="2060"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2070" name="Google Shape;2070;p173"/>
          <p:cNvCxnSpPr>
            <a:stCxn id="2062" idx="7"/>
            <a:endCxn id="2065"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071" name="Google Shape;2071;p173"/>
          <p:cNvCxnSpPr>
            <a:stCxn id="2062" idx="5"/>
            <a:endCxn id="2064"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072" name="Google Shape;2072;p173"/>
          <p:cNvCxnSpPr>
            <a:stCxn id="2065" idx="5"/>
            <a:endCxn id="2066"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073" name="Google Shape;2073;p173"/>
          <p:cNvCxnSpPr>
            <a:stCxn id="2064" idx="7"/>
            <a:endCxn id="2066"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2074" name="Google Shape;2074;p173"/>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75" name="Google Shape;2075;p173"/>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76" name="Google Shape;2076;p173"/>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077" name="Google Shape;2077;p173"/>
          <p:cNvCxnSpPr>
            <a:stCxn id="2074" idx="5"/>
            <a:endCxn id="2065"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2078" name="Google Shape;2078;p173"/>
          <p:cNvCxnSpPr>
            <a:stCxn id="2076" idx="3"/>
            <a:endCxn id="2065"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2079" name="Google Shape;2079;p173"/>
          <p:cNvCxnSpPr>
            <a:stCxn id="2075" idx="4"/>
            <a:endCxn id="2065"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2080" name="Google Shape;2080;p173"/>
          <p:cNvCxnSpPr>
            <a:stCxn id="2075" idx="3"/>
            <a:endCxn id="2074"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081" name="Google Shape;2081;p173"/>
          <p:cNvCxnSpPr>
            <a:stCxn id="2075" idx="5"/>
            <a:endCxn id="2076"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082" name="Google Shape;2082;p173"/>
          <p:cNvCxnSpPr>
            <a:stCxn id="2076" idx="2"/>
            <a:endCxn id="2074"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2083" name="Google Shape;2083;p173"/>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84" name="Google Shape;2084;p173"/>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85" name="Google Shape;2085;p173"/>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086" name="Google Shape;2086;p173"/>
          <p:cNvCxnSpPr>
            <a:stCxn id="2083"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2087" name="Google Shape;2087;p173"/>
          <p:cNvCxnSpPr>
            <a:stCxn id="2085"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2088" name="Google Shape;2088;p173"/>
          <p:cNvCxnSpPr>
            <a:stCxn id="2084"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2089" name="Google Shape;2089;p173"/>
          <p:cNvCxnSpPr>
            <a:stCxn id="2084" idx="3"/>
            <a:endCxn id="2083"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090" name="Google Shape;2090;p173"/>
          <p:cNvCxnSpPr>
            <a:stCxn id="2084" idx="5"/>
            <a:endCxn id="2085"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091" name="Google Shape;2091;p173"/>
          <p:cNvCxnSpPr>
            <a:stCxn id="2085" idx="2"/>
            <a:endCxn id="2083"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2092" name="Google Shape;2092;p173"/>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93" name="Google Shape;2093;p173"/>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094" name="Google Shape;2094;p173"/>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095" name="Google Shape;2095;p173"/>
          <p:cNvCxnSpPr>
            <a:stCxn id="2092"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2096" name="Google Shape;2096;p173"/>
          <p:cNvCxnSpPr>
            <a:stCxn id="2094"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2097" name="Google Shape;2097;p173"/>
          <p:cNvCxnSpPr>
            <a:stCxn id="2093"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2098" name="Google Shape;2098;p173"/>
          <p:cNvCxnSpPr>
            <a:stCxn id="2093" idx="3"/>
            <a:endCxn id="2092"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099" name="Google Shape;2099;p173"/>
          <p:cNvCxnSpPr>
            <a:stCxn id="2093" idx="5"/>
            <a:endCxn id="2094"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100" name="Google Shape;2100;p173"/>
          <p:cNvCxnSpPr>
            <a:stCxn id="2094" idx="2"/>
            <a:endCxn id="2092"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2101" name="Google Shape;2101;p173"/>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02" name="Google Shape;2102;p173"/>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03" name="Google Shape;2103;p173"/>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104" name="Google Shape;2104;p173"/>
          <p:cNvCxnSpPr>
            <a:stCxn id="2101"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2105" name="Google Shape;2105;p173"/>
          <p:cNvCxnSpPr>
            <a:stCxn id="2103"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2106" name="Google Shape;2106;p173"/>
          <p:cNvCxnSpPr>
            <a:stCxn id="2102"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2107" name="Google Shape;2107;p173"/>
          <p:cNvCxnSpPr>
            <a:stCxn id="2102" idx="3"/>
            <a:endCxn id="2101"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108" name="Google Shape;2108;p173"/>
          <p:cNvCxnSpPr>
            <a:stCxn id="2102" idx="5"/>
            <a:endCxn id="2103"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109" name="Google Shape;2109;p173"/>
          <p:cNvCxnSpPr>
            <a:stCxn id="2103" idx="2"/>
            <a:endCxn id="2101"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2110" name="Google Shape;2110;p173"/>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11" name="Google Shape;2111;p173"/>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12" name="Google Shape;2112;p173"/>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113" name="Google Shape;2113;p173"/>
          <p:cNvCxnSpPr>
            <a:stCxn id="2110" idx="4"/>
            <a:endCxn id="2114" idx="1"/>
          </p:cNvCxnSpPr>
          <p:nvPr/>
        </p:nvCxnSpPr>
        <p:spPr>
          <a:xfrm>
            <a:off x="4797640" y="892072"/>
            <a:ext cx="163200" cy="598200"/>
          </a:xfrm>
          <a:prstGeom prst="straightConnector1">
            <a:avLst/>
          </a:prstGeom>
          <a:noFill/>
          <a:ln cap="flat" cmpd="sng" w="45550">
            <a:solidFill>
              <a:srgbClr val="434343"/>
            </a:solidFill>
            <a:prstDash val="solid"/>
            <a:round/>
            <a:headEnd len="sm" w="sm" type="none"/>
            <a:tailEnd len="med" w="med" type="none"/>
          </a:ln>
        </p:spPr>
      </p:cxnSp>
      <p:cxnSp>
        <p:nvCxnSpPr>
          <p:cNvPr id="2115" name="Google Shape;2115;p173"/>
          <p:cNvCxnSpPr>
            <a:stCxn id="2112" idx="4"/>
            <a:endCxn id="2114" idx="7"/>
          </p:cNvCxnSpPr>
          <p:nvPr/>
        </p:nvCxnSpPr>
        <p:spPr>
          <a:xfrm flipH="1">
            <a:off x="5109494" y="1170060"/>
            <a:ext cx="495900" cy="371400"/>
          </a:xfrm>
          <a:prstGeom prst="straightConnector1">
            <a:avLst/>
          </a:prstGeom>
          <a:noFill/>
          <a:ln cap="flat" cmpd="sng" w="45550">
            <a:solidFill>
              <a:srgbClr val="434343"/>
            </a:solidFill>
            <a:prstDash val="solid"/>
            <a:round/>
            <a:headEnd len="sm" w="sm" type="none"/>
            <a:tailEnd len="med" w="med" type="none"/>
          </a:ln>
        </p:spPr>
      </p:cxnSp>
      <p:cxnSp>
        <p:nvCxnSpPr>
          <p:cNvPr id="2116" name="Google Shape;2116;p173"/>
          <p:cNvCxnSpPr>
            <a:stCxn id="2111" idx="4"/>
            <a:endCxn id="2114" idx="0"/>
          </p:cNvCxnSpPr>
          <p:nvPr/>
        </p:nvCxnSpPr>
        <p:spPr>
          <a:xfrm flipH="1">
            <a:off x="5045617" y="726547"/>
            <a:ext cx="260700" cy="758100"/>
          </a:xfrm>
          <a:prstGeom prst="straightConnector1">
            <a:avLst/>
          </a:prstGeom>
          <a:noFill/>
          <a:ln cap="flat" cmpd="sng" w="45550">
            <a:solidFill>
              <a:srgbClr val="434343"/>
            </a:solidFill>
            <a:prstDash val="solid"/>
            <a:round/>
            <a:headEnd len="sm" w="sm" type="none"/>
            <a:tailEnd len="med" w="med" type="none"/>
          </a:ln>
        </p:spPr>
      </p:cxnSp>
      <p:cxnSp>
        <p:nvCxnSpPr>
          <p:cNvPr id="2117" name="Google Shape;2117;p173"/>
          <p:cNvCxnSpPr>
            <a:stCxn id="2111" idx="3"/>
            <a:endCxn id="2110" idx="7"/>
          </p:cNvCxnSpPr>
          <p:nvPr/>
        </p:nvCxnSpPr>
        <p:spPr>
          <a:xfrm flipH="1">
            <a:off x="4934391" y="669898"/>
            <a:ext cx="308400" cy="65700"/>
          </a:xfrm>
          <a:prstGeom prst="straightConnector1">
            <a:avLst/>
          </a:prstGeom>
          <a:noFill/>
          <a:ln cap="flat" cmpd="sng" w="45550">
            <a:solidFill>
              <a:srgbClr val="434343"/>
            </a:solidFill>
            <a:prstDash val="solid"/>
            <a:round/>
            <a:headEnd len="sm" w="sm" type="none"/>
            <a:tailEnd len="med" w="med" type="none"/>
          </a:ln>
        </p:spPr>
      </p:cxnSp>
      <p:cxnSp>
        <p:nvCxnSpPr>
          <p:cNvPr id="2118" name="Google Shape;2118;p173"/>
          <p:cNvCxnSpPr>
            <a:stCxn id="2111" idx="5"/>
            <a:endCxn id="2112" idx="1"/>
          </p:cNvCxnSpPr>
          <p:nvPr/>
        </p:nvCxnSpPr>
        <p:spPr>
          <a:xfrm>
            <a:off x="5391283" y="720810"/>
            <a:ext cx="202200" cy="242100"/>
          </a:xfrm>
          <a:prstGeom prst="straightConnector1">
            <a:avLst/>
          </a:prstGeom>
          <a:noFill/>
          <a:ln cap="flat" cmpd="sng" w="45550">
            <a:solidFill>
              <a:srgbClr val="434343"/>
            </a:solidFill>
            <a:prstDash val="solid"/>
            <a:round/>
            <a:headEnd len="sm" w="sm" type="none"/>
            <a:tailEnd len="med" w="med" type="none"/>
          </a:ln>
        </p:spPr>
      </p:cxnSp>
      <p:cxnSp>
        <p:nvCxnSpPr>
          <p:cNvPr id="2119" name="Google Shape;2119;p173"/>
          <p:cNvCxnSpPr>
            <a:stCxn id="2112" idx="2"/>
            <a:endCxn id="2110" idx="6"/>
          </p:cNvCxnSpPr>
          <p:nvPr/>
        </p:nvCxnSpPr>
        <p:spPr>
          <a:xfrm rot="10800000">
            <a:off x="4939094" y="821460"/>
            <a:ext cx="597900" cy="206100"/>
          </a:xfrm>
          <a:prstGeom prst="straightConnector1">
            <a:avLst/>
          </a:prstGeom>
          <a:noFill/>
          <a:ln cap="flat" cmpd="sng" w="45550">
            <a:solidFill>
              <a:srgbClr val="434343"/>
            </a:solidFill>
            <a:prstDash val="solid"/>
            <a:round/>
            <a:headEnd len="sm" w="sm" type="none"/>
            <a:tailEnd len="med" w="med" type="none"/>
          </a:ln>
        </p:spPr>
      </p:cxnSp>
      <p:sp>
        <p:nvSpPr>
          <p:cNvPr id="2120" name="Google Shape;2120;p173"/>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21" name="Google Shape;2121;p173"/>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22" name="Google Shape;2122;p173"/>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123" name="Google Shape;2123;p173"/>
          <p:cNvCxnSpPr>
            <a:stCxn id="2120" idx="4"/>
          </p:cNvCxnSpPr>
          <p:nvPr/>
        </p:nvCxnSpPr>
        <p:spPr>
          <a:xfrm rot="10800000">
            <a:off x="6014339" y="3068105"/>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2124" name="Google Shape;2124;p173"/>
          <p:cNvCxnSpPr>
            <a:stCxn id="2122" idx="4"/>
          </p:cNvCxnSpPr>
          <p:nvPr/>
        </p:nvCxnSpPr>
        <p:spPr>
          <a:xfrm rot="10800000">
            <a:off x="5898213" y="3172480"/>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2125" name="Google Shape;2125;p173"/>
          <p:cNvCxnSpPr>
            <a:stCxn id="2121" idx="4"/>
          </p:cNvCxnSpPr>
          <p:nvPr/>
        </p:nvCxnSpPr>
        <p:spPr>
          <a:xfrm rot="10800000">
            <a:off x="5978216" y="3144821"/>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2126" name="Google Shape;2126;p173"/>
          <p:cNvCxnSpPr>
            <a:stCxn id="2121" idx="3"/>
            <a:endCxn id="2120" idx="7"/>
          </p:cNvCxnSpPr>
          <p:nvPr/>
        </p:nvCxnSpPr>
        <p:spPr>
          <a:xfrm flipH="1" rot="10800000">
            <a:off x="6593870" y="341198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2127" name="Google Shape;2127;p173"/>
          <p:cNvCxnSpPr>
            <a:stCxn id="2121" idx="5"/>
            <a:endCxn id="2122" idx="1"/>
          </p:cNvCxnSpPr>
          <p:nvPr/>
        </p:nvCxnSpPr>
        <p:spPr>
          <a:xfrm flipH="1">
            <a:off x="6167085" y="3818371"/>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2128" name="Google Shape;2128;p173"/>
          <p:cNvCxnSpPr>
            <a:stCxn id="2122" idx="2"/>
            <a:endCxn id="2120" idx="6"/>
          </p:cNvCxnSpPr>
          <p:nvPr/>
        </p:nvCxnSpPr>
        <p:spPr>
          <a:xfrm flipH="1" rot="10800000">
            <a:off x="6138213" y="3374380"/>
            <a:ext cx="470700" cy="422400"/>
          </a:xfrm>
          <a:prstGeom prst="straightConnector1">
            <a:avLst/>
          </a:prstGeom>
          <a:noFill/>
          <a:ln cap="flat" cmpd="sng" w="45550">
            <a:solidFill>
              <a:srgbClr val="434343"/>
            </a:solidFill>
            <a:prstDash val="solid"/>
            <a:round/>
            <a:headEnd len="sm" w="sm" type="none"/>
            <a:tailEnd len="med" w="med" type="none"/>
          </a:ln>
        </p:spPr>
      </p:cxnSp>
      <p:sp>
        <p:nvSpPr>
          <p:cNvPr id="2129" name="Google Shape;2129;p173"/>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30" name="Google Shape;2130;p173"/>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31" name="Google Shape;2131;p173"/>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132" name="Google Shape;2132;p173"/>
          <p:cNvCxnSpPr>
            <a:stCxn id="2129" idx="4"/>
          </p:cNvCxnSpPr>
          <p:nvPr/>
        </p:nvCxnSpPr>
        <p:spPr>
          <a:xfrm flipH="1">
            <a:off x="5889744" y="1492468"/>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2133" name="Google Shape;2133;p173"/>
          <p:cNvCxnSpPr>
            <a:stCxn id="2131" idx="4"/>
          </p:cNvCxnSpPr>
          <p:nvPr/>
        </p:nvCxnSpPr>
        <p:spPr>
          <a:xfrm flipH="1">
            <a:off x="6004586" y="2072715"/>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2134" name="Google Shape;2134;p173"/>
          <p:cNvCxnSpPr>
            <a:stCxn id="2130" idx="4"/>
          </p:cNvCxnSpPr>
          <p:nvPr/>
        </p:nvCxnSpPr>
        <p:spPr>
          <a:xfrm flipH="1">
            <a:off x="5969564" y="1546238"/>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2135" name="Google Shape;2135;p173"/>
          <p:cNvCxnSpPr>
            <a:stCxn id="2130" idx="3"/>
            <a:endCxn id="2129" idx="7"/>
          </p:cNvCxnSpPr>
          <p:nvPr/>
        </p:nvCxnSpPr>
        <p:spPr>
          <a:xfrm rot="10800000">
            <a:off x="6169533" y="1404779"/>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2136" name="Google Shape;2136;p173"/>
          <p:cNvCxnSpPr>
            <a:stCxn id="2130" idx="5"/>
            <a:endCxn id="2131" idx="1"/>
          </p:cNvCxnSpPr>
          <p:nvPr/>
        </p:nvCxnSpPr>
        <p:spPr>
          <a:xfrm>
            <a:off x="6593721" y="1575382"/>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2137" name="Google Shape;2137;p173"/>
          <p:cNvCxnSpPr>
            <a:stCxn id="2131" idx="2"/>
            <a:endCxn id="2129" idx="6"/>
          </p:cNvCxnSpPr>
          <p:nvPr/>
        </p:nvCxnSpPr>
        <p:spPr>
          <a:xfrm rot="10800000">
            <a:off x="6139286" y="1485315"/>
            <a:ext cx="464100" cy="429300"/>
          </a:xfrm>
          <a:prstGeom prst="straightConnector1">
            <a:avLst/>
          </a:prstGeom>
          <a:noFill/>
          <a:ln cap="flat" cmpd="sng" w="45550">
            <a:solidFill>
              <a:srgbClr val="434343"/>
            </a:solidFill>
            <a:prstDash val="solid"/>
            <a:round/>
            <a:headEnd len="sm" w="sm" type="none"/>
            <a:tailEnd len="med" w="med" type="none"/>
          </a:ln>
        </p:spPr>
      </p:cxnSp>
      <p:sp>
        <p:nvSpPr>
          <p:cNvPr id="2138" name="Google Shape;2138;p173"/>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39" name="Google Shape;2139;p173"/>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40" name="Google Shape;2140;p173"/>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141" name="Google Shape;2141;p173"/>
          <p:cNvCxnSpPr>
            <a:stCxn id="2138" idx="4"/>
          </p:cNvCxnSpPr>
          <p:nvPr/>
        </p:nvCxnSpPr>
        <p:spPr>
          <a:xfrm flipH="1">
            <a:off x="6307711" y="2223830"/>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2142" name="Google Shape;2142;p173"/>
          <p:cNvCxnSpPr>
            <a:stCxn id="2140" idx="4"/>
          </p:cNvCxnSpPr>
          <p:nvPr/>
        </p:nvCxnSpPr>
        <p:spPr>
          <a:xfrm rot="10800000">
            <a:off x="6306733" y="2723111"/>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2143" name="Google Shape;2143;p173"/>
          <p:cNvCxnSpPr>
            <a:stCxn id="2139" idx="4"/>
          </p:cNvCxnSpPr>
          <p:nvPr/>
        </p:nvCxnSpPr>
        <p:spPr>
          <a:xfrm rot="10800000">
            <a:off x="6340193" y="2644821"/>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2144" name="Google Shape;2144;p173"/>
          <p:cNvCxnSpPr>
            <a:stCxn id="2139" idx="3"/>
            <a:endCxn id="2138" idx="7"/>
          </p:cNvCxnSpPr>
          <p:nvPr/>
        </p:nvCxnSpPr>
        <p:spPr>
          <a:xfrm rot="10800000">
            <a:off x="7016398" y="2304634"/>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2145" name="Google Shape;2145;p173"/>
          <p:cNvCxnSpPr>
            <a:stCxn id="2139" idx="5"/>
            <a:endCxn id="2140" idx="1"/>
          </p:cNvCxnSpPr>
          <p:nvPr/>
        </p:nvCxnSpPr>
        <p:spPr>
          <a:xfrm flipH="1">
            <a:off x="7007289" y="273379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2146" name="Google Shape;2146;p173"/>
          <p:cNvCxnSpPr>
            <a:stCxn id="2140" idx="2"/>
            <a:endCxn id="2138" idx="6"/>
          </p:cNvCxnSpPr>
          <p:nvPr/>
        </p:nvCxnSpPr>
        <p:spPr>
          <a:xfrm flipH="1" rot="10800000">
            <a:off x="6928183" y="2336111"/>
            <a:ext cx="8100" cy="632400"/>
          </a:xfrm>
          <a:prstGeom prst="straightConnector1">
            <a:avLst/>
          </a:prstGeom>
          <a:noFill/>
          <a:ln cap="flat" cmpd="sng" w="45550">
            <a:solidFill>
              <a:srgbClr val="434343"/>
            </a:solidFill>
            <a:prstDash val="solid"/>
            <a:round/>
            <a:headEnd len="sm" w="sm" type="none"/>
            <a:tailEnd len="med" w="med" type="none"/>
          </a:ln>
        </p:spPr>
      </p:cxnSp>
      <p:sp>
        <p:nvSpPr>
          <p:cNvPr id="2147" name="Google Shape;2147;p173"/>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48" name="Google Shape;2148;p173"/>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49" name="Google Shape;2149;p173"/>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150" name="Google Shape;2150;p173"/>
          <p:cNvCxnSpPr>
            <a:stCxn id="2147" idx="4"/>
          </p:cNvCxnSpPr>
          <p:nvPr/>
        </p:nvCxnSpPr>
        <p:spPr>
          <a:xfrm>
            <a:off x="2539698" y="2068054"/>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2151" name="Google Shape;2151;p173"/>
          <p:cNvCxnSpPr>
            <a:stCxn id="2149" idx="4"/>
          </p:cNvCxnSpPr>
          <p:nvPr/>
        </p:nvCxnSpPr>
        <p:spPr>
          <a:xfrm>
            <a:off x="3175724" y="1497778"/>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2152" name="Google Shape;2152;p173"/>
          <p:cNvCxnSpPr>
            <a:stCxn id="2148" idx="4"/>
          </p:cNvCxnSpPr>
          <p:nvPr/>
        </p:nvCxnSpPr>
        <p:spPr>
          <a:xfrm>
            <a:off x="2642720" y="1543138"/>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2153" name="Google Shape;2153;p173"/>
          <p:cNvCxnSpPr>
            <a:stCxn id="2148" idx="3"/>
            <a:endCxn id="2147" idx="7"/>
          </p:cNvCxnSpPr>
          <p:nvPr/>
        </p:nvCxnSpPr>
        <p:spPr>
          <a:xfrm flipH="1">
            <a:off x="2469867" y="157086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2154" name="Google Shape;2154;p173"/>
          <p:cNvCxnSpPr>
            <a:stCxn id="2148" idx="5"/>
            <a:endCxn id="2149" idx="1"/>
          </p:cNvCxnSpPr>
          <p:nvPr/>
        </p:nvCxnSpPr>
        <p:spPr>
          <a:xfrm flipH="1" rot="10800000">
            <a:off x="2679152" y="1406888"/>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2155" name="Google Shape;2155;p173"/>
          <p:cNvCxnSpPr>
            <a:stCxn id="2149" idx="2"/>
            <a:endCxn id="2147" idx="6"/>
          </p:cNvCxnSpPr>
          <p:nvPr/>
        </p:nvCxnSpPr>
        <p:spPr>
          <a:xfrm flipH="1">
            <a:off x="2547224" y="1487878"/>
            <a:ext cx="470700" cy="422400"/>
          </a:xfrm>
          <a:prstGeom prst="straightConnector1">
            <a:avLst/>
          </a:prstGeom>
          <a:noFill/>
          <a:ln cap="flat" cmpd="sng" w="45550">
            <a:solidFill>
              <a:srgbClr val="434343"/>
            </a:solidFill>
            <a:prstDash val="solid"/>
            <a:round/>
            <a:headEnd len="sm" w="sm" type="none"/>
            <a:tailEnd len="med" w="med" type="none"/>
          </a:ln>
        </p:spPr>
      </p:cxnSp>
      <p:sp>
        <p:nvSpPr>
          <p:cNvPr id="2156" name="Google Shape;2156;p173"/>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57" name="Google Shape;2157;p173"/>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58" name="Google Shape;2158;p173"/>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159" name="Google Shape;2159;p173"/>
          <p:cNvCxnSpPr>
            <a:stCxn id="2156" idx="4"/>
          </p:cNvCxnSpPr>
          <p:nvPr/>
        </p:nvCxnSpPr>
        <p:spPr>
          <a:xfrm flipH="1" rot="10800000">
            <a:off x="3174593" y="3178991"/>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2160" name="Google Shape;2160;p173"/>
          <p:cNvCxnSpPr>
            <a:stCxn id="2158" idx="4"/>
          </p:cNvCxnSpPr>
          <p:nvPr/>
        </p:nvCxnSpPr>
        <p:spPr>
          <a:xfrm flipH="1" rot="10800000">
            <a:off x="2547651" y="3072444"/>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2161" name="Google Shape;2161;p173"/>
          <p:cNvCxnSpPr>
            <a:stCxn id="2157" idx="4"/>
          </p:cNvCxnSpPr>
          <p:nvPr/>
        </p:nvCxnSpPr>
        <p:spPr>
          <a:xfrm flipH="1" rot="10800000">
            <a:off x="2642372" y="3150421"/>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2162" name="Google Shape;2162;p173"/>
          <p:cNvCxnSpPr>
            <a:stCxn id="2157" idx="3"/>
            <a:endCxn id="2156" idx="7"/>
          </p:cNvCxnSpPr>
          <p:nvPr/>
        </p:nvCxnSpPr>
        <p:spPr>
          <a:xfrm>
            <a:off x="2677604" y="3815980"/>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2163" name="Google Shape;2163;p173"/>
          <p:cNvCxnSpPr>
            <a:stCxn id="2157" idx="5"/>
            <a:endCxn id="2158" idx="1"/>
          </p:cNvCxnSpPr>
          <p:nvPr/>
        </p:nvCxnSpPr>
        <p:spPr>
          <a:xfrm rot="10800000">
            <a:off x="2474816" y="3406277"/>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2164" name="Google Shape;2164;p173"/>
          <p:cNvCxnSpPr>
            <a:stCxn id="2158" idx="2"/>
            <a:endCxn id="2156" idx="6"/>
          </p:cNvCxnSpPr>
          <p:nvPr/>
        </p:nvCxnSpPr>
        <p:spPr>
          <a:xfrm>
            <a:off x="2552751" y="3370044"/>
            <a:ext cx="464100" cy="429300"/>
          </a:xfrm>
          <a:prstGeom prst="straightConnector1">
            <a:avLst/>
          </a:prstGeom>
          <a:noFill/>
          <a:ln cap="flat" cmpd="sng" w="45550">
            <a:solidFill>
              <a:srgbClr val="434343"/>
            </a:solidFill>
            <a:prstDash val="solid"/>
            <a:round/>
            <a:headEnd len="sm" w="sm" type="none"/>
            <a:tailEnd len="med" w="med" type="none"/>
          </a:ln>
        </p:spPr>
      </p:cxnSp>
      <p:sp>
        <p:nvSpPr>
          <p:cNvPr id="2165" name="Google Shape;2165;p173"/>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66" name="Google Shape;2166;p173"/>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167" name="Google Shape;2167;p173"/>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168" name="Google Shape;2168;p173"/>
          <p:cNvCxnSpPr>
            <a:stCxn id="2165" idx="4"/>
          </p:cNvCxnSpPr>
          <p:nvPr/>
        </p:nvCxnSpPr>
        <p:spPr>
          <a:xfrm flipH="1" rot="10800000">
            <a:off x="2330926" y="2718529"/>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2169" name="Google Shape;2169;p173"/>
          <p:cNvCxnSpPr>
            <a:stCxn id="2167" idx="4"/>
          </p:cNvCxnSpPr>
          <p:nvPr/>
        </p:nvCxnSpPr>
        <p:spPr>
          <a:xfrm>
            <a:off x="2341804" y="2206648"/>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2170" name="Google Shape;2170;p173"/>
          <p:cNvCxnSpPr>
            <a:stCxn id="2166" idx="4"/>
          </p:cNvCxnSpPr>
          <p:nvPr/>
        </p:nvCxnSpPr>
        <p:spPr>
          <a:xfrm>
            <a:off x="2014344" y="2629638"/>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2171" name="Google Shape;2171;p173"/>
          <p:cNvCxnSpPr>
            <a:stCxn id="2166" idx="3"/>
            <a:endCxn id="2165" idx="7"/>
          </p:cNvCxnSpPr>
          <p:nvPr/>
        </p:nvCxnSpPr>
        <p:spPr>
          <a:xfrm>
            <a:off x="1980439" y="2707625"/>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2172" name="Google Shape;2172;p173"/>
          <p:cNvCxnSpPr>
            <a:stCxn id="2166" idx="5"/>
            <a:endCxn id="2167" idx="1"/>
          </p:cNvCxnSpPr>
          <p:nvPr/>
        </p:nvCxnSpPr>
        <p:spPr>
          <a:xfrm flipH="1" rot="10800000">
            <a:off x="1982348" y="228265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2173" name="Google Shape;2173;p173"/>
          <p:cNvCxnSpPr>
            <a:stCxn id="2167" idx="2"/>
            <a:endCxn id="2165" idx="6"/>
          </p:cNvCxnSpPr>
          <p:nvPr/>
        </p:nvCxnSpPr>
        <p:spPr>
          <a:xfrm flipH="1">
            <a:off x="2219854" y="2316148"/>
            <a:ext cx="8100" cy="632400"/>
          </a:xfrm>
          <a:prstGeom prst="straightConnector1">
            <a:avLst/>
          </a:prstGeom>
          <a:noFill/>
          <a:ln cap="flat" cmpd="sng" w="45550">
            <a:solidFill>
              <a:srgbClr val="434343"/>
            </a:solidFill>
            <a:prstDash val="solid"/>
            <a:round/>
            <a:headEnd len="sm" w="sm" type="none"/>
            <a:tailEnd len="med" w="med" type="none"/>
          </a:ln>
        </p:spPr>
      </p:cxnSp>
      <p:sp>
        <p:nvSpPr>
          <p:cNvPr id="2174" name="Google Shape;2174;p173"/>
          <p:cNvSpPr txBox="1"/>
          <p:nvPr/>
        </p:nvSpPr>
        <p:spPr>
          <a:xfrm rot="-900526">
            <a:off x="868902" y="1196834"/>
            <a:ext cx="1560432" cy="79430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A small number of sustainable relationships</a:t>
            </a:r>
            <a:endParaRPr b="1" sz="1200">
              <a:solidFill>
                <a:srgbClr val="434343"/>
              </a:solidFill>
              <a:latin typeface="Montserrat"/>
              <a:ea typeface="Montserrat"/>
              <a:cs typeface="Montserrat"/>
              <a:sym typeface="Montserrat"/>
            </a:endParaRPr>
          </a:p>
        </p:txBody>
      </p:sp>
      <p:sp>
        <p:nvSpPr>
          <p:cNvPr id="2175" name="Google Shape;2175;p173"/>
          <p:cNvSpPr/>
          <p:nvPr/>
        </p:nvSpPr>
        <p:spPr>
          <a:xfrm flipH="1" rot="7266787">
            <a:off x="1448034" y="2003276"/>
            <a:ext cx="256585" cy="438125"/>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
        <p:nvSpPr>
          <p:cNvPr id="2176" name="Google Shape;2176;p173"/>
          <p:cNvSpPr txBox="1"/>
          <p:nvPr/>
        </p:nvSpPr>
        <p:spPr>
          <a:xfrm rot="684558">
            <a:off x="7035604" y="3251625"/>
            <a:ext cx="1560538" cy="79415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Capacity for exponential growth</a:t>
            </a:r>
            <a:endParaRPr b="1" sz="1200">
              <a:solidFill>
                <a:srgbClr val="434343"/>
              </a:solidFill>
              <a:latin typeface="Montserrat"/>
              <a:ea typeface="Montserrat"/>
              <a:cs typeface="Montserrat"/>
              <a:sym typeface="Montserrat"/>
            </a:endParaRPr>
          </a:p>
        </p:txBody>
      </p:sp>
      <p:sp>
        <p:nvSpPr>
          <p:cNvPr id="2177" name="Google Shape;2177;p173"/>
          <p:cNvSpPr/>
          <p:nvPr/>
        </p:nvSpPr>
        <p:spPr>
          <a:xfrm flipH="1" rot="-3707217">
            <a:off x="7421068" y="2820045"/>
            <a:ext cx="256572" cy="438102"/>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81" name="Shape 2181"/>
        <p:cNvGrpSpPr/>
        <p:nvPr/>
      </p:nvGrpSpPr>
      <p:grpSpPr>
        <a:xfrm>
          <a:off x="0" y="0"/>
          <a:ext cx="0" cy="0"/>
          <a:chOff x="0" y="0"/>
          <a:chExt cx="0" cy="0"/>
        </a:xfrm>
      </p:grpSpPr>
      <p:pic>
        <p:nvPicPr>
          <p:cNvPr id="2182" name="Google Shape;2182;p174"/>
          <p:cNvPicPr preferRelativeResize="0"/>
          <p:nvPr/>
        </p:nvPicPr>
        <p:blipFill rotWithShape="1">
          <a:blip r:embed="rId3">
            <a:alphaModFix/>
          </a:blip>
          <a:srcRect b="0" l="0" r="0" t="0"/>
          <a:stretch/>
        </p:blipFill>
        <p:spPr>
          <a:xfrm>
            <a:off x="1275069" y="0"/>
            <a:ext cx="6711600" cy="5143500"/>
          </a:xfrm>
          <a:prstGeom prst="roundRect">
            <a:avLst>
              <a:gd fmla="val 8594" name="adj"/>
            </a:avLst>
          </a:prstGeom>
          <a:solidFill>
            <a:srgbClr val="ECECEC"/>
          </a:solidFill>
          <a:ln>
            <a:noFill/>
          </a:ln>
          <a:effectLst>
            <a:reflection blurRad="0" dir="5400000" dist="5000" endA="0" endPos="28000" fadeDir="5400012" kx="0" rotWithShape="0" algn="bl" stA="38000" stPos="0" sy="-100000" ky="0"/>
          </a:effectLst>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86" name="Shape 2186"/>
        <p:cNvGrpSpPr/>
        <p:nvPr/>
      </p:nvGrpSpPr>
      <p:grpSpPr>
        <a:xfrm>
          <a:off x="0" y="0"/>
          <a:ext cx="0" cy="0"/>
          <a:chOff x="0" y="0"/>
          <a:chExt cx="0" cy="0"/>
        </a:xfrm>
      </p:grpSpPr>
      <p:sp>
        <p:nvSpPr>
          <p:cNvPr id="2187" name="Google Shape;2187;p17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2188" name="Google Shape;2188;p175" title="Screenshot 2026-06-18 at 12.12.27 PM.png"/>
          <p:cNvPicPr preferRelativeResize="0"/>
          <p:nvPr/>
        </p:nvPicPr>
        <p:blipFill>
          <a:blip r:embed="rId3">
            <a:alphaModFix/>
          </a:blip>
          <a:stretch>
            <a:fillRect/>
          </a:stretch>
        </p:blipFill>
        <p:spPr>
          <a:xfrm>
            <a:off x="1648950" y="1017725"/>
            <a:ext cx="5846092" cy="38209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2" name="Shape 2192"/>
        <p:cNvGrpSpPr/>
        <p:nvPr/>
      </p:nvGrpSpPr>
      <p:grpSpPr>
        <a:xfrm>
          <a:off x="0" y="0"/>
          <a:ext cx="0" cy="0"/>
          <a:chOff x="0" y="0"/>
          <a:chExt cx="0" cy="0"/>
        </a:xfrm>
      </p:grpSpPr>
      <p:sp>
        <p:nvSpPr>
          <p:cNvPr id="2193" name="Google Shape;2193;p176"/>
          <p:cNvSpPr txBox="1"/>
          <p:nvPr>
            <p:ph type="title"/>
          </p:nvPr>
        </p:nvSpPr>
        <p:spPr>
          <a:xfrm>
            <a:off x="311700" y="948850"/>
            <a:ext cx="8520600" cy="344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sz="3600"/>
          </a:p>
          <a:p>
            <a:pPr indent="0" lvl="0" marL="0" rtl="0" algn="ctr">
              <a:spcBef>
                <a:spcPts val="0"/>
              </a:spcBef>
              <a:spcAft>
                <a:spcPts val="0"/>
              </a:spcAft>
              <a:buNone/>
            </a:pPr>
            <a:r>
              <a:rPr lang="en" sz="3600">
                <a:solidFill>
                  <a:srgbClr val="EFE7EC"/>
                </a:solidFill>
              </a:rPr>
              <a:t>Re</a:t>
            </a:r>
            <a:r>
              <a:rPr lang="en" sz="3600">
                <a:solidFill>
                  <a:srgbClr val="EFE7EC"/>
                </a:solidFill>
              </a:rPr>
              <a:t>lationship Building</a:t>
            </a:r>
            <a:endParaRPr sz="3600">
              <a:solidFill>
                <a:srgbClr val="EFE7EC"/>
              </a:solidFill>
            </a:endParaRPr>
          </a:p>
          <a:p>
            <a:pPr indent="0" lvl="0" marL="0" rtl="0" algn="ctr">
              <a:spcBef>
                <a:spcPts val="0"/>
              </a:spcBef>
              <a:spcAft>
                <a:spcPts val="0"/>
              </a:spcAft>
              <a:buNone/>
            </a:pPr>
            <a:r>
              <a:t/>
            </a:r>
            <a:endParaRPr sz="3600"/>
          </a:p>
          <a:p>
            <a:pPr indent="0" lvl="0" marL="0" rtl="0" algn="ctr">
              <a:spcBef>
                <a:spcPts val="0"/>
              </a:spcBef>
              <a:spcAft>
                <a:spcPts val="0"/>
              </a:spcAft>
              <a:buNone/>
            </a:pPr>
            <a:r>
              <a:t/>
            </a:r>
            <a:endParaRPr sz="2400"/>
          </a:p>
          <a:p>
            <a:pPr indent="0" lvl="0" marL="0" rtl="0" algn="ctr">
              <a:spcBef>
                <a:spcPts val="0"/>
              </a:spcBef>
              <a:spcAft>
                <a:spcPts val="0"/>
              </a:spcAft>
              <a:buNone/>
            </a:pPr>
            <a:r>
              <a:rPr b="0" lang="en" sz="2400"/>
              <a:t>Aprajita Pandey</a:t>
            </a:r>
            <a:endParaRPr b="0" sz="2400"/>
          </a:p>
          <a:p>
            <a:pPr indent="0" lvl="0" marL="0" rtl="0" algn="ctr">
              <a:spcBef>
                <a:spcPts val="0"/>
              </a:spcBef>
              <a:spcAft>
                <a:spcPts val="0"/>
              </a:spcAft>
              <a:buNone/>
            </a:pPr>
            <a:r>
              <a:rPr b="0" lang="en" sz="2400"/>
              <a:t>20 June, 2026</a:t>
            </a:r>
            <a:endParaRPr b="0" sz="240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7" name="Shape 2197"/>
        <p:cNvGrpSpPr/>
        <p:nvPr/>
      </p:nvGrpSpPr>
      <p:grpSpPr>
        <a:xfrm>
          <a:off x="0" y="0"/>
          <a:ext cx="0" cy="0"/>
          <a:chOff x="0" y="0"/>
          <a:chExt cx="0" cy="0"/>
        </a:xfrm>
      </p:grpSpPr>
      <p:sp>
        <p:nvSpPr>
          <p:cNvPr id="2198" name="Google Shape;2198;p17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Session Focus &amp; Flow</a:t>
            </a:r>
            <a:endParaRPr sz="3000"/>
          </a:p>
        </p:txBody>
      </p:sp>
      <p:sp>
        <p:nvSpPr>
          <p:cNvPr id="2199" name="Google Shape;2199;p17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en" sz="2000"/>
              <a:t>Why Relationships in Organizing </a:t>
            </a:r>
            <a:endParaRPr sz="2000"/>
          </a:p>
          <a:p>
            <a:pPr indent="-355600" lvl="0" marL="457200" rtl="0" algn="l">
              <a:spcBef>
                <a:spcPts val="1000"/>
              </a:spcBef>
              <a:spcAft>
                <a:spcPts val="0"/>
              </a:spcAft>
              <a:buSzPts val="2000"/>
              <a:buChar char="●"/>
            </a:pPr>
            <a:r>
              <a:rPr lang="en" sz="2000"/>
              <a:t>What are Organizing Relationships </a:t>
            </a:r>
            <a:endParaRPr sz="2000"/>
          </a:p>
          <a:p>
            <a:pPr indent="-355600" lvl="0" marL="457200" rtl="0" algn="l">
              <a:spcBef>
                <a:spcPts val="1000"/>
              </a:spcBef>
              <a:spcAft>
                <a:spcPts val="0"/>
              </a:spcAft>
              <a:buSzPts val="2000"/>
              <a:buChar char="●"/>
            </a:pPr>
            <a:r>
              <a:rPr lang="en" sz="2000"/>
              <a:t>How Relationships Are Built  </a:t>
            </a:r>
            <a:endParaRPr sz="2000"/>
          </a:p>
          <a:p>
            <a:pPr indent="-355600" lvl="0" marL="457200" rtl="0" algn="l">
              <a:spcBef>
                <a:spcPts val="1000"/>
              </a:spcBef>
              <a:spcAft>
                <a:spcPts val="0"/>
              </a:spcAft>
              <a:buSzPts val="2000"/>
              <a:buChar char="●"/>
            </a:pPr>
            <a:r>
              <a:rPr lang="en" sz="2000"/>
              <a:t>Practice </a:t>
            </a:r>
            <a:endParaRPr sz="2000"/>
          </a:p>
          <a:p>
            <a:pPr indent="-355600" lvl="0" marL="457200" rtl="0" algn="l">
              <a:spcBef>
                <a:spcPts val="1000"/>
              </a:spcBef>
              <a:spcAft>
                <a:spcPts val="1000"/>
              </a:spcAft>
              <a:buSzPts val="2000"/>
              <a:buChar char="●"/>
            </a:pPr>
            <a:r>
              <a:rPr lang="en" sz="2000"/>
              <a:t>Reflection</a:t>
            </a:r>
            <a:endParaRPr sz="20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3" name="Shape 2203"/>
        <p:cNvGrpSpPr/>
        <p:nvPr/>
      </p:nvGrpSpPr>
      <p:grpSpPr>
        <a:xfrm>
          <a:off x="0" y="0"/>
          <a:ext cx="0" cy="0"/>
          <a:chOff x="0" y="0"/>
          <a:chExt cx="0" cy="0"/>
        </a:xfrm>
      </p:grpSpPr>
      <p:pic>
        <p:nvPicPr>
          <p:cNvPr id="2204" name="Google Shape;2204;p178" title="45166357_2103314833032727_2160763678289297408_n.jpg"/>
          <p:cNvPicPr preferRelativeResize="0"/>
          <p:nvPr/>
        </p:nvPicPr>
        <p:blipFill>
          <a:blip r:embed="rId3">
            <a:alphaModFix/>
          </a:blip>
          <a:stretch>
            <a:fillRect/>
          </a:stretch>
        </p:blipFill>
        <p:spPr>
          <a:xfrm>
            <a:off x="6439525" y="2196050"/>
            <a:ext cx="2294000" cy="2294000"/>
          </a:xfrm>
          <a:prstGeom prst="rect">
            <a:avLst/>
          </a:prstGeom>
          <a:noFill/>
          <a:ln>
            <a:noFill/>
          </a:ln>
        </p:spPr>
      </p:pic>
      <p:pic>
        <p:nvPicPr>
          <p:cNvPr id="2205" name="Google Shape;2205;p178" title="IMG_9077.JPG"/>
          <p:cNvPicPr preferRelativeResize="0"/>
          <p:nvPr/>
        </p:nvPicPr>
        <p:blipFill>
          <a:blip r:embed="rId4">
            <a:alphaModFix/>
          </a:blip>
          <a:stretch>
            <a:fillRect/>
          </a:stretch>
        </p:blipFill>
        <p:spPr>
          <a:xfrm>
            <a:off x="3335625" y="982975"/>
            <a:ext cx="2894749" cy="2894725"/>
          </a:xfrm>
          <a:prstGeom prst="rect">
            <a:avLst/>
          </a:prstGeom>
          <a:noFill/>
          <a:ln>
            <a:noFill/>
          </a:ln>
        </p:spPr>
      </p:pic>
      <p:pic>
        <p:nvPicPr>
          <p:cNvPr id="2206" name="Google Shape;2206;p178" title="EDFB69FD-8C45-4CBB-AACB-6344889A3BA4.jpeg"/>
          <p:cNvPicPr preferRelativeResize="0"/>
          <p:nvPr/>
        </p:nvPicPr>
        <p:blipFill rotWithShape="1">
          <a:blip r:embed="rId5">
            <a:alphaModFix/>
          </a:blip>
          <a:srcRect b="0" l="0" r="0" t="30560"/>
          <a:stretch/>
        </p:blipFill>
        <p:spPr>
          <a:xfrm>
            <a:off x="0" y="0"/>
            <a:ext cx="3126468" cy="2894724"/>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0" name="Shape 2210"/>
        <p:cNvGrpSpPr/>
        <p:nvPr/>
      </p:nvGrpSpPr>
      <p:grpSpPr>
        <a:xfrm>
          <a:off x="0" y="0"/>
          <a:ext cx="0" cy="0"/>
          <a:chOff x="0" y="0"/>
          <a:chExt cx="0" cy="0"/>
        </a:xfrm>
      </p:grpSpPr>
      <p:sp>
        <p:nvSpPr>
          <p:cNvPr id="2211" name="Google Shape;2211;p179"/>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b="1" lang="en" sz="2800">
                <a:solidFill>
                  <a:srgbClr val="434343"/>
                </a:solidFill>
              </a:rPr>
              <a:t>Think about a moment when you:</a:t>
            </a:r>
            <a:endParaRPr b="1" sz="2800">
              <a:solidFill>
                <a:srgbClr val="434343"/>
              </a:solidFill>
            </a:endParaRPr>
          </a:p>
          <a:p>
            <a:pPr indent="-342900" lvl="0" marL="457200" rtl="0" algn="l">
              <a:spcBef>
                <a:spcPts val="1200"/>
              </a:spcBef>
              <a:spcAft>
                <a:spcPts val="0"/>
              </a:spcAft>
              <a:buClr>
                <a:schemeClr val="dk1"/>
              </a:buClr>
              <a:buSzPts val="1800"/>
              <a:buFont typeface="Arial"/>
              <a:buChar char="●"/>
            </a:pPr>
            <a:r>
              <a:rPr lang="en">
                <a:solidFill>
                  <a:srgbClr val="434343"/>
                </a:solidFill>
              </a:rPr>
              <a:t>Took a risk</a:t>
            </a:r>
            <a:endParaRPr>
              <a:solidFill>
                <a:srgbClr val="434343"/>
              </a:solidFill>
            </a:endParaRPr>
          </a:p>
          <a:p>
            <a:pPr indent="-342900" lvl="0" marL="457200" rtl="0" algn="l">
              <a:spcBef>
                <a:spcPts val="0"/>
              </a:spcBef>
              <a:spcAft>
                <a:spcPts val="0"/>
              </a:spcAft>
              <a:buClr>
                <a:schemeClr val="dk1"/>
              </a:buClr>
              <a:buSzPts val="1800"/>
              <a:buFont typeface="Arial"/>
              <a:buChar char="●"/>
            </a:pPr>
            <a:r>
              <a:rPr lang="en">
                <a:solidFill>
                  <a:srgbClr val="434343"/>
                </a:solidFill>
              </a:rPr>
              <a:t>Joined a movement</a:t>
            </a:r>
            <a:endParaRPr>
              <a:solidFill>
                <a:srgbClr val="434343"/>
              </a:solidFill>
            </a:endParaRPr>
          </a:p>
          <a:p>
            <a:pPr indent="-342900" lvl="0" marL="457200" rtl="0" algn="l">
              <a:spcBef>
                <a:spcPts val="0"/>
              </a:spcBef>
              <a:spcAft>
                <a:spcPts val="0"/>
              </a:spcAft>
              <a:buClr>
                <a:schemeClr val="dk1"/>
              </a:buClr>
              <a:buSzPts val="1800"/>
              <a:buFont typeface="Arial"/>
              <a:buChar char="●"/>
            </a:pPr>
            <a:r>
              <a:rPr lang="en">
                <a:solidFill>
                  <a:srgbClr val="434343"/>
                </a:solidFill>
              </a:rPr>
              <a:t>Stepped into leadership</a:t>
            </a:r>
            <a:endParaRPr>
              <a:solidFill>
                <a:srgbClr val="434343"/>
              </a:solidFill>
            </a:endParaRPr>
          </a:p>
          <a:p>
            <a:pPr indent="-342900" lvl="0" marL="457200" rtl="0" algn="l">
              <a:spcBef>
                <a:spcPts val="0"/>
              </a:spcBef>
              <a:spcAft>
                <a:spcPts val="0"/>
              </a:spcAft>
              <a:buClr>
                <a:schemeClr val="dk1"/>
              </a:buClr>
              <a:buSzPts val="1800"/>
              <a:buFont typeface="Arial"/>
              <a:buChar char="●"/>
            </a:pPr>
            <a:r>
              <a:rPr lang="en">
                <a:solidFill>
                  <a:srgbClr val="434343"/>
                </a:solidFill>
              </a:rPr>
              <a:t>Discovered yourself and your call to action</a:t>
            </a:r>
            <a:endParaRPr>
              <a:solidFill>
                <a:srgbClr val="434343"/>
              </a:solidFill>
            </a:endParaRPr>
          </a:p>
          <a:p>
            <a:pPr indent="-342900" lvl="0" marL="457200" rtl="0" algn="l">
              <a:spcBef>
                <a:spcPts val="0"/>
              </a:spcBef>
              <a:spcAft>
                <a:spcPts val="0"/>
              </a:spcAft>
              <a:buClr>
                <a:srgbClr val="434343"/>
              </a:buClr>
              <a:buSzPts val="1800"/>
              <a:buFont typeface="Arial"/>
              <a:buChar char="●"/>
            </a:pPr>
            <a:r>
              <a:rPr lang="en">
                <a:solidFill>
                  <a:srgbClr val="434343"/>
                </a:solidFill>
              </a:rPr>
              <a:t>Started a campaign/project</a:t>
            </a:r>
            <a:endParaRPr>
              <a:solidFill>
                <a:srgbClr val="434343"/>
              </a:solidFill>
            </a:endParaRPr>
          </a:p>
          <a:p>
            <a:pPr indent="0" lvl="0" marL="0" rtl="0" algn="l">
              <a:spcBef>
                <a:spcPts val="1200"/>
              </a:spcBef>
              <a:spcAft>
                <a:spcPts val="0"/>
              </a:spcAft>
              <a:buClr>
                <a:schemeClr val="dk1"/>
              </a:buClr>
              <a:buSzPts val="1100"/>
              <a:buFont typeface="Arial"/>
              <a:buNone/>
            </a:pPr>
            <a:r>
              <a:rPr b="1" lang="en" sz="2400">
                <a:solidFill>
                  <a:srgbClr val="434343"/>
                </a:solidFill>
              </a:rPr>
              <a:t>     What and who helped make that possible?</a:t>
            </a:r>
            <a:endParaRPr b="1" sz="2400">
              <a:solidFill>
                <a:srgbClr val="434343"/>
              </a:solidFill>
            </a:endParaRPr>
          </a:p>
          <a:p>
            <a:pPr indent="0" lvl="0" marL="0" rtl="0" algn="ctr">
              <a:spcBef>
                <a:spcPts val="1200"/>
              </a:spcBef>
              <a:spcAft>
                <a:spcPts val="1200"/>
              </a:spcAft>
              <a:buNone/>
            </a:pPr>
            <a:r>
              <a:t/>
            </a:r>
            <a:endParaRPr b="1" sz="2800">
              <a:solidFill>
                <a:srgbClr val="434343"/>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5" name="Shape 2215"/>
        <p:cNvGrpSpPr/>
        <p:nvPr/>
      </p:nvGrpSpPr>
      <p:grpSpPr>
        <a:xfrm>
          <a:off x="0" y="0"/>
          <a:ext cx="0" cy="0"/>
          <a:chOff x="0" y="0"/>
          <a:chExt cx="0" cy="0"/>
        </a:xfrm>
      </p:grpSpPr>
      <p:sp>
        <p:nvSpPr>
          <p:cNvPr id="2216" name="Google Shape;2216;p18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Paradox of Our Time</a:t>
            </a:r>
            <a:endParaRPr/>
          </a:p>
        </p:txBody>
      </p:sp>
      <p:sp>
        <p:nvSpPr>
          <p:cNvPr id="2217" name="Google Shape;2217;p18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a:t>We have:</a:t>
            </a:r>
            <a:endParaRPr/>
          </a:p>
          <a:p>
            <a:pPr indent="-298450" lvl="0" marL="457200" rtl="0" algn="l">
              <a:spcBef>
                <a:spcPts val="1200"/>
              </a:spcBef>
              <a:spcAft>
                <a:spcPts val="0"/>
              </a:spcAft>
              <a:buClr>
                <a:schemeClr val="dk1"/>
              </a:buClr>
              <a:buSzPts val="1100"/>
              <a:buFont typeface="Arial"/>
              <a:buChar char="●"/>
            </a:pPr>
            <a:r>
              <a:rPr lang="en"/>
              <a:t>More connectivity</a:t>
            </a:r>
            <a:endParaRPr/>
          </a:p>
          <a:p>
            <a:pPr indent="-298450" lvl="0" marL="457200" rtl="0" algn="l">
              <a:spcBef>
                <a:spcPts val="0"/>
              </a:spcBef>
              <a:spcAft>
                <a:spcPts val="0"/>
              </a:spcAft>
              <a:buClr>
                <a:schemeClr val="dk1"/>
              </a:buClr>
              <a:buSzPts val="1100"/>
              <a:buFont typeface="Arial"/>
              <a:buChar char="●"/>
            </a:pPr>
            <a:r>
              <a:rPr lang="en"/>
              <a:t>More loneliness</a:t>
            </a:r>
            <a:endParaRPr/>
          </a:p>
          <a:p>
            <a:pPr indent="-298450" lvl="0" marL="457200" rtl="0" algn="l">
              <a:spcBef>
                <a:spcPts val="0"/>
              </a:spcBef>
              <a:spcAft>
                <a:spcPts val="0"/>
              </a:spcAft>
              <a:buClr>
                <a:schemeClr val="dk1"/>
              </a:buClr>
              <a:buSzPts val="1100"/>
              <a:buFont typeface="Arial"/>
              <a:buChar char="●"/>
            </a:pPr>
            <a:r>
              <a:rPr lang="en"/>
              <a:t>More information</a:t>
            </a:r>
            <a:endParaRPr/>
          </a:p>
          <a:p>
            <a:pPr indent="-298450" lvl="0" marL="457200" rtl="0" algn="l">
              <a:spcBef>
                <a:spcPts val="0"/>
              </a:spcBef>
              <a:spcAft>
                <a:spcPts val="0"/>
              </a:spcAft>
              <a:buClr>
                <a:schemeClr val="dk1"/>
              </a:buClr>
              <a:buSzPts val="1100"/>
              <a:buFont typeface="Arial"/>
              <a:buChar char="●"/>
            </a:pPr>
            <a:r>
              <a:rPr lang="en"/>
              <a:t>Less trust</a:t>
            </a:r>
            <a:endParaRPr/>
          </a:p>
          <a:p>
            <a:pPr indent="-298450" lvl="0" marL="457200" rtl="0" algn="l">
              <a:spcBef>
                <a:spcPts val="0"/>
              </a:spcBef>
              <a:spcAft>
                <a:spcPts val="0"/>
              </a:spcAft>
              <a:buClr>
                <a:schemeClr val="dk1"/>
              </a:buClr>
              <a:buSzPts val="1100"/>
              <a:buFont typeface="Arial"/>
              <a:buChar char="●"/>
            </a:pPr>
            <a:r>
              <a:rPr lang="en"/>
              <a:t>More visibility</a:t>
            </a:r>
            <a:endParaRPr/>
          </a:p>
          <a:p>
            <a:pPr indent="-298450" lvl="0" marL="457200" rtl="0" algn="l">
              <a:spcBef>
                <a:spcPts val="0"/>
              </a:spcBef>
              <a:spcAft>
                <a:spcPts val="0"/>
              </a:spcAft>
              <a:buClr>
                <a:schemeClr val="dk1"/>
              </a:buClr>
              <a:buSzPts val="1100"/>
              <a:buFont typeface="Arial"/>
              <a:buChar char="●"/>
            </a:pPr>
            <a:r>
              <a:rPr lang="en"/>
              <a:t>Less belonging</a:t>
            </a:r>
            <a:endParaRPr/>
          </a:p>
          <a:p>
            <a:pPr indent="0" lvl="0" marL="0" rtl="0" algn="l">
              <a:spcBef>
                <a:spcPts val="1200"/>
              </a:spcBef>
              <a:spcAft>
                <a:spcPts val="1200"/>
              </a:spcAft>
              <a:buNone/>
            </a:pPr>
            <a:r>
              <a:rPr b="1" lang="en"/>
              <a:t>Why do campaigns and movements struggle to sustain participation today?</a:t>
            </a:r>
            <a:endParaRPr b="1"/>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1" name="Shape 2221"/>
        <p:cNvGrpSpPr/>
        <p:nvPr/>
      </p:nvGrpSpPr>
      <p:grpSpPr>
        <a:xfrm>
          <a:off x="0" y="0"/>
          <a:ext cx="0" cy="0"/>
          <a:chOff x="0" y="0"/>
          <a:chExt cx="0" cy="0"/>
        </a:xfrm>
      </p:grpSpPr>
      <p:sp>
        <p:nvSpPr>
          <p:cNvPr id="2222" name="Google Shape;2222;p181"/>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b="1" lang="en" sz="2800">
                <a:solidFill>
                  <a:srgbClr val="434343"/>
                </a:solidFill>
              </a:rPr>
              <a:t>Why do we need to </a:t>
            </a:r>
            <a:r>
              <a:rPr b="1" lang="en" sz="2800">
                <a:solidFill>
                  <a:srgbClr val="5E0942"/>
                </a:solidFill>
              </a:rPr>
              <a:t>build relationships</a:t>
            </a:r>
            <a:br>
              <a:rPr b="1" lang="en" sz="2800">
                <a:solidFill>
                  <a:srgbClr val="434343"/>
                </a:solidFill>
              </a:rPr>
            </a:br>
            <a:r>
              <a:rPr b="1" lang="en" sz="2800">
                <a:solidFill>
                  <a:srgbClr val="434343"/>
                </a:solidFill>
              </a:rPr>
              <a:t>in organizing?</a:t>
            </a:r>
            <a:endParaRPr>
              <a:solidFill>
                <a:srgbClr val="434343"/>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6" name="Shape 2226"/>
        <p:cNvGrpSpPr/>
        <p:nvPr/>
      </p:nvGrpSpPr>
      <p:grpSpPr>
        <a:xfrm>
          <a:off x="0" y="0"/>
          <a:ext cx="0" cy="0"/>
          <a:chOff x="0" y="0"/>
          <a:chExt cx="0" cy="0"/>
        </a:xfrm>
      </p:grpSpPr>
      <p:sp>
        <p:nvSpPr>
          <p:cNvPr id="2227" name="Google Shape;2227;p18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2228" name="Google Shape;2228;p182" title="5 leadership practices.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232" name="Shape 2232"/>
        <p:cNvGrpSpPr/>
        <p:nvPr/>
      </p:nvGrpSpPr>
      <p:grpSpPr>
        <a:xfrm>
          <a:off x="0" y="0"/>
          <a:ext cx="0" cy="0"/>
          <a:chOff x="0" y="0"/>
          <a:chExt cx="0" cy="0"/>
        </a:xfrm>
      </p:grpSpPr>
      <p:grpSp>
        <p:nvGrpSpPr>
          <p:cNvPr id="2233" name="Google Shape;2233;p183"/>
          <p:cNvGrpSpPr/>
          <p:nvPr/>
        </p:nvGrpSpPr>
        <p:grpSpPr>
          <a:xfrm>
            <a:off x="67968" y="444493"/>
            <a:ext cx="2369216" cy="3181967"/>
            <a:chOff x="67968" y="444493"/>
            <a:chExt cx="2369216" cy="3181967"/>
          </a:xfrm>
        </p:grpSpPr>
        <p:pic>
          <p:nvPicPr>
            <p:cNvPr id="2234" name="Google Shape;2234;p183" title="5 leadership practices.png"/>
            <p:cNvPicPr preferRelativeResize="0"/>
            <p:nvPr/>
          </p:nvPicPr>
          <p:blipFill rotWithShape="1">
            <a:blip r:embed="rId3">
              <a:alphaModFix/>
            </a:blip>
            <a:srcRect b="22574" l="30290" r="47884" t="46269"/>
            <a:stretch/>
          </p:blipFill>
          <p:spPr>
            <a:xfrm>
              <a:off x="67986" y="444493"/>
              <a:ext cx="2369198" cy="1902525"/>
            </a:xfrm>
            <a:prstGeom prst="rect">
              <a:avLst/>
            </a:prstGeom>
            <a:noFill/>
            <a:ln>
              <a:noFill/>
            </a:ln>
          </p:spPr>
        </p:pic>
        <p:sp>
          <p:nvSpPr>
            <p:cNvPr id="2235" name="Google Shape;2235;p183"/>
            <p:cNvSpPr txBox="1"/>
            <p:nvPr/>
          </p:nvSpPr>
          <p:spPr>
            <a:xfrm rot="-900526">
              <a:off x="171552" y="2434977"/>
              <a:ext cx="1560432" cy="1006566"/>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Each of these is</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a </a:t>
              </a:r>
              <a:r>
                <a:rPr b="1" lang="en" sz="1200">
                  <a:solidFill>
                    <a:srgbClr val="434343"/>
                  </a:solidFill>
                  <a:latin typeface="Montserrat"/>
                  <a:ea typeface="Montserrat"/>
                  <a:cs typeface="Montserrat"/>
                  <a:sym typeface="Montserrat"/>
                </a:rPr>
                <a:t>relationship</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 </a:t>
              </a:r>
              <a:r>
                <a:rPr b="1" lang="en" sz="1200">
                  <a:solidFill>
                    <a:srgbClr val="434343"/>
                  </a:solidFill>
                  <a:latin typeface="Montserrat"/>
                  <a:ea typeface="Montserrat"/>
                  <a:cs typeface="Montserrat"/>
                  <a:sym typeface="Montserrat"/>
                </a:rPr>
                <a:t>commitment</a:t>
              </a:r>
              <a:endParaRPr b="1" sz="1200">
                <a:solidFill>
                  <a:srgbClr val="434343"/>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building power!</a:t>
              </a:r>
              <a:endParaRPr b="1" sz="1200">
                <a:solidFill>
                  <a:srgbClr val="434343"/>
                </a:solidFill>
                <a:latin typeface="Montserrat"/>
                <a:ea typeface="Montserrat"/>
                <a:cs typeface="Montserrat"/>
                <a:sym typeface="Montserrat"/>
              </a:endParaRPr>
            </a:p>
          </p:txBody>
        </p:sp>
        <p:sp>
          <p:nvSpPr>
            <p:cNvPr id="2236" name="Google Shape;2236;p183"/>
            <p:cNvSpPr/>
            <p:nvPr/>
          </p:nvSpPr>
          <p:spPr>
            <a:xfrm>
              <a:off x="545390" y="2070725"/>
              <a:ext cx="256600" cy="438150"/>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grpSp>
      <p:sp>
        <p:nvSpPr>
          <p:cNvPr id="2237" name="Google Shape;2237;p183"/>
          <p:cNvSpPr txBox="1"/>
          <p:nvPr>
            <p:ph idx="1"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5E0942"/>
                </a:solidFill>
              </a:rPr>
              <a:t>Leadership</a:t>
            </a:r>
            <a:r>
              <a:rPr b="1" lang="en" sz="2800">
                <a:solidFill>
                  <a:srgbClr val="434343"/>
                </a:solidFill>
              </a:rPr>
              <a:t> is</a:t>
            </a:r>
            <a:endParaRPr b="1" sz="2800">
              <a:solidFill>
                <a:srgbClr val="434343"/>
              </a:solidFill>
            </a:endParaRPr>
          </a:p>
          <a:p>
            <a:pPr indent="0" lvl="0" marL="0" rtl="0" algn="ctr">
              <a:spcBef>
                <a:spcPts val="1200"/>
              </a:spcBef>
              <a:spcAft>
                <a:spcPts val="0"/>
              </a:spcAft>
              <a:buNone/>
            </a:pPr>
            <a:r>
              <a:rPr b="1" lang="en" sz="2800">
                <a:solidFill>
                  <a:srgbClr val="434343"/>
                </a:solidFill>
              </a:rPr>
              <a:t>accepting responsibility</a:t>
            </a:r>
            <a:endParaRPr b="1" sz="2800">
              <a:solidFill>
                <a:srgbClr val="434343"/>
              </a:solidFill>
            </a:endParaRPr>
          </a:p>
          <a:p>
            <a:pPr indent="0" lvl="0" marL="0" rtl="0" algn="ctr">
              <a:spcBef>
                <a:spcPts val="1200"/>
              </a:spcBef>
              <a:spcAft>
                <a:spcPts val="0"/>
              </a:spcAft>
              <a:buNone/>
            </a:pPr>
            <a:r>
              <a:rPr b="1" lang="en" sz="2800">
                <a:solidFill>
                  <a:srgbClr val="434343"/>
                </a:solidFill>
              </a:rPr>
              <a:t>for enabling others</a:t>
            </a:r>
            <a:endParaRPr b="1" sz="2800">
              <a:solidFill>
                <a:srgbClr val="434343"/>
              </a:solidFill>
            </a:endParaRPr>
          </a:p>
          <a:p>
            <a:pPr indent="0" lvl="0" marL="0" rtl="0" algn="ctr">
              <a:spcBef>
                <a:spcPts val="1200"/>
              </a:spcBef>
              <a:spcAft>
                <a:spcPts val="0"/>
              </a:spcAft>
              <a:buNone/>
            </a:pPr>
            <a:r>
              <a:rPr b="1" lang="en" sz="2800">
                <a:solidFill>
                  <a:srgbClr val="434343"/>
                </a:solidFill>
              </a:rPr>
              <a:t>to achieve shared purpose</a:t>
            </a:r>
            <a:endParaRPr b="1" sz="2800">
              <a:solidFill>
                <a:srgbClr val="434343"/>
              </a:solidFill>
            </a:endParaRPr>
          </a:p>
          <a:p>
            <a:pPr indent="0" lvl="0" marL="0" rtl="0" algn="ctr">
              <a:spcBef>
                <a:spcPts val="1200"/>
              </a:spcBef>
              <a:spcAft>
                <a:spcPts val="1200"/>
              </a:spcAft>
              <a:buNone/>
            </a:pPr>
            <a:r>
              <a:rPr b="1" lang="en" sz="2800">
                <a:solidFill>
                  <a:srgbClr val="434343"/>
                </a:solidFill>
              </a:rPr>
              <a:t>under conditions of uncertainty</a:t>
            </a:r>
            <a:endParaRPr>
              <a:solidFill>
                <a:srgbClr val="434343"/>
              </a:solidFill>
            </a:endParaRPr>
          </a:p>
        </p:txBody>
      </p:sp>
      <p:pic>
        <p:nvPicPr>
          <p:cNvPr id="2238" name="Google Shape;2238;p183"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2" name="Shape 2242"/>
        <p:cNvGrpSpPr/>
        <p:nvPr/>
      </p:nvGrpSpPr>
      <p:grpSpPr>
        <a:xfrm>
          <a:off x="0" y="0"/>
          <a:ext cx="0" cy="0"/>
          <a:chOff x="0" y="0"/>
          <a:chExt cx="0" cy="0"/>
        </a:xfrm>
      </p:grpSpPr>
      <p:pic>
        <p:nvPicPr>
          <p:cNvPr descr="Create a visual for this - Visual: Aggregation Many individuals together ↓ Association People connected through relationships ↓ Shared Purpose ↓ Power" id="2243" name="Google Shape;2243;p184"/>
          <p:cNvPicPr preferRelativeResize="0"/>
          <p:nvPr/>
        </p:nvPicPr>
        <p:blipFill>
          <a:blip r:embed="rId3">
            <a:alphaModFix/>
          </a:blip>
          <a:stretch>
            <a:fillRect/>
          </a:stretch>
        </p:blipFill>
        <p:spPr>
          <a:xfrm>
            <a:off x="-35708" y="0"/>
            <a:ext cx="9210682" cy="51435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7" name="Shape 2247"/>
        <p:cNvGrpSpPr/>
        <p:nvPr/>
      </p:nvGrpSpPr>
      <p:grpSpPr>
        <a:xfrm>
          <a:off x="0" y="0"/>
          <a:ext cx="0" cy="0"/>
          <a:chOff x="0" y="0"/>
          <a:chExt cx="0" cy="0"/>
        </a:xfrm>
      </p:grpSpPr>
      <p:sp>
        <p:nvSpPr>
          <p:cNvPr id="2248" name="Google Shape;2248;p185"/>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b="1" lang="en" sz="2800">
                <a:solidFill>
                  <a:srgbClr val="434343"/>
                </a:solidFill>
              </a:rPr>
              <a:t>What are Organizing Relationships?</a:t>
            </a:r>
            <a:endParaRPr>
              <a:solidFill>
                <a:srgbClr val="434343"/>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sp>
        <p:nvSpPr>
          <p:cNvPr id="2253" name="Google Shape;2253;p18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Types of relationships</a:t>
            </a:r>
            <a:endParaRPr/>
          </a:p>
        </p:txBody>
      </p:sp>
      <p:sp>
        <p:nvSpPr>
          <p:cNvPr id="2254" name="Google Shape;2254;p186"/>
          <p:cNvSpPr/>
          <p:nvPr/>
        </p:nvSpPr>
        <p:spPr>
          <a:xfrm>
            <a:off x="1953377" y="1424375"/>
            <a:ext cx="2267100" cy="787500"/>
          </a:xfrm>
          <a:prstGeom prst="roundRect">
            <a:avLst>
              <a:gd fmla="val 16667"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Private</a:t>
            </a:r>
            <a:endParaRPr sz="1600">
              <a:solidFill>
                <a:srgbClr val="434343"/>
              </a:solidFill>
              <a:latin typeface="Montserrat"/>
              <a:ea typeface="Montserrat"/>
              <a:cs typeface="Montserrat"/>
              <a:sym typeface="Montserrat"/>
            </a:endParaRPr>
          </a:p>
        </p:txBody>
      </p:sp>
      <p:sp>
        <p:nvSpPr>
          <p:cNvPr id="2255" name="Google Shape;2255;p186"/>
          <p:cNvSpPr/>
          <p:nvPr/>
        </p:nvSpPr>
        <p:spPr>
          <a:xfrm>
            <a:off x="4923548" y="1424375"/>
            <a:ext cx="2267100" cy="787500"/>
          </a:xfrm>
          <a:prstGeom prst="roundRect">
            <a:avLst>
              <a:gd fmla="val 16667" name="adj"/>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Public</a:t>
            </a:r>
            <a:endParaRPr b="1" sz="1600">
              <a:solidFill>
                <a:srgbClr val="FFFFFF"/>
              </a:solidFill>
              <a:latin typeface="Montserrat"/>
              <a:ea typeface="Montserrat"/>
              <a:cs typeface="Montserrat"/>
              <a:sym typeface="Montserrat"/>
            </a:endParaRPr>
          </a:p>
        </p:txBody>
      </p:sp>
      <p:sp>
        <p:nvSpPr>
          <p:cNvPr id="2256" name="Google Shape;2256;p186"/>
          <p:cNvSpPr txBox="1"/>
          <p:nvPr/>
        </p:nvSpPr>
        <p:spPr>
          <a:xfrm>
            <a:off x="4276529" y="1587275"/>
            <a:ext cx="59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vs.</a:t>
            </a:r>
            <a:endParaRPr sz="1600">
              <a:solidFill>
                <a:srgbClr val="434343"/>
              </a:solidFill>
              <a:latin typeface="Montserrat"/>
              <a:ea typeface="Montserrat"/>
              <a:cs typeface="Montserrat"/>
              <a:sym typeface="Montserrat"/>
            </a:endParaRPr>
          </a:p>
        </p:txBody>
      </p:sp>
      <p:sp>
        <p:nvSpPr>
          <p:cNvPr id="2257" name="Google Shape;2257;p186"/>
          <p:cNvSpPr/>
          <p:nvPr/>
        </p:nvSpPr>
        <p:spPr>
          <a:xfrm>
            <a:off x="1953391" y="2694125"/>
            <a:ext cx="2267100" cy="787500"/>
          </a:xfrm>
          <a:prstGeom prst="roundRect">
            <a:avLst>
              <a:gd fmla="val 16667"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Transactional</a:t>
            </a:r>
            <a:endParaRPr sz="1600">
              <a:solidFill>
                <a:srgbClr val="434343"/>
              </a:solidFill>
              <a:latin typeface="Montserrat"/>
              <a:ea typeface="Montserrat"/>
              <a:cs typeface="Montserrat"/>
              <a:sym typeface="Montserrat"/>
            </a:endParaRPr>
          </a:p>
        </p:txBody>
      </p:sp>
      <p:sp>
        <p:nvSpPr>
          <p:cNvPr id="2258" name="Google Shape;2258;p186"/>
          <p:cNvSpPr/>
          <p:nvPr/>
        </p:nvSpPr>
        <p:spPr>
          <a:xfrm>
            <a:off x="4923562" y="2694125"/>
            <a:ext cx="2267100" cy="787500"/>
          </a:xfrm>
          <a:prstGeom prst="roundRect">
            <a:avLst>
              <a:gd fmla="val 16667" name="adj"/>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Transformational</a:t>
            </a:r>
            <a:endParaRPr b="1" sz="1600">
              <a:solidFill>
                <a:srgbClr val="FFFFFF"/>
              </a:solidFill>
              <a:latin typeface="Montserrat"/>
              <a:ea typeface="Montserrat"/>
              <a:cs typeface="Montserrat"/>
              <a:sym typeface="Montserrat"/>
            </a:endParaRPr>
          </a:p>
        </p:txBody>
      </p:sp>
      <p:sp>
        <p:nvSpPr>
          <p:cNvPr id="2259" name="Google Shape;2259;p186"/>
          <p:cNvSpPr txBox="1"/>
          <p:nvPr/>
        </p:nvSpPr>
        <p:spPr>
          <a:xfrm>
            <a:off x="4276542" y="2857025"/>
            <a:ext cx="59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vs.</a:t>
            </a:r>
            <a:endParaRPr sz="1600">
              <a:solidFill>
                <a:srgbClr val="434343"/>
              </a:solidFill>
              <a:latin typeface="Montserrat"/>
              <a:ea typeface="Montserrat"/>
              <a:cs typeface="Montserrat"/>
              <a:sym typeface="Montserrat"/>
            </a:endParaRPr>
          </a:p>
        </p:txBody>
      </p:sp>
      <p:sp>
        <p:nvSpPr>
          <p:cNvPr id="2260" name="Google Shape;2260;p186"/>
          <p:cNvSpPr/>
          <p:nvPr/>
        </p:nvSpPr>
        <p:spPr>
          <a:xfrm>
            <a:off x="1953391" y="3963875"/>
            <a:ext cx="2267100" cy="787500"/>
          </a:xfrm>
          <a:prstGeom prst="roundRect">
            <a:avLst>
              <a:gd fmla="val 16667"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Obligation</a:t>
            </a:r>
            <a:endParaRPr sz="1600">
              <a:solidFill>
                <a:srgbClr val="434343"/>
              </a:solidFill>
              <a:latin typeface="Montserrat"/>
              <a:ea typeface="Montserrat"/>
              <a:cs typeface="Montserrat"/>
              <a:sym typeface="Montserrat"/>
            </a:endParaRPr>
          </a:p>
        </p:txBody>
      </p:sp>
      <p:sp>
        <p:nvSpPr>
          <p:cNvPr id="2261" name="Google Shape;2261;p186"/>
          <p:cNvSpPr/>
          <p:nvPr/>
        </p:nvSpPr>
        <p:spPr>
          <a:xfrm>
            <a:off x="4923562" y="3963875"/>
            <a:ext cx="2267100" cy="787500"/>
          </a:xfrm>
          <a:prstGeom prst="roundRect">
            <a:avLst>
              <a:gd fmla="val 16667" name="adj"/>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Commitment</a:t>
            </a:r>
            <a:endParaRPr b="1" sz="1600">
              <a:solidFill>
                <a:srgbClr val="FFFFFF"/>
              </a:solidFill>
              <a:latin typeface="Montserrat"/>
              <a:ea typeface="Montserrat"/>
              <a:cs typeface="Montserrat"/>
              <a:sym typeface="Montserrat"/>
            </a:endParaRPr>
          </a:p>
        </p:txBody>
      </p:sp>
      <p:sp>
        <p:nvSpPr>
          <p:cNvPr id="2262" name="Google Shape;2262;p186"/>
          <p:cNvSpPr txBox="1"/>
          <p:nvPr/>
        </p:nvSpPr>
        <p:spPr>
          <a:xfrm>
            <a:off x="4276542" y="4126775"/>
            <a:ext cx="590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vs.</a:t>
            </a:r>
            <a:endParaRPr sz="1600">
              <a:solidFill>
                <a:srgbClr val="434343"/>
              </a:solidFill>
              <a:latin typeface="Montserrat"/>
              <a:ea typeface="Montserrat"/>
              <a:cs typeface="Montserrat"/>
              <a:sym typeface="Montserrat"/>
            </a:endParaRPr>
          </a:p>
        </p:txBody>
      </p:sp>
      <p:cxnSp>
        <p:nvCxnSpPr>
          <p:cNvPr id="2263" name="Google Shape;2263;p186"/>
          <p:cNvCxnSpPr/>
          <p:nvPr/>
        </p:nvCxnSpPr>
        <p:spPr>
          <a:xfrm>
            <a:off x="311700" y="3722750"/>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264" name="Google Shape;2264;p186"/>
          <p:cNvCxnSpPr/>
          <p:nvPr/>
        </p:nvCxnSpPr>
        <p:spPr>
          <a:xfrm>
            <a:off x="311700" y="2453000"/>
            <a:ext cx="8520600" cy="0"/>
          </a:xfrm>
          <a:prstGeom prst="straightConnector1">
            <a:avLst/>
          </a:prstGeom>
          <a:noFill/>
          <a:ln cap="flat" cmpd="sng" w="9525">
            <a:solidFill>
              <a:srgbClr val="434343"/>
            </a:solidFill>
            <a:prstDash val="dash"/>
            <a:round/>
            <a:headEnd len="med" w="med" type="none"/>
            <a:tailEnd len="med" w="med" type="none"/>
          </a:ln>
        </p:spPr>
      </p:cxn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8" name="Shape 2268"/>
        <p:cNvGrpSpPr/>
        <p:nvPr/>
      </p:nvGrpSpPr>
      <p:grpSpPr>
        <a:xfrm>
          <a:off x="0" y="0"/>
          <a:ext cx="0" cy="0"/>
          <a:chOff x="0" y="0"/>
          <a:chExt cx="0" cy="0"/>
        </a:xfrm>
      </p:grpSpPr>
      <p:sp>
        <p:nvSpPr>
          <p:cNvPr id="2269" name="Google Shape;2269;p187"/>
          <p:cNvSpPr txBox="1"/>
          <p:nvPr>
            <p:ph type="title"/>
          </p:nvPr>
        </p:nvSpPr>
        <p:spPr>
          <a:xfrm>
            <a:off x="269725" y="263075"/>
            <a:ext cx="8520600" cy="918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Which type do movements often mistake for organizing?</a:t>
            </a:r>
            <a:endParaRPr/>
          </a:p>
        </p:txBody>
      </p:sp>
      <p:graphicFrame>
        <p:nvGraphicFramePr>
          <p:cNvPr id="2270" name="Google Shape;2270;p187"/>
          <p:cNvGraphicFramePr/>
          <p:nvPr/>
        </p:nvGraphicFramePr>
        <p:xfrm>
          <a:off x="423975" y="1391925"/>
          <a:ext cx="3000000" cy="3000000"/>
        </p:xfrm>
        <a:graphic>
          <a:graphicData uri="http://schemas.openxmlformats.org/drawingml/2006/table">
            <a:tbl>
              <a:tblPr>
                <a:noFill/>
                <a:tableStyleId>{F129D2BE-59E7-4D74-B05F-4972D0F36A1B}</a:tableStyleId>
              </a:tblPr>
              <a:tblGrid>
                <a:gridCol w="1930750"/>
                <a:gridCol w="2231650"/>
                <a:gridCol w="2833450"/>
              </a:tblGrid>
              <a:tr h="588450">
                <a:tc>
                  <a:txBody>
                    <a:bodyPr/>
                    <a:lstStyle/>
                    <a:p>
                      <a:pPr indent="0" lvl="0" marL="0" rtl="0" algn="l">
                        <a:lnSpc>
                          <a:spcPct val="115000"/>
                        </a:lnSpc>
                        <a:spcBef>
                          <a:spcPts val="0"/>
                        </a:spcBef>
                        <a:spcAft>
                          <a:spcPts val="0"/>
                        </a:spcAft>
                        <a:buNone/>
                      </a:pPr>
                      <a:r>
                        <a:rPr b="1" lang="en" sz="1800">
                          <a:latin typeface="Montserrat"/>
                          <a:ea typeface="Montserrat"/>
                          <a:cs typeface="Montserrat"/>
                          <a:sym typeface="Montserrat"/>
                        </a:rPr>
                        <a:t>Friendship</a:t>
                      </a:r>
                      <a:endParaRPr b="1"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800">
                          <a:latin typeface="Montserrat"/>
                          <a:ea typeface="Montserrat"/>
                          <a:cs typeface="Montserrat"/>
                          <a:sym typeface="Montserrat"/>
                        </a:rPr>
                        <a:t>Networking</a:t>
                      </a:r>
                      <a:endParaRPr b="1"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1800">
                          <a:latin typeface="Montserrat"/>
                          <a:ea typeface="Montserrat"/>
                          <a:cs typeface="Montserrat"/>
                          <a:sym typeface="Montserrat"/>
                        </a:rPr>
                        <a:t>Organizing</a:t>
                      </a:r>
                      <a:endParaRPr b="1"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43350">
                <a:tc>
                  <a:txBody>
                    <a:bodyPr/>
                    <a:lstStyle/>
                    <a:p>
                      <a:pPr indent="0" lvl="0" marL="0" rtl="0" algn="l">
                        <a:spcBef>
                          <a:spcPts val="0"/>
                        </a:spcBef>
                        <a:spcAft>
                          <a:spcPts val="0"/>
                        </a:spcAft>
                        <a:buNone/>
                      </a:pPr>
                      <a:r>
                        <a:rPr lang="en" sz="1800">
                          <a:latin typeface="Montserrat"/>
                          <a:ea typeface="Montserrat"/>
                          <a:cs typeface="Montserrat"/>
                          <a:sym typeface="Montserrat"/>
                        </a:rPr>
                        <a:t>Affection</a:t>
                      </a:r>
                      <a:endParaRPr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Montserrat"/>
                          <a:ea typeface="Montserrat"/>
                          <a:cs typeface="Montserrat"/>
                          <a:sym typeface="Montserrat"/>
                        </a:rPr>
                        <a:t>Exchange</a:t>
                      </a:r>
                      <a:endParaRPr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Montserrat"/>
                          <a:ea typeface="Montserrat"/>
                          <a:cs typeface="Montserrat"/>
                          <a:sym typeface="Montserrat"/>
                        </a:rPr>
                        <a:t>Shared Purpose</a:t>
                      </a:r>
                      <a:endParaRPr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43350">
                <a:tc>
                  <a:txBody>
                    <a:bodyPr/>
                    <a:lstStyle/>
                    <a:p>
                      <a:pPr indent="0" lvl="0" marL="0" rtl="0" algn="l">
                        <a:spcBef>
                          <a:spcPts val="0"/>
                        </a:spcBef>
                        <a:spcAft>
                          <a:spcPts val="0"/>
                        </a:spcAft>
                        <a:buNone/>
                      </a:pPr>
                      <a:r>
                        <a:rPr lang="en" sz="1800">
                          <a:latin typeface="Montserrat"/>
                          <a:ea typeface="Montserrat"/>
                          <a:cs typeface="Montserrat"/>
                          <a:sym typeface="Montserrat"/>
                        </a:rPr>
                        <a:t>Belonging</a:t>
                      </a:r>
                      <a:endParaRPr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Montserrat"/>
                          <a:ea typeface="Montserrat"/>
                          <a:cs typeface="Montserrat"/>
                          <a:sym typeface="Montserrat"/>
                        </a:rPr>
                        <a:t>Contacts</a:t>
                      </a:r>
                      <a:endParaRPr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Montserrat"/>
                          <a:ea typeface="Montserrat"/>
                          <a:cs typeface="Montserrat"/>
                          <a:sym typeface="Montserrat"/>
                        </a:rPr>
                        <a:t>Commitment</a:t>
                      </a:r>
                      <a:endParaRPr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43350">
                <a:tc>
                  <a:txBody>
                    <a:bodyPr/>
                    <a:lstStyle/>
                    <a:p>
                      <a:pPr indent="0" lvl="0" marL="0" rtl="0" algn="l">
                        <a:spcBef>
                          <a:spcPts val="0"/>
                        </a:spcBef>
                        <a:spcAft>
                          <a:spcPts val="0"/>
                        </a:spcAft>
                        <a:buNone/>
                      </a:pPr>
                      <a:r>
                        <a:rPr lang="en" sz="1800">
                          <a:latin typeface="Montserrat"/>
                          <a:ea typeface="Montserrat"/>
                          <a:cs typeface="Montserrat"/>
                          <a:sym typeface="Montserrat"/>
                        </a:rPr>
                        <a:t>Personal</a:t>
                      </a:r>
                      <a:endParaRPr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Montserrat"/>
                          <a:ea typeface="Montserrat"/>
                          <a:cs typeface="Montserrat"/>
                          <a:sym typeface="Montserrat"/>
                        </a:rPr>
                        <a:t>Transactional</a:t>
                      </a:r>
                      <a:endParaRPr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Montserrat"/>
                          <a:ea typeface="Montserrat"/>
                          <a:cs typeface="Montserrat"/>
                          <a:sym typeface="Montserrat"/>
                        </a:rPr>
                        <a:t>Transformational</a:t>
                      </a:r>
                      <a:endParaRPr sz="1800">
                        <a:latin typeface="Montserrat"/>
                        <a:ea typeface="Montserrat"/>
                        <a:cs typeface="Montserrat"/>
                        <a:sym typeface="Montserrat"/>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271" name="Google Shape;2271;p187"/>
          <p:cNvSpPr txBox="1"/>
          <p:nvPr/>
        </p:nvSpPr>
        <p:spPr>
          <a:xfrm>
            <a:off x="395000" y="3890250"/>
            <a:ext cx="7872600" cy="9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Montserrat"/>
                <a:ea typeface="Montserrat"/>
                <a:cs typeface="Montserrat"/>
                <a:sym typeface="Montserrat"/>
              </a:rPr>
              <a:t>The Goal:</a:t>
            </a:r>
            <a:r>
              <a:rPr lang="en" sz="1800">
                <a:solidFill>
                  <a:schemeClr val="dk2"/>
                </a:solidFill>
                <a:latin typeface="Montserrat"/>
                <a:ea typeface="Montserrat"/>
                <a:cs typeface="Montserrat"/>
                <a:sym typeface="Montserrat"/>
              </a:rPr>
              <a:t> The purpose of a relational meeting is not agreement. The purpose is discovering whether we can act together.</a:t>
            </a:r>
            <a:endParaRPr sz="18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2"/>
              </a:solidFill>
              <a:latin typeface="Montserrat"/>
              <a:ea typeface="Montserrat"/>
              <a:cs typeface="Montserrat"/>
              <a:sym typeface="Montserrat"/>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5" name="Shape 2275"/>
        <p:cNvGrpSpPr/>
        <p:nvPr/>
      </p:nvGrpSpPr>
      <p:grpSpPr>
        <a:xfrm>
          <a:off x="0" y="0"/>
          <a:ext cx="0" cy="0"/>
          <a:chOff x="0" y="0"/>
          <a:chExt cx="0" cy="0"/>
        </a:xfrm>
      </p:grpSpPr>
      <p:sp>
        <p:nvSpPr>
          <p:cNvPr id="2276" name="Google Shape;2276;p188"/>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434343"/>
                </a:solidFill>
              </a:rPr>
              <a:t>How do we build relationships?</a:t>
            </a:r>
            <a:endParaRPr b="1" sz="2800">
              <a:solidFill>
                <a:srgbClr val="434343"/>
              </a:solidFill>
            </a:endParaRPr>
          </a:p>
          <a:p>
            <a:pPr indent="0" lvl="0" marL="0" rtl="0" algn="ctr">
              <a:spcBef>
                <a:spcPts val="1200"/>
              </a:spcBef>
              <a:spcAft>
                <a:spcPts val="0"/>
              </a:spcAft>
              <a:buNone/>
            </a:pPr>
            <a:r>
              <a:t/>
            </a:r>
            <a:endParaRPr b="1" sz="2800">
              <a:solidFill>
                <a:srgbClr val="434343"/>
              </a:solidFill>
            </a:endParaRPr>
          </a:p>
          <a:p>
            <a:pPr indent="0" lvl="0" marL="0" rtl="0" algn="ctr">
              <a:spcBef>
                <a:spcPts val="1200"/>
              </a:spcBef>
              <a:spcAft>
                <a:spcPts val="1200"/>
              </a:spcAft>
              <a:buNone/>
            </a:pPr>
            <a:r>
              <a:rPr b="1" lang="en" sz="2800">
                <a:solidFill>
                  <a:srgbClr val="434343"/>
                </a:solidFill>
              </a:rPr>
              <a:t>What do we do when we want to</a:t>
            </a:r>
            <a:br>
              <a:rPr b="1" lang="en" sz="2800">
                <a:solidFill>
                  <a:srgbClr val="434343"/>
                </a:solidFill>
              </a:rPr>
            </a:br>
            <a:r>
              <a:rPr b="1" lang="en" sz="2800">
                <a:solidFill>
                  <a:srgbClr val="5E0942"/>
                </a:solidFill>
              </a:rPr>
              <a:t>get commitments</a:t>
            </a:r>
            <a:r>
              <a:rPr b="1" lang="en" sz="2800">
                <a:solidFill>
                  <a:srgbClr val="434343"/>
                </a:solidFill>
              </a:rPr>
              <a:t>?</a:t>
            </a:r>
            <a:endParaRPr b="1" sz="2800">
              <a:solidFill>
                <a:srgbClr val="434343"/>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0" name="Shape 2280"/>
        <p:cNvGrpSpPr/>
        <p:nvPr/>
      </p:nvGrpSpPr>
      <p:grpSpPr>
        <a:xfrm>
          <a:off x="0" y="0"/>
          <a:ext cx="0" cy="0"/>
          <a:chOff x="0" y="0"/>
          <a:chExt cx="0" cy="0"/>
        </a:xfrm>
      </p:grpSpPr>
      <p:sp>
        <p:nvSpPr>
          <p:cNvPr id="2281" name="Google Shape;2281;p18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does relationship building look like?</a:t>
            </a:r>
            <a:endParaRPr/>
          </a:p>
        </p:txBody>
      </p:sp>
      <p:pic>
        <p:nvPicPr>
          <p:cNvPr id="2282" name="Google Shape;2282;p189" title="Haruka's illustrations for sharing (2).png"/>
          <p:cNvPicPr preferRelativeResize="0"/>
          <p:nvPr/>
        </p:nvPicPr>
        <p:blipFill rotWithShape="1">
          <a:blip r:embed="rId3">
            <a:alphaModFix/>
          </a:blip>
          <a:srcRect b="1534" l="87476" r="544" t="95063"/>
          <a:stretch/>
        </p:blipFill>
        <p:spPr>
          <a:xfrm>
            <a:off x="7937125" y="4339674"/>
            <a:ext cx="1095499" cy="175025"/>
          </a:xfrm>
          <a:prstGeom prst="rect">
            <a:avLst/>
          </a:prstGeom>
          <a:noFill/>
          <a:ln>
            <a:noFill/>
          </a:ln>
        </p:spPr>
      </p:pic>
      <p:pic>
        <p:nvPicPr>
          <p:cNvPr id="2283" name="Google Shape;2283;p189" title="Haruka's illustrations for sharing 2.png"/>
          <p:cNvPicPr preferRelativeResize="0"/>
          <p:nvPr/>
        </p:nvPicPr>
        <p:blipFill rotWithShape="1">
          <a:blip r:embed="rId4">
            <a:alphaModFix/>
          </a:blip>
          <a:srcRect b="68977" l="81118" r="6759" t="9470"/>
          <a:stretch/>
        </p:blipFill>
        <p:spPr>
          <a:xfrm>
            <a:off x="679101" y="1762150"/>
            <a:ext cx="2181216" cy="1635900"/>
          </a:xfrm>
          <a:prstGeom prst="rect">
            <a:avLst/>
          </a:prstGeom>
          <a:noFill/>
          <a:ln>
            <a:noFill/>
          </a:ln>
        </p:spPr>
      </p:pic>
      <p:pic>
        <p:nvPicPr>
          <p:cNvPr id="2284" name="Google Shape;2284;p189" title="Haruka's illustrations for sharing 2.png"/>
          <p:cNvPicPr preferRelativeResize="0"/>
          <p:nvPr/>
        </p:nvPicPr>
        <p:blipFill rotWithShape="1">
          <a:blip r:embed="rId4">
            <a:alphaModFix/>
          </a:blip>
          <a:srcRect b="6856" l="60972" r="16778" t="50798"/>
          <a:stretch/>
        </p:blipFill>
        <p:spPr>
          <a:xfrm>
            <a:off x="3246662" y="2128600"/>
            <a:ext cx="2650675" cy="2128224"/>
          </a:xfrm>
          <a:prstGeom prst="rect">
            <a:avLst/>
          </a:prstGeom>
          <a:noFill/>
          <a:ln>
            <a:noFill/>
          </a:ln>
        </p:spPr>
      </p:pic>
      <p:sp>
        <p:nvSpPr>
          <p:cNvPr id="2285" name="Google Shape;2285;p189"/>
          <p:cNvSpPr txBox="1"/>
          <p:nvPr/>
        </p:nvSpPr>
        <p:spPr>
          <a:xfrm>
            <a:off x="311709" y="1300475"/>
            <a:ext cx="2916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One-on-one meetings</a:t>
            </a:r>
            <a:endParaRPr sz="1800">
              <a:solidFill>
                <a:srgbClr val="5E0942"/>
              </a:solidFill>
            </a:endParaRPr>
          </a:p>
        </p:txBody>
      </p:sp>
      <p:sp>
        <p:nvSpPr>
          <p:cNvPr id="2286" name="Google Shape;2286;p189"/>
          <p:cNvSpPr txBox="1"/>
          <p:nvPr/>
        </p:nvSpPr>
        <p:spPr>
          <a:xfrm>
            <a:off x="3397050" y="1762168"/>
            <a:ext cx="2349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House meetings</a:t>
            </a:r>
            <a:endParaRPr sz="1800">
              <a:solidFill>
                <a:srgbClr val="5E0942"/>
              </a:solidFill>
            </a:endParaRPr>
          </a:p>
        </p:txBody>
      </p:sp>
      <p:sp>
        <p:nvSpPr>
          <p:cNvPr id="2287" name="Google Shape;2287;p189"/>
          <p:cNvSpPr/>
          <p:nvPr/>
        </p:nvSpPr>
        <p:spPr>
          <a:xfrm>
            <a:off x="6003464" y="2645518"/>
            <a:ext cx="2916000" cy="1581300"/>
          </a:xfrm>
          <a:prstGeom prst="wedgeRoundRectCallout">
            <a:avLst>
              <a:gd fmla="val -64932" name="adj1"/>
              <a:gd fmla="val 677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It’s important not just to build the relationships with new people, but to </a:t>
            </a:r>
            <a:r>
              <a:rPr b="1" lang="en" sz="1600">
                <a:solidFill>
                  <a:srgbClr val="434343"/>
                </a:solidFill>
                <a:latin typeface="Montserrat"/>
                <a:ea typeface="Montserrat"/>
                <a:cs typeface="Montserrat"/>
                <a:sym typeface="Montserrat"/>
              </a:rPr>
              <a:t>deepen and sustain relationships</a:t>
            </a:r>
            <a:r>
              <a:rPr lang="en" sz="1600">
                <a:solidFill>
                  <a:srgbClr val="434343"/>
                </a:solidFill>
                <a:latin typeface="Montserrat"/>
                <a:ea typeface="Montserrat"/>
                <a:cs typeface="Montserrat"/>
                <a:sym typeface="Montserrat"/>
              </a:rPr>
              <a:t> with your team members</a:t>
            </a:r>
            <a:endParaRPr sz="1600">
              <a:solidFill>
                <a:srgbClr val="434343"/>
              </a:solidFill>
              <a:latin typeface="Montserrat"/>
              <a:ea typeface="Montserrat"/>
              <a:cs typeface="Montserrat"/>
              <a:sym typeface="Montserrat"/>
            </a:endParaRPr>
          </a:p>
        </p:txBody>
      </p:sp>
      <p:sp>
        <p:nvSpPr>
          <p:cNvPr id="2288" name="Google Shape;2288;p189"/>
          <p:cNvSpPr txBox="1"/>
          <p:nvPr/>
        </p:nvSpPr>
        <p:spPr>
          <a:xfrm>
            <a:off x="6251128" y="2223861"/>
            <a:ext cx="2349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Team meetings…</a:t>
            </a:r>
            <a:endParaRPr sz="1800">
              <a:solidFill>
                <a:srgbClr val="5E0942"/>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292" name="Shape 2292"/>
        <p:cNvGrpSpPr/>
        <p:nvPr/>
      </p:nvGrpSpPr>
      <p:grpSpPr>
        <a:xfrm>
          <a:off x="0" y="0"/>
          <a:ext cx="0" cy="0"/>
          <a:chOff x="0" y="0"/>
          <a:chExt cx="0" cy="0"/>
        </a:xfrm>
      </p:grpSpPr>
      <p:pic>
        <p:nvPicPr>
          <p:cNvPr id="2293" name="Google Shape;2293;p190" title="5 leadership practices.png"/>
          <p:cNvPicPr preferRelativeResize="0"/>
          <p:nvPr/>
        </p:nvPicPr>
        <p:blipFill rotWithShape="1">
          <a:blip r:embed="rId3">
            <a:alphaModFix/>
          </a:blip>
          <a:srcRect b="14292" l="5204" r="88958" t="71793"/>
          <a:stretch/>
        </p:blipFill>
        <p:spPr>
          <a:xfrm>
            <a:off x="2300125" y="1951833"/>
            <a:ext cx="994752" cy="1333824"/>
          </a:xfrm>
          <a:prstGeom prst="rect">
            <a:avLst/>
          </a:prstGeom>
          <a:noFill/>
          <a:ln>
            <a:noFill/>
          </a:ln>
        </p:spPr>
      </p:pic>
      <p:pic>
        <p:nvPicPr>
          <p:cNvPr id="2294" name="Google Shape;2294;p190"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grpSp>
        <p:nvGrpSpPr>
          <p:cNvPr id="2295" name="Google Shape;2295;p190"/>
          <p:cNvGrpSpPr/>
          <p:nvPr/>
        </p:nvGrpSpPr>
        <p:grpSpPr>
          <a:xfrm>
            <a:off x="5485250" y="2090071"/>
            <a:ext cx="1358625" cy="1057350"/>
            <a:chOff x="5352150" y="2043075"/>
            <a:chExt cx="1358625" cy="1057350"/>
          </a:xfrm>
        </p:grpSpPr>
        <p:pic>
          <p:nvPicPr>
            <p:cNvPr id="2296" name="Google Shape;2296;p190" title="5 leadership practices.png"/>
            <p:cNvPicPr preferRelativeResize="0"/>
            <p:nvPr/>
          </p:nvPicPr>
          <p:blipFill rotWithShape="1">
            <a:blip r:embed="rId3">
              <a:alphaModFix/>
            </a:blip>
            <a:srcRect b="22445" l="19185" r="73385" t="66421"/>
            <a:stretch/>
          </p:blipFill>
          <p:spPr>
            <a:xfrm>
              <a:off x="5456578" y="2043075"/>
              <a:ext cx="1254197" cy="1057350"/>
            </a:xfrm>
            <a:prstGeom prst="rect">
              <a:avLst/>
            </a:prstGeom>
            <a:noFill/>
            <a:ln>
              <a:noFill/>
            </a:ln>
          </p:spPr>
        </p:pic>
        <p:sp>
          <p:nvSpPr>
            <p:cNvPr id="2297" name="Google Shape;2297;p190"/>
            <p:cNvSpPr/>
            <p:nvPr/>
          </p:nvSpPr>
          <p:spPr>
            <a:xfrm>
              <a:off x="5352150" y="2613000"/>
              <a:ext cx="182100" cy="174900"/>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grpSp>
      <p:cxnSp>
        <p:nvCxnSpPr>
          <p:cNvPr id="2298" name="Google Shape;2298;p190"/>
          <p:cNvCxnSpPr/>
          <p:nvPr/>
        </p:nvCxnSpPr>
        <p:spPr>
          <a:xfrm>
            <a:off x="3416100" y="2678462"/>
            <a:ext cx="2311800" cy="0"/>
          </a:xfrm>
          <a:prstGeom prst="straightConnector1">
            <a:avLst/>
          </a:prstGeom>
          <a:noFill/>
          <a:ln cap="flat" cmpd="sng" w="42825">
            <a:solidFill>
              <a:srgbClr val="5E0942"/>
            </a:solidFill>
            <a:prstDash val="dash"/>
            <a:round/>
            <a:headEnd len="sm" w="sm" type="stealth"/>
            <a:tailEnd len="med" w="med" type="stealth"/>
          </a:ln>
        </p:spPr>
      </p:cxnSp>
      <p:sp>
        <p:nvSpPr>
          <p:cNvPr id="2299" name="Google Shape;2299;p190"/>
          <p:cNvSpPr/>
          <p:nvPr/>
        </p:nvSpPr>
        <p:spPr>
          <a:xfrm>
            <a:off x="261750" y="1080259"/>
            <a:ext cx="2390400" cy="933300"/>
          </a:xfrm>
          <a:prstGeom prst="wedgeRoundRectCallout">
            <a:avLst>
              <a:gd fmla="val -7281" name="adj1"/>
              <a:gd fmla="val 82168"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Let’s work to reduce disposable plastic in Kamakura City!</a:t>
            </a:r>
            <a:endParaRPr sz="1600">
              <a:solidFill>
                <a:srgbClr val="434343"/>
              </a:solidFill>
              <a:latin typeface="Montserrat"/>
              <a:ea typeface="Montserrat"/>
              <a:cs typeface="Montserrat"/>
              <a:sym typeface="Montserrat"/>
            </a:endParaRPr>
          </a:p>
        </p:txBody>
      </p:sp>
      <p:sp>
        <p:nvSpPr>
          <p:cNvPr id="2300" name="Google Shape;2300;p190"/>
          <p:cNvSpPr/>
          <p:nvPr/>
        </p:nvSpPr>
        <p:spPr>
          <a:xfrm>
            <a:off x="6491850" y="1080259"/>
            <a:ext cx="2390400" cy="933300"/>
          </a:xfrm>
          <a:prstGeom prst="wedgeRoundRectCallout">
            <a:avLst>
              <a:gd fmla="val 7758" name="adj1"/>
              <a:gd fmla="val 84857"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Oh okay…</a:t>
            </a:r>
            <a:endParaRPr sz="1600">
              <a:solidFill>
                <a:srgbClr val="434343"/>
              </a:solidFill>
              <a:latin typeface="Montserrat"/>
              <a:ea typeface="Montserrat"/>
              <a:cs typeface="Montserrat"/>
              <a:sym typeface="Montserrat"/>
            </a:endParaRPr>
          </a:p>
          <a:p>
            <a:pPr indent="0" lvl="0" marL="0" rtl="0" algn="ctr">
              <a:spcBef>
                <a:spcPts val="0"/>
              </a:spcBef>
              <a:spcAft>
                <a:spcPts val="0"/>
              </a:spcAft>
              <a:buNone/>
            </a:pPr>
            <a:r>
              <a:rPr lang="en" sz="1600">
                <a:solidFill>
                  <a:srgbClr val="434343"/>
                </a:solidFill>
                <a:latin typeface="Montserrat"/>
                <a:ea typeface="Montserrat"/>
                <a:cs typeface="Montserrat"/>
                <a:sym typeface="Montserrat"/>
              </a:rPr>
              <a:t>(I mean that’s great but I’m busy…)</a:t>
            </a:r>
            <a:endParaRPr sz="1600">
              <a:solidFill>
                <a:srgbClr val="434343"/>
              </a:solidFill>
              <a:latin typeface="Montserrat"/>
              <a:ea typeface="Montserrat"/>
              <a:cs typeface="Montserrat"/>
              <a:sym typeface="Montserrat"/>
            </a:endParaRPr>
          </a:p>
        </p:txBody>
      </p:sp>
      <p:sp>
        <p:nvSpPr>
          <p:cNvPr id="2301" name="Google Shape;2301;p190"/>
          <p:cNvSpPr txBox="1"/>
          <p:nvPr>
            <p:ph type="title"/>
          </p:nvPr>
        </p:nvSpPr>
        <p:spPr>
          <a:xfrm>
            <a:off x="311700" y="2351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Most Organizers Start Here</a:t>
            </a:r>
            <a:endParaRPr/>
          </a:p>
        </p:txBody>
      </p:sp>
      <p:sp>
        <p:nvSpPr>
          <p:cNvPr id="2302" name="Google Shape;2302;p190"/>
          <p:cNvSpPr txBox="1"/>
          <p:nvPr/>
        </p:nvSpPr>
        <p:spPr>
          <a:xfrm>
            <a:off x="982825" y="3666300"/>
            <a:ext cx="6550200" cy="79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Montserrat"/>
                <a:ea typeface="Montserrat"/>
                <a:cs typeface="Montserrat"/>
                <a:sym typeface="Montserrat"/>
              </a:rPr>
              <a:t>“Will you join my campaign/cause?”</a:t>
            </a:r>
            <a:endParaRPr sz="1800">
              <a:solidFill>
                <a:schemeClr val="dk2"/>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306" name="Shape 2306"/>
        <p:cNvGrpSpPr/>
        <p:nvPr/>
      </p:nvGrpSpPr>
      <p:grpSpPr>
        <a:xfrm>
          <a:off x="0" y="0"/>
          <a:ext cx="0" cy="0"/>
          <a:chOff x="0" y="0"/>
          <a:chExt cx="0" cy="0"/>
        </a:xfrm>
      </p:grpSpPr>
      <p:pic>
        <p:nvPicPr>
          <p:cNvPr id="2307" name="Google Shape;2307;p191" title="2025 Programs and Tracks (2).png"/>
          <p:cNvPicPr preferRelativeResize="0"/>
          <p:nvPr/>
        </p:nvPicPr>
        <p:blipFill rotWithShape="1">
          <a:blip r:embed="rId3">
            <a:alphaModFix/>
          </a:blip>
          <a:srcRect b="38069" l="45632" r="42550" t="41779"/>
          <a:stretch/>
        </p:blipFill>
        <p:spPr>
          <a:xfrm rot="21923">
            <a:off x="4766092" y="2090973"/>
            <a:ext cx="1071843" cy="1015905"/>
          </a:xfrm>
          <a:prstGeom prst="rect">
            <a:avLst/>
          </a:prstGeom>
          <a:noFill/>
          <a:ln>
            <a:noFill/>
          </a:ln>
        </p:spPr>
      </p:pic>
      <p:pic>
        <p:nvPicPr>
          <p:cNvPr id="2308" name="Google Shape;2308;p191" title="5 leadership practices.png"/>
          <p:cNvPicPr preferRelativeResize="0"/>
          <p:nvPr/>
        </p:nvPicPr>
        <p:blipFill rotWithShape="1">
          <a:blip r:embed="rId4">
            <a:alphaModFix/>
          </a:blip>
          <a:srcRect b="14292" l="5204" r="88958" t="71793"/>
          <a:stretch/>
        </p:blipFill>
        <p:spPr>
          <a:xfrm>
            <a:off x="3622393" y="1951833"/>
            <a:ext cx="994752" cy="1333824"/>
          </a:xfrm>
          <a:prstGeom prst="rect">
            <a:avLst/>
          </a:prstGeom>
          <a:noFill/>
          <a:ln>
            <a:noFill/>
          </a:ln>
        </p:spPr>
      </p:pic>
      <p:pic>
        <p:nvPicPr>
          <p:cNvPr id="2309" name="Google Shape;2309;p191" title="What is organizing.png"/>
          <p:cNvPicPr preferRelativeResize="0"/>
          <p:nvPr/>
        </p:nvPicPr>
        <p:blipFill rotWithShape="1">
          <a:blip r:embed="rId5">
            <a:alphaModFix/>
          </a:blip>
          <a:srcRect b="1577" l="87472" r="548" t="95020"/>
          <a:stretch/>
        </p:blipFill>
        <p:spPr>
          <a:xfrm>
            <a:off x="7937125" y="4339678"/>
            <a:ext cx="1095499" cy="175025"/>
          </a:xfrm>
          <a:prstGeom prst="rect">
            <a:avLst/>
          </a:prstGeom>
          <a:noFill/>
          <a:ln>
            <a:noFill/>
          </a:ln>
        </p:spPr>
      </p:pic>
      <p:sp>
        <p:nvSpPr>
          <p:cNvPr id="2310" name="Google Shape;2310;p191"/>
          <p:cNvSpPr txBox="1"/>
          <p:nvPr/>
        </p:nvSpPr>
        <p:spPr>
          <a:xfrm>
            <a:off x="4209117" y="1783634"/>
            <a:ext cx="2161500" cy="5751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5E0942"/>
                </a:solidFill>
                <a:latin typeface="Montserrat"/>
                <a:ea typeface="Montserrat"/>
                <a:cs typeface="Montserrat"/>
                <a:sym typeface="Montserrat"/>
              </a:rPr>
              <a:t>Values</a:t>
            </a:r>
            <a:endParaRPr b="1" sz="1600">
              <a:solidFill>
                <a:srgbClr val="5E0942"/>
              </a:solidFill>
              <a:latin typeface="Montserrat"/>
              <a:ea typeface="Montserrat"/>
              <a:cs typeface="Montserrat"/>
              <a:sym typeface="Montserrat"/>
            </a:endParaRPr>
          </a:p>
        </p:txBody>
      </p:sp>
      <p:sp>
        <p:nvSpPr>
          <p:cNvPr id="2311" name="Google Shape;2311;p191"/>
          <p:cNvSpPr txBox="1"/>
          <p:nvPr/>
        </p:nvSpPr>
        <p:spPr>
          <a:xfrm>
            <a:off x="3450150" y="3295100"/>
            <a:ext cx="13293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Resources</a:t>
            </a:r>
            <a:endParaRPr b="1" sz="1600">
              <a:solidFill>
                <a:srgbClr val="434343"/>
              </a:solidFill>
              <a:latin typeface="Montserrat"/>
              <a:ea typeface="Montserrat"/>
              <a:cs typeface="Montserrat"/>
              <a:sym typeface="Montserrat"/>
            </a:endParaRPr>
          </a:p>
        </p:txBody>
      </p:sp>
      <p:sp>
        <p:nvSpPr>
          <p:cNvPr id="2312" name="Google Shape;2312;p191"/>
          <p:cNvSpPr txBox="1"/>
          <p:nvPr/>
        </p:nvSpPr>
        <p:spPr>
          <a:xfrm>
            <a:off x="3552300" y="1426342"/>
            <a:ext cx="11250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Interest</a:t>
            </a:r>
            <a:endParaRPr b="1" sz="1600">
              <a:solidFill>
                <a:srgbClr val="434343"/>
              </a:solidFill>
              <a:latin typeface="Montserrat"/>
              <a:ea typeface="Montserrat"/>
              <a:cs typeface="Montserrat"/>
              <a:sym typeface="Montserrat"/>
            </a:endParaRPr>
          </a:p>
        </p:txBody>
      </p:sp>
      <p:sp>
        <p:nvSpPr>
          <p:cNvPr id="2313" name="Google Shape;2313;p191"/>
          <p:cNvSpPr/>
          <p:nvPr/>
        </p:nvSpPr>
        <p:spPr>
          <a:xfrm>
            <a:off x="889175" y="1144350"/>
            <a:ext cx="2390400" cy="933300"/>
          </a:xfrm>
          <a:prstGeom prst="wedgeRoundRectCallout">
            <a:avLst>
              <a:gd fmla="val 63970" name="adj1"/>
              <a:gd fmla="val 23950"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I want to reduce disposable plastic in Kamakura City</a:t>
            </a:r>
            <a:endParaRPr sz="1600">
              <a:solidFill>
                <a:srgbClr val="434343"/>
              </a:solidFill>
              <a:latin typeface="Montserrat"/>
              <a:ea typeface="Montserrat"/>
              <a:cs typeface="Montserrat"/>
              <a:sym typeface="Montserrat"/>
            </a:endParaRPr>
          </a:p>
        </p:txBody>
      </p:sp>
      <p:sp>
        <p:nvSpPr>
          <p:cNvPr id="2314" name="Google Shape;2314;p191"/>
          <p:cNvSpPr/>
          <p:nvPr/>
        </p:nvSpPr>
        <p:spPr>
          <a:xfrm>
            <a:off x="889175" y="3241518"/>
            <a:ext cx="2390400" cy="1147500"/>
          </a:xfrm>
          <a:prstGeom prst="wedgeRoundRectCallout">
            <a:avLst>
              <a:gd fmla="val 61596" name="adj1"/>
              <a:gd fmla="val -21392"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I have connections with people in the City interested in plastic issues</a:t>
            </a:r>
            <a:endParaRPr sz="1600">
              <a:solidFill>
                <a:srgbClr val="434343"/>
              </a:solidFill>
              <a:latin typeface="Montserrat"/>
              <a:ea typeface="Montserrat"/>
              <a:cs typeface="Montserrat"/>
              <a:sym typeface="Montserrat"/>
            </a:endParaRPr>
          </a:p>
        </p:txBody>
      </p:sp>
      <p:sp>
        <p:nvSpPr>
          <p:cNvPr id="2315" name="Google Shape;2315;p191"/>
          <p:cNvSpPr/>
          <p:nvPr/>
        </p:nvSpPr>
        <p:spPr>
          <a:xfrm>
            <a:off x="6083300" y="1886875"/>
            <a:ext cx="2390400" cy="933300"/>
          </a:xfrm>
          <a:prstGeom prst="wedgeRoundRectCallout">
            <a:avLst>
              <a:gd fmla="val -62197" name="adj1"/>
              <a:gd fmla="val -21470"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I care about disposable plastic because…</a:t>
            </a:r>
            <a:endParaRPr sz="1600">
              <a:solidFill>
                <a:srgbClr val="434343"/>
              </a:solidFill>
              <a:latin typeface="Montserrat"/>
              <a:ea typeface="Montserrat"/>
              <a:cs typeface="Montserrat"/>
              <a:sym typeface="Montserrat"/>
            </a:endParaRPr>
          </a:p>
        </p:txBody>
      </p:sp>
      <p:sp>
        <p:nvSpPr>
          <p:cNvPr id="2316" name="Google Shape;2316;p191"/>
          <p:cNvSpPr txBox="1"/>
          <p:nvPr/>
        </p:nvSpPr>
        <p:spPr>
          <a:xfrm>
            <a:off x="4966550" y="1395450"/>
            <a:ext cx="30000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But </a:t>
            </a:r>
            <a:r>
              <a:rPr b="1" lang="en" sz="1600">
                <a:solidFill>
                  <a:srgbClr val="5E0942"/>
                </a:solidFill>
                <a:latin typeface="Montserrat"/>
                <a:ea typeface="Montserrat"/>
                <a:cs typeface="Montserrat"/>
                <a:sym typeface="Montserrat"/>
              </a:rPr>
              <a:t>why</a:t>
            </a:r>
            <a:r>
              <a:rPr lang="en" sz="1600">
                <a:solidFill>
                  <a:srgbClr val="434343"/>
                </a:solidFill>
                <a:latin typeface="Montserrat"/>
                <a:ea typeface="Montserrat"/>
                <a:cs typeface="Montserrat"/>
                <a:sym typeface="Montserrat"/>
              </a:rPr>
              <a:t> do I do this work?</a:t>
            </a:r>
            <a:endParaRPr>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320" name="Shape 2320"/>
        <p:cNvGrpSpPr/>
        <p:nvPr/>
      </p:nvGrpSpPr>
      <p:grpSpPr>
        <a:xfrm>
          <a:off x="0" y="0"/>
          <a:ext cx="0" cy="0"/>
          <a:chOff x="0" y="0"/>
          <a:chExt cx="0" cy="0"/>
        </a:xfrm>
      </p:grpSpPr>
      <p:pic>
        <p:nvPicPr>
          <p:cNvPr id="2321" name="Google Shape;2321;p192" title="5 leadership practices.png"/>
          <p:cNvPicPr preferRelativeResize="0"/>
          <p:nvPr/>
        </p:nvPicPr>
        <p:blipFill rotWithShape="1">
          <a:blip r:embed="rId3">
            <a:alphaModFix/>
          </a:blip>
          <a:srcRect b="14292" l="5204" r="88958" t="71793"/>
          <a:stretch/>
        </p:blipFill>
        <p:spPr>
          <a:xfrm>
            <a:off x="2300125" y="1951833"/>
            <a:ext cx="994752" cy="1333824"/>
          </a:xfrm>
          <a:prstGeom prst="rect">
            <a:avLst/>
          </a:prstGeom>
          <a:noFill/>
          <a:ln>
            <a:noFill/>
          </a:ln>
        </p:spPr>
      </p:pic>
      <p:pic>
        <p:nvPicPr>
          <p:cNvPr id="2322" name="Google Shape;2322;p192"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grpSp>
        <p:nvGrpSpPr>
          <p:cNvPr id="2323" name="Google Shape;2323;p192"/>
          <p:cNvGrpSpPr/>
          <p:nvPr/>
        </p:nvGrpSpPr>
        <p:grpSpPr>
          <a:xfrm>
            <a:off x="5485250" y="2090071"/>
            <a:ext cx="1358625" cy="1057350"/>
            <a:chOff x="5352150" y="2043075"/>
            <a:chExt cx="1358625" cy="1057350"/>
          </a:xfrm>
        </p:grpSpPr>
        <p:pic>
          <p:nvPicPr>
            <p:cNvPr id="2324" name="Google Shape;2324;p192" title="5 leadership practices.png"/>
            <p:cNvPicPr preferRelativeResize="0"/>
            <p:nvPr/>
          </p:nvPicPr>
          <p:blipFill rotWithShape="1">
            <a:blip r:embed="rId3">
              <a:alphaModFix/>
            </a:blip>
            <a:srcRect b="22445" l="19185" r="73385" t="66421"/>
            <a:stretch/>
          </p:blipFill>
          <p:spPr>
            <a:xfrm>
              <a:off x="5456578" y="2043075"/>
              <a:ext cx="1254197" cy="1057350"/>
            </a:xfrm>
            <a:prstGeom prst="rect">
              <a:avLst/>
            </a:prstGeom>
            <a:noFill/>
            <a:ln>
              <a:noFill/>
            </a:ln>
          </p:spPr>
        </p:pic>
        <p:sp>
          <p:nvSpPr>
            <p:cNvPr id="2325" name="Google Shape;2325;p192"/>
            <p:cNvSpPr/>
            <p:nvPr/>
          </p:nvSpPr>
          <p:spPr>
            <a:xfrm>
              <a:off x="5352150" y="2613000"/>
              <a:ext cx="182100" cy="174900"/>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grpSp>
      <p:cxnSp>
        <p:nvCxnSpPr>
          <p:cNvPr id="2326" name="Google Shape;2326;p192"/>
          <p:cNvCxnSpPr/>
          <p:nvPr/>
        </p:nvCxnSpPr>
        <p:spPr>
          <a:xfrm flipH="1" rot="10800000">
            <a:off x="3491250" y="1723321"/>
            <a:ext cx="2161500" cy="1910400"/>
          </a:xfrm>
          <a:prstGeom prst="straightConnector1">
            <a:avLst/>
          </a:prstGeom>
          <a:noFill/>
          <a:ln cap="flat" cmpd="sng" w="38100">
            <a:solidFill>
              <a:srgbClr val="434343"/>
            </a:solidFill>
            <a:prstDash val="solid"/>
            <a:round/>
            <a:headEnd len="med" w="med" type="stealth"/>
            <a:tailEnd len="med" w="med" type="stealth"/>
          </a:ln>
        </p:spPr>
      </p:cxnSp>
      <p:cxnSp>
        <p:nvCxnSpPr>
          <p:cNvPr id="2327" name="Google Shape;2327;p192"/>
          <p:cNvCxnSpPr/>
          <p:nvPr/>
        </p:nvCxnSpPr>
        <p:spPr>
          <a:xfrm>
            <a:off x="3491250" y="1723171"/>
            <a:ext cx="2161500" cy="1910400"/>
          </a:xfrm>
          <a:prstGeom prst="straightConnector1">
            <a:avLst/>
          </a:prstGeom>
          <a:noFill/>
          <a:ln cap="flat" cmpd="sng" w="38100">
            <a:solidFill>
              <a:srgbClr val="434343"/>
            </a:solidFill>
            <a:prstDash val="solid"/>
            <a:round/>
            <a:headEnd len="med" w="med" type="stealth"/>
            <a:tailEnd len="med" w="med" type="stealth"/>
          </a:ln>
        </p:spPr>
      </p:cxnSp>
      <p:sp>
        <p:nvSpPr>
          <p:cNvPr id="2328" name="Google Shape;2328;p192"/>
          <p:cNvSpPr txBox="1"/>
          <p:nvPr/>
        </p:nvSpPr>
        <p:spPr>
          <a:xfrm>
            <a:off x="2127883" y="3295100"/>
            <a:ext cx="13293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Resources</a:t>
            </a:r>
            <a:endParaRPr b="1" sz="1600">
              <a:solidFill>
                <a:srgbClr val="434343"/>
              </a:solidFill>
              <a:latin typeface="Montserrat"/>
              <a:ea typeface="Montserrat"/>
              <a:cs typeface="Montserrat"/>
              <a:sym typeface="Montserrat"/>
            </a:endParaRPr>
          </a:p>
        </p:txBody>
      </p:sp>
      <p:sp>
        <p:nvSpPr>
          <p:cNvPr id="2329" name="Google Shape;2329;p192"/>
          <p:cNvSpPr txBox="1"/>
          <p:nvPr/>
        </p:nvSpPr>
        <p:spPr>
          <a:xfrm>
            <a:off x="2332183" y="1426342"/>
            <a:ext cx="11250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Interest</a:t>
            </a:r>
            <a:endParaRPr b="1" sz="1600">
              <a:solidFill>
                <a:srgbClr val="434343"/>
              </a:solidFill>
              <a:latin typeface="Montserrat"/>
              <a:ea typeface="Montserrat"/>
              <a:cs typeface="Montserrat"/>
              <a:sym typeface="Montserrat"/>
            </a:endParaRPr>
          </a:p>
        </p:txBody>
      </p:sp>
      <p:sp>
        <p:nvSpPr>
          <p:cNvPr id="2330" name="Google Shape;2330;p192"/>
          <p:cNvSpPr/>
          <p:nvPr/>
        </p:nvSpPr>
        <p:spPr>
          <a:xfrm>
            <a:off x="261750" y="1371400"/>
            <a:ext cx="2126700" cy="933300"/>
          </a:xfrm>
          <a:prstGeom prst="wedgeRoundRectCallout">
            <a:avLst>
              <a:gd fmla="val -7281" name="adj1"/>
              <a:gd fmla="val 82168"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I care about disposable plastic because…</a:t>
            </a:r>
            <a:endParaRPr sz="1600">
              <a:solidFill>
                <a:srgbClr val="434343"/>
              </a:solidFill>
              <a:latin typeface="Montserrat"/>
              <a:ea typeface="Montserrat"/>
              <a:cs typeface="Montserrat"/>
              <a:sym typeface="Montserrat"/>
            </a:endParaRPr>
          </a:p>
        </p:txBody>
      </p:sp>
      <p:sp>
        <p:nvSpPr>
          <p:cNvPr id="2331" name="Google Shape;2331;p192"/>
          <p:cNvSpPr/>
          <p:nvPr/>
        </p:nvSpPr>
        <p:spPr>
          <a:xfrm>
            <a:off x="6755550" y="1371400"/>
            <a:ext cx="2126700" cy="933300"/>
          </a:xfrm>
          <a:prstGeom prst="wedgeRoundRectCallout">
            <a:avLst>
              <a:gd fmla="val 7758" name="adj1"/>
              <a:gd fmla="val 84857"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Ooh I can relate…</a:t>
            </a:r>
            <a:endParaRPr sz="1600">
              <a:solidFill>
                <a:srgbClr val="434343"/>
              </a:solidFill>
              <a:latin typeface="Montserrat"/>
              <a:ea typeface="Montserrat"/>
              <a:cs typeface="Montserrat"/>
              <a:sym typeface="Montserrat"/>
            </a:endParaRPr>
          </a:p>
        </p:txBody>
      </p:sp>
      <p:sp>
        <p:nvSpPr>
          <p:cNvPr id="2332" name="Google Shape;2332;p192"/>
          <p:cNvSpPr/>
          <p:nvPr/>
        </p:nvSpPr>
        <p:spPr>
          <a:xfrm rot="-2700000">
            <a:off x="4442339" y="2271977"/>
            <a:ext cx="160372" cy="705127"/>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333" name="Google Shape;2333;p192"/>
          <p:cNvSpPr/>
          <p:nvPr/>
        </p:nvSpPr>
        <p:spPr>
          <a:xfrm rot="2889216">
            <a:off x="4629904" y="2096658"/>
            <a:ext cx="154241" cy="905787"/>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2334" name="Google Shape;2334;p192" title="2025 Programs and Tracks (2).png"/>
          <p:cNvPicPr preferRelativeResize="0"/>
          <p:nvPr/>
        </p:nvPicPr>
        <p:blipFill rotWithShape="1">
          <a:blip r:embed="rId5">
            <a:alphaModFix/>
          </a:blip>
          <a:srcRect b="38069" l="45632" r="42550" t="41779"/>
          <a:stretch/>
        </p:blipFill>
        <p:spPr>
          <a:xfrm rot="21923">
            <a:off x="4096734" y="2085507"/>
            <a:ext cx="1071843" cy="1015905"/>
          </a:xfrm>
          <a:prstGeom prst="rect">
            <a:avLst/>
          </a:prstGeom>
          <a:noFill/>
          <a:ln>
            <a:noFill/>
          </a:ln>
        </p:spPr>
      </p:pic>
      <p:sp>
        <p:nvSpPr>
          <p:cNvPr id="2335" name="Google Shape;2335;p192"/>
          <p:cNvSpPr txBox="1"/>
          <p:nvPr/>
        </p:nvSpPr>
        <p:spPr>
          <a:xfrm>
            <a:off x="3491250" y="1723334"/>
            <a:ext cx="2161500" cy="5751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Shared</a:t>
            </a:r>
            <a:br>
              <a:rPr b="1" lang="en" sz="1600">
                <a:solidFill>
                  <a:srgbClr val="434343"/>
                </a:solidFill>
                <a:latin typeface="Montserrat"/>
                <a:ea typeface="Montserrat"/>
                <a:cs typeface="Montserrat"/>
                <a:sym typeface="Montserrat"/>
              </a:rPr>
            </a:br>
            <a:r>
              <a:rPr b="1" lang="en" sz="1600">
                <a:solidFill>
                  <a:srgbClr val="434343"/>
                </a:solidFill>
                <a:latin typeface="Montserrat"/>
                <a:ea typeface="Montserrat"/>
                <a:cs typeface="Montserrat"/>
                <a:sym typeface="Montserrat"/>
              </a:rPr>
              <a:t>values</a:t>
            </a:r>
            <a:endParaRPr b="1" sz="1600">
              <a:solidFill>
                <a:srgbClr val="434343"/>
              </a:solidFill>
              <a:latin typeface="Montserrat"/>
              <a:ea typeface="Montserrat"/>
              <a:cs typeface="Montserrat"/>
              <a:sym typeface="Montserrat"/>
            </a:endParaRPr>
          </a:p>
        </p:txBody>
      </p:sp>
      <p:sp>
        <p:nvSpPr>
          <p:cNvPr id="2336" name="Google Shape;2336;p192"/>
          <p:cNvSpPr txBox="1"/>
          <p:nvPr/>
        </p:nvSpPr>
        <p:spPr>
          <a:xfrm>
            <a:off x="5695407" y="3265563"/>
            <a:ext cx="13293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Resources</a:t>
            </a:r>
            <a:endParaRPr b="1" sz="1600">
              <a:solidFill>
                <a:srgbClr val="434343"/>
              </a:solidFill>
              <a:latin typeface="Montserrat"/>
              <a:ea typeface="Montserrat"/>
              <a:cs typeface="Montserrat"/>
              <a:sym typeface="Montserrat"/>
            </a:endParaRPr>
          </a:p>
        </p:txBody>
      </p:sp>
      <p:sp>
        <p:nvSpPr>
          <p:cNvPr id="2337" name="Google Shape;2337;p192"/>
          <p:cNvSpPr txBox="1"/>
          <p:nvPr/>
        </p:nvSpPr>
        <p:spPr>
          <a:xfrm>
            <a:off x="5695407" y="1396804"/>
            <a:ext cx="11250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Interest</a:t>
            </a:r>
            <a:endParaRPr b="1" sz="1600">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341" name="Shape 2341"/>
        <p:cNvGrpSpPr/>
        <p:nvPr/>
      </p:nvGrpSpPr>
      <p:grpSpPr>
        <a:xfrm>
          <a:off x="0" y="0"/>
          <a:ext cx="0" cy="0"/>
          <a:chOff x="0" y="0"/>
          <a:chExt cx="0" cy="0"/>
        </a:xfrm>
      </p:grpSpPr>
      <p:grpSp>
        <p:nvGrpSpPr>
          <p:cNvPr id="2342" name="Google Shape;2342;p193"/>
          <p:cNvGrpSpPr/>
          <p:nvPr/>
        </p:nvGrpSpPr>
        <p:grpSpPr>
          <a:xfrm>
            <a:off x="2778889" y="1180845"/>
            <a:ext cx="3586200" cy="3007500"/>
            <a:chOff x="2778889" y="1638630"/>
            <a:chExt cx="3586200" cy="3007500"/>
          </a:xfrm>
        </p:grpSpPr>
        <p:sp>
          <p:nvSpPr>
            <p:cNvPr id="2343" name="Google Shape;2343;p193"/>
            <p:cNvSpPr/>
            <p:nvPr/>
          </p:nvSpPr>
          <p:spPr>
            <a:xfrm>
              <a:off x="3085789" y="1638630"/>
              <a:ext cx="2972400" cy="3007500"/>
            </a:xfrm>
            <a:prstGeom prst="flowChartConnector">
              <a:avLst/>
            </a:prstGeom>
            <a:noFill/>
            <a:ln cap="flat" cmpd="sng" w="3810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193"/>
            <p:cNvSpPr/>
            <p:nvPr/>
          </p:nvSpPr>
          <p:spPr>
            <a:xfrm>
              <a:off x="2778889" y="1967327"/>
              <a:ext cx="3586200" cy="2316600"/>
            </a:xfrm>
            <a:prstGeom prst="rect">
              <a:avLst/>
            </a:prstGeom>
            <a:solidFill>
              <a:srgbClr val="EFE7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p:txBody>
        </p:sp>
        <p:cxnSp>
          <p:nvCxnSpPr>
            <p:cNvPr id="2345" name="Google Shape;2345;p193"/>
            <p:cNvCxnSpPr/>
            <p:nvPr/>
          </p:nvCxnSpPr>
          <p:spPr>
            <a:xfrm>
              <a:off x="5432027" y="1917950"/>
              <a:ext cx="129600" cy="92400"/>
            </a:xfrm>
            <a:prstGeom prst="straightConnector1">
              <a:avLst/>
            </a:prstGeom>
            <a:noFill/>
            <a:ln cap="flat" cmpd="sng" w="38100">
              <a:solidFill>
                <a:srgbClr val="434343"/>
              </a:solidFill>
              <a:prstDash val="solid"/>
              <a:round/>
              <a:headEnd len="med" w="med" type="none"/>
              <a:tailEnd len="med" w="med" type="stealth"/>
            </a:ln>
          </p:spPr>
        </p:cxnSp>
        <p:cxnSp>
          <p:nvCxnSpPr>
            <p:cNvPr id="2346" name="Google Shape;2346;p193"/>
            <p:cNvCxnSpPr/>
            <p:nvPr/>
          </p:nvCxnSpPr>
          <p:spPr>
            <a:xfrm flipH="1" rot="10800000">
              <a:off x="5487500" y="4220275"/>
              <a:ext cx="111000" cy="111300"/>
            </a:xfrm>
            <a:prstGeom prst="straightConnector1">
              <a:avLst/>
            </a:prstGeom>
            <a:noFill/>
            <a:ln cap="flat" cmpd="sng" w="38100">
              <a:solidFill>
                <a:srgbClr val="434343"/>
              </a:solidFill>
              <a:prstDash val="solid"/>
              <a:round/>
              <a:headEnd len="med" w="med" type="none"/>
              <a:tailEnd len="med" w="med" type="stealth"/>
            </a:ln>
          </p:spPr>
        </p:cxnSp>
        <p:cxnSp>
          <p:nvCxnSpPr>
            <p:cNvPr id="2347" name="Google Shape;2347;p193"/>
            <p:cNvCxnSpPr/>
            <p:nvPr/>
          </p:nvCxnSpPr>
          <p:spPr>
            <a:xfrm rot="10800000">
              <a:off x="3545625" y="4211520"/>
              <a:ext cx="138600" cy="129300"/>
            </a:xfrm>
            <a:prstGeom prst="straightConnector1">
              <a:avLst/>
            </a:prstGeom>
            <a:noFill/>
            <a:ln cap="flat" cmpd="sng" w="38100">
              <a:solidFill>
                <a:srgbClr val="434343"/>
              </a:solidFill>
              <a:prstDash val="solid"/>
              <a:round/>
              <a:headEnd len="med" w="med" type="none"/>
              <a:tailEnd len="med" w="med" type="stealth"/>
            </a:ln>
          </p:spPr>
        </p:cxnSp>
        <p:cxnSp>
          <p:nvCxnSpPr>
            <p:cNvPr id="2348" name="Google Shape;2348;p193"/>
            <p:cNvCxnSpPr/>
            <p:nvPr/>
          </p:nvCxnSpPr>
          <p:spPr>
            <a:xfrm flipH="1">
              <a:off x="3600985" y="1908706"/>
              <a:ext cx="111000" cy="83100"/>
            </a:xfrm>
            <a:prstGeom prst="straightConnector1">
              <a:avLst/>
            </a:prstGeom>
            <a:noFill/>
            <a:ln cap="flat" cmpd="sng" w="38100">
              <a:solidFill>
                <a:srgbClr val="434343"/>
              </a:solidFill>
              <a:prstDash val="solid"/>
              <a:round/>
              <a:headEnd len="med" w="med" type="none"/>
              <a:tailEnd len="med" w="med" type="stealth"/>
            </a:ln>
          </p:spPr>
        </p:cxnSp>
      </p:grpSp>
      <p:pic>
        <p:nvPicPr>
          <p:cNvPr id="2349" name="Google Shape;2349;p193" title="5 leadership practices.png"/>
          <p:cNvPicPr preferRelativeResize="0"/>
          <p:nvPr/>
        </p:nvPicPr>
        <p:blipFill rotWithShape="1">
          <a:blip r:embed="rId3">
            <a:alphaModFix/>
          </a:blip>
          <a:srcRect b="14292" l="5204" r="88958" t="71793"/>
          <a:stretch/>
        </p:blipFill>
        <p:spPr>
          <a:xfrm>
            <a:off x="2300125" y="1951833"/>
            <a:ext cx="994752" cy="1333824"/>
          </a:xfrm>
          <a:prstGeom prst="rect">
            <a:avLst/>
          </a:prstGeom>
          <a:noFill/>
          <a:ln>
            <a:noFill/>
          </a:ln>
        </p:spPr>
      </p:pic>
      <p:pic>
        <p:nvPicPr>
          <p:cNvPr id="2350" name="Google Shape;2350;p193"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grpSp>
        <p:nvGrpSpPr>
          <p:cNvPr id="2351" name="Google Shape;2351;p193"/>
          <p:cNvGrpSpPr/>
          <p:nvPr/>
        </p:nvGrpSpPr>
        <p:grpSpPr>
          <a:xfrm>
            <a:off x="5485250" y="2090071"/>
            <a:ext cx="1358625" cy="1057350"/>
            <a:chOff x="5352150" y="2043075"/>
            <a:chExt cx="1358625" cy="1057350"/>
          </a:xfrm>
        </p:grpSpPr>
        <p:pic>
          <p:nvPicPr>
            <p:cNvPr id="2352" name="Google Shape;2352;p193" title="5 leadership practices.png"/>
            <p:cNvPicPr preferRelativeResize="0"/>
            <p:nvPr/>
          </p:nvPicPr>
          <p:blipFill rotWithShape="1">
            <a:blip r:embed="rId3">
              <a:alphaModFix/>
            </a:blip>
            <a:srcRect b="22445" l="19185" r="73385" t="66421"/>
            <a:stretch/>
          </p:blipFill>
          <p:spPr>
            <a:xfrm>
              <a:off x="5456578" y="2043075"/>
              <a:ext cx="1254197" cy="1057350"/>
            </a:xfrm>
            <a:prstGeom prst="rect">
              <a:avLst/>
            </a:prstGeom>
            <a:noFill/>
            <a:ln>
              <a:noFill/>
            </a:ln>
          </p:spPr>
        </p:pic>
        <p:sp>
          <p:nvSpPr>
            <p:cNvPr id="2353" name="Google Shape;2353;p193"/>
            <p:cNvSpPr/>
            <p:nvPr/>
          </p:nvSpPr>
          <p:spPr>
            <a:xfrm>
              <a:off x="5352150" y="2613000"/>
              <a:ext cx="182100" cy="174900"/>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grpSp>
      <p:cxnSp>
        <p:nvCxnSpPr>
          <p:cNvPr id="2354" name="Google Shape;2354;p193"/>
          <p:cNvCxnSpPr/>
          <p:nvPr/>
        </p:nvCxnSpPr>
        <p:spPr>
          <a:xfrm flipH="1" rot="10800000">
            <a:off x="3491250" y="1723321"/>
            <a:ext cx="2161500" cy="1910400"/>
          </a:xfrm>
          <a:prstGeom prst="straightConnector1">
            <a:avLst/>
          </a:prstGeom>
          <a:noFill/>
          <a:ln cap="flat" cmpd="sng" w="38100">
            <a:solidFill>
              <a:srgbClr val="434343"/>
            </a:solidFill>
            <a:prstDash val="solid"/>
            <a:round/>
            <a:headEnd len="med" w="med" type="stealth"/>
            <a:tailEnd len="med" w="med" type="stealth"/>
          </a:ln>
        </p:spPr>
      </p:cxnSp>
      <p:cxnSp>
        <p:nvCxnSpPr>
          <p:cNvPr id="2355" name="Google Shape;2355;p193"/>
          <p:cNvCxnSpPr/>
          <p:nvPr/>
        </p:nvCxnSpPr>
        <p:spPr>
          <a:xfrm>
            <a:off x="3491250" y="1723171"/>
            <a:ext cx="2161500" cy="1910400"/>
          </a:xfrm>
          <a:prstGeom prst="straightConnector1">
            <a:avLst/>
          </a:prstGeom>
          <a:noFill/>
          <a:ln cap="flat" cmpd="sng" w="38100">
            <a:solidFill>
              <a:srgbClr val="434343"/>
            </a:solidFill>
            <a:prstDash val="solid"/>
            <a:round/>
            <a:headEnd len="med" w="med" type="stealth"/>
            <a:tailEnd len="med" w="med" type="stealth"/>
          </a:ln>
        </p:spPr>
      </p:cxnSp>
      <p:sp>
        <p:nvSpPr>
          <p:cNvPr id="2356" name="Google Shape;2356;p193"/>
          <p:cNvSpPr txBox="1"/>
          <p:nvPr/>
        </p:nvSpPr>
        <p:spPr>
          <a:xfrm>
            <a:off x="2127883" y="3295100"/>
            <a:ext cx="13293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Resources</a:t>
            </a:r>
            <a:endParaRPr b="1" sz="1600">
              <a:solidFill>
                <a:srgbClr val="434343"/>
              </a:solidFill>
              <a:latin typeface="Montserrat"/>
              <a:ea typeface="Montserrat"/>
              <a:cs typeface="Montserrat"/>
              <a:sym typeface="Montserrat"/>
            </a:endParaRPr>
          </a:p>
        </p:txBody>
      </p:sp>
      <p:sp>
        <p:nvSpPr>
          <p:cNvPr id="2357" name="Google Shape;2357;p193"/>
          <p:cNvSpPr txBox="1"/>
          <p:nvPr/>
        </p:nvSpPr>
        <p:spPr>
          <a:xfrm>
            <a:off x="2332183" y="1426342"/>
            <a:ext cx="11250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Interest</a:t>
            </a:r>
            <a:endParaRPr b="1" sz="1600">
              <a:solidFill>
                <a:srgbClr val="434343"/>
              </a:solidFill>
              <a:latin typeface="Montserrat"/>
              <a:ea typeface="Montserrat"/>
              <a:cs typeface="Montserrat"/>
              <a:sym typeface="Montserrat"/>
            </a:endParaRPr>
          </a:p>
        </p:txBody>
      </p:sp>
      <p:sp>
        <p:nvSpPr>
          <p:cNvPr id="2358" name="Google Shape;2358;p193"/>
          <p:cNvSpPr/>
          <p:nvPr/>
        </p:nvSpPr>
        <p:spPr>
          <a:xfrm rot="-2700000">
            <a:off x="4442339" y="2271977"/>
            <a:ext cx="160372" cy="705127"/>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359" name="Google Shape;2359;p193"/>
          <p:cNvSpPr/>
          <p:nvPr/>
        </p:nvSpPr>
        <p:spPr>
          <a:xfrm rot="2889216">
            <a:off x="4629904" y="2096658"/>
            <a:ext cx="154241" cy="905787"/>
          </a:xfrm>
          <a:prstGeom prst="rect">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2360" name="Google Shape;2360;p193" title="2025 Programs and Tracks (2).png"/>
          <p:cNvPicPr preferRelativeResize="0"/>
          <p:nvPr/>
        </p:nvPicPr>
        <p:blipFill rotWithShape="1">
          <a:blip r:embed="rId5">
            <a:alphaModFix/>
          </a:blip>
          <a:srcRect b="38069" l="45632" r="42550" t="41779"/>
          <a:stretch/>
        </p:blipFill>
        <p:spPr>
          <a:xfrm rot="21923">
            <a:off x="4096734" y="2085507"/>
            <a:ext cx="1071843" cy="1015905"/>
          </a:xfrm>
          <a:prstGeom prst="rect">
            <a:avLst/>
          </a:prstGeom>
          <a:noFill/>
          <a:ln>
            <a:noFill/>
          </a:ln>
        </p:spPr>
      </p:pic>
      <p:sp>
        <p:nvSpPr>
          <p:cNvPr id="2361" name="Google Shape;2361;p193"/>
          <p:cNvSpPr txBox="1"/>
          <p:nvPr/>
        </p:nvSpPr>
        <p:spPr>
          <a:xfrm>
            <a:off x="3491250" y="1723334"/>
            <a:ext cx="2161500" cy="5751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Shared</a:t>
            </a:r>
            <a:br>
              <a:rPr b="1" lang="en" sz="1600">
                <a:solidFill>
                  <a:srgbClr val="434343"/>
                </a:solidFill>
                <a:latin typeface="Montserrat"/>
                <a:ea typeface="Montserrat"/>
                <a:cs typeface="Montserrat"/>
                <a:sym typeface="Montserrat"/>
              </a:rPr>
            </a:br>
            <a:r>
              <a:rPr b="1" lang="en" sz="1600">
                <a:solidFill>
                  <a:srgbClr val="434343"/>
                </a:solidFill>
                <a:latin typeface="Montserrat"/>
                <a:ea typeface="Montserrat"/>
                <a:cs typeface="Montserrat"/>
                <a:sym typeface="Montserrat"/>
              </a:rPr>
              <a:t>values</a:t>
            </a:r>
            <a:endParaRPr b="1" sz="1600">
              <a:solidFill>
                <a:srgbClr val="434343"/>
              </a:solidFill>
              <a:latin typeface="Montserrat"/>
              <a:ea typeface="Montserrat"/>
              <a:cs typeface="Montserrat"/>
              <a:sym typeface="Montserrat"/>
            </a:endParaRPr>
          </a:p>
        </p:txBody>
      </p:sp>
      <p:sp>
        <p:nvSpPr>
          <p:cNvPr id="2362" name="Google Shape;2362;p193"/>
          <p:cNvSpPr txBox="1"/>
          <p:nvPr/>
        </p:nvSpPr>
        <p:spPr>
          <a:xfrm>
            <a:off x="5695407" y="3265563"/>
            <a:ext cx="13293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Resources</a:t>
            </a:r>
            <a:endParaRPr b="1" sz="1600">
              <a:solidFill>
                <a:srgbClr val="434343"/>
              </a:solidFill>
              <a:latin typeface="Montserrat"/>
              <a:ea typeface="Montserrat"/>
              <a:cs typeface="Montserrat"/>
              <a:sym typeface="Montserrat"/>
            </a:endParaRPr>
          </a:p>
        </p:txBody>
      </p:sp>
      <p:sp>
        <p:nvSpPr>
          <p:cNvPr id="2363" name="Google Shape;2363;p193"/>
          <p:cNvSpPr txBox="1"/>
          <p:nvPr/>
        </p:nvSpPr>
        <p:spPr>
          <a:xfrm>
            <a:off x="5695407" y="1396804"/>
            <a:ext cx="1125000" cy="575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Interest</a:t>
            </a:r>
            <a:endParaRPr b="1" sz="1600">
              <a:solidFill>
                <a:srgbClr val="434343"/>
              </a:solidFill>
              <a:latin typeface="Montserrat"/>
              <a:ea typeface="Montserrat"/>
              <a:cs typeface="Montserrat"/>
              <a:sym typeface="Montserrat"/>
            </a:endParaRPr>
          </a:p>
        </p:txBody>
      </p:sp>
      <p:sp>
        <p:nvSpPr>
          <p:cNvPr id="2364" name="Google Shape;2364;p193"/>
          <p:cNvSpPr/>
          <p:nvPr/>
        </p:nvSpPr>
        <p:spPr>
          <a:xfrm>
            <a:off x="3643350" y="2462370"/>
            <a:ext cx="1857300" cy="369600"/>
          </a:xfrm>
          <a:prstGeom prst="roundRect">
            <a:avLst>
              <a:gd fmla="val 16667" name="adj"/>
            </a:avLst>
          </a:prstGeom>
          <a:solidFill>
            <a:srgbClr val="5E094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lt1"/>
                </a:solidFill>
                <a:latin typeface="Montserrat"/>
                <a:ea typeface="Montserrat"/>
                <a:cs typeface="Montserrat"/>
                <a:sym typeface="Montserrat"/>
              </a:rPr>
              <a:t>Commitment</a:t>
            </a:r>
            <a:endParaRPr b="1" sz="1600">
              <a:solidFill>
                <a:schemeClr val="lt1"/>
              </a:solidFill>
              <a:latin typeface="Montserrat"/>
              <a:ea typeface="Montserrat"/>
              <a:cs typeface="Montserrat"/>
              <a:sym typeface="Montserrat"/>
            </a:endParaRPr>
          </a:p>
        </p:txBody>
      </p:sp>
      <p:sp>
        <p:nvSpPr>
          <p:cNvPr id="2365" name="Google Shape;2365;p193"/>
          <p:cNvSpPr txBox="1"/>
          <p:nvPr/>
        </p:nvSpPr>
        <p:spPr>
          <a:xfrm>
            <a:off x="2779950" y="489825"/>
            <a:ext cx="3584100" cy="5751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Shared interests / new interests</a:t>
            </a:r>
            <a:endParaRPr b="1" sz="1600">
              <a:solidFill>
                <a:srgbClr val="434343"/>
              </a:solidFill>
              <a:latin typeface="Montserrat"/>
              <a:ea typeface="Montserrat"/>
              <a:cs typeface="Montserrat"/>
              <a:sym typeface="Montserrat"/>
            </a:endParaRPr>
          </a:p>
        </p:txBody>
      </p:sp>
      <p:sp>
        <p:nvSpPr>
          <p:cNvPr id="2366" name="Google Shape;2366;p193"/>
          <p:cNvSpPr txBox="1"/>
          <p:nvPr/>
        </p:nvSpPr>
        <p:spPr>
          <a:xfrm>
            <a:off x="2585400" y="4264944"/>
            <a:ext cx="3973200" cy="575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Shared resources / new resources</a:t>
            </a:r>
            <a:endParaRPr b="1" sz="1600">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364"/>
                                        </p:tgtEl>
                                        <p:attrNameLst>
                                          <p:attrName>style.visibility</p:attrName>
                                        </p:attrNameLst>
                                      </p:cBhvr>
                                      <p:to>
                                        <p:strVal val="visible"/>
                                      </p:to>
                                    </p:set>
                                    <p:anim calcmode="lin" valueType="num">
                                      <p:cBhvr additive="base">
                                        <p:cTn dur="1000"/>
                                        <p:tgtEl>
                                          <p:spTgt spid="2364"/>
                                        </p:tgtEl>
                                        <p:attrNameLst>
                                          <p:attrName>ppt_w</p:attrName>
                                        </p:attrNameLst>
                                      </p:cBhvr>
                                      <p:tavLst>
                                        <p:tav fmla="" tm="0">
                                          <p:val>
                                            <p:strVal val="0"/>
                                          </p:val>
                                        </p:tav>
                                        <p:tav fmla="" tm="100000">
                                          <p:val>
                                            <p:strVal val="#ppt_w"/>
                                          </p:val>
                                        </p:tav>
                                      </p:tavLst>
                                    </p:anim>
                                    <p:anim calcmode="lin" valueType="num">
                                      <p:cBhvr additive="base">
                                        <p:cTn dur="1000"/>
                                        <p:tgtEl>
                                          <p:spTgt spid="236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0" name="Shape 2370"/>
        <p:cNvGrpSpPr/>
        <p:nvPr/>
      </p:nvGrpSpPr>
      <p:grpSpPr>
        <a:xfrm>
          <a:off x="0" y="0"/>
          <a:ext cx="0" cy="0"/>
          <a:chOff x="0" y="0"/>
          <a:chExt cx="0" cy="0"/>
        </a:xfrm>
      </p:grpSpPr>
      <p:cxnSp>
        <p:nvCxnSpPr>
          <p:cNvPr id="2371" name="Google Shape;2371;p194"/>
          <p:cNvCxnSpPr/>
          <p:nvPr/>
        </p:nvCxnSpPr>
        <p:spPr>
          <a:xfrm>
            <a:off x="311690" y="1896125"/>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372" name="Google Shape;2372;p194"/>
          <p:cNvCxnSpPr/>
          <p:nvPr/>
        </p:nvCxnSpPr>
        <p:spPr>
          <a:xfrm>
            <a:off x="311690" y="2669575"/>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373" name="Google Shape;2373;p194"/>
          <p:cNvCxnSpPr/>
          <p:nvPr/>
        </p:nvCxnSpPr>
        <p:spPr>
          <a:xfrm>
            <a:off x="311690" y="3432350"/>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374" name="Google Shape;2374;p194"/>
          <p:cNvCxnSpPr/>
          <p:nvPr/>
        </p:nvCxnSpPr>
        <p:spPr>
          <a:xfrm>
            <a:off x="311690" y="4211725"/>
            <a:ext cx="8520600" cy="0"/>
          </a:xfrm>
          <a:prstGeom prst="straightConnector1">
            <a:avLst/>
          </a:prstGeom>
          <a:noFill/>
          <a:ln cap="flat" cmpd="sng" w="9525">
            <a:solidFill>
              <a:srgbClr val="434343"/>
            </a:solidFill>
            <a:prstDash val="dash"/>
            <a:round/>
            <a:headEnd len="med" w="med" type="none"/>
            <a:tailEnd len="med" w="med" type="none"/>
          </a:ln>
        </p:spPr>
      </p:cxnSp>
      <p:sp>
        <p:nvSpPr>
          <p:cNvPr id="2375" name="Google Shape;2375;p19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5E0942"/>
                </a:solidFill>
              </a:rPr>
              <a:t>Five step relationship building process</a:t>
            </a:r>
            <a:endParaRPr>
              <a:solidFill>
                <a:srgbClr val="5E0942"/>
              </a:solidFill>
            </a:endParaRPr>
          </a:p>
        </p:txBody>
      </p:sp>
      <p:grpSp>
        <p:nvGrpSpPr>
          <p:cNvPr id="2376" name="Google Shape;2376;p194"/>
          <p:cNvGrpSpPr/>
          <p:nvPr/>
        </p:nvGrpSpPr>
        <p:grpSpPr>
          <a:xfrm>
            <a:off x="1013263" y="1050075"/>
            <a:ext cx="7721550" cy="923400"/>
            <a:chOff x="1004850" y="897675"/>
            <a:chExt cx="7721550" cy="923400"/>
          </a:xfrm>
        </p:grpSpPr>
        <p:sp>
          <p:nvSpPr>
            <p:cNvPr id="2377" name="Google Shape;2377;p194"/>
            <p:cNvSpPr txBox="1"/>
            <p:nvPr/>
          </p:nvSpPr>
          <p:spPr>
            <a:xfrm>
              <a:off x="4023900" y="969225"/>
              <a:ext cx="47025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How did you find out about the other person? What made you want to have this talk with them?</a:t>
              </a:r>
              <a:endParaRPr>
                <a:solidFill>
                  <a:srgbClr val="434343"/>
                </a:solidFill>
                <a:latin typeface="Montserrat"/>
                <a:ea typeface="Montserrat"/>
                <a:cs typeface="Montserrat"/>
                <a:sym typeface="Montserrat"/>
              </a:endParaRPr>
            </a:p>
          </p:txBody>
        </p:sp>
        <p:sp>
          <p:nvSpPr>
            <p:cNvPr id="2378" name="Google Shape;2378;p194"/>
            <p:cNvSpPr txBox="1"/>
            <p:nvPr/>
          </p:nvSpPr>
          <p:spPr>
            <a:xfrm>
              <a:off x="1004850" y="89767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Attention</a:t>
              </a:r>
              <a:endParaRPr b="1" sz="2800">
                <a:solidFill>
                  <a:srgbClr val="5E0942"/>
                </a:solidFill>
                <a:latin typeface="Montserrat"/>
                <a:ea typeface="Montserrat"/>
                <a:cs typeface="Montserrat"/>
                <a:sym typeface="Montserrat"/>
              </a:endParaRPr>
            </a:p>
          </p:txBody>
        </p:sp>
      </p:grpSp>
      <p:sp>
        <p:nvSpPr>
          <p:cNvPr id="2379" name="Google Shape;2379;p194"/>
          <p:cNvSpPr txBox="1"/>
          <p:nvPr/>
        </p:nvSpPr>
        <p:spPr>
          <a:xfrm>
            <a:off x="390163" y="1050075"/>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1</a:t>
            </a:r>
            <a:endParaRPr b="1" sz="2200">
              <a:solidFill>
                <a:srgbClr val="434343"/>
              </a:solidFill>
              <a:latin typeface="Montserrat"/>
              <a:ea typeface="Montserrat"/>
              <a:cs typeface="Montserrat"/>
              <a:sym typeface="Montserrat"/>
            </a:endParaRPr>
          </a:p>
        </p:txBody>
      </p:sp>
      <p:grpSp>
        <p:nvGrpSpPr>
          <p:cNvPr id="2380" name="Google Shape;2380;p194"/>
          <p:cNvGrpSpPr/>
          <p:nvPr/>
        </p:nvGrpSpPr>
        <p:grpSpPr>
          <a:xfrm>
            <a:off x="1012598" y="1816388"/>
            <a:ext cx="7722877" cy="923400"/>
            <a:chOff x="1012598" y="1743725"/>
            <a:chExt cx="7722877" cy="923400"/>
          </a:xfrm>
        </p:grpSpPr>
        <p:sp>
          <p:nvSpPr>
            <p:cNvPr id="2381" name="Google Shape;2381;p194"/>
            <p:cNvSpPr txBox="1"/>
            <p:nvPr/>
          </p:nvSpPr>
          <p:spPr>
            <a:xfrm>
              <a:off x="4032975" y="1815275"/>
              <a:ext cx="47025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What do you want to talk about today?</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Be intentional about building the relationship!</a:t>
              </a:r>
              <a:endParaRPr>
                <a:solidFill>
                  <a:srgbClr val="434343"/>
                </a:solidFill>
                <a:latin typeface="Montserrat"/>
                <a:ea typeface="Montserrat"/>
                <a:cs typeface="Montserrat"/>
                <a:sym typeface="Montserrat"/>
              </a:endParaRPr>
            </a:p>
          </p:txBody>
        </p:sp>
        <p:sp>
          <p:nvSpPr>
            <p:cNvPr id="2382" name="Google Shape;2382;p194"/>
            <p:cNvSpPr txBox="1"/>
            <p:nvPr/>
          </p:nvSpPr>
          <p:spPr>
            <a:xfrm>
              <a:off x="1012598" y="174372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Interest</a:t>
              </a:r>
              <a:endParaRPr b="1" sz="2800">
                <a:solidFill>
                  <a:srgbClr val="5E0942"/>
                </a:solidFill>
                <a:latin typeface="Montserrat"/>
                <a:ea typeface="Montserrat"/>
                <a:cs typeface="Montserrat"/>
                <a:sym typeface="Montserrat"/>
              </a:endParaRPr>
            </a:p>
          </p:txBody>
        </p:sp>
      </p:grpSp>
      <p:sp>
        <p:nvSpPr>
          <p:cNvPr id="2383" name="Google Shape;2383;p194"/>
          <p:cNvSpPr txBox="1"/>
          <p:nvPr/>
        </p:nvSpPr>
        <p:spPr>
          <a:xfrm>
            <a:off x="390163" y="1816388"/>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2</a:t>
            </a:r>
            <a:endParaRPr b="1" sz="2200">
              <a:solidFill>
                <a:srgbClr val="434343"/>
              </a:solidFill>
              <a:latin typeface="Montserrat"/>
              <a:ea typeface="Montserrat"/>
              <a:cs typeface="Montserrat"/>
              <a:sym typeface="Montserrat"/>
            </a:endParaRPr>
          </a:p>
        </p:txBody>
      </p:sp>
      <p:grpSp>
        <p:nvGrpSpPr>
          <p:cNvPr id="2384" name="Google Shape;2384;p194"/>
          <p:cNvGrpSpPr/>
          <p:nvPr/>
        </p:nvGrpSpPr>
        <p:grpSpPr>
          <a:xfrm>
            <a:off x="1020346" y="2582700"/>
            <a:ext cx="7724204" cy="923400"/>
            <a:chOff x="1020346" y="2582700"/>
            <a:chExt cx="7724204" cy="923400"/>
          </a:xfrm>
        </p:grpSpPr>
        <p:sp>
          <p:nvSpPr>
            <p:cNvPr id="2385" name="Google Shape;2385;p194"/>
            <p:cNvSpPr txBox="1"/>
            <p:nvPr/>
          </p:nvSpPr>
          <p:spPr>
            <a:xfrm>
              <a:off x="4042050" y="2654250"/>
              <a:ext cx="47025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Who are you? What calls you to this work?</a:t>
              </a:r>
              <a:endParaRPr>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Explore each other’s values, interests, resources</a:t>
              </a:r>
              <a:endParaRPr>
                <a:solidFill>
                  <a:srgbClr val="434343"/>
                </a:solidFill>
                <a:latin typeface="Montserrat"/>
                <a:ea typeface="Montserrat"/>
                <a:cs typeface="Montserrat"/>
                <a:sym typeface="Montserrat"/>
              </a:endParaRPr>
            </a:p>
          </p:txBody>
        </p:sp>
        <p:sp>
          <p:nvSpPr>
            <p:cNvPr id="2386" name="Google Shape;2386;p194"/>
            <p:cNvSpPr txBox="1"/>
            <p:nvPr/>
          </p:nvSpPr>
          <p:spPr>
            <a:xfrm>
              <a:off x="1020346" y="2582700"/>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Exploration</a:t>
              </a:r>
              <a:endParaRPr b="1" sz="2800">
                <a:solidFill>
                  <a:srgbClr val="5E0942"/>
                </a:solidFill>
                <a:latin typeface="Montserrat"/>
                <a:ea typeface="Montserrat"/>
                <a:cs typeface="Montserrat"/>
                <a:sym typeface="Montserrat"/>
              </a:endParaRPr>
            </a:p>
          </p:txBody>
        </p:sp>
      </p:grpSp>
      <p:sp>
        <p:nvSpPr>
          <p:cNvPr id="2387" name="Google Shape;2387;p194"/>
          <p:cNvSpPr txBox="1"/>
          <p:nvPr/>
        </p:nvSpPr>
        <p:spPr>
          <a:xfrm>
            <a:off x="390163" y="2582700"/>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3</a:t>
            </a:r>
            <a:endParaRPr b="1" sz="2200">
              <a:solidFill>
                <a:srgbClr val="434343"/>
              </a:solidFill>
              <a:latin typeface="Montserrat"/>
              <a:ea typeface="Montserrat"/>
              <a:cs typeface="Montserrat"/>
              <a:sym typeface="Montserrat"/>
            </a:endParaRPr>
          </a:p>
        </p:txBody>
      </p:sp>
      <p:grpSp>
        <p:nvGrpSpPr>
          <p:cNvPr id="2388" name="Google Shape;2388;p194"/>
          <p:cNvGrpSpPr/>
          <p:nvPr/>
        </p:nvGrpSpPr>
        <p:grpSpPr>
          <a:xfrm>
            <a:off x="1028093" y="3349013"/>
            <a:ext cx="7725532" cy="923400"/>
            <a:chOff x="1028093" y="3438275"/>
            <a:chExt cx="7725532" cy="923400"/>
          </a:xfrm>
        </p:grpSpPr>
        <p:sp>
          <p:nvSpPr>
            <p:cNvPr id="2389" name="Google Shape;2389;p194"/>
            <p:cNvSpPr txBox="1"/>
            <p:nvPr/>
          </p:nvSpPr>
          <p:spPr>
            <a:xfrm>
              <a:off x="4051125" y="3509825"/>
              <a:ext cx="47025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What values and interests do you share? How can you combine your resources to create change?</a:t>
              </a:r>
              <a:endParaRPr>
                <a:solidFill>
                  <a:srgbClr val="434343"/>
                </a:solidFill>
                <a:latin typeface="Montserrat"/>
                <a:ea typeface="Montserrat"/>
                <a:cs typeface="Montserrat"/>
                <a:sym typeface="Montserrat"/>
              </a:endParaRPr>
            </a:p>
          </p:txBody>
        </p:sp>
        <p:sp>
          <p:nvSpPr>
            <p:cNvPr id="2390" name="Google Shape;2390;p194"/>
            <p:cNvSpPr txBox="1"/>
            <p:nvPr/>
          </p:nvSpPr>
          <p:spPr>
            <a:xfrm>
              <a:off x="1028093" y="343827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Exchange</a:t>
              </a:r>
              <a:endParaRPr b="1" sz="2800">
                <a:solidFill>
                  <a:srgbClr val="5E0942"/>
                </a:solidFill>
                <a:latin typeface="Montserrat"/>
                <a:ea typeface="Montserrat"/>
                <a:cs typeface="Montserrat"/>
                <a:sym typeface="Montserrat"/>
              </a:endParaRPr>
            </a:p>
          </p:txBody>
        </p:sp>
      </p:grpSp>
      <p:sp>
        <p:nvSpPr>
          <p:cNvPr id="2391" name="Google Shape;2391;p194"/>
          <p:cNvSpPr txBox="1"/>
          <p:nvPr/>
        </p:nvSpPr>
        <p:spPr>
          <a:xfrm>
            <a:off x="390163" y="3349013"/>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4</a:t>
            </a:r>
            <a:endParaRPr b="1" sz="2200">
              <a:solidFill>
                <a:srgbClr val="434343"/>
              </a:solidFill>
              <a:latin typeface="Montserrat"/>
              <a:ea typeface="Montserrat"/>
              <a:cs typeface="Montserrat"/>
              <a:sym typeface="Montserrat"/>
            </a:endParaRPr>
          </a:p>
        </p:txBody>
      </p:sp>
      <p:grpSp>
        <p:nvGrpSpPr>
          <p:cNvPr id="2392" name="Google Shape;2392;p194"/>
          <p:cNvGrpSpPr/>
          <p:nvPr/>
        </p:nvGrpSpPr>
        <p:grpSpPr>
          <a:xfrm>
            <a:off x="1012683" y="4115325"/>
            <a:ext cx="7722892" cy="923400"/>
            <a:chOff x="1012683" y="4267725"/>
            <a:chExt cx="7722892" cy="923400"/>
          </a:xfrm>
        </p:grpSpPr>
        <p:sp>
          <p:nvSpPr>
            <p:cNvPr id="2393" name="Google Shape;2393;p194"/>
            <p:cNvSpPr txBox="1"/>
            <p:nvPr/>
          </p:nvSpPr>
          <p:spPr>
            <a:xfrm>
              <a:off x="4033075" y="4339275"/>
              <a:ext cx="47025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Hard ask (personal, specific, and timebound) that results in a commitment to take an action</a:t>
              </a:r>
              <a:endParaRPr>
                <a:solidFill>
                  <a:srgbClr val="434343"/>
                </a:solidFill>
                <a:latin typeface="Montserrat"/>
                <a:ea typeface="Montserrat"/>
                <a:cs typeface="Montserrat"/>
                <a:sym typeface="Montserrat"/>
              </a:endParaRPr>
            </a:p>
          </p:txBody>
        </p:sp>
        <p:sp>
          <p:nvSpPr>
            <p:cNvPr id="2394" name="Google Shape;2394;p194"/>
            <p:cNvSpPr txBox="1"/>
            <p:nvPr/>
          </p:nvSpPr>
          <p:spPr>
            <a:xfrm>
              <a:off x="1012683" y="426772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Commitment</a:t>
              </a:r>
              <a:endParaRPr b="1" sz="2800">
                <a:solidFill>
                  <a:srgbClr val="5E0942"/>
                </a:solidFill>
                <a:latin typeface="Montserrat"/>
                <a:ea typeface="Montserrat"/>
                <a:cs typeface="Montserrat"/>
                <a:sym typeface="Montserrat"/>
              </a:endParaRPr>
            </a:p>
          </p:txBody>
        </p:sp>
      </p:grpSp>
      <p:sp>
        <p:nvSpPr>
          <p:cNvPr id="2395" name="Google Shape;2395;p194"/>
          <p:cNvSpPr txBox="1"/>
          <p:nvPr/>
        </p:nvSpPr>
        <p:spPr>
          <a:xfrm>
            <a:off x="390163" y="4115325"/>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5</a:t>
            </a:r>
            <a:endParaRPr b="1" sz="2200">
              <a:solidFill>
                <a:srgbClr val="434343"/>
              </a:solidFill>
              <a:latin typeface="Montserrat"/>
              <a:ea typeface="Montserrat"/>
              <a:cs typeface="Montserrat"/>
              <a:sym typeface="Montserrat"/>
            </a:endParaRPr>
          </a:p>
        </p:txBody>
      </p:sp>
      <p:sp>
        <p:nvSpPr>
          <p:cNvPr id="2396" name="Google Shape;2396;p194"/>
          <p:cNvSpPr/>
          <p:nvPr/>
        </p:nvSpPr>
        <p:spPr>
          <a:xfrm rot="10800000">
            <a:off x="576763" y="1804775"/>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7" name="Google Shape;2397;p194"/>
          <p:cNvSpPr/>
          <p:nvPr/>
        </p:nvSpPr>
        <p:spPr>
          <a:xfrm rot="10800000">
            <a:off x="576763" y="2575775"/>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8" name="Google Shape;2398;p194"/>
          <p:cNvSpPr/>
          <p:nvPr/>
        </p:nvSpPr>
        <p:spPr>
          <a:xfrm rot="10800000">
            <a:off x="576763" y="3346775"/>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9" name="Google Shape;2399;p194"/>
          <p:cNvSpPr/>
          <p:nvPr/>
        </p:nvSpPr>
        <p:spPr>
          <a:xfrm rot="10800000">
            <a:off x="576763" y="4117775"/>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3" name="Shape 2403"/>
        <p:cNvGrpSpPr/>
        <p:nvPr/>
      </p:nvGrpSpPr>
      <p:grpSpPr>
        <a:xfrm>
          <a:off x="0" y="0"/>
          <a:ext cx="0" cy="0"/>
          <a:chOff x="0" y="0"/>
          <a:chExt cx="0" cy="0"/>
        </a:xfrm>
      </p:grpSpPr>
      <p:sp>
        <p:nvSpPr>
          <p:cNvPr id="2404" name="Google Shape;2404;p195"/>
          <p:cNvSpPr txBox="1"/>
          <p:nvPr>
            <p:ph type="title"/>
          </p:nvPr>
        </p:nvSpPr>
        <p:spPr>
          <a:xfrm>
            <a:off x="490200" y="224275"/>
            <a:ext cx="8222100" cy="112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solidFill>
                  <a:srgbClr val="EFE7EC"/>
                </a:solidFill>
              </a:rPr>
              <a:t>Watch a model by </a:t>
            </a:r>
            <a:endParaRPr sz="2600">
              <a:solidFill>
                <a:srgbClr val="EFE7EC"/>
              </a:solidFill>
            </a:endParaRPr>
          </a:p>
          <a:p>
            <a:pPr indent="0" lvl="0" marL="0" rtl="0" algn="l">
              <a:spcBef>
                <a:spcPts val="0"/>
              </a:spcBef>
              <a:spcAft>
                <a:spcPts val="0"/>
              </a:spcAft>
              <a:buNone/>
            </a:pPr>
            <a:r>
              <a:rPr lang="en" sz="2600"/>
              <a:t>Maria </a:t>
            </a:r>
            <a:r>
              <a:rPr lang="en" sz="2600">
                <a:solidFill>
                  <a:srgbClr val="EFE7EC"/>
                </a:solidFill>
              </a:rPr>
              <a:t>(Organizer) and </a:t>
            </a:r>
            <a:r>
              <a:rPr lang="en" sz="2600"/>
              <a:t>Sreejani</a:t>
            </a:r>
            <a:r>
              <a:rPr lang="en" sz="2600">
                <a:solidFill>
                  <a:srgbClr val="EFE7EC"/>
                </a:solidFill>
              </a:rPr>
              <a:t>(Constituent)</a:t>
            </a:r>
            <a:endParaRPr sz="2600">
              <a:solidFill>
                <a:srgbClr val="EFE7EC"/>
              </a:solidFill>
            </a:endParaRPr>
          </a:p>
        </p:txBody>
      </p:sp>
      <p:pic>
        <p:nvPicPr>
          <p:cNvPr id="2405" name="Google Shape;2405;p195" title="Haruka's illustrations for sharing (1).png"/>
          <p:cNvPicPr preferRelativeResize="0"/>
          <p:nvPr/>
        </p:nvPicPr>
        <p:blipFill rotWithShape="1">
          <a:blip r:embed="rId3">
            <a:alphaModFix/>
          </a:blip>
          <a:srcRect b="1702" l="87526" r="575" t="95129"/>
          <a:stretch/>
        </p:blipFill>
        <p:spPr>
          <a:xfrm>
            <a:off x="7937125" y="4345137"/>
            <a:ext cx="1095499" cy="164101"/>
          </a:xfrm>
          <a:prstGeom prst="rect">
            <a:avLst/>
          </a:prstGeom>
          <a:noFill/>
          <a:ln>
            <a:noFill/>
          </a:ln>
        </p:spPr>
      </p:pic>
      <p:sp>
        <p:nvSpPr>
          <p:cNvPr id="2406" name="Google Shape;2406;p195"/>
          <p:cNvSpPr txBox="1"/>
          <p:nvPr/>
        </p:nvSpPr>
        <p:spPr>
          <a:xfrm>
            <a:off x="2598450" y="1517634"/>
            <a:ext cx="6113700" cy="23601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 sz="1800">
                <a:solidFill>
                  <a:srgbClr val="EFE7EC"/>
                </a:solidFill>
                <a:latin typeface="Montserrat"/>
                <a:ea typeface="Montserrat"/>
                <a:cs typeface="Montserrat"/>
                <a:sym typeface="Montserrat"/>
              </a:rPr>
              <a:t>As you watch the models, note:</a:t>
            </a:r>
            <a:endParaRPr sz="1800">
              <a:solidFill>
                <a:srgbClr val="EFE7EC"/>
              </a:solidFill>
              <a:latin typeface="Montserrat"/>
              <a:ea typeface="Montserrat"/>
              <a:cs typeface="Montserrat"/>
              <a:sym typeface="Montserrat"/>
            </a:endParaRPr>
          </a:p>
          <a:p>
            <a:pPr indent="-342900" lvl="0" marL="457200" rtl="0" algn="l">
              <a:spcBef>
                <a:spcPts val="1000"/>
              </a:spcBef>
              <a:spcAft>
                <a:spcPts val="0"/>
              </a:spcAft>
              <a:buClr>
                <a:srgbClr val="EFE7EC"/>
              </a:buClr>
              <a:buSzPts val="1800"/>
              <a:buFont typeface="Montserrat"/>
              <a:buChar char="●"/>
            </a:pPr>
            <a:r>
              <a:rPr lang="en" sz="1800">
                <a:solidFill>
                  <a:srgbClr val="EFE7EC"/>
                </a:solidFill>
                <a:latin typeface="Montserrat"/>
                <a:ea typeface="Montserrat"/>
                <a:cs typeface="Montserrat"/>
                <a:sym typeface="Montserrat"/>
              </a:rPr>
              <a:t>Watch for curiosity, openness and vulnerability</a:t>
            </a:r>
            <a:endParaRPr sz="1800">
              <a:solidFill>
                <a:srgbClr val="EFE7EC"/>
              </a:solidFill>
              <a:latin typeface="Montserrat"/>
              <a:ea typeface="Montserrat"/>
              <a:cs typeface="Montserrat"/>
              <a:sym typeface="Montserrat"/>
            </a:endParaRPr>
          </a:p>
          <a:p>
            <a:pPr indent="-342900" lvl="0" marL="457200" rtl="0" algn="l">
              <a:spcBef>
                <a:spcPts val="1000"/>
              </a:spcBef>
              <a:spcAft>
                <a:spcPts val="0"/>
              </a:spcAft>
              <a:buClr>
                <a:srgbClr val="EFE7EC"/>
              </a:buClr>
              <a:buSzPts val="1800"/>
              <a:buFont typeface="Montserrat"/>
              <a:buChar char="●"/>
            </a:pPr>
            <a:r>
              <a:rPr lang="en" sz="1800">
                <a:solidFill>
                  <a:srgbClr val="EFE7EC"/>
                </a:solidFill>
                <a:latin typeface="Montserrat"/>
                <a:ea typeface="Montserrat"/>
                <a:cs typeface="Montserrat"/>
                <a:sym typeface="Montserrat"/>
              </a:rPr>
              <a:t>Which of the 5 steps of relationship building are they in?</a:t>
            </a:r>
            <a:endParaRPr sz="1800">
              <a:solidFill>
                <a:srgbClr val="EFE7EC"/>
              </a:solidFill>
              <a:latin typeface="Montserrat"/>
              <a:ea typeface="Montserrat"/>
              <a:cs typeface="Montserrat"/>
              <a:sym typeface="Montserrat"/>
            </a:endParaRPr>
          </a:p>
          <a:p>
            <a:pPr indent="-342900" lvl="0" marL="457200" rtl="0" algn="l">
              <a:spcBef>
                <a:spcPts val="1000"/>
              </a:spcBef>
              <a:spcAft>
                <a:spcPts val="0"/>
              </a:spcAft>
              <a:buClr>
                <a:srgbClr val="EFE7EC"/>
              </a:buClr>
              <a:buSzPts val="1800"/>
              <a:buFont typeface="Montserrat"/>
              <a:buChar char="●"/>
            </a:pPr>
            <a:r>
              <a:rPr lang="en" sz="1800">
                <a:solidFill>
                  <a:srgbClr val="EFE7EC"/>
                </a:solidFill>
                <a:latin typeface="Montserrat"/>
                <a:ea typeface="Montserrat"/>
                <a:cs typeface="Montserrat"/>
                <a:sym typeface="Montserrat"/>
              </a:rPr>
              <a:t>What questions did they ask each other?</a:t>
            </a:r>
            <a:endParaRPr sz="1800">
              <a:solidFill>
                <a:srgbClr val="EFE7EC"/>
              </a:solidFill>
              <a:latin typeface="Montserrat"/>
              <a:ea typeface="Montserrat"/>
              <a:cs typeface="Montserrat"/>
              <a:sym typeface="Montserrat"/>
            </a:endParaRPr>
          </a:p>
          <a:p>
            <a:pPr indent="-342900" lvl="0" marL="457200" rtl="0" algn="l">
              <a:spcBef>
                <a:spcPts val="1000"/>
              </a:spcBef>
              <a:spcAft>
                <a:spcPts val="0"/>
              </a:spcAft>
              <a:buClr>
                <a:srgbClr val="EFE7EC"/>
              </a:buClr>
              <a:buSzPts val="1800"/>
              <a:buFont typeface="Montserrat"/>
              <a:buChar char="●"/>
            </a:pPr>
            <a:r>
              <a:rPr lang="en" sz="1800">
                <a:solidFill>
                  <a:srgbClr val="EFE7EC"/>
                </a:solidFill>
                <a:latin typeface="Montserrat"/>
                <a:ea typeface="Montserrat"/>
                <a:cs typeface="Montserrat"/>
                <a:sym typeface="Montserrat"/>
              </a:rPr>
              <a:t>When did you feel like they built a relationship?</a:t>
            </a:r>
            <a:endParaRPr sz="1800">
              <a:solidFill>
                <a:srgbClr val="EFE7EC"/>
              </a:solidFill>
              <a:latin typeface="Montserrat"/>
              <a:ea typeface="Montserrat"/>
              <a:cs typeface="Montserrat"/>
              <a:sym typeface="Montserrat"/>
            </a:endParaRPr>
          </a:p>
        </p:txBody>
      </p:sp>
      <p:pic>
        <p:nvPicPr>
          <p:cNvPr id="2407" name="Google Shape;2407;p195" title="Haruka's illustrations for sharing (1).png"/>
          <p:cNvPicPr preferRelativeResize="0"/>
          <p:nvPr/>
        </p:nvPicPr>
        <p:blipFill rotWithShape="1">
          <a:blip r:embed="rId3">
            <a:alphaModFix/>
          </a:blip>
          <a:srcRect b="34104" l="3999" r="79562" t="33235"/>
          <a:stretch/>
        </p:blipFill>
        <p:spPr>
          <a:xfrm>
            <a:off x="391050" y="1351375"/>
            <a:ext cx="1904126" cy="2128124"/>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411" name="Shape 2411"/>
        <p:cNvGrpSpPr/>
        <p:nvPr/>
      </p:nvGrpSpPr>
      <p:grpSpPr>
        <a:xfrm>
          <a:off x="0" y="0"/>
          <a:ext cx="0" cy="0"/>
          <a:chOff x="0" y="0"/>
          <a:chExt cx="0" cy="0"/>
        </a:xfrm>
      </p:grpSpPr>
      <p:sp>
        <p:nvSpPr>
          <p:cNvPr id="2412" name="Google Shape;2412;p196"/>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Debrief the model</a:t>
            </a:r>
            <a:endParaRPr/>
          </a:p>
        </p:txBody>
      </p:sp>
      <p:sp>
        <p:nvSpPr>
          <p:cNvPr id="2413" name="Google Shape;2413;p196"/>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Model 2</a:t>
            </a:r>
            <a:endParaRPr>
              <a:solidFill>
                <a:srgbClr val="434343"/>
              </a:solidFill>
            </a:endParaRPr>
          </a:p>
          <a:p>
            <a:pPr indent="-317500" lvl="0" marL="457200" rtl="0" algn="l">
              <a:spcBef>
                <a:spcPts val="120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p:txBody>
      </p:sp>
      <p:sp>
        <p:nvSpPr>
          <p:cNvPr id="2414" name="Google Shape;2414;p196"/>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Model 1</a:t>
            </a:r>
            <a:endParaRPr>
              <a:solidFill>
                <a:srgbClr val="434343"/>
              </a:solidFill>
            </a:endParaRPr>
          </a:p>
          <a:p>
            <a:pPr indent="-317500" lvl="0" marL="457200" rtl="0" algn="l">
              <a:spcBef>
                <a:spcPts val="120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0F1"/>
        </a:solidFill>
      </p:bgPr>
    </p:bg>
    <p:spTree>
      <p:nvGrpSpPr>
        <p:cNvPr id="2418" name="Shape 2418"/>
        <p:cNvGrpSpPr/>
        <p:nvPr/>
      </p:nvGrpSpPr>
      <p:grpSpPr>
        <a:xfrm>
          <a:off x="0" y="0"/>
          <a:ext cx="0" cy="0"/>
          <a:chOff x="0" y="0"/>
          <a:chExt cx="0" cy="0"/>
        </a:xfrm>
      </p:grpSpPr>
      <p:graphicFrame>
        <p:nvGraphicFramePr>
          <p:cNvPr id="2419" name="Google Shape;2419;p197"/>
          <p:cNvGraphicFramePr/>
          <p:nvPr/>
        </p:nvGraphicFramePr>
        <p:xfrm>
          <a:off x="748375" y="719215"/>
          <a:ext cx="3000000" cy="3000000"/>
        </p:xfrm>
        <a:graphic>
          <a:graphicData uri="http://schemas.openxmlformats.org/drawingml/2006/table">
            <a:tbl>
              <a:tblPr>
                <a:noFill/>
                <a:tableStyleId>{61881711-9A2A-4E91-AE04-9663370FFDDF}</a:tableStyleId>
              </a:tblPr>
              <a:tblGrid>
                <a:gridCol w="3823625"/>
                <a:gridCol w="3823625"/>
              </a:tblGrid>
              <a:tr h="457950">
                <a:tc>
                  <a:txBody>
                    <a:bodyPr/>
                    <a:lstStyle/>
                    <a:p>
                      <a:pPr indent="0" lvl="0" marL="0" rtl="0" algn="ctr">
                        <a:spcBef>
                          <a:spcPts val="0"/>
                        </a:spcBef>
                        <a:spcAft>
                          <a:spcPts val="0"/>
                        </a:spcAft>
                        <a:buClr>
                          <a:srgbClr val="000000"/>
                        </a:buClr>
                        <a:buSzPts val="1100"/>
                        <a:buFont typeface="Arial"/>
                        <a:buNone/>
                      </a:pPr>
                      <a:r>
                        <a:rPr b="1" lang="en" sz="1800">
                          <a:solidFill>
                            <a:schemeClr val="lt1"/>
                          </a:solidFill>
                          <a:latin typeface="Montserrat"/>
                          <a:ea typeface="Montserrat"/>
                          <a:cs typeface="Montserrat"/>
                          <a:sym typeface="Montserrat"/>
                        </a:rPr>
                        <a:t>💁🏻‍♀️ 1:1 is:</a:t>
                      </a:r>
                      <a:endParaRPr b="1" sz="1800">
                        <a:solidFill>
                          <a:schemeClr val="lt1"/>
                        </a:solidFill>
                        <a:latin typeface="Montserrat"/>
                        <a:ea typeface="Montserrat"/>
                        <a:cs typeface="Montserrat"/>
                        <a:sym typeface="Montserrat"/>
                      </a:endParaRPr>
                    </a:p>
                  </a:txBody>
                  <a:tcPr marT="63500" marB="63500" marR="63500" marL="63500" anchor="ctr">
                    <a:lnL cap="flat" cmpd="sng" w="19050">
                      <a:solidFill>
                        <a:srgbClr val="434343"/>
                      </a:solidFill>
                      <a:prstDash val="solid"/>
                      <a:round/>
                      <a:headEnd len="sm" w="sm" type="none"/>
                      <a:tailEnd len="sm" w="sm" type="none"/>
                    </a:lnL>
                    <a:lnR cap="flat" cmpd="sng" w="19050">
                      <a:solidFill>
                        <a:srgbClr val="434343"/>
                      </a:solidFill>
                      <a:prstDash val="solid"/>
                      <a:round/>
                      <a:headEnd len="sm" w="sm" type="none"/>
                      <a:tailEnd len="sm" w="sm" type="none"/>
                    </a:lnR>
                    <a:lnT cap="flat" cmpd="sng" w="19050">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5E0942"/>
                    </a:solidFill>
                  </a:tcPr>
                </a:tc>
                <a:tc>
                  <a:txBody>
                    <a:bodyPr/>
                    <a:lstStyle/>
                    <a:p>
                      <a:pPr indent="0" lvl="0" marL="0" rtl="0" algn="ctr">
                        <a:spcBef>
                          <a:spcPts val="0"/>
                        </a:spcBef>
                        <a:spcAft>
                          <a:spcPts val="0"/>
                        </a:spcAft>
                        <a:buClr>
                          <a:srgbClr val="000000"/>
                        </a:buClr>
                        <a:buSzPts val="1100"/>
                        <a:buFont typeface="Arial"/>
                        <a:buNone/>
                      </a:pPr>
                      <a:r>
                        <a:rPr b="1" lang="en" sz="1800">
                          <a:solidFill>
                            <a:schemeClr val="lt1"/>
                          </a:solidFill>
                          <a:latin typeface="Montserrat"/>
                          <a:ea typeface="Montserrat"/>
                          <a:cs typeface="Montserrat"/>
                          <a:sym typeface="Montserrat"/>
                        </a:rPr>
                        <a:t>🙅🏻‍♀️ 1:1 is </a:t>
                      </a:r>
                      <a:r>
                        <a:rPr b="1" lang="en" sz="1800" u="sng">
                          <a:solidFill>
                            <a:schemeClr val="lt1"/>
                          </a:solidFill>
                          <a:latin typeface="Montserrat"/>
                          <a:ea typeface="Montserrat"/>
                          <a:cs typeface="Montserrat"/>
                          <a:sym typeface="Montserrat"/>
                        </a:rPr>
                        <a:t>NOT</a:t>
                      </a: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a:txBody>
                  <a:tcPr marT="63500" marB="63500" marR="63500" marL="63500" anchor="ctr">
                    <a:lnL cap="flat" cmpd="sng" w="19050">
                      <a:solidFill>
                        <a:srgbClr val="434343"/>
                      </a:solidFill>
                      <a:prstDash val="solid"/>
                      <a:round/>
                      <a:headEnd len="sm" w="sm" type="none"/>
                      <a:tailEnd len="sm" w="sm" type="none"/>
                    </a:lnL>
                    <a:lnR cap="flat" cmpd="sng" w="19050">
                      <a:solidFill>
                        <a:srgbClr val="434343"/>
                      </a:solidFill>
                      <a:prstDash val="solid"/>
                      <a:round/>
                      <a:headEnd len="sm" w="sm" type="none"/>
                      <a:tailEnd len="sm" w="sm" type="none"/>
                    </a:lnR>
                    <a:lnT cap="flat" cmpd="sng" w="19050">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A3638F"/>
                    </a:solidFill>
                  </a:tcPr>
                </a:tc>
              </a:tr>
              <a:tr h="592300">
                <a:tc>
                  <a:txBody>
                    <a:bodyPr/>
                    <a:lstStyle/>
                    <a:p>
                      <a:pPr indent="0" lvl="0" marL="0" rtl="0" algn="l">
                        <a:lnSpc>
                          <a:spcPct val="115000"/>
                        </a:lnSpc>
                        <a:spcBef>
                          <a:spcPts val="400"/>
                        </a:spcBef>
                        <a:spcAft>
                          <a:spcPts val="0"/>
                        </a:spcAft>
                        <a:buNone/>
                      </a:pPr>
                      <a:r>
                        <a:rPr lang="en">
                          <a:solidFill>
                            <a:srgbClr val="434343"/>
                          </a:solidFill>
                          <a:latin typeface="Montserrat"/>
                          <a:ea typeface="Montserrat"/>
                          <a:cs typeface="Montserrat"/>
                          <a:sym typeface="Montserrat"/>
                        </a:rPr>
                        <a:t>A public relationship</a:t>
                      </a:r>
                      <a:endParaRPr sz="1400" u="none" cap="none" strike="noStrike">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EFE7EC"/>
                    </a:solidFill>
                  </a:tcPr>
                </a:tc>
                <a:tc>
                  <a:txBody>
                    <a:bodyPr/>
                    <a:lstStyle/>
                    <a:p>
                      <a:pPr indent="0" lvl="0" marL="0" marR="0" rtl="0" algn="l">
                        <a:lnSpc>
                          <a:spcPct val="115000"/>
                        </a:lnSpc>
                        <a:spcBef>
                          <a:spcPts val="400"/>
                        </a:spcBef>
                        <a:spcAft>
                          <a:spcPts val="0"/>
                        </a:spcAft>
                        <a:buNone/>
                      </a:pPr>
                      <a:r>
                        <a:rPr lang="en">
                          <a:solidFill>
                            <a:srgbClr val="434343"/>
                          </a:solidFill>
                          <a:latin typeface="Montserrat"/>
                          <a:ea typeface="Montserrat"/>
                          <a:cs typeface="Montserrat"/>
                          <a:sym typeface="Montserrat"/>
                        </a:rPr>
                        <a:t>An intimate relationship</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chemeClr val="lt1"/>
                    </a:solidFill>
                  </a:tcPr>
                </a:tc>
              </a:tr>
              <a:tr h="687500">
                <a:tc>
                  <a:txBody>
                    <a:bodyPr/>
                    <a:lstStyle/>
                    <a:p>
                      <a:pPr indent="0" lvl="0" marL="0" rtl="0" algn="l">
                        <a:lnSpc>
                          <a:spcPct val="115000"/>
                        </a:lnSpc>
                        <a:spcBef>
                          <a:spcPts val="400"/>
                        </a:spcBef>
                        <a:spcAft>
                          <a:spcPts val="0"/>
                        </a:spcAft>
                        <a:buNone/>
                      </a:pPr>
                      <a:r>
                        <a:rPr lang="en">
                          <a:solidFill>
                            <a:srgbClr val="434343"/>
                          </a:solidFill>
                          <a:latin typeface="Montserrat"/>
                          <a:ea typeface="Montserrat"/>
                          <a:cs typeface="Montserrat"/>
                          <a:sym typeface="Montserrat"/>
                        </a:rPr>
                        <a:t>Curious and compassionate learning</a:t>
                      </a:r>
                      <a:endParaRPr sz="1400" u="none" cap="none" strike="noStrike">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EFE7EC"/>
                    </a:solidFill>
                  </a:tcPr>
                </a:tc>
                <a:tc>
                  <a:txBody>
                    <a:bodyPr/>
                    <a:lstStyle/>
                    <a:p>
                      <a:pPr indent="0" lvl="0" marL="0" marR="0" rtl="0" algn="l">
                        <a:lnSpc>
                          <a:spcPct val="115000"/>
                        </a:lnSpc>
                        <a:spcBef>
                          <a:spcPts val="400"/>
                        </a:spcBef>
                        <a:spcAft>
                          <a:spcPts val="0"/>
                        </a:spcAft>
                        <a:buNone/>
                      </a:pPr>
                      <a:r>
                        <a:rPr lang="en">
                          <a:solidFill>
                            <a:srgbClr val="434343"/>
                          </a:solidFill>
                          <a:latin typeface="Montserrat"/>
                          <a:ea typeface="Montserrat"/>
                          <a:cs typeface="Montserrat"/>
                          <a:sym typeface="Montserrat"/>
                        </a:rPr>
                        <a:t>Prying</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chemeClr val="lt1"/>
                    </a:solidFill>
                  </a:tcPr>
                </a:tc>
              </a:tr>
              <a:tr h="687500">
                <a:tc>
                  <a:txBody>
                    <a:bodyPr/>
                    <a:lstStyle/>
                    <a:p>
                      <a:pPr indent="0" lvl="0" marL="0" rtl="0" algn="l">
                        <a:lnSpc>
                          <a:spcPct val="115000"/>
                        </a:lnSpc>
                        <a:spcBef>
                          <a:spcPts val="400"/>
                        </a:spcBef>
                        <a:spcAft>
                          <a:spcPts val="0"/>
                        </a:spcAft>
                        <a:buNone/>
                      </a:pPr>
                      <a:r>
                        <a:rPr lang="en">
                          <a:solidFill>
                            <a:srgbClr val="434343"/>
                          </a:solidFill>
                          <a:latin typeface="Montserrat"/>
                          <a:ea typeface="Montserrat"/>
                          <a:cs typeface="Montserrat"/>
                          <a:sym typeface="Montserrat"/>
                        </a:rPr>
                        <a:t>Purposeful</a:t>
                      </a:r>
                      <a:endParaRPr sz="1400" u="none" cap="none" strike="noStrike">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EFE7EC"/>
                    </a:solidFill>
                  </a:tcPr>
                </a:tc>
                <a:tc>
                  <a:txBody>
                    <a:bodyPr/>
                    <a:lstStyle/>
                    <a:p>
                      <a:pPr indent="0" lvl="0" marL="0" marR="0" rtl="0" algn="l">
                        <a:lnSpc>
                          <a:spcPct val="115000"/>
                        </a:lnSpc>
                        <a:spcBef>
                          <a:spcPts val="400"/>
                        </a:spcBef>
                        <a:spcAft>
                          <a:spcPts val="0"/>
                        </a:spcAft>
                        <a:buNone/>
                      </a:pPr>
                      <a:r>
                        <a:rPr lang="en">
                          <a:solidFill>
                            <a:srgbClr val="434343"/>
                          </a:solidFill>
                          <a:latin typeface="Montserrat"/>
                          <a:ea typeface="Montserrat"/>
                          <a:cs typeface="Montserrat"/>
                          <a:sym typeface="Montserrat"/>
                        </a:rPr>
                        <a:t>Chit-chat without agenda</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chemeClr val="lt1"/>
                    </a:solidFill>
                  </a:tcPr>
                </a:tc>
              </a:tr>
              <a:tr h="687500">
                <a:tc>
                  <a:txBody>
                    <a:bodyPr/>
                    <a:lstStyle/>
                    <a:p>
                      <a:pPr indent="0" lvl="0" marL="0" rtl="0" algn="l">
                        <a:lnSpc>
                          <a:spcPct val="115000"/>
                        </a:lnSpc>
                        <a:spcBef>
                          <a:spcPts val="400"/>
                        </a:spcBef>
                        <a:spcAft>
                          <a:spcPts val="0"/>
                        </a:spcAft>
                        <a:buNone/>
                      </a:pPr>
                      <a:r>
                        <a:rPr lang="en">
                          <a:solidFill>
                            <a:srgbClr val="434343"/>
                          </a:solidFill>
                          <a:latin typeface="Montserrat"/>
                          <a:ea typeface="Montserrat"/>
                          <a:cs typeface="Montserrat"/>
                          <a:sym typeface="Montserrat"/>
                        </a:rPr>
                        <a:t>Scheduled</a:t>
                      </a:r>
                      <a:endParaRPr sz="1400" u="none" cap="none" strike="noStrike">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EFE7EC"/>
                    </a:solidFill>
                  </a:tcPr>
                </a:tc>
                <a:tc>
                  <a:txBody>
                    <a:bodyPr/>
                    <a:lstStyle/>
                    <a:p>
                      <a:pPr indent="0" lvl="0" marL="0" marR="0" rtl="0" algn="l">
                        <a:lnSpc>
                          <a:spcPct val="115000"/>
                        </a:lnSpc>
                        <a:spcBef>
                          <a:spcPts val="400"/>
                        </a:spcBef>
                        <a:spcAft>
                          <a:spcPts val="0"/>
                        </a:spcAft>
                        <a:buNone/>
                      </a:pPr>
                      <a:r>
                        <a:rPr lang="en">
                          <a:solidFill>
                            <a:srgbClr val="434343"/>
                          </a:solidFill>
                          <a:latin typeface="Montserrat"/>
                          <a:ea typeface="Montserrat"/>
                          <a:cs typeface="Montserrat"/>
                          <a:sym typeface="Montserrat"/>
                        </a:rPr>
                        <a:t>Accidental</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chemeClr val="lt1"/>
                    </a:solidFill>
                  </a:tcPr>
                </a:tc>
              </a:tr>
              <a:tr h="592300">
                <a:tc>
                  <a:txBody>
                    <a:bodyPr/>
                    <a:lstStyle/>
                    <a:p>
                      <a:pPr indent="0" lvl="0" marL="0" rtl="0" algn="l">
                        <a:lnSpc>
                          <a:spcPct val="115000"/>
                        </a:lnSpc>
                        <a:spcBef>
                          <a:spcPts val="400"/>
                        </a:spcBef>
                        <a:spcAft>
                          <a:spcPts val="0"/>
                        </a:spcAft>
                        <a:buNone/>
                      </a:pPr>
                      <a:r>
                        <a:rPr lang="en">
                          <a:solidFill>
                            <a:srgbClr val="434343"/>
                          </a:solidFill>
                          <a:latin typeface="Montserrat"/>
                          <a:ea typeface="Montserrat"/>
                          <a:cs typeface="Montserrat"/>
                          <a:sym typeface="Montserrat"/>
                        </a:rPr>
                        <a:t>About commitments to specific actions</a:t>
                      </a:r>
                      <a:endParaRPr sz="1400" u="none" cap="none" strike="noStrike">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EFE7EC"/>
                    </a:solidFill>
                  </a:tcPr>
                </a:tc>
                <a:tc>
                  <a:txBody>
                    <a:bodyPr/>
                    <a:lstStyle/>
                    <a:p>
                      <a:pPr indent="0" lvl="0" marL="0" marR="0" rtl="0" algn="l">
                        <a:lnSpc>
                          <a:spcPct val="115000"/>
                        </a:lnSpc>
                        <a:spcBef>
                          <a:spcPts val="400"/>
                        </a:spcBef>
                        <a:spcAft>
                          <a:spcPts val="0"/>
                        </a:spcAft>
                        <a:buNone/>
                      </a:pPr>
                      <a:r>
                        <a:rPr lang="en">
                          <a:solidFill>
                            <a:srgbClr val="434343"/>
                          </a:solidFill>
                          <a:latin typeface="Montserrat"/>
                          <a:ea typeface="Montserrat"/>
                          <a:cs typeface="Montserrat"/>
                          <a:sym typeface="Montserrat"/>
                        </a:rPr>
                        <a:t>About vague commitments to action</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3" name="Shape 2423"/>
        <p:cNvGrpSpPr/>
        <p:nvPr/>
      </p:nvGrpSpPr>
      <p:grpSpPr>
        <a:xfrm>
          <a:off x="0" y="0"/>
          <a:ext cx="0" cy="0"/>
          <a:chOff x="0" y="0"/>
          <a:chExt cx="0" cy="0"/>
        </a:xfrm>
      </p:grpSpPr>
      <p:sp>
        <p:nvSpPr>
          <p:cNvPr id="2424" name="Google Shape;2424;p198"/>
          <p:cNvSpPr txBox="1"/>
          <p:nvPr>
            <p:ph type="title"/>
          </p:nvPr>
        </p:nvSpPr>
        <p:spPr>
          <a:xfrm>
            <a:off x="265500" y="123317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Breakout room practice</a:t>
            </a:r>
            <a:br>
              <a:rPr lang="en"/>
            </a:br>
            <a:endParaRPr/>
          </a:p>
        </p:txBody>
      </p:sp>
      <p:sp>
        <p:nvSpPr>
          <p:cNvPr id="2425" name="Google Shape;2425;p198"/>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a:t>25 mins</a:t>
            </a:r>
            <a:endParaRPr b="1"/>
          </a:p>
        </p:txBody>
      </p:sp>
      <p:sp>
        <p:nvSpPr>
          <p:cNvPr id="2426" name="Google Shape;2426;p198"/>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fontScale="92500" lnSpcReduction="20000"/>
          </a:bodyPr>
          <a:lstStyle/>
          <a:p>
            <a:pPr indent="-322580" lvl="0" marL="457200" rtl="0" algn="l">
              <a:spcBef>
                <a:spcPts val="0"/>
              </a:spcBef>
              <a:spcAft>
                <a:spcPts val="0"/>
              </a:spcAft>
              <a:buClr>
                <a:schemeClr val="lt1"/>
              </a:buClr>
              <a:buSzPct val="100000"/>
              <a:buChar char="●"/>
            </a:pPr>
            <a:r>
              <a:rPr lang="en" sz="1600">
                <a:solidFill>
                  <a:schemeClr val="lt1"/>
                </a:solidFill>
              </a:rPr>
              <a:t>Practice relational 1:1</a:t>
            </a:r>
            <a:endParaRPr sz="1600">
              <a:solidFill>
                <a:schemeClr val="lt1"/>
              </a:solidFill>
            </a:endParaRPr>
          </a:p>
          <a:p>
            <a:pPr indent="0" lvl="0" marL="457200" rtl="0" algn="l">
              <a:spcBef>
                <a:spcPts val="0"/>
              </a:spcBef>
              <a:spcAft>
                <a:spcPts val="0"/>
              </a:spcAft>
              <a:buNone/>
            </a:pPr>
            <a:r>
              <a:t/>
            </a:r>
            <a:endParaRPr sz="1600">
              <a:solidFill>
                <a:schemeClr val="lt1"/>
              </a:solidFill>
            </a:endParaRPr>
          </a:p>
          <a:p>
            <a:pPr indent="-322580" lvl="0" marL="457200" rtl="0" algn="l">
              <a:spcBef>
                <a:spcPts val="0"/>
              </a:spcBef>
              <a:spcAft>
                <a:spcPts val="0"/>
              </a:spcAft>
              <a:buClr>
                <a:schemeClr val="lt1"/>
              </a:buClr>
              <a:buSzPct val="100000"/>
              <a:buChar char="●"/>
            </a:pPr>
            <a:r>
              <a:rPr lang="en" sz="1600">
                <a:solidFill>
                  <a:schemeClr val="lt1"/>
                </a:solidFill>
              </a:rPr>
              <a:t>3 min: Set-up the room, set time-keeper, choose roles</a:t>
            </a:r>
            <a:endParaRPr sz="1600">
              <a:solidFill>
                <a:schemeClr val="lt1"/>
              </a:solidFill>
            </a:endParaRPr>
          </a:p>
          <a:p>
            <a:pPr indent="0" lvl="0" marL="457200" rtl="0" algn="l">
              <a:spcBef>
                <a:spcPts val="0"/>
              </a:spcBef>
              <a:spcAft>
                <a:spcPts val="0"/>
              </a:spcAft>
              <a:buNone/>
            </a:pPr>
            <a:r>
              <a:t/>
            </a:r>
            <a:endParaRPr sz="1600">
              <a:solidFill>
                <a:schemeClr val="lt1"/>
              </a:solidFill>
            </a:endParaRPr>
          </a:p>
          <a:p>
            <a:pPr indent="-322580" lvl="0" marL="457200" rtl="0" algn="l">
              <a:spcBef>
                <a:spcPts val="0"/>
              </a:spcBef>
              <a:spcAft>
                <a:spcPts val="0"/>
              </a:spcAft>
              <a:buClr>
                <a:schemeClr val="lt1"/>
              </a:buClr>
              <a:buSzPct val="100000"/>
              <a:buChar char="●"/>
            </a:pPr>
            <a:r>
              <a:rPr lang="en" sz="1600">
                <a:solidFill>
                  <a:schemeClr val="lt1"/>
                </a:solidFill>
              </a:rPr>
              <a:t>2 people per breakout room</a:t>
            </a:r>
            <a:endParaRPr sz="1600">
              <a:solidFill>
                <a:schemeClr val="lt1"/>
              </a:solidFill>
            </a:endParaRPr>
          </a:p>
          <a:p>
            <a:pPr indent="-322580" lvl="1" marL="914400" rtl="0" algn="l">
              <a:spcBef>
                <a:spcPts val="0"/>
              </a:spcBef>
              <a:spcAft>
                <a:spcPts val="0"/>
              </a:spcAft>
              <a:buClr>
                <a:schemeClr val="lt1"/>
              </a:buClr>
              <a:buSzPct val="100000"/>
              <a:buChar char="○"/>
            </a:pPr>
            <a:r>
              <a:rPr lang="en" sz="1600">
                <a:solidFill>
                  <a:schemeClr val="lt1"/>
                </a:solidFill>
              </a:rPr>
              <a:t>Rotate</a:t>
            </a:r>
            <a:endParaRPr sz="1600">
              <a:solidFill>
                <a:schemeClr val="lt1"/>
              </a:solidFill>
            </a:endParaRPr>
          </a:p>
          <a:p>
            <a:pPr indent="-322580" lvl="2" marL="1371600" rtl="0" algn="l">
              <a:spcBef>
                <a:spcPts val="0"/>
              </a:spcBef>
              <a:spcAft>
                <a:spcPts val="0"/>
              </a:spcAft>
              <a:buClr>
                <a:schemeClr val="lt1"/>
              </a:buClr>
              <a:buSzPct val="100000"/>
              <a:buChar char="■"/>
            </a:pPr>
            <a:r>
              <a:rPr lang="en" sz="1600">
                <a:solidFill>
                  <a:schemeClr val="lt1"/>
                </a:solidFill>
              </a:rPr>
              <a:t>1 organizer</a:t>
            </a:r>
            <a:endParaRPr sz="1600">
              <a:solidFill>
                <a:schemeClr val="lt1"/>
              </a:solidFill>
            </a:endParaRPr>
          </a:p>
          <a:p>
            <a:pPr indent="-322580" lvl="2" marL="1371600" rtl="0" algn="l">
              <a:spcBef>
                <a:spcPts val="0"/>
              </a:spcBef>
              <a:spcAft>
                <a:spcPts val="0"/>
              </a:spcAft>
              <a:buClr>
                <a:schemeClr val="lt1"/>
              </a:buClr>
              <a:buSzPct val="100000"/>
              <a:buChar char="■"/>
            </a:pPr>
            <a:r>
              <a:rPr lang="en" sz="1600">
                <a:solidFill>
                  <a:schemeClr val="lt1"/>
                </a:solidFill>
              </a:rPr>
              <a:t>1 person being organized</a:t>
            </a:r>
            <a:br>
              <a:rPr lang="en" sz="1600">
                <a:solidFill>
                  <a:schemeClr val="lt1"/>
                </a:solidFill>
              </a:rPr>
            </a:br>
            <a:endParaRPr sz="1600">
              <a:solidFill>
                <a:schemeClr val="lt1"/>
              </a:solidFill>
            </a:endParaRPr>
          </a:p>
          <a:p>
            <a:pPr indent="-322580" lvl="0" marL="457200" rtl="0" algn="l">
              <a:spcBef>
                <a:spcPts val="0"/>
              </a:spcBef>
              <a:spcAft>
                <a:spcPts val="0"/>
              </a:spcAft>
              <a:buClr>
                <a:schemeClr val="lt1"/>
              </a:buClr>
              <a:buSzPct val="100000"/>
              <a:buChar char="●"/>
            </a:pPr>
            <a:r>
              <a:rPr lang="en" sz="1600">
                <a:solidFill>
                  <a:schemeClr val="lt1"/>
                </a:solidFill>
              </a:rPr>
              <a:t>Each round (x 2 rounds)</a:t>
            </a:r>
            <a:endParaRPr sz="1600">
              <a:solidFill>
                <a:schemeClr val="lt1"/>
              </a:solidFill>
            </a:endParaRPr>
          </a:p>
          <a:p>
            <a:pPr indent="-322580" lvl="1" marL="914400" rtl="0" algn="l">
              <a:spcBef>
                <a:spcPts val="0"/>
              </a:spcBef>
              <a:spcAft>
                <a:spcPts val="0"/>
              </a:spcAft>
              <a:buClr>
                <a:schemeClr val="lt1"/>
              </a:buClr>
              <a:buSzPct val="100000"/>
              <a:buChar char="○"/>
            </a:pPr>
            <a:r>
              <a:rPr lang="en" sz="1600">
                <a:solidFill>
                  <a:schemeClr val="lt1"/>
                </a:solidFill>
              </a:rPr>
              <a:t>8 mins: relational 1:1</a:t>
            </a:r>
            <a:endParaRPr sz="1600">
              <a:solidFill>
                <a:schemeClr val="lt1"/>
              </a:solidFill>
            </a:endParaRPr>
          </a:p>
          <a:p>
            <a:pPr indent="-322580" lvl="1" marL="914400" rtl="0" algn="l">
              <a:spcBef>
                <a:spcPts val="0"/>
              </a:spcBef>
              <a:spcAft>
                <a:spcPts val="0"/>
              </a:spcAft>
              <a:buClr>
                <a:schemeClr val="lt1"/>
              </a:buClr>
              <a:buSzPct val="100000"/>
              <a:buChar char="○"/>
            </a:pPr>
            <a:r>
              <a:rPr lang="en" sz="1600">
                <a:solidFill>
                  <a:schemeClr val="lt1"/>
                </a:solidFill>
              </a:rPr>
              <a:t>2 mins: debrief</a:t>
            </a:r>
            <a:endParaRPr sz="1600">
              <a:solidFill>
                <a:schemeClr val="lt1"/>
              </a:solidFill>
            </a:endParaRPr>
          </a:p>
          <a:p>
            <a:pPr indent="0" lvl="0" marL="914400" rtl="0" algn="l">
              <a:spcBef>
                <a:spcPts val="0"/>
              </a:spcBef>
              <a:spcAft>
                <a:spcPts val="0"/>
              </a:spcAft>
              <a:buNone/>
            </a:pPr>
            <a:r>
              <a:t/>
            </a:r>
            <a:endParaRPr sz="1600">
              <a:solidFill>
                <a:schemeClr val="lt1"/>
              </a:solidFill>
            </a:endParaRPr>
          </a:p>
          <a:p>
            <a:pPr indent="-322580" lvl="0" marL="457200" rtl="0" algn="l">
              <a:spcBef>
                <a:spcPts val="0"/>
              </a:spcBef>
              <a:spcAft>
                <a:spcPts val="0"/>
              </a:spcAft>
              <a:buClr>
                <a:schemeClr val="lt1"/>
              </a:buClr>
              <a:buSzPct val="100000"/>
              <a:buChar char="●"/>
            </a:pPr>
            <a:r>
              <a:rPr lang="en" sz="1600">
                <a:solidFill>
                  <a:schemeClr val="lt1"/>
                </a:solidFill>
              </a:rPr>
              <a:t>2 min: Wrap up</a:t>
            </a:r>
            <a:endParaRPr sz="1600">
              <a:solidFill>
                <a:schemeClr val="lt1"/>
              </a:solidFill>
            </a:endParaRPr>
          </a:p>
        </p:txBody>
      </p:sp>
      <p:pic>
        <p:nvPicPr>
          <p:cNvPr id="2427" name="Google Shape;2427;p198" title="Haruka's illustrations for sharing (2).png"/>
          <p:cNvPicPr preferRelativeResize="0"/>
          <p:nvPr/>
        </p:nvPicPr>
        <p:blipFill rotWithShape="1">
          <a:blip r:embed="rId3">
            <a:alphaModFix/>
          </a:blip>
          <a:srcRect b="47139" l="31213" r="58219" t="39533"/>
          <a:stretch/>
        </p:blipFill>
        <p:spPr>
          <a:xfrm>
            <a:off x="1650550" y="3366475"/>
            <a:ext cx="1275125" cy="904576"/>
          </a:xfrm>
          <a:prstGeom prst="rect">
            <a:avLst/>
          </a:prstGeom>
          <a:noFill/>
          <a:ln>
            <a:noFill/>
          </a:ln>
        </p:spPr>
      </p:pic>
      <p:pic>
        <p:nvPicPr>
          <p:cNvPr id="2428" name="Google Shape;2428;p198" title="Haruka's illustrations for sharing (3).png"/>
          <p:cNvPicPr preferRelativeResize="0"/>
          <p:nvPr/>
        </p:nvPicPr>
        <p:blipFill rotWithShape="1">
          <a:blip r:embed="rId4">
            <a:alphaModFix/>
          </a:blip>
          <a:srcRect b="1743" l="87455" r="564" t="94855"/>
          <a:stretch/>
        </p:blipFill>
        <p:spPr>
          <a:xfrm>
            <a:off x="7930975" y="4332230"/>
            <a:ext cx="1103650" cy="176326"/>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432" name="Shape 2432"/>
        <p:cNvGrpSpPr/>
        <p:nvPr/>
      </p:nvGrpSpPr>
      <p:grpSpPr>
        <a:xfrm>
          <a:off x="0" y="0"/>
          <a:ext cx="0" cy="0"/>
          <a:chOff x="0" y="0"/>
          <a:chExt cx="0" cy="0"/>
        </a:xfrm>
      </p:grpSpPr>
      <p:sp>
        <p:nvSpPr>
          <p:cNvPr id="2433" name="Google Shape;2433;p199"/>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Debrief the breakout room practice</a:t>
            </a:r>
            <a:endParaRPr/>
          </a:p>
        </p:txBody>
      </p:sp>
      <p:sp>
        <p:nvSpPr>
          <p:cNvPr id="2434" name="Google Shape;2434;p199"/>
          <p:cNvSpPr txBox="1"/>
          <p:nvPr>
            <p:ph idx="2" type="body"/>
          </p:nvPr>
        </p:nvSpPr>
        <p:spPr>
          <a:xfrm>
            <a:off x="3970625" y="1152475"/>
            <a:ext cx="3204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Takeaways</a:t>
            </a:r>
            <a:endParaRPr>
              <a:solidFill>
                <a:srgbClr val="434343"/>
              </a:solidFill>
            </a:endParaRPr>
          </a:p>
          <a:p>
            <a:pPr indent="-317500" lvl="0" marL="457200" rtl="0" algn="l">
              <a:spcBef>
                <a:spcPts val="120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p:txBody>
      </p:sp>
      <p:sp>
        <p:nvSpPr>
          <p:cNvPr id="2435" name="Google Shape;2435;p199"/>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Practice experience</a:t>
            </a:r>
            <a:endParaRPr>
              <a:solidFill>
                <a:srgbClr val="434343"/>
              </a:solidFill>
            </a:endParaRPr>
          </a:p>
          <a:p>
            <a:pPr indent="-317500" lvl="0" marL="457200" rtl="0" algn="l">
              <a:spcBef>
                <a:spcPts val="120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pic>
        <p:nvPicPr>
          <p:cNvPr id="2436" name="Google Shape;2436;p199" title="What is organizing.png"/>
          <p:cNvPicPr preferRelativeResize="0"/>
          <p:nvPr/>
        </p:nvPicPr>
        <p:blipFill rotWithShape="1">
          <a:blip r:embed="rId3">
            <a:alphaModFix/>
          </a:blip>
          <a:srcRect b="81093" l="86503" r="0" t="0"/>
          <a:stretch/>
        </p:blipFill>
        <p:spPr>
          <a:xfrm>
            <a:off x="6164285" y="273882"/>
            <a:ext cx="897850" cy="707451"/>
          </a:xfrm>
          <a:prstGeom prst="rect">
            <a:avLst/>
          </a:prstGeom>
          <a:noFill/>
          <a:ln>
            <a:noFill/>
          </a:ln>
        </p:spPr>
      </p:pic>
      <p:pic>
        <p:nvPicPr>
          <p:cNvPr id="2437" name="Google Shape;2437;p199"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1" name="Shape 2441"/>
        <p:cNvGrpSpPr/>
        <p:nvPr/>
      </p:nvGrpSpPr>
      <p:grpSpPr>
        <a:xfrm>
          <a:off x="0" y="0"/>
          <a:ext cx="0" cy="0"/>
          <a:chOff x="0" y="0"/>
          <a:chExt cx="0" cy="0"/>
        </a:xfrm>
      </p:grpSpPr>
      <p:sp>
        <p:nvSpPr>
          <p:cNvPr id="2442" name="Google Shape;2442;p20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Closing</a:t>
            </a:r>
            <a:endParaRPr sz="3000"/>
          </a:p>
        </p:txBody>
      </p:sp>
      <p:sp>
        <p:nvSpPr>
          <p:cNvPr id="2443" name="Google Shape;2443;p200"/>
          <p:cNvSpPr txBox="1"/>
          <p:nvPr>
            <p:ph idx="1" type="body"/>
          </p:nvPr>
        </p:nvSpPr>
        <p:spPr>
          <a:xfrm>
            <a:off x="311700" y="1152475"/>
            <a:ext cx="8520600" cy="3569100"/>
          </a:xfrm>
          <a:prstGeom prst="rect">
            <a:avLst/>
          </a:prstGeom>
        </p:spPr>
        <p:txBody>
          <a:bodyPr anchorCtr="0" anchor="t" bIns="91425" lIns="91425" spcFirstLastPara="1" rIns="91425" wrap="square" tIns="91425">
            <a:normAutofit/>
          </a:bodyPr>
          <a:lstStyle/>
          <a:p>
            <a:pPr indent="0" lvl="0" marL="0" rtl="0" algn="l">
              <a:spcBef>
                <a:spcPts val="1800"/>
              </a:spcBef>
              <a:spcAft>
                <a:spcPts val="0"/>
              </a:spcAft>
              <a:buNone/>
            </a:pPr>
            <a:r>
              <a:rPr b="1" lang="en" sz="2400">
                <a:solidFill>
                  <a:srgbClr val="006A71"/>
                </a:solidFill>
              </a:rPr>
              <a:t>Relationships are how</a:t>
            </a:r>
            <a:endParaRPr b="1" sz="2400">
              <a:solidFill>
                <a:srgbClr val="006A71"/>
              </a:solidFill>
            </a:endParaRPr>
          </a:p>
          <a:p>
            <a:pPr indent="-342900" lvl="0" marL="457200" rtl="0" algn="l">
              <a:spcBef>
                <a:spcPts val="1200"/>
              </a:spcBef>
              <a:spcAft>
                <a:spcPts val="0"/>
              </a:spcAft>
              <a:buSzPts val="1800"/>
              <a:buChar char="●"/>
            </a:pPr>
            <a:r>
              <a:rPr lang="en">
                <a:solidFill>
                  <a:schemeClr val="dk1"/>
                </a:solidFill>
              </a:rPr>
              <a:t>Strangers become collaborators.</a:t>
            </a:r>
            <a:endParaRPr>
              <a:solidFill>
                <a:schemeClr val="dk1"/>
              </a:solidFill>
            </a:endParaRPr>
          </a:p>
          <a:p>
            <a:pPr indent="-342900" lvl="0" marL="457200" rtl="0" algn="l">
              <a:spcBef>
                <a:spcPts val="0"/>
              </a:spcBef>
              <a:spcAft>
                <a:spcPts val="0"/>
              </a:spcAft>
              <a:buSzPts val="1800"/>
              <a:buChar char="●"/>
            </a:pPr>
            <a:r>
              <a:rPr lang="en">
                <a:solidFill>
                  <a:schemeClr val="dk1"/>
                </a:solidFill>
              </a:rPr>
              <a:t>Collaborators become leaders.</a:t>
            </a:r>
            <a:endParaRPr>
              <a:solidFill>
                <a:schemeClr val="dk1"/>
              </a:solidFill>
            </a:endParaRPr>
          </a:p>
          <a:p>
            <a:pPr indent="-342900" lvl="0" marL="457200" rtl="0" algn="l">
              <a:spcBef>
                <a:spcPts val="0"/>
              </a:spcBef>
              <a:spcAft>
                <a:spcPts val="0"/>
              </a:spcAft>
              <a:buSzPts val="1800"/>
              <a:buChar char="●"/>
            </a:pPr>
            <a:r>
              <a:rPr lang="en">
                <a:solidFill>
                  <a:schemeClr val="dk1"/>
                </a:solidFill>
              </a:rPr>
              <a:t>Leaders become capable of achieving shared purpose together.</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400"/>
              </a:spcBef>
              <a:spcAft>
                <a:spcPts val="400"/>
              </a:spcAft>
              <a:buNone/>
            </a:pPr>
            <a:r>
              <a:rPr b="1" lang="en" sz="2400">
                <a:solidFill>
                  <a:srgbClr val="006A71"/>
                </a:solidFill>
              </a:rPr>
              <a:t>In a fragmented world</a:t>
            </a:r>
            <a:r>
              <a:rPr b="1" lang="en" sz="2400">
                <a:solidFill>
                  <a:schemeClr val="dk1"/>
                </a:solidFill>
              </a:rPr>
              <a:t>: </a:t>
            </a:r>
            <a:r>
              <a:rPr lang="en">
                <a:solidFill>
                  <a:schemeClr val="dk1"/>
                </a:solidFill>
              </a:rPr>
              <a:t>Relationship Building is an act of democratic repair.</a:t>
            </a:r>
            <a:endParaRPr sz="200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7" name="Shape 2447"/>
        <p:cNvGrpSpPr/>
        <p:nvPr/>
      </p:nvGrpSpPr>
      <p:grpSpPr>
        <a:xfrm>
          <a:off x="0" y="0"/>
          <a:ext cx="0" cy="0"/>
          <a:chOff x="0" y="0"/>
          <a:chExt cx="0" cy="0"/>
        </a:xfrm>
      </p:grpSpPr>
      <p:sp>
        <p:nvSpPr>
          <p:cNvPr id="2448" name="Google Shape;2448;p20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EFE7EC"/>
                </a:solidFill>
              </a:rPr>
              <a:t>Team Structure</a:t>
            </a:r>
            <a:endParaRPr sz="3600">
              <a:solidFill>
                <a:srgbClr val="EFE7EC"/>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2" name="Shape 2452"/>
        <p:cNvGrpSpPr/>
        <p:nvPr/>
      </p:nvGrpSpPr>
      <p:grpSpPr>
        <a:xfrm>
          <a:off x="0" y="0"/>
          <a:ext cx="0" cy="0"/>
          <a:chOff x="0" y="0"/>
          <a:chExt cx="0" cy="0"/>
        </a:xfrm>
      </p:grpSpPr>
      <p:sp>
        <p:nvSpPr>
          <p:cNvPr id="2453" name="Google Shape;2453;p20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2454" name="Google Shape;2454;p202" title="5 leadership practices.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458" name="Shape 2458"/>
        <p:cNvGrpSpPr/>
        <p:nvPr/>
      </p:nvGrpSpPr>
      <p:grpSpPr>
        <a:xfrm>
          <a:off x="0" y="0"/>
          <a:ext cx="0" cy="0"/>
          <a:chOff x="0" y="0"/>
          <a:chExt cx="0" cy="0"/>
        </a:xfrm>
      </p:grpSpPr>
      <p:pic>
        <p:nvPicPr>
          <p:cNvPr id="2459" name="Google Shape;2459;p203" title="5 leadership practices.png"/>
          <p:cNvPicPr preferRelativeResize="0"/>
          <p:nvPr/>
        </p:nvPicPr>
        <p:blipFill rotWithShape="1">
          <a:blip r:embed="rId3">
            <a:alphaModFix/>
          </a:blip>
          <a:srcRect b="22574" l="30290" r="47884" t="46269"/>
          <a:stretch/>
        </p:blipFill>
        <p:spPr>
          <a:xfrm>
            <a:off x="67986" y="444493"/>
            <a:ext cx="2369198" cy="1902525"/>
          </a:xfrm>
          <a:prstGeom prst="rect">
            <a:avLst/>
          </a:prstGeom>
          <a:noFill/>
          <a:ln>
            <a:noFill/>
          </a:ln>
        </p:spPr>
      </p:pic>
      <p:sp>
        <p:nvSpPr>
          <p:cNvPr id="2460" name="Google Shape;2460;p203"/>
          <p:cNvSpPr txBox="1"/>
          <p:nvPr>
            <p:ph idx="1"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5E0942"/>
                </a:solidFill>
              </a:rPr>
              <a:t>Leadership</a:t>
            </a:r>
            <a:r>
              <a:rPr b="1" lang="en" sz="2800">
                <a:solidFill>
                  <a:srgbClr val="434343"/>
                </a:solidFill>
              </a:rPr>
              <a:t> is</a:t>
            </a:r>
            <a:endParaRPr b="1" sz="2800">
              <a:solidFill>
                <a:srgbClr val="434343"/>
              </a:solidFill>
            </a:endParaRPr>
          </a:p>
          <a:p>
            <a:pPr indent="0" lvl="0" marL="0" rtl="0" algn="ctr">
              <a:spcBef>
                <a:spcPts val="1200"/>
              </a:spcBef>
              <a:spcAft>
                <a:spcPts val="0"/>
              </a:spcAft>
              <a:buNone/>
            </a:pPr>
            <a:r>
              <a:rPr b="1" lang="en" sz="2800">
                <a:solidFill>
                  <a:srgbClr val="434343"/>
                </a:solidFill>
              </a:rPr>
              <a:t>accepting responsibility</a:t>
            </a:r>
            <a:endParaRPr b="1" sz="2800">
              <a:solidFill>
                <a:srgbClr val="434343"/>
              </a:solidFill>
            </a:endParaRPr>
          </a:p>
          <a:p>
            <a:pPr indent="0" lvl="0" marL="0" rtl="0" algn="ctr">
              <a:spcBef>
                <a:spcPts val="1200"/>
              </a:spcBef>
              <a:spcAft>
                <a:spcPts val="0"/>
              </a:spcAft>
              <a:buNone/>
            </a:pPr>
            <a:r>
              <a:rPr b="1" lang="en" sz="2800">
                <a:solidFill>
                  <a:srgbClr val="434343"/>
                </a:solidFill>
              </a:rPr>
              <a:t>for enabling others</a:t>
            </a:r>
            <a:endParaRPr b="1" sz="2800">
              <a:solidFill>
                <a:srgbClr val="434343"/>
              </a:solidFill>
            </a:endParaRPr>
          </a:p>
          <a:p>
            <a:pPr indent="0" lvl="0" marL="0" rtl="0" algn="ctr">
              <a:spcBef>
                <a:spcPts val="1200"/>
              </a:spcBef>
              <a:spcAft>
                <a:spcPts val="0"/>
              </a:spcAft>
              <a:buNone/>
            </a:pPr>
            <a:r>
              <a:rPr b="1" lang="en" sz="2800">
                <a:solidFill>
                  <a:srgbClr val="434343"/>
                </a:solidFill>
              </a:rPr>
              <a:t>to achieve shared purpose</a:t>
            </a:r>
            <a:endParaRPr b="1" sz="2800">
              <a:solidFill>
                <a:srgbClr val="434343"/>
              </a:solidFill>
            </a:endParaRPr>
          </a:p>
          <a:p>
            <a:pPr indent="0" lvl="0" marL="0" rtl="0" algn="ctr">
              <a:spcBef>
                <a:spcPts val="1200"/>
              </a:spcBef>
              <a:spcAft>
                <a:spcPts val="1200"/>
              </a:spcAft>
              <a:buNone/>
            </a:pPr>
            <a:r>
              <a:rPr b="1" lang="en" sz="2800">
                <a:solidFill>
                  <a:srgbClr val="434343"/>
                </a:solidFill>
              </a:rPr>
              <a:t>under conditions of uncertainty</a:t>
            </a:r>
            <a:endParaRPr>
              <a:solidFill>
                <a:srgbClr val="434343"/>
              </a:solidFill>
            </a:endParaRPr>
          </a:p>
        </p:txBody>
      </p:sp>
      <p:pic>
        <p:nvPicPr>
          <p:cNvPr id="2461" name="Google Shape;2461;p203"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5" name="Shape 2465"/>
        <p:cNvGrpSpPr/>
        <p:nvPr/>
      </p:nvGrpSpPr>
      <p:grpSpPr>
        <a:xfrm>
          <a:off x="0" y="0"/>
          <a:ext cx="0" cy="0"/>
          <a:chOff x="0" y="0"/>
          <a:chExt cx="0" cy="0"/>
        </a:xfrm>
      </p:grpSpPr>
      <p:sp>
        <p:nvSpPr>
          <p:cNvPr id="2466" name="Google Shape;2466;p204"/>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434343"/>
                </a:solidFill>
              </a:rPr>
              <a:t>Of all the teams you have ever been part of,</a:t>
            </a:r>
            <a:endParaRPr b="1" sz="2800">
              <a:solidFill>
                <a:srgbClr val="434343"/>
              </a:solidFill>
            </a:endParaRPr>
          </a:p>
          <a:p>
            <a:pPr indent="0" lvl="0" marL="0" rtl="0" algn="ctr">
              <a:spcBef>
                <a:spcPts val="1200"/>
              </a:spcBef>
              <a:spcAft>
                <a:spcPts val="0"/>
              </a:spcAft>
              <a:buNone/>
            </a:pPr>
            <a:r>
              <a:rPr b="1" lang="en" sz="2800">
                <a:solidFill>
                  <a:srgbClr val="434343"/>
                </a:solidFill>
              </a:rPr>
              <a:t>What was a </a:t>
            </a:r>
            <a:r>
              <a:rPr b="1" lang="en" sz="2800">
                <a:solidFill>
                  <a:srgbClr val="5E0942"/>
                </a:solidFill>
              </a:rPr>
              <a:t>“scream” team</a:t>
            </a:r>
            <a:r>
              <a:rPr b="1" lang="en" sz="2800">
                <a:solidFill>
                  <a:srgbClr val="434343"/>
                </a:solidFill>
              </a:rPr>
              <a:t>? 😭😬🥵</a:t>
            </a:r>
            <a:endParaRPr b="1" sz="2800">
              <a:solidFill>
                <a:srgbClr val="434343"/>
              </a:solidFill>
            </a:endParaRPr>
          </a:p>
          <a:p>
            <a:pPr indent="0" lvl="0" marL="0" rtl="0" algn="ctr">
              <a:spcBef>
                <a:spcPts val="1200"/>
              </a:spcBef>
              <a:spcAft>
                <a:spcPts val="1200"/>
              </a:spcAft>
              <a:buNone/>
            </a:pPr>
            <a:r>
              <a:rPr b="1" lang="en" sz="2800">
                <a:solidFill>
                  <a:srgbClr val="434343"/>
                </a:solidFill>
              </a:rPr>
              <a:t>What was a </a:t>
            </a:r>
            <a:r>
              <a:rPr b="1" lang="en" sz="2800">
                <a:solidFill>
                  <a:srgbClr val="5E0942"/>
                </a:solidFill>
              </a:rPr>
              <a:t>“dream” team</a:t>
            </a:r>
            <a:r>
              <a:rPr b="1" lang="en" sz="2800">
                <a:solidFill>
                  <a:srgbClr val="434343"/>
                </a:solidFill>
              </a:rPr>
              <a:t>? 😍🥳🥰</a:t>
            </a:r>
            <a:endParaRPr b="1" sz="2800">
              <a:solidFill>
                <a:srgbClr val="434343"/>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8AA8"/>
        </a:solidFill>
      </p:bgPr>
    </p:bg>
    <p:spTree>
      <p:nvGrpSpPr>
        <p:cNvPr id="2470" name="Shape 2470"/>
        <p:cNvGrpSpPr/>
        <p:nvPr/>
      </p:nvGrpSpPr>
      <p:grpSpPr>
        <a:xfrm>
          <a:off x="0" y="0"/>
          <a:ext cx="0" cy="0"/>
          <a:chOff x="0" y="0"/>
          <a:chExt cx="0" cy="0"/>
        </a:xfrm>
      </p:grpSpPr>
      <p:grpSp>
        <p:nvGrpSpPr>
          <p:cNvPr id="2471" name="Google Shape;2471;p205"/>
          <p:cNvGrpSpPr/>
          <p:nvPr/>
        </p:nvGrpSpPr>
        <p:grpSpPr>
          <a:xfrm>
            <a:off x="3837165" y="-90416"/>
            <a:ext cx="5307010" cy="5423587"/>
            <a:chOff x="0" y="-47625"/>
            <a:chExt cx="2795370" cy="2856775"/>
          </a:xfrm>
        </p:grpSpPr>
        <p:sp>
          <p:nvSpPr>
            <p:cNvPr id="2472" name="Google Shape;2472;p205"/>
            <p:cNvSpPr/>
            <p:nvPr/>
          </p:nvSpPr>
          <p:spPr>
            <a:xfrm>
              <a:off x="0" y="0"/>
              <a:ext cx="2795370" cy="2809150"/>
            </a:xfrm>
            <a:custGeom>
              <a:rect b="b" l="l" r="r" t="t"/>
              <a:pathLst>
                <a:path extrusionOk="0" h="2809150" w="2795370">
                  <a:moveTo>
                    <a:pt x="0" y="0"/>
                  </a:moveTo>
                  <a:lnTo>
                    <a:pt x="2795370" y="0"/>
                  </a:lnTo>
                  <a:lnTo>
                    <a:pt x="2795370" y="2809150"/>
                  </a:lnTo>
                  <a:lnTo>
                    <a:pt x="0" y="2809150"/>
                  </a:lnTo>
                  <a:close/>
                </a:path>
              </a:pathLst>
            </a:custGeom>
            <a:solidFill>
              <a:srgbClr val="FEFEFE"/>
            </a:solidFill>
            <a:ln>
              <a:noFill/>
            </a:ln>
          </p:spPr>
        </p:sp>
        <p:sp>
          <p:nvSpPr>
            <p:cNvPr id="2473" name="Google Shape;2473;p205"/>
            <p:cNvSpPr txBox="1"/>
            <p:nvPr/>
          </p:nvSpPr>
          <p:spPr>
            <a:xfrm>
              <a:off x="0" y="-47625"/>
              <a:ext cx="812700" cy="860400"/>
            </a:xfrm>
            <a:prstGeom prst="rect">
              <a:avLst/>
            </a:prstGeom>
            <a:noFill/>
            <a:ln>
              <a:noFill/>
            </a:ln>
          </p:spPr>
          <p:txBody>
            <a:bodyPr anchorCtr="0" anchor="ctr" bIns="25400" lIns="25400" spcFirstLastPara="1" rIns="25400" wrap="square" tIns="25400">
              <a:noAutofit/>
            </a:bodyPr>
            <a:lstStyle/>
            <a:p>
              <a:pPr indent="0" lvl="0" marL="0" marR="0" rtl="0" algn="ctr">
                <a:lnSpc>
                  <a:spcPct val="154833"/>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grpSp>
        <p:nvGrpSpPr>
          <p:cNvPr id="2474" name="Google Shape;2474;p205"/>
          <p:cNvGrpSpPr/>
          <p:nvPr/>
        </p:nvGrpSpPr>
        <p:grpSpPr>
          <a:xfrm>
            <a:off x="-155715" y="3526278"/>
            <a:ext cx="3993011" cy="1937322"/>
            <a:chOff x="0" y="-47625"/>
            <a:chExt cx="2103245" cy="1020449"/>
          </a:xfrm>
        </p:grpSpPr>
        <p:sp>
          <p:nvSpPr>
            <p:cNvPr id="2475" name="Google Shape;2475;p205"/>
            <p:cNvSpPr/>
            <p:nvPr/>
          </p:nvSpPr>
          <p:spPr>
            <a:xfrm>
              <a:off x="0" y="0"/>
              <a:ext cx="2103245" cy="972824"/>
            </a:xfrm>
            <a:custGeom>
              <a:rect b="b" l="l" r="r" t="t"/>
              <a:pathLst>
                <a:path extrusionOk="0" h="972824" w="2103245">
                  <a:moveTo>
                    <a:pt x="0" y="0"/>
                  </a:moveTo>
                  <a:lnTo>
                    <a:pt x="2103245" y="0"/>
                  </a:lnTo>
                  <a:lnTo>
                    <a:pt x="2103245" y="972824"/>
                  </a:lnTo>
                  <a:lnTo>
                    <a:pt x="0" y="972824"/>
                  </a:lnTo>
                  <a:close/>
                </a:path>
              </a:pathLst>
            </a:custGeom>
            <a:solidFill>
              <a:srgbClr val="C8E0F4">
                <a:alpha val="67060"/>
              </a:srgbClr>
            </a:solidFill>
            <a:ln>
              <a:noFill/>
            </a:ln>
          </p:spPr>
        </p:sp>
        <p:sp>
          <p:nvSpPr>
            <p:cNvPr id="2476" name="Google Shape;2476;p205"/>
            <p:cNvSpPr txBox="1"/>
            <p:nvPr/>
          </p:nvSpPr>
          <p:spPr>
            <a:xfrm>
              <a:off x="0" y="-47625"/>
              <a:ext cx="812700" cy="860400"/>
            </a:xfrm>
            <a:prstGeom prst="rect">
              <a:avLst/>
            </a:prstGeom>
            <a:noFill/>
            <a:ln>
              <a:noFill/>
            </a:ln>
          </p:spPr>
          <p:txBody>
            <a:bodyPr anchorCtr="0" anchor="ctr" bIns="25400" lIns="25400" spcFirstLastPara="1" rIns="25400" wrap="square" tIns="25400">
              <a:noAutofit/>
            </a:bodyPr>
            <a:lstStyle/>
            <a:p>
              <a:pPr indent="0" lvl="0" marL="0" marR="0" rtl="0" algn="ctr">
                <a:lnSpc>
                  <a:spcPct val="154833"/>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pic>
        <p:nvPicPr>
          <p:cNvPr id="2477" name="Google Shape;2477;p205"/>
          <p:cNvPicPr preferRelativeResize="0"/>
          <p:nvPr/>
        </p:nvPicPr>
        <p:blipFill rotWithShape="1">
          <a:blip r:embed="rId3">
            <a:alphaModFix amt="76000"/>
          </a:blip>
          <a:srcRect b="0" l="0" r="0" t="0"/>
          <a:stretch/>
        </p:blipFill>
        <p:spPr>
          <a:xfrm>
            <a:off x="1968568" y="989718"/>
            <a:ext cx="1588159" cy="1991708"/>
          </a:xfrm>
          <a:prstGeom prst="rect">
            <a:avLst/>
          </a:prstGeom>
          <a:noFill/>
          <a:ln>
            <a:noFill/>
          </a:ln>
        </p:spPr>
      </p:pic>
      <p:pic>
        <p:nvPicPr>
          <p:cNvPr id="2478" name="Google Shape;2478;p205"/>
          <p:cNvPicPr preferRelativeResize="0"/>
          <p:nvPr/>
        </p:nvPicPr>
        <p:blipFill rotWithShape="1">
          <a:blip r:embed="rId4">
            <a:alphaModFix/>
          </a:blip>
          <a:srcRect b="0" l="0" r="0" t="0"/>
          <a:stretch/>
        </p:blipFill>
        <p:spPr>
          <a:xfrm>
            <a:off x="357224" y="989718"/>
            <a:ext cx="1940680" cy="2626978"/>
          </a:xfrm>
          <a:prstGeom prst="rect">
            <a:avLst/>
          </a:prstGeom>
          <a:noFill/>
          <a:ln>
            <a:noFill/>
          </a:ln>
        </p:spPr>
      </p:pic>
      <p:pic>
        <p:nvPicPr>
          <p:cNvPr id="2479" name="Google Shape;2479;p205"/>
          <p:cNvPicPr preferRelativeResize="0"/>
          <p:nvPr/>
        </p:nvPicPr>
        <p:blipFill rotWithShape="1">
          <a:blip r:embed="rId5">
            <a:alphaModFix amt="31000"/>
          </a:blip>
          <a:srcRect b="0" l="0" r="0" t="71195"/>
          <a:stretch/>
        </p:blipFill>
        <p:spPr>
          <a:xfrm>
            <a:off x="7712082" y="4476235"/>
            <a:ext cx="1069330" cy="305829"/>
          </a:xfrm>
          <a:prstGeom prst="rect">
            <a:avLst/>
          </a:prstGeom>
          <a:noFill/>
          <a:ln>
            <a:noFill/>
          </a:ln>
        </p:spPr>
      </p:pic>
      <p:sp>
        <p:nvSpPr>
          <p:cNvPr id="2480" name="Google Shape;2480;p205"/>
          <p:cNvSpPr txBox="1"/>
          <p:nvPr/>
        </p:nvSpPr>
        <p:spPr>
          <a:xfrm>
            <a:off x="256338" y="4107618"/>
            <a:ext cx="3168900" cy="2772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Clr>
                <a:srgbClr val="000000"/>
              </a:buClr>
              <a:buSzPts val="1800"/>
              <a:buFont typeface="Arial"/>
              <a:buNone/>
            </a:pPr>
            <a:r>
              <a:rPr b="0" i="0" lang="en" sz="1800" u="none" cap="none" strike="noStrike">
                <a:solidFill>
                  <a:srgbClr val="508AA8"/>
                </a:solidFill>
                <a:latin typeface="Arial"/>
                <a:ea typeface="Arial"/>
                <a:cs typeface="Arial"/>
                <a:sym typeface="Arial"/>
              </a:rPr>
              <a:t>HEALTHY DEMOCRACY KITS</a:t>
            </a:r>
            <a:endParaRPr b="0" i="0" sz="700" u="none" cap="none" strike="noStrike">
              <a:solidFill>
                <a:srgbClr val="000000"/>
              </a:solidFill>
              <a:latin typeface="Arial"/>
              <a:ea typeface="Arial"/>
              <a:cs typeface="Arial"/>
              <a:sym typeface="Arial"/>
            </a:endParaRPr>
          </a:p>
        </p:txBody>
      </p:sp>
      <p:sp>
        <p:nvSpPr>
          <p:cNvPr id="2481" name="Google Shape;2481;p205"/>
          <p:cNvSpPr txBox="1"/>
          <p:nvPr/>
        </p:nvSpPr>
        <p:spPr>
          <a:xfrm>
            <a:off x="4349138" y="573788"/>
            <a:ext cx="1765500" cy="307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2000"/>
              <a:buFont typeface="Arial"/>
              <a:buNone/>
            </a:pPr>
            <a:r>
              <a:rPr b="0" i="0" lang="en" sz="2000" u="none" cap="none" strike="noStrike">
                <a:solidFill>
                  <a:srgbClr val="B40101"/>
                </a:solidFill>
                <a:latin typeface="Arial"/>
                <a:ea typeface="Arial"/>
                <a:cs typeface="Arial"/>
                <a:sym typeface="Arial"/>
              </a:rPr>
              <a:t>LONE WOLF</a:t>
            </a:r>
            <a:endParaRPr b="0" i="0" sz="700" u="none" cap="none" strike="noStrike">
              <a:solidFill>
                <a:srgbClr val="000000"/>
              </a:solidFill>
              <a:latin typeface="Arial"/>
              <a:ea typeface="Arial"/>
              <a:cs typeface="Arial"/>
              <a:sym typeface="Arial"/>
            </a:endParaRPr>
          </a:p>
        </p:txBody>
      </p:sp>
      <p:sp>
        <p:nvSpPr>
          <p:cNvPr id="2482" name="Google Shape;2482;p205"/>
          <p:cNvSpPr txBox="1"/>
          <p:nvPr/>
        </p:nvSpPr>
        <p:spPr>
          <a:xfrm>
            <a:off x="4349134" y="1040508"/>
            <a:ext cx="4280700" cy="554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500"/>
              <a:buFont typeface="Arial"/>
              <a:buNone/>
            </a:pPr>
            <a:r>
              <a:rPr b="0" i="0" lang="en" sz="1500" u="none" cap="none" strike="noStrike">
                <a:solidFill>
                  <a:srgbClr val="000000"/>
                </a:solidFill>
                <a:latin typeface="Arial"/>
                <a:ea typeface="Arial"/>
                <a:cs typeface="Arial"/>
                <a:sym typeface="Arial"/>
              </a:rPr>
              <a:t>Healthcare providers signed up and received kits that they used on their own</a:t>
            </a:r>
            <a:endParaRPr b="0" i="0" sz="700" u="none" cap="none" strike="noStrike">
              <a:solidFill>
                <a:srgbClr val="000000"/>
              </a:solidFill>
              <a:latin typeface="Arial"/>
              <a:ea typeface="Arial"/>
              <a:cs typeface="Arial"/>
              <a:sym typeface="Arial"/>
            </a:endParaRPr>
          </a:p>
        </p:txBody>
      </p:sp>
      <p:sp>
        <p:nvSpPr>
          <p:cNvPr id="2483" name="Google Shape;2483;p205"/>
          <p:cNvSpPr txBox="1"/>
          <p:nvPr/>
        </p:nvSpPr>
        <p:spPr>
          <a:xfrm>
            <a:off x="4349134" y="1887281"/>
            <a:ext cx="3341400" cy="307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2000"/>
              <a:buFont typeface="Arial"/>
              <a:buNone/>
            </a:pPr>
            <a:r>
              <a:rPr b="0" i="0" lang="en" sz="2000" u="none" cap="none" strike="noStrike">
                <a:solidFill>
                  <a:srgbClr val="B40101"/>
                </a:solidFill>
                <a:latin typeface="Arial"/>
                <a:ea typeface="Arial"/>
                <a:cs typeface="Arial"/>
                <a:sym typeface="Arial"/>
              </a:rPr>
              <a:t>LIMITED ACCOUNTABILITY</a:t>
            </a:r>
            <a:endParaRPr b="0" i="0" sz="700" u="none" cap="none" strike="noStrike">
              <a:solidFill>
                <a:srgbClr val="000000"/>
              </a:solidFill>
              <a:latin typeface="Arial"/>
              <a:ea typeface="Arial"/>
              <a:cs typeface="Arial"/>
              <a:sym typeface="Arial"/>
            </a:endParaRPr>
          </a:p>
        </p:txBody>
      </p:sp>
      <p:sp>
        <p:nvSpPr>
          <p:cNvPr id="2484" name="Google Shape;2484;p205"/>
          <p:cNvSpPr txBox="1"/>
          <p:nvPr/>
        </p:nvSpPr>
        <p:spPr>
          <a:xfrm>
            <a:off x="4350325" y="2355593"/>
            <a:ext cx="4280700" cy="554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500"/>
              <a:buFont typeface="Arial"/>
              <a:buNone/>
            </a:pPr>
            <a:r>
              <a:rPr b="0" i="0" lang="en" sz="1500" u="none" cap="none" strike="noStrike">
                <a:solidFill>
                  <a:srgbClr val="000000"/>
                </a:solidFill>
                <a:latin typeface="Arial"/>
                <a:ea typeface="Arial"/>
                <a:cs typeface="Arial"/>
                <a:sym typeface="Arial"/>
              </a:rPr>
              <a:t>Providers only received occasional texts from Vot-ER encouraging them to use their kits</a:t>
            </a:r>
            <a:endParaRPr b="0" i="0" sz="700" u="none" cap="none" strike="noStrike">
              <a:solidFill>
                <a:srgbClr val="000000"/>
              </a:solidFill>
              <a:latin typeface="Arial"/>
              <a:ea typeface="Arial"/>
              <a:cs typeface="Arial"/>
              <a:sym typeface="Arial"/>
            </a:endParaRPr>
          </a:p>
        </p:txBody>
      </p:sp>
      <p:pic>
        <p:nvPicPr>
          <p:cNvPr id="2485" name="Google Shape;2485;p205"/>
          <p:cNvPicPr preferRelativeResize="0"/>
          <p:nvPr/>
        </p:nvPicPr>
        <p:blipFill rotWithShape="1">
          <a:blip r:embed="rId6">
            <a:alphaModFix/>
          </a:blip>
          <a:srcRect b="0" l="0" r="0" t="0"/>
          <a:stretch/>
        </p:blipFill>
        <p:spPr>
          <a:xfrm>
            <a:off x="865372" y="158425"/>
            <a:ext cx="1738313" cy="609600"/>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8AA8"/>
        </a:solidFill>
      </p:bgPr>
    </p:bg>
    <p:spTree>
      <p:nvGrpSpPr>
        <p:cNvPr id="2489" name="Shape 2489"/>
        <p:cNvGrpSpPr/>
        <p:nvPr/>
      </p:nvGrpSpPr>
      <p:grpSpPr>
        <a:xfrm>
          <a:off x="0" y="0"/>
          <a:ext cx="0" cy="0"/>
          <a:chOff x="0" y="0"/>
          <a:chExt cx="0" cy="0"/>
        </a:xfrm>
      </p:grpSpPr>
      <p:grpSp>
        <p:nvGrpSpPr>
          <p:cNvPr id="2490" name="Google Shape;2490;p206"/>
          <p:cNvGrpSpPr/>
          <p:nvPr/>
        </p:nvGrpSpPr>
        <p:grpSpPr>
          <a:xfrm>
            <a:off x="3837165" y="-90416"/>
            <a:ext cx="5307010" cy="5423587"/>
            <a:chOff x="0" y="-47625"/>
            <a:chExt cx="2795370" cy="2856775"/>
          </a:xfrm>
        </p:grpSpPr>
        <p:sp>
          <p:nvSpPr>
            <p:cNvPr id="2491" name="Google Shape;2491;p206"/>
            <p:cNvSpPr/>
            <p:nvPr/>
          </p:nvSpPr>
          <p:spPr>
            <a:xfrm>
              <a:off x="0" y="0"/>
              <a:ext cx="2795370" cy="2809150"/>
            </a:xfrm>
            <a:custGeom>
              <a:rect b="b" l="l" r="r" t="t"/>
              <a:pathLst>
                <a:path extrusionOk="0" h="2809150" w="2795370">
                  <a:moveTo>
                    <a:pt x="0" y="0"/>
                  </a:moveTo>
                  <a:lnTo>
                    <a:pt x="2795370" y="0"/>
                  </a:lnTo>
                  <a:lnTo>
                    <a:pt x="2795370" y="2809150"/>
                  </a:lnTo>
                  <a:lnTo>
                    <a:pt x="0" y="2809150"/>
                  </a:lnTo>
                  <a:close/>
                </a:path>
              </a:pathLst>
            </a:custGeom>
            <a:solidFill>
              <a:srgbClr val="FEFEFE"/>
            </a:solidFill>
            <a:ln>
              <a:noFill/>
            </a:ln>
          </p:spPr>
        </p:sp>
        <p:sp>
          <p:nvSpPr>
            <p:cNvPr id="2492" name="Google Shape;2492;p206"/>
            <p:cNvSpPr txBox="1"/>
            <p:nvPr/>
          </p:nvSpPr>
          <p:spPr>
            <a:xfrm>
              <a:off x="0" y="-47625"/>
              <a:ext cx="812700" cy="860400"/>
            </a:xfrm>
            <a:prstGeom prst="rect">
              <a:avLst/>
            </a:prstGeom>
            <a:noFill/>
            <a:ln>
              <a:noFill/>
            </a:ln>
          </p:spPr>
          <p:txBody>
            <a:bodyPr anchorCtr="0" anchor="ctr" bIns="25400" lIns="25400" spcFirstLastPara="1" rIns="25400" wrap="square" tIns="25400">
              <a:noAutofit/>
            </a:bodyPr>
            <a:lstStyle/>
            <a:p>
              <a:pPr indent="0" lvl="0" marL="0" marR="0" rtl="0" algn="ctr">
                <a:lnSpc>
                  <a:spcPct val="154833"/>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grpSp>
        <p:nvGrpSpPr>
          <p:cNvPr id="2493" name="Google Shape;2493;p206"/>
          <p:cNvGrpSpPr/>
          <p:nvPr/>
        </p:nvGrpSpPr>
        <p:grpSpPr>
          <a:xfrm>
            <a:off x="-155715" y="3526278"/>
            <a:ext cx="3993011" cy="1937322"/>
            <a:chOff x="0" y="-47625"/>
            <a:chExt cx="2103245" cy="1020449"/>
          </a:xfrm>
        </p:grpSpPr>
        <p:sp>
          <p:nvSpPr>
            <p:cNvPr id="2494" name="Google Shape;2494;p206"/>
            <p:cNvSpPr/>
            <p:nvPr/>
          </p:nvSpPr>
          <p:spPr>
            <a:xfrm>
              <a:off x="0" y="0"/>
              <a:ext cx="2103245" cy="972824"/>
            </a:xfrm>
            <a:custGeom>
              <a:rect b="b" l="l" r="r" t="t"/>
              <a:pathLst>
                <a:path extrusionOk="0" h="972824" w="2103245">
                  <a:moveTo>
                    <a:pt x="0" y="0"/>
                  </a:moveTo>
                  <a:lnTo>
                    <a:pt x="2103245" y="0"/>
                  </a:lnTo>
                  <a:lnTo>
                    <a:pt x="2103245" y="972824"/>
                  </a:lnTo>
                  <a:lnTo>
                    <a:pt x="0" y="972824"/>
                  </a:lnTo>
                  <a:close/>
                </a:path>
              </a:pathLst>
            </a:custGeom>
            <a:solidFill>
              <a:srgbClr val="C8E0F4">
                <a:alpha val="67060"/>
              </a:srgbClr>
            </a:solidFill>
            <a:ln>
              <a:noFill/>
            </a:ln>
          </p:spPr>
        </p:sp>
        <p:sp>
          <p:nvSpPr>
            <p:cNvPr id="2495" name="Google Shape;2495;p206"/>
            <p:cNvSpPr txBox="1"/>
            <p:nvPr/>
          </p:nvSpPr>
          <p:spPr>
            <a:xfrm>
              <a:off x="0" y="-47625"/>
              <a:ext cx="812700" cy="860400"/>
            </a:xfrm>
            <a:prstGeom prst="rect">
              <a:avLst/>
            </a:prstGeom>
            <a:noFill/>
            <a:ln>
              <a:noFill/>
            </a:ln>
          </p:spPr>
          <p:txBody>
            <a:bodyPr anchorCtr="0" anchor="ctr" bIns="25400" lIns="25400" spcFirstLastPara="1" rIns="25400" wrap="square" tIns="25400">
              <a:noAutofit/>
            </a:bodyPr>
            <a:lstStyle/>
            <a:p>
              <a:pPr indent="0" lvl="0" marL="0" marR="0" rtl="0" algn="ctr">
                <a:lnSpc>
                  <a:spcPct val="154833"/>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pic>
        <p:nvPicPr>
          <p:cNvPr id="2496" name="Google Shape;2496;p206"/>
          <p:cNvPicPr preferRelativeResize="0"/>
          <p:nvPr/>
        </p:nvPicPr>
        <p:blipFill rotWithShape="1">
          <a:blip r:embed="rId3">
            <a:alphaModFix amt="76000"/>
          </a:blip>
          <a:srcRect b="0" l="0" r="0" t="0"/>
          <a:stretch/>
        </p:blipFill>
        <p:spPr>
          <a:xfrm>
            <a:off x="1968568" y="989718"/>
            <a:ext cx="1588159" cy="1991708"/>
          </a:xfrm>
          <a:prstGeom prst="rect">
            <a:avLst/>
          </a:prstGeom>
          <a:noFill/>
          <a:ln>
            <a:noFill/>
          </a:ln>
        </p:spPr>
      </p:pic>
      <p:pic>
        <p:nvPicPr>
          <p:cNvPr id="2497" name="Google Shape;2497;p206"/>
          <p:cNvPicPr preferRelativeResize="0"/>
          <p:nvPr/>
        </p:nvPicPr>
        <p:blipFill rotWithShape="1">
          <a:blip r:embed="rId4">
            <a:alphaModFix amt="31000"/>
          </a:blip>
          <a:srcRect b="0" l="0" r="0" t="71195"/>
          <a:stretch/>
        </p:blipFill>
        <p:spPr>
          <a:xfrm>
            <a:off x="7772107" y="4540117"/>
            <a:ext cx="1069327" cy="305832"/>
          </a:xfrm>
          <a:prstGeom prst="rect">
            <a:avLst/>
          </a:prstGeom>
          <a:noFill/>
          <a:ln>
            <a:noFill/>
          </a:ln>
        </p:spPr>
      </p:pic>
      <p:pic>
        <p:nvPicPr>
          <p:cNvPr id="2498" name="Google Shape;2498;p206"/>
          <p:cNvPicPr preferRelativeResize="0"/>
          <p:nvPr/>
        </p:nvPicPr>
        <p:blipFill rotWithShape="1">
          <a:blip r:embed="rId5">
            <a:alphaModFix/>
          </a:blip>
          <a:srcRect b="0" l="0" r="0" t="0"/>
          <a:stretch/>
        </p:blipFill>
        <p:spPr>
          <a:xfrm>
            <a:off x="135100" y="943213"/>
            <a:ext cx="2453987" cy="2453987"/>
          </a:xfrm>
          <a:prstGeom prst="rect">
            <a:avLst/>
          </a:prstGeom>
          <a:noFill/>
          <a:ln>
            <a:noFill/>
          </a:ln>
        </p:spPr>
      </p:pic>
      <p:sp>
        <p:nvSpPr>
          <p:cNvPr id="2499" name="Google Shape;2499;p206"/>
          <p:cNvSpPr txBox="1"/>
          <p:nvPr/>
        </p:nvSpPr>
        <p:spPr>
          <a:xfrm>
            <a:off x="0" y="4107618"/>
            <a:ext cx="3681600" cy="6651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Clr>
                <a:srgbClr val="000000"/>
              </a:buClr>
              <a:buSzPts val="1800"/>
              <a:buFont typeface="Arial"/>
              <a:buNone/>
            </a:pPr>
            <a:r>
              <a:rPr b="0" i="0" lang="en" sz="1800" u="none" cap="none" strike="noStrike">
                <a:solidFill>
                  <a:srgbClr val="508AA8"/>
                </a:solidFill>
                <a:latin typeface="Arial"/>
                <a:ea typeface="Arial"/>
                <a:cs typeface="Arial"/>
                <a:sym typeface="Arial"/>
              </a:rPr>
              <a:t>HEALTHY DEMOCRACY CAMPAIGN</a:t>
            </a:r>
            <a:endParaRPr b="0" i="0" sz="700" u="none" cap="none" strike="noStrike">
              <a:solidFill>
                <a:srgbClr val="000000"/>
              </a:solidFill>
              <a:latin typeface="Arial"/>
              <a:ea typeface="Arial"/>
              <a:cs typeface="Arial"/>
              <a:sym typeface="Arial"/>
            </a:endParaRPr>
          </a:p>
        </p:txBody>
      </p:sp>
      <p:sp>
        <p:nvSpPr>
          <p:cNvPr id="2500" name="Google Shape;2500;p206"/>
          <p:cNvSpPr txBox="1"/>
          <p:nvPr/>
        </p:nvSpPr>
        <p:spPr>
          <a:xfrm>
            <a:off x="4349134" y="573792"/>
            <a:ext cx="3280800" cy="307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2000"/>
              <a:buFont typeface="Arial"/>
              <a:buNone/>
            </a:pPr>
            <a:r>
              <a:rPr b="0" i="0" lang="en" sz="2000" u="none" cap="none" strike="noStrike">
                <a:solidFill>
                  <a:srgbClr val="B40101"/>
                </a:solidFill>
                <a:latin typeface="Arial"/>
                <a:ea typeface="Arial"/>
                <a:cs typeface="Arial"/>
                <a:sym typeface="Arial"/>
              </a:rPr>
              <a:t>RELATIONAL ORGANIZING</a:t>
            </a:r>
            <a:endParaRPr b="0" i="0" sz="700" u="none" cap="none" strike="noStrike">
              <a:solidFill>
                <a:srgbClr val="000000"/>
              </a:solidFill>
              <a:latin typeface="Arial"/>
              <a:ea typeface="Arial"/>
              <a:cs typeface="Arial"/>
              <a:sym typeface="Arial"/>
            </a:endParaRPr>
          </a:p>
        </p:txBody>
      </p:sp>
      <p:sp>
        <p:nvSpPr>
          <p:cNvPr id="2501" name="Google Shape;2501;p206"/>
          <p:cNvSpPr txBox="1"/>
          <p:nvPr/>
        </p:nvSpPr>
        <p:spPr>
          <a:xfrm>
            <a:off x="4349134" y="1040508"/>
            <a:ext cx="4280700" cy="877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500"/>
              <a:buFont typeface="Arial"/>
              <a:buNone/>
            </a:pPr>
            <a:r>
              <a:rPr b="0" i="0" lang="en" sz="1500" u="none" cap="none" strike="noStrike">
                <a:solidFill>
                  <a:srgbClr val="000000"/>
                </a:solidFill>
                <a:latin typeface="Arial"/>
                <a:ea typeface="Arial"/>
                <a:cs typeface="Arial"/>
                <a:sym typeface="Arial"/>
              </a:rPr>
              <a:t>Two team captains per medical school were taught basics of organizing and led teams of 5 to 10 friends</a:t>
            </a:r>
            <a:endParaRPr b="0" i="0" sz="700" u="none" cap="none" strike="noStrike">
              <a:solidFill>
                <a:srgbClr val="000000"/>
              </a:solidFill>
              <a:latin typeface="Arial"/>
              <a:ea typeface="Arial"/>
              <a:cs typeface="Arial"/>
              <a:sym typeface="Arial"/>
            </a:endParaRPr>
          </a:p>
        </p:txBody>
      </p:sp>
      <p:sp>
        <p:nvSpPr>
          <p:cNvPr id="2502" name="Google Shape;2502;p206"/>
          <p:cNvSpPr txBox="1"/>
          <p:nvPr/>
        </p:nvSpPr>
        <p:spPr>
          <a:xfrm>
            <a:off x="4349134" y="2057400"/>
            <a:ext cx="3423000" cy="307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2000"/>
              <a:buFont typeface="Arial"/>
              <a:buNone/>
            </a:pPr>
            <a:r>
              <a:rPr b="0" i="0" lang="en" sz="2000" u="none" cap="none" strike="noStrike">
                <a:solidFill>
                  <a:srgbClr val="B40101"/>
                </a:solidFill>
                <a:latin typeface="Arial"/>
                <a:ea typeface="Arial"/>
                <a:cs typeface="Arial"/>
                <a:sym typeface="Arial"/>
              </a:rPr>
              <a:t>BUILT IN  ACCOUNTABILITY</a:t>
            </a:r>
            <a:endParaRPr b="0" i="0" sz="700" u="none" cap="none" strike="noStrike">
              <a:solidFill>
                <a:srgbClr val="000000"/>
              </a:solidFill>
              <a:latin typeface="Arial"/>
              <a:ea typeface="Arial"/>
              <a:cs typeface="Arial"/>
              <a:sym typeface="Arial"/>
            </a:endParaRPr>
          </a:p>
        </p:txBody>
      </p:sp>
      <p:sp>
        <p:nvSpPr>
          <p:cNvPr id="2503" name="Google Shape;2503;p206"/>
          <p:cNvSpPr txBox="1"/>
          <p:nvPr/>
        </p:nvSpPr>
        <p:spPr>
          <a:xfrm>
            <a:off x="4350325" y="2525713"/>
            <a:ext cx="4280700" cy="554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500"/>
              <a:buFont typeface="Arial"/>
              <a:buNone/>
            </a:pPr>
            <a:r>
              <a:rPr b="0" i="0" lang="en" sz="1500" u="none" cap="none" strike="noStrike">
                <a:solidFill>
                  <a:srgbClr val="000000"/>
                </a:solidFill>
                <a:latin typeface="Arial"/>
                <a:ea typeface="Arial"/>
                <a:cs typeface="Arial"/>
                <a:sym typeface="Arial"/>
              </a:rPr>
              <a:t>Team captains held their teams accountable to goals and led "field missions" to register voters</a:t>
            </a:r>
            <a:endParaRPr b="0" i="0" sz="700" u="none" cap="none" strike="noStrike">
              <a:solidFill>
                <a:srgbClr val="000000"/>
              </a:solidFill>
              <a:latin typeface="Arial"/>
              <a:ea typeface="Arial"/>
              <a:cs typeface="Arial"/>
              <a:sym typeface="Arial"/>
            </a:endParaRPr>
          </a:p>
        </p:txBody>
      </p:sp>
      <p:pic>
        <p:nvPicPr>
          <p:cNvPr id="2504" name="Google Shape;2504;p206"/>
          <p:cNvPicPr preferRelativeResize="0"/>
          <p:nvPr/>
        </p:nvPicPr>
        <p:blipFill rotWithShape="1">
          <a:blip r:embed="rId6">
            <a:alphaModFix/>
          </a:blip>
          <a:srcRect b="0" l="0" r="0" t="0"/>
          <a:stretch/>
        </p:blipFill>
        <p:spPr>
          <a:xfrm>
            <a:off x="324226" y="207775"/>
            <a:ext cx="3280725" cy="548171"/>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508" name="Shape 2508"/>
        <p:cNvGrpSpPr/>
        <p:nvPr/>
      </p:nvGrpSpPr>
      <p:grpSpPr>
        <a:xfrm>
          <a:off x="0" y="0"/>
          <a:ext cx="0" cy="0"/>
          <a:chOff x="0" y="0"/>
          <a:chExt cx="0" cy="0"/>
        </a:xfrm>
      </p:grpSpPr>
      <p:sp>
        <p:nvSpPr>
          <p:cNvPr id="2509" name="Google Shape;2509;p20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Why work in structured teams?</a:t>
            </a:r>
            <a:endParaRPr/>
          </a:p>
        </p:txBody>
      </p:sp>
      <p:sp>
        <p:nvSpPr>
          <p:cNvPr id="2510" name="Google Shape;2510;p207"/>
          <p:cNvSpPr txBox="1"/>
          <p:nvPr>
            <p:ph idx="1" type="body"/>
          </p:nvPr>
        </p:nvSpPr>
        <p:spPr>
          <a:xfrm>
            <a:off x="311700" y="1152475"/>
            <a:ext cx="7941600" cy="375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solidFill>
                  <a:srgbClr val="434343"/>
                </a:solidFill>
              </a:rPr>
              <a:t>Organized teams have more </a:t>
            </a:r>
            <a:r>
              <a:rPr b="1" lang="en">
                <a:solidFill>
                  <a:srgbClr val="5E0942"/>
                </a:solidFill>
              </a:rPr>
              <a:t>POWER</a:t>
            </a:r>
            <a:r>
              <a:rPr b="1" lang="en">
                <a:solidFill>
                  <a:srgbClr val="434343"/>
                </a:solidFill>
              </a:rPr>
              <a:t> </a:t>
            </a:r>
            <a:r>
              <a:rPr lang="en">
                <a:solidFill>
                  <a:srgbClr val="434343"/>
                </a:solidFill>
              </a:rPr>
              <a:t>than disorganized individuals</a:t>
            </a:r>
            <a:endParaRPr>
              <a:solidFill>
                <a:srgbClr val="434343"/>
              </a:solidFill>
            </a:endParaRPr>
          </a:p>
          <a:p>
            <a:pPr indent="-342900" lvl="0" marL="457200" rtl="0" algn="l">
              <a:spcBef>
                <a:spcPts val="1200"/>
              </a:spcBef>
              <a:spcAft>
                <a:spcPts val="0"/>
              </a:spcAft>
              <a:buClr>
                <a:srgbClr val="434343"/>
              </a:buClr>
              <a:buSzPts val="1800"/>
              <a:buChar char="●"/>
            </a:pPr>
            <a:r>
              <a:rPr lang="en">
                <a:solidFill>
                  <a:srgbClr val="434343"/>
                </a:solidFill>
              </a:rPr>
              <a:t>We can share </a:t>
            </a:r>
            <a:r>
              <a:rPr b="1" lang="en">
                <a:solidFill>
                  <a:srgbClr val="5E0942"/>
                </a:solidFill>
              </a:rPr>
              <a:t>resources</a:t>
            </a:r>
            <a:r>
              <a:rPr lang="en">
                <a:solidFill>
                  <a:srgbClr val="434343"/>
                </a:solidFill>
              </a:rPr>
              <a:t> and reach </a:t>
            </a:r>
            <a:r>
              <a:rPr b="1" lang="en">
                <a:solidFill>
                  <a:srgbClr val="5E0942"/>
                </a:solidFill>
              </a:rPr>
              <a:t>higher goals</a:t>
            </a:r>
            <a:endParaRPr b="1">
              <a:solidFill>
                <a:srgbClr val="5E0942"/>
              </a:solidFill>
            </a:endParaRPr>
          </a:p>
          <a:p>
            <a:pPr indent="-342900" lvl="0" marL="457200" rtl="0" algn="l">
              <a:spcBef>
                <a:spcPts val="1200"/>
              </a:spcBef>
              <a:spcAft>
                <a:spcPts val="0"/>
              </a:spcAft>
              <a:buClr>
                <a:srgbClr val="434343"/>
              </a:buClr>
              <a:buSzPts val="1800"/>
              <a:buChar char="●"/>
            </a:pPr>
            <a:r>
              <a:rPr lang="en">
                <a:solidFill>
                  <a:srgbClr val="434343"/>
                </a:solidFill>
              </a:rPr>
              <a:t>Team members support and coach each other to</a:t>
            </a:r>
            <a:br>
              <a:rPr lang="en">
                <a:solidFill>
                  <a:srgbClr val="434343"/>
                </a:solidFill>
              </a:rPr>
            </a:br>
            <a:r>
              <a:rPr b="1" lang="en">
                <a:solidFill>
                  <a:srgbClr val="5E0942"/>
                </a:solidFill>
              </a:rPr>
              <a:t>develop leaders</a:t>
            </a:r>
            <a:endParaRPr b="1">
              <a:solidFill>
                <a:srgbClr val="5E0942"/>
              </a:solidFill>
            </a:endParaRPr>
          </a:p>
          <a:p>
            <a:pPr indent="-342900" lvl="0" marL="457200" rtl="0" algn="l">
              <a:spcBef>
                <a:spcPts val="1000"/>
              </a:spcBef>
              <a:spcAft>
                <a:spcPts val="0"/>
              </a:spcAft>
              <a:buClr>
                <a:srgbClr val="434343"/>
              </a:buClr>
              <a:buSzPts val="1800"/>
              <a:buChar char="●"/>
            </a:pPr>
            <a:r>
              <a:rPr lang="en">
                <a:solidFill>
                  <a:srgbClr val="434343"/>
                </a:solidFill>
              </a:rPr>
              <a:t>Interacting with each other deepens our </a:t>
            </a:r>
            <a:r>
              <a:rPr b="1" lang="en">
                <a:solidFill>
                  <a:srgbClr val="5E0942"/>
                </a:solidFill>
              </a:rPr>
              <a:t>relationships</a:t>
            </a:r>
            <a:r>
              <a:rPr lang="en">
                <a:solidFill>
                  <a:srgbClr val="434343"/>
                </a:solidFill>
              </a:rPr>
              <a:t> and </a:t>
            </a:r>
            <a:r>
              <a:rPr b="1" lang="en">
                <a:solidFill>
                  <a:srgbClr val="5E0942"/>
                </a:solidFill>
              </a:rPr>
              <a:t>commitment</a:t>
            </a:r>
            <a:r>
              <a:rPr lang="en">
                <a:solidFill>
                  <a:srgbClr val="434343"/>
                </a:solidFill>
              </a:rPr>
              <a:t> to common goals</a:t>
            </a:r>
            <a:endParaRPr>
              <a:solidFill>
                <a:srgbClr val="434343"/>
              </a:solidFill>
            </a:endParaRPr>
          </a:p>
          <a:p>
            <a:pPr indent="-342900" lvl="0" marL="457200" rtl="0" algn="l">
              <a:spcBef>
                <a:spcPts val="1000"/>
              </a:spcBef>
              <a:spcAft>
                <a:spcPts val="1200"/>
              </a:spcAft>
              <a:buClr>
                <a:srgbClr val="434343"/>
              </a:buClr>
              <a:buSzPts val="1800"/>
              <a:buChar char="●"/>
            </a:pPr>
            <a:r>
              <a:rPr lang="en">
                <a:solidFill>
                  <a:srgbClr val="434343"/>
                </a:solidFill>
              </a:rPr>
              <a:t>Organizing with others is more </a:t>
            </a:r>
            <a:r>
              <a:rPr b="1" lang="en">
                <a:solidFill>
                  <a:srgbClr val="5E0942"/>
                </a:solidFill>
              </a:rPr>
              <a:t>fun</a:t>
            </a:r>
            <a:r>
              <a:rPr lang="en">
                <a:solidFill>
                  <a:srgbClr val="434343"/>
                </a:solidFill>
              </a:rPr>
              <a:t> and provides more </a:t>
            </a:r>
            <a:r>
              <a:rPr b="1" lang="en">
                <a:solidFill>
                  <a:srgbClr val="5E0942"/>
                </a:solidFill>
              </a:rPr>
              <a:t>satisfaction</a:t>
            </a:r>
            <a:endParaRPr b="1">
              <a:solidFill>
                <a:srgbClr val="5E0942"/>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4" name="Shape 2514"/>
        <p:cNvGrpSpPr/>
        <p:nvPr/>
      </p:nvGrpSpPr>
      <p:grpSpPr>
        <a:xfrm>
          <a:off x="0" y="0"/>
          <a:ext cx="0" cy="0"/>
          <a:chOff x="0" y="0"/>
          <a:chExt cx="0" cy="0"/>
        </a:xfrm>
      </p:grpSpPr>
      <p:sp>
        <p:nvSpPr>
          <p:cNvPr id="2515" name="Google Shape;2515;p20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Structure is everywhere</a:t>
            </a:r>
            <a:endParaRPr/>
          </a:p>
        </p:txBody>
      </p:sp>
      <p:pic>
        <p:nvPicPr>
          <p:cNvPr id="2516" name="Google Shape;2516;p208"/>
          <p:cNvPicPr preferRelativeResize="0"/>
          <p:nvPr/>
        </p:nvPicPr>
        <p:blipFill>
          <a:blip r:embed="rId3">
            <a:alphaModFix/>
          </a:blip>
          <a:stretch>
            <a:fillRect/>
          </a:stretch>
        </p:blipFill>
        <p:spPr>
          <a:xfrm>
            <a:off x="3558850" y="3033301"/>
            <a:ext cx="3078064" cy="1793125"/>
          </a:xfrm>
          <a:prstGeom prst="rect">
            <a:avLst/>
          </a:prstGeom>
          <a:noFill/>
          <a:ln>
            <a:noFill/>
          </a:ln>
        </p:spPr>
      </p:pic>
      <p:pic>
        <p:nvPicPr>
          <p:cNvPr descr="New Zealand Rugby Haka Dance (Provided by Tenor)" id="2517" name="Google Shape;2517;p208"/>
          <p:cNvPicPr preferRelativeResize="0"/>
          <p:nvPr/>
        </p:nvPicPr>
        <p:blipFill>
          <a:blip r:embed="rId4">
            <a:alphaModFix/>
          </a:blip>
          <a:stretch>
            <a:fillRect/>
          </a:stretch>
        </p:blipFill>
        <p:spPr>
          <a:xfrm>
            <a:off x="2606804" y="1239286"/>
            <a:ext cx="2939425" cy="1601975"/>
          </a:xfrm>
          <a:prstGeom prst="rect">
            <a:avLst/>
          </a:prstGeom>
          <a:noFill/>
          <a:ln>
            <a:noFill/>
          </a:ln>
        </p:spPr>
      </p:pic>
      <p:pic>
        <p:nvPicPr>
          <p:cNvPr descr="a group of people sitting around a table clapping (Provided by Tenor)" id="2518" name="Google Shape;2518;p208"/>
          <p:cNvPicPr preferRelativeResize="0"/>
          <p:nvPr/>
        </p:nvPicPr>
        <p:blipFill>
          <a:blip r:embed="rId5">
            <a:alphaModFix/>
          </a:blip>
          <a:stretch>
            <a:fillRect/>
          </a:stretch>
        </p:blipFill>
        <p:spPr>
          <a:xfrm>
            <a:off x="6359036" y="815600"/>
            <a:ext cx="2474175" cy="2025650"/>
          </a:xfrm>
          <a:prstGeom prst="rect">
            <a:avLst/>
          </a:prstGeom>
          <a:noFill/>
          <a:ln>
            <a:noFill/>
          </a:ln>
        </p:spPr>
      </p:pic>
      <p:pic>
        <p:nvPicPr>
          <p:cNvPr descr="a large group of people are gathered in a church with a cross on the wall (Provided by Tenor)" id="2519" name="Google Shape;2519;p208"/>
          <p:cNvPicPr preferRelativeResize="0"/>
          <p:nvPr/>
        </p:nvPicPr>
        <p:blipFill rotWithShape="1">
          <a:blip r:embed="rId6">
            <a:alphaModFix/>
          </a:blip>
          <a:srcRect b="0" l="0" r="21618" t="0"/>
          <a:stretch/>
        </p:blipFill>
        <p:spPr>
          <a:xfrm>
            <a:off x="311700" y="3033301"/>
            <a:ext cx="2563826" cy="1793125"/>
          </a:xfrm>
          <a:prstGeom prst="rect">
            <a:avLst/>
          </a:prstGeom>
          <a:noFill/>
          <a:ln>
            <a:noFill/>
          </a:ln>
        </p:spPr>
      </p:pic>
      <p:sp>
        <p:nvSpPr>
          <p:cNvPr id="2520" name="Google Shape;2520;p208"/>
          <p:cNvSpPr txBox="1"/>
          <p:nvPr/>
        </p:nvSpPr>
        <p:spPr>
          <a:xfrm>
            <a:off x="311700" y="2602200"/>
            <a:ext cx="3000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34343"/>
                </a:solidFill>
                <a:latin typeface="Montserrat"/>
                <a:ea typeface="Montserrat"/>
                <a:cs typeface="Montserrat"/>
                <a:sym typeface="Montserrat"/>
              </a:rPr>
              <a:t>Faith groups</a:t>
            </a:r>
            <a:endParaRPr/>
          </a:p>
        </p:txBody>
      </p:sp>
      <p:sp>
        <p:nvSpPr>
          <p:cNvPr id="2521" name="Google Shape;2521;p208"/>
          <p:cNvSpPr txBox="1"/>
          <p:nvPr/>
        </p:nvSpPr>
        <p:spPr>
          <a:xfrm>
            <a:off x="1733412" y="1239275"/>
            <a:ext cx="1054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34343"/>
                </a:solidFill>
                <a:latin typeface="Montserrat"/>
                <a:ea typeface="Montserrat"/>
                <a:cs typeface="Montserrat"/>
                <a:sym typeface="Montserrat"/>
              </a:rPr>
              <a:t>Sports</a:t>
            </a:r>
            <a:endParaRPr sz="16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600">
                <a:solidFill>
                  <a:srgbClr val="434343"/>
                </a:solidFill>
                <a:latin typeface="Montserrat"/>
                <a:ea typeface="Montserrat"/>
                <a:cs typeface="Montserrat"/>
                <a:sym typeface="Montserrat"/>
              </a:rPr>
              <a:t>teams</a:t>
            </a:r>
            <a:endParaRPr sz="1600">
              <a:solidFill>
                <a:srgbClr val="434343"/>
              </a:solidFill>
              <a:latin typeface="Montserrat"/>
              <a:ea typeface="Montserrat"/>
              <a:cs typeface="Montserrat"/>
              <a:sym typeface="Montserrat"/>
            </a:endParaRPr>
          </a:p>
        </p:txBody>
      </p:sp>
      <p:sp>
        <p:nvSpPr>
          <p:cNvPr id="2522" name="Google Shape;2522;p208"/>
          <p:cNvSpPr txBox="1"/>
          <p:nvPr/>
        </p:nvSpPr>
        <p:spPr>
          <a:xfrm>
            <a:off x="6640668" y="4395325"/>
            <a:ext cx="1214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34343"/>
                </a:solidFill>
                <a:latin typeface="Montserrat"/>
                <a:ea typeface="Montserrat"/>
                <a:cs typeface="Montserrat"/>
                <a:sym typeface="Montserrat"/>
              </a:rPr>
              <a:t>Family</a:t>
            </a:r>
            <a:endParaRPr/>
          </a:p>
        </p:txBody>
      </p:sp>
      <p:sp>
        <p:nvSpPr>
          <p:cNvPr id="2523" name="Google Shape;2523;p208"/>
          <p:cNvSpPr txBox="1"/>
          <p:nvPr/>
        </p:nvSpPr>
        <p:spPr>
          <a:xfrm>
            <a:off x="6359036" y="382385"/>
            <a:ext cx="1704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34343"/>
                </a:solidFill>
                <a:latin typeface="Montserrat"/>
                <a:ea typeface="Montserrat"/>
                <a:cs typeface="Montserrat"/>
                <a:sym typeface="Montserrat"/>
              </a:rPr>
              <a:t>Workplace</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7" name="Shape 2527"/>
        <p:cNvGrpSpPr/>
        <p:nvPr/>
      </p:nvGrpSpPr>
      <p:grpSpPr>
        <a:xfrm>
          <a:off x="0" y="0"/>
          <a:ext cx="0" cy="0"/>
          <a:chOff x="0" y="0"/>
          <a:chExt cx="0" cy="0"/>
        </a:xfrm>
      </p:grpSpPr>
      <p:grpSp>
        <p:nvGrpSpPr>
          <p:cNvPr id="2528" name="Google Shape;2528;p209"/>
          <p:cNvGrpSpPr/>
          <p:nvPr/>
        </p:nvGrpSpPr>
        <p:grpSpPr>
          <a:xfrm>
            <a:off x="3118971" y="942889"/>
            <a:ext cx="2906076" cy="2917582"/>
            <a:chOff x="359078" y="873880"/>
            <a:chExt cx="2639488" cy="2649938"/>
          </a:xfrm>
        </p:grpSpPr>
        <p:sp>
          <p:nvSpPr>
            <p:cNvPr id="2529" name="Google Shape;2529;p209"/>
            <p:cNvSpPr/>
            <p:nvPr/>
          </p:nvSpPr>
          <p:spPr>
            <a:xfrm>
              <a:off x="1578119" y="2092816"/>
              <a:ext cx="201600" cy="2043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nvGrpSpPr>
            <p:cNvPr id="2530" name="Google Shape;2530;p209"/>
            <p:cNvGrpSpPr/>
            <p:nvPr/>
          </p:nvGrpSpPr>
          <p:grpSpPr>
            <a:xfrm>
              <a:off x="359078" y="2133036"/>
              <a:ext cx="1142859" cy="123900"/>
              <a:chOff x="1024153" y="423786"/>
              <a:chExt cx="1142859" cy="123900"/>
            </a:xfrm>
          </p:grpSpPr>
          <p:cxnSp>
            <p:nvCxnSpPr>
              <p:cNvPr id="2531" name="Google Shape;2531;p209"/>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2532" name="Google Shape;2532;p209"/>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2533" name="Google Shape;2533;p209"/>
            <p:cNvGrpSpPr/>
            <p:nvPr/>
          </p:nvGrpSpPr>
          <p:grpSpPr>
            <a:xfrm rot="2700243">
              <a:off x="547754" y="1591649"/>
              <a:ext cx="1142929" cy="123908"/>
              <a:chOff x="1024153" y="423786"/>
              <a:chExt cx="1142859" cy="123900"/>
            </a:xfrm>
          </p:grpSpPr>
          <p:cxnSp>
            <p:nvCxnSpPr>
              <p:cNvPr id="2534" name="Google Shape;2534;p209"/>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2535" name="Google Shape;2535;p209"/>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2536" name="Google Shape;2536;p209"/>
            <p:cNvGrpSpPr/>
            <p:nvPr/>
          </p:nvGrpSpPr>
          <p:grpSpPr>
            <a:xfrm rot="5400344">
              <a:off x="1107565" y="1383315"/>
              <a:ext cx="1142745" cy="123888"/>
              <a:chOff x="1024153" y="423786"/>
              <a:chExt cx="1142859" cy="123900"/>
            </a:xfrm>
          </p:grpSpPr>
          <p:cxnSp>
            <p:nvCxnSpPr>
              <p:cNvPr id="2537" name="Google Shape;2537;p209"/>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2538" name="Google Shape;2538;p209"/>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2539" name="Google Shape;2539;p209"/>
            <p:cNvGrpSpPr/>
            <p:nvPr/>
          </p:nvGrpSpPr>
          <p:grpSpPr>
            <a:xfrm rot="10800000">
              <a:off x="1855935" y="2133029"/>
              <a:ext cx="1142630" cy="123875"/>
              <a:chOff x="1024153" y="423786"/>
              <a:chExt cx="1142859" cy="123900"/>
            </a:xfrm>
          </p:grpSpPr>
          <p:cxnSp>
            <p:nvCxnSpPr>
              <p:cNvPr id="2540" name="Google Shape;2540;p209"/>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2541" name="Google Shape;2541;p209"/>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2542" name="Google Shape;2542;p209"/>
            <p:cNvGrpSpPr/>
            <p:nvPr/>
          </p:nvGrpSpPr>
          <p:grpSpPr>
            <a:xfrm rot="-2700243">
              <a:off x="540778" y="2690659"/>
              <a:ext cx="1142767" cy="123890"/>
              <a:chOff x="1024153" y="423786"/>
              <a:chExt cx="1142859" cy="123900"/>
            </a:xfrm>
          </p:grpSpPr>
          <p:cxnSp>
            <p:nvCxnSpPr>
              <p:cNvPr id="2543" name="Google Shape;2543;p209"/>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2544" name="Google Shape;2544;p209"/>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2545" name="Google Shape;2545;p209"/>
            <p:cNvGrpSpPr/>
            <p:nvPr/>
          </p:nvGrpSpPr>
          <p:grpSpPr>
            <a:xfrm rot="8099757">
              <a:off x="1667192" y="1591650"/>
              <a:ext cx="1142929" cy="123908"/>
              <a:chOff x="1024153" y="423786"/>
              <a:chExt cx="1142859" cy="123900"/>
            </a:xfrm>
          </p:grpSpPr>
          <p:cxnSp>
            <p:nvCxnSpPr>
              <p:cNvPr id="2546" name="Google Shape;2546;p209"/>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2547" name="Google Shape;2547;p209"/>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2548" name="Google Shape;2548;p209"/>
            <p:cNvGrpSpPr/>
            <p:nvPr/>
          </p:nvGrpSpPr>
          <p:grpSpPr>
            <a:xfrm rot="-8100000">
              <a:off x="1652049" y="2690641"/>
              <a:ext cx="1142848" cy="123899"/>
              <a:chOff x="1024153" y="423786"/>
              <a:chExt cx="1142859" cy="123900"/>
            </a:xfrm>
          </p:grpSpPr>
          <p:cxnSp>
            <p:nvCxnSpPr>
              <p:cNvPr id="2549" name="Google Shape;2549;p209"/>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2550" name="Google Shape;2550;p209"/>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2551" name="Google Shape;2551;p209"/>
            <p:cNvGrpSpPr/>
            <p:nvPr/>
          </p:nvGrpSpPr>
          <p:grpSpPr>
            <a:xfrm rot="-5400000">
              <a:off x="1107494" y="2890439"/>
              <a:ext cx="1142859" cy="123900"/>
              <a:chOff x="1024153" y="423786"/>
              <a:chExt cx="1142859" cy="123900"/>
            </a:xfrm>
          </p:grpSpPr>
          <p:cxnSp>
            <p:nvCxnSpPr>
              <p:cNvPr id="2552" name="Google Shape;2552;p209"/>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2553" name="Google Shape;2553;p209"/>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sp>
        <p:nvSpPr>
          <p:cNvPr id="2554" name="Google Shape;2554;p209"/>
          <p:cNvSpPr txBox="1"/>
          <p:nvPr/>
        </p:nvSpPr>
        <p:spPr>
          <a:xfrm>
            <a:off x="3118942" y="4264504"/>
            <a:ext cx="29058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“I am the leader”</a:t>
            </a:r>
            <a:endParaRPr b="1" sz="1812">
              <a:solidFill>
                <a:srgbClr val="5E0942"/>
              </a:solidFill>
              <a:latin typeface="Montserrat"/>
              <a:ea typeface="Montserrat"/>
              <a:cs typeface="Montserrat"/>
              <a:sym typeface="Montserrat"/>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8" name="Shape 2558"/>
        <p:cNvGrpSpPr/>
        <p:nvPr/>
      </p:nvGrpSpPr>
      <p:grpSpPr>
        <a:xfrm>
          <a:off x="0" y="0"/>
          <a:ext cx="0" cy="0"/>
          <a:chOff x="0" y="0"/>
          <a:chExt cx="0" cy="0"/>
        </a:xfrm>
      </p:grpSpPr>
      <p:grpSp>
        <p:nvGrpSpPr>
          <p:cNvPr id="2559" name="Google Shape;2559;p210"/>
          <p:cNvGrpSpPr/>
          <p:nvPr/>
        </p:nvGrpSpPr>
        <p:grpSpPr>
          <a:xfrm>
            <a:off x="3127106" y="942756"/>
            <a:ext cx="2905984" cy="2917388"/>
            <a:chOff x="3341050" y="972426"/>
            <a:chExt cx="2431379" cy="2440920"/>
          </a:xfrm>
        </p:grpSpPr>
        <p:cxnSp>
          <p:nvCxnSpPr>
            <p:cNvPr id="2560" name="Google Shape;2560;p210"/>
            <p:cNvCxnSpPr/>
            <p:nvPr/>
          </p:nvCxnSpPr>
          <p:spPr>
            <a:xfrm rot="10800000">
              <a:off x="3341050" y="2189260"/>
              <a:ext cx="894900" cy="0"/>
            </a:xfrm>
            <a:prstGeom prst="straightConnector1">
              <a:avLst/>
            </a:prstGeom>
            <a:noFill/>
            <a:ln cap="flat" cmpd="sng" w="45550">
              <a:solidFill>
                <a:srgbClr val="434343"/>
              </a:solidFill>
              <a:prstDash val="solid"/>
              <a:round/>
              <a:headEnd len="sm" w="sm" type="none"/>
              <a:tailEnd len="med" w="med" type="stealth"/>
            </a:ln>
          </p:spPr>
        </p:cxnSp>
        <p:sp>
          <p:nvSpPr>
            <p:cNvPr id="2561" name="Google Shape;2561;p210"/>
            <p:cNvSpPr/>
            <p:nvPr/>
          </p:nvSpPr>
          <p:spPr>
            <a:xfrm rot="10800000">
              <a:off x="4281380" y="2132277"/>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562" name="Google Shape;2562;p210"/>
            <p:cNvCxnSpPr/>
            <p:nvPr/>
          </p:nvCxnSpPr>
          <p:spPr>
            <a:xfrm rot="-8100000">
              <a:off x="3538081" y="1634679"/>
              <a:ext cx="894773" cy="0"/>
            </a:xfrm>
            <a:prstGeom prst="straightConnector1">
              <a:avLst/>
            </a:prstGeom>
            <a:noFill/>
            <a:ln cap="flat" cmpd="sng" w="45550">
              <a:solidFill>
                <a:srgbClr val="434343"/>
              </a:solidFill>
              <a:prstDash val="solid"/>
              <a:round/>
              <a:headEnd len="sm" w="sm" type="none"/>
              <a:tailEnd len="med" w="med" type="stealth"/>
            </a:ln>
          </p:spPr>
        </p:cxnSp>
        <p:sp>
          <p:nvSpPr>
            <p:cNvPr id="2563" name="Google Shape;2563;p210"/>
            <p:cNvSpPr/>
            <p:nvPr/>
          </p:nvSpPr>
          <p:spPr>
            <a:xfrm rot="-8100000">
              <a:off x="4317568" y="1965876"/>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564" name="Google Shape;2564;p210"/>
            <p:cNvCxnSpPr/>
            <p:nvPr/>
          </p:nvCxnSpPr>
          <p:spPr>
            <a:xfrm rot="-5400000">
              <a:off x="4109565" y="1419726"/>
              <a:ext cx="894600" cy="0"/>
            </a:xfrm>
            <a:prstGeom prst="straightConnector1">
              <a:avLst/>
            </a:prstGeom>
            <a:noFill/>
            <a:ln cap="flat" cmpd="sng" w="45550">
              <a:solidFill>
                <a:srgbClr val="434343"/>
              </a:solidFill>
              <a:prstDash val="solid"/>
              <a:round/>
              <a:headEnd len="sm" w="sm" type="none"/>
              <a:tailEnd len="med" w="med" type="stealth"/>
            </a:ln>
          </p:spPr>
        </p:cxnSp>
        <p:sp>
          <p:nvSpPr>
            <p:cNvPr id="2565" name="Google Shape;2565;p210"/>
            <p:cNvSpPr/>
            <p:nvPr/>
          </p:nvSpPr>
          <p:spPr>
            <a:xfrm rot="-5400000">
              <a:off x="4500604" y="1911689"/>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566" name="Google Shape;2566;p210"/>
            <p:cNvCxnSpPr/>
            <p:nvPr/>
          </p:nvCxnSpPr>
          <p:spPr>
            <a:xfrm>
              <a:off x="4877829" y="2189145"/>
              <a:ext cx="894600" cy="0"/>
            </a:xfrm>
            <a:prstGeom prst="straightConnector1">
              <a:avLst/>
            </a:prstGeom>
            <a:noFill/>
            <a:ln cap="flat" cmpd="sng" w="45550">
              <a:solidFill>
                <a:srgbClr val="434343"/>
              </a:solidFill>
              <a:prstDash val="solid"/>
              <a:round/>
              <a:headEnd len="sm" w="sm" type="none"/>
              <a:tailEnd len="med" w="med" type="stealth"/>
            </a:ln>
          </p:spPr>
        </p:cxnSp>
        <p:sp>
          <p:nvSpPr>
            <p:cNvPr id="2567" name="Google Shape;2567;p210"/>
            <p:cNvSpPr/>
            <p:nvPr/>
          </p:nvSpPr>
          <p:spPr>
            <a:xfrm>
              <a:off x="4719932" y="2132141"/>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568" name="Google Shape;2568;p210"/>
            <p:cNvCxnSpPr/>
            <p:nvPr/>
          </p:nvCxnSpPr>
          <p:spPr>
            <a:xfrm rot="8100000">
              <a:off x="3531579" y="2758758"/>
              <a:ext cx="894773" cy="0"/>
            </a:xfrm>
            <a:prstGeom prst="straightConnector1">
              <a:avLst/>
            </a:prstGeom>
            <a:noFill/>
            <a:ln cap="flat" cmpd="sng" w="45550">
              <a:solidFill>
                <a:srgbClr val="434343"/>
              </a:solidFill>
              <a:prstDash val="solid"/>
              <a:round/>
              <a:headEnd len="sm" w="sm" type="none"/>
              <a:tailEnd len="med" w="med" type="stealth"/>
            </a:ln>
          </p:spPr>
        </p:cxnSp>
        <p:sp>
          <p:nvSpPr>
            <p:cNvPr id="2569" name="Google Shape;2569;p210"/>
            <p:cNvSpPr/>
            <p:nvPr/>
          </p:nvSpPr>
          <p:spPr>
            <a:xfrm rot="8100000">
              <a:off x="4310988" y="2313389"/>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570" name="Google Shape;2570;p210"/>
            <p:cNvCxnSpPr/>
            <p:nvPr/>
          </p:nvCxnSpPr>
          <p:spPr>
            <a:xfrm rot="-2700000">
              <a:off x="4680955" y="1634657"/>
              <a:ext cx="894773" cy="0"/>
            </a:xfrm>
            <a:prstGeom prst="straightConnector1">
              <a:avLst/>
            </a:prstGeom>
            <a:noFill/>
            <a:ln cap="flat" cmpd="sng" w="45550">
              <a:solidFill>
                <a:srgbClr val="434343"/>
              </a:solidFill>
              <a:prstDash val="solid"/>
              <a:round/>
              <a:headEnd len="sm" w="sm" type="none"/>
              <a:tailEnd len="med" w="med" type="stealth"/>
            </a:ln>
          </p:spPr>
        </p:cxnSp>
        <p:sp>
          <p:nvSpPr>
            <p:cNvPr id="2571" name="Google Shape;2571;p210"/>
            <p:cNvSpPr/>
            <p:nvPr/>
          </p:nvSpPr>
          <p:spPr>
            <a:xfrm rot="-2700000">
              <a:off x="4683865" y="1965910"/>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572" name="Google Shape;2572;p210"/>
            <p:cNvCxnSpPr/>
            <p:nvPr/>
          </p:nvCxnSpPr>
          <p:spPr>
            <a:xfrm rot="2700000">
              <a:off x="4666972" y="2758620"/>
              <a:ext cx="894773" cy="0"/>
            </a:xfrm>
            <a:prstGeom prst="straightConnector1">
              <a:avLst/>
            </a:prstGeom>
            <a:noFill/>
            <a:ln cap="flat" cmpd="sng" w="45550">
              <a:solidFill>
                <a:srgbClr val="434343"/>
              </a:solidFill>
              <a:prstDash val="solid"/>
              <a:round/>
              <a:headEnd len="sm" w="sm" type="none"/>
              <a:tailEnd len="med" w="med" type="stealth"/>
            </a:ln>
          </p:spPr>
        </p:cxnSp>
        <p:sp>
          <p:nvSpPr>
            <p:cNvPr id="2573" name="Google Shape;2573;p210"/>
            <p:cNvSpPr/>
            <p:nvPr/>
          </p:nvSpPr>
          <p:spPr>
            <a:xfrm rot="2700000">
              <a:off x="4669839" y="2313319"/>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574" name="Google Shape;2574;p210"/>
            <p:cNvCxnSpPr/>
            <p:nvPr/>
          </p:nvCxnSpPr>
          <p:spPr>
            <a:xfrm rot="5400000">
              <a:off x="4109498" y="2965896"/>
              <a:ext cx="894900" cy="0"/>
            </a:xfrm>
            <a:prstGeom prst="straightConnector1">
              <a:avLst/>
            </a:prstGeom>
            <a:noFill/>
            <a:ln cap="flat" cmpd="sng" w="45550">
              <a:solidFill>
                <a:srgbClr val="434343"/>
              </a:solidFill>
              <a:prstDash val="solid"/>
              <a:round/>
              <a:headEnd len="sm" w="sm" type="none"/>
              <a:tailEnd len="med" w="med" type="stealth"/>
            </a:ln>
          </p:spPr>
        </p:cxnSp>
        <p:sp>
          <p:nvSpPr>
            <p:cNvPr id="2575" name="Google Shape;2575;p210"/>
            <p:cNvSpPr/>
            <p:nvPr/>
          </p:nvSpPr>
          <p:spPr>
            <a:xfrm rot="5400000">
              <a:off x="4500714" y="2359765"/>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sp>
        <p:nvSpPr>
          <p:cNvPr id="2576" name="Google Shape;2576;p210"/>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“We are all leaders” / No leader</a:t>
            </a:r>
            <a:endParaRPr b="1" sz="1812">
              <a:solidFill>
                <a:srgbClr val="5E0942"/>
              </a:solidFill>
              <a:latin typeface="Montserrat"/>
              <a:ea typeface="Montserrat"/>
              <a:cs typeface="Montserrat"/>
              <a:sym typeface="Montserrat"/>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0" name="Shape 2580"/>
        <p:cNvGrpSpPr/>
        <p:nvPr/>
      </p:nvGrpSpPr>
      <p:grpSpPr>
        <a:xfrm>
          <a:off x="0" y="0"/>
          <a:ext cx="0" cy="0"/>
          <a:chOff x="0" y="0"/>
          <a:chExt cx="0" cy="0"/>
        </a:xfrm>
      </p:grpSpPr>
      <p:sp>
        <p:nvSpPr>
          <p:cNvPr id="2581" name="Google Shape;2581;p211"/>
          <p:cNvSpPr/>
          <p:nvPr/>
        </p:nvSpPr>
        <p:spPr>
          <a:xfrm>
            <a:off x="4461123"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582" name="Google Shape;2582;p211"/>
          <p:cNvCxnSpPr>
            <a:stCxn id="2583" idx="6"/>
            <a:endCxn id="2581" idx="2"/>
          </p:cNvCxnSpPr>
          <p:nvPr/>
        </p:nvCxnSpPr>
        <p:spPr>
          <a:xfrm flipH="1" rot="10800000">
            <a:off x="3828686" y="2629072"/>
            <a:ext cx="632400" cy="4500"/>
          </a:xfrm>
          <a:prstGeom prst="straightConnector1">
            <a:avLst/>
          </a:prstGeom>
          <a:noFill/>
          <a:ln cap="flat" cmpd="sng" w="45550">
            <a:solidFill>
              <a:srgbClr val="434343"/>
            </a:solidFill>
            <a:prstDash val="solid"/>
            <a:round/>
            <a:headEnd len="sm" w="sm" type="none"/>
            <a:tailEnd len="med" w="med" type="none"/>
          </a:ln>
        </p:spPr>
      </p:cxnSp>
      <p:sp>
        <p:nvSpPr>
          <p:cNvPr id="2584" name="Google Shape;2584;p211"/>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Collaborative leadership</a:t>
            </a:r>
            <a:endParaRPr b="1" sz="1812">
              <a:solidFill>
                <a:srgbClr val="5E0942"/>
              </a:solidFill>
              <a:latin typeface="Montserrat"/>
              <a:ea typeface="Montserrat"/>
              <a:cs typeface="Montserrat"/>
              <a:sym typeface="Montserrat"/>
            </a:endParaRPr>
          </a:p>
        </p:txBody>
      </p:sp>
      <p:sp>
        <p:nvSpPr>
          <p:cNvPr id="2583" name="Google Shape;2583;p211"/>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585" name="Google Shape;2585;p211"/>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586" name="Google Shape;2586;p211"/>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587" name="Google Shape;2587;p211"/>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588" name="Google Shape;2588;p211"/>
          <p:cNvCxnSpPr>
            <a:stCxn id="2581" idx="6"/>
            <a:endCxn id="2587" idx="2"/>
          </p:cNvCxnSpPr>
          <p:nvPr/>
        </p:nvCxnSpPr>
        <p:spPr>
          <a:xfrm>
            <a:off x="4683123" y="2628969"/>
            <a:ext cx="632400" cy="4500"/>
          </a:xfrm>
          <a:prstGeom prst="straightConnector1">
            <a:avLst/>
          </a:prstGeom>
          <a:noFill/>
          <a:ln cap="flat" cmpd="sng" w="45550">
            <a:solidFill>
              <a:srgbClr val="434343"/>
            </a:solidFill>
            <a:prstDash val="solid"/>
            <a:round/>
            <a:headEnd len="sm" w="sm" type="none"/>
            <a:tailEnd len="med" w="med" type="none"/>
          </a:ln>
        </p:spPr>
      </p:cxnSp>
      <p:cxnSp>
        <p:nvCxnSpPr>
          <p:cNvPr id="2589" name="Google Shape;2589;p211"/>
          <p:cNvCxnSpPr>
            <a:stCxn id="2586" idx="4"/>
            <a:endCxn id="2581" idx="0"/>
          </p:cNvCxnSpPr>
          <p:nvPr/>
        </p:nvCxnSpPr>
        <p:spPr>
          <a:xfrm>
            <a:off x="4572123" y="2161569"/>
            <a:ext cx="0" cy="354900"/>
          </a:xfrm>
          <a:prstGeom prst="straightConnector1">
            <a:avLst/>
          </a:prstGeom>
          <a:noFill/>
          <a:ln cap="flat" cmpd="sng" w="45550">
            <a:solidFill>
              <a:srgbClr val="434343"/>
            </a:solidFill>
            <a:prstDash val="solid"/>
            <a:round/>
            <a:headEnd len="sm" w="sm" type="none"/>
            <a:tailEnd len="med" w="med" type="none"/>
          </a:ln>
        </p:spPr>
      </p:cxnSp>
      <p:cxnSp>
        <p:nvCxnSpPr>
          <p:cNvPr id="2590" name="Google Shape;2590;p211"/>
          <p:cNvCxnSpPr>
            <a:stCxn id="2585" idx="0"/>
            <a:endCxn id="2581" idx="4"/>
          </p:cNvCxnSpPr>
          <p:nvPr/>
        </p:nvCxnSpPr>
        <p:spPr>
          <a:xfrm rot="10800000">
            <a:off x="4572123" y="2741419"/>
            <a:ext cx="0" cy="364200"/>
          </a:xfrm>
          <a:prstGeom prst="straightConnector1">
            <a:avLst/>
          </a:prstGeom>
          <a:noFill/>
          <a:ln cap="flat" cmpd="sng" w="45550">
            <a:solidFill>
              <a:srgbClr val="434343"/>
            </a:solidFill>
            <a:prstDash val="solid"/>
            <a:round/>
            <a:headEnd len="sm" w="sm" type="none"/>
            <a:tailEnd len="med" w="med" type="none"/>
          </a:ln>
        </p:spPr>
      </p:cxnSp>
      <p:cxnSp>
        <p:nvCxnSpPr>
          <p:cNvPr id="2591" name="Google Shape;2591;p211"/>
          <p:cNvCxnSpPr>
            <a:stCxn id="2583" idx="7"/>
            <a:endCxn id="2586"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592" name="Google Shape;2592;p211"/>
          <p:cNvCxnSpPr>
            <a:stCxn id="2583" idx="5"/>
            <a:endCxn id="2585"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593" name="Google Shape;2593;p211"/>
          <p:cNvCxnSpPr>
            <a:stCxn id="2586" idx="5"/>
            <a:endCxn id="2587"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594" name="Google Shape;2594;p211"/>
          <p:cNvCxnSpPr>
            <a:stCxn id="2585" idx="7"/>
            <a:endCxn id="2587"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8" name="Shape 2598"/>
        <p:cNvGrpSpPr/>
        <p:nvPr/>
      </p:nvGrpSpPr>
      <p:grpSpPr>
        <a:xfrm>
          <a:off x="0" y="0"/>
          <a:ext cx="0" cy="0"/>
          <a:chOff x="0" y="0"/>
          <a:chExt cx="0" cy="0"/>
        </a:xfrm>
      </p:grpSpPr>
      <p:sp>
        <p:nvSpPr>
          <p:cNvPr id="2599" name="Google Shape;2599;p212"/>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600" name="Google Shape;2600;p212"/>
          <p:cNvCxnSpPr>
            <a:stCxn id="2601" idx="6"/>
            <a:endCxn id="2599"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2602" name="Google Shape;2602;p212"/>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Leadership island</a:t>
            </a:r>
            <a:endParaRPr b="1" sz="1812">
              <a:solidFill>
                <a:srgbClr val="5E0942"/>
              </a:solidFill>
              <a:latin typeface="Montserrat"/>
              <a:ea typeface="Montserrat"/>
              <a:cs typeface="Montserrat"/>
              <a:sym typeface="Montserrat"/>
            </a:endParaRPr>
          </a:p>
        </p:txBody>
      </p:sp>
      <p:sp>
        <p:nvSpPr>
          <p:cNvPr id="2601" name="Google Shape;2601;p212"/>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03" name="Google Shape;2603;p212"/>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04" name="Google Shape;2604;p212"/>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05" name="Google Shape;2605;p212"/>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606" name="Google Shape;2606;p212"/>
          <p:cNvCxnSpPr>
            <a:stCxn id="2599" idx="6"/>
            <a:endCxn id="2605"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2607" name="Google Shape;2607;p212"/>
          <p:cNvCxnSpPr>
            <a:stCxn id="2603" idx="0"/>
            <a:endCxn id="2599"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sp>
        <p:nvSpPr>
          <p:cNvPr id="2608" name="Google Shape;2608;p212"/>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609" name="Google Shape;2609;p212"/>
          <p:cNvCxnSpPr>
            <a:stCxn id="2601" idx="7"/>
            <a:endCxn id="2604"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610" name="Google Shape;2610;p212"/>
          <p:cNvCxnSpPr>
            <a:stCxn id="2604" idx="4"/>
            <a:endCxn id="2599"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2611" name="Google Shape;2611;p212"/>
          <p:cNvCxnSpPr>
            <a:stCxn id="2604" idx="5"/>
            <a:endCxn id="2605"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612" name="Google Shape;2612;p212"/>
          <p:cNvCxnSpPr>
            <a:stCxn id="2603" idx="7"/>
            <a:endCxn id="2605"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613" name="Google Shape;2613;p212"/>
          <p:cNvCxnSpPr>
            <a:stCxn id="2601" idx="5"/>
            <a:endCxn id="2603"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sp>
        <p:nvSpPr>
          <p:cNvPr id="2614" name="Google Shape;2614;p212"/>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15" name="Google Shape;2615;p212"/>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16" name="Google Shape;2616;p212"/>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17" name="Google Shape;2617;p212"/>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18" name="Google Shape;2618;p212"/>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19" name="Google Shape;2619;p212"/>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0" name="Google Shape;2620;p212"/>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1" name="Google Shape;2621;p212"/>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2" name="Google Shape;2622;p212"/>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3" name="Google Shape;2623;p212"/>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4" name="Google Shape;2624;p212"/>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5" name="Google Shape;2625;p212"/>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6" name="Google Shape;2626;p212"/>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7" name="Google Shape;2627;p212"/>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8" name="Google Shape;2628;p212"/>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29" name="Google Shape;2629;p212"/>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0" name="Google Shape;2630;p212"/>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1" name="Google Shape;2631;p212"/>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2" name="Google Shape;2632;p212"/>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3" name="Google Shape;2633;p212"/>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4" name="Google Shape;2634;p212"/>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5" name="Google Shape;2635;p212"/>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6" name="Google Shape;2636;p212"/>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7" name="Google Shape;2637;p212"/>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8" name="Google Shape;2638;p212"/>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39" name="Google Shape;2639;p212"/>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40" name="Google Shape;2640;p212"/>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41" name="Google Shape;2641;p212"/>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42" name="Google Shape;2642;p212"/>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43" name="Google Shape;2643;p212"/>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44" name="Google Shape;2644;p212"/>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45" name="Google Shape;2645;p212"/>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9" name="Shape 2649"/>
        <p:cNvGrpSpPr/>
        <p:nvPr/>
      </p:nvGrpSpPr>
      <p:grpSpPr>
        <a:xfrm>
          <a:off x="0" y="0"/>
          <a:ext cx="0" cy="0"/>
          <a:chOff x="0" y="0"/>
          <a:chExt cx="0" cy="0"/>
        </a:xfrm>
      </p:grpSpPr>
      <p:sp>
        <p:nvSpPr>
          <p:cNvPr id="2650" name="Google Shape;2650;p213"/>
          <p:cNvSpPr/>
          <p:nvPr/>
        </p:nvSpPr>
        <p:spPr>
          <a:xfrm>
            <a:off x="3383100" y="1822269"/>
            <a:ext cx="2377800" cy="16134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2651" name="Google Shape;2651;p213"/>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652" name="Google Shape;2652;p213"/>
          <p:cNvCxnSpPr>
            <a:stCxn id="2653" idx="6"/>
            <a:endCxn id="2651"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2654" name="Google Shape;2654;p213"/>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Leadership island</a:t>
            </a:r>
            <a:endParaRPr b="1" sz="1812">
              <a:solidFill>
                <a:srgbClr val="5E0942"/>
              </a:solidFill>
              <a:latin typeface="Montserrat"/>
              <a:ea typeface="Montserrat"/>
              <a:cs typeface="Montserrat"/>
              <a:sym typeface="Montserrat"/>
            </a:endParaRPr>
          </a:p>
        </p:txBody>
      </p:sp>
      <p:sp>
        <p:nvSpPr>
          <p:cNvPr id="2653" name="Google Shape;2653;p213"/>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55" name="Google Shape;2655;p213"/>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56" name="Google Shape;2656;p213"/>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57" name="Google Shape;2657;p213"/>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658" name="Google Shape;2658;p213"/>
          <p:cNvCxnSpPr>
            <a:stCxn id="2651" idx="6"/>
            <a:endCxn id="2657"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2659" name="Google Shape;2659;p213"/>
          <p:cNvCxnSpPr>
            <a:stCxn id="2655" idx="0"/>
            <a:endCxn id="2651"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sp>
        <p:nvSpPr>
          <p:cNvPr id="2660" name="Google Shape;2660;p213"/>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661" name="Google Shape;2661;p213"/>
          <p:cNvCxnSpPr>
            <a:stCxn id="2653" idx="7"/>
            <a:endCxn id="2656"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662" name="Google Shape;2662;p213"/>
          <p:cNvCxnSpPr>
            <a:stCxn id="2656" idx="4"/>
            <a:endCxn id="2651"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2663" name="Google Shape;2663;p213"/>
          <p:cNvCxnSpPr>
            <a:stCxn id="2656" idx="5"/>
            <a:endCxn id="2657"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664" name="Google Shape;2664;p213"/>
          <p:cNvCxnSpPr>
            <a:stCxn id="2655" idx="7"/>
            <a:endCxn id="2657"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665" name="Google Shape;2665;p213"/>
          <p:cNvCxnSpPr>
            <a:stCxn id="2653" idx="5"/>
            <a:endCxn id="2655"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sp>
        <p:nvSpPr>
          <p:cNvPr id="2666" name="Google Shape;2666;p213"/>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67" name="Google Shape;2667;p213"/>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68" name="Google Shape;2668;p213"/>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69" name="Google Shape;2669;p213"/>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0" name="Google Shape;2670;p213"/>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1" name="Google Shape;2671;p213"/>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2" name="Google Shape;2672;p213"/>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3" name="Google Shape;2673;p213"/>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4" name="Google Shape;2674;p213"/>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5" name="Google Shape;2675;p213"/>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6" name="Google Shape;2676;p213"/>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7" name="Google Shape;2677;p213"/>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8" name="Google Shape;2678;p213"/>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79" name="Google Shape;2679;p213"/>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0" name="Google Shape;2680;p213"/>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1" name="Google Shape;2681;p213"/>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2" name="Google Shape;2682;p213"/>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3" name="Google Shape;2683;p213"/>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4" name="Google Shape;2684;p213"/>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5" name="Google Shape;2685;p213"/>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6" name="Google Shape;2686;p213"/>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7" name="Google Shape;2687;p213"/>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8" name="Google Shape;2688;p213"/>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89" name="Google Shape;2689;p213"/>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90" name="Google Shape;2690;p213"/>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91" name="Google Shape;2691;p213"/>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92" name="Google Shape;2692;p213"/>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93" name="Google Shape;2693;p213"/>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94" name="Google Shape;2694;p213"/>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95" name="Google Shape;2695;p213"/>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96" name="Google Shape;2696;p213"/>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697" name="Google Shape;2697;p213"/>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1" name="Shape 2701"/>
        <p:cNvGrpSpPr/>
        <p:nvPr/>
      </p:nvGrpSpPr>
      <p:grpSpPr>
        <a:xfrm>
          <a:off x="0" y="0"/>
          <a:ext cx="0" cy="0"/>
          <a:chOff x="0" y="0"/>
          <a:chExt cx="0" cy="0"/>
        </a:xfrm>
      </p:grpSpPr>
      <p:sp>
        <p:nvSpPr>
          <p:cNvPr id="2702" name="Google Shape;2702;p214"/>
          <p:cNvSpPr/>
          <p:nvPr/>
        </p:nvSpPr>
        <p:spPr>
          <a:xfrm>
            <a:off x="2636625" y="1069432"/>
            <a:ext cx="3869700" cy="31191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2703" name="Google Shape;2703;p214"/>
          <p:cNvSpPr/>
          <p:nvPr/>
        </p:nvSpPr>
        <p:spPr>
          <a:xfrm>
            <a:off x="3496125" y="1822282"/>
            <a:ext cx="2150700" cy="1613400"/>
          </a:xfrm>
          <a:prstGeom prst="ellipse">
            <a:avLst/>
          </a:prstGeom>
          <a:solidFill>
            <a:srgbClr val="A3638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2704" name="Google Shape;2704;p214"/>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705" name="Google Shape;2705;p214"/>
          <p:cNvCxnSpPr>
            <a:stCxn id="2706" idx="6"/>
            <a:endCxn id="2704"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2707" name="Google Shape;2707;p214"/>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p:txBody>
      </p:sp>
      <p:sp>
        <p:nvSpPr>
          <p:cNvPr id="2706" name="Google Shape;2706;p214"/>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08" name="Google Shape;2708;p214"/>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09" name="Google Shape;2709;p214"/>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10" name="Google Shape;2710;p214"/>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711" name="Google Shape;2711;p214"/>
          <p:cNvCxnSpPr>
            <a:stCxn id="2704" idx="6"/>
            <a:endCxn id="2710"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2712" name="Google Shape;2712;p214"/>
          <p:cNvCxnSpPr>
            <a:stCxn id="2709" idx="4"/>
            <a:endCxn id="2704"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2713" name="Google Shape;2713;p214"/>
          <p:cNvCxnSpPr>
            <a:stCxn id="2708" idx="0"/>
            <a:endCxn id="2704"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2714" name="Google Shape;2714;p214"/>
          <p:cNvCxnSpPr>
            <a:stCxn id="2706" idx="7"/>
            <a:endCxn id="2709"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715" name="Google Shape;2715;p214"/>
          <p:cNvCxnSpPr>
            <a:stCxn id="2706" idx="5"/>
            <a:endCxn id="2708"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716" name="Google Shape;2716;p214"/>
          <p:cNvCxnSpPr>
            <a:stCxn id="2709" idx="5"/>
            <a:endCxn id="2710"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717" name="Google Shape;2717;p214"/>
          <p:cNvCxnSpPr>
            <a:stCxn id="2708" idx="7"/>
            <a:endCxn id="2710"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2718" name="Google Shape;2718;p214"/>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19" name="Google Shape;2719;p214"/>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20" name="Google Shape;2720;p214"/>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721" name="Google Shape;2721;p214"/>
          <p:cNvCxnSpPr>
            <a:stCxn id="2718" idx="5"/>
            <a:endCxn id="2709"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2722" name="Google Shape;2722;p214"/>
          <p:cNvCxnSpPr>
            <a:stCxn id="2720" idx="3"/>
            <a:endCxn id="2709"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2723" name="Google Shape;2723;p214"/>
          <p:cNvCxnSpPr>
            <a:stCxn id="2719" idx="4"/>
            <a:endCxn id="2709"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2724" name="Google Shape;2724;p214"/>
          <p:cNvCxnSpPr>
            <a:stCxn id="2719" idx="3"/>
            <a:endCxn id="2718"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725" name="Google Shape;2725;p214"/>
          <p:cNvCxnSpPr>
            <a:stCxn id="2719" idx="5"/>
            <a:endCxn id="2720"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726" name="Google Shape;2726;p214"/>
          <p:cNvCxnSpPr>
            <a:stCxn id="2720" idx="2"/>
            <a:endCxn id="2718"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2727" name="Google Shape;2727;p214"/>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28" name="Google Shape;2728;p214"/>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29" name="Google Shape;2729;p214"/>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730" name="Google Shape;2730;p214"/>
          <p:cNvCxnSpPr>
            <a:stCxn id="2727"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2731" name="Google Shape;2731;p214"/>
          <p:cNvCxnSpPr>
            <a:stCxn id="2729"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2732" name="Google Shape;2732;p214"/>
          <p:cNvCxnSpPr>
            <a:stCxn id="2728"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2733" name="Google Shape;2733;p214"/>
          <p:cNvCxnSpPr>
            <a:stCxn id="2728" idx="3"/>
            <a:endCxn id="2727"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734" name="Google Shape;2734;p214"/>
          <p:cNvCxnSpPr>
            <a:stCxn id="2728" idx="5"/>
            <a:endCxn id="2729"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735" name="Google Shape;2735;p214"/>
          <p:cNvCxnSpPr>
            <a:stCxn id="2729" idx="2"/>
            <a:endCxn id="2727"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2736" name="Google Shape;2736;p214"/>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37" name="Google Shape;2737;p214"/>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38" name="Google Shape;2738;p214"/>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739" name="Google Shape;2739;p214"/>
          <p:cNvCxnSpPr>
            <a:stCxn id="2736"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2740" name="Google Shape;2740;p214"/>
          <p:cNvCxnSpPr>
            <a:stCxn id="2738"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2741" name="Google Shape;2741;p214"/>
          <p:cNvCxnSpPr>
            <a:stCxn id="2737"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2742" name="Google Shape;2742;p214"/>
          <p:cNvCxnSpPr>
            <a:stCxn id="2737" idx="3"/>
            <a:endCxn id="2736"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743" name="Google Shape;2743;p214"/>
          <p:cNvCxnSpPr>
            <a:stCxn id="2737" idx="5"/>
            <a:endCxn id="2738"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744" name="Google Shape;2744;p214"/>
          <p:cNvCxnSpPr>
            <a:stCxn id="2738" idx="2"/>
            <a:endCxn id="2736"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2745" name="Google Shape;2745;p214"/>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46" name="Google Shape;2746;p214"/>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47" name="Google Shape;2747;p214"/>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748" name="Google Shape;2748;p214"/>
          <p:cNvCxnSpPr>
            <a:stCxn id="2745"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2749" name="Google Shape;2749;p214"/>
          <p:cNvCxnSpPr>
            <a:stCxn id="2747"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2750" name="Google Shape;2750;p214"/>
          <p:cNvCxnSpPr>
            <a:stCxn id="2746"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2751" name="Google Shape;2751;p214"/>
          <p:cNvCxnSpPr>
            <a:stCxn id="2746" idx="3"/>
            <a:endCxn id="2745"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752" name="Google Shape;2752;p214"/>
          <p:cNvCxnSpPr>
            <a:stCxn id="2746" idx="5"/>
            <a:endCxn id="2747"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753" name="Google Shape;2753;p214"/>
          <p:cNvCxnSpPr>
            <a:stCxn id="2747" idx="2"/>
            <a:endCxn id="2745"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2754" name="Google Shape;2754;p214"/>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55" name="Google Shape;2755;p214"/>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56" name="Google Shape;2756;p214"/>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57" name="Google Shape;2757;p214"/>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58" name="Google Shape;2758;p214"/>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59" name="Google Shape;2759;p214"/>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0" name="Google Shape;2760;p214"/>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1" name="Google Shape;2761;p214"/>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2" name="Google Shape;2762;p214"/>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3" name="Google Shape;2763;p214"/>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4" name="Google Shape;2764;p214"/>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5" name="Google Shape;2765;p214"/>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6" name="Google Shape;2766;p214"/>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7" name="Google Shape;2767;p214"/>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8" name="Google Shape;2768;p214"/>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69" name="Google Shape;2769;p214"/>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70" name="Google Shape;2770;p214"/>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71" name="Google Shape;2771;p214"/>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72" name="Google Shape;2772;p214"/>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73" name="Google Shape;2773;p214"/>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74" name="Google Shape;2774;p214"/>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8" name="Shape 2778"/>
        <p:cNvGrpSpPr/>
        <p:nvPr/>
      </p:nvGrpSpPr>
      <p:grpSpPr>
        <a:xfrm>
          <a:off x="0" y="0"/>
          <a:ext cx="0" cy="0"/>
          <a:chOff x="0" y="0"/>
          <a:chExt cx="0" cy="0"/>
        </a:xfrm>
      </p:grpSpPr>
      <p:sp>
        <p:nvSpPr>
          <p:cNvPr id="2779" name="Google Shape;2779;p215"/>
          <p:cNvSpPr/>
          <p:nvPr/>
        </p:nvSpPr>
        <p:spPr>
          <a:xfrm>
            <a:off x="2636625" y="1069432"/>
            <a:ext cx="3869700" cy="31191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2780" name="Google Shape;2780;p215"/>
          <p:cNvSpPr/>
          <p:nvPr/>
        </p:nvSpPr>
        <p:spPr>
          <a:xfrm>
            <a:off x="3496125" y="1822282"/>
            <a:ext cx="2150700" cy="1613400"/>
          </a:xfrm>
          <a:prstGeom prst="ellipse">
            <a:avLst/>
          </a:prstGeom>
          <a:solidFill>
            <a:srgbClr val="A3638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2781" name="Google Shape;2781;p215"/>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782" name="Google Shape;2782;p215"/>
          <p:cNvCxnSpPr>
            <a:stCxn id="2783" idx="6"/>
            <a:endCxn id="2781"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2784" name="Google Shape;2784;p215"/>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The snowflake model</a:t>
            </a:r>
            <a:endParaRPr b="1" sz="1812">
              <a:solidFill>
                <a:srgbClr val="5E0942"/>
              </a:solidFill>
              <a:latin typeface="Montserrat"/>
              <a:ea typeface="Montserrat"/>
              <a:cs typeface="Montserrat"/>
              <a:sym typeface="Montserrat"/>
            </a:endParaRPr>
          </a:p>
        </p:txBody>
      </p:sp>
      <p:sp>
        <p:nvSpPr>
          <p:cNvPr id="2783" name="Google Shape;2783;p215"/>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85" name="Google Shape;2785;p215"/>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86" name="Google Shape;2786;p215"/>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87" name="Google Shape;2787;p215"/>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788" name="Google Shape;2788;p215"/>
          <p:cNvCxnSpPr>
            <a:stCxn id="2781" idx="6"/>
            <a:endCxn id="2787"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2789" name="Google Shape;2789;p215"/>
          <p:cNvCxnSpPr>
            <a:stCxn id="2786" idx="4"/>
            <a:endCxn id="2781"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2790" name="Google Shape;2790;p215"/>
          <p:cNvCxnSpPr>
            <a:stCxn id="2785" idx="0"/>
            <a:endCxn id="2781"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2791" name="Google Shape;2791;p215"/>
          <p:cNvCxnSpPr>
            <a:stCxn id="2783" idx="7"/>
            <a:endCxn id="2786"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792" name="Google Shape;2792;p215"/>
          <p:cNvCxnSpPr>
            <a:stCxn id="2783" idx="5"/>
            <a:endCxn id="2785"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793" name="Google Shape;2793;p215"/>
          <p:cNvCxnSpPr>
            <a:stCxn id="2786" idx="5"/>
            <a:endCxn id="2787"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2794" name="Google Shape;2794;p215"/>
          <p:cNvCxnSpPr>
            <a:stCxn id="2785" idx="7"/>
            <a:endCxn id="2787"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2795" name="Google Shape;2795;p215"/>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96" name="Google Shape;2796;p215"/>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797" name="Google Shape;2797;p215"/>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798" name="Google Shape;2798;p215"/>
          <p:cNvCxnSpPr>
            <a:stCxn id="2795" idx="5"/>
            <a:endCxn id="2786"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2799" name="Google Shape;2799;p215"/>
          <p:cNvCxnSpPr>
            <a:stCxn id="2797" idx="3"/>
            <a:endCxn id="2786"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2800" name="Google Shape;2800;p215"/>
          <p:cNvCxnSpPr>
            <a:stCxn id="2796" idx="4"/>
            <a:endCxn id="2786"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2801" name="Google Shape;2801;p215"/>
          <p:cNvCxnSpPr>
            <a:stCxn id="2796" idx="3"/>
            <a:endCxn id="2795"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802" name="Google Shape;2802;p215"/>
          <p:cNvCxnSpPr>
            <a:stCxn id="2796" idx="5"/>
            <a:endCxn id="2797"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803" name="Google Shape;2803;p215"/>
          <p:cNvCxnSpPr>
            <a:stCxn id="2797" idx="2"/>
            <a:endCxn id="2795"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2804" name="Google Shape;2804;p215"/>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05" name="Google Shape;2805;p215"/>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06" name="Google Shape;2806;p215"/>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07" name="Google Shape;2807;p215"/>
          <p:cNvCxnSpPr>
            <a:stCxn id="2804"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2808" name="Google Shape;2808;p215"/>
          <p:cNvCxnSpPr>
            <a:stCxn id="2806"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2809" name="Google Shape;2809;p215"/>
          <p:cNvCxnSpPr>
            <a:stCxn id="2805"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2810" name="Google Shape;2810;p215"/>
          <p:cNvCxnSpPr>
            <a:stCxn id="2805" idx="3"/>
            <a:endCxn id="2804"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811" name="Google Shape;2811;p215"/>
          <p:cNvCxnSpPr>
            <a:stCxn id="2805" idx="5"/>
            <a:endCxn id="2806"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812" name="Google Shape;2812;p215"/>
          <p:cNvCxnSpPr>
            <a:stCxn id="2806" idx="2"/>
            <a:endCxn id="2804"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2813" name="Google Shape;2813;p215"/>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14" name="Google Shape;2814;p215"/>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15" name="Google Shape;2815;p215"/>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16" name="Google Shape;2816;p215"/>
          <p:cNvCxnSpPr>
            <a:stCxn id="2813"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2817" name="Google Shape;2817;p215"/>
          <p:cNvCxnSpPr>
            <a:stCxn id="2815"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2818" name="Google Shape;2818;p215"/>
          <p:cNvCxnSpPr>
            <a:stCxn id="2814"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2819" name="Google Shape;2819;p215"/>
          <p:cNvCxnSpPr>
            <a:stCxn id="2814" idx="3"/>
            <a:endCxn id="2813"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820" name="Google Shape;2820;p215"/>
          <p:cNvCxnSpPr>
            <a:stCxn id="2814" idx="5"/>
            <a:endCxn id="2815"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2821" name="Google Shape;2821;p215"/>
          <p:cNvCxnSpPr>
            <a:stCxn id="2815" idx="2"/>
            <a:endCxn id="2813"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2822" name="Google Shape;2822;p215"/>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23" name="Google Shape;2823;p215"/>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24" name="Google Shape;2824;p215"/>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25" name="Google Shape;2825;p215"/>
          <p:cNvCxnSpPr>
            <a:stCxn id="2822"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2826" name="Google Shape;2826;p215"/>
          <p:cNvCxnSpPr>
            <a:stCxn id="2824"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2827" name="Google Shape;2827;p215"/>
          <p:cNvCxnSpPr>
            <a:stCxn id="2823"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2828" name="Google Shape;2828;p215"/>
          <p:cNvCxnSpPr>
            <a:stCxn id="2823" idx="3"/>
            <a:endCxn id="2822"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829" name="Google Shape;2829;p215"/>
          <p:cNvCxnSpPr>
            <a:stCxn id="2823" idx="5"/>
            <a:endCxn id="2824"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2830" name="Google Shape;2830;p215"/>
          <p:cNvCxnSpPr>
            <a:stCxn id="2824" idx="2"/>
            <a:endCxn id="2822"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2831" name="Google Shape;2831;p215"/>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32" name="Google Shape;2832;p215"/>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33" name="Google Shape;2833;p215"/>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34" name="Google Shape;2834;p215"/>
          <p:cNvCxnSpPr>
            <a:stCxn id="2831" idx="4"/>
            <a:endCxn id="2835" idx="1"/>
          </p:cNvCxnSpPr>
          <p:nvPr/>
        </p:nvCxnSpPr>
        <p:spPr>
          <a:xfrm>
            <a:off x="4797640" y="892072"/>
            <a:ext cx="163200" cy="598200"/>
          </a:xfrm>
          <a:prstGeom prst="straightConnector1">
            <a:avLst/>
          </a:prstGeom>
          <a:noFill/>
          <a:ln cap="flat" cmpd="sng" w="45550">
            <a:solidFill>
              <a:srgbClr val="434343"/>
            </a:solidFill>
            <a:prstDash val="solid"/>
            <a:round/>
            <a:headEnd len="sm" w="sm" type="none"/>
            <a:tailEnd len="med" w="med" type="none"/>
          </a:ln>
        </p:spPr>
      </p:cxnSp>
      <p:cxnSp>
        <p:nvCxnSpPr>
          <p:cNvPr id="2836" name="Google Shape;2836;p215"/>
          <p:cNvCxnSpPr>
            <a:stCxn id="2833" idx="4"/>
            <a:endCxn id="2835" idx="7"/>
          </p:cNvCxnSpPr>
          <p:nvPr/>
        </p:nvCxnSpPr>
        <p:spPr>
          <a:xfrm flipH="1">
            <a:off x="5109494" y="1170060"/>
            <a:ext cx="495900" cy="371400"/>
          </a:xfrm>
          <a:prstGeom prst="straightConnector1">
            <a:avLst/>
          </a:prstGeom>
          <a:noFill/>
          <a:ln cap="flat" cmpd="sng" w="45550">
            <a:solidFill>
              <a:srgbClr val="434343"/>
            </a:solidFill>
            <a:prstDash val="solid"/>
            <a:round/>
            <a:headEnd len="sm" w="sm" type="none"/>
            <a:tailEnd len="med" w="med" type="none"/>
          </a:ln>
        </p:spPr>
      </p:cxnSp>
      <p:cxnSp>
        <p:nvCxnSpPr>
          <p:cNvPr id="2837" name="Google Shape;2837;p215"/>
          <p:cNvCxnSpPr>
            <a:stCxn id="2832" idx="4"/>
            <a:endCxn id="2835" idx="0"/>
          </p:cNvCxnSpPr>
          <p:nvPr/>
        </p:nvCxnSpPr>
        <p:spPr>
          <a:xfrm flipH="1">
            <a:off x="5045617" y="726547"/>
            <a:ext cx="260700" cy="758100"/>
          </a:xfrm>
          <a:prstGeom prst="straightConnector1">
            <a:avLst/>
          </a:prstGeom>
          <a:noFill/>
          <a:ln cap="flat" cmpd="sng" w="45550">
            <a:solidFill>
              <a:srgbClr val="434343"/>
            </a:solidFill>
            <a:prstDash val="solid"/>
            <a:round/>
            <a:headEnd len="sm" w="sm" type="none"/>
            <a:tailEnd len="med" w="med" type="none"/>
          </a:ln>
        </p:spPr>
      </p:cxnSp>
      <p:cxnSp>
        <p:nvCxnSpPr>
          <p:cNvPr id="2838" name="Google Shape;2838;p215"/>
          <p:cNvCxnSpPr>
            <a:stCxn id="2832" idx="3"/>
            <a:endCxn id="2831" idx="7"/>
          </p:cNvCxnSpPr>
          <p:nvPr/>
        </p:nvCxnSpPr>
        <p:spPr>
          <a:xfrm flipH="1">
            <a:off x="4934391" y="669898"/>
            <a:ext cx="308400" cy="65700"/>
          </a:xfrm>
          <a:prstGeom prst="straightConnector1">
            <a:avLst/>
          </a:prstGeom>
          <a:noFill/>
          <a:ln cap="flat" cmpd="sng" w="45550">
            <a:solidFill>
              <a:srgbClr val="434343"/>
            </a:solidFill>
            <a:prstDash val="solid"/>
            <a:round/>
            <a:headEnd len="sm" w="sm" type="none"/>
            <a:tailEnd len="med" w="med" type="none"/>
          </a:ln>
        </p:spPr>
      </p:cxnSp>
      <p:cxnSp>
        <p:nvCxnSpPr>
          <p:cNvPr id="2839" name="Google Shape;2839;p215"/>
          <p:cNvCxnSpPr>
            <a:stCxn id="2832" idx="5"/>
            <a:endCxn id="2833" idx="1"/>
          </p:cNvCxnSpPr>
          <p:nvPr/>
        </p:nvCxnSpPr>
        <p:spPr>
          <a:xfrm>
            <a:off x="5391283" y="720810"/>
            <a:ext cx="202200" cy="242100"/>
          </a:xfrm>
          <a:prstGeom prst="straightConnector1">
            <a:avLst/>
          </a:prstGeom>
          <a:noFill/>
          <a:ln cap="flat" cmpd="sng" w="45550">
            <a:solidFill>
              <a:srgbClr val="434343"/>
            </a:solidFill>
            <a:prstDash val="solid"/>
            <a:round/>
            <a:headEnd len="sm" w="sm" type="none"/>
            <a:tailEnd len="med" w="med" type="none"/>
          </a:ln>
        </p:spPr>
      </p:cxnSp>
      <p:cxnSp>
        <p:nvCxnSpPr>
          <p:cNvPr id="2840" name="Google Shape;2840;p215"/>
          <p:cNvCxnSpPr>
            <a:stCxn id="2833" idx="2"/>
            <a:endCxn id="2831" idx="6"/>
          </p:cNvCxnSpPr>
          <p:nvPr/>
        </p:nvCxnSpPr>
        <p:spPr>
          <a:xfrm rot="10800000">
            <a:off x="4939094" y="821460"/>
            <a:ext cx="597900" cy="206100"/>
          </a:xfrm>
          <a:prstGeom prst="straightConnector1">
            <a:avLst/>
          </a:prstGeom>
          <a:noFill/>
          <a:ln cap="flat" cmpd="sng" w="45550">
            <a:solidFill>
              <a:srgbClr val="434343"/>
            </a:solidFill>
            <a:prstDash val="solid"/>
            <a:round/>
            <a:headEnd len="sm" w="sm" type="none"/>
            <a:tailEnd len="med" w="med" type="none"/>
          </a:ln>
        </p:spPr>
      </p:cxnSp>
      <p:sp>
        <p:nvSpPr>
          <p:cNvPr id="2841" name="Google Shape;2841;p215"/>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42" name="Google Shape;2842;p215"/>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43" name="Google Shape;2843;p215"/>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44" name="Google Shape;2844;p215"/>
          <p:cNvCxnSpPr>
            <a:stCxn id="2841" idx="4"/>
          </p:cNvCxnSpPr>
          <p:nvPr/>
        </p:nvCxnSpPr>
        <p:spPr>
          <a:xfrm rot="10800000">
            <a:off x="6014339" y="3068105"/>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2845" name="Google Shape;2845;p215"/>
          <p:cNvCxnSpPr>
            <a:stCxn id="2843" idx="4"/>
          </p:cNvCxnSpPr>
          <p:nvPr/>
        </p:nvCxnSpPr>
        <p:spPr>
          <a:xfrm rot="10800000">
            <a:off x="5898213" y="3172480"/>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2846" name="Google Shape;2846;p215"/>
          <p:cNvCxnSpPr>
            <a:stCxn id="2842" idx="4"/>
          </p:cNvCxnSpPr>
          <p:nvPr/>
        </p:nvCxnSpPr>
        <p:spPr>
          <a:xfrm rot="10800000">
            <a:off x="5978216" y="3144821"/>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2847" name="Google Shape;2847;p215"/>
          <p:cNvCxnSpPr>
            <a:stCxn id="2842" idx="3"/>
            <a:endCxn id="2841" idx="7"/>
          </p:cNvCxnSpPr>
          <p:nvPr/>
        </p:nvCxnSpPr>
        <p:spPr>
          <a:xfrm flipH="1" rot="10800000">
            <a:off x="6593870" y="341198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2848" name="Google Shape;2848;p215"/>
          <p:cNvCxnSpPr>
            <a:stCxn id="2842" idx="5"/>
            <a:endCxn id="2843" idx="1"/>
          </p:cNvCxnSpPr>
          <p:nvPr/>
        </p:nvCxnSpPr>
        <p:spPr>
          <a:xfrm flipH="1">
            <a:off x="6167085" y="3818371"/>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2849" name="Google Shape;2849;p215"/>
          <p:cNvCxnSpPr>
            <a:stCxn id="2843" idx="2"/>
            <a:endCxn id="2841" idx="6"/>
          </p:cNvCxnSpPr>
          <p:nvPr/>
        </p:nvCxnSpPr>
        <p:spPr>
          <a:xfrm flipH="1" rot="10800000">
            <a:off x="6138213" y="3374380"/>
            <a:ext cx="470700" cy="422400"/>
          </a:xfrm>
          <a:prstGeom prst="straightConnector1">
            <a:avLst/>
          </a:prstGeom>
          <a:noFill/>
          <a:ln cap="flat" cmpd="sng" w="45550">
            <a:solidFill>
              <a:srgbClr val="434343"/>
            </a:solidFill>
            <a:prstDash val="solid"/>
            <a:round/>
            <a:headEnd len="sm" w="sm" type="none"/>
            <a:tailEnd len="med" w="med" type="none"/>
          </a:ln>
        </p:spPr>
      </p:cxnSp>
      <p:sp>
        <p:nvSpPr>
          <p:cNvPr id="2850" name="Google Shape;2850;p215"/>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51" name="Google Shape;2851;p215"/>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52" name="Google Shape;2852;p215"/>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53" name="Google Shape;2853;p215"/>
          <p:cNvCxnSpPr>
            <a:stCxn id="2850" idx="4"/>
          </p:cNvCxnSpPr>
          <p:nvPr/>
        </p:nvCxnSpPr>
        <p:spPr>
          <a:xfrm flipH="1">
            <a:off x="5889744" y="1492468"/>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2854" name="Google Shape;2854;p215"/>
          <p:cNvCxnSpPr>
            <a:stCxn id="2852" idx="4"/>
          </p:cNvCxnSpPr>
          <p:nvPr/>
        </p:nvCxnSpPr>
        <p:spPr>
          <a:xfrm flipH="1">
            <a:off x="6004586" y="2072715"/>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2855" name="Google Shape;2855;p215"/>
          <p:cNvCxnSpPr>
            <a:stCxn id="2851" idx="4"/>
          </p:cNvCxnSpPr>
          <p:nvPr/>
        </p:nvCxnSpPr>
        <p:spPr>
          <a:xfrm flipH="1">
            <a:off x="5969564" y="1546238"/>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2856" name="Google Shape;2856;p215"/>
          <p:cNvCxnSpPr>
            <a:stCxn id="2851" idx="3"/>
            <a:endCxn id="2850" idx="7"/>
          </p:cNvCxnSpPr>
          <p:nvPr/>
        </p:nvCxnSpPr>
        <p:spPr>
          <a:xfrm rot="10800000">
            <a:off x="6169533" y="1404779"/>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2857" name="Google Shape;2857;p215"/>
          <p:cNvCxnSpPr>
            <a:stCxn id="2851" idx="5"/>
            <a:endCxn id="2852" idx="1"/>
          </p:cNvCxnSpPr>
          <p:nvPr/>
        </p:nvCxnSpPr>
        <p:spPr>
          <a:xfrm>
            <a:off x="6593721" y="1575382"/>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2858" name="Google Shape;2858;p215"/>
          <p:cNvCxnSpPr>
            <a:stCxn id="2852" idx="2"/>
            <a:endCxn id="2850" idx="6"/>
          </p:cNvCxnSpPr>
          <p:nvPr/>
        </p:nvCxnSpPr>
        <p:spPr>
          <a:xfrm rot="10800000">
            <a:off x="6139286" y="1485315"/>
            <a:ext cx="464100" cy="429300"/>
          </a:xfrm>
          <a:prstGeom prst="straightConnector1">
            <a:avLst/>
          </a:prstGeom>
          <a:noFill/>
          <a:ln cap="flat" cmpd="sng" w="45550">
            <a:solidFill>
              <a:srgbClr val="434343"/>
            </a:solidFill>
            <a:prstDash val="solid"/>
            <a:round/>
            <a:headEnd len="sm" w="sm" type="none"/>
            <a:tailEnd len="med" w="med" type="none"/>
          </a:ln>
        </p:spPr>
      </p:cxnSp>
      <p:sp>
        <p:nvSpPr>
          <p:cNvPr id="2859" name="Google Shape;2859;p215"/>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60" name="Google Shape;2860;p215"/>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61" name="Google Shape;2861;p215"/>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62" name="Google Shape;2862;p215"/>
          <p:cNvCxnSpPr>
            <a:stCxn id="2859" idx="4"/>
          </p:cNvCxnSpPr>
          <p:nvPr/>
        </p:nvCxnSpPr>
        <p:spPr>
          <a:xfrm flipH="1">
            <a:off x="6307711" y="2223830"/>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2863" name="Google Shape;2863;p215"/>
          <p:cNvCxnSpPr>
            <a:stCxn id="2861" idx="4"/>
          </p:cNvCxnSpPr>
          <p:nvPr/>
        </p:nvCxnSpPr>
        <p:spPr>
          <a:xfrm rot="10800000">
            <a:off x="6306733" y="2723111"/>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2864" name="Google Shape;2864;p215"/>
          <p:cNvCxnSpPr>
            <a:stCxn id="2860" idx="4"/>
          </p:cNvCxnSpPr>
          <p:nvPr/>
        </p:nvCxnSpPr>
        <p:spPr>
          <a:xfrm rot="10800000">
            <a:off x="6340193" y="2644821"/>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2865" name="Google Shape;2865;p215"/>
          <p:cNvCxnSpPr>
            <a:stCxn id="2860" idx="3"/>
            <a:endCxn id="2859" idx="7"/>
          </p:cNvCxnSpPr>
          <p:nvPr/>
        </p:nvCxnSpPr>
        <p:spPr>
          <a:xfrm rot="10800000">
            <a:off x="7016398" y="2304634"/>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2866" name="Google Shape;2866;p215"/>
          <p:cNvCxnSpPr>
            <a:stCxn id="2860" idx="5"/>
            <a:endCxn id="2861" idx="1"/>
          </p:cNvCxnSpPr>
          <p:nvPr/>
        </p:nvCxnSpPr>
        <p:spPr>
          <a:xfrm flipH="1">
            <a:off x="7007289" y="273379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2867" name="Google Shape;2867;p215"/>
          <p:cNvCxnSpPr>
            <a:stCxn id="2861" idx="2"/>
            <a:endCxn id="2859" idx="6"/>
          </p:cNvCxnSpPr>
          <p:nvPr/>
        </p:nvCxnSpPr>
        <p:spPr>
          <a:xfrm flipH="1" rot="10800000">
            <a:off x="6928183" y="2336111"/>
            <a:ext cx="8100" cy="632400"/>
          </a:xfrm>
          <a:prstGeom prst="straightConnector1">
            <a:avLst/>
          </a:prstGeom>
          <a:noFill/>
          <a:ln cap="flat" cmpd="sng" w="45550">
            <a:solidFill>
              <a:srgbClr val="434343"/>
            </a:solidFill>
            <a:prstDash val="solid"/>
            <a:round/>
            <a:headEnd len="sm" w="sm" type="none"/>
            <a:tailEnd len="med" w="med" type="none"/>
          </a:ln>
        </p:spPr>
      </p:cxnSp>
      <p:sp>
        <p:nvSpPr>
          <p:cNvPr id="2868" name="Google Shape;2868;p215"/>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69" name="Google Shape;2869;p215"/>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70" name="Google Shape;2870;p215"/>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71" name="Google Shape;2871;p215"/>
          <p:cNvCxnSpPr>
            <a:stCxn id="2868" idx="4"/>
          </p:cNvCxnSpPr>
          <p:nvPr/>
        </p:nvCxnSpPr>
        <p:spPr>
          <a:xfrm>
            <a:off x="2539698" y="2068054"/>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2872" name="Google Shape;2872;p215"/>
          <p:cNvCxnSpPr>
            <a:stCxn id="2870" idx="4"/>
          </p:cNvCxnSpPr>
          <p:nvPr/>
        </p:nvCxnSpPr>
        <p:spPr>
          <a:xfrm>
            <a:off x="3175724" y="1497778"/>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2873" name="Google Shape;2873;p215"/>
          <p:cNvCxnSpPr>
            <a:stCxn id="2869" idx="4"/>
          </p:cNvCxnSpPr>
          <p:nvPr/>
        </p:nvCxnSpPr>
        <p:spPr>
          <a:xfrm>
            <a:off x="2642720" y="1543138"/>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2874" name="Google Shape;2874;p215"/>
          <p:cNvCxnSpPr>
            <a:stCxn id="2869" idx="3"/>
            <a:endCxn id="2868" idx="7"/>
          </p:cNvCxnSpPr>
          <p:nvPr/>
        </p:nvCxnSpPr>
        <p:spPr>
          <a:xfrm flipH="1">
            <a:off x="2469867" y="157086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2875" name="Google Shape;2875;p215"/>
          <p:cNvCxnSpPr>
            <a:stCxn id="2869" idx="5"/>
            <a:endCxn id="2870" idx="1"/>
          </p:cNvCxnSpPr>
          <p:nvPr/>
        </p:nvCxnSpPr>
        <p:spPr>
          <a:xfrm flipH="1" rot="10800000">
            <a:off x="2679152" y="1406888"/>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2876" name="Google Shape;2876;p215"/>
          <p:cNvCxnSpPr>
            <a:stCxn id="2870" idx="2"/>
            <a:endCxn id="2868" idx="6"/>
          </p:cNvCxnSpPr>
          <p:nvPr/>
        </p:nvCxnSpPr>
        <p:spPr>
          <a:xfrm flipH="1">
            <a:off x="2547224" y="1487878"/>
            <a:ext cx="470700" cy="422400"/>
          </a:xfrm>
          <a:prstGeom prst="straightConnector1">
            <a:avLst/>
          </a:prstGeom>
          <a:noFill/>
          <a:ln cap="flat" cmpd="sng" w="45550">
            <a:solidFill>
              <a:srgbClr val="434343"/>
            </a:solidFill>
            <a:prstDash val="solid"/>
            <a:round/>
            <a:headEnd len="sm" w="sm" type="none"/>
            <a:tailEnd len="med" w="med" type="none"/>
          </a:ln>
        </p:spPr>
      </p:cxnSp>
      <p:sp>
        <p:nvSpPr>
          <p:cNvPr id="2877" name="Google Shape;2877;p215"/>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78" name="Google Shape;2878;p215"/>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79" name="Google Shape;2879;p215"/>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80" name="Google Shape;2880;p215"/>
          <p:cNvCxnSpPr>
            <a:stCxn id="2877" idx="4"/>
          </p:cNvCxnSpPr>
          <p:nvPr/>
        </p:nvCxnSpPr>
        <p:spPr>
          <a:xfrm flipH="1" rot="10800000">
            <a:off x="3174593" y="3178991"/>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2881" name="Google Shape;2881;p215"/>
          <p:cNvCxnSpPr>
            <a:stCxn id="2879" idx="4"/>
          </p:cNvCxnSpPr>
          <p:nvPr/>
        </p:nvCxnSpPr>
        <p:spPr>
          <a:xfrm flipH="1" rot="10800000">
            <a:off x="2547651" y="3072444"/>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2882" name="Google Shape;2882;p215"/>
          <p:cNvCxnSpPr>
            <a:stCxn id="2878" idx="4"/>
          </p:cNvCxnSpPr>
          <p:nvPr/>
        </p:nvCxnSpPr>
        <p:spPr>
          <a:xfrm flipH="1" rot="10800000">
            <a:off x="2642372" y="3150421"/>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2883" name="Google Shape;2883;p215"/>
          <p:cNvCxnSpPr>
            <a:stCxn id="2878" idx="3"/>
            <a:endCxn id="2877" idx="7"/>
          </p:cNvCxnSpPr>
          <p:nvPr/>
        </p:nvCxnSpPr>
        <p:spPr>
          <a:xfrm>
            <a:off x="2677604" y="3815980"/>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2884" name="Google Shape;2884;p215"/>
          <p:cNvCxnSpPr>
            <a:stCxn id="2878" idx="5"/>
            <a:endCxn id="2879" idx="1"/>
          </p:cNvCxnSpPr>
          <p:nvPr/>
        </p:nvCxnSpPr>
        <p:spPr>
          <a:xfrm rot="10800000">
            <a:off x="2474816" y="3406277"/>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2885" name="Google Shape;2885;p215"/>
          <p:cNvCxnSpPr>
            <a:stCxn id="2879" idx="2"/>
            <a:endCxn id="2877" idx="6"/>
          </p:cNvCxnSpPr>
          <p:nvPr/>
        </p:nvCxnSpPr>
        <p:spPr>
          <a:xfrm>
            <a:off x="2552751" y="3370044"/>
            <a:ext cx="464100" cy="429300"/>
          </a:xfrm>
          <a:prstGeom prst="straightConnector1">
            <a:avLst/>
          </a:prstGeom>
          <a:noFill/>
          <a:ln cap="flat" cmpd="sng" w="45550">
            <a:solidFill>
              <a:srgbClr val="434343"/>
            </a:solidFill>
            <a:prstDash val="solid"/>
            <a:round/>
            <a:headEnd len="sm" w="sm" type="none"/>
            <a:tailEnd len="med" w="med" type="none"/>
          </a:ln>
        </p:spPr>
      </p:cxnSp>
      <p:sp>
        <p:nvSpPr>
          <p:cNvPr id="2886" name="Google Shape;2886;p215"/>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87" name="Google Shape;2887;p215"/>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2888" name="Google Shape;2888;p215"/>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2889" name="Google Shape;2889;p215"/>
          <p:cNvCxnSpPr>
            <a:stCxn id="2886" idx="4"/>
          </p:cNvCxnSpPr>
          <p:nvPr/>
        </p:nvCxnSpPr>
        <p:spPr>
          <a:xfrm flipH="1" rot="10800000">
            <a:off x="2330926" y="2718529"/>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2890" name="Google Shape;2890;p215"/>
          <p:cNvCxnSpPr>
            <a:stCxn id="2888" idx="4"/>
          </p:cNvCxnSpPr>
          <p:nvPr/>
        </p:nvCxnSpPr>
        <p:spPr>
          <a:xfrm>
            <a:off x="2341804" y="2206648"/>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2891" name="Google Shape;2891;p215"/>
          <p:cNvCxnSpPr>
            <a:stCxn id="2887" idx="4"/>
          </p:cNvCxnSpPr>
          <p:nvPr/>
        </p:nvCxnSpPr>
        <p:spPr>
          <a:xfrm>
            <a:off x="2014344" y="2629638"/>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2892" name="Google Shape;2892;p215"/>
          <p:cNvCxnSpPr>
            <a:stCxn id="2887" idx="3"/>
            <a:endCxn id="2886" idx="7"/>
          </p:cNvCxnSpPr>
          <p:nvPr/>
        </p:nvCxnSpPr>
        <p:spPr>
          <a:xfrm>
            <a:off x="1980439" y="2707625"/>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2893" name="Google Shape;2893;p215"/>
          <p:cNvCxnSpPr>
            <a:stCxn id="2887" idx="5"/>
            <a:endCxn id="2888" idx="1"/>
          </p:cNvCxnSpPr>
          <p:nvPr/>
        </p:nvCxnSpPr>
        <p:spPr>
          <a:xfrm flipH="1" rot="10800000">
            <a:off x="1982348" y="228265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2894" name="Google Shape;2894;p215"/>
          <p:cNvCxnSpPr>
            <a:stCxn id="2888" idx="2"/>
            <a:endCxn id="2886" idx="6"/>
          </p:cNvCxnSpPr>
          <p:nvPr/>
        </p:nvCxnSpPr>
        <p:spPr>
          <a:xfrm flipH="1">
            <a:off x="2219854" y="2316148"/>
            <a:ext cx="8100" cy="632400"/>
          </a:xfrm>
          <a:prstGeom prst="straightConnector1">
            <a:avLst/>
          </a:prstGeom>
          <a:noFill/>
          <a:ln cap="flat" cmpd="sng" w="45550">
            <a:solidFill>
              <a:srgbClr val="434343"/>
            </a:solidFill>
            <a:prstDash val="solid"/>
            <a:round/>
            <a:headEnd len="sm" w="sm" type="none"/>
            <a:tailEnd len="med" w="med" type="none"/>
          </a:ln>
        </p:spPr>
      </p:cxnSp>
      <p:sp>
        <p:nvSpPr>
          <p:cNvPr id="2895" name="Google Shape;2895;p215"/>
          <p:cNvSpPr txBox="1"/>
          <p:nvPr/>
        </p:nvSpPr>
        <p:spPr>
          <a:xfrm rot="-900526">
            <a:off x="868902" y="1196834"/>
            <a:ext cx="1560432" cy="79430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A small number of sustainable relationships</a:t>
            </a:r>
            <a:endParaRPr b="1" sz="1200">
              <a:solidFill>
                <a:srgbClr val="434343"/>
              </a:solidFill>
              <a:latin typeface="Montserrat"/>
              <a:ea typeface="Montserrat"/>
              <a:cs typeface="Montserrat"/>
              <a:sym typeface="Montserrat"/>
            </a:endParaRPr>
          </a:p>
        </p:txBody>
      </p:sp>
      <p:sp>
        <p:nvSpPr>
          <p:cNvPr id="2896" name="Google Shape;2896;p215"/>
          <p:cNvSpPr/>
          <p:nvPr/>
        </p:nvSpPr>
        <p:spPr>
          <a:xfrm flipH="1" rot="7266787">
            <a:off x="1448034" y="2003276"/>
            <a:ext cx="256585" cy="438125"/>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
        <p:nvSpPr>
          <p:cNvPr id="2897" name="Google Shape;2897;p215"/>
          <p:cNvSpPr txBox="1"/>
          <p:nvPr/>
        </p:nvSpPr>
        <p:spPr>
          <a:xfrm rot="684558">
            <a:off x="7035604" y="3251625"/>
            <a:ext cx="1560538" cy="79415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Capacity for exponential growth</a:t>
            </a:r>
            <a:endParaRPr b="1" sz="1200">
              <a:solidFill>
                <a:srgbClr val="434343"/>
              </a:solidFill>
              <a:latin typeface="Montserrat"/>
              <a:ea typeface="Montserrat"/>
              <a:cs typeface="Montserrat"/>
              <a:sym typeface="Montserrat"/>
            </a:endParaRPr>
          </a:p>
        </p:txBody>
      </p:sp>
      <p:sp>
        <p:nvSpPr>
          <p:cNvPr id="2898" name="Google Shape;2898;p215"/>
          <p:cNvSpPr/>
          <p:nvPr/>
        </p:nvSpPr>
        <p:spPr>
          <a:xfrm flipH="1" rot="-3707217">
            <a:off x="7421068" y="2820045"/>
            <a:ext cx="256572" cy="438102"/>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2902" name="Shape 2902"/>
        <p:cNvGrpSpPr/>
        <p:nvPr/>
      </p:nvGrpSpPr>
      <p:grpSpPr>
        <a:xfrm>
          <a:off x="0" y="0"/>
          <a:ext cx="0" cy="0"/>
          <a:chOff x="0" y="0"/>
          <a:chExt cx="0" cy="0"/>
        </a:xfrm>
      </p:grpSpPr>
      <p:sp>
        <p:nvSpPr>
          <p:cNvPr id="2903" name="Google Shape;2903;p2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Leadership ladder</a:t>
            </a:r>
            <a:endParaRPr>
              <a:solidFill>
                <a:srgbClr val="006A71"/>
              </a:solidFill>
            </a:endParaRPr>
          </a:p>
        </p:txBody>
      </p:sp>
      <p:pic>
        <p:nvPicPr>
          <p:cNvPr id="2904" name="Google Shape;2904;p216"/>
          <p:cNvPicPr preferRelativeResize="0"/>
          <p:nvPr/>
        </p:nvPicPr>
        <p:blipFill rotWithShape="1">
          <a:blip r:embed="rId3">
            <a:alphaModFix/>
          </a:blip>
          <a:srcRect b="-50" l="0" r="0" t="-60"/>
          <a:stretch/>
        </p:blipFill>
        <p:spPr>
          <a:xfrm>
            <a:off x="2086624" y="1277306"/>
            <a:ext cx="1714550" cy="3326975"/>
          </a:xfrm>
          <a:prstGeom prst="rect">
            <a:avLst/>
          </a:prstGeom>
          <a:noFill/>
          <a:ln>
            <a:noFill/>
          </a:ln>
        </p:spPr>
      </p:pic>
      <p:sp>
        <p:nvSpPr>
          <p:cNvPr id="2905" name="Google Shape;2905;p216"/>
          <p:cNvSpPr txBox="1"/>
          <p:nvPr/>
        </p:nvSpPr>
        <p:spPr>
          <a:xfrm>
            <a:off x="3709370" y="1769563"/>
            <a:ext cx="334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Leadership team member</a:t>
            </a:r>
            <a:endParaRPr b="1" sz="1800">
              <a:solidFill>
                <a:srgbClr val="434343"/>
              </a:solidFill>
              <a:latin typeface="Montserrat"/>
              <a:ea typeface="Montserrat"/>
              <a:cs typeface="Montserrat"/>
              <a:sym typeface="Montserrat"/>
            </a:endParaRPr>
          </a:p>
        </p:txBody>
      </p:sp>
      <p:sp>
        <p:nvSpPr>
          <p:cNvPr id="2906" name="Google Shape;2906;p216"/>
          <p:cNvSpPr txBox="1"/>
          <p:nvPr/>
        </p:nvSpPr>
        <p:spPr>
          <a:xfrm>
            <a:off x="3623646" y="2308113"/>
            <a:ext cx="334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Team leader</a:t>
            </a:r>
            <a:endParaRPr b="1" sz="1800">
              <a:solidFill>
                <a:srgbClr val="434343"/>
              </a:solidFill>
              <a:latin typeface="Montserrat"/>
              <a:ea typeface="Montserrat"/>
              <a:cs typeface="Montserrat"/>
              <a:sym typeface="Montserrat"/>
            </a:endParaRPr>
          </a:p>
        </p:txBody>
      </p:sp>
      <p:sp>
        <p:nvSpPr>
          <p:cNvPr id="2907" name="Google Shape;2907;p216"/>
          <p:cNvSpPr txBox="1"/>
          <p:nvPr/>
        </p:nvSpPr>
        <p:spPr>
          <a:xfrm>
            <a:off x="3537922" y="2846663"/>
            <a:ext cx="334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Team member</a:t>
            </a:r>
            <a:endParaRPr b="1" sz="1800">
              <a:solidFill>
                <a:srgbClr val="434343"/>
              </a:solidFill>
              <a:latin typeface="Montserrat"/>
              <a:ea typeface="Montserrat"/>
              <a:cs typeface="Montserrat"/>
              <a:sym typeface="Montserrat"/>
            </a:endParaRPr>
          </a:p>
        </p:txBody>
      </p:sp>
      <p:sp>
        <p:nvSpPr>
          <p:cNvPr id="2908" name="Google Shape;2908;p216"/>
          <p:cNvSpPr txBox="1"/>
          <p:nvPr/>
        </p:nvSpPr>
        <p:spPr>
          <a:xfrm>
            <a:off x="3452198" y="3385213"/>
            <a:ext cx="334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One-time member</a:t>
            </a:r>
            <a:endParaRPr b="1" sz="1800">
              <a:solidFill>
                <a:srgbClr val="434343"/>
              </a:solidFill>
              <a:latin typeface="Montserrat"/>
              <a:ea typeface="Montserrat"/>
              <a:cs typeface="Montserrat"/>
              <a:sym typeface="Montserrat"/>
            </a:endParaRPr>
          </a:p>
        </p:txBody>
      </p:sp>
      <p:sp>
        <p:nvSpPr>
          <p:cNvPr id="2909" name="Google Shape;2909;p216"/>
          <p:cNvSpPr txBox="1"/>
          <p:nvPr/>
        </p:nvSpPr>
        <p:spPr>
          <a:xfrm>
            <a:off x="3366474" y="3923763"/>
            <a:ext cx="334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Supporter</a:t>
            </a:r>
            <a:endParaRPr b="1" sz="1800">
              <a:solidFill>
                <a:srgbClr val="434343"/>
              </a:solidFill>
              <a:latin typeface="Montserrat"/>
              <a:ea typeface="Montserrat"/>
              <a:cs typeface="Montserrat"/>
              <a:sym typeface="Montserrat"/>
            </a:endParaRPr>
          </a:p>
        </p:txBody>
      </p:sp>
      <p:cxnSp>
        <p:nvCxnSpPr>
          <p:cNvPr id="2910" name="Google Shape;2910;p216"/>
          <p:cNvCxnSpPr/>
          <p:nvPr/>
        </p:nvCxnSpPr>
        <p:spPr>
          <a:xfrm flipH="1" rot="10800000">
            <a:off x="1883475" y="1412231"/>
            <a:ext cx="424800" cy="2805900"/>
          </a:xfrm>
          <a:prstGeom prst="straightConnector1">
            <a:avLst/>
          </a:prstGeom>
          <a:noFill/>
          <a:ln cap="flat" cmpd="sng" w="42825">
            <a:solidFill>
              <a:srgbClr val="434343"/>
            </a:solidFill>
            <a:prstDash val="solid"/>
            <a:round/>
            <a:headEnd len="sm" w="sm" type="none"/>
            <a:tailEnd len="med" w="med" type="stealth"/>
          </a:ln>
        </p:spPr>
      </p:cxnSp>
      <p:sp>
        <p:nvSpPr>
          <p:cNvPr id="2911" name="Google Shape;2911;p216"/>
          <p:cNvSpPr txBox="1"/>
          <p:nvPr/>
        </p:nvSpPr>
        <p:spPr>
          <a:xfrm rot="-4880777">
            <a:off x="1085757" y="2563480"/>
            <a:ext cx="1583123" cy="461874"/>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Coaching</a:t>
            </a:r>
            <a:endParaRPr b="1" sz="1800">
              <a:solidFill>
                <a:srgbClr val="434343"/>
              </a:solidFill>
              <a:latin typeface="Montserrat"/>
              <a:ea typeface="Montserrat"/>
              <a:cs typeface="Montserrat"/>
              <a:sym typeface="Montserrat"/>
            </a:endParaRPr>
          </a:p>
        </p:txBody>
      </p:sp>
      <p:grpSp>
        <p:nvGrpSpPr>
          <p:cNvPr id="2912" name="Google Shape;2912;p216"/>
          <p:cNvGrpSpPr/>
          <p:nvPr/>
        </p:nvGrpSpPr>
        <p:grpSpPr>
          <a:xfrm>
            <a:off x="6390450" y="2500850"/>
            <a:ext cx="2061800" cy="1717125"/>
            <a:chOff x="6390450" y="2500850"/>
            <a:chExt cx="2061800" cy="1717125"/>
          </a:xfrm>
        </p:grpSpPr>
        <p:sp>
          <p:nvSpPr>
            <p:cNvPr id="2913" name="Google Shape;2913;p216"/>
            <p:cNvSpPr/>
            <p:nvPr/>
          </p:nvSpPr>
          <p:spPr>
            <a:xfrm>
              <a:off x="6398750" y="2846675"/>
              <a:ext cx="2053500" cy="1371300"/>
            </a:xfrm>
            <a:prstGeom prst="wedgeRoundRectCallout">
              <a:avLst>
                <a:gd fmla="val -62197" name="adj1"/>
                <a:gd fmla="val -21470"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rgbClr val="434343"/>
                </a:solidFill>
                <a:latin typeface="Montserrat"/>
                <a:ea typeface="Montserrat"/>
                <a:cs typeface="Montserrat"/>
                <a:sym typeface="Montserrat"/>
              </a:endParaRPr>
            </a:p>
          </p:txBody>
        </p:sp>
        <p:sp>
          <p:nvSpPr>
            <p:cNvPr id="2914" name="Google Shape;2914;p216"/>
            <p:cNvSpPr/>
            <p:nvPr/>
          </p:nvSpPr>
          <p:spPr>
            <a:xfrm>
              <a:off x="6984803" y="3099820"/>
              <a:ext cx="881400" cy="916500"/>
            </a:xfrm>
            <a:prstGeom prst="ellipse">
              <a:avLst/>
            </a:prstGeom>
            <a:noFill/>
            <a:ln cap="flat" cmpd="sng" w="38100">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z="1400" u="none" cap="none" strike="noStrike">
                <a:solidFill>
                  <a:srgbClr val="434343"/>
                </a:solidFill>
                <a:latin typeface="Montserrat"/>
                <a:ea typeface="Montserrat"/>
                <a:cs typeface="Montserrat"/>
                <a:sym typeface="Montserrat"/>
              </a:endParaRPr>
            </a:p>
          </p:txBody>
        </p:sp>
        <p:sp>
          <p:nvSpPr>
            <p:cNvPr id="2915" name="Google Shape;2915;p216"/>
            <p:cNvSpPr txBox="1"/>
            <p:nvPr/>
          </p:nvSpPr>
          <p:spPr>
            <a:xfrm>
              <a:off x="6932088" y="2919917"/>
              <a:ext cx="970200" cy="3294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Identify</a:t>
              </a:r>
              <a:endParaRPr b="1">
                <a:solidFill>
                  <a:srgbClr val="434343"/>
                </a:solidFill>
                <a:latin typeface="Montserrat"/>
                <a:ea typeface="Montserrat"/>
                <a:cs typeface="Montserrat"/>
                <a:sym typeface="Montserrat"/>
              </a:endParaRPr>
            </a:p>
          </p:txBody>
        </p:sp>
        <p:sp>
          <p:nvSpPr>
            <p:cNvPr id="2916" name="Google Shape;2916;p216"/>
            <p:cNvSpPr txBox="1"/>
            <p:nvPr/>
          </p:nvSpPr>
          <p:spPr>
            <a:xfrm>
              <a:off x="7490290" y="3581702"/>
              <a:ext cx="881400" cy="3294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Recruit</a:t>
              </a:r>
              <a:endParaRPr b="1">
                <a:solidFill>
                  <a:srgbClr val="434343"/>
                </a:solidFill>
                <a:latin typeface="Montserrat"/>
                <a:ea typeface="Montserrat"/>
                <a:cs typeface="Montserrat"/>
                <a:sym typeface="Montserrat"/>
              </a:endParaRPr>
            </a:p>
          </p:txBody>
        </p:sp>
        <p:sp>
          <p:nvSpPr>
            <p:cNvPr id="2917" name="Google Shape;2917;p216"/>
            <p:cNvSpPr txBox="1"/>
            <p:nvPr/>
          </p:nvSpPr>
          <p:spPr>
            <a:xfrm>
              <a:off x="6475679" y="3581702"/>
              <a:ext cx="970200" cy="329400"/>
            </a:xfrm>
            <a:prstGeom prst="rect">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Develop</a:t>
              </a:r>
              <a:endParaRPr b="1">
                <a:solidFill>
                  <a:srgbClr val="434343"/>
                </a:solidFill>
                <a:latin typeface="Montserrat"/>
                <a:ea typeface="Montserrat"/>
                <a:cs typeface="Montserrat"/>
                <a:sym typeface="Montserrat"/>
              </a:endParaRPr>
            </a:p>
          </p:txBody>
        </p:sp>
        <p:sp>
          <p:nvSpPr>
            <p:cNvPr id="2918" name="Google Shape;2918;p216"/>
            <p:cNvSpPr/>
            <p:nvPr/>
          </p:nvSpPr>
          <p:spPr>
            <a:xfrm rot="-6059002">
              <a:off x="7150604" y="3892211"/>
              <a:ext cx="137178" cy="137167"/>
            </a:xfrm>
            <a:custGeom>
              <a:rect b="b" l="l" r="r" t="t"/>
              <a:pathLst>
                <a:path extrusionOk="0" h="11686" w="10423">
                  <a:moveTo>
                    <a:pt x="0" y="0"/>
                  </a:moveTo>
                  <a:lnTo>
                    <a:pt x="10423" y="0"/>
                  </a:lnTo>
                  <a:lnTo>
                    <a:pt x="10423" y="11686"/>
                  </a:lnTo>
                </a:path>
              </a:pathLst>
            </a:custGeom>
            <a:noFill/>
            <a:ln cap="flat" cmpd="sng" w="38100">
              <a:solidFill>
                <a:srgbClr val="5E0942"/>
              </a:solidFill>
              <a:prstDash val="solid"/>
              <a:round/>
              <a:headEnd len="sm" w="sm" type="none"/>
              <a:tailEnd len="sm" w="sm" type="none"/>
            </a:ln>
          </p:spPr>
        </p:sp>
        <p:sp>
          <p:nvSpPr>
            <p:cNvPr id="2919" name="Google Shape;2919;p216"/>
            <p:cNvSpPr/>
            <p:nvPr/>
          </p:nvSpPr>
          <p:spPr>
            <a:xfrm rot="7294567">
              <a:off x="7785579" y="3441899"/>
              <a:ext cx="137147" cy="137161"/>
            </a:xfrm>
            <a:custGeom>
              <a:rect b="b" l="l" r="r" t="t"/>
              <a:pathLst>
                <a:path extrusionOk="0" h="11686" w="10423">
                  <a:moveTo>
                    <a:pt x="0" y="0"/>
                  </a:moveTo>
                  <a:lnTo>
                    <a:pt x="10423" y="0"/>
                  </a:lnTo>
                  <a:lnTo>
                    <a:pt x="10423" y="11686"/>
                  </a:lnTo>
                </a:path>
              </a:pathLst>
            </a:custGeom>
            <a:noFill/>
            <a:ln cap="flat" cmpd="sng" w="38100">
              <a:solidFill>
                <a:srgbClr val="5E0942"/>
              </a:solidFill>
              <a:prstDash val="solid"/>
              <a:round/>
              <a:headEnd len="sm" w="sm" type="none"/>
              <a:tailEnd len="sm" w="sm" type="none"/>
            </a:ln>
          </p:spPr>
        </p:sp>
        <p:sp>
          <p:nvSpPr>
            <p:cNvPr id="2920" name="Google Shape;2920;p216"/>
            <p:cNvSpPr/>
            <p:nvPr/>
          </p:nvSpPr>
          <p:spPr>
            <a:xfrm rot="-245742">
              <a:off x="6985770" y="3238288"/>
              <a:ext cx="137178" cy="137161"/>
            </a:xfrm>
            <a:custGeom>
              <a:rect b="b" l="l" r="r" t="t"/>
              <a:pathLst>
                <a:path extrusionOk="0" h="11686" w="10423">
                  <a:moveTo>
                    <a:pt x="0" y="0"/>
                  </a:moveTo>
                  <a:lnTo>
                    <a:pt x="10423" y="0"/>
                  </a:lnTo>
                  <a:lnTo>
                    <a:pt x="10423" y="11686"/>
                  </a:lnTo>
                </a:path>
              </a:pathLst>
            </a:custGeom>
            <a:noFill/>
            <a:ln cap="flat" cmpd="sng" w="38100">
              <a:solidFill>
                <a:srgbClr val="5E0942"/>
              </a:solidFill>
              <a:prstDash val="solid"/>
              <a:round/>
              <a:headEnd len="sm" w="sm" type="none"/>
              <a:tailEnd len="sm" w="sm" type="none"/>
            </a:ln>
          </p:spPr>
        </p:sp>
        <p:sp>
          <p:nvSpPr>
            <p:cNvPr id="2921" name="Google Shape;2921;p216"/>
            <p:cNvSpPr txBox="1"/>
            <p:nvPr/>
          </p:nvSpPr>
          <p:spPr>
            <a:xfrm>
              <a:off x="6390450" y="2500850"/>
              <a:ext cx="2053500" cy="32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434343"/>
                  </a:solidFill>
                  <a:latin typeface="Montserrat"/>
                  <a:ea typeface="Montserrat"/>
                  <a:cs typeface="Montserrat"/>
                  <a:sym typeface="Montserrat"/>
                </a:rPr>
                <a:t>For each step…</a:t>
              </a:r>
              <a:endParaRPr b="1">
                <a:solidFill>
                  <a:srgbClr val="434343"/>
                </a:solidFill>
                <a:latin typeface="Montserrat"/>
                <a:ea typeface="Montserrat"/>
                <a:cs typeface="Montserrat"/>
                <a:sym typeface="Montserr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925" name="Shape 2925"/>
        <p:cNvGrpSpPr/>
        <p:nvPr/>
      </p:nvGrpSpPr>
      <p:grpSpPr>
        <a:xfrm>
          <a:off x="0" y="0"/>
          <a:ext cx="0" cy="0"/>
          <a:chOff x="0" y="0"/>
          <a:chExt cx="0" cy="0"/>
        </a:xfrm>
      </p:grpSpPr>
      <p:sp>
        <p:nvSpPr>
          <p:cNvPr id="2926" name="Google Shape;2926;p2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Triple three of successful teams</a:t>
            </a:r>
            <a:endParaRPr>
              <a:solidFill>
                <a:srgbClr val="006A71"/>
              </a:solidFill>
            </a:endParaRPr>
          </a:p>
        </p:txBody>
      </p:sp>
      <p:sp>
        <p:nvSpPr>
          <p:cNvPr id="2927" name="Google Shape;2927;p217"/>
          <p:cNvSpPr txBox="1"/>
          <p:nvPr/>
        </p:nvSpPr>
        <p:spPr>
          <a:xfrm>
            <a:off x="907975"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Conditions</a:t>
            </a:r>
            <a:endParaRPr b="1" sz="1800">
              <a:solidFill>
                <a:srgbClr val="434343"/>
              </a:solidFill>
              <a:latin typeface="Montserrat"/>
              <a:ea typeface="Montserrat"/>
              <a:cs typeface="Montserrat"/>
              <a:sym typeface="Montserrat"/>
            </a:endParaRPr>
          </a:p>
        </p:txBody>
      </p:sp>
      <p:sp>
        <p:nvSpPr>
          <p:cNvPr id="2928" name="Google Shape;2928;p217"/>
          <p:cNvSpPr/>
          <p:nvPr/>
        </p:nvSpPr>
        <p:spPr>
          <a:xfrm>
            <a:off x="907975" y="2854053"/>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29" name="Google Shape;2929;p217"/>
          <p:cNvSpPr/>
          <p:nvPr/>
        </p:nvSpPr>
        <p:spPr>
          <a:xfrm>
            <a:off x="907975" y="1879428"/>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30" name="Google Shape;2930;p217"/>
          <p:cNvSpPr/>
          <p:nvPr/>
        </p:nvSpPr>
        <p:spPr>
          <a:xfrm>
            <a:off x="907975" y="3828678"/>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31" name="Google Shape;2931;p217"/>
          <p:cNvSpPr txBox="1"/>
          <p:nvPr/>
        </p:nvSpPr>
        <p:spPr>
          <a:xfrm>
            <a:off x="3702600"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Enablers</a:t>
            </a:r>
            <a:endParaRPr b="1" sz="1800">
              <a:solidFill>
                <a:srgbClr val="434343"/>
              </a:solidFill>
              <a:latin typeface="Montserrat"/>
              <a:ea typeface="Montserrat"/>
              <a:cs typeface="Montserrat"/>
              <a:sym typeface="Montserrat"/>
            </a:endParaRPr>
          </a:p>
        </p:txBody>
      </p:sp>
      <p:sp>
        <p:nvSpPr>
          <p:cNvPr id="2932" name="Google Shape;2932;p217"/>
          <p:cNvSpPr/>
          <p:nvPr/>
        </p:nvSpPr>
        <p:spPr>
          <a:xfrm>
            <a:off x="3702600" y="2854053"/>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33" name="Google Shape;2933;p217"/>
          <p:cNvSpPr/>
          <p:nvPr/>
        </p:nvSpPr>
        <p:spPr>
          <a:xfrm>
            <a:off x="3702600" y="1879428"/>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34" name="Google Shape;2934;p217"/>
          <p:cNvSpPr/>
          <p:nvPr/>
        </p:nvSpPr>
        <p:spPr>
          <a:xfrm>
            <a:off x="3702600" y="3828678"/>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35" name="Google Shape;2935;p217"/>
          <p:cNvSpPr txBox="1"/>
          <p:nvPr/>
        </p:nvSpPr>
        <p:spPr>
          <a:xfrm>
            <a:off x="6497225"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Outcomes</a:t>
            </a:r>
            <a:endParaRPr b="1" sz="1800">
              <a:solidFill>
                <a:srgbClr val="434343"/>
              </a:solidFill>
              <a:latin typeface="Montserrat"/>
              <a:ea typeface="Montserrat"/>
              <a:cs typeface="Montserrat"/>
              <a:sym typeface="Montserrat"/>
            </a:endParaRPr>
          </a:p>
        </p:txBody>
      </p:sp>
      <p:sp>
        <p:nvSpPr>
          <p:cNvPr id="2936" name="Google Shape;2936;p217"/>
          <p:cNvSpPr/>
          <p:nvPr/>
        </p:nvSpPr>
        <p:spPr>
          <a:xfrm>
            <a:off x="6497225" y="2854053"/>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37" name="Google Shape;2937;p217"/>
          <p:cNvSpPr/>
          <p:nvPr/>
        </p:nvSpPr>
        <p:spPr>
          <a:xfrm>
            <a:off x="6497225" y="1879428"/>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38" name="Google Shape;2938;p217"/>
          <p:cNvSpPr/>
          <p:nvPr/>
        </p:nvSpPr>
        <p:spPr>
          <a:xfrm>
            <a:off x="6497225" y="3828678"/>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39" name="Google Shape;2939;p217"/>
          <p:cNvSpPr/>
          <p:nvPr/>
        </p:nvSpPr>
        <p:spPr>
          <a:xfrm rot="5400000">
            <a:off x="2194575" y="3105453"/>
            <a:ext cx="1960200" cy="284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434343"/>
              </a:solidFill>
              <a:latin typeface="Montserrat"/>
              <a:ea typeface="Montserrat"/>
              <a:cs typeface="Montserrat"/>
              <a:sym typeface="Montserrat"/>
            </a:endParaRPr>
          </a:p>
        </p:txBody>
      </p:sp>
      <p:sp>
        <p:nvSpPr>
          <p:cNvPr id="2940" name="Google Shape;2940;p217"/>
          <p:cNvSpPr/>
          <p:nvPr/>
        </p:nvSpPr>
        <p:spPr>
          <a:xfrm rot="5400000">
            <a:off x="4989213" y="3105453"/>
            <a:ext cx="1960200" cy="284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434343"/>
              </a:solidFill>
              <a:latin typeface="Montserrat"/>
              <a:ea typeface="Montserrat"/>
              <a:cs typeface="Montserrat"/>
              <a:sym typeface="Montserrat"/>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944" name="Shape 2944"/>
        <p:cNvGrpSpPr/>
        <p:nvPr/>
      </p:nvGrpSpPr>
      <p:grpSpPr>
        <a:xfrm>
          <a:off x="0" y="0"/>
          <a:ext cx="0" cy="0"/>
          <a:chOff x="0" y="0"/>
          <a:chExt cx="0" cy="0"/>
        </a:xfrm>
      </p:grpSpPr>
      <p:sp>
        <p:nvSpPr>
          <p:cNvPr id="2945" name="Google Shape;2945;p2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Triple three of successful teams</a:t>
            </a:r>
            <a:endParaRPr>
              <a:solidFill>
                <a:srgbClr val="006A71"/>
              </a:solidFill>
            </a:endParaRPr>
          </a:p>
        </p:txBody>
      </p:sp>
      <p:sp>
        <p:nvSpPr>
          <p:cNvPr id="2946" name="Google Shape;2946;p218"/>
          <p:cNvSpPr txBox="1"/>
          <p:nvPr/>
        </p:nvSpPr>
        <p:spPr>
          <a:xfrm>
            <a:off x="907975"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Conditions</a:t>
            </a:r>
            <a:endParaRPr b="1" sz="1800">
              <a:solidFill>
                <a:srgbClr val="434343"/>
              </a:solidFill>
              <a:latin typeface="Montserrat"/>
              <a:ea typeface="Montserrat"/>
              <a:cs typeface="Montserrat"/>
              <a:sym typeface="Montserrat"/>
            </a:endParaRPr>
          </a:p>
        </p:txBody>
      </p:sp>
      <p:sp>
        <p:nvSpPr>
          <p:cNvPr id="2947" name="Google Shape;2947;p218"/>
          <p:cNvSpPr/>
          <p:nvPr/>
        </p:nvSpPr>
        <p:spPr>
          <a:xfrm>
            <a:off x="907975" y="2854053"/>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48" name="Google Shape;2948;p218"/>
          <p:cNvSpPr/>
          <p:nvPr/>
        </p:nvSpPr>
        <p:spPr>
          <a:xfrm>
            <a:off x="907975" y="1879428"/>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49" name="Google Shape;2949;p218"/>
          <p:cNvSpPr/>
          <p:nvPr/>
        </p:nvSpPr>
        <p:spPr>
          <a:xfrm>
            <a:off x="907975" y="3828678"/>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50" name="Google Shape;2950;p218"/>
          <p:cNvSpPr txBox="1"/>
          <p:nvPr/>
        </p:nvSpPr>
        <p:spPr>
          <a:xfrm>
            <a:off x="3702600"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Enablers</a:t>
            </a:r>
            <a:endParaRPr b="1" sz="1800">
              <a:solidFill>
                <a:srgbClr val="434343"/>
              </a:solidFill>
              <a:latin typeface="Montserrat"/>
              <a:ea typeface="Montserrat"/>
              <a:cs typeface="Montserrat"/>
              <a:sym typeface="Montserrat"/>
            </a:endParaRPr>
          </a:p>
        </p:txBody>
      </p:sp>
      <p:sp>
        <p:nvSpPr>
          <p:cNvPr id="2951" name="Google Shape;2951;p218"/>
          <p:cNvSpPr/>
          <p:nvPr/>
        </p:nvSpPr>
        <p:spPr>
          <a:xfrm>
            <a:off x="3702600" y="2854053"/>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52" name="Google Shape;2952;p218"/>
          <p:cNvSpPr/>
          <p:nvPr/>
        </p:nvSpPr>
        <p:spPr>
          <a:xfrm>
            <a:off x="3702600" y="1879428"/>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53" name="Google Shape;2953;p218"/>
          <p:cNvSpPr/>
          <p:nvPr/>
        </p:nvSpPr>
        <p:spPr>
          <a:xfrm>
            <a:off x="3702600" y="3828678"/>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54" name="Google Shape;2954;p218"/>
          <p:cNvSpPr txBox="1"/>
          <p:nvPr/>
        </p:nvSpPr>
        <p:spPr>
          <a:xfrm>
            <a:off x="6497225"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Outcomes</a:t>
            </a:r>
            <a:endParaRPr b="1" sz="1800">
              <a:solidFill>
                <a:srgbClr val="434343"/>
              </a:solidFill>
              <a:latin typeface="Montserrat"/>
              <a:ea typeface="Montserrat"/>
              <a:cs typeface="Montserrat"/>
              <a:sym typeface="Montserrat"/>
            </a:endParaRPr>
          </a:p>
        </p:txBody>
      </p:sp>
      <p:sp>
        <p:nvSpPr>
          <p:cNvPr id="2955" name="Google Shape;2955;p218"/>
          <p:cNvSpPr/>
          <p:nvPr/>
        </p:nvSpPr>
        <p:spPr>
          <a:xfrm>
            <a:off x="6497225" y="2854053"/>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Clr>
                <a:schemeClr val="dk1"/>
              </a:buClr>
              <a:buSzPts val="1100"/>
              <a:buFont typeface="Arial"/>
              <a:buNone/>
            </a:pPr>
            <a:r>
              <a:rPr b="1" lang="en" sz="1800">
                <a:solidFill>
                  <a:schemeClr val="lt1"/>
                </a:solidFill>
                <a:latin typeface="Montserrat"/>
                <a:ea typeface="Montserrat"/>
                <a:cs typeface="Montserrat"/>
                <a:sym typeface="Montserrat"/>
              </a:rPr>
              <a:t>Capacity</a:t>
            </a:r>
            <a:endParaRPr b="1" sz="18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(Team)</a:t>
            </a:r>
            <a:endParaRPr b="1" sz="1800">
              <a:solidFill>
                <a:schemeClr val="lt1"/>
              </a:solidFill>
              <a:latin typeface="Montserrat"/>
              <a:ea typeface="Montserrat"/>
              <a:cs typeface="Montserrat"/>
              <a:sym typeface="Montserrat"/>
            </a:endParaRPr>
          </a:p>
        </p:txBody>
      </p:sp>
      <p:sp>
        <p:nvSpPr>
          <p:cNvPr id="2956" name="Google Shape;2956;p218"/>
          <p:cNvSpPr/>
          <p:nvPr/>
        </p:nvSpPr>
        <p:spPr>
          <a:xfrm>
            <a:off x="6497225" y="1879428"/>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Goals</a:t>
            </a:r>
            <a:endParaRPr b="1" sz="1800">
              <a:solidFill>
                <a:schemeClr val="lt1"/>
              </a:solidFill>
              <a:latin typeface="Montserrat"/>
              <a:ea typeface="Montserrat"/>
              <a:cs typeface="Montserrat"/>
              <a:sym typeface="Montserrat"/>
            </a:endParaRPr>
          </a:p>
        </p:txBody>
      </p:sp>
      <p:sp>
        <p:nvSpPr>
          <p:cNvPr id="2957" name="Google Shape;2957;p218"/>
          <p:cNvSpPr/>
          <p:nvPr/>
        </p:nvSpPr>
        <p:spPr>
          <a:xfrm>
            <a:off x="6497225" y="3828678"/>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Clr>
                <a:schemeClr val="dk1"/>
              </a:buClr>
              <a:buSzPts val="1100"/>
              <a:buFont typeface="Arial"/>
              <a:buNone/>
            </a:pPr>
            <a:r>
              <a:rPr b="1" lang="en" sz="1800">
                <a:solidFill>
                  <a:schemeClr val="lt1"/>
                </a:solidFill>
                <a:latin typeface="Montserrat"/>
                <a:ea typeface="Montserrat"/>
                <a:cs typeface="Montserrat"/>
                <a:sym typeface="Montserrat"/>
              </a:rPr>
              <a:t>Learning</a:t>
            </a:r>
            <a:endParaRPr b="1" sz="18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(Individual)</a:t>
            </a:r>
            <a:endParaRPr b="1" sz="1800">
              <a:solidFill>
                <a:schemeClr val="lt1"/>
              </a:solidFill>
              <a:latin typeface="Montserrat"/>
              <a:ea typeface="Montserrat"/>
              <a:cs typeface="Montserrat"/>
              <a:sym typeface="Montserrat"/>
            </a:endParaRPr>
          </a:p>
        </p:txBody>
      </p:sp>
      <p:sp>
        <p:nvSpPr>
          <p:cNvPr id="2958" name="Google Shape;2958;p218"/>
          <p:cNvSpPr/>
          <p:nvPr/>
        </p:nvSpPr>
        <p:spPr>
          <a:xfrm rot="5400000">
            <a:off x="2194575" y="3105453"/>
            <a:ext cx="1960200" cy="284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434343"/>
              </a:solidFill>
              <a:latin typeface="Montserrat"/>
              <a:ea typeface="Montserrat"/>
              <a:cs typeface="Montserrat"/>
              <a:sym typeface="Montserrat"/>
            </a:endParaRPr>
          </a:p>
        </p:txBody>
      </p:sp>
      <p:sp>
        <p:nvSpPr>
          <p:cNvPr id="2959" name="Google Shape;2959;p218"/>
          <p:cNvSpPr/>
          <p:nvPr/>
        </p:nvSpPr>
        <p:spPr>
          <a:xfrm rot="5400000">
            <a:off x="4989213" y="3105453"/>
            <a:ext cx="1960200" cy="284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434343"/>
              </a:solidFill>
              <a:latin typeface="Montserrat"/>
              <a:ea typeface="Montserrat"/>
              <a:cs typeface="Montserrat"/>
              <a:sym typeface="Montserrat"/>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963" name="Shape 2963"/>
        <p:cNvGrpSpPr/>
        <p:nvPr/>
      </p:nvGrpSpPr>
      <p:grpSpPr>
        <a:xfrm>
          <a:off x="0" y="0"/>
          <a:ext cx="0" cy="0"/>
          <a:chOff x="0" y="0"/>
          <a:chExt cx="0" cy="0"/>
        </a:xfrm>
      </p:grpSpPr>
      <p:sp>
        <p:nvSpPr>
          <p:cNvPr id="2964" name="Google Shape;2964;p2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Three outcomes of successful organizing</a:t>
            </a:r>
            <a:endParaRPr>
              <a:solidFill>
                <a:srgbClr val="006A71"/>
              </a:solidFill>
            </a:endParaRPr>
          </a:p>
        </p:txBody>
      </p:sp>
      <p:pic>
        <p:nvPicPr>
          <p:cNvPr id="2965" name="Google Shape;2965;p219" title="What is organizing.png"/>
          <p:cNvPicPr preferRelativeResize="0"/>
          <p:nvPr/>
        </p:nvPicPr>
        <p:blipFill rotWithShape="1">
          <a:blip r:embed="rId3">
            <a:alphaModFix/>
          </a:blip>
          <a:srcRect b="26281" l="13331" r="17234" t="33274"/>
          <a:stretch/>
        </p:blipFill>
        <p:spPr>
          <a:xfrm>
            <a:off x="1344475" y="1750856"/>
            <a:ext cx="6348950" cy="2080226"/>
          </a:xfrm>
          <a:prstGeom prst="rect">
            <a:avLst/>
          </a:prstGeom>
          <a:noFill/>
          <a:ln>
            <a:noFill/>
          </a:ln>
        </p:spPr>
      </p:pic>
      <p:sp>
        <p:nvSpPr>
          <p:cNvPr id="2966" name="Google Shape;2966;p219"/>
          <p:cNvSpPr txBox="1"/>
          <p:nvPr/>
        </p:nvSpPr>
        <p:spPr>
          <a:xfrm>
            <a:off x="96772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Facilitates</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learning</a:t>
            </a:r>
            <a:endParaRPr b="1">
              <a:solidFill>
                <a:srgbClr val="434343"/>
              </a:solidFill>
              <a:latin typeface="Montserrat"/>
              <a:ea typeface="Montserrat"/>
              <a:cs typeface="Montserrat"/>
              <a:sym typeface="Montserrat"/>
            </a:endParaRPr>
          </a:p>
        </p:txBody>
      </p:sp>
      <p:sp>
        <p:nvSpPr>
          <p:cNvPr id="2967" name="Google Shape;2967;p219"/>
          <p:cNvSpPr/>
          <p:nvPr/>
        </p:nvSpPr>
        <p:spPr>
          <a:xfrm rot="-655">
            <a:off x="1283025" y="1477383"/>
            <a:ext cx="15750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Individual</a:t>
            </a:r>
            <a:endParaRPr b="1" sz="1992">
              <a:solidFill>
                <a:srgbClr val="FFFFFF"/>
              </a:solidFill>
              <a:latin typeface="Montserrat"/>
              <a:ea typeface="Montserrat"/>
              <a:cs typeface="Montserrat"/>
              <a:sym typeface="Montserrat"/>
            </a:endParaRPr>
          </a:p>
        </p:txBody>
      </p:sp>
      <p:sp>
        <p:nvSpPr>
          <p:cNvPr id="2968" name="Google Shape;2968;p219"/>
          <p:cNvSpPr/>
          <p:nvPr/>
        </p:nvSpPr>
        <p:spPr>
          <a:xfrm rot="-516">
            <a:off x="3572850" y="1477383"/>
            <a:ext cx="19983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Organization</a:t>
            </a:r>
            <a:endParaRPr b="1" sz="1992">
              <a:solidFill>
                <a:srgbClr val="FFFFFF"/>
              </a:solidFill>
              <a:latin typeface="Montserrat"/>
              <a:ea typeface="Montserrat"/>
              <a:cs typeface="Montserrat"/>
              <a:sym typeface="Montserrat"/>
            </a:endParaRPr>
          </a:p>
        </p:txBody>
      </p:sp>
      <p:sp>
        <p:nvSpPr>
          <p:cNvPr id="2969" name="Google Shape;2969;p219"/>
          <p:cNvSpPr/>
          <p:nvPr/>
        </p:nvSpPr>
        <p:spPr>
          <a:xfrm rot="-832">
            <a:off x="6453525" y="1477383"/>
            <a:ext cx="12399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Society</a:t>
            </a:r>
            <a:endParaRPr b="1" sz="1992">
              <a:solidFill>
                <a:srgbClr val="FFFFFF"/>
              </a:solidFill>
              <a:latin typeface="Montserrat"/>
              <a:ea typeface="Montserrat"/>
              <a:cs typeface="Montserrat"/>
              <a:sym typeface="Montserrat"/>
            </a:endParaRPr>
          </a:p>
        </p:txBody>
      </p:sp>
      <p:sp>
        <p:nvSpPr>
          <p:cNvPr id="2970" name="Google Shape;2970;p219"/>
          <p:cNvSpPr txBox="1"/>
          <p:nvPr/>
        </p:nvSpPr>
        <p:spPr>
          <a:xfrm>
            <a:off x="3469200" y="3587510"/>
            <a:ext cx="2205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Increases organizational capacity</a:t>
            </a:r>
            <a:endParaRPr b="1">
              <a:solidFill>
                <a:srgbClr val="434343"/>
              </a:solidFill>
              <a:latin typeface="Montserrat"/>
              <a:ea typeface="Montserrat"/>
              <a:cs typeface="Montserrat"/>
              <a:sym typeface="Montserrat"/>
            </a:endParaRPr>
          </a:p>
        </p:txBody>
      </p:sp>
      <p:sp>
        <p:nvSpPr>
          <p:cNvPr id="2971" name="Google Shape;2971;p219"/>
          <p:cNvSpPr txBox="1"/>
          <p:nvPr/>
        </p:nvSpPr>
        <p:spPr>
          <a:xfrm>
            <a:off x="597067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Reaches a clear and concise goal</a:t>
            </a:r>
            <a:endParaRPr b="1">
              <a:solidFill>
                <a:srgbClr val="434343"/>
              </a:solidFill>
              <a:latin typeface="Montserrat"/>
              <a:ea typeface="Montserrat"/>
              <a:cs typeface="Montserrat"/>
              <a:sym typeface="Montserrat"/>
            </a:endParaRPr>
          </a:p>
        </p:txBody>
      </p:sp>
      <p:pic>
        <p:nvPicPr>
          <p:cNvPr id="2972" name="Google Shape;2972;p219"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976" name="Shape 2976"/>
        <p:cNvGrpSpPr/>
        <p:nvPr/>
      </p:nvGrpSpPr>
      <p:grpSpPr>
        <a:xfrm>
          <a:off x="0" y="0"/>
          <a:ext cx="0" cy="0"/>
          <a:chOff x="0" y="0"/>
          <a:chExt cx="0" cy="0"/>
        </a:xfrm>
      </p:grpSpPr>
      <p:sp>
        <p:nvSpPr>
          <p:cNvPr id="2977" name="Google Shape;2977;p2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Triple three of successful teams</a:t>
            </a:r>
            <a:endParaRPr>
              <a:solidFill>
                <a:srgbClr val="006A71"/>
              </a:solidFill>
            </a:endParaRPr>
          </a:p>
        </p:txBody>
      </p:sp>
      <p:sp>
        <p:nvSpPr>
          <p:cNvPr id="2978" name="Google Shape;2978;p220"/>
          <p:cNvSpPr txBox="1"/>
          <p:nvPr/>
        </p:nvSpPr>
        <p:spPr>
          <a:xfrm>
            <a:off x="907975"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Conditions</a:t>
            </a:r>
            <a:endParaRPr b="1" sz="1800">
              <a:solidFill>
                <a:srgbClr val="434343"/>
              </a:solidFill>
              <a:latin typeface="Montserrat"/>
              <a:ea typeface="Montserrat"/>
              <a:cs typeface="Montserrat"/>
              <a:sym typeface="Montserrat"/>
            </a:endParaRPr>
          </a:p>
        </p:txBody>
      </p:sp>
      <p:sp>
        <p:nvSpPr>
          <p:cNvPr id="2979" name="Google Shape;2979;p220"/>
          <p:cNvSpPr/>
          <p:nvPr/>
        </p:nvSpPr>
        <p:spPr>
          <a:xfrm>
            <a:off x="907975" y="2854053"/>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Stable</a:t>
            </a:r>
            <a:endParaRPr b="1" sz="1800">
              <a:solidFill>
                <a:schemeClr val="lt1"/>
              </a:solidFill>
              <a:latin typeface="Montserrat"/>
              <a:ea typeface="Montserrat"/>
              <a:cs typeface="Montserrat"/>
              <a:sym typeface="Montserrat"/>
            </a:endParaRPr>
          </a:p>
        </p:txBody>
      </p:sp>
      <p:sp>
        <p:nvSpPr>
          <p:cNvPr id="2980" name="Google Shape;2980;p220"/>
          <p:cNvSpPr/>
          <p:nvPr/>
        </p:nvSpPr>
        <p:spPr>
          <a:xfrm>
            <a:off x="907975" y="1879428"/>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Bounded</a:t>
            </a:r>
            <a:endParaRPr b="1" sz="1800">
              <a:solidFill>
                <a:schemeClr val="lt1"/>
              </a:solidFill>
              <a:latin typeface="Montserrat"/>
              <a:ea typeface="Montserrat"/>
              <a:cs typeface="Montserrat"/>
              <a:sym typeface="Montserrat"/>
            </a:endParaRPr>
          </a:p>
        </p:txBody>
      </p:sp>
      <p:sp>
        <p:nvSpPr>
          <p:cNvPr id="2981" name="Google Shape;2981;p220"/>
          <p:cNvSpPr/>
          <p:nvPr/>
        </p:nvSpPr>
        <p:spPr>
          <a:xfrm>
            <a:off x="907975" y="3828678"/>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Diverse</a:t>
            </a:r>
            <a:endParaRPr b="1" sz="1800">
              <a:solidFill>
                <a:schemeClr val="lt1"/>
              </a:solidFill>
              <a:latin typeface="Montserrat"/>
              <a:ea typeface="Montserrat"/>
              <a:cs typeface="Montserrat"/>
              <a:sym typeface="Montserrat"/>
            </a:endParaRPr>
          </a:p>
        </p:txBody>
      </p:sp>
      <p:sp>
        <p:nvSpPr>
          <p:cNvPr id="2982" name="Google Shape;2982;p220"/>
          <p:cNvSpPr txBox="1"/>
          <p:nvPr/>
        </p:nvSpPr>
        <p:spPr>
          <a:xfrm>
            <a:off x="3702600"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Enablers</a:t>
            </a:r>
            <a:endParaRPr b="1" sz="1800">
              <a:solidFill>
                <a:srgbClr val="434343"/>
              </a:solidFill>
              <a:latin typeface="Montserrat"/>
              <a:ea typeface="Montserrat"/>
              <a:cs typeface="Montserrat"/>
              <a:sym typeface="Montserrat"/>
            </a:endParaRPr>
          </a:p>
        </p:txBody>
      </p:sp>
      <p:sp>
        <p:nvSpPr>
          <p:cNvPr id="2983" name="Google Shape;2983;p220"/>
          <p:cNvSpPr/>
          <p:nvPr/>
        </p:nvSpPr>
        <p:spPr>
          <a:xfrm>
            <a:off x="3702600" y="2854053"/>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84" name="Google Shape;2984;p220"/>
          <p:cNvSpPr/>
          <p:nvPr/>
        </p:nvSpPr>
        <p:spPr>
          <a:xfrm>
            <a:off x="3702600" y="1879428"/>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85" name="Google Shape;2985;p220"/>
          <p:cNvSpPr/>
          <p:nvPr/>
        </p:nvSpPr>
        <p:spPr>
          <a:xfrm>
            <a:off x="3702600" y="3828678"/>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
            </a:r>
            <a:endParaRPr b="1" sz="1800">
              <a:solidFill>
                <a:schemeClr val="lt1"/>
              </a:solidFill>
              <a:latin typeface="Montserrat"/>
              <a:ea typeface="Montserrat"/>
              <a:cs typeface="Montserrat"/>
              <a:sym typeface="Montserrat"/>
            </a:endParaRPr>
          </a:p>
        </p:txBody>
      </p:sp>
      <p:sp>
        <p:nvSpPr>
          <p:cNvPr id="2986" name="Google Shape;2986;p220"/>
          <p:cNvSpPr txBox="1"/>
          <p:nvPr/>
        </p:nvSpPr>
        <p:spPr>
          <a:xfrm>
            <a:off x="6497225"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Outcomes</a:t>
            </a:r>
            <a:endParaRPr b="1" sz="1800">
              <a:solidFill>
                <a:srgbClr val="434343"/>
              </a:solidFill>
              <a:latin typeface="Montserrat"/>
              <a:ea typeface="Montserrat"/>
              <a:cs typeface="Montserrat"/>
              <a:sym typeface="Montserrat"/>
            </a:endParaRPr>
          </a:p>
        </p:txBody>
      </p:sp>
      <p:sp>
        <p:nvSpPr>
          <p:cNvPr id="2987" name="Google Shape;2987;p220"/>
          <p:cNvSpPr/>
          <p:nvPr/>
        </p:nvSpPr>
        <p:spPr>
          <a:xfrm>
            <a:off x="6497225" y="2854053"/>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Capacity</a:t>
            </a:r>
            <a:endParaRPr b="1" sz="18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(Team)</a:t>
            </a:r>
            <a:endParaRPr b="1" sz="1800">
              <a:solidFill>
                <a:schemeClr val="lt1"/>
              </a:solidFill>
              <a:latin typeface="Montserrat"/>
              <a:ea typeface="Montserrat"/>
              <a:cs typeface="Montserrat"/>
              <a:sym typeface="Montserrat"/>
            </a:endParaRPr>
          </a:p>
        </p:txBody>
      </p:sp>
      <p:sp>
        <p:nvSpPr>
          <p:cNvPr id="2988" name="Google Shape;2988;p220"/>
          <p:cNvSpPr/>
          <p:nvPr/>
        </p:nvSpPr>
        <p:spPr>
          <a:xfrm>
            <a:off x="6497225" y="1879428"/>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Goals</a:t>
            </a:r>
            <a:endParaRPr b="1" sz="1800">
              <a:solidFill>
                <a:schemeClr val="lt1"/>
              </a:solidFill>
              <a:latin typeface="Montserrat"/>
              <a:ea typeface="Montserrat"/>
              <a:cs typeface="Montserrat"/>
              <a:sym typeface="Montserrat"/>
            </a:endParaRPr>
          </a:p>
        </p:txBody>
      </p:sp>
      <p:sp>
        <p:nvSpPr>
          <p:cNvPr id="2989" name="Google Shape;2989;p220"/>
          <p:cNvSpPr/>
          <p:nvPr/>
        </p:nvSpPr>
        <p:spPr>
          <a:xfrm>
            <a:off x="6497225" y="3828678"/>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Learning</a:t>
            </a:r>
            <a:endParaRPr b="1" sz="18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(Individual)</a:t>
            </a:r>
            <a:endParaRPr b="1" sz="1800">
              <a:solidFill>
                <a:schemeClr val="lt1"/>
              </a:solidFill>
              <a:latin typeface="Montserrat"/>
              <a:ea typeface="Montserrat"/>
              <a:cs typeface="Montserrat"/>
              <a:sym typeface="Montserrat"/>
            </a:endParaRPr>
          </a:p>
        </p:txBody>
      </p:sp>
      <p:sp>
        <p:nvSpPr>
          <p:cNvPr id="2990" name="Google Shape;2990;p220"/>
          <p:cNvSpPr/>
          <p:nvPr/>
        </p:nvSpPr>
        <p:spPr>
          <a:xfrm rot="5400000">
            <a:off x="2194575" y="3105453"/>
            <a:ext cx="1960200" cy="284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434343"/>
              </a:solidFill>
              <a:latin typeface="Montserrat"/>
              <a:ea typeface="Montserrat"/>
              <a:cs typeface="Montserrat"/>
              <a:sym typeface="Montserrat"/>
            </a:endParaRPr>
          </a:p>
        </p:txBody>
      </p:sp>
      <p:sp>
        <p:nvSpPr>
          <p:cNvPr id="2991" name="Google Shape;2991;p220"/>
          <p:cNvSpPr/>
          <p:nvPr/>
        </p:nvSpPr>
        <p:spPr>
          <a:xfrm rot="5400000">
            <a:off x="4989213" y="3105453"/>
            <a:ext cx="1960200" cy="284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434343"/>
              </a:solidFill>
              <a:latin typeface="Montserrat"/>
              <a:ea typeface="Montserrat"/>
              <a:cs typeface="Montserrat"/>
              <a:sym typeface="Montserrat"/>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995" name="Shape 2995"/>
        <p:cNvGrpSpPr/>
        <p:nvPr/>
      </p:nvGrpSpPr>
      <p:grpSpPr>
        <a:xfrm>
          <a:off x="0" y="0"/>
          <a:ext cx="0" cy="0"/>
          <a:chOff x="0" y="0"/>
          <a:chExt cx="0" cy="0"/>
        </a:xfrm>
      </p:grpSpPr>
      <p:sp>
        <p:nvSpPr>
          <p:cNvPr id="2996" name="Google Shape;2996;p2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Triple three of successful teams</a:t>
            </a:r>
            <a:endParaRPr>
              <a:solidFill>
                <a:srgbClr val="006A71"/>
              </a:solidFill>
            </a:endParaRPr>
          </a:p>
        </p:txBody>
      </p:sp>
      <p:sp>
        <p:nvSpPr>
          <p:cNvPr id="2997" name="Google Shape;2997;p221"/>
          <p:cNvSpPr txBox="1"/>
          <p:nvPr/>
        </p:nvSpPr>
        <p:spPr>
          <a:xfrm>
            <a:off x="907975"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Conditions</a:t>
            </a:r>
            <a:endParaRPr b="1" sz="1800">
              <a:solidFill>
                <a:srgbClr val="434343"/>
              </a:solidFill>
              <a:latin typeface="Montserrat"/>
              <a:ea typeface="Montserrat"/>
              <a:cs typeface="Montserrat"/>
              <a:sym typeface="Montserrat"/>
            </a:endParaRPr>
          </a:p>
        </p:txBody>
      </p:sp>
      <p:sp>
        <p:nvSpPr>
          <p:cNvPr id="2998" name="Google Shape;2998;p221"/>
          <p:cNvSpPr/>
          <p:nvPr/>
        </p:nvSpPr>
        <p:spPr>
          <a:xfrm>
            <a:off x="907975" y="2854053"/>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Stable</a:t>
            </a:r>
            <a:endParaRPr b="1" sz="1800">
              <a:solidFill>
                <a:schemeClr val="lt1"/>
              </a:solidFill>
              <a:latin typeface="Montserrat"/>
              <a:ea typeface="Montserrat"/>
              <a:cs typeface="Montserrat"/>
              <a:sym typeface="Montserrat"/>
            </a:endParaRPr>
          </a:p>
        </p:txBody>
      </p:sp>
      <p:sp>
        <p:nvSpPr>
          <p:cNvPr id="2999" name="Google Shape;2999;p221"/>
          <p:cNvSpPr/>
          <p:nvPr/>
        </p:nvSpPr>
        <p:spPr>
          <a:xfrm>
            <a:off x="907975" y="1879428"/>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Bounded</a:t>
            </a:r>
            <a:endParaRPr b="1" sz="1800">
              <a:solidFill>
                <a:schemeClr val="lt1"/>
              </a:solidFill>
              <a:latin typeface="Montserrat"/>
              <a:ea typeface="Montserrat"/>
              <a:cs typeface="Montserrat"/>
              <a:sym typeface="Montserrat"/>
            </a:endParaRPr>
          </a:p>
        </p:txBody>
      </p:sp>
      <p:sp>
        <p:nvSpPr>
          <p:cNvPr id="3000" name="Google Shape;3000;p221"/>
          <p:cNvSpPr/>
          <p:nvPr/>
        </p:nvSpPr>
        <p:spPr>
          <a:xfrm>
            <a:off x="907975" y="3828678"/>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Diverse</a:t>
            </a:r>
            <a:endParaRPr b="1" sz="1800">
              <a:solidFill>
                <a:schemeClr val="lt1"/>
              </a:solidFill>
              <a:latin typeface="Montserrat"/>
              <a:ea typeface="Montserrat"/>
              <a:cs typeface="Montserrat"/>
              <a:sym typeface="Montserrat"/>
            </a:endParaRPr>
          </a:p>
        </p:txBody>
      </p:sp>
      <p:sp>
        <p:nvSpPr>
          <p:cNvPr id="3001" name="Google Shape;3001;p221"/>
          <p:cNvSpPr txBox="1"/>
          <p:nvPr/>
        </p:nvSpPr>
        <p:spPr>
          <a:xfrm>
            <a:off x="3702600"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Enablers</a:t>
            </a:r>
            <a:endParaRPr b="1" sz="1800">
              <a:solidFill>
                <a:srgbClr val="434343"/>
              </a:solidFill>
              <a:latin typeface="Montserrat"/>
              <a:ea typeface="Montserrat"/>
              <a:cs typeface="Montserrat"/>
              <a:sym typeface="Montserrat"/>
            </a:endParaRPr>
          </a:p>
        </p:txBody>
      </p:sp>
      <p:sp>
        <p:nvSpPr>
          <p:cNvPr id="3002" name="Google Shape;3002;p221"/>
          <p:cNvSpPr/>
          <p:nvPr/>
        </p:nvSpPr>
        <p:spPr>
          <a:xfrm>
            <a:off x="3702600" y="2854053"/>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Agreements</a:t>
            </a:r>
            <a:endParaRPr b="1" sz="1800">
              <a:solidFill>
                <a:schemeClr val="lt1"/>
              </a:solidFill>
              <a:latin typeface="Montserrat"/>
              <a:ea typeface="Montserrat"/>
              <a:cs typeface="Montserrat"/>
              <a:sym typeface="Montserrat"/>
            </a:endParaRPr>
          </a:p>
        </p:txBody>
      </p:sp>
      <p:sp>
        <p:nvSpPr>
          <p:cNvPr id="3003" name="Google Shape;3003;p221"/>
          <p:cNvSpPr/>
          <p:nvPr/>
        </p:nvSpPr>
        <p:spPr>
          <a:xfrm>
            <a:off x="3702600" y="1879428"/>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Purpose</a:t>
            </a:r>
            <a:endParaRPr b="1" sz="1800">
              <a:solidFill>
                <a:schemeClr val="lt1"/>
              </a:solidFill>
              <a:latin typeface="Montserrat"/>
              <a:ea typeface="Montserrat"/>
              <a:cs typeface="Montserrat"/>
              <a:sym typeface="Montserrat"/>
            </a:endParaRPr>
          </a:p>
        </p:txBody>
      </p:sp>
      <p:sp>
        <p:nvSpPr>
          <p:cNvPr id="3004" name="Google Shape;3004;p221"/>
          <p:cNvSpPr/>
          <p:nvPr/>
        </p:nvSpPr>
        <p:spPr>
          <a:xfrm>
            <a:off x="3702600" y="3828678"/>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Roles</a:t>
            </a:r>
            <a:endParaRPr b="1" sz="1800">
              <a:solidFill>
                <a:schemeClr val="lt1"/>
              </a:solidFill>
              <a:latin typeface="Montserrat"/>
              <a:ea typeface="Montserrat"/>
              <a:cs typeface="Montserrat"/>
              <a:sym typeface="Montserrat"/>
            </a:endParaRPr>
          </a:p>
        </p:txBody>
      </p:sp>
      <p:sp>
        <p:nvSpPr>
          <p:cNvPr id="3005" name="Google Shape;3005;p221"/>
          <p:cNvSpPr txBox="1"/>
          <p:nvPr/>
        </p:nvSpPr>
        <p:spPr>
          <a:xfrm>
            <a:off x="6497225" y="1263628"/>
            <a:ext cx="1738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Outcomes</a:t>
            </a:r>
            <a:endParaRPr b="1" sz="1800">
              <a:solidFill>
                <a:srgbClr val="434343"/>
              </a:solidFill>
              <a:latin typeface="Montserrat"/>
              <a:ea typeface="Montserrat"/>
              <a:cs typeface="Montserrat"/>
              <a:sym typeface="Montserrat"/>
            </a:endParaRPr>
          </a:p>
        </p:txBody>
      </p:sp>
      <p:sp>
        <p:nvSpPr>
          <p:cNvPr id="3006" name="Google Shape;3006;p221"/>
          <p:cNvSpPr/>
          <p:nvPr/>
        </p:nvSpPr>
        <p:spPr>
          <a:xfrm>
            <a:off x="6497225" y="2854053"/>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Capacity</a:t>
            </a:r>
            <a:endParaRPr b="1" sz="18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(Team)</a:t>
            </a:r>
            <a:endParaRPr b="1" sz="1800">
              <a:solidFill>
                <a:schemeClr val="lt1"/>
              </a:solidFill>
              <a:latin typeface="Montserrat"/>
              <a:ea typeface="Montserrat"/>
              <a:cs typeface="Montserrat"/>
              <a:sym typeface="Montserrat"/>
            </a:endParaRPr>
          </a:p>
        </p:txBody>
      </p:sp>
      <p:sp>
        <p:nvSpPr>
          <p:cNvPr id="3007" name="Google Shape;3007;p221"/>
          <p:cNvSpPr/>
          <p:nvPr/>
        </p:nvSpPr>
        <p:spPr>
          <a:xfrm>
            <a:off x="6497225" y="1879428"/>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Goals</a:t>
            </a:r>
            <a:endParaRPr b="1" sz="1800">
              <a:solidFill>
                <a:schemeClr val="lt1"/>
              </a:solidFill>
              <a:latin typeface="Montserrat"/>
              <a:ea typeface="Montserrat"/>
              <a:cs typeface="Montserrat"/>
              <a:sym typeface="Montserrat"/>
            </a:endParaRPr>
          </a:p>
        </p:txBody>
      </p:sp>
      <p:sp>
        <p:nvSpPr>
          <p:cNvPr id="3008" name="Google Shape;3008;p221"/>
          <p:cNvSpPr/>
          <p:nvPr/>
        </p:nvSpPr>
        <p:spPr>
          <a:xfrm>
            <a:off x="6497225" y="3828678"/>
            <a:ext cx="1738800" cy="787500"/>
          </a:xfrm>
          <a:prstGeom prst="roundRect">
            <a:avLst>
              <a:gd fmla="val 16667" name="adj"/>
            </a:avLst>
          </a:prstGeom>
          <a:solidFill>
            <a:srgbClr val="5E0942"/>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Learning</a:t>
            </a:r>
            <a:endParaRPr b="1" sz="18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(Individual)</a:t>
            </a:r>
            <a:endParaRPr b="1" sz="1800">
              <a:solidFill>
                <a:schemeClr val="lt1"/>
              </a:solidFill>
              <a:latin typeface="Montserrat"/>
              <a:ea typeface="Montserrat"/>
              <a:cs typeface="Montserrat"/>
              <a:sym typeface="Montserrat"/>
            </a:endParaRPr>
          </a:p>
        </p:txBody>
      </p:sp>
      <p:sp>
        <p:nvSpPr>
          <p:cNvPr id="3009" name="Google Shape;3009;p221"/>
          <p:cNvSpPr/>
          <p:nvPr/>
        </p:nvSpPr>
        <p:spPr>
          <a:xfrm rot="5400000">
            <a:off x="2194575" y="3105453"/>
            <a:ext cx="1960200" cy="284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434343"/>
              </a:solidFill>
              <a:latin typeface="Montserrat"/>
              <a:ea typeface="Montserrat"/>
              <a:cs typeface="Montserrat"/>
              <a:sym typeface="Montserrat"/>
            </a:endParaRPr>
          </a:p>
        </p:txBody>
      </p:sp>
      <p:sp>
        <p:nvSpPr>
          <p:cNvPr id="3010" name="Google Shape;3010;p221"/>
          <p:cNvSpPr/>
          <p:nvPr/>
        </p:nvSpPr>
        <p:spPr>
          <a:xfrm rot="5400000">
            <a:off x="4989213" y="3105453"/>
            <a:ext cx="1960200" cy="284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rgbClr val="434343"/>
              </a:solidFill>
              <a:latin typeface="Montserrat"/>
              <a:ea typeface="Montserrat"/>
              <a:cs typeface="Montserrat"/>
              <a:sym typeface="Montserrat"/>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3014" name="Shape 3014"/>
        <p:cNvGrpSpPr/>
        <p:nvPr/>
      </p:nvGrpSpPr>
      <p:grpSpPr>
        <a:xfrm>
          <a:off x="0" y="0"/>
          <a:ext cx="0" cy="0"/>
          <a:chOff x="0" y="0"/>
          <a:chExt cx="0" cy="0"/>
        </a:xfrm>
      </p:grpSpPr>
      <p:sp>
        <p:nvSpPr>
          <p:cNvPr id="3015" name="Google Shape;3015;p2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Shared purpose</a:t>
            </a:r>
            <a:endParaRPr>
              <a:solidFill>
                <a:srgbClr val="006A71"/>
              </a:solidFill>
            </a:endParaRPr>
          </a:p>
        </p:txBody>
      </p:sp>
      <p:sp>
        <p:nvSpPr>
          <p:cNvPr id="3016" name="Google Shape;3016;p222"/>
          <p:cNvSpPr/>
          <p:nvPr/>
        </p:nvSpPr>
        <p:spPr>
          <a:xfrm>
            <a:off x="3702600" y="1066240"/>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Purpose</a:t>
            </a:r>
            <a:endParaRPr b="1" sz="1800">
              <a:solidFill>
                <a:schemeClr val="lt1"/>
              </a:solidFill>
              <a:latin typeface="Montserrat"/>
              <a:ea typeface="Montserrat"/>
              <a:cs typeface="Montserrat"/>
              <a:sym typeface="Montserrat"/>
            </a:endParaRPr>
          </a:p>
        </p:txBody>
      </p:sp>
      <p:sp>
        <p:nvSpPr>
          <p:cNvPr id="3017" name="Google Shape;3017;p222"/>
          <p:cNvSpPr/>
          <p:nvPr/>
        </p:nvSpPr>
        <p:spPr>
          <a:xfrm>
            <a:off x="760725" y="2079952"/>
            <a:ext cx="2271000" cy="787500"/>
          </a:xfrm>
          <a:prstGeom prst="roundRect">
            <a:avLst>
              <a:gd fmla="val 16667" name="adj"/>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Montserrat"/>
                <a:ea typeface="Montserrat"/>
                <a:cs typeface="Montserrat"/>
                <a:sym typeface="Montserrat"/>
              </a:rPr>
              <a:t>Our team’s purpose is to…</a:t>
            </a:r>
            <a:endParaRPr b="1" sz="1800">
              <a:solidFill>
                <a:srgbClr val="FFFFFF"/>
              </a:solidFill>
              <a:latin typeface="Montserrat"/>
              <a:ea typeface="Montserrat"/>
              <a:cs typeface="Montserrat"/>
              <a:sym typeface="Montserrat"/>
            </a:endParaRPr>
          </a:p>
        </p:txBody>
      </p:sp>
      <p:sp>
        <p:nvSpPr>
          <p:cNvPr id="3018" name="Google Shape;3018;p222"/>
          <p:cNvSpPr/>
          <p:nvPr/>
        </p:nvSpPr>
        <p:spPr>
          <a:xfrm>
            <a:off x="3436500" y="2079952"/>
            <a:ext cx="2271000" cy="787500"/>
          </a:xfrm>
          <a:prstGeom prst="roundRect">
            <a:avLst>
              <a:gd fmla="val 16667" name="adj"/>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Montserrat"/>
                <a:ea typeface="Montserrat"/>
                <a:cs typeface="Montserrat"/>
                <a:sym typeface="Montserrat"/>
              </a:rPr>
              <a:t>Our people are…</a:t>
            </a:r>
            <a:endParaRPr b="1" sz="1800">
              <a:solidFill>
                <a:srgbClr val="FFFFFF"/>
              </a:solidFill>
              <a:latin typeface="Montserrat"/>
              <a:ea typeface="Montserrat"/>
              <a:cs typeface="Montserrat"/>
              <a:sym typeface="Montserrat"/>
            </a:endParaRPr>
          </a:p>
        </p:txBody>
      </p:sp>
      <p:sp>
        <p:nvSpPr>
          <p:cNvPr id="3019" name="Google Shape;3019;p222"/>
          <p:cNvSpPr/>
          <p:nvPr/>
        </p:nvSpPr>
        <p:spPr>
          <a:xfrm>
            <a:off x="6112275" y="2079952"/>
            <a:ext cx="2271000" cy="787500"/>
          </a:xfrm>
          <a:prstGeom prst="roundRect">
            <a:avLst>
              <a:gd fmla="val 16667" name="adj"/>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Montserrat"/>
                <a:ea typeface="Montserrat"/>
                <a:cs typeface="Montserrat"/>
                <a:sym typeface="Montserrat"/>
              </a:rPr>
              <a:t>We will achieve our purpose by…</a:t>
            </a:r>
            <a:endParaRPr b="1" sz="1800">
              <a:solidFill>
                <a:srgbClr val="FFFFFF"/>
              </a:solidFill>
              <a:latin typeface="Montserrat"/>
              <a:ea typeface="Montserrat"/>
              <a:cs typeface="Montserrat"/>
              <a:sym typeface="Montserrat"/>
            </a:endParaRPr>
          </a:p>
        </p:txBody>
      </p:sp>
      <p:sp>
        <p:nvSpPr>
          <p:cNvPr id="3020" name="Google Shape;3020;p222"/>
          <p:cNvSpPr txBox="1"/>
          <p:nvPr/>
        </p:nvSpPr>
        <p:spPr>
          <a:xfrm>
            <a:off x="1026825" y="2921177"/>
            <a:ext cx="17388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006A71"/>
                </a:solidFill>
                <a:latin typeface="Montserrat"/>
                <a:ea typeface="Montserrat"/>
                <a:cs typeface="Montserrat"/>
                <a:sym typeface="Montserrat"/>
              </a:rPr>
              <a:t>WHAT?</a:t>
            </a:r>
            <a:endParaRPr b="1" sz="2200">
              <a:solidFill>
                <a:srgbClr val="006A71"/>
              </a:solidFill>
              <a:latin typeface="Montserrat"/>
              <a:ea typeface="Montserrat"/>
              <a:cs typeface="Montserrat"/>
              <a:sym typeface="Montserrat"/>
            </a:endParaRPr>
          </a:p>
        </p:txBody>
      </p:sp>
      <p:sp>
        <p:nvSpPr>
          <p:cNvPr id="3021" name="Google Shape;3021;p222"/>
          <p:cNvSpPr txBox="1"/>
          <p:nvPr/>
        </p:nvSpPr>
        <p:spPr>
          <a:xfrm>
            <a:off x="3702598" y="2921177"/>
            <a:ext cx="17388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006A71"/>
                </a:solidFill>
                <a:latin typeface="Montserrat"/>
                <a:ea typeface="Montserrat"/>
                <a:cs typeface="Montserrat"/>
                <a:sym typeface="Montserrat"/>
              </a:rPr>
              <a:t>WHO?</a:t>
            </a:r>
            <a:endParaRPr b="1" sz="2200">
              <a:solidFill>
                <a:srgbClr val="006A71"/>
              </a:solidFill>
              <a:latin typeface="Montserrat"/>
              <a:ea typeface="Montserrat"/>
              <a:cs typeface="Montserrat"/>
              <a:sym typeface="Montserrat"/>
            </a:endParaRPr>
          </a:p>
        </p:txBody>
      </p:sp>
      <p:sp>
        <p:nvSpPr>
          <p:cNvPr id="3022" name="Google Shape;3022;p222"/>
          <p:cNvSpPr txBox="1"/>
          <p:nvPr/>
        </p:nvSpPr>
        <p:spPr>
          <a:xfrm>
            <a:off x="6378375" y="2921177"/>
            <a:ext cx="17388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rgbClr val="006A71"/>
                </a:solidFill>
                <a:latin typeface="Montserrat"/>
                <a:ea typeface="Montserrat"/>
                <a:cs typeface="Montserrat"/>
                <a:sym typeface="Montserrat"/>
              </a:rPr>
              <a:t>HOW?</a:t>
            </a:r>
            <a:endParaRPr b="1" sz="2200">
              <a:solidFill>
                <a:srgbClr val="006A71"/>
              </a:solidFill>
              <a:latin typeface="Montserrat"/>
              <a:ea typeface="Montserrat"/>
              <a:cs typeface="Montserrat"/>
              <a:sym typeface="Montserrat"/>
            </a:endParaRPr>
          </a:p>
        </p:txBody>
      </p:sp>
      <p:sp>
        <p:nvSpPr>
          <p:cNvPr id="3023" name="Google Shape;3023;p222"/>
          <p:cNvSpPr txBox="1"/>
          <p:nvPr/>
        </p:nvSpPr>
        <p:spPr>
          <a:xfrm>
            <a:off x="804075" y="3382877"/>
            <a:ext cx="21843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Our team’s purpose is to create a safe and welcoming environment for nonbinary and queer folks in choir</a:t>
            </a:r>
            <a:endParaRPr>
              <a:solidFill>
                <a:srgbClr val="434343"/>
              </a:solidFill>
              <a:latin typeface="Montserrat"/>
              <a:ea typeface="Montserrat"/>
              <a:cs typeface="Montserrat"/>
              <a:sym typeface="Montserrat"/>
            </a:endParaRPr>
          </a:p>
        </p:txBody>
      </p:sp>
      <p:sp>
        <p:nvSpPr>
          <p:cNvPr id="3024" name="Google Shape;3024;p222"/>
          <p:cNvSpPr txBox="1"/>
          <p:nvPr/>
        </p:nvSpPr>
        <p:spPr>
          <a:xfrm>
            <a:off x="3479848" y="3382877"/>
            <a:ext cx="21843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Our people are </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150 members of Pomona College Choir</a:t>
            </a:r>
            <a:endParaRPr>
              <a:solidFill>
                <a:srgbClr val="434343"/>
              </a:solidFill>
              <a:latin typeface="Montserrat"/>
              <a:ea typeface="Montserrat"/>
              <a:cs typeface="Montserrat"/>
              <a:sym typeface="Montserrat"/>
            </a:endParaRPr>
          </a:p>
        </p:txBody>
      </p:sp>
      <p:sp>
        <p:nvSpPr>
          <p:cNvPr id="3025" name="Google Shape;3025;p222"/>
          <p:cNvSpPr txBox="1"/>
          <p:nvPr/>
        </p:nvSpPr>
        <p:spPr>
          <a:xfrm>
            <a:off x="5708775" y="3382877"/>
            <a:ext cx="30780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We will achieve our purpose by asking our conductor to create a gender neutral concert attire option and educating choir members to leverage our power as students</a:t>
            </a:r>
            <a:endParaRPr>
              <a:solidFill>
                <a:srgbClr val="434343"/>
              </a:solidFill>
              <a:latin typeface="Montserrat"/>
              <a:ea typeface="Montserrat"/>
              <a:cs typeface="Montserrat"/>
              <a:sym typeface="Montserrat"/>
            </a:endParaRPr>
          </a:p>
        </p:txBody>
      </p:sp>
      <p:cxnSp>
        <p:nvCxnSpPr>
          <p:cNvPr id="3026" name="Google Shape;3026;p222"/>
          <p:cNvCxnSpPr>
            <a:endCxn id="3017" idx="0"/>
          </p:cNvCxnSpPr>
          <p:nvPr/>
        </p:nvCxnSpPr>
        <p:spPr>
          <a:xfrm flipH="1">
            <a:off x="1896225" y="1860952"/>
            <a:ext cx="2655300" cy="219000"/>
          </a:xfrm>
          <a:prstGeom prst="straightConnector1">
            <a:avLst/>
          </a:prstGeom>
          <a:noFill/>
          <a:ln cap="flat" cmpd="sng" w="28575">
            <a:solidFill>
              <a:srgbClr val="78A8B3"/>
            </a:solidFill>
            <a:prstDash val="solid"/>
            <a:round/>
            <a:headEnd len="med" w="med" type="none"/>
            <a:tailEnd len="med" w="med" type="none"/>
          </a:ln>
        </p:spPr>
      </p:cxnSp>
      <p:cxnSp>
        <p:nvCxnSpPr>
          <p:cNvPr id="3027" name="Google Shape;3027;p222"/>
          <p:cNvCxnSpPr>
            <a:stCxn id="3016" idx="2"/>
            <a:endCxn id="3018" idx="0"/>
          </p:cNvCxnSpPr>
          <p:nvPr/>
        </p:nvCxnSpPr>
        <p:spPr>
          <a:xfrm>
            <a:off x="4572000" y="1853740"/>
            <a:ext cx="0" cy="226200"/>
          </a:xfrm>
          <a:prstGeom prst="straightConnector1">
            <a:avLst/>
          </a:prstGeom>
          <a:noFill/>
          <a:ln cap="flat" cmpd="sng" w="28575">
            <a:solidFill>
              <a:srgbClr val="78A8B3"/>
            </a:solidFill>
            <a:prstDash val="solid"/>
            <a:round/>
            <a:headEnd len="med" w="med" type="none"/>
            <a:tailEnd len="med" w="med" type="none"/>
          </a:ln>
        </p:spPr>
      </p:cxnSp>
      <p:cxnSp>
        <p:nvCxnSpPr>
          <p:cNvPr id="3028" name="Google Shape;3028;p222"/>
          <p:cNvCxnSpPr>
            <a:stCxn id="3016" idx="2"/>
            <a:endCxn id="3019" idx="0"/>
          </p:cNvCxnSpPr>
          <p:nvPr/>
        </p:nvCxnSpPr>
        <p:spPr>
          <a:xfrm>
            <a:off x="4572000" y="1853740"/>
            <a:ext cx="2675700" cy="226200"/>
          </a:xfrm>
          <a:prstGeom prst="straightConnector1">
            <a:avLst/>
          </a:prstGeom>
          <a:noFill/>
          <a:ln cap="flat" cmpd="sng" w="28575">
            <a:solidFill>
              <a:srgbClr val="78A8B3"/>
            </a:solidFill>
            <a:prstDash val="solid"/>
            <a:round/>
            <a:headEnd len="med" w="med" type="none"/>
            <a:tailEnd len="med" w="med" type="none"/>
          </a:ln>
        </p:spPr>
      </p:cxnSp>
      <p:sp>
        <p:nvSpPr>
          <p:cNvPr id="3029" name="Google Shape;3029;p222"/>
          <p:cNvSpPr txBox="1"/>
          <p:nvPr/>
        </p:nvSpPr>
        <p:spPr>
          <a:xfrm>
            <a:off x="168975" y="3382875"/>
            <a:ext cx="635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E.g.</a:t>
            </a:r>
            <a:endParaRPr>
              <a:solidFill>
                <a:srgbClr val="434343"/>
              </a:solidFill>
              <a:latin typeface="Montserrat"/>
              <a:ea typeface="Montserrat"/>
              <a:cs typeface="Montserrat"/>
              <a:sym typeface="Montserrat"/>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3033" name="Shape 3033"/>
        <p:cNvGrpSpPr/>
        <p:nvPr/>
      </p:nvGrpSpPr>
      <p:grpSpPr>
        <a:xfrm>
          <a:off x="0" y="0"/>
          <a:ext cx="0" cy="0"/>
          <a:chOff x="0" y="0"/>
          <a:chExt cx="0" cy="0"/>
        </a:xfrm>
      </p:grpSpPr>
      <p:sp>
        <p:nvSpPr>
          <p:cNvPr id="3034" name="Google Shape;3034;p2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Shared norms</a:t>
            </a:r>
            <a:endParaRPr>
              <a:solidFill>
                <a:srgbClr val="006A71"/>
              </a:solidFill>
            </a:endParaRPr>
          </a:p>
        </p:txBody>
      </p:sp>
      <p:sp>
        <p:nvSpPr>
          <p:cNvPr id="3035" name="Google Shape;3035;p223"/>
          <p:cNvSpPr/>
          <p:nvPr/>
        </p:nvSpPr>
        <p:spPr>
          <a:xfrm>
            <a:off x="3702600" y="1066240"/>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Agreements</a:t>
            </a:r>
            <a:endParaRPr b="1" sz="1800">
              <a:solidFill>
                <a:schemeClr val="lt1"/>
              </a:solidFill>
              <a:latin typeface="Montserrat"/>
              <a:ea typeface="Montserrat"/>
              <a:cs typeface="Montserrat"/>
              <a:sym typeface="Montserrat"/>
            </a:endParaRPr>
          </a:p>
        </p:txBody>
      </p:sp>
      <p:sp>
        <p:nvSpPr>
          <p:cNvPr id="3036" name="Google Shape;3036;p223"/>
          <p:cNvSpPr txBox="1"/>
          <p:nvPr>
            <p:ph idx="4294967295" type="body"/>
          </p:nvPr>
        </p:nvSpPr>
        <p:spPr>
          <a:xfrm>
            <a:off x="807900" y="2042850"/>
            <a:ext cx="7528200" cy="2673600"/>
          </a:xfrm>
          <a:prstGeom prst="rect">
            <a:avLst/>
          </a:prstGeom>
        </p:spPr>
        <p:txBody>
          <a:bodyPr anchorCtr="0" anchor="ctr" bIns="91425" lIns="91425" spcFirstLastPara="1" rIns="91425" wrap="square" tIns="91425">
            <a:normAutofit fontScale="77500"/>
          </a:bodyPr>
          <a:lstStyle/>
          <a:p>
            <a:pPr indent="-317183" lvl="0" marL="457200" rtl="0" algn="l">
              <a:lnSpc>
                <a:spcPct val="150000"/>
              </a:lnSpc>
              <a:spcBef>
                <a:spcPts val="0"/>
              </a:spcBef>
              <a:spcAft>
                <a:spcPts val="0"/>
              </a:spcAft>
              <a:buClr>
                <a:srgbClr val="434343"/>
              </a:buClr>
              <a:buSzPct val="100000"/>
              <a:buChar char="●"/>
            </a:pPr>
            <a:r>
              <a:rPr lang="en">
                <a:solidFill>
                  <a:srgbClr val="434343"/>
                </a:solidFill>
              </a:rPr>
              <a:t>How will we </a:t>
            </a:r>
            <a:r>
              <a:rPr b="1" lang="en">
                <a:solidFill>
                  <a:schemeClr val="accent1"/>
                </a:solidFill>
              </a:rPr>
              <a:t>make decisions</a:t>
            </a:r>
            <a:r>
              <a:rPr lang="en">
                <a:solidFill>
                  <a:srgbClr val="434343"/>
                </a:solidFill>
              </a:rPr>
              <a:t>?</a:t>
            </a:r>
            <a:endParaRPr>
              <a:solidFill>
                <a:srgbClr val="434343"/>
              </a:solidFill>
            </a:endParaRPr>
          </a:p>
          <a:p>
            <a:pPr indent="-317183" lvl="0" marL="457200" rtl="0" algn="l">
              <a:lnSpc>
                <a:spcPct val="150000"/>
              </a:lnSpc>
              <a:spcBef>
                <a:spcPts val="0"/>
              </a:spcBef>
              <a:spcAft>
                <a:spcPts val="0"/>
              </a:spcAft>
              <a:buClr>
                <a:srgbClr val="434343"/>
              </a:buClr>
              <a:buSzPct val="100000"/>
              <a:buChar char="●"/>
            </a:pPr>
            <a:r>
              <a:rPr lang="en">
                <a:solidFill>
                  <a:srgbClr val="434343"/>
                </a:solidFill>
              </a:rPr>
              <a:t>How will we </a:t>
            </a:r>
            <a:r>
              <a:rPr b="1" lang="en">
                <a:solidFill>
                  <a:srgbClr val="006A71"/>
                </a:solidFill>
              </a:rPr>
              <a:t>show up</a:t>
            </a:r>
            <a:r>
              <a:rPr lang="en">
                <a:solidFill>
                  <a:srgbClr val="434343"/>
                </a:solidFill>
              </a:rPr>
              <a:t> in our team spaces?</a:t>
            </a:r>
            <a:endParaRPr>
              <a:solidFill>
                <a:srgbClr val="434343"/>
              </a:solidFill>
            </a:endParaRPr>
          </a:p>
          <a:p>
            <a:pPr indent="-317183" lvl="0" marL="457200" rtl="0" algn="l">
              <a:lnSpc>
                <a:spcPct val="150000"/>
              </a:lnSpc>
              <a:spcBef>
                <a:spcPts val="0"/>
              </a:spcBef>
              <a:spcAft>
                <a:spcPts val="0"/>
              </a:spcAft>
              <a:buClr>
                <a:srgbClr val="434343"/>
              </a:buClr>
              <a:buSzPct val="100000"/>
              <a:buChar char="●"/>
            </a:pPr>
            <a:r>
              <a:rPr lang="en">
                <a:solidFill>
                  <a:srgbClr val="434343"/>
                </a:solidFill>
              </a:rPr>
              <a:t>How will we handle </a:t>
            </a:r>
            <a:r>
              <a:rPr b="1" lang="en">
                <a:solidFill>
                  <a:srgbClr val="006A71"/>
                </a:solidFill>
              </a:rPr>
              <a:t>time</a:t>
            </a:r>
            <a:r>
              <a:rPr lang="en">
                <a:solidFill>
                  <a:srgbClr val="434343"/>
                </a:solidFill>
              </a:rPr>
              <a:t>?</a:t>
            </a:r>
            <a:endParaRPr>
              <a:solidFill>
                <a:srgbClr val="434343"/>
              </a:solidFill>
            </a:endParaRPr>
          </a:p>
          <a:p>
            <a:pPr indent="-317183" lvl="0" marL="457200" rtl="0" algn="l">
              <a:lnSpc>
                <a:spcPct val="150000"/>
              </a:lnSpc>
              <a:spcBef>
                <a:spcPts val="0"/>
              </a:spcBef>
              <a:spcAft>
                <a:spcPts val="0"/>
              </a:spcAft>
              <a:buClr>
                <a:srgbClr val="434343"/>
              </a:buClr>
              <a:buSzPct val="100000"/>
              <a:buChar char="●"/>
            </a:pPr>
            <a:r>
              <a:rPr lang="en">
                <a:solidFill>
                  <a:srgbClr val="434343"/>
                </a:solidFill>
              </a:rPr>
              <a:t>When and where will we </a:t>
            </a:r>
            <a:r>
              <a:rPr b="1" lang="en">
                <a:solidFill>
                  <a:srgbClr val="006A71"/>
                </a:solidFill>
              </a:rPr>
              <a:t>meet</a:t>
            </a:r>
            <a:r>
              <a:rPr lang="en">
                <a:solidFill>
                  <a:srgbClr val="434343"/>
                </a:solidFill>
              </a:rPr>
              <a:t>?</a:t>
            </a:r>
            <a:endParaRPr>
              <a:solidFill>
                <a:srgbClr val="434343"/>
              </a:solidFill>
            </a:endParaRPr>
          </a:p>
          <a:p>
            <a:pPr indent="-317183" lvl="0" marL="457200" rtl="0" algn="l">
              <a:lnSpc>
                <a:spcPct val="150000"/>
              </a:lnSpc>
              <a:spcBef>
                <a:spcPts val="0"/>
              </a:spcBef>
              <a:spcAft>
                <a:spcPts val="0"/>
              </a:spcAft>
              <a:buClr>
                <a:srgbClr val="434343"/>
              </a:buClr>
              <a:buSzPct val="100000"/>
              <a:buChar char="●"/>
            </a:pPr>
            <a:r>
              <a:rPr lang="en">
                <a:solidFill>
                  <a:srgbClr val="434343"/>
                </a:solidFill>
              </a:rPr>
              <a:t>How and what platform will we use to </a:t>
            </a:r>
            <a:r>
              <a:rPr b="1" lang="en">
                <a:solidFill>
                  <a:srgbClr val="006A71"/>
                </a:solidFill>
              </a:rPr>
              <a:t>communicate</a:t>
            </a:r>
            <a:r>
              <a:rPr lang="en">
                <a:solidFill>
                  <a:srgbClr val="434343"/>
                </a:solidFill>
              </a:rPr>
              <a:t>?</a:t>
            </a:r>
            <a:endParaRPr>
              <a:solidFill>
                <a:srgbClr val="434343"/>
              </a:solidFill>
            </a:endParaRPr>
          </a:p>
          <a:p>
            <a:pPr indent="-317183" lvl="0" marL="457200" rtl="0" algn="l">
              <a:lnSpc>
                <a:spcPct val="150000"/>
              </a:lnSpc>
              <a:spcBef>
                <a:spcPts val="0"/>
              </a:spcBef>
              <a:spcAft>
                <a:spcPts val="0"/>
              </a:spcAft>
              <a:buClr>
                <a:srgbClr val="434343"/>
              </a:buClr>
              <a:buSzPct val="100000"/>
              <a:buChar char="●"/>
            </a:pPr>
            <a:r>
              <a:rPr lang="en">
                <a:solidFill>
                  <a:srgbClr val="434343"/>
                </a:solidFill>
              </a:rPr>
              <a:t>How will we </a:t>
            </a:r>
            <a:r>
              <a:rPr b="1" lang="en">
                <a:solidFill>
                  <a:srgbClr val="006A71"/>
                </a:solidFill>
              </a:rPr>
              <a:t>handle our commitments</a:t>
            </a:r>
            <a:r>
              <a:rPr lang="en">
                <a:solidFill>
                  <a:srgbClr val="434343"/>
                </a:solidFill>
              </a:rPr>
              <a:t>?</a:t>
            </a:r>
            <a:endParaRPr>
              <a:solidFill>
                <a:srgbClr val="434343"/>
              </a:solidFill>
            </a:endParaRPr>
          </a:p>
          <a:p>
            <a:pPr indent="-317183" lvl="0" marL="457200" rtl="0" algn="l">
              <a:lnSpc>
                <a:spcPct val="150000"/>
              </a:lnSpc>
              <a:spcBef>
                <a:spcPts val="0"/>
              </a:spcBef>
              <a:spcAft>
                <a:spcPts val="0"/>
              </a:spcAft>
              <a:buClr>
                <a:srgbClr val="434343"/>
              </a:buClr>
              <a:buSzPct val="100000"/>
              <a:buChar char="●"/>
            </a:pPr>
            <a:r>
              <a:rPr b="1" lang="en">
                <a:solidFill>
                  <a:srgbClr val="434343"/>
                </a:solidFill>
              </a:rPr>
              <a:t>IMPORTANT: How do we show respect to each other? How do we show, not just say mea culpa in a way that build team spirit? (Respect Norm)</a:t>
            </a:r>
            <a:endParaRPr b="1">
              <a:solidFill>
                <a:srgbClr val="434343"/>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3040" name="Shape 3040"/>
        <p:cNvGrpSpPr/>
        <p:nvPr/>
      </p:nvGrpSpPr>
      <p:grpSpPr>
        <a:xfrm>
          <a:off x="0" y="0"/>
          <a:ext cx="0" cy="0"/>
          <a:chOff x="0" y="0"/>
          <a:chExt cx="0" cy="0"/>
        </a:xfrm>
      </p:grpSpPr>
      <p:sp>
        <p:nvSpPr>
          <p:cNvPr id="3041" name="Google Shape;3041;p2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Independent and interdependent roles</a:t>
            </a:r>
            <a:endParaRPr>
              <a:solidFill>
                <a:srgbClr val="006A71"/>
              </a:solidFill>
            </a:endParaRPr>
          </a:p>
        </p:txBody>
      </p:sp>
      <p:sp>
        <p:nvSpPr>
          <p:cNvPr id="3042" name="Google Shape;3042;p224"/>
          <p:cNvSpPr/>
          <p:nvPr/>
        </p:nvSpPr>
        <p:spPr>
          <a:xfrm>
            <a:off x="3702600" y="1066240"/>
            <a:ext cx="1738800" cy="787500"/>
          </a:xfrm>
          <a:prstGeom prst="roundRect">
            <a:avLst>
              <a:gd fmla="val 16667" name="adj"/>
            </a:avLst>
          </a:prstGeom>
          <a:solidFill>
            <a:srgbClr val="006A71"/>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Roles</a:t>
            </a:r>
            <a:endParaRPr b="1" sz="1800">
              <a:solidFill>
                <a:schemeClr val="lt1"/>
              </a:solidFill>
              <a:latin typeface="Montserrat"/>
              <a:ea typeface="Montserrat"/>
              <a:cs typeface="Montserrat"/>
              <a:sym typeface="Montserrat"/>
            </a:endParaRPr>
          </a:p>
        </p:txBody>
      </p:sp>
      <p:sp>
        <p:nvSpPr>
          <p:cNvPr id="3043" name="Google Shape;3043;p224"/>
          <p:cNvSpPr txBox="1"/>
          <p:nvPr>
            <p:ph idx="4294967295" type="body"/>
          </p:nvPr>
        </p:nvSpPr>
        <p:spPr>
          <a:xfrm>
            <a:off x="807900" y="2042850"/>
            <a:ext cx="7528200" cy="2673600"/>
          </a:xfrm>
          <a:prstGeom prst="rect">
            <a:avLst/>
          </a:prstGeom>
        </p:spPr>
        <p:txBody>
          <a:bodyPr anchorCtr="0" anchor="ctr" bIns="91425" lIns="91425" spcFirstLastPara="1" rIns="91425" wrap="square" tIns="91425">
            <a:normAutofit/>
          </a:bodyPr>
          <a:lstStyle/>
          <a:p>
            <a:pPr indent="0" lvl="0" marL="0" rtl="0" algn="l">
              <a:lnSpc>
                <a:spcPct val="150000"/>
              </a:lnSpc>
              <a:spcBef>
                <a:spcPts val="0"/>
              </a:spcBef>
              <a:spcAft>
                <a:spcPts val="0"/>
              </a:spcAft>
              <a:buNone/>
            </a:pPr>
            <a:r>
              <a:rPr lang="en">
                <a:solidFill>
                  <a:srgbClr val="434343"/>
                </a:solidFill>
              </a:rPr>
              <a:t>Establish roles with </a:t>
            </a:r>
            <a:r>
              <a:rPr b="1" lang="en">
                <a:solidFill>
                  <a:srgbClr val="006A71"/>
                </a:solidFill>
              </a:rPr>
              <a:t>real responsibilities</a:t>
            </a:r>
            <a:endParaRPr b="1">
              <a:solidFill>
                <a:srgbClr val="006A71"/>
              </a:solidFill>
            </a:endParaRPr>
          </a:p>
          <a:p>
            <a:pPr indent="-342900" lvl="0" marL="457200" rtl="0" algn="l">
              <a:lnSpc>
                <a:spcPct val="150000"/>
              </a:lnSpc>
              <a:spcBef>
                <a:spcPts val="1200"/>
              </a:spcBef>
              <a:spcAft>
                <a:spcPts val="0"/>
              </a:spcAft>
              <a:buClr>
                <a:srgbClr val="434343"/>
              </a:buClr>
              <a:buSzPts val="1800"/>
              <a:buAutoNum type="arabicPeriod"/>
            </a:pPr>
            <a:r>
              <a:rPr lang="en">
                <a:solidFill>
                  <a:srgbClr val="434343"/>
                </a:solidFill>
              </a:rPr>
              <a:t>List the members’ </a:t>
            </a:r>
            <a:r>
              <a:rPr b="1" lang="en">
                <a:solidFill>
                  <a:srgbClr val="006A71"/>
                </a:solidFill>
              </a:rPr>
              <a:t>strengths, skills and experiences</a:t>
            </a:r>
            <a:r>
              <a:rPr lang="en">
                <a:solidFill>
                  <a:srgbClr val="434343"/>
                </a:solidFill>
              </a:rPr>
              <a:t>,</a:t>
            </a:r>
            <a:br>
              <a:rPr lang="en">
                <a:solidFill>
                  <a:srgbClr val="434343"/>
                </a:solidFill>
              </a:rPr>
            </a:br>
            <a:r>
              <a:rPr lang="en">
                <a:solidFill>
                  <a:srgbClr val="434343"/>
                </a:solidFill>
              </a:rPr>
              <a:t>as well as areas they </a:t>
            </a:r>
            <a:r>
              <a:rPr b="1" lang="en">
                <a:solidFill>
                  <a:srgbClr val="006A71"/>
                </a:solidFill>
              </a:rPr>
              <a:t>want to learn and improve</a:t>
            </a:r>
            <a:endParaRPr b="1">
              <a:solidFill>
                <a:srgbClr val="006A71"/>
              </a:solidFill>
            </a:endParaRPr>
          </a:p>
          <a:p>
            <a:pPr indent="-342900" lvl="0" marL="457200" rtl="0" algn="l">
              <a:lnSpc>
                <a:spcPct val="150000"/>
              </a:lnSpc>
              <a:spcBef>
                <a:spcPts val="0"/>
              </a:spcBef>
              <a:spcAft>
                <a:spcPts val="0"/>
              </a:spcAft>
              <a:buClr>
                <a:srgbClr val="434343"/>
              </a:buClr>
              <a:buSzPts val="1800"/>
              <a:buAutoNum type="arabicPeriod"/>
            </a:pPr>
            <a:r>
              <a:rPr lang="en">
                <a:solidFill>
                  <a:srgbClr val="434343"/>
                </a:solidFill>
              </a:rPr>
              <a:t>List </a:t>
            </a:r>
            <a:r>
              <a:rPr b="1" lang="en">
                <a:solidFill>
                  <a:srgbClr val="006A71"/>
                </a:solidFill>
              </a:rPr>
              <a:t>roles</a:t>
            </a:r>
            <a:r>
              <a:rPr lang="en">
                <a:solidFill>
                  <a:srgbClr val="434343"/>
                </a:solidFill>
              </a:rPr>
              <a:t> and their </a:t>
            </a:r>
            <a:r>
              <a:rPr b="1" lang="en">
                <a:solidFill>
                  <a:srgbClr val="006A71"/>
                </a:solidFill>
              </a:rPr>
              <a:t>responsibilities</a:t>
            </a:r>
            <a:endParaRPr b="1">
              <a:solidFill>
                <a:srgbClr val="006A71"/>
              </a:solidFill>
            </a:endParaRPr>
          </a:p>
          <a:p>
            <a:pPr indent="-342900" lvl="0" marL="457200" rtl="0" algn="l">
              <a:lnSpc>
                <a:spcPct val="150000"/>
              </a:lnSpc>
              <a:spcBef>
                <a:spcPts val="0"/>
              </a:spcBef>
              <a:spcAft>
                <a:spcPts val="0"/>
              </a:spcAft>
              <a:buClr>
                <a:srgbClr val="434343"/>
              </a:buClr>
              <a:buSzPts val="1800"/>
              <a:buAutoNum type="arabicPeriod"/>
            </a:pPr>
            <a:r>
              <a:rPr lang="en">
                <a:solidFill>
                  <a:srgbClr val="434343"/>
                </a:solidFill>
              </a:rPr>
              <a:t>Assign each role based on who can take on the responsibility, </a:t>
            </a:r>
            <a:r>
              <a:rPr b="1" lang="en">
                <a:solidFill>
                  <a:srgbClr val="006A71"/>
                </a:solidFill>
              </a:rPr>
              <a:t>matching</a:t>
            </a:r>
            <a:r>
              <a:rPr lang="en">
                <a:solidFill>
                  <a:srgbClr val="434343"/>
                </a:solidFill>
              </a:rPr>
              <a:t> the strengths and areas of growth</a:t>
            </a:r>
            <a:endParaRPr>
              <a:solidFill>
                <a:srgbClr val="434343"/>
              </a:solidFill>
            </a:endParaRPr>
          </a:p>
        </p:txBody>
      </p:sp>
      <p:sp>
        <p:nvSpPr>
          <p:cNvPr id="3044" name="Google Shape;3044;p224"/>
          <p:cNvSpPr txBox="1"/>
          <p:nvPr/>
        </p:nvSpPr>
        <p:spPr>
          <a:xfrm rot="1456738">
            <a:off x="5364315" y="1623438"/>
            <a:ext cx="1560631" cy="581952"/>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Different from assigning </a:t>
            </a:r>
            <a:r>
              <a:rPr b="1" lang="en" sz="1200">
                <a:solidFill>
                  <a:srgbClr val="434343"/>
                </a:solidFill>
                <a:latin typeface="Montserrat"/>
                <a:ea typeface="Montserrat"/>
                <a:cs typeface="Montserrat"/>
                <a:sym typeface="Montserrat"/>
              </a:rPr>
              <a:t>tasks</a:t>
            </a:r>
            <a:endParaRPr b="1" sz="1200">
              <a:solidFill>
                <a:srgbClr val="434343"/>
              </a:solidFill>
              <a:latin typeface="Montserrat"/>
              <a:ea typeface="Montserrat"/>
              <a:cs typeface="Montserrat"/>
              <a:sym typeface="Montserrat"/>
            </a:endParaRPr>
          </a:p>
        </p:txBody>
      </p:sp>
      <p:sp>
        <p:nvSpPr>
          <p:cNvPr id="3045" name="Google Shape;3045;p224"/>
          <p:cNvSpPr/>
          <p:nvPr/>
        </p:nvSpPr>
        <p:spPr>
          <a:xfrm rot="-5557512">
            <a:off x="5643426" y="2061897"/>
            <a:ext cx="256587" cy="438128"/>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9" name="Shape 3049"/>
        <p:cNvGrpSpPr/>
        <p:nvPr/>
      </p:nvGrpSpPr>
      <p:grpSpPr>
        <a:xfrm>
          <a:off x="0" y="0"/>
          <a:ext cx="0" cy="0"/>
          <a:chOff x="0" y="0"/>
          <a:chExt cx="0" cy="0"/>
        </a:xfrm>
      </p:grpSpPr>
      <p:sp>
        <p:nvSpPr>
          <p:cNvPr id="3050" name="Google Shape;3050;p225"/>
          <p:cNvSpPr txBox="1"/>
          <p:nvPr>
            <p:ph type="title"/>
          </p:nvPr>
        </p:nvSpPr>
        <p:spPr>
          <a:xfrm>
            <a:off x="265500" y="123317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Breakout room practice</a:t>
            </a:r>
            <a:br>
              <a:rPr lang="en"/>
            </a:br>
            <a:endParaRPr/>
          </a:p>
        </p:txBody>
      </p:sp>
      <p:sp>
        <p:nvSpPr>
          <p:cNvPr id="3051" name="Google Shape;3051;p225"/>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70 mins</a:t>
            </a:r>
            <a:endParaRPr/>
          </a:p>
        </p:txBody>
      </p:sp>
      <p:sp>
        <p:nvSpPr>
          <p:cNvPr id="3052" name="Google Shape;3052;p225"/>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330200" lvl="0" marL="457200" rtl="0" algn="l">
              <a:spcBef>
                <a:spcPts val="0"/>
              </a:spcBef>
              <a:spcAft>
                <a:spcPts val="0"/>
              </a:spcAft>
              <a:buClr>
                <a:schemeClr val="lt1"/>
              </a:buClr>
              <a:buSzPts val="1600"/>
              <a:buChar char="●"/>
            </a:pPr>
            <a:r>
              <a:rPr lang="en" sz="1600">
                <a:solidFill>
                  <a:schemeClr val="lt1"/>
                </a:solidFill>
              </a:rPr>
              <a:t>Launch your leadership team by establishing:</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Shared purpose</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Norms</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Roles</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Team name &amp; chant</a:t>
            </a:r>
            <a:endParaRPr sz="1600">
              <a:solidFill>
                <a:schemeClr val="lt1"/>
              </a:solidFill>
            </a:endParaRPr>
          </a:p>
          <a:p>
            <a:pPr indent="0" lvl="0" marL="914400" rtl="0" algn="l">
              <a:spcBef>
                <a:spcPts val="0"/>
              </a:spcBef>
              <a:spcAft>
                <a:spcPts val="0"/>
              </a:spcAft>
              <a:buNone/>
            </a:pPr>
            <a:r>
              <a:t/>
            </a:r>
            <a:endParaRPr sz="1600">
              <a:solidFill>
                <a:schemeClr val="lt1"/>
              </a:solidFill>
            </a:endParaRPr>
          </a:p>
          <a:p>
            <a:pPr indent="-330200" lvl="0" marL="457200" rtl="0" algn="l">
              <a:spcBef>
                <a:spcPts val="0"/>
              </a:spcBef>
              <a:spcAft>
                <a:spcPts val="0"/>
              </a:spcAft>
              <a:buClr>
                <a:schemeClr val="lt1"/>
              </a:buClr>
              <a:buSzPts val="1600"/>
              <a:buChar char="●"/>
            </a:pPr>
            <a:r>
              <a:rPr lang="en" sz="1600">
                <a:solidFill>
                  <a:schemeClr val="lt1"/>
                </a:solidFill>
              </a:rPr>
              <a:t>In the main room, present your shared purpose and team name &amp; chant</a:t>
            </a:r>
            <a:endParaRPr sz="1600">
              <a:solidFill>
                <a:schemeClr val="lt1"/>
              </a:solidFill>
            </a:endParaRPr>
          </a:p>
        </p:txBody>
      </p:sp>
      <p:pic>
        <p:nvPicPr>
          <p:cNvPr id="3053" name="Google Shape;3053;p225" title="Haruka's illustrations for sharing (2).png"/>
          <p:cNvPicPr preferRelativeResize="0"/>
          <p:nvPr/>
        </p:nvPicPr>
        <p:blipFill rotWithShape="1">
          <a:blip r:embed="rId3">
            <a:alphaModFix/>
          </a:blip>
          <a:srcRect b="47139" l="31213" r="58219" t="39533"/>
          <a:stretch/>
        </p:blipFill>
        <p:spPr>
          <a:xfrm>
            <a:off x="1650550" y="3366475"/>
            <a:ext cx="1275125" cy="904576"/>
          </a:xfrm>
          <a:prstGeom prst="rect">
            <a:avLst/>
          </a:prstGeom>
          <a:noFill/>
          <a:ln>
            <a:noFill/>
          </a:ln>
        </p:spPr>
      </p:pic>
      <p:pic>
        <p:nvPicPr>
          <p:cNvPr id="3054" name="Google Shape;3054;p225" title="Haruka's illustrations for sharing (3).png"/>
          <p:cNvPicPr preferRelativeResize="0"/>
          <p:nvPr/>
        </p:nvPicPr>
        <p:blipFill rotWithShape="1">
          <a:blip r:embed="rId4">
            <a:alphaModFix/>
          </a:blip>
          <a:srcRect b="1743" l="87455" r="564" t="94855"/>
          <a:stretch/>
        </p:blipFill>
        <p:spPr>
          <a:xfrm>
            <a:off x="7930975" y="4332230"/>
            <a:ext cx="1103650" cy="176326"/>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3058" name="Shape 3058"/>
        <p:cNvGrpSpPr/>
        <p:nvPr/>
      </p:nvGrpSpPr>
      <p:grpSpPr>
        <a:xfrm>
          <a:off x="0" y="0"/>
          <a:ext cx="0" cy="0"/>
          <a:chOff x="0" y="0"/>
          <a:chExt cx="0" cy="0"/>
        </a:xfrm>
      </p:grpSpPr>
      <p:sp>
        <p:nvSpPr>
          <p:cNvPr id="3059" name="Google Shape;3059;p226"/>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Debrief the breakout room practice</a:t>
            </a:r>
            <a:endParaRPr/>
          </a:p>
        </p:txBody>
      </p:sp>
      <p:sp>
        <p:nvSpPr>
          <p:cNvPr id="3060" name="Google Shape;3060;p226"/>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p:txBody>
      </p:sp>
      <p:sp>
        <p:nvSpPr>
          <p:cNvPr id="3061" name="Google Shape;3061;p226"/>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pic>
        <p:nvPicPr>
          <p:cNvPr id="3062" name="Google Shape;3062;p226" title="What is organizing.png"/>
          <p:cNvPicPr preferRelativeResize="0"/>
          <p:nvPr/>
        </p:nvPicPr>
        <p:blipFill rotWithShape="1">
          <a:blip r:embed="rId3">
            <a:alphaModFix/>
          </a:blip>
          <a:srcRect b="81093" l="86503" r="0" t="0"/>
          <a:stretch/>
        </p:blipFill>
        <p:spPr>
          <a:xfrm>
            <a:off x="6164285" y="273882"/>
            <a:ext cx="897850" cy="707451"/>
          </a:xfrm>
          <a:prstGeom prst="rect">
            <a:avLst/>
          </a:prstGeom>
          <a:noFill/>
          <a:ln>
            <a:noFill/>
          </a:ln>
        </p:spPr>
      </p:pic>
      <p:pic>
        <p:nvPicPr>
          <p:cNvPr id="3063" name="Google Shape;3063;p226"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7" name="Shape 3067"/>
        <p:cNvGrpSpPr/>
        <p:nvPr/>
      </p:nvGrpSpPr>
      <p:grpSpPr>
        <a:xfrm>
          <a:off x="0" y="0"/>
          <a:ext cx="0" cy="0"/>
          <a:chOff x="0" y="0"/>
          <a:chExt cx="0" cy="0"/>
        </a:xfrm>
      </p:grpSpPr>
      <p:sp>
        <p:nvSpPr>
          <p:cNvPr id="3068" name="Google Shape;3068;p22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EFE7EC"/>
                </a:solidFill>
              </a:rPr>
              <a:t>Strategy I</a:t>
            </a:r>
            <a:endParaRPr sz="3600">
              <a:solidFill>
                <a:srgbClr val="EFE7EC"/>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2" name="Shape 3072"/>
        <p:cNvGrpSpPr/>
        <p:nvPr/>
      </p:nvGrpSpPr>
      <p:grpSpPr>
        <a:xfrm>
          <a:off x="0" y="0"/>
          <a:ext cx="0" cy="0"/>
          <a:chOff x="0" y="0"/>
          <a:chExt cx="0" cy="0"/>
        </a:xfrm>
      </p:grpSpPr>
      <p:pic>
        <p:nvPicPr>
          <p:cNvPr id="3073" name="Google Shape;3073;p228"/>
          <p:cNvPicPr preferRelativeResize="0"/>
          <p:nvPr/>
        </p:nvPicPr>
        <p:blipFill rotWithShape="1">
          <a:blip r:embed="rId3">
            <a:alphaModFix/>
          </a:blip>
          <a:srcRect b="0" l="5037" r="13450" t="0"/>
          <a:stretch/>
        </p:blipFill>
        <p:spPr>
          <a:xfrm>
            <a:off x="5557225" y="809025"/>
            <a:ext cx="3382548" cy="3112474"/>
          </a:xfrm>
          <a:prstGeom prst="rect">
            <a:avLst/>
          </a:prstGeom>
          <a:noFill/>
          <a:ln>
            <a:noFill/>
          </a:ln>
        </p:spPr>
      </p:pic>
      <p:pic>
        <p:nvPicPr>
          <p:cNvPr id="3074" name="Google Shape;3074;p228" title="IMG_2746.JPG"/>
          <p:cNvPicPr preferRelativeResize="0"/>
          <p:nvPr/>
        </p:nvPicPr>
        <p:blipFill>
          <a:blip r:embed="rId4">
            <a:alphaModFix/>
          </a:blip>
          <a:stretch>
            <a:fillRect/>
          </a:stretch>
        </p:blipFill>
        <p:spPr>
          <a:xfrm>
            <a:off x="234725" y="291125"/>
            <a:ext cx="4549450" cy="3037000"/>
          </a:xfrm>
          <a:prstGeom prst="rect">
            <a:avLst/>
          </a:prstGeom>
          <a:noFill/>
          <a:ln>
            <a:noFill/>
          </a:ln>
        </p:spPr>
      </p:pic>
      <p:pic>
        <p:nvPicPr>
          <p:cNvPr id="3075" name="Google Shape;3075;p228" title="IMG_4477.jpg"/>
          <p:cNvPicPr preferRelativeResize="0"/>
          <p:nvPr/>
        </p:nvPicPr>
        <p:blipFill>
          <a:blip r:embed="rId5">
            <a:alphaModFix/>
          </a:blip>
          <a:stretch>
            <a:fillRect/>
          </a:stretch>
        </p:blipFill>
        <p:spPr>
          <a:xfrm>
            <a:off x="2478950" y="2403805"/>
            <a:ext cx="3382548" cy="25368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9" name="Shape 3079"/>
        <p:cNvGrpSpPr/>
        <p:nvPr/>
      </p:nvGrpSpPr>
      <p:grpSpPr>
        <a:xfrm>
          <a:off x="0" y="0"/>
          <a:ext cx="0" cy="0"/>
          <a:chOff x="0" y="0"/>
          <a:chExt cx="0" cy="0"/>
        </a:xfrm>
      </p:grpSpPr>
      <p:sp>
        <p:nvSpPr>
          <p:cNvPr id="3080" name="Google Shape;3080;p229"/>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2800">
                <a:solidFill>
                  <a:srgbClr val="434343"/>
                </a:solidFill>
              </a:rPr>
              <a:t>Strategizing is</a:t>
            </a:r>
            <a:endParaRPr b="1" sz="2800">
              <a:solidFill>
                <a:srgbClr val="434343"/>
              </a:solidFill>
            </a:endParaRPr>
          </a:p>
          <a:p>
            <a:pPr indent="0" lvl="0" marL="0" rtl="0" algn="ctr">
              <a:spcBef>
                <a:spcPts val="1200"/>
              </a:spcBef>
              <a:spcAft>
                <a:spcPts val="0"/>
              </a:spcAft>
              <a:buClr>
                <a:schemeClr val="dk1"/>
              </a:buClr>
              <a:buSzPts val="1100"/>
              <a:buFont typeface="Arial"/>
              <a:buNone/>
            </a:pPr>
            <a:r>
              <a:rPr b="1" lang="en" sz="2800">
                <a:solidFill>
                  <a:srgbClr val="434343"/>
                </a:solidFill>
              </a:rPr>
              <a:t>turning </a:t>
            </a:r>
            <a:r>
              <a:rPr b="1" lang="en" sz="2800">
                <a:solidFill>
                  <a:srgbClr val="5E0942"/>
                </a:solidFill>
              </a:rPr>
              <a:t>what you have</a:t>
            </a:r>
            <a:r>
              <a:rPr b="1" lang="en" sz="2800">
                <a:solidFill>
                  <a:srgbClr val="434343"/>
                </a:solidFill>
              </a:rPr>
              <a:t> (resources) </a:t>
            </a:r>
            <a:endParaRPr b="1" sz="2800">
              <a:solidFill>
                <a:srgbClr val="434343"/>
              </a:solidFill>
            </a:endParaRPr>
          </a:p>
          <a:p>
            <a:pPr indent="0" lvl="0" marL="0" rtl="0" algn="ctr">
              <a:spcBef>
                <a:spcPts val="1200"/>
              </a:spcBef>
              <a:spcAft>
                <a:spcPts val="0"/>
              </a:spcAft>
              <a:buClr>
                <a:schemeClr val="dk1"/>
              </a:buClr>
              <a:buSzPts val="1100"/>
              <a:buFont typeface="Arial"/>
              <a:buNone/>
            </a:pPr>
            <a:r>
              <a:rPr b="1" lang="en" sz="2800">
                <a:solidFill>
                  <a:srgbClr val="434343"/>
                </a:solidFill>
              </a:rPr>
              <a:t>into </a:t>
            </a:r>
            <a:r>
              <a:rPr b="1" lang="en" sz="2800">
                <a:solidFill>
                  <a:srgbClr val="5E0942"/>
                </a:solidFill>
              </a:rPr>
              <a:t>what you need</a:t>
            </a:r>
            <a:r>
              <a:rPr b="1" lang="en" sz="2800">
                <a:solidFill>
                  <a:srgbClr val="434343"/>
                </a:solidFill>
              </a:rPr>
              <a:t> (power) </a:t>
            </a:r>
            <a:endParaRPr b="1" sz="2800">
              <a:solidFill>
                <a:srgbClr val="434343"/>
              </a:solidFill>
            </a:endParaRPr>
          </a:p>
          <a:p>
            <a:pPr indent="0" lvl="0" marL="0" rtl="0" algn="ctr">
              <a:spcBef>
                <a:spcPts val="1200"/>
              </a:spcBef>
              <a:spcAft>
                <a:spcPts val="1200"/>
              </a:spcAft>
              <a:buNone/>
            </a:pPr>
            <a:r>
              <a:rPr b="1" lang="en" sz="2800">
                <a:solidFill>
                  <a:srgbClr val="434343"/>
                </a:solidFill>
              </a:rPr>
              <a:t>to get </a:t>
            </a:r>
            <a:r>
              <a:rPr b="1" lang="en" sz="2800">
                <a:solidFill>
                  <a:srgbClr val="5E0942"/>
                </a:solidFill>
              </a:rPr>
              <a:t>what you want</a:t>
            </a:r>
            <a:r>
              <a:rPr b="1" lang="en" sz="2800">
                <a:solidFill>
                  <a:srgbClr val="434343"/>
                </a:solidFill>
              </a:rPr>
              <a:t> (change)</a:t>
            </a:r>
            <a:endParaRPr>
              <a:solidFill>
                <a:srgbClr val="434343"/>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4" name="Shape 3084"/>
        <p:cNvGrpSpPr/>
        <p:nvPr/>
      </p:nvGrpSpPr>
      <p:grpSpPr>
        <a:xfrm>
          <a:off x="0" y="0"/>
          <a:ext cx="0" cy="0"/>
          <a:chOff x="0" y="0"/>
          <a:chExt cx="0" cy="0"/>
        </a:xfrm>
      </p:grpSpPr>
      <p:sp>
        <p:nvSpPr>
          <p:cNvPr id="3085" name="Google Shape;3085;p2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3086" name="Google Shape;3086;p230" title="5 leadership practices.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3090" name="Shape 3090"/>
        <p:cNvGrpSpPr/>
        <p:nvPr/>
      </p:nvGrpSpPr>
      <p:grpSpPr>
        <a:xfrm>
          <a:off x="0" y="0"/>
          <a:ext cx="0" cy="0"/>
          <a:chOff x="0" y="0"/>
          <a:chExt cx="0" cy="0"/>
        </a:xfrm>
      </p:grpSpPr>
      <p:sp>
        <p:nvSpPr>
          <p:cNvPr id="3091" name="Google Shape;3091;p231"/>
          <p:cNvSpPr/>
          <p:nvPr/>
        </p:nvSpPr>
        <p:spPr>
          <a:xfrm>
            <a:off x="2844900" y="2729452"/>
            <a:ext cx="3454200" cy="2135100"/>
          </a:xfrm>
          <a:prstGeom prst="ellipse">
            <a:avLst/>
          </a:prstGeom>
          <a:solidFill>
            <a:srgbClr val="5E0942"/>
          </a:solidFill>
          <a:ln cap="flat" cmpd="sng" w="2857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Constituency</a:t>
            </a:r>
            <a:endParaRPr b="1" sz="1800">
              <a:solidFill>
                <a:schemeClr val="lt1"/>
              </a:solidFill>
              <a:latin typeface="Montserrat"/>
              <a:ea typeface="Montserrat"/>
              <a:cs typeface="Montserrat"/>
              <a:sym typeface="Montserrat"/>
            </a:endParaRPr>
          </a:p>
        </p:txBody>
      </p:sp>
      <p:grpSp>
        <p:nvGrpSpPr>
          <p:cNvPr id="3092" name="Google Shape;3092;p231"/>
          <p:cNvGrpSpPr/>
          <p:nvPr/>
        </p:nvGrpSpPr>
        <p:grpSpPr>
          <a:xfrm>
            <a:off x="1045665" y="2067077"/>
            <a:ext cx="2947235" cy="2459247"/>
            <a:chOff x="1045665" y="2067077"/>
            <a:chExt cx="2947235" cy="2459247"/>
          </a:xfrm>
        </p:grpSpPr>
        <p:sp>
          <p:nvSpPr>
            <p:cNvPr id="3093" name="Google Shape;3093;p231"/>
            <p:cNvSpPr/>
            <p:nvPr/>
          </p:nvSpPr>
          <p:spPr>
            <a:xfrm>
              <a:off x="1748900" y="2067077"/>
              <a:ext cx="2244000" cy="1498800"/>
            </a:xfrm>
            <a:prstGeom prst="ellipse">
              <a:avLst/>
            </a:prstGeom>
            <a:solidFill>
              <a:srgbClr val="5E0942"/>
            </a:solidFill>
            <a:ln cap="flat" cmpd="sng" w="2857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Foundation</a:t>
              </a:r>
              <a:endParaRPr b="1" sz="1800">
                <a:solidFill>
                  <a:schemeClr val="lt1"/>
                </a:solidFill>
                <a:latin typeface="Montserrat"/>
                <a:ea typeface="Montserrat"/>
                <a:cs typeface="Montserrat"/>
                <a:sym typeface="Montserrat"/>
              </a:endParaRPr>
            </a:p>
          </p:txBody>
        </p:sp>
        <p:sp>
          <p:nvSpPr>
            <p:cNvPr id="3094" name="Google Shape;3094;p231"/>
            <p:cNvSpPr txBox="1"/>
            <p:nvPr/>
          </p:nvSpPr>
          <p:spPr>
            <a:xfrm>
              <a:off x="1045665" y="3621777"/>
              <a:ext cx="2001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Launch</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a team</a:t>
              </a:r>
              <a:endParaRPr b="1" sz="1800">
                <a:solidFill>
                  <a:srgbClr val="434343"/>
                </a:solidFill>
                <a:latin typeface="Montserrat"/>
                <a:ea typeface="Montserrat"/>
                <a:cs typeface="Montserrat"/>
                <a:sym typeface="Montserrat"/>
              </a:endParaRPr>
            </a:p>
          </p:txBody>
        </p:sp>
        <p:sp>
          <p:nvSpPr>
            <p:cNvPr id="3095" name="Google Shape;3095;p231"/>
            <p:cNvSpPr/>
            <p:nvPr/>
          </p:nvSpPr>
          <p:spPr>
            <a:xfrm rot="-7695476">
              <a:off x="1873692" y="3781244"/>
              <a:ext cx="1035364" cy="418260"/>
            </a:xfrm>
            <a:prstGeom prst="curvedDownArrow">
              <a:avLst>
                <a:gd fmla="val 25000" name="adj1"/>
                <a:gd fmla="val 81306" name="adj2"/>
                <a:gd fmla="val 25000" name="adj3"/>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grpSp>
      <p:grpSp>
        <p:nvGrpSpPr>
          <p:cNvPr id="3096" name="Google Shape;3096;p231"/>
          <p:cNvGrpSpPr/>
          <p:nvPr/>
        </p:nvGrpSpPr>
        <p:grpSpPr>
          <a:xfrm>
            <a:off x="1765800" y="777027"/>
            <a:ext cx="3928189" cy="2261950"/>
            <a:chOff x="1765800" y="777027"/>
            <a:chExt cx="3928189" cy="2261950"/>
          </a:xfrm>
        </p:grpSpPr>
        <p:sp>
          <p:nvSpPr>
            <p:cNvPr id="3097" name="Google Shape;3097;p231"/>
            <p:cNvSpPr/>
            <p:nvPr/>
          </p:nvSpPr>
          <p:spPr>
            <a:xfrm>
              <a:off x="3449989" y="1540177"/>
              <a:ext cx="2244000" cy="1498800"/>
            </a:xfrm>
            <a:prstGeom prst="ellipse">
              <a:avLst/>
            </a:prstGeom>
            <a:solidFill>
              <a:srgbClr val="5E0942"/>
            </a:solidFill>
            <a:ln cap="flat" cmpd="sng" w="2857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Campaign</a:t>
              </a:r>
              <a:endParaRPr b="1" sz="1800">
                <a:solidFill>
                  <a:schemeClr val="lt1"/>
                </a:solidFill>
                <a:latin typeface="Montserrat"/>
                <a:ea typeface="Montserrat"/>
                <a:cs typeface="Montserrat"/>
                <a:sym typeface="Montserrat"/>
              </a:endParaRPr>
            </a:p>
          </p:txBody>
        </p:sp>
        <p:sp>
          <p:nvSpPr>
            <p:cNvPr id="3098" name="Google Shape;3098;p231"/>
            <p:cNvSpPr txBox="1"/>
            <p:nvPr/>
          </p:nvSpPr>
          <p:spPr>
            <a:xfrm>
              <a:off x="1765800" y="777027"/>
              <a:ext cx="2001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Launch a campaign</a:t>
              </a:r>
              <a:endParaRPr b="1" sz="1800">
                <a:solidFill>
                  <a:srgbClr val="434343"/>
                </a:solidFill>
                <a:latin typeface="Montserrat"/>
                <a:ea typeface="Montserrat"/>
                <a:cs typeface="Montserrat"/>
                <a:sym typeface="Montserrat"/>
              </a:endParaRPr>
            </a:p>
          </p:txBody>
        </p:sp>
        <p:sp>
          <p:nvSpPr>
            <p:cNvPr id="3099" name="Google Shape;3099;p231"/>
            <p:cNvSpPr/>
            <p:nvPr/>
          </p:nvSpPr>
          <p:spPr>
            <a:xfrm rot="-1048135">
              <a:off x="2693237" y="1446858"/>
              <a:ext cx="1035350" cy="418528"/>
            </a:xfrm>
            <a:prstGeom prst="curvedDownArrow">
              <a:avLst>
                <a:gd fmla="val 25000" name="adj1"/>
                <a:gd fmla="val 81306" name="adj2"/>
                <a:gd fmla="val 25000" name="adj3"/>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grpSp>
      <p:grpSp>
        <p:nvGrpSpPr>
          <p:cNvPr id="3100" name="Google Shape;3100;p231"/>
          <p:cNvGrpSpPr/>
          <p:nvPr/>
        </p:nvGrpSpPr>
        <p:grpSpPr>
          <a:xfrm>
            <a:off x="5151098" y="475703"/>
            <a:ext cx="3848124" cy="3090174"/>
            <a:chOff x="5151098" y="475703"/>
            <a:chExt cx="3848124" cy="3090174"/>
          </a:xfrm>
        </p:grpSpPr>
        <p:sp>
          <p:nvSpPr>
            <p:cNvPr id="3101" name="Google Shape;3101;p231"/>
            <p:cNvSpPr/>
            <p:nvPr/>
          </p:nvSpPr>
          <p:spPr>
            <a:xfrm>
              <a:off x="5151098" y="2067077"/>
              <a:ext cx="2244000" cy="1498800"/>
            </a:xfrm>
            <a:prstGeom prst="ellipse">
              <a:avLst/>
            </a:prstGeom>
            <a:solidFill>
              <a:srgbClr val="5E0942"/>
            </a:solidFill>
            <a:ln cap="flat" cmpd="sng" w="2857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Organization</a:t>
              </a:r>
              <a:endParaRPr b="1" sz="1800">
                <a:solidFill>
                  <a:schemeClr val="lt1"/>
                </a:solidFill>
                <a:latin typeface="Montserrat"/>
                <a:ea typeface="Montserrat"/>
                <a:cs typeface="Montserrat"/>
                <a:sym typeface="Montserrat"/>
              </a:endParaRPr>
            </a:p>
          </p:txBody>
        </p:sp>
        <p:sp>
          <p:nvSpPr>
            <p:cNvPr id="3102" name="Google Shape;3102;p231"/>
            <p:cNvSpPr txBox="1"/>
            <p:nvPr/>
          </p:nvSpPr>
          <p:spPr>
            <a:xfrm>
              <a:off x="5474222" y="475703"/>
              <a:ext cx="3525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1800">
                  <a:solidFill>
                    <a:srgbClr val="434343"/>
                  </a:solidFill>
                  <a:latin typeface="Montserrat"/>
                  <a:ea typeface="Montserrat"/>
                  <a:cs typeface="Montserrat"/>
                  <a:sym typeface="Montserrat"/>
                </a:rPr>
                <a:t>Develop organizational capacity to solve the problem and keep it solved</a:t>
              </a:r>
              <a:endParaRPr b="1" sz="1800">
                <a:solidFill>
                  <a:srgbClr val="434343"/>
                </a:solidFill>
                <a:latin typeface="Montserrat"/>
                <a:ea typeface="Montserrat"/>
                <a:cs typeface="Montserrat"/>
                <a:sym typeface="Montserrat"/>
              </a:endParaRPr>
            </a:p>
            <a:p>
              <a:pPr indent="0" lvl="0" marL="0" rtl="0" algn="l">
                <a:spcBef>
                  <a:spcPts val="0"/>
                </a:spcBef>
                <a:spcAft>
                  <a:spcPts val="0"/>
                </a:spcAft>
                <a:buNone/>
              </a:pPr>
              <a:r>
                <a:t/>
              </a:r>
              <a:endParaRPr b="1" sz="1800">
                <a:solidFill>
                  <a:srgbClr val="434343"/>
                </a:solidFill>
                <a:latin typeface="Montserrat"/>
                <a:ea typeface="Montserrat"/>
                <a:cs typeface="Montserrat"/>
                <a:sym typeface="Montserrat"/>
              </a:endParaRPr>
            </a:p>
          </p:txBody>
        </p:sp>
        <p:sp>
          <p:nvSpPr>
            <p:cNvPr id="3103" name="Google Shape;3103;p231"/>
            <p:cNvSpPr/>
            <p:nvPr/>
          </p:nvSpPr>
          <p:spPr>
            <a:xfrm rot="1215410">
              <a:off x="5442012" y="1467330"/>
              <a:ext cx="1035442" cy="418684"/>
            </a:xfrm>
            <a:prstGeom prst="curvedDownArrow">
              <a:avLst>
                <a:gd fmla="val 25000" name="adj1"/>
                <a:gd fmla="val 81306" name="adj2"/>
                <a:gd fmla="val 25000" name="adj3"/>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3107" name="Shape 3107"/>
        <p:cNvGrpSpPr/>
        <p:nvPr/>
      </p:nvGrpSpPr>
      <p:grpSpPr>
        <a:xfrm>
          <a:off x="0" y="0"/>
          <a:ext cx="0" cy="0"/>
          <a:chOff x="0" y="0"/>
          <a:chExt cx="0" cy="0"/>
        </a:xfrm>
      </p:grpSpPr>
      <p:sp>
        <p:nvSpPr>
          <p:cNvPr id="3108" name="Google Shape;3108;p2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Three outcomes of successful organizing</a:t>
            </a:r>
            <a:endParaRPr>
              <a:solidFill>
                <a:srgbClr val="006A71"/>
              </a:solidFill>
            </a:endParaRPr>
          </a:p>
        </p:txBody>
      </p:sp>
      <p:pic>
        <p:nvPicPr>
          <p:cNvPr id="3109" name="Google Shape;3109;p232" title="What is organizing.png"/>
          <p:cNvPicPr preferRelativeResize="0"/>
          <p:nvPr/>
        </p:nvPicPr>
        <p:blipFill rotWithShape="1">
          <a:blip r:embed="rId3">
            <a:alphaModFix/>
          </a:blip>
          <a:srcRect b="26281" l="13331" r="17234" t="33274"/>
          <a:stretch/>
        </p:blipFill>
        <p:spPr>
          <a:xfrm>
            <a:off x="1344475" y="1750856"/>
            <a:ext cx="6348950" cy="2080226"/>
          </a:xfrm>
          <a:prstGeom prst="rect">
            <a:avLst/>
          </a:prstGeom>
          <a:noFill/>
          <a:ln>
            <a:noFill/>
          </a:ln>
        </p:spPr>
      </p:pic>
      <p:sp>
        <p:nvSpPr>
          <p:cNvPr id="3110" name="Google Shape;3110;p232"/>
          <p:cNvSpPr txBox="1"/>
          <p:nvPr/>
        </p:nvSpPr>
        <p:spPr>
          <a:xfrm>
            <a:off x="96772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Facilitates</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learning</a:t>
            </a:r>
            <a:endParaRPr b="1">
              <a:solidFill>
                <a:srgbClr val="434343"/>
              </a:solidFill>
              <a:latin typeface="Montserrat"/>
              <a:ea typeface="Montserrat"/>
              <a:cs typeface="Montserrat"/>
              <a:sym typeface="Montserrat"/>
            </a:endParaRPr>
          </a:p>
        </p:txBody>
      </p:sp>
      <p:sp>
        <p:nvSpPr>
          <p:cNvPr id="3111" name="Google Shape;3111;p232"/>
          <p:cNvSpPr/>
          <p:nvPr/>
        </p:nvSpPr>
        <p:spPr>
          <a:xfrm rot="-655">
            <a:off x="1283025" y="1477383"/>
            <a:ext cx="15750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Individual</a:t>
            </a:r>
            <a:endParaRPr b="1" sz="1992">
              <a:solidFill>
                <a:srgbClr val="FFFFFF"/>
              </a:solidFill>
              <a:latin typeface="Montserrat"/>
              <a:ea typeface="Montserrat"/>
              <a:cs typeface="Montserrat"/>
              <a:sym typeface="Montserrat"/>
            </a:endParaRPr>
          </a:p>
        </p:txBody>
      </p:sp>
      <p:sp>
        <p:nvSpPr>
          <p:cNvPr id="3112" name="Google Shape;3112;p232"/>
          <p:cNvSpPr/>
          <p:nvPr/>
        </p:nvSpPr>
        <p:spPr>
          <a:xfrm rot="-516">
            <a:off x="3572850" y="1477383"/>
            <a:ext cx="19983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Organization</a:t>
            </a:r>
            <a:endParaRPr b="1" sz="1992">
              <a:solidFill>
                <a:srgbClr val="FFFFFF"/>
              </a:solidFill>
              <a:latin typeface="Montserrat"/>
              <a:ea typeface="Montserrat"/>
              <a:cs typeface="Montserrat"/>
              <a:sym typeface="Montserrat"/>
            </a:endParaRPr>
          </a:p>
        </p:txBody>
      </p:sp>
      <p:sp>
        <p:nvSpPr>
          <p:cNvPr id="3113" name="Google Shape;3113;p232"/>
          <p:cNvSpPr/>
          <p:nvPr/>
        </p:nvSpPr>
        <p:spPr>
          <a:xfrm rot="-832">
            <a:off x="6453525" y="1477383"/>
            <a:ext cx="12399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Society</a:t>
            </a:r>
            <a:endParaRPr b="1" sz="1992">
              <a:solidFill>
                <a:srgbClr val="FFFFFF"/>
              </a:solidFill>
              <a:latin typeface="Montserrat"/>
              <a:ea typeface="Montserrat"/>
              <a:cs typeface="Montserrat"/>
              <a:sym typeface="Montserrat"/>
            </a:endParaRPr>
          </a:p>
        </p:txBody>
      </p:sp>
      <p:sp>
        <p:nvSpPr>
          <p:cNvPr id="3114" name="Google Shape;3114;p232"/>
          <p:cNvSpPr txBox="1"/>
          <p:nvPr/>
        </p:nvSpPr>
        <p:spPr>
          <a:xfrm>
            <a:off x="3469200" y="3587510"/>
            <a:ext cx="2205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Increases organizational capacity</a:t>
            </a:r>
            <a:endParaRPr b="1">
              <a:solidFill>
                <a:srgbClr val="434343"/>
              </a:solidFill>
              <a:latin typeface="Montserrat"/>
              <a:ea typeface="Montserrat"/>
              <a:cs typeface="Montserrat"/>
              <a:sym typeface="Montserrat"/>
            </a:endParaRPr>
          </a:p>
        </p:txBody>
      </p:sp>
      <p:sp>
        <p:nvSpPr>
          <p:cNvPr id="3115" name="Google Shape;3115;p232"/>
          <p:cNvSpPr txBox="1"/>
          <p:nvPr/>
        </p:nvSpPr>
        <p:spPr>
          <a:xfrm>
            <a:off x="597067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Reaches a clear and concise goal</a:t>
            </a:r>
            <a:endParaRPr b="1">
              <a:solidFill>
                <a:srgbClr val="434343"/>
              </a:solidFill>
              <a:latin typeface="Montserrat"/>
              <a:ea typeface="Montserrat"/>
              <a:cs typeface="Montserrat"/>
              <a:sym typeface="Montserrat"/>
            </a:endParaRPr>
          </a:p>
        </p:txBody>
      </p:sp>
      <p:pic>
        <p:nvPicPr>
          <p:cNvPr id="3116" name="Google Shape;3116;p232"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3120" name="Shape 3120"/>
        <p:cNvGrpSpPr/>
        <p:nvPr/>
      </p:nvGrpSpPr>
      <p:grpSpPr>
        <a:xfrm>
          <a:off x="0" y="0"/>
          <a:ext cx="0" cy="0"/>
          <a:chOff x="0" y="0"/>
          <a:chExt cx="0" cy="0"/>
        </a:xfrm>
      </p:grpSpPr>
      <p:sp>
        <p:nvSpPr>
          <p:cNvPr id="3121" name="Google Shape;3121;p2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Strategy is…</a:t>
            </a:r>
            <a:endParaRPr>
              <a:solidFill>
                <a:srgbClr val="006A71"/>
              </a:solidFill>
            </a:endParaRPr>
          </a:p>
        </p:txBody>
      </p:sp>
      <p:grpSp>
        <p:nvGrpSpPr>
          <p:cNvPr id="3122" name="Google Shape;3122;p233"/>
          <p:cNvGrpSpPr/>
          <p:nvPr/>
        </p:nvGrpSpPr>
        <p:grpSpPr>
          <a:xfrm>
            <a:off x="151545" y="1123704"/>
            <a:ext cx="3235780" cy="2045100"/>
            <a:chOff x="151545" y="1123704"/>
            <a:chExt cx="3235780" cy="2045100"/>
          </a:xfrm>
        </p:grpSpPr>
        <p:sp>
          <p:nvSpPr>
            <p:cNvPr id="3123" name="Google Shape;3123;p233"/>
            <p:cNvSpPr/>
            <p:nvPr/>
          </p:nvSpPr>
          <p:spPr>
            <a:xfrm>
              <a:off x="251658" y="1123704"/>
              <a:ext cx="3135600" cy="20451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3124" name="Google Shape;3124;p233"/>
            <p:cNvSpPr txBox="1"/>
            <p:nvPr/>
          </p:nvSpPr>
          <p:spPr>
            <a:xfrm>
              <a:off x="377208" y="1243187"/>
              <a:ext cx="2884500" cy="257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rgbClr val="006A71"/>
                  </a:solidFill>
                  <a:latin typeface="Montserrat"/>
                  <a:ea typeface="Montserrat"/>
                  <a:cs typeface="Montserrat"/>
                  <a:sym typeface="Montserrat"/>
                </a:rPr>
                <a:t>Motivated</a:t>
              </a:r>
              <a:endParaRPr b="1" sz="1800">
                <a:solidFill>
                  <a:srgbClr val="006A71"/>
                </a:solidFill>
                <a:latin typeface="Montserrat"/>
                <a:ea typeface="Montserrat"/>
                <a:cs typeface="Montserrat"/>
                <a:sym typeface="Montserrat"/>
              </a:endParaRPr>
            </a:p>
          </p:txBody>
        </p:sp>
        <p:pic>
          <p:nvPicPr>
            <p:cNvPr id="3125" name="Google Shape;3125;p233" title="Haruka's illustrations for sharing (2).png"/>
            <p:cNvPicPr preferRelativeResize="0"/>
            <p:nvPr/>
          </p:nvPicPr>
          <p:blipFill rotWithShape="1">
            <a:blip r:embed="rId3">
              <a:alphaModFix/>
            </a:blip>
            <a:srcRect b="34104" l="47006" r="42514" t="42075"/>
            <a:stretch/>
          </p:blipFill>
          <p:spPr>
            <a:xfrm>
              <a:off x="455318" y="2501632"/>
              <a:ext cx="378749" cy="484213"/>
            </a:xfrm>
            <a:prstGeom prst="rect">
              <a:avLst/>
            </a:prstGeom>
            <a:noFill/>
            <a:ln>
              <a:noFill/>
            </a:ln>
          </p:spPr>
        </p:pic>
        <p:pic>
          <p:nvPicPr>
            <p:cNvPr id="3126" name="Google Shape;3126;p233" title="Haruka's illustrations for sharing (2).png"/>
            <p:cNvPicPr preferRelativeResize="0"/>
            <p:nvPr/>
          </p:nvPicPr>
          <p:blipFill rotWithShape="1">
            <a:blip r:embed="rId3">
              <a:alphaModFix/>
            </a:blip>
            <a:srcRect b="47611" l="72657" r="19709" t="26206"/>
            <a:stretch/>
          </p:blipFill>
          <p:spPr>
            <a:xfrm>
              <a:off x="1282457" y="1781129"/>
              <a:ext cx="351869" cy="678791"/>
            </a:xfrm>
            <a:prstGeom prst="rect">
              <a:avLst/>
            </a:prstGeom>
            <a:noFill/>
            <a:ln>
              <a:noFill/>
            </a:ln>
          </p:spPr>
        </p:pic>
        <p:pic>
          <p:nvPicPr>
            <p:cNvPr id="3127" name="Google Shape;3127;p233" title="Haruka's illustrations for sharing (2).png"/>
            <p:cNvPicPr preferRelativeResize="0"/>
            <p:nvPr/>
          </p:nvPicPr>
          <p:blipFill rotWithShape="1">
            <a:blip r:embed="rId3">
              <a:alphaModFix/>
            </a:blip>
            <a:srcRect b="36651" l="63118" r="31311" t="52215"/>
            <a:stretch/>
          </p:blipFill>
          <p:spPr>
            <a:xfrm>
              <a:off x="1199452" y="2447256"/>
              <a:ext cx="256795" cy="288660"/>
            </a:xfrm>
            <a:prstGeom prst="rect">
              <a:avLst/>
            </a:prstGeom>
            <a:noFill/>
            <a:ln>
              <a:noFill/>
            </a:ln>
          </p:spPr>
        </p:pic>
        <p:cxnSp>
          <p:nvCxnSpPr>
            <p:cNvPr id="3128" name="Google Shape;3128;p233"/>
            <p:cNvCxnSpPr/>
            <p:nvPr/>
          </p:nvCxnSpPr>
          <p:spPr>
            <a:xfrm>
              <a:off x="874653" y="2954790"/>
              <a:ext cx="1747500" cy="0"/>
            </a:xfrm>
            <a:prstGeom prst="straightConnector1">
              <a:avLst/>
            </a:prstGeom>
            <a:noFill/>
            <a:ln cap="flat" cmpd="sng" w="19200">
              <a:solidFill>
                <a:srgbClr val="5E0942"/>
              </a:solidFill>
              <a:prstDash val="dash"/>
              <a:round/>
              <a:headEnd len="sm" w="sm" type="none"/>
              <a:tailEnd len="med" w="med" type="stealth"/>
            </a:ln>
          </p:spPr>
        </p:cxnSp>
        <p:cxnSp>
          <p:nvCxnSpPr>
            <p:cNvPr id="3129" name="Google Shape;3129;p233"/>
            <p:cNvCxnSpPr/>
            <p:nvPr/>
          </p:nvCxnSpPr>
          <p:spPr>
            <a:xfrm flipH="1" rot="10800000">
              <a:off x="1482957" y="2155391"/>
              <a:ext cx="799500" cy="435600"/>
            </a:xfrm>
            <a:prstGeom prst="straightConnector1">
              <a:avLst/>
            </a:prstGeom>
            <a:noFill/>
            <a:ln cap="flat" cmpd="sng" w="19200">
              <a:solidFill>
                <a:srgbClr val="434343"/>
              </a:solidFill>
              <a:prstDash val="solid"/>
              <a:round/>
              <a:headEnd len="sm" w="sm" type="none"/>
              <a:tailEnd len="med" w="med" type="stealth"/>
            </a:ln>
          </p:spPr>
        </p:cxnSp>
        <p:sp>
          <p:nvSpPr>
            <p:cNvPr id="3130" name="Google Shape;3130;p233"/>
            <p:cNvSpPr txBox="1"/>
            <p:nvPr/>
          </p:nvSpPr>
          <p:spPr>
            <a:xfrm>
              <a:off x="901917" y="1634010"/>
              <a:ext cx="10947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Challenge</a:t>
              </a:r>
              <a:endParaRPr b="1" sz="1200">
                <a:solidFill>
                  <a:srgbClr val="434343"/>
                </a:solidFill>
                <a:latin typeface="Montserrat"/>
                <a:ea typeface="Montserrat"/>
                <a:cs typeface="Montserrat"/>
                <a:sym typeface="Montserrat"/>
              </a:endParaRPr>
            </a:p>
          </p:txBody>
        </p:sp>
        <p:sp>
          <p:nvSpPr>
            <p:cNvPr id="3131" name="Google Shape;3131;p233"/>
            <p:cNvSpPr txBox="1"/>
            <p:nvPr/>
          </p:nvSpPr>
          <p:spPr>
            <a:xfrm>
              <a:off x="895609" y="2673588"/>
              <a:ext cx="8766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Choice</a:t>
              </a:r>
              <a:endParaRPr b="1" sz="1200">
                <a:solidFill>
                  <a:srgbClr val="434343"/>
                </a:solidFill>
                <a:latin typeface="Montserrat"/>
                <a:ea typeface="Montserrat"/>
                <a:cs typeface="Montserrat"/>
                <a:sym typeface="Montserrat"/>
              </a:endParaRPr>
            </a:p>
          </p:txBody>
        </p:sp>
        <p:sp>
          <p:nvSpPr>
            <p:cNvPr id="3132" name="Google Shape;3132;p233"/>
            <p:cNvSpPr txBox="1"/>
            <p:nvPr/>
          </p:nvSpPr>
          <p:spPr>
            <a:xfrm>
              <a:off x="2149017" y="1956820"/>
              <a:ext cx="9708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Outcome</a:t>
              </a:r>
              <a:endParaRPr b="1" sz="1200">
                <a:solidFill>
                  <a:srgbClr val="434343"/>
                </a:solidFill>
                <a:latin typeface="Montserrat"/>
                <a:ea typeface="Montserrat"/>
                <a:cs typeface="Montserrat"/>
                <a:sym typeface="Montserrat"/>
              </a:endParaRPr>
            </a:p>
          </p:txBody>
        </p:sp>
        <p:sp>
          <p:nvSpPr>
            <p:cNvPr id="3133" name="Google Shape;3133;p233"/>
            <p:cNvSpPr txBox="1"/>
            <p:nvPr/>
          </p:nvSpPr>
          <p:spPr>
            <a:xfrm>
              <a:off x="151545" y="2244637"/>
              <a:ext cx="1270800" cy="25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CHARACTER</a:t>
              </a:r>
              <a:endParaRPr b="1" sz="1200">
                <a:solidFill>
                  <a:srgbClr val="5E0942"/>
                </a:solidFill>
                <a:latin typeface="Montserrat"/>
                <a:ea typeface="Montserrat"/>
                <a:cs typeface="Montserrat"/>
                <a:sym typeface="Montserrat"/>
              </a:endParaRPr>
            </a:p>
          </p:txBody>
        </p:sp>
        <p:sp>
          <p:nvSpPr>
            <p:cNvPr id="3134" name="Google Shape;3134;p233"/>
            <p:cNvSpPr txBox="1"/>
            <p:nvPr/>
          </p:nvSpPr>
          <p:spPr>
            <a:xfrm>
              <a:off x="2509617" y="1572118"/>
              <a:ext cx="753000" cy="25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PLOT</a:t>
              </a:r>
              <a:endParaRPr b="1" sz="1200">
                <a:solidFill>
                  <a:srgbClr val="5E0942"/>
                </a:solidFill>
                <a:latin typeface="Montserrat"/>
                <a:ea typeface="Montserrat"/>
                <a:cs typeface="Montserrat"/>
                <a:sym typeface="Montserrat"/>
              </a:endParaRPr>
            </a:p>
          </p:txBody>
        </p:sp>
        <p:sp>
          <p:nvSpPr>
            <p:cNvPr id="3135" name="Google Shape;3135;p233"/>
            <p:cNvSpPr txBox="1"/>
            <p:nvPr/>
          </p:nvSpPr>
          <p:spPr>
            <a:xfrm>
              <a:off x="2547025" y="2811207"/>
              <a:ext cx="840300" cy="25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MORAL</a:t>
              </a:r>
              <a:endParaRPr b="1" sz="1200">
                <a:solidFill>
                  <a:srgbClr val="5E0942"/>
                </a:solidFill>
                <a:latin typeface="Montserrat"/>
                <a:ea typeface="Montserrat"/>
                <a:cs typeface="Montserrat"/>
                <a:sym typeface="Montserrat"/>
              </a:endParaRPr>
            </a:p>
          </p:txBody>
        </p:sp>
      </p:grpSp>
      <p:grpSp>
        <p:nvGrpSpPr>
          <p:cNvPr id="3136" name="Google Shape;3136;p233"/>
          <p:cNvGrpSpPr/>
          <p:nvPr/>
        </p:nvGrpSpPr>
        <p:grpSpPr>
          <a:xfrm>
            <a:off x="3416007" y="1123704"/>
            <a:ext cx="2272143" cy="2045100"/>
            <a:chOff x="3416007" y="1123704"/>
            <a:chExt cx="2272143" cy="2045100"/>
          </a:xfrm>
        </p:grpSpPr>
        <p:sp>
          <p:nvSpPr>
            <p:cNvPr id="3137" name="Google Shape;3137;p233"/>
            <p:cNvSpPr/>
            <p:nvPr/>
          </p:nvSpPr>
          <p:spPr>
            <a:xfrm>
              <a:off x="3471450" y="1123704"/>
              <a:ext cx="2201100" cy="20451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3138" name="Google Shape;3138;p233"/>
            <p:cNvSpPr/>
            <p:nvPr/>
          </p:nvSpPr>
          <p:spPr>
            <a:xfrm>
              <a:off x="4093519" y="1672367"/>
              <a:ext cx="1473000" cy="12159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9" name="Google Shape;3139;p233"/>
            <p:cNvSpPr/>
            <p:nvPr/>
          </p:nvSpPr>
          <p:spPr>
            <a:xfrm>
              <a:off x="4093519" y="2483125"/>
              <a:ext cx="491100" cy="4053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0" name="Google Shape;3140;p233"/>
            <p:cNvSpPr/>
            <p:nvPr/>
          </p:nvSpPr>
          <p:spPr>
            <a:xfrm>
              <a:off x="4584542" y="2483125"/>
              <a:ext cx="491100" cy="4053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1" name="Google Shape;3141;p233"/>
            <p:cNvSpPr/>
            <p:nvPr/>
          </p:nvSpPr>
          <p:spPr>
            <a:xfrm>
              <a:off x="5075566" y="2483125"/>
              <a:ext cx="491100" cy="4053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2" name="Google Shape;3142;p233"/>
            <p:cNvSpPr/>
            <p:nvPr/>
          </p:nvSpPr>
          <p:spPr>
            <a:xfrm>
              <a:off x="4584542" y="1672367"/>
              <a:ext cx="491100" cy="4053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43" name="Google Shape;3143;p233"/>
            <p:cNvGrpSpPr/>
            <p:nvPr/>
          </p:nvGrpSpPr>
          <p:grpSpPr>
            <a:xfrm>
              <a:off x="4338826" y="2079169"/>
              <a:ext cx="981883" cy="405354"/>
              <a:chOff x="2274975" y="3416500"/>
              <a:chExt cx="1828800" cy="914400"/>
            </a:xfrm>
          </p:grpSpPr>
          <p:sp>
            <p:nvSpPr>
              <p:cNvPr id="3144" name="Google Shape;3144;p233"/>
              <p:cNvSpPr/>
              <p:nvPr/>
            </p:nvSpPr>
            <p:spPr>
              <a:xfrm>
                <a:off x="3189375" y="3416500"/>
                <a:ext cx="914400" cy="9144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5" name="Google Shape;3145;p233"/>
              <p:cNvSpPr/>
              <p:nvPr/>
            </p:nvSpPr>
            <p:spPr>
              <a:xfrm>
                <a:off x="2274975" y="3416500"/>
                <a:ext cx="914400" cy="9144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3146" name="Google Shape;3146;p233"/>
            <p:cNvCxnSpPr>
              <a:endCxn id="3142" idx="0"/>
            </p:cNvCxnSpPr>
            <p:nvPr/>
          </p:nvCxnSpPr>
          <p:spPr>
            <a:xfrm rot="10800000">
              <a:off x="4830092" y="1672367"/>
              <a:ext cx="6300" cy="1213800"/>
            </a:xfrm>
            <a:prstGeom prst="straightConnector1">
              <a:avLst/>
            </a:prstGeom>
            <a:noFill/>
            <a:ln cap="flat" cmpd="sng" w="38100">
              <a:solidFill>
                <a:srgbClr val="434343"/>
              </a:solidFill>
              <a:prstDash val="solid"/>
              <a:round/>
              <a:headEnd len="sm" w="sm" type="none"/>
              <a:tailEnd len="med" w="med" type="stealth"/>
            </a:ln>
          </p:spPr>
        </p:cxnSp>
        <p:sp>
          <p:nvSpPr>
            <p:cNvPr id="3147" name="Google Shape;3147;p233"/>
            <p:cNvSpPr txBox="1"/>
            <p:nvPr/>
          </p:nvSpPr>
          <p:spPr>
            <a:xfrm>
              <a:off x="3462486" y="2382604"/>
              <a:ext cx="876600" cy="17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Strategic goal</a:t>
              </a:r>
              <a:endParaRPr sz="1200">
                <a:solidFill>
                  <a:srgbClr val="434343"/>
                </a:solidFill>
                <a:latin typeface="Montserrat"/>
                <a:ea typeface="Montserrat"/>
                <a:cs typeface="Montserrat"/>
                <a:sym typeface="Montserrat"/>
              </a:endParaRPr>
            </a:p>
          </p:txBody>
        </p:sp>
        <p:sp>
          <p:nvSpPr>
            <p:cNvPr id="3148" name="Google Shape;3148;p233"/>
            <p:cNvSpPr txBox="1"/>
            <p:nvPr/>
          </p:nvSpPr>
          <p:spPr>
            <a:xfrm>
              <a:off x="4338820" y="2909993"/>
              <a:ext cx="981900" cy="17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Resources</a:t>
              </a:r>
              <a:endParaRPr sz="1200">
                <a:solidFill>
                  <a:srgbClr val="434343"/>
                </a:solidFill>
                <a:latin typeface="Montserrat"/>
                <a:ea typeface="Montserrat"/>
                <a:cs typeface="Montserrat"/>
                <a:sym typeface="Montserrat"/>
              </a:endParaRPr>
            </a:p>
          </p:txBody>
        </p:sp>
        <p:sp>
          <p:nvSpPr>
            <p:cNvPr id="3149" name="Google Shape;3149;p233"/>
            <p:cNvSpPr txBox="1"/>
            <p:nvPr/>
          </p:nvSpPr>
          <p:spPr>
            <a:xfrm>
              <a:off x="3416007" y="1653554"/>
              <a:ext cx="1473000" cy="17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The mountain top goal</a:t>
              </a:r>
              <a:endParaRPr b="1" sz="1200">
                <a:solidFill>
                  <a:srgbClr val="5E0942"/>
                </a:solidFill>
                <a:latin typeface="Montserrat"/>
                <a:ea typeface="Montserrat"/>
                <a:cs typeface="Montserrat"/>
                <a:sym typeface="Montserrat"/>
              </a:endParaRPr>
            </a:p>
          </p:txBody>
        </p:sp>
        <p:cxnSp>
          <p:nvCxnSpPr>
            <p:cNvPr id="3150" name="Google Shape;3150;p233"/>
            <p:cNvCxnSpPr/>
            <p:nvPr/>
          </p:nvCxnSpPr>
          <p:spPr>
            <a:xfrm rot="10800000">
              <a:off x="4334320" y="2477813"/>
              <a:ext cx="4500" cy="406800"/>
            </a:xfrm>
            <a:prstGeom prst="straightConnector1">
              <a:avLst/>
            </a:prstGeom>
            <a:noFill/>
            <a:ln cap="flat" cmpd="sng" w="38100">
              <a:solidFill>
                <a:srgbClr val="434343"/>
              </a:solidFill>
              <a:prstDash val="solid"/>
              <a:round/>
              <a:headEnd len="sm" w="sm" type="none"/>
              <a:tailEnd len="med" w="med" type="stealth"/>
            </a:ln>
          </p:spPr>
        </p:cxnSp>
        <p:sp>
          <p:nvSpPr>
            <p:cNvPr id="3151" name="Google Shape;3151;p233"/>
            <p:cNvSpPr txBox="1"/>
            <p:nvPr/>
          </p:nvSpPr>
          <p:spPr>
            <a:xfrm>
              <a:off x="3455850" y="1243187"/>
              <a:ext cx="2232300" cy="257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rgbClr val="006A71"/>
                  </a:solidFill>
                  <a:latin typeface="Montserrat"/>
                  <a:ea typeface="Montserrat"/>
                  <a:cs typeface="Montserrat"/>
                  <a:sym typeface="Montserrat"/>
                </a:rPr>
                <a:t>Nested</a:t>
              </a:r>
              <a:endParaRPr b="1" i="1" sz="1800">
                <a:solidFill>
                  <a:srgbClr val="006A71"/>
                </a:solidFill>
                <a:latin typeface="Montserrat"/>
                <a:ea typeface="Montserrat"/>
                <a:cs typeface="Montserrat"/>
                <a:sym typeface="Montserrat"/>
              </a:endParaRPr>
            </a:p>
          </p:txBody>
        </p:sp>
      </p:grpSp>
      <p:grpSp>
        <p:nvGrpSpPr>
          <p:cNvPr id="3152" name="Google Shape;3152;p233"/>
          <p:cNvGrpSpPr/>
          <p:nvPr/>
        </p:nvGrpSpPr>
        <p:grpSpPr>
          <a:xfrm>
            <a:off x="4197093" y="3246079"/>
            <a:ext cx="3671349" cy="1707600"/>
            <a:chOff x="4291001" y="3246079"/>
            <a:chExt cx="3671349" cy="1707600"/>
          </a:xfrm>
        </p:grpSpPr>
        <p:sp>
          <p:nvSpPr>
            <p:cNvPr id="3153" name="Google Shape;3153;p233"/>
            <p:cNvSpPr/>
            <p:nvPr/>
          </p:nvSpPr>
          <p:spPr>
            <a:xfrm>
              <a:off x="4435550" y="3246079"/>
              <a:ext cx="3526800" cy="17076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3154" name="Google Shape;3154;p233"/>
            <p:cNvSpPr txBox="1"/>
            <p:nvPr/>
          </p:nvSpPr>
          <p:spPr>
            <a:xfrm>
              <a:off x="4756700" y="3357996"/>
              <a:ext cx="2884500" cy="257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rgbClr val="006A71"/>
                  </a:solidFill>
                  <a:latin typeface="Montserrat"/>
                  <a:ea typeface="Montserrat"/>
                  <a:cs typeface="Montserrat"/>
                  <a:sym typeface="Montserrat"/>
                </a:rPr>
                <a:t>A verb</a:t>
              </a:r>
              <a:endParaRPr b="1" i="1" sz="1800">
                <a:solidFill>
                  <a:srgbClr val="006A71"/>
                </a:solidFill>
                <a:latin typeface="Montserrat"/>
                <a:ea typeface="Montserrat"/>
                <a:cs typeface="Montserrat"/>
                <a:sym typeface="Montserrat"/>
              </a:endParaRPr>
            </a:p>
          </p:txBody>
        </p:sp>
        <p:grpSp>
          <p:nvGrpSpPr>
            <p:cNvPr id="3155" name="Google Shape;3155;p233"/>
            <p:cNvGrpSpPr/>
            <p:nvPr/>
          </p:nvGrpSpPr>
          <p:grpSpPr>
            <a:xfrm>
              <a:off x="4291001" y="3692887"/>
              <a:ext cx="3622540" cy="1216081"/>
              <a:chOff x="4816257" y="3647614"/>
              <a:chExt cx="3622540" cy="1216081"/>
            </a:xfrm>
          </p:grpSpPr>
          <p:grpSp>
            <p:nvGrpSpPr>
              <p:cNvPr id="3156" name="Google Shape;3156;p233"/>
              <p:cNvGrpSpPr/>
              <p:nvPr/>
            </p:nvGrpSpPr>
            <p:grpSpPr>
              <a:xfrm>
                <a:off x="5223563" y="3822375"/>
                <a:ext cx="3166438" cy="1007275"/>
                <a:chOff x="5223563" y="3746175"/>
                <a:chExt cx="3166438" cy="1007275"/>
              </a:xfrm>
            </p:grpSpPr>
            <p:sp>
              <p:nvSpPr>
                <p:cNvPr id="3157" name="Google Shape;3157;p233"/>
                <p:cNvSpPr/>
                <p:nvPr/>
              </p:nvSpPr>
              <p:spPr>
                <a:xfrm>
                  <a:off x="5223563" y="3802625"/>
                  <a:ext cx="3152775" cy="950825"/>
                </a:xfrm>
                <a:custGeom>
                  <a:rect b="b" l="l" r="r" t="t"/>
                  <a:pathLst>
                    <a:path extrusionOk="0" h="38033" w="126111">
                      <a:moveTo>
                        <a:pt x="0" y="1338"/>
                      </a:moveTo>
                      <a:cubicBezTo>
                        <a:pt x="7934" y="1338"/>
                        <a:pt x="16782" y="1873"/>
                        <a:pt x="23241" y="6482"/>
                      </a:cubicBezTo>
                      <a:cubicBezTo>
                        <a:pt x="30960" y="11991"/>
                        <a:pt x="38659" y="25435"/>
                        <a:pt x="33147" y="33152"/>
                      </a:cubicBezTo>
                      <a:cubicBezTo>
                        <a:pt x="28860" y="39154"/>
                        <a:pt x="15339" y="38009"/>
                        <a:pt x="11049" y="32009"/>
                      </a:cubicBezTo>
                      <a:cubicBezTo>
                        <a:pt x="6237" y="25279"/>
                        <a:pt x="11939" y="13199"/>
                        <a:pt x="18669" y="8387"/>
                      </a:cubicBezTo>
                      <a:cubicBezTo>
                        <a:pt x="30333" y="48"/>
                        <a:pt x="49868" y="-3572"/>
                        <a:pt x="61532" y="4767"/>
                      </a:cubicBezTo>
                      <a:cubicBezTo>
                        <a:pt x="68224" y="9551"/>
                        <a:pt x="74046" y="17347"/>
                        <a:pt x="74867" y="25532"/>
                      </a:cubicBezTo>
                      <a:cubicBezTo>
                        <a:pt x="75410" y="30953"/>
                        <a:pt x="69614" y="37314"/>
                        <a:pt x="64199" y="37914"/>
                      </a:cubicBezTo>
                      <a:cubicBezTo>
                        <a:pt x="59852" y="38396"/>
                        <a:pt x="54557" y="35997"/>
                        <a:pt x="52388" y="32199"/>
                      </a:cubicBezTo>
                      <a:cubicBezTo>
                        <a:pt x="49542" y="27217"/>
                        <a:pt x="50577" y="19723"/>
                        <a:pt x="53912" y="15054"/>
                      </a:cubicBezTo>
                      <a:cubicBezTo>
                        <a:pt x="63772" y="1248"/>
                        <a:pt x="91130" y="-4937"/>
                        <a:pt x="104013" y="6101"/>
                      </a:cubicBezTo>
                      <a:cubicBezTo>
                        <a:pt x="110618" y="11760"/>
                        <a:pt x="118571" y="22134"/>
                        <a:pt x="114681" y="29913"/>
                      </a:cubicBezTo>
                      <a:cubicBezTo>
                        <a:pt x="111506" y="36263"/>
                        <a:pt x="97853" y="39500"/>
                        <a:pt x="93726" y="33723"/>
                      </a:cubicBezTo>
                      <a:cubicBezTo>
                        <a:pt x="88052" y="25781"/>
                        <a:pt x="95497" y="11771"/>
                        <a:pt x="103442" y="6101"/>
                      </a:cubicBezTo>
                      <a:cubicBezTo>
                        <a:pt x="109727" y="1616"/>
                        <a:pt x="118390" y="1338"/>
                        <a:pt x="126111" y="1338"/>
                      </a:cubicBezTo>
                    </a:path>
                  </a:pathLst>
                </a:custGeom>
                <a:noFill/>
                <a:ln cap="flat" cmpd="sng" w="19050">
                  <a:solidFill>
                    <a:srgbClr val="434343"/>
                  </a:solidFill>
                  <a:prstDash val="solid"/>
                  <a:round/>
                  <a:headEnd len="med" w="med" type="none"/>
                  <a:tailEnd len="med" w="med" type="none"/>
                </a:ln>
              </p:spPr>
            </p:sp>
            <p:cxnSp>
              <p:nvCxnSpPr>
                <p:cNvPr id="3158" name="Google Shape;3158;p233"/>
                <p:cNvCxnSpPr/>
                <p:nvPr/>
              </p:nvCxnSpPr>
              <p:spPr>
                <a:xfrm rot="10800000">
                  <a:off x="8233400" y="3746175"/>
                  <a:ext cx="156600" cy="92100"/>
                </a:xfrm>
                <a:prstGeom prst="straightConnector1">
                  <a:avLst/>
                </a:prstGeom>
                <a:noFill/>
                <a:ln cap="flat" cmpd="sng" w="19050">
                  <a:solidFill>
                    <a:srgbClr val="000000"/>
                  </a:solidFill>
                  <a:prstDash val="solid"/>
                  <a:round/>
                  <a:headEnd len="med" w="med" type="none"/>
                  <a:tailEnd len="med" w="med" type="none"/>
                </a:ln>
              </p:spPr>
            </p:cxnSp>
            <p:cxnSp>
              <p:nvCxnSpPr>
                <p:cNvPr id="3159" name="Google Shape;3159;p233"/>
                <p:cNvCxnSpPr/>
                <p:nvPr/>
              </p:nvCxnSpPr>
              <p:spPr>
                <a:xfrm flipH="1" rot="10800000">
                  <a:off x="8247050" y="3838275"/>
                  <a:ext cx="129300" cy="110700"/>
                </a:xfrm>
                <a:prstGeom prst="straightConnector1">
                  <a:avLst/>
                </a:prstGeom>
                <a:noFill/>
                <a:ln cap="flat" cmpd="sng" w="19050">
                  <a:solidFill>
                    <a:srgbClr val="000000"/>
                  </a:solidFill>
                  <a:prstDash val="solid"/>
                  <a:round/>
                  <a:headEnd len="med" w="med" type="none"/>
                  <a:tailEnd len="med" w="med" type="none"/>
                </a:ln>
              </p:spPr>
            </p:cxnSp>
          </p:grpSp>
          <p:sp>
            <p:nvSpPr>
              <p:cNvPr id="3160" name="Google Shape;3160;p233"/>
              <p:cNvSpPr txBox="1"/>
              <p:nvPr/>
            </p:nvSpPr>
            <p:spPr>
              <a:xfrm rot="-1353">
                <a:off x="4816257" y="3822530"/>
                <a:ext cx="7620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B7B7B7"/>
                    </a:solidFill>
                    <a:latin typeface="Montserrat"/>
                    <a:ea typeface="Montserrat"/>
                    <a:cs typeface="Montserrat"/>
                    <a:sym typeface="Montserrat"/>
                  </a:rPr>
                  <a:t>Plan</a:t>
                </a:r>
                <a:endParaRPr b="1" sz="1000">
                  <a:solidFill>
                    <a:srgbClr val="B7B7B7"/>
                  </a:solidFill>
                  <a:latin typeface="Montserrat"/>
                  <a:ea typeface="Montserrat"/>
                  <a:cs typeface="Montserrat"/>
                  <a:sym typeface="Montserrat"/>
                </a:endParaRPr>
              </a:p>
            </p:txBody>
          </p:sp>
          <p:sp>
            <p:nvSpPr>
              <p:cNvPr id="3161" name="Google Shape;3161;p233"/>
              <p:cNvSpPr txBox="1"/>
              <p:nvPr/>
            </p:nvSpPr>
            <p:spPr>
              <a:xfrm rot="-1196">
                <a:off x="5336270" y="3647764"/>
                <a:ext cx="8622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B7B7B7"/>
                    </a:solidFill>
                    <a:latin typeface="Montserrat"/>
                    <a:ea typeface="Montserrat"/>
                    <a:cs typeface="Montserrat"/>
                    <a:sym typeface="Montserrat"/>
                  </a:rPr>
                  <a:t>Act</a:t>
                </a:r>
                <a:endParaRPr b="1" sz="1000">
                  <a:solidFill>
                    <a:srgbClr val="B7B7B7"/>
                  </a:solidFill>
                  <a:latin typeface="Montserrat"/>
                  <a:ea typeface="Montserrat"/>
                  <a:cs typeface="Montserrat"/>
                  <a:sym typeface="Montserrat"/>
                </a:endParaRPr>
              </a:p>
            </p:txBody>
          </p:sp>
          <p:sp>
            <p:nvSpPr>
              <p:cNvPr id="3162" name="Google Shape;3162;p233"/>
              <p:cNvSpPr txBox="1"/>
              <p:nvPr/>
            </p:nvSpPr>
            <p:spPr>
              <a:xfrm rot="4010366">
                <a:off x="5782463" y="4129389"/>
                <a:ext cx="652921" cy="33857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B7B7B7"/>
                    </a:solidFill>
                    <a:latin typeface="Montserrat"/>
                    <a:ea typeface="Montserrat"/>
                    <a:cs typeface="Montserrat"/>
                    <a:sym typeface="Montserrat"/>
                  </a:rPr>
                  <a:t>Result</a:t>
                </a:r>
                <a:endParaRPr b="1" sz="1000">
                  <a:solidFill>
                    <a:srgbClr val="B7B7B7"/>
                  </a:solidFill>
                  <a:latin typeface="Montserrat"/>
                  <a:ea typeface="Montserrat"/>
                  <a:cs typeface="Montserrat"/>
                  <a:sym typeface="Montserrat"/>
                </a:endParaRPr>
              </a:p>
            </p:txBody>
          </p:sp>
          <p:sp>
            <p:nvSpPr>
              <p:cNvPr id="3163" name="Google Shape;3163;p233"/>
              <p:cNvSpPr txBox="1"/>
              <p:nvPr/>
            </p:nvSpPr>
            <p:spPr>
              <a:xfrm rot="-4651256">
                <a:off x="4967180" y="4220397"/>
                <a:ext cx="862169" cy="338672"/>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B7B7B7"/>
                    </a:solidFill>
                    <a:latin typeface="Montserrat"/>
                    <a:ea typeface="Montserrat"/>
                    <a:cs typeface="Montserrat"/>
                    <a:sym typeface="Montserrat"/>
                  </a:rPr>
                  <a:t>Reflect</a:t>
                </a:r>
                <a:endParaRPr b="1" sz="1000">
                  <a:solidFill>
                    <a:srgbClr val="B7B7B7"/>
                  </a:solidFill>
                  <a:latin typeface="Montserrat"/>
                  <a:ea typeface="Montserrat"/>
                  <a:cs typeface="Montserrat"/>
                  <a:sym typeface="Montserrat"/>
                </a:endParaRPr>
              </a:p>
            </p:txBody>
          </p:sp>
          <p:sp>
            <p:nvSpPr>
              <p:cNvPr id="3164" name="Google Shape;3164;p233"/>
              <p:cNvSpPr txBox="1"/>
              <p:nvPr/>
            </p:nvSpPr>
            <p:spPr>
              <a:xfrm rot="-1353">
                <a:off x="5903257" y="3822518"/>
                <a:ext cx="7620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A3638F"/>
                    </a:solidFill>
                    <a:latin typeface="Montserrat"/>
                    <a:ea typeface="Montserrat"/>
                    <a:cs typeface="Montserrat"/>
                    <a:sym typeface="Montserrat"/>
                  </a:rPr>
                  <a:t>Plan</a:t>
                </a:r>
                <a:endParaRPr b="1" sz="1000">
                  <a:solidFill>
                    <a:srgbClr val="A3638F"/>
                  </a:solidFill>
                  <a:latin typeface="Montserrat"/>
                  <a:ea typeface="Montserrat"/>
                  <a:cs typeface="Montserrat"/>
                  <a:sym typeface="Montserrat"/>
                </a:endParaRPr>
              </a:p>
            </p:txBody>
          </p:sp>
          <p:sp>
            <p:nvSpPr>
              <p:cNvPr id="3165" name="Google Shape;3165;p233"/>
              <p:cNvSpPr txBox="1"/>
              <p:nvPr/>
            </p:nvSpPr>
            <p:spPr>
              <a:xfrm rot="-1196">
                <a:off x="6375676" y="3647764"/>
                <a:ext cx="8622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A3638F"/>
                    </a:solidFill>
                    <a:latin typeface="Montserrat"/>
                    <a:ea typeface="Montserrat"/>
                    <a:cs typeface="Montserrat"/>
                    <a:sym typeface="Montserrat"/>
                  </a:rPr>
                  <a:t>Act</a:t>
                </a:r>
                <a:endParaRPr b="1" sz="1000">
                  <a:solidFill>
                    <a:srgbClr val="A3638F"/>
                  </a:solidFill>
                  <a:latin typeface="Montserrat"/>
                  <a:ea typeface="Montserrat"/>
                  <a:cs typeface="Montserrat"/>
                  <a:sym typeface="Montserrat"/>
                </a:endParaRPr>
              </a:p>
            </p:txBody>
          </p:sp>
          <p:sp>
            <p:nvSpPr>
              <p:cNvPr id="3166" name="Google Shape;3166;p233"/>
              <p:cNvSpPr txBox="1"/>
              <p:nvPr/>
            </p:nvSpPr>
            <p:spPr>
              <a:xfrm rot="4010353">
                <a:off x="6771803" y="4166638"/>
                <a:ext cx="716224" cy="33857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A3638F"/>
                    </a:solidFill>
                    <a:latin typeface="Montserrat"/>
                    <a:ea typeface="Montserrat"/>
                    <a:cs typeface="Montserrat"/>
                    <a:sym typeface="Montserrat"/>
                  </a:rPr>
                  <a:t>Result</a:t>
                </a:r>
                <a:endParaRPr b="1" sz="1000">
                  <a:solidFill>
                    <a:srgbClr val="A3638F"/>
                  </a:solidFill>
                  <a:latin typeface="Montserrat"/>
                  <a:ea typeface="Montserrat"/>
                  <a:cs typeface="Montserrat"/>
                  <a:sym typeface="Montserrat"/>
                </a:endParaRPr>
              </a:p>
            </p:txBody>
          </p:sp>
          <p:sp>
            <p:nvSpPr>
              <p:cNvPr id="3167" name="Google Shape;3167;p233"/>
              <p:cNvSpPr txBox="1"/>
              <p:nvPr/>
            </p:nvSpPr>
            <p:spPr>
              <a:xfrm rot="-4651256">
                <a:off x="5975717" y="4228560"/>
                <a:ext cx="862169" cy="338672"/>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A3638F"/>
                    </a:solidFill>
                    <a:latin typeface="Montserrat"/>
                    <a:ea typeface="Montserrat"/>
                    <a:cs typeface="Montserrat"/>
                    <a:sym typeface="Montserrat"/>
                  </a:rPr>
                  <a:t>Reflect</a:t>
                </a:r>
                <a:endParaRPr b="1" sz="1000">
                  <a:solidFill>
                    <a:srgbClr val="A3638F"/>
                  </a:solidFill>
                  <a:latin typeface="Montserrat"/>
                  <a:ea typeface="Montserrat"/>
                  <a:cs typeface="Montserrat"/>
                  <a:sym typeface="Montserrat"/>
                </a:endParaRPr>
              </a:p>
            </p:txBody>
          </p:sp>
          <p:sp>
            <p:nvSpPr>
              <p:cNvPr id="3168" name="Google Shape;3168;p233"/>
              <p:cNvSpPr txBox="1"/>
              <p:nvPr/>
            </p:nvSpPr>
            <p:spPr>
              <a:xfrm rot="-1353">
                <a:off x="6990244" y="3822518"/>
                <a:ext cx="7620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5E0942"/>
                    </a:solidFill>
                    <a:latin typeface="Montserrat"/>
                    <a:ea typeface="Montserrat"/>
                    <a:cs typeface="Montserrat"/>
                    <a:sym typeface="Montserrat"/>
                  </a:rPr>
                  <a:t>Plan</a:t>
                </a:r>
                <a:endParaRPr b="1" sz="1000">
                  <a:solidFill>
                    <a:srgbClr val="5E0942"/>
                  </a:solidFill>
                  <a:latin typeface="Montserrat"/>
                  <a:ea typeface="Montserrat"/>
                  <a:cs typeface="Montserrat"/>
                  <a:sym typeface="Montserrat"/>
                </a:endParaRPr>
              </a:p>
            </p:txBody>
          </p:sp>
          <p:sp>
            <p:nvSpPr>
              <p:cNvPr id="3169" name="Google Shape;3169;p233"/>
              <p:cNvSpPr txBox="1"/>
              <p:nvPr/>
            </p:nvSpPr>
            <p:spPr>
              <a:xfrm rot="-1196">
                <a:off x="7366558" y="3647764"/>
                <a:ext cx="8622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5E0942"/>
                    </a:solidFill>
                    <a:latin typeface="Montserrat"/>
                    <a:ea typeface="Montserrat"/>
                    <a:cs typeface="Montserrat"/>
                    <a:sym typeface="Montserrat"/>
                  </a:rPr>
                  <a:t>Act</a:t>
                </a:r>
                <a:endParaRPr b="1" sz="1000">
                  <a:solidFill>
                    <a:srgbClr val="5E0942"/>
                  </a:solidFill>
                  <a:latin typeface="Montserrat"/>
                  <a:ea typeface="Montserrat"/>
                  <a:cs typeface="Montserrat"/>
                  <a:sym typeface="Montserrat"/>
                </a:endParaRPr>
              </a:p>
            </p:txBody>
          </p:sp>
          <p:sp>
            <p:nvSpPr>
              <p:cNvPr id="3170" name="Google Shape;3170;p233"/>
              <p:cNvSpPr txBox="1"/>
              <p:nvPr/>
            </p:nvSpPr>
            <p:spPr>
              <a:xfrm rot="4010358">
                <a:off x="7826644" y="4137052"/>
                <a:ext cx="655206" cy="33857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5E0942"/>
                    </a:solidFill>
                    <a:latin typeface="Montserrat"/>
                    <a:ea typeface="Montserrat"/>
                    <a:cs typeface="Montserrat"/>
                    <a:sym typeface="Montserrat"/>
                  </a:rPr>
                  <a:t>Result</a:t>
                </a:r>
                <a:endParaRPr b="1" sz="1000">
                  <a:solidFill>
                    <a:srgbClr val="5E0942"/>
                  </a:solidFill>
                  <a:latin typeface="Montserrat"/>
                  <a:ea typeface="Montserrat"/>
                  <a:cs typeface="Montserrat"/>
                  <a:sym typeface="Montserrat"/>
                </a:endParaRPr>
              </a:p>
            </p:txBody>
          </p:sp>
          <p:sp>
            <p:nvSpPr>
              <p:cNvPr id="3171" name="Google Shape;3171;p233"/>
              <p:cNvSpPr txBox="1"/>
              <p:nvPr/>
            </p:nvSpPr>
            <p:spPr>
              <a:xfrm rot="-4651256">
                <a:off x="7021730" y="4236710"/>
                <a:ext cx="862169" cy="338672"/>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5E0942"/>
                    </a:solidFill>
                    <a:latin typeface="Montserrat"/>
                    <a:ea typeface="Montserrat"/>
                    <a:cs typeface="Montserrat"/>
                    <a:sym typeface="Montserrat"/>
                  </a:rPr>
                  <a:t>Reflect</a:t>
                </a:r>
                <a:endParaRPr b="1" sz="1000">
                  <a:solidFill>
                    <a:srgbClr val="5E0942"/>
                  </a:solidFill>
                  <a:latin typeface="Montserrat"/>
                  <a:ea typeface="Montserrat"/>
                  <a:cs typeface="Montserrat"/>
                  <a:sym typeface="Montserrat"/>
                </a:endParaRPr>
              </a:p>
            </p:txBody>
          </p:sp>
          <p:cxnSp>
            <p:nvCxnSpPr>
              <p:cNvPr id="3172" name="Google Shape;3172;p233"/>
              <p:cNvCxnSpPr/>
              <p:nvPr/>
            </p:nvCxnSpPr>
            <p:spPr>
              <a:xfrm flipH="1">
                <a:off x="5785700" y="3881450"/>
                <a:ext cx="3600" cy="136800"/>
              </a:xfrm>
              <a:prstGeom prst="straightConnector1">
                <a:avLst/>
              </a:prstGeom>
              <a:noFill/>
              <a:ln cap="flat" cmpd="sng" w="9525">
                <a:solidFill>
                  <a:srgbClr val="595959"/>
                </a:solidFill>
                <a:prstDash val="solid"/>
                <a:round/>
                <a:headEnd len="med" w="med" type="none"/>
                <a:tailEnd len="med" w="med" type="stealth"/>
              </a:ln>
            </p:spPr>
          </p:cxnSp>
          <p:cxnSp>
            <p:nvCxnSpPr>
              <p:cNvPr id="3173" name="Google Shape;3173;p233"/>
              <p:cNvCxnSpPr/>
              <p:nvPr/>
            </p:nvCxnSpPr>
            <p:spPr>
              <a:xfrm flipH="1">
                <a:off x="6825950" y="3881450"/>
                <a:ext cx="3600" cy="136800"/>
              </a:xfrm>
              <a:prstGeom prst="straightConnector1">
                <a:avLst/>
              </a:prstGeom>
              <a:noFill/>
              <a:ln cap="flat" cmpd="sng" w="9525">
                <a:solidFill>
                  <a:srgbClr val="595959"/>
                </a:solidFill>
                <a:prstDash val="solid"/>
                <a:round/>
                <a:headEnd len="med" w="med" type="none"/>
                <a:tailEnd len="med" w="med" type="stealth"/>
              </a:ln>
            </p:spPr>
          </p:cxnSp>
          <p:cxnSp>
            <p:nvCxnSpPr>
              <p:cNvPr id="3174" name="Google Shape;3174;p233"/>
              <p:cNvCxnSpPr/>
              <p:nvPr/>
            </p:nvCxnSpPr>
            <p:spPr>
              <a:xfrm flipH="1">
                <a:off x="7814013" y="3881450"/>
                <a:ext cx="3600" cy="136800"/>
              </a:xfrm>
              <a:prstGeom prst="straightConnector1">
                <a:avLst/>
              </a:prstGeom>
              <a:noFill/>
              <a:ln cap="flat" cmpd="sng" w="9525">
                <a:solidFill>
                  <a:srgbClr val="595959"/>
                </a:solidFill>
                <a:prstDash val="solid"/>
                <a:round/>
                <a:headEnd len="med" w="med" type="none"/>
                <a:tailEnd len="med" w="med" type="stealth"/>
              </a:ln>
            </p:spPr>
          </p:cxnSp>
        </p:grpSp>
      </p:grpSp>
      <p:grpSp>
        <p:nvGrpSpPr>
          <p:cNvPr id="3175" name="Google Shape;3175;p233"/>
          <p:cNvGrpSpPr/>
          <p:nvPr/>
        </p:nvGrpSpPr>
        <p:grpSpPr>
          <a:xfrm>
            <a:off x="5756750" y="1123704"/>
            <a:ext cx="3135600" cy="2045100"/>
            <a:chOff x="5756750" y="1123704"/>
            <a:chExt cx="3135600" cy="2045100"/>
          </a:xfrm>
        </p:grpSpPr>
        <p:sp>
          <p:nvSpPr>
            <p:cNvPr id="3176" name="Google Shape;3176;p233"/>
            <p:cNvSpPr/>
            <p:nvPr/>
          </p:nvSpPr>
          <p:spPr>
            <a:xfrm>
              <a:off x="5756750" y="1123704"/>
              <a:ext cx="3135600" cy="20451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3177" name="Google Shape;3177;p233"/>
            <p:cNvSpPr txBox="1"/>
            <p:nvPr/>
          </p:nvSpPr>
          <p:spPr>
            <a:xfrm>
              <a:off x="5882300" y="1243187"/>
              <a:ext cx="2884500" cy="257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rgbClr val="006A71"/>
                  </a:solidFill>
                  <a:latin typeface="Montserrat"/>
                  <a:ea typeface="Montserrat"/>
                  <a:cs typeface="Montserrat"/>
                  <a:sym typeface="Montserrat"/>
                </a:rPr>
                <a:t>Situated</a:t>
              </a:r>
              <a:endParaRPr b="1" i="1" sz="1800">
                <a:solidFill>
                  <a:srgbClr val="006A71"/>
                </a:solidFill>
                <a:latin typeface="Montserrat"/>
                <a:ea typeface="Montserrat"/>
                <a:cs typeface="Montserrat"/>
                <a:sym typeface="Montserrat"/>
              </a:endParaRPr>
            </a:p>
          </p:txBody>
        </p:sp>
        <p:sp>
          <p:nvSpPr>
            <p:cNvPr id="3178" name="Google Shape;3178;p233"/>
            <p:cNvSpPr txBox="1"/>
            <p:nvPr/>
          </p:nvSpPr>
          <p:spPr>
            <a:xfrm>
              <a:off x="5972770" y="2257421"/>
              <a:ext cx="12141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STRATEGOS</a:t>
              </a:r>
              <a:endParaRPr b="1" sz="1200">
                <a:solidFill>
                  <a:srgbClr val="434343"/>
                </a:solidFill>
                <a:latin typeface="Montserrat"/>
                <a:ea typeface="Montserrat"/>
                <a:cs typeface="Montserrat"/>
                <a:sym typeface="Montserrat"/>
              </a:endParaRPr>
            </a:p>
          </p:txBody>
        </p:sp>
        <p:sp>
          <p:nvSpPr>
            <p:cNvPr id="3179" name="Google Shape;3179;p233"/>
            <p:cNvSpPr txBox="1"/>
            <p:nvPr/>
          </p:nvSpPr>
          <p:spPr>
            <a:xfrm>
              <a:off x="5972770" y="2581585"/>
              <a:ext cx="12141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General</a:t>
              </a:r>
              <a:endParaRPr sz="1200">
                <a:solidFill>
                  <a:srgbClr val="434343"/>
                </a:solidFill>
                <a:latin typeface="Montserrat"/>
                <a:ea typeface="Montserrat"/>
                <a:cs typeface="Montserrat"/>
                <a:sym typeface="Montserrat"/>
              </a:endParaRPr>
            </a:p>
          </p:txBody>
        </p:sp>
        <p:sp>
          <p:nvSpPr>
            <p:cNvPr id="3180" name="Google Shape;3180;p233"/>
            <p:cNvSpPr txBox="1"/>
            <p:nvPr/>
          </p:nvSpPr>
          <p:spPr>
            <a:xfrm rot="5400000">
              <a:off x="6451120" y="2425609"/>
              <a:ext cx="2574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a:solidFill>
                    <a:srgbClr val="434343"/>
                  </a:solidFill>
                  <a:latin typeface="Montserrat"/>
                  <a:ea typeface="Montserrat"/>
                  <a:cs typeface="Montserrat"/>
                  <a:sym typeface="Montserrat"/>
                </a:rPr>
                <a:t>=</a:t>
              </a:r>
              <a:endParaRPr>
                <a:solidFill>
                  <a:srgbClr val="434343"/>
                </a:solidFill>
                <a:latin typeface="Montserrat"/>
                <a:ea typeface="Montserrat"/>
                <a:cs typeface="Montserrat"/>
                <a:sym typeface="Montserrat"/>
              </a:endParaRPr>
            </a:p>
          </p:txBody>
        </p:sp>
        <p:sp>
          <p:nvSpPr>
            <p:cNvPr id="3181" name="Google Shape;3181;p233"/>
            <p:cNvSpPr txBox="1"/>
            <p:nvPr/>
          </p:nvSpPr>
          <p:spPr>
            <a:xfrm>
              <a:off x="7495383" y="1916071"/>
              <a:ext cx="12141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TAKTIKAS</a:t>
              </a:r>
              <a:endParaRPr b="1" sz="1200">
                <a:solidFill>
                  <a:srgbClr val="434343"/>
                </a:solidFill>
                <a:latin typeface="Montserrat"/>
                <a:ea typeface="Montserrat"/>
                <a:cs typeface="Montserrat"/>
                <a:sym typeface="Montserrat"/>
              </a:endParaRPr>
            </a:p>
          </p:txBody>
        </p:sp>
        <p:sp>
          <p:nvSpPr>
            <p:cNvPr id="3182" name="Google Shape;3182;p233"/>
            <p:cNvSpPr txBox="1"/>
            <p:nvPr/>
          </p:nvSpPr>
          <p:spPr>
            <a:xfrm>
              <a:off x="7495383" y="2252446"/>
              <a:ext cx="12141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Ranks</a:t>
              </a:r>
              <a:endParaRPr sz="1200">
                <a:solidFill>
                  <a:srgbClr val="434343"/>
                </a:solidFill>
                <a:latin typeface="Montserrat"/>
                <a:ea typeface="Montserrat"/>
                <a:cs typeface="Montserrat"/>
                <a:sym typeface="Montserrat"/>
              </a:endParaRPr>
            </a:p>
          </p:txBody>
        </p:sp>
        <p:sp>
          <p:nvSpPr>
            <p:cNvPr id="3183" name="Google Shape;3183;p233"/>
            <p:cNvSpPr txBox="1"/>
            <p:nvPr/>
          </p:nvSpPr>
          <p:spPr>
            <a:xfrm rot="5400000">
              <a:off x="7973733" y="2084259"/>
              <a:ext cx="2574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a:solidFill>
                    <a:srgbClr val="434343"/>
                  </a:solidFill>
                  <a:latin typeface="Montserrat"/>
                  <a:ea typeface="Montserrat"/>
                  <a:cs typeface="Montserrat"/>
                  <a:sym typeface="Montserrat"/>
                </a:rPr>
                <a:t>=</a:t>
              </a:r>
              <a:endParaRPr>
                <a:solidFill>
                  <a:srgbClr val="434343"/>
                </a:solidFill>
                <a:latin typeface="Montserrat"/>
                <a:ea typeface="Montserrat"/>
                <a:cs typeface="Montserrat"/>
                <a:sym typeface="Montserrat"/>
              </a:endParaRPr>
            </a:p>
          </p:txBody>
        </p:sp>
        <p:pic>
          <p:nvPicPr>
            <p:cNvPr id="3184" name="Google Shape;3184;p233" title="Untitled design (14).png"/>
            <p:cNvPicPr preferRelativeResize="0"/>
            <p:nvPr/>
          </p:nvPicPr>
          <p:blipFill rotWithShape="1">
            <a:blip r:embed="rId4">
              <a:alphaModFix/>
            </a:blip>
            <a:srcRect b="9115" l="5453" r="84166" t="67779"/>
            <a:stretch/>
          </p:blipFill>
          <p:spPr>
            <a:xfrm>
              <a:off x="7756250" y="2629524"/>
              <a:ext cx="206102" cy="258028"/>
            </a:xfrm>
            <a:prstGeom prst="rect">
              <a:avLst/>
            </a:prstGeom>
            <a:noFill/>
            <a:ln>
              <a:noFill/>
            </a:ln>
          </p:spPr>
        </p:pic>
        <p:sp>
          <p:nvSpPr>
            <p:cNvPr id="3185" name="Google Shape;3185;p233"/>
            <p:cNvSpPr/>
            <p:nvPr/>
          </p:nvSpPr>
          <p:spPr>
            <a:xfrm rot="131362">
              <a:off x="6178731" y="1977622"/>
              <a:ext cx="2367110" cy="928053"/>
            </a:xfrm>
            <a:custGeom>
              <a:rect b="b" l="l" r="r" t="t"/>
              <a:pathLst>
                <a:path extrusionOk="0" h="37121" w="91806">
                  <a:moveTo>
                    <a:pt x="0" y="9183"/>
                  </a:moveTo>
                  <a:cubicBezTo>
                    <a:pt x="4117" y="3007"/>
                    <a:pt x="13742" y="-1947"/>
                    <a:pt x="20634" y="810"/>
                  </a:cubicBezTo>
                  <a:cubicBezTo>
                    <a:pt x="32632" y="5609"/>
                    <a:pt x="37215" y="20680"/>
                    <a:pt x="46352" y="29817"/>
                  </a:cubicBezTo>
                  <a:cubicBezTo>
                    <a:pt x="57167" y="40632"/>
                    <a:pt x="76511" y="36097"/>
                    <a:pt x="91806" y="36097"/>
                  </a:cubicBezTo>
                </a:path>
              </a:pathLst>
            </a:custGeom>
            <a:noFill/>
            <a:ln cap="flat" cmpd="sng" w="19050">
              <a:solidFill>
                <a:srgbClr val="434343"/>
              </a:solidFill>
              <a:prstDash val="solid"/>
              <a:round/>
              <a:headEnd len="med" w="med" type="none"/>
              <a:tailEnd len="med" w="med" type="none"/>
            </a:ln>
          </p:spPr>
        </p:sp>
        <p:pic>
          <p:nvPicPr>
            <p:cNvPr id="3186" name="Google Shape;3186;p233" title="Untitled design (14).png"/>
            <p:cNvPicPr preferRelativeResize="0"/>
            <p:nvPr/>
          </p:nvPicPr>
          <p:blipFill rotWithShape="1">
            <a:blip r:embed="rId4">
              <a:alphaModFix/>
            </a:blip>
            <a:srcRect b="9115" l="5453" r="84166" t="67779"/>
            <a:stretch/>
          </p:blipFill>
          <p:spPr>
            <a:xfrm>
              <a:off x="7979400" y="2558398"/>
              <a:ext cx="206102" cy="258028"/>
            </a:xfrm>
            <a:prstGeom prst="rect">
              <a:avLst/>
            </a:prstGeom>
            <a:noFill/>
            <a:ln>
              <a:noFill/>
            </a:ln>
          </p:spPr>
        </p:pic>
        <p:pic>
          <p:nvPicPr>
            <p:cNvPr id="3187" name="Google Shape;3187;p233" title="Untitled design (14).png"/>
            <p:cNvPicPr preferRelativeResize="0"/>
            <p:nvPr/>
          </p:nvPicPr>
          <p:blipFill rotWithShape="1">
            <a:blip r:embed="rId4">
              <a:alphaModFix/>
            </a:blip>
            <a:srcRect b="9115" l="5453" r="84166" t="67779"/>
            <a:stretch/>
          </p:blipFill>
          <p:spPr>
            <a:xfrm>
              <a:off x="8202550" y="2629524"/>
              <a:ext cx="206102" cy="258028"/>
            </a:xfrm>
            <a:prstGeom prst="rect">
              <a:avLst/>
            </a:prstGeom>
            <a:noFill/>
            <a:ln>
              <a:noFill/>
            </a:ln>
          </p:spPr>
        </p:pic>
        <p:pic>
          <p:nvPicPr>
            <p:cNvPr id="3188" name="Google Shape;3188;p233" title="Untitled design (14).png"/>
            <p:cNvPicPr preferRelativeResize="0"/>
            <p:nvPr/>
          </p:nvPicPr>
          <p:blipFill rotWithShape="1">
            <a:blip r:embed="rId4">
              <a:alphaModFix/>
            </a:blip>
            <a:srcRect b="9115" l="5453" r="84166" t="67779"/>
            <a:stretch/>
          </p:blipFill>
          <p:spPr>
            <a:xfrm>
              <a:off x="8425700" y="2558398"/>
              <a:ext cx="206102" cy="258028"/>
            </a:xfrm>
            <a:prstGeom prst="rect">
              <a:avLst/>
            </a:prstGeom>
            <a:noFill/>
            <a:ln>
              <a:noFill/>
            </a:ln>
          </p:spPr>
        </p:pic>
        <p:pic>
          <p:nvPicPr>
            <p:cNvPr id="3189" name="Google Shape;3189;p233" title="Untitled design (14).png"/>
            <p:cNvPicPr preferRelativeResize="0"/>
            <p:nvPr/>
          </p:nvPicPr>
          <p:blipFill rotWithShape="1">
            <a:blip r:embed="rId4">
              <a:alphaModFix/>
            </a:blip>
            <a:srcRect b="9115" l="5453" r="84166" t="67779"/>
            <a:stretch/>
          </p:blipFill>
          <p:spPr>
            <a:xfrm>
              <a:off x="7533100" y="2558398"/>
              <a:ext cx="206102" cy="258028"/>
            </a:xfrm>
            <a:prstGeom prst="rect">
              <a:avLst/>
            </a:prstGeom>
            <a:noFill/>
            <a:ln>
              <a:noFill/>
            </a:ln>
          </p:spPr>
        </p:pic>
        <p:pic>
          <p:nvPicPr>
            <p:cNvPr id="3190" name="Google Shape;3190;p233" title="Untitled design (14).png"/>
            <p:cNvPicPr preferRelativeResize="0"/>
            <p:nvPr/>
          </p:nvPicPr>
          <p:blipFill rotWithShape="1">
            <a:blip r:embed="rId4">
              <a:alphaModFix/>
            </a:blip>
            <a:srcRect b="9115" l="5453" r="84166" t="67779"/>
            <a:stretch/>
          </p:blipFill>
          <p:spPr>
            <a:xfrm>
              <a:off x="6476775" y="1658048"/>
              <a:ext cx="206102" cy="258028"/>
            </a:xfrm>
            <a:prstGeom prst="rect">
              <a:avLst/>
            </a:prstGeom>
            <a:noFill/>
            <a:ln>
              <a:noFill/>
            </a:ln>
          </p:spPr>
        </p:pic>
      </p:grpSp>
      <p:grpSp>
        <p:nvGrpSpPr>
          <p:cNvPr id="3191" name="Google Shape;3191;p233"/>
          <p:cNvGrpSpPr/>
          <p:nvPr/>
        </p:nvGrpSpPr>
        <p:grpSpPr>
          <a:xfrm>
            <a:off x="740167" y="3246079"/>
            <a:ext cx="3526800" cy="1707600"/>
            <a:chOff x="834075" y="3246079"/>
            <a:chExt cx="3526800" cy="1707600"/>
          </a:xfrm>
        </p:grpSpPr>
        <p:sp>
          <p:nvSpPr>
            <p:cNvPr id="3192" name="Google Shape;3192;p233"/>
            <p:cNvSpPr/>
            <p:nvPr/>
          </p:nvSpPr>
          <p:spPr>
            <a:xfrm>
              <a:off x="834075" y="3246079"/>
              <a:ext cx="3526800" cy="17076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3193" name="Google Shape;3193;p233"/>
            <p:cNvSpPr txBox="1"/>
            <p:nvPr/>
          </p:nvSpPr>
          <p:spPr>
            <a:xfrm>
              <a:off x="1155225" y="3357996"/>
              <a:ext cx="2884500" cy="257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rgbClr val="006A71"/>
                  </a:solidFill>
                  <a:latin typeface="Montserrat"/>
                  <a:ea typeface="Montserrat"/>
                  <a:cs typeface="Montserrat"/>
                  <a:sym typeface="Montserrat"/>
                </a:rPr>
                <a:t>Intentional</a:t>
              </a:r>
              <a:endParaRPr b="1" i="1" sz="1800">
                <a:solidFill>
                  <a:srgbClr val="006A71"/>
                </a:solidFill>
                <a:latin typeface="Montserrat"/>
                <a:ea typeface="Montserrat"/>
                <a:cs typeface="Montserrat"/>
                <a:sym typeface="Montserrat"/>
              </a:endParaRPr>
            </a:p>
          </p:txBody>
        </p:sp>
        <p:sp>
          <p:nvSpPr>
            <p:cNvPr id="3194" name="Google Shape;3194;p233"/>
            <p:cNvSpPr/>
            <p:nvPr/>
          </p:nvSpPr>
          <p:spPr>
            <a:xfrm>
              <a:off x="934925" y="4446952"/>
              <a:ext cx="1214100" cy="406800"/>
            </a:xfrm>
            <a:prstGeom prst="ellipse">
              <a:avLst/>
            </a:prstGeom>
            <a:noFill/>
            <a:ln cap="flat" cmpd="sng" w="19050">
              <a:solidFill>
                <a:srgbClr val="434343"/>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434343"/>
                  </a:solidFill>
                  <a:latin typeface="Montserrat"/>
                  <a:ea typeface="Montserrat"/>
                  <a:cs typeface="Montserrat"/>
                  <a:sym typeface="Montserrat"/>
                </a:rPr>
                <a:t>Resources</a:t>
              </a:r>
              <a:endParaRPr b="1" sz="1200">
                <a:solidFill>
                  <a:srgbClr val="434343"/>
                </a:solidFill>
                <a:latin typeface="Montserrat"/>
                <a:ea typeface="Montserrat"/>
                <a:cs typeface="Montserrat"/>
                <a:sym typeface="Montserrat"/>
              </a:endParaRPr>
            </a:p>
          </p:txBody>
        </p:sp>
        <p:sp>
          <p:nvSpPr>
            <p:cNvPr id="3195" name="Google Shape;3195;p233"/>
            <p:cNvSpPr/>
            <p:nvPr/>
          </p:nvSpPr>
          <p:spPr>
            <a:xfrm>
              <a:off x="3052477" y="3676146"/>
              <a:ext cx="1214100" cy="406800"/>
            </a:xfrm>
            <a:prstGeom prst="ellipse">
              <a:avLst/>
            </a:prstGeom>
            <a:noFill/>
            <a:ln cap="flat" cmpd="sng" w="19050">
              <a:solidFill>
                <a:srgbClr val="434343"/>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434343"/>
                  </a:solidFill>
                  <a:latin typeface="Montserrat"/>
                  <a:ea typeface="Montserrat"/>
                  <a:cs typeface="Montserrat"/>
                  <a:sym typeface="Montserrat"/>
                </a:rPr>
                <a:t>Goals</a:t>
              </a:r>
              <a:endParaRPr b="1" sz="1200">
                <a:solidFill>
                  <a:srgbClr val="434343"/>
                </a:solidFill>
                <a:latin typeface="Montserrat"/>
                <a:ea typeface="Montserrat"/>
                <a:cs typeface="Montserrat"/>
                <a:sym typeface="Montserrat"/>
              </a:endParaRPr>
            </a:p>
          </p:txBody>
        </p:sp>
        <p:sp>
          <p:nvSpPr>
            <p:cNvPr id="3196" name="Google Shape;3196;p233"/>
            <p:cNvSpPr/>
            <p:nvPr/>
          </p:nvSpPr>
          <p:spPr>
            <a:xfrm rot="267111">
              <a:off x="2066840" y="3989889"/>
              <a:ext cx="1054036" cy="510888"/>
            </a:xfrm>
            <a:custGeom>
              <a:rect b="b" l="l" r="r" t="t"/>
              <a:pathLst>
                <a:path extrusionOk="0" h="19050" w="40155">
                  <a:moveTo>
                    <a:pt x="101" y="19050"/>
                  </a:moveTo>
                  <a:cubicBezTo>
                    <a:pt x="101" y="17389"/>
                    <a:pt x="-304" y="15086"/>
                    <a:pt x="1078" y="14165"/>
                  </a:cubicBezTo>
                  <a:cubicBezTo>
                    <a:pt x="3393" y="12621"/>
                    <a:pt x="6578" y="18639"/>
                    <a:pt x="8893" y="17096"/>
                  </a:cubicBezTo>
                  <a:cubicBezTo>
                    <a:pt x="11136" y="15601"/>
                    <a:pt x="9698" y="10422"/>
                    <a:pt x="12313" y="9769"/>
                  </a:cubicBezTo>
                  <a:cubicBezTo>
                    <a:pt x="14918" y="9118"/>
                    <a:pt x="18229" y="13622"/>
                    <a:pt x="20128" y="11723"/>
                  </a:cubicBezTo>
                  <a:cubicBezTo>
                    <a:pt x="21625" y="10226"/>
                    <a:pt x="20517" y="6375"/>
                    <a:pt x="22570" y="5861"/>
                  </a:cubicBezTo>
                  <a:cubicBezTo>
                    <a:pt x="24918" y="5273"/>
                    <a:pt x="27698" y="10015"/>
                    <a:pt x="29409" y="8303"/>
                  </a:cubicBezTo>
                  <a:cubicBezTo>
                    <a:pt x="30945" y="6766"/>
                    <a:pt x="29067" y="3158"/>
                    <a:pt x="30874" y="1953"/>
                  </a:cubicBezTo>
                  <a:cubicBezTo>
                    <a:pt x="32389" y="943"/>
                    <a:pt x="33993" y="3954"/>
                    <a:pt x="35759" y="4396"/>
                  </a:cubicBezTo>
                  <a:cubicBezTo>
                    <a:pt x="37769" y="4899"/>
                    <a:pt x="39227" y="1853"/>
                    <a:pt x="40155" y="0"/>
                  </a:cubicBezTo>
                </a:path>
              </a:pathLst>
            </a:custGeom>
            <a:noFill/>
            <a:ln cap="flat" cmpd="sng" w="19050">
              <a:solidFill>
                <a:srgbClr val="434343"/>
              </a:solidFill>
              <a:prstDash val="solid"/>
              <a:round/>
              <a:headEnd len="med" w="med" type="none"/>
              <a:tailEnd len="med" w="med" type="stealth"/>
            </a:ln>
          </p:spPr>
        </p:sp>
        <p:sp>
          <p:nvSpPr>
            <p:cNvPr id="3197" name="Google Shape;3197;p233"/>
            <p:cNvSpPr/>
            <p:nvPr/>
          </p:nvSpPr>
          <p:spPr>
            <a:xfrm rot="-272201">
              <a:off x="1892441" y="3830995"/>
              <a:ext cx="309760" cy="281609"/>
            </a:xfrm>
            <a:custGeom>
              <a:rect b="b" l="l" r="r" t="t"/>
              <a:pathLst>
                <a:path extrusionOk="0" h="11264" w="12390">
                  <a:moveTo>
                    <a:pt x="0" y="1043"/>
                  </a:moveTo>
                  <a:cubicBezTo>
                    <a:pt x="1306" y="670"/>
                    <a:pt x="3179" y="-637"/>
                    <a:pt x="4027" y="424"/>
                  </a:cubicBezTo>
                  <a:cubicBezTo>
                    <a:pt x="5061" y="1717"/>
                    <a:pt x="2917" y="4529"/>
                    <a:pt x="4336" y="5380"/>
                  </a:cubicBezTo>
                  <a:cubicBezTo>
                    <a:pt x="5753" y="6230"/>
                    <a:pt x="8124" y="4212"/>
                    <a:pt x="9292" y="5380"/>
                  </a:cubicBezTo>
                  <a:cubicBezTo>
                    <a:pt x="10195" y="6283"/>
                    <a:pt x="8182" y="7833"/>
                    <a:pt x="8363" y="9097"/>
                  </a:cubicBezTo>
                  <a:cubicBezTo>
                    <a:pt x="8579" y="10606"/>
                    <a:pt x="11311" y="10188"/>
                    <a:pt x="12390" y="11265"/>
                  </a:cubicBezTo>
                </a:path>
              </a:pathLst>
            </a:custGeom>
            <a:noFill/>
            <a:ln cap="flat" cmpd="sng" w="9525">
              <a:solidFill>
                <a:srgbClr val="434343"/>
              </a:solidFill>
              <a:prstDash val="solid"/>
              <a:round/>
              <a:headEnd len="med" w="med" type="none"/>
              <a:tailEnd len="med" w="med" type="stealth"/>
            </a:ln>
          </p:spPr>
        </p:sp>
        <p:sp>
          <p:nvSpPr>
            <p:cNvPr id="3198" name="Google Shape;3198;p233"/>
            <p:cNvSpPr/>
            <p:nvPr/>
          </p:nvSpPr>
          <p:spPr>
            <a:xfrm rot="-272201">
              <a:off x="1981969" y="3749631"/>
              <a:ext cx="309760" cy="281609"/>
            </a:xfrm>
            <a:custGeom>
              <a:rect b="b" l="l" r="r" t="t"/>
              <a:pathLst>
                <a:path extrusionOk="0" h="11264" w="12390">
                  <a:moveTo>
                    <a:pt x="0" y="1043"/>
                  </a:moveTo>
                  <a:cubicBezTo>
                    <a:pt x="1306" y="670"/>
                    <a:pt x="3179" y="-637"/>
                    <a:pt x="4027" y="424"/>
                  </a:cubicBezTo>
                  <a:cubicBezTo>
                    <a:pt x="5061" y="1717"/>
                    <a:pt x="2917" y="4529"/>
                    <a:pt x="4336" y="5380"/>
                  </a:cubicBezTo>
                  <a:cubicBezTo>
                    <a:pt x="5753" y="6230"/>
                    <a:pt x="8124" y="4212"/>
                    <a:pt x="9292" y="5380"/>
                  </a:cubicBezTo>
                  <a:cubicBezTo>
                    <a:pt x="10195" y="6283"/>
                    <a:pt x="8182" y="7833"/>
                    <a:pt x="8363" y="9097"/>
                  </a:cubicBezTo>
                  <a:cubicBezTo>
                    <a:pt x="8579" y="10606"/>
                    <a:pt x="11311" y="10188"/>
                    <a:pt x="12390" y="11265"/>
                  </a:cubicBezTo>
                </a:path>
              </a:pathLst>
            </a:custGeom>
            <a:noFill/>
            <a:ln cap="flat" cmpd="sng" w="9525">
              <a:solidFill>
                <a:srgbClr val="434343"/>
              </a:solidFill>
              <a:prstDash val="solid"/>
              <a:round/>
              <a:headEnd len="med" w="med" type="none"/>
              <a:tailEnd len="med" w="med" type="stealth"/>
            </a:ln>
          </p:spPr>
        </p:sp>
        <p:sp>
          <p:nvSpPr>
            <p:cNvPr id="3199" name="Google Shape;3199;p233"/>
            <p:cNvSpPr/>
            <p:nvPr/>
          </p:nvSpPr>
          <p:spPr>
            <a:xfrm rot="-10224235">
              <a:off x="2722481" y="4353506"/>
              <a:ext cx="309748" cy="281598"/>
            </a:xfrm>
            <a:custGeom>
              <a:rect b="b" l="l" r="r" t="t"/>
              <a:pathLst>
                <a:path extrusionOk="0" h="11264" w="12390">
                  <a:moveTo>
                    <a:pt x="0" y="1043"/>
                  </a:moveTo>
                  <a:cubicBezTo>
                    <a:pt x="1306" y="670"/>
                    <a:pt x="3179" y="-637"/>
                    <a:pt x="4027" y="424"/>
                  </a:cubicBezTo>
                  <a:cubicBezTo>
                    <a:pt x="5061" y="1717"/>
                    <a:pt x="2917" y="4529"/>
                    <a:pt x="4336" y="5380"/>
                  </a:cubicBezTo>
                  <a:cubicBezTo>
                    <a:pt x="5753" y="6230"/>
                    <a:pt x="8124" y="4212"/>
                    <a:pt x="9292" y="5380"/>
                  </a:cubicBezTo>
                  <a:cubicBezTo>
                    <a:pt x="10195" y="6283"/>
                    <a:pt x="8182" y="7833"/>
                    <a:pt x="8363" y="9097"/>
                  </a:cubicBezTo>
                  <a:cubicBezTo>
                    <a:pt x="8579" y="10606"/>
                    <a:pt x="11311" y="10188"/>
                    <a:pt x="12390" y="11265"/>
                  </a:cubicBezTo>
                </a:path>
              </a:pathLst>
            </a:custGeom>
            <a:noFill/>
            <a:ln cap="flat" cmpd="sng" w="9525">
              <a:solidFill>
                <a:srgbClr val="434343"/>
              </a:solidFill>
              <a:prstDash val="solid"/>
              <a:round/>
              <a:headEnd len="med" w="med" type="none"/>
              <a:tailEnd len="med" w="med" type="stealth"/>
            </a:ln>
          </p:spPr>
        </p:sp>
        <p:sp>
          <p:nvSpPr>
            <p:cNvPr id="3200" name="Google Shape;3200;p233"/>
            <p:cNvSpPr/>
            <p:nvPr/>
          </p:nvSpPr>
          <p:spPr>
            <a:xfrm rot="-10224235">
              <a:off x="2823819" y="4285941"/>
              <a:ext cx="309748" cy="281598"/>
            </a:xfrm>
            <a:custGeom>
              <a:rect b="b" l="l" r="r" t="t"/>
              <a:pathLst>
                <a:path extrusionOk="0" h="11264" w="12390">
                  <a:moveTo>
                    <a:pt x="0" y="1043"/>
                  </a:moveTo>
                  <a:cubicBezTo>
                    <a:pt x="1306" y="670"/>
                    <a:pt x="3179" y="-637"/>
                    <a:pt x="4027" y="424"/>
                  </a:cubicBezTo>
                  <a:cubicBezTo>
                    <a:pt x="5061" y="1717"/>
                    <a:pt x="2917" y="4529"/>
                    <a:pt x="4336" y="5380"/>
                  </a:cubicBezTo>
                  <a:cubicBezTo>
                    <a:pt x="5753" y="6230"/>
                    <a:pt x="8124" y="4212"/>
                    <a:pt x="9292" y="5380"/>
                  </a:cubicBezTo>
                  <a:cubicBezTo>
                    <a:pt x="10195" y="6283"/>
                    <a:pt x="8182" y="7833"/>
                    <a:pt x="8363" y="9097"/>
                  </a:cubicBezTo>
                  <a:cubicBezTo>
                    <a:pt x="8579" y="10606"/>
                    <a:pt x="11311" y="10188"/>
                    <a:pt x="12390" y="11265"/>
                  </a:cubicBezTo>
                </a:path>
              </a:pathLst>
            </a:custGeom>
            <a:noFill/>
            <a:ln cap="flat" cmpd="sng" w="9525">
              <a:solidFill>
                <a:srgbClr val="434343"/>
              </a:solidFill>
              <a:prstDash val="solid"/>
              <a:round/>
              <a:headEnd len="med" w="med" type="none"/>
              <a:tailEnd len="med" w="med" type="stealth"/>
            </a:ln>
          </p:spPr>
        </p:sp>
        <p:sp>
          <p:nvSpPr>
            <p:cNvPr id="3201" name="Google Shape;3201;p233"/>
            <p:cNvSpPr txBox="1"/>
            <p:nvPr/>
          </p:nvSpPr>
          <p:spPr>
            <a:xfrm>
              <a:off x="1062045" y="3660372"/>
              <a:ext cx="9939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000">
                  <a:solidFill>
                    <a:srgbClr val="434343"/>
                  </a:solidFill>
                  <a:latin typeface="Montserrat"/>
                  <a:ea typeface="Montserrat"/>
                  <a:cs typeface="Montserrat"/>
                  <a:sym typeface="Montserrat"/>
                </a:rPr>
                <a:t>Constraints</a:t>
              </a:r>
              <a:endParaRPr b="1" sz="1000">
                <a:solidFill>
                  <a:srgbClr val="434343"/>
                </a:solidFill>
                <a:latin typeface="Montserrat"/>
                <a:ea typeface="Montserrat"/>
                <a:cs typeface="Montserrat"/>
                <a:sym typeface="Montserrat"/>
              </a:endParaRPr>
            </a:p>
          </p:txBody>
        </p:sp>
        <p:sp>
          <p:nvSpPr>
            <p:cNvPr id="3202" name="Google Shape;3202;p233"/>
            <p:cNvSpPr txBox="1"/>
            <p:nvPr/>
          </p:nvSpPr>
          <p:spPr>
            <a:xfrm rot="-1171064">
              <a:off x="2003003" y="3981233"/>
              <a:ext cx="994018" cy="206182"/>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Strategy</a:t>
              </a:r>
              <a:endParaRPr b="1" sz="1200">
                <a:solidFill>
                  <a:srgbClr val="434343"/>
                </a:solidFill>
                <a:latin typeface="Montserrat"/>
                <a:ea typeface="Montserrat"/>
                <a:cs typeface="Montserrat"/>
                <a:sym typeface="Montserrat"/>
              </a:endParaRPr>
            </a:p>
          </p:txBody>
        </p:sp>
        <p:sp>
          <p:nvSpPr>
            <p:cNvPr id="3203" name="Google Shape;3203;p233"/>
            <p:cNvSpPr txBox="1"/>
            <p:nvPr/>
          </p:nvSpPr>
          <p:spPr>
            <a:xfrm>
              <a:off x="2947477" y="4546249"/>
              <a:ext cx="11697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000">
                  <a:solidFill>
                    <a:srgbClr val="434343"/>
                  </a:solidFill>
                  <a:latin typeface="Montserrat"/>
                  <a:ea typeface="Montserrat"/>
                  <a:cs typeface="Montserrat"/>
                  <a:sym typeface="Montserrat"/>
                </a:rPr>
                <a:t>Opportunities</a:t>
              </a:r>
              <a:endParaRPr b="1" sz="1000">
                <a:solidFill>
                  <a:srgbClr val="434343"/>
                </a:solidFill>
                <a:latin typeface="Montserrat"/>
                <a:ea typeface="Montserrat"/>
                <a:cs typeface="Montserrat"/>
                <a:sym typeface="Montserrat"/>
              </a:endParaRPr>
            </a:p>
          </p:txBody>
        </p:sp>
      </p:grpSp>
      <p:pic>
        <p:nvPicPr>
          <p:cNvPr id="3204" name="Google Shape;3204;p233" title="What is organizing.png"/>
          <p:cNvPicPr preferRelativeResize="0"/>
          <p:nvPr/>
        </p:nvPicPr>
        <p:blipFill rotWithShape="1">
          <a:blip r:embed="rId5">
            <a:alphaModFix/>
          </a:blip>
          <a:srcRect b="1577" l="87472" r="548" t="95020"/>
          <a:stretch/>
        </p:blipFill>
        <p:spPr>
          <a:xfrm>
            <a:off x="7937125" y="4339678"/>
            <a:ext cx="1095499" cy="17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8" name="Shape 3208"/>
        <p:cNvGrpSpPr/>
        <p:nvPr/>
      </p:nvGrpSpPr>
      <p:grpSpPr>
        <a:xfrm>
          <a:off x="0" y="0"/>
          <a:ext cx="0" cy="0"/>
          <a:chOff x="0" y="0"/>
          <a:chExt cx="0" cy="0"/>
        </a:xfrm>
      </p:grpSpPr>
      <p:sp>
        <p:nvSpPr>
          <p:cNvPr id="3209" name="Google Shape;3209;p2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Six organizing questions</a:t>
            </a:r>
            <a:endParaRPr/>
          </a:p>
        </p:txBody>
      </p:sp>
      <p:pic>
        <p:nvPicPr>
          <p:cNvPr id="3210" name="Google Shape;3210;p234" title="Haruka's illustrations for sharing (5).png"/>
          <p:cNvPicPr preferRelativeResize="0"/>
          <p:nvPr/>
        </p:nvPicPr>
        <p:blipFill rotWithShape="1">
          <a:blip r:embed="rId3">
            <a:alphaModFix/>
          </a:blip>
          <a:srcRect b="34671" l="5956" r="68347" t="34433"/>
          <a:stretch/>
        </p:blipFill>
        <p:spPr>
          <a:xfrm>
            <a:off x="696600" y="2940625"/>
            <a:ext cx="2086498" cy="1411174"/>
          </a:xfrm>
          <a:prstGeom prst="rect">
            <a:avLst/>
          </a:prstGeom>
          <a:noFill/>
          <a:ln>
            <a:noFill/>
          </a:ln>
        </p:spPr>
      </p:pic>
      <p:grpSp>
        <p:nvGrpSpPr>
          <p:cNvPr id="3211" name="Google Shape;3211;p234"/>
          <p:cNvGrpSpPr/>
          <p:nvPr/>
        </p:nvGrpSpPr>
        <p:grpSpPr>
          <a:xfrm>
            <a:off x="3292900" y="1664425"/>
            <a:ext cx="3144600" cy="2240100"/>
            <a:chOff x="3877500" y="2094475"/>
            <a:chExt cx="3144600" cy="2240100"/>
          </a:xfrm>
        </p:grpSpPr>
        <p:sp>
          <p:nvSpPr>
            <p:cNvPr id="3212" name="Google Shape;3212;p234"/>
            <p:cNvSpPr/>
            <p:nvPr/>
          </p:nvSpPr>
          <p:spPr>
            <a:xfrm rot="-1777817">
              <a:off x="3859088" y="2830810"/>
              <a:ext cx="3181423" cy="767430"/>
            </a:xfrm>
            <a:prstGeom prst="rightArrow">
              <a:avLst>
                <a:gd fmla="val 50000" name="adj1"/>
                <a:gd fmla="val 50000" name="adj2"/>
              </a:avLst>
            </a:prstGeom>
            <a:gradFill>
              <a:gsLst>
                <a:gs pos="0">
                  <a:srgbClr val="EFE7EC"/>
                </a:gs>
                <a:gs pos="100000">
                  <a:srgbClr val="5E0942"/>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Montserrat"/>
                <a:ea typeface="Montserrat"/>
                <a:cs typeface="Montserrat"/>
                <a:sym typeface="Montserrat"/>
              </a:endParaRPr>
            </a:p>
          </p:txBody>
        </p:sp>
        <p:sp>
          <p:nvSpPr>
            <p:cNvPr id="3213" name="Google Shape;3213;p234"/>
            <p:cNvSpPr txBox="1"/>
            <p:nvPr/>
          </p:nvSpPr>
          <p:spPr>
            <a:xfrm rot="-1771390">
              <a:off x="3949724" y="2983641"/>
              <a:ext cx="3000150" cy="461747"/>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Power</a:t>
              </a:r>
              <a:endParaRPr b="1" sz="1800">
                <a:solidFill>
                  <a:srgbClr val="FFFFFF"/>
                </a:solidFill>
                <a:latin typeface="Montserrat"/>
                <a:ea typeface="Montserrat"/>
                <a:cs typeface="Montserrat"/>
                <a:sym typeface="Montserrat"/>
              </a:endParaRPr>
            </a:p>
          </p:txBody>
        </p:sp>
      </p:grpSp>
      <p:grpSp>
        <p:nvGrpSpPr>
          <p:cNvPr id="3214" name="Google Shape;3214;p234"/>
          <p:cNvGrpSpPr/>
          <p:nvPr/>
        </p:nvGrpSpPr>
        <p:grpSpPr>
          <a:xfrm>
            <a:off x="6136916" y="1021324"/>
            <a:ext cx="2601018" cy="1437372"/>
            <a:chOff x="6136921" y="1021324"/>
            <a:chExt cx="2601018" cy="1437372"/>
          </a:xfrm>
        </p:grpSpPr>
        <p:sp>
          <p:nvSpPr>
            <p:cNvPr id="3215" name="Google Shape;3215;p234"/>
            <p:cNvSpPr/>
            <p:nvPr/>
          </p:nvSpPr>
          <p:spPr>
            <a:xfrm>
              <a:off x="6136921" y="1021324"/>
              <a:ext cx="2601018" cy="1437372"/>
            </a:xfrm>
            <a:custGeom>
              <a:rect b="b" l="l" r="r" t="t"/>
              <a:pathLst>
                <a:path extrusionOk="0" h="21600" w="21600">
                  <a:moveTo>
                    <a:pt x="21600" y="10800"/>
                  </a:moveTo>
                  <a:lnTo>
                    <a:pt x="17242" y="12350"/>
                  </a:lnTo>
                  <a:lnTo>
                    <a:pt x="17242" y="9250"/>
                  </a:lnTo>
                  <a:close/>
                  <a:moveTo>
                    <a:pt x="18436" y="3163"/>
                  </a:moveTo>
                  <a:lnTo>
                    <a:pt x="16451" y="7341"/>
                  </a:lnTo>
                  <a:lnTo>
                    <a:pt x="14259" y="5149"/>
                  </a:lnTo>
                  <a:close/>
                  <a:moveTo>
                    <a:pt x="10800" y="0"/>
                  </a:moveTo>
                  <a:lnTo>
                    <a:pt x="12350" y="4358"/>
                  </a:lnTo>
                  <a:lnTo>
                    <a:pt x="9250" y="4358"/>
                  </a:lnTo>
                  <a:close/>
                  <a:moveTo>
                    <a:pt x="3163" y="3163"/>
                  </a:moveTo>
                  <a:lnTo>
                    <a:pt x="7341" y="5149"/>
                  </a:lnTo>
                  <a:lnTo>
                    <a:pt x="5149" y="7341"/>
                  </a:lnTo>
                  <a:close/>
                  <a:moveTo>
                    <a:pt x="0" y="10800"/>
                  </a:moveTo>
                  <a:lnTo>
                    <a:pt x="4358" y="9250"/>
                  </a:lnTo>
                  <a:lnTo>
                    <a:pt x="4358" y="12350"/>
                  </a:lnTo>
                  <a:close/>
                  <a:moveTo>
                    <a:pt x="3163" y="18436"/>
                  </a:moveTo>
                  <a:lnTo>
                    <a:pt x="5149" y="14259"/>
                  </a:lnTo>
                  <a:lnTo>
                    <a:pt x="7341" y="16451"/>
                  </a:lnTo>
                  <a:close/>
                  <a:moveTo>
                    <a:pt x="10800" y="21600"/>
                  </a:moveTo>
                  <a:lnTo>
                    <a:pt x="9250" y="17242"/>
                  </a:lnTo>
                  <a:lnTo>
                    <a:pt x="12350" y="17242"/>
                  </a:lnTo>
                  <a:close/>
                  <a:moveTo>
                    <a:pt x="18436" y="18436"/>
                  </a:moveTo>
                  <a:lnTo>
                    <a:pt x="14259" y="16451"/>
                  </a:lnTo>
                  <a:lnTo>
                    <a:pt x="16451" y="14259"/>
                  </a:lnTo>
                  <a:close/>
                  <a:moveTo>
                    <a:pt x="5400" y="10800"/>
                  </a:moveTo>
                  <a:cubicBezTo>
                    <a:pt x="5400" y="7818"/>
                    <a:pt x="7818" y="5400"/>
                    <a:pt x="10800" y="5400"/>
                  </a:cubicBezTo>
                  <a:cubicBezTo>
                    <a:pt x="13782" y="5400"/>
                    <a:pt x="16200" y="7818"/>
                    <a:pt x="16200" y="10800"/>
                  </a:cubicBezTo>
                  <a:cubicBezTo>
                    <a:pt x="16200" y="13782"/>
                    <a:pt x="13782" y="16200"/>
                    <a:pt x="10800" y="16200"/>
                  </a:cubicBezTo>
                  <a:cubicBezTo>
                    <a:pt x="7818" y="16200"/>
                    <a:pt x="5400" y="13782"/>
                    <a:pt x="5400" y="10800"/>
                  </a:cubicBezTo>
                  <a:close/>
                </a:path>
              </a:pathLst>
            </a:custGeom>
            <a:solidFill>
              <a:srgbClr val="5E0942"/>
            </a:solidFill>
            <a:ln>
              <a:noFill/>
            </a:ln>
            <a:effectLst>
              <a:outerShdw blurRad="38100" rotWithShape="0" dir="5400000" dist="20000">
                <a:srgbClr val="000000">
                  <a:alpha val="3765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434343"/>
                </a:solidFill>
                <a:latin typeface="Montserrat"/>
                <a:ea typeface="Montserrat"/>
                <a:cs typeface="Montserrat"/>
                <a:sym typeface="Montserrat"/>
              </a:endParaRPr>
            </a:p>
          </p:txBody>
        </p:sp>
        <p:sp>
          <p:nvSpPr>
            <p:cNvPr id="3216" name="Google Shape;3216;p234"/>
            <p:cNvSpPr txBox="1"/>
            <p:nvPr/>
          </p:nvSpPr>
          <p:spPr>
            <a:xfrm>
              <a:off x="6873589" y="1509150"/>
              <a:ext cx="11277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Change</a:t>
              </a:r>
              <a:endParaRPr b="1">
                <a:solidFill>
                  <a:srgbClr val="FFFFFF"/>
                </a:solidFill>
                <a:latin typeface="Montserrat"/>
                <a:ea typeface="Montserrat"/>
                <a:cs typeface="Montserrat"/>
                <a:sym typeface="Montserrat"/>
              </a:endParaRPr>
            </a:p>
          </p:txBody>
        </p:sp>
      </p:grpSp>
      <p:sp>
        <p:nvSpPr>
          <p:cNvPr id="3217" name="Google Shape;3217;p234"/>
          <p:cNvSpPr txBox="1"/>
          <p:nvPr/>
        </p:nvSpPr>
        <p:spPr>
          <a:xfrm>
            <a:off x="239850" y="2527836"/>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1. Who are my people?</a:t>
            </a:r>
            <a:endParaRPr b="1" sz="1800">
              <a:solidFill>
                <a:srgbClr val="434343"/>
              </a:solidFill>
              <a:latin typeface="Montserrat"/>
              <a:ea typeface="Montserrat"/>
              <a:cs typeface="Montserrat"/>
              <a:sym typeface="Montserrat"/>
            </a:endParaRPr>
          </a:p>
        </p:txBody>
      </p:sp>
      <p:sp>
        <p:nvSpPr>
          <p:cNvPr id="3218" name="Google Shape;3218;p234"/>
          <p:cNvSpPr txBox="1"/>
          <p:nvPr/>
        </p:nvSpPr>
        <p:spPr>
          <a:xfrm>
            <a:off x="6334625" y="445025"/>
            <a:ext cx="2205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2. What change</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do we seek?</a:t>
            </a:r>
            <a:endParaRPr b="1" sz="1800">
              <a:solidFill>
                <a:srgbClr val="434343"/>
              </a:solidFill>
              <a:latin typeface="Montserrat"/>
              <a:ea typeface="Montserrat"/>
              <a:cs typeface="Montserrat"/>
              <a:sym typeface="Montserrat"/>
            </a:endParaRPr>
          </a:p>
        </p:txBody>
      </p:sp>
      <p:sp>
        <p:nvSpPr>
          <p:cNvPr id="3219" name="Google Shape;3219;p234"/>
          <p:cNvSpPr txBox="1"/>
          <p:nvPr/>
        </p:nvSpPr>
        <p:spPr>
          <a:xfrm>
            <a:off x="5937425" y="2352619"/>
            <a:ext cx="3000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3. What is our goal?</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(strategic goal) </a:t>
            </a:r>
            <a:endParaRPr b="1" sz="1800">
              <a:solidFill>
                <a:srgbClr val="434343"/>
              </a:solidFill>
              <a:latin typeface="Montserrat"/>
              <a:ea typeface="Montserrat"/>
              <a:cs typeface="Montserrat"/>
              <a:sym typeface="Montserrat"/>
            </a:endParaRPr>
          </a:p>
        </p:txBody>
      </p:sp>
      <p:sp>
        <p:nvSpPr>
          <p:cNvPr id="3220" name="Google Shape;3220;p234"/>
          <p:cNvSpPr txBox="1"/>
          <p:nvPr/>
        </p:nvSpPr>
        <p:spPr>
          <a:xfrm rot="-1776193">
            <a:off x="2737317" y="1979645"/>
            <a:ext cx="3566667" cy="73892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4. How do we get there? (theory of change)</a:t>
            </a:r>
            <a:endParaRPr b="1" sz="1800">
              <a:solidFill>
                <a:srgbClr val="434343"/>
              </a:solidFill>
              <a:latin typeface="Montserrat"/>
              <a:ea typeface="Montserrat"/>
              <a:cs typeface="Montserrat"/>
              <a:sym typeface="Montserrat"/>
            </a:endParaRPr>
          </a:p>
        </p:txBody>
      </p:sp>
      <p:sp>
        <p:nvSpPr>
          <p:cNvPr id="3221" name="Google Shape;3221;p234"/>
          <p:cNvSpPr/>
          <p:nvPr/>
        </p:nvSpPr>
        <p:spPr>
          <a:xfrm rot="10798960">
            <a:off x="4082229" y="3828613"/>
            <a:ext cx="1984200" cy="338700"/>
          </a:xfrm>
          <a:prstGeom prst="triangle">
            <a:avLst>
              <a:gd fmla="val 50000"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3222" name="Google Shape;3222;p234"/>
          <p:cNvSpPr txBox="1"/>
          <p:nvPr/>
        </p:nvSpPr>
        <p:spPr>
          <a:xfrm>
            <a:off x="3457929" y="4114455"/>
            <a:ext cx="32328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5. What are our tactics?</a:t>
            </a:r>
            <a:endParaRPr b="1" sz="1800">
              <a:solidFill>
                <a:srgbClr val="434343"/>
              </a:solidFill>
              <a:latin typeface="Montserrat"/>
              <a:ea typeface="Montserrat"/>
              <a:cs typeface="Montserrat"/>
              <a:sym typeface="Montserrat"/>
            </a:endParaRPr>
          </a:p>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6. What is our timeline?</a:t>
            </a:r>
            <a:endParaRPr b="1" sz="1800">
              <a:solidFill>
                <a:srgbClr val="434343"/>
              </a:solidFill>
              <a:latin typeface="Montserrat"/>
              <a:ea typeface="Montserrat"/>
              <a:cs typeface="Montserrat"/>
              <a:sym typeface="Montserrat"/>
            </a:endParaRPr>
          </a:p>
        </p:txBody>
      </p:sp>
      <p:pic>
        <p:nvPicPr>
          <p:cNvPr id="3223" name="Google Shape;3223;p234"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7" name="Shape 3227"/>
        <p:cNvGrpSpPr/>
        <p:nvPr/>
      </p:nvGrpSpPr>
      <p:grpSpPr>
        <a:xfrm>
          <a:off x="0" y="0"/>
          <a:ext cx="0" cy="0"/>
          <a:chOff x="0" y="0"/>
          <a:chExt cx="0" cy="0"/>
        </a:xfrm>
      </p:grpSpPr>
      <p:sp>
        <p:nvSpPr>
          <p:cNvPr id="3228" name="Google Shape;3228;p2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dk2"/>
                </a:solidFill>
              </a:rPr>
              <a:t>Osaka-fu Workers Union (Fusyokuro) Campaign to Increase Public Health Center Nurse &amp; Staff</a:t>
            </a:r>
            <a:endParaRPr/>
          </a:p>
        </p:txBody>
      </p:sp>
      <p:pic>
        <p:nvPicPr>
          <p:cNvPr id="3229" name="Google Shape;3229;p235"/>
          <p:cNvPicPr preferRelativeResize="0"/>
          <p:nvPr/>
        </p:nvPicPr>
        <p:blipFill>
          <a:blip r:embed="rId3">
            <a:alphaModFix/>
          </a:blip>
          <a:stretch>
            <a:fillRect/>
          </a:stretch>
        </p:blipFill>
        <p:spPr>
          <a:xfrm>
            <a:off x="2750350" y="2323150"/>
            <a:ext cx="4040175" cy="2585725"/>
          </a:xfrm>
          <a:prstGeom prst="rect">
            <a:avLst/>
          </a:prstGeom>
          <a:noFill/>
          <a:ln>
            <a:noFill/>
          </a:ln>
          <a:effectLst>
            <a:outerShdw blurRad="57150" rotWithShape="0" algn="bl" dir="5400000" dist="19050">
              <a:srgbClr val="000000">
                <a:alpha val="50000"/>
              </a:srgbClr>
            </a:outerShdw>
          </a:effectLst>
        </p:spPr>
      </p:pic>
      <p:pic>
        <p:nvPicPr>
          <p:cNvPr id="3230" name="Google Shape;3230;p235"/>
          <p:cNvPicPr preferRelativeResize="0"/>
          <p:nvPr/>
        </p:nvPicPr>
        <p:blipFill>
          <a:blip r:embed="rId4">
            <a:alphaModFix/>
          </a:blip>
          <a:stretch>
            <a:fillRect/>
          </a:stretch>
        </p:blipFill>
        <p:spPr>
          <a:xfrm>
            <a:off x="6867500" y="1456375"/>
            <a:ext cx="2004500" cy="2844923"/>
          </a:xfrm>
          <a:prstGeom prst="rect">
            <a:avLst/>
          </a:prstGeom>
          <a:noFill/>
          <a:ln>
            <a:noFill/>
          </a:ln>
          <a:effectLst>
            <a:outerShdw blurRad="57150" rotWithShape="0" algn="bl" dir="5400000" dist="19050">
              <a:srgbClr val="000000">
                <a:alpha val="50000"/>
              </a:srgbClr>
            </a:outerShdw>
          </a:effectLst>
        </p:spPr>
      </p:pic>
      <p:pic>
        <p:nvPicPr>
          <p:cNvPr id="3231" name="Google Shape;3231;p235"/>
          <p:cNvPicPr preferRelativeResize="0"/>
          <p:nvPr/>
        </p:nvPicPr>
        <p:blipFill>
          <a:blip r:embed="rId5">
            <a:alphaModFix/>
          </a:blip>
          <a:stretch>
            <a:fillRect/>
          </a:stretch>
        </p:blipFill>
        <p:spPr>
          <a:xfrm>
            <a:off x="311700" y="1500625"/>
            <a:ext cx="2962801" cy="1666575"/>
          </a:xfrm>
          <a:prstGeom prst="rect">
            <a:avLst/>
          </a:prstGeom>
          <a:noFill/>
          <a:ln>
            <a:noFill/>
          </a:ln>
          <a:effectLst>
            <a:outerShdw blurRad="57150" rotWithShape="0" algn="bl" dir="5400000" dist="19050">
              <a:srgbClr val="000000">
                <a:alpha val="50000"/>
              </a:srgbClr>
            </a:outerShdw>
          </a:effectLst>
        </p:spPr>
      </p:pic>
      <p:sp>
        <p:nvSpPr>
          <p:cNvPr id="3232" name="Google Shape;3232;p235"/>
          <p:cNvSpPr txBox="1"/>
          <p:nvPr/>
        </p:nvSpPr>
        <p:spPr>
          <a:xfrm>
            <a:off x="3274500" y="1953850"/>
            <a:ext cx="3745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000000"/>
                </a:solidFill>
                <a:latin typeface="Montserrat"/>
                <a:ea typeface="Montserrat"/>
                <a:cs typeface="Montserrat"/>
                <a:sym typeface="Montserrat"/>
              </a:rPr>
              <a:t>61,143 petitions submitted (as of January 2021)</a:t>
            </a:r>
            <a:endParaRPr sz="1200">
              <a:solidFill>
                <a:srgbClr val="000000"/>
              </a:solidFill>
              <a:latin typeface="Montserrat"/>
              <a:ea typeface="Montserrat"/>
              <a:cs typeface="Montserrat"/>
              <a:sym typeface="Montserrat"/>
            </a:endParaRPr>
          </a:p>
        </p:txBody>
      </p:sp>
      <p:sp>
        <p:nvSpPr>
          <p:cNvPr id="3233" name="Google Shape;3233;p235"/>
          <p:cNvSpPr txBox="1"/>
          <p:nvPr/>
        </p:nvSpPr>
        <p:spPr>
          <a:xfrm>
            <a:off x="6867500" y="4298984"/>
            <a:ext cx="2112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a:ea typeface="Montserrat"/>
                <a:cs typeface="Montserrat"/>
                <a:sym typeface="Montserrat"/>
              </a:rPr>
              <a:t>Book published in 2021</a:t>
            </a:r>
            <a:endParaRPr sz="1200">
              <a:solidFill>
                <a:srgbClr val="000000"/>
              </a:solidFill>
              <a:latin typeface="Montserrat"/>
              <a:ea typeface="Montserrat"/>
              <a:cs typeface="Montserrat"/>
              <a:sym typeface="Montserrat"/>
            </a:endParaRPr>
          </a:p>
        </p:txBody>
      </p:sp>
      <p:sp>
        <p:nvSpPr>
          <p:cNvPr id="3234" name="Google Shape;3234;p235"/>
          <p:cNvSpPr txBox="1"/>
          <p:nvPr/>
        </p:nvSpPr>
        <p:spPr>
          <a:xfrm>
            <a:off x="4876694" y="99200"/>
            <a:ext cx="4202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latin typeface="Meiryo"/>
                <a:ea typeface="Meiryo"/>
                <a:cs typeface="Meiryo"/>
                <a:sym typeface="Meiryo"/>
              </a:rPr>
              <a:t>大阪府の保健師、保健所職員増やしてキャンペーン</a:t>
            </a:r>
            <a:endParaRPr b="1" sz="1000">
              <a:latin typeface="Meiryo"/>
              <a:ea typeface="Meiryo"/>
              <a:cs typeface="Meiryo"/>
              <a:sym typeface="Meiryo"/>
            </a:endParaRPr>
          </a:p>
          <a:p>
            <a:pPr indent="0" lvl="0" marL="0" rtl="0" algn="l">
              <a:spcBef>
                <a:spcPts val="0"/>
              </a:spcBef>
              <a:spcAft>
                <a:spcPts val="0"/>
              </a:spcAft>
              <a:buNone/>
            </a:pPr>
            <a:r>
              <a:rPr i="1" lang="en" sz="1000">
                <a:latin typeface="Montserrat"/>
                <a:ea typeface="Montserrat"/>
                <a:cs typeface="Montserrat"/>
                <a:sym typeface="Montserrat"/>
              </a:rPr>
              <a:t>Osaka-fu no Hokenshi Hokenjo Shokuin Fuyashite Campaign</a:t>
            </a:r>
            <a:endParaRPr i="1" sz="1000">
              <a:latin typeface="Montserrat"/>
              <a:ea typeface="Montserrat"/>
              <a:cs typeface="Montserrat"/>
              <a:sym typeface="Montserrat"/>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8" name="Shape 3238"/>
        <p:cNvGrpSpPr/>
        <p:nvPr/>
      </p:nvGrpSpPr>
      <p:grpSpPr>
        <a:xfrm>
          <a:off x="0" y="0"/>
          <a:ext cx="0" cy="0"/>
          <a:chOff x="0" y="0"/>
          <a:chExt cx="0" cy="0"/>
        </a:xfrm>
      </p:grpSpPr>
      <p:sp>
        <p:nvSpPr>
          <p:cNvPr id="3239" name="Google Shape;3239;p2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dk2"/>
                </a:solidFill>
              </a:rPr>
              <a:t>Campaign background </a:t>
            </a:r>
            <a:endParaRPr/>
          </a:p>
        </p:txBody>
      </p:sp>
      <p:pic>
        <p:nvPicPr>
          <p:cNvPr id="3240" name="Google Shape;3240;p236"/>
          <p:cNvPicPr preferRelativeResize="0"/>
          <p:nvPr/>
        </p:nvPicPr>
        <p:blipFill>
          <a:blip r:embed="rId3">
            <a:alphaModFix/>
          </a:blip>
          <a:stretch>
            <a:fillRect/>
          </a:stretch>
        </p:blipFill>
        <p:spPr>
          <a:xfrm>
            <a:off x="2387800" y="3487581"/>
            <a:ext cx="2037474" cy="1416975"/>
          </a:xfrm>
          <a:prstGeom prst="rect">
            <a:avLst/>
          </a:prstGeom>
          <a:noFill/>
          <a:ln>
            <a:noFill/>
          </a:ln>
        </p:spPr>
      </p:pic>
      <p:sp>
        <p:nvSpPr>
          <p:cNvPr id="3241" name="Google Shape;3241;p236"/>
          <p:cNvSpPr txBox="1"/>
          <p:nvPr/>
        </p:nvSpPr>
        <p:spPr>
          <a:xfrm>
            <a:off x="311700" y="1177831"/>
            <a:ext cx="4033800" cy="3254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a:solidFill>
                  <a:srgbClr val="434343"/>
                </a:solidFill>
                <a:latin typeface="Meiryo"/>
                <a:ea typeface="Meiryo"/>
                <a:cs typeface="Meiryo"/>
                <a:sym typeface="Meiryo"/>
              </a:rPr>
              <a:t>大阪府</a:t>
            </a:r>
            <a:r>
              <a:rPr lang="en">
                <a:solidFill>
                  <a:srgbClr val="434343"/>
                </a:solidFill>
                <a:latin typeface="Montserrat"/>
                <a:ea typeface="Montserrat"/>
                <a:cs typeface="Montserrat"/>
                <a:sym typeface="Montserrat"/>
              </a:rPr>
              <a:t> Osaka-fu (a prefecture in Japan)</a:t>
            </a:r>
            <a:endParaRPr>
              <a:solidFill>
                <a:srgbClr val="434343"/>
              </a:solidFill>
              <a:latin typeface="Montserrat"/>
              <a:ea typeface="Montserrat"/>
              <a:cs typeface="Montserrat"/>
              <a:sym typeface="Montserrat"/>
            </a:endParaRPr>
          </a:p>
          <a:p>
            <a:pPr indent="-304800" lvl="0" marL="457200" rtl="0" algn="l">
              <a:lnSpc>
                <a:spcPct val="115000"/>
              </a:lnSpc>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Population: close to </a:t>
            </a:r>
            <a:r>
              <a:rPr b="1" lang="en" sz="1200">
                <a:solidFill>
                  <a:srgbClr val="434343"/>
                </a:solidFill>
                <a:latin typeface="Montserrat"/>
                <a:ea typeface="Montserrat"/>
                <a:cs typeface="Montserrat"/>
                <a:sym typeface="Montserrat"/>
              </a:rPr>
              <a:t>9 million</a:t>
            </a:r>
            <a:r>
              <a:rPr lang="en" sz="1200">
                <a:solidFill>
                  <a:srgbClr val="434343"/>
                </a:solidFill>
                <a:latin typeface="Montserrat"/>
                <a:ea typeface="Montserrat"/>
                <a:cs typeface="Montserrat"/>
                <a:sym typeface="Montserrat"/>
              </a:rPr>
              <a:t> people</a:t>
            </a:r>
            <a:endParaRPr sz="1200">
              <a:solidFill>
                <a:srgbClr val="434343"/>
              </a:solidFill>
              <a:latin typeface="Montserrat"/>
              <a:ea typeface="Montserrat"/>
              <a:cs typeface="Montserrat"/>
              <a:sym typeface="Montserrat"/>
            </a:endParaRPr>
          </a:p>
          <a:p>
            <a:pPr indent="-304800" lvl="0" marL="457200" rtl="0" algn="l">
              <a:lnSpc>
                <a:spcPct val="115000"/>
              </a:lnSpc>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Includes Osaka City, a </a:t>
            </a:r>
            <a:r>
              <a:rPr b="1" lang="en" sz="1200">
                <a:solidFill>
                  <a:srgbClr val="434343"/>
                </a:solidFill>
                <a:latin typeface="Montserrat"/>
                <a:ea typeface="Montserrat"/>
                <a:cs typeface="Montserrat"/>
                <a:sym typeface="Montserrat"/>
              </a:rPr>
              <a:t>major economic city</a:t>
            </a:r>
            <a:endParaRPr b="1" sz="1200">
              <a:solidFill>
                <a:srgbClr val="434343"/>
              </a:solidFill>
              <a:latin typeface="Montserrat"/>
              <a:ea typeface="Montserrat"/>
              <a:cs typeface="Montserrat"/>
              <a:sym typeface="Montserrat"/>
            </a:endParaRPr>
          </a:p>
          <a:p>
            <a:pPr indent="-304800" lvl="0" marL="457200" rtl="0" algn="l">
              <a:lnSpc>
                <a:spcPct val="115000"/>
              </a:lnSpc>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Home to the </a:t>
            </a:r>
            <a:r>
              <a:rPr b="1" lang="en" sz="1200">
                <a:solidFill>
                  <a:srgbClr val="434343"/>
                </a:solidFill>
                <a:latin typeface="Montserrat"/>
                <a:ea typeface="Montserrat"/>
                <a:cs typeface="Montserrat"/>
                <a:sym typeface="Montserrat"/>
              </a:rPr>
              <a:t>Japan Innovation Party</a:t>
            </a:r>
            <a:r>
              <a:rPr lang="en" sz="1200">
                <a:solidFill>
                  <a:srgbClr val="434343"/>
                </a:solidFill>
                <a:latin typeface="Montserrat"/>
                <a:ea typeface="Montserrat"/>
                <a:cs typeface="Montserrat"/>
                <a:sym typeface="Montserrat"/>
              </a:rPr>
              <a:t> (</a:t>
            </a:r>
            <a:r>
              <a:rPr i="1" lang="en" sz="1200">
                <a:solidFill>
                  <a:srgbClr val="434343"/>
                </a:solidFill>
                <a:latin typeface="Montserrat"/>
                <a:ea typeface="Montserrat"/>
                <a:cs typeface="Montserrat"/>
                <a:sym typeface="Montserrat"/>
              </a:rPr>
              <a:t>Nippon Ishin no Kai</a:t>
            </a:r>
            <a:r>
              <a:rPr lang="en" sz="1200">
                <a:solidFill>
                  <a:srgbClr val="434343"/>
                </a:solidFill>
                <a:latin typeface="Montserrat"/>
                <a:ea typeface="Montserrat"/>
                <a:cs typeface="Montserrat"/>
                <a:sym typeface="Montserrat"/>
              </a:rPr>
              <a:t>) which is a conservative party that increased its prominence since around 2016; the Party pushes for </a:t>
            </a:r>
            <a:r>
              <a:rPr b="1" lang="en" sz="1200">
                <a:solidFill>
                  <a:srgbClr val="434343"/>
                </a:solidFill>
                <a:latin typeface="Montserrat"/>
                <a:ea typeface="Montserrat"/>
                <a:cs typeface="Montserrat"/>
                <a:sym typeface="Montserrat"/>
              </a:rPr>
              <a:t>smaller government and cutting bureaucratic waste</a:t>
            </a:r>
            <a:endParaRPr b="1" sz="1200">
              <a:solidFill>
                <a:srgbClr val="434343"/>
              </a:solidFill>
              <a:latin typeface="Montserrat"/>
              <a:ea typeface="Montserrat"/>
              <a:cs typeface="Montserrat"/>
              <a:sym typeface="Montserrat"/>
            </a:endParaRPr>
          </a:p>
          <a:p>
            <a:pPr indent="-304800" lvl="0" marL="457200" rtl="0" algn="l">
              <a:lnSpc>
                <a:spcPct val="115000"/>
              </a:lnSpc>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Since 2019, </a:t>
            </a:r>
            <a:r>
              <a:rPr b="1" lang="en" sz="1200">
                <a:solidFill>
                  <a:srgbClr val="434343"/>
                </a:solidFill>
                <a:latin typeface="Montserrat"/>
                <a:ea typeface="Montserrat"/>
                <a:cs typeface="Montserrat"/>
                <a:sym typeface="Montserrat"/>
              </a:rPr>
              <a:t>Yoshimura</a:t>
            </a:r>
            <a:r>
              <a:rPr lang="en" sz="1200">
                <a:solidFill>
                  <a:srgbClr val="434343"/>
                </a:solidFill>
                <a:latin typeface="Montserrat"/>
                <a:ea typeface="Montserrat"/>
                <a:cs typeface="Montserrat"/>
                <a:sym typeface="Montserrat"/>
              </a:rPr>
              <a:t>, the Leader of the Japan Innovation Party, has been the governor of Osaka-fu</a:t>
            </a:r>
            <a:endParaRPr sz="1200">
              <a:solidFill>
                <a:srgbClr val="434343"/>
              </a:solidFill>
              <a:latin typeface="Montserrat"/>
              <a:ea typeface="Montserrat"/>
              <a:cs typeface="Montserrat"/>
              <a:sym typeface="Montserrat"/>
            </a:endParaRPr>
          </a:p>
        </p:txBody>
      </p:sp>
      <p:sp>
        <p:nvSpPr>
          <p:cNvPr id="3242" name="Google Shape;3242;p236"/>
          <p:cNvSpPr txBox="1"/>
          <p:nvPr/>
        </p:nvSpPr>
        <p:spPr>
          <a:xfrm>
            <a:off x="4482700" y="174469"/>
            <a:ext cx="4447800" cy="490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b="1" lang="en">
                <a:solidFill>
                  <a:srgbClr val="434343"/>
                </a:solidFill>
                <a:latin typeface="Meiryo"/>
                <a:ea typeface="Meiryo"/>
                <a:cs typeface="Meiryo"/>
                <a:sym typeface="Meiryo"/>
              </a:rPr>
              <a:t>保健所</a:t>
            </a:r>
            <a:r>
              <a:rPr lang="en">
                <a:solidFill>
                  <a:srgbClr val="434343"/>
                </a:solidFill>
                <a:latin typeface="Montserrat"/>
                <a:ea typeface="Montserrat"/>
                <a:cs typeface="Montserrat"/>
                <a:sym typeface="Montserrat"/>
              </a:rPr>
              <a:t> </a:t>
            </a:r>
            <a:r>
              <a:rPr i="1" lang="en">
                <a:solidFill>
                  <a:srgbClr val="434343"/>
                </a:solidFill>
                <a:latin typeface="Montserrat"/>
                <a:ea typeface="Montserrat"/>
                <a:cs typeface="Montserrat"/>
                <a:sym typeface="Montserrat"/>
              </a:rPr>
              <a:t>Hokenjo</a:t>
            </a:r>
            <a:r>
              <a:rPr lang="en">
                <a:solidFill>
                  <a:srgbClr val="434343"/>
                </a:solidFill>
                <a:latin typeface="Montserrat"/>
                <a:ea typeface="Montserrat"/>
                <a:cs typeface="Montserrat"/>
                <a:sym typeface="Montserrat"/>
              </a:rPr>
              <a:t> / Public Health Centers</a:t>
            </a:r>
            <a:endParaRPr>
              <a:solidFill>
                <a:srgbClr val="434343"/>
              </a:solidFill>
              <a:latin typeface="Montserrat"/>
              <a:ea typeface="Montserrat"/>
              <a:cs typeface="Montserrat"/>
              <a:sym typeface="Montserrat"/>
            </a:endParaRPr>
          </a:p>
          <a:p>
            <a:pPr indent="-304800" lvl="0" marL="457200" rtl="0" algn="l">
              <a:lnSpc>
                <a:spcPct val="115000"/>
              </a:lnSpc>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In Japan, there are 462 public health centers that </a:t>
            </a:r>
            <a:r>
              <a:rPr b="1" lang="en" sz="1200">
                <a:solidFill>
                  <a:srgbClr val="434343"/>
                </a:solidFill>
                <a:latin typeface="Montserrat"/>
                <a:ea typeface="Montserrat"/>
                <a:cs typeface="Montserrat"/>
                <a:sym typeface="Montserrat"/>
              </a:rPr>
              <a:t>prevent diseases and improves public health</a:t>
            </a:r>
            <a:endParaRPr b="1" sz="1200">
              <a:solidFill>
                <a:srgbClr val="434343"/>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Who works there?</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Public health nurses</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Nutritionists</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Veterinarians</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Pharmacists</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Social workers</a:t>
            </a:r>
            <a:endParaRPr sz="1200">
              <a:solidFill>
                <a:srgbClr val="434343"/>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They support individuals and families of:</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Lifestyle diseases</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Child abuse</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Needs of disabled or elderly people</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Suicide prevention, mental health</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Infectious diseases</a:t>
            </a:r>
            <a:endParaRPr sz="1200">
              <a:solidFill>
                <a:srgbClr val="434343"/>
              </a:solidFill>
              <a:latin typeface="Montserrat"/>
              <a:ea typeface="Montserrat"/>
              <a:cs typeface="Montserrat"/>
              <a:sym typeface="Montserrat"/>
            </a:endParaRPr>
          </a:p>
          <a:p>
            <a:pPr indent="-304800" lvl="2" marL="13716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Natural disasters</a:t>
            </a:r>
            <a:endParaRPr sz="1200">
              <a:solidFill>
                <a:srgbClr val="434343"/>
              </a:solidFill>
              <a:latin typeface="Montserrat"/>
              <a:ea typeface="Montserrat"/>
              <a:cs typeface="Montserrat"/>
              <a:sym typeface="Montserrat"/>
            </a:endParaRPr>
          </a:p>
          <a:p>
            <a:pPr indent="-304800" lvl="0" marL="457200" rtl="0" algn="l">
              <a:lnSpc>
                <a:spcPct val="115000"/>
              </a:lnSpc>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Since around 2000, public health centers have been reduced, budgets cuts, functions limited</a:t>
            </a:r>
            <a:endParaRPr sz="1200">
              <a:solidFill>
                <a:srgbClr val="434343"/>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The number of public health centers in Osaka-fu has </a:t>
            </a:r>
            <a:r>
              <a:rPr b="1" lang="en" sz="1200">
                <a:solidFill>
                  <a:srgbClr val="434343"/>
                </a:solidFill>
                <a:latin typeface="Montserrat"/>
                <a:ea typeface="Montserrat"/>
                <a:cs typeface="Montserrat"/>
                <a:sym typeface="Montserrat"/>
              </a:rPr>
              <a:t>decreased from</a:t>
            </a:r>
            <a:br>
              <a:rPr b="1" lang="en" sz="1200">
                <a:solidFill>
                  <a:srgbClr val="434343"/>
                </a:solidFill>
                <a:latin typeface="Montserrat"/>
                <a:ea typeface="Montserrat"/>
                <a:cs typeface="Montserrat"/>
                <a:sym typeface="Montserrat"/>
              </a:rPr>
            </a:br>
            <a:r>
              <a:rPr b="1" lang="en" sz="1200">
                <a:solidFill>
                  <a:srgbClr val="434343"/>
                </a:solidFill>
                <a:latin typeface="Montserrat"/>
                <a:ea typeface="Montserrat"/>
                <a:cs typeface="Montserrat"/>
                <a:sym typeface="Montserrat"/>
              </a:rPr>
              <a:t>61 in 2000 to </a:t>
            </a:r>
            <a:r>
              <a:rPr b="1" lang="en" sz="1200" u="sng">
                <a:solidFill>
                  <a:srgbClr val="434343"/>
                </a:solidFill>
                <a:latin typeface="Montserrat"/>
                <a:ea typeface="Montserrat"/>
                <a:cs typeface="Montserrat"/>
                <a:sym typeface="Montserrat"/>
              </a:rPr>
              <a:t>18 in 2020</a:t>
            </a:r>
            <a:endParaRPr b="1" sz="1200" u="sng">
              <a:solidFill>
                <a:srgbClr val="434343"/>
              </a:solidFill>
              <a:latin typeface="Montserrat"/>
              <a:ea typeface="Montserrat"/>
              <a:cs typeface="Montserrat"/>
              <a:sym typeface="Montserrat"/>
            </a:endParaRPr>
          </a:p>
        </p:txBody>
      </p:sp>
      <p:pic>
        <p:nvPicPr>
          <p:cNvPr id="3243" name="Google Shape;3243;p236"/>
          <p:cNvPicPr preferRelativeResize="0"/>
          <p:nvPr/>
        </p:nvPicPr>
        <p:blipFill>
          <a:blip r:embed="rId4">
            <a:alphaModFix/>
          </a:blip>
          <a:stretch>
            <a:fillRect/>
          </a:stretch>
        </p:blipFill>
        <p:spPr>
          <a:xfrm>
            <a:off x="3984100" y="4217425"/>
            <a:ext cx="587900" cy="745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7" name="Shape 3247"/>
        <p:cNvGrpSpPr/>
        <p:nvPr/>
      </p:nvGrpSpPr>
      <p:grpSpPr>
        <a:xfrm>
          <a:off x="0" y="0"/>
          <a:ext cx="0" cy="0"/>
          <a:chOff x="0" y="0"/>
          <a:chExt cx="0" cy="0"/>
        </a:xfrm>
      </p:grpSpPr>
      <p:sp>
        <p:nvSpPr>
          <p:cNvPr id="3248" name="Google Shape;3248;p2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dk2"/>
                </a:solidFill>
              </a:rPr>
              <a:t>Events leading up to the campaign</a:t>
            </a:r>
            <a:endParaRPr/>
          </a:p>
        </p:txBody>
      </p:sp>
      <p:sp>
        <p:nvSpPr>
          <p:cNvPr id="3249" name="Google Shape;3249;p237"/>
          <p:cNvSpPr txBox="1"/>
          <p:nvPr/>
        </p:nvSpPr>
        <p:spPr>
          <a:xfrm>
            <a:off x="1425758" y="1014113"/>
            <a:ext cx="7406400" cy="7941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The number of public health centers and staff were reduced</a:t>
            </a:r>
            <a:endParaRPr sz="1200">
              <a:solidFill>
                <a:srgbClr val="434343"/>
              </a:solidFill>
              <a:latin typeface="Montserrat"/>
              <a:ea typeface="Montserrat"/>
              <a:cs typeface="Montserrat"/>
              <a:sym typeface="Montserrat"/>
            </a:endParaRPr>
          </a:p>
          <a:p>
            <a:pPr indent="-304800" lvl="0" marL="4572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Osaka-fu Workers Union had been asking to increase public health center staff in collective bargaining but to no avail</a:t>
            </a:r>
            <a:endParaRPr sz="1200">
              <a:solidFill>
                <a:srgbClr val="434343"/>
              </a:solidFill>
              <a:latin typeface="Montserrat"/>
              <a:ea typeface="Montserrat"/>
              <a:cs typeface="Montserrat"/>
              <a:sym typeface="Montserrat"/>
            </a:endParaRPr>
          </a:p>
        </p:txBody>
      </p:sp>
      <p:sp>
        <p:nvSpPr>
          <p:cNvPr id="3250" name="Google Shape;3250;p237"/>
          <p:cNvSpPr/>
          <p:nvPr/>
        </p:nvSpPr>
        <p:spPr>
          <a:xfrm rot="5400000">
            <a:off x="-703825" y="2660075"/>
            <a:ext cx="3869400" cy="577500"/>
          </a:xfrm>
          <a:prstGeom prst="rightArrow">
            <a:avLst>
              <a:gd fmla="val 38926" name="adj1"/>
              <a:gd fmla="val 50000" name="adj2"/>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51" name="Google Shape;3251;p237"/>
          <p:cNvSpPr txBox="1"/>
          <p:nvPr/>
        </p:nvSpPr>
        <p:spPr>
          <a:xfrm>
            <a:off x="311701" y="1014113"/>
            <a:ext cx="836400" cy="4002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b="1" lang="en">
                <a:solidFill>
                  <a:srgbClr val="434343"/>
                </a:solidFill>
                <a:latin typeface="Montserrat"/>
                <a:ea typeface="Montserrat"/>
                <a:cs typeface="Montserrat"/>
                <a:sym typeface="Montserrat"/>
              </a:rPr>
              <a:t>2000~</a:t>
            </a:r>
            <a:endParaRPr b="1">
              <a:solidFill>
                <a:srgbClr val="434343"/>
              </a:solidFill>
              <a:latin typeface="Montserrat"/>
              <a:ea typeface="Montserrat"/>
              <a:cs typeface="Montserrat"/>
              <a:sym typeface="Montserrat"/>
            </a:endParaRPr>
          </a:p>
        </p:txBody>
      </p:sp>
      <p:sp>
        <p:nvSpPr>
          <p:cNvPr id="3252" name="Google Shape;3252;p237"/>
          <p:cNvSpPr txBox="1"/>
          <p:nvPr/>
        </p:nvSpPr>
        <p:spPr>
          <a:xfrm>
            <a:off x="1425833" y="1841209"/>
            <a:ext cx="7406400" cy="29184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The first case of COVID-19 patient was confirmed in Japan</a:t>
            </a:r>
            <a:endParaRPr sz="1200">
              <a:solidFill>
                <a:srgbClr val="434343"/>
              </a:solidFill>
              <a:latin typeface="Montserrat"/>
              <a:ea typeface="Montserrat"/>
              <a:cs typeface="Montserrat"/>
              <a:sym typeface="Montserrat"/>
            </a:endParaRPr>
          </a:p>
          <a:p>
            <a:pPr indent="-304800" lvl="0" marL="457200" rtl="0" algn="l">
              <a:lnSpc>
                <a:spcPct val="115000"/>
              </a:lnSpc>
              <a:spcBef>
                <a:spcPts val="0"/>
              </a:spcBef>
              <a:spcAft>
                <a:spcPts val="0"/>
              </a:spcAft>
              <a:buClr>
                <a:srgbClr val="434343"/>
              </a:buClr>
              <a:buSzPts val="1200"/>
              <a:buFont typeface="Montserrat"/>
              <a:buChar char="●"/>
            </a:pPr>
            <a:r>
              <a:rPr b="1" lang="en" sz="1200">
                <a:solidFill>
                  <a:srgbClr val="434343"/>
                </a:solidFill>
                <a:latin typeface="Montserrat"/>
                <a:ea typeface="Montserrat"/>
                <a:cs typeface="Montserrat"/>
                <a:sym typeface="Montserrat"/>
              </a:rPr>
              <a:t>COVID-19 became a designated infectious disease</a:t>
            </a:r>
            <a:r>
              <a:rPr lang="en" sz="1200">
                <a:solidFill>
                  <a:srgbClr val="434343"/>
                </a:solidFill>
                <a:latin typeface="Montserrat"/>
                <a:ea typeface="Montserrat"/>
                <a:cs typeface="Montserrat"/>
                <a:sym typeface="Montserrat"/>
              </a:rPr>
              <a:t> in Japan, which meant that</a:t>
            </a:r>
            <a:br>
              <a:rPr lang="en" sz="1200">
                <a:solidFill>
                  <a:srgbClr val="434343"/>
                </a:solidFill>
                <a:latin typeface="Montserrat"/>
                <a:ea typeface="Montserrat"/>
                <a:cs typeface="Montserrat"/>
                <a:sym typeface="Montserrat"/>
              </a:rPr>
            </a:br>
            <a:r>
              <a:rPr b="1" lang="en" sz="1200">
                <a:solidFill>
                  <a:srgbClr val="434343"/>
                </a:solidFill>
                <a:latin typeface="Montserrat"/>
                <a:ea typeface="Montserrat"/>
                <a:cs typeface="Montserrat"/>
                <a:sym typeface="Montserrat"/>
              </a:rPr>
              <a:t>public health center nurses and staff became extremely busy, being in charge of</a:t>
            </a:r>
            <a:r>
              <a:rPr lang="en" sz="1200">
                <a:solidFill>
                  <a:srgbClr val="434343"/>
                </a:solidFill>
                <a:latin typeface="Montserrat"/>
                <a:ea typeface="Montserrat"/>
                <a:cs typeface="Montserrat"/>
                <a:sym typeface="Montserrat"/>
              </a:rPr>
              <a:t>:</a:t>
            </a:r>
            <a:endParaRPr sz="1200">
              <a:solidFill>
                <a:srgbClr val="434343"/>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Receiving phone calls from people who suspected infection</a:t>
            </a:r>
            <a:endParaRPr sz="1200">
              <a:solidFill>
                <a:srgbClr val="434343"/>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Figuring out which clinic / hospital for the suspected patients to consult at</a:t>
            </a:r>
            <a:endParaRPr sz="1200">
              <a:solidFill>
                <a:srgbClr val="434343"/>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Coordinating COVID-19 tests and deciding where to send each COVID positive patient: to their home, a quarantine facility, or a hospital</a:t>
            </a:r>
            <a:endParaRPr sz="1200">
              <a:solidFill>
                <a:srgbClr val="434343"/>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Keeping track of COVID patients’ health status</a:t>
            </a:r>
            <a:endParaRPr sz="1200">
              <a:solidFill>
                <a:srgbClr val="434343"/>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Giving instructions to people who were in close contact with them, etc…</a:t>
            </a:r>
            <a:br>
              <a:rPr lang="en" sz="1200">
                <a:solidFill>
                  <a:srgbClr val="434343"/>
                </a:solidFill>
                <a:latin typeface="Montserrat"/>
                <a:ea typeface="Montserrat"/>
                <a:cs typeface="Montserrat"/>
                <a:sym typeface="Montserrat"/>
              </a:rPr>
            </a:br>
            <a:endParaRPr sz="1200">
              <a:solidFill>
                <a:srgbClr val="434343"/>
              </a:solidFill>
              <a:latin typeface="Montserrat"/>
              <a:ea typeface="Montserrat"/>
              <a:cs typeface="Montserrat"/>
              <a:sym typeface="Montserrat"/>
            </a:endParaRPr>
          </a:p>
          <a:p>
            <a:pPr indent="-304800" lvl="0" marL="457200" rtl="0" algn="l">
              <a:lnSpc>
                <a:spcPct val="115000"/>
              </a:lnSpc>
              <a:spcBef>
                <a:spcPts val="0"/>
              </a:spcBef>
              <a:spcAft>
                <a:spcPts val="0"/>
              </a:spcAft>
              <a:buClr>
                <a:srgbClr val="434343"/>
              </a:buClr>
              <a:buSzPts val="1200"/>
              <a:buFont typeface="Montserrat"/>
              <a:buChar char="●"/>
            </a:pPr>
            <a:r>
              <a:rPr b="1" lang="en" sz="1200">
                <a:solidFill>
                  <a:srgbClr val="434343"/>
                </a:solidFill>
                <a:latin typeface="Montserrat"/>
                <a:ea typeface="Montserrat"/>
                <a:cs typeface="Montserrat"/>
                <a:sym typeface="Montserrat"/>
              </a:rPr>
              <a:t>Komacchan</a:t>
            </a:r>
            <a:r>
              <a:rPr lang="en" sz="1200">
                <a:solidFill>
                  <a:srgbClr val="434343"/>
                </a:solidFill>
                <a:latin typeface="Montserrat"/>
                <a:ea typeface="Montserrat"/>
                <a:cs typeface="Montserrat"/>
                <a:sym typeface="Montserrat"/>
              </a:rPr>
              <a:t> (Yasunori Komatsu),  the Chairperson of Osaka-fu Workers Union, who had taken an organizing workshop with </a:t>
            </a:r>
            <a:r>
              <a:rPr b="1" lang="en" sz="1200">
                <a:solidFill>
                  <a:srgbClr val="434343"/>
                </a:solidFill>
                <a:latin typeface="Montserrat"/>
                <a:ea typeface="Montserrat"/>
                <a:cs typeface="Montserrat"/>
                <a:sym typeface="Montserrat"/>
              </a:rPr>
              <a:t>Community Organizing Japan</a:t>
            </a:r>
            <a:r>
              <a:rPr lang="en" sz="1200">
                <a:solidFill>
                  <a:srgbClr val="434343"/>
                </a:solidFill>
                <a:latin typeface="Montserrat"/>
                <a:ea typeface="Montserrat"/>
                <a:cs typeface="Montserrat"/>
                <a:sym typeface="Montserrat"/>
              </a:rPr>
              <a:t> in 2017, had been pained by the voices of public health center staff… “We must do something!”</a:t>
            </a:r>
            <a:endParaRPr sz="1200">
              <a:solidFill>
                <a:srgbClr val="434343"/>
              </a:solidFill>
              <a:latin typeface="Montserrat"/>
              <a:ea typeface="Montserrat"/>
              <a:cs typeface="Montserrat"/>
              <a:sym typeface="Montserrat"/>
            </a:endParaRPr>
          </a:p>
        </p:txBody>
      </p:sp>
      <p:sp>
        <p:nvSpPr>
          <p:cNvPr id="3253" name="Google Shape;3253;p237"/>
          <p:cNvSpPr txBox="1"/>
          <p:nvPr/>
        </p:nvSpPr>
        <p:spPr>
          <a:xfrm>
            <a:off x="129925" y="1841219"/>
            <a:ext cx="1018200" cy="6480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b="1" lang="en">
                <a:solidFill>
                  <a:srgbClr val="434343"/>
                </a:solidFill>
                <a:latin typeface="Montserrat"/>
                <a:ea typeface="Montserrat"/>
                <a:cs typeface="Montserrat"/>
                <a:sym typeface="Montserrat"/>
              </a:rPr>
              <a:t>2020</a:t>
            </a:r>
            <a:endParaRPr b="1">
              <a:solidFill>
                <a:srgbClr val="434343"/>
              </a:solidFill>
              <a:latin typeface="Montserrat"/>
              <a:ea typeface="Montserrat"/>
              <a:cs typeface="Montserrat"/>
              <a:sym typeface="Montserrat"/>
            </a:endParaRPr>
          </a:p>
          <a:p>
            <a:pPr indent="0" lvl="0" marL="0" rtl="0" algn="r">
              <a:lnSpc>
                <a:spcPct val="115000"/>
              </a:lnSpc>
              <a:spcBef>
                <a:spcPts val="0"/>
              </a:spcBef>
              <a:spcAft>
                <a:spcPts val="0"/>
              </a:spcAft>
              <a:buNone/>
            </a:pPr>
            <a:r>
              <a:rPr b="1" lang="en">
                <a:solidFill>
                  <a:srgbClr val="434343"/>
                </a:solidFill>
                <a:latin typeface="Montserrat"/>
                <a:ea typeface="Montserrat"/>
                <a:cs typeface="Montserrat"/>
                <a:sym typeface="Montserrat"/>
              </a:rPr>
              <a:t>January</a:t>
            </a:r>
            <a:endParaRPr b="1">
              <a:solidFill>
                <a:srgbClr val="434343"/>
              </a:solidFill>
              <a:latin typeface="Montserrat"/>
              <a:ea typeface="Montserrat"/>
              <a:cs typeface="Montserrat"/>
              <a:sym typeface="Montserrat"/>
            </a:endParaRPr>
          </a:p>
        </p:txBody>
      </p:sp>
      <p:sp>
        <p:nvSpPr>
          <p:cNvPr id="3254" name="Google Shape;3254;p237"/>
          <p:cNvSpPr txBox="1"/>
          <p:nvPr/>
        </p:nvSpPr>
        <p:spPr>
          <a:xfrm>
            <a:off x="1425833" y="4720699"/>
            <a:ext cx="7406400" cy="3693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First core team meeting was held</a:t>
            </a:r>
            <a:endParaRPr sz="1200">
              <a:solidFill>
                <a:srgbClr val="434343"/>
              </a:solidFill>
              <a:latin typeface="Montserrat"/>
              <a:ea typeface="Montserrat"/>
              <a:cs typeface="Montserrat"/>
              <a:sym typeface="Montserrat"/>
            </a:endParaRPr>
          </a:p>
        </p:txBody>
      </p:sp>
      <p:sp>
        <p:nvSpPr>
          <p:cNvPr id="3255" name="Google Shape;3255;p237"/>
          <p:cNvSpPr txBox="1"/>
          <p:nvPr/>
        </p:nvSpPr>
        <p:spPr>
          <a:xfrm>
            <a:off x="179525" y="4720699"/>
            <a:ext cx="968700" cy="4002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b="1" lang="en">
                <a:solidFill>
                  <a:srgbClr val="434343"/>
                </a:solidFill>
                <a:latin typeface="Montserrat"/>
                <a:ea typeface="Montserrat"/>
                <a:cs typeface="Montserrat"/>
                <a:sym typeface="Montserrat"/>
              </a:rPr>
              <a:t>August</a:t>
            </a:r>
            <a:endParaRPr b="1">
              <a:solidFill>
                <a:srgbClr val="434343"/>
              </a:solidFill>
              <a:latin typeface="Montserrat"/>
              <a:ea typeface="Montserrat"/>
              <a:cs typeface="Montserrat"/>
              <a:sym typeface="Montserrat"/>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9" name="Shape 3259"/>
        <p:cNvGrpSpPr/>
        <p:nvPr/>
      </p:nvGrpSpPr>
      <p:grpSpPr>
        <a:xfrm>
          <a:off x="0" y="0"/>
          <a:ext cx="0" cy="0"/>
          <a:chOff x="0" y="0"/>
          <a:chExt cx="0" cy="0"/>
        </a:xfrm>
      </p:grpSpPr>
      <p:sp>
        <p:nvSpPr>
          <p:cNvPr id="3260" name="Google Shape;3260;p2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Six organizing questions</a:t>
            </a:r>
            <a:endParaRPr/>
          </a:p>
        </p:txBody>
      </p:sp>
      <p:pic>
        <p:nvPicPr>
          <p:cNvPr id="3261" name="Google Shape;3261;p238" title="Haruka's illustrations for sharing (5).png"/>
          <p:cNvPicPr preferRelativeResize="0"/>
          <p:nvPr/>
        </p:nvPicPr>
        <p:blipFill rotWithShape="1">
          <a:blip r:embed="rId3">
            <a:alphaModFix/>
          </a:blip>
          <a:srcRect b="34671" l="5956" r="68347" t="34433"/>
          <a:stretch/>
        </p:blipFill>
        <p:spPr>
          <a:xfrm>
            <a:off x="696600" y="2940625"/>
            <a:ext cx="2086498" cy="1411174"/>
          </a:xfrm>
          <a:prstGeom prst="rect">
            <a:avLst/>
          </a:prstGeom>
          <a:noFill/>
          <a:ln>
            <a:noFill/>
          </a:ln>
        </p:spPr>
      </p:pic>
      <p:grpSp>
        <p:nvGrpSpPr>
          <p:cNvPr id="3262" name="Google Shape;3262;p238"/>
          <p:cNvGrpSpPr/>
          <p:nvPr/>
        </p:nvGrpSpPr>
        <p:grpSpPr>
          <a:xfrm>
            <a:off x="6136916" y="1021324"/>
            <a:ext cx="2601018" cy="1437372"/>
            <a:chOff x="6136921" y="1021324"/>
            <a:chExt cx="2601018" cy="1437372"/>
          </a:xfrm>
        </p:grpSpPr>
        <p:sp>
          <p:nvSpPr>
            <p:cNvPr id="3263" name="Google Shape;3263;p238"/>
            <p:cNvSpPr/>
            <p:nvPr/>
          </p:nvSpPr>
          <p:spPr>
            <a:xfrm>
              <a:off x="6136921" y="1021324"/>
              <a:ext cx="2601018" cy="1437372"/>
            </a:xfrm>
            <a:custGeom>
              <a:rect b="b" l="l" r="r" t="t"/>
              <a:pathLst>
                <a:path extrusionOk="0" h="21600" w="21600">
                  <a:moveTo>
                    <a:pt x="21600" y="10800"/>
                  </a:moveTo>
                  <a:lnTo>
                    <a:pt x="17242" y="12350"/>
                  </a:lnTo>
                  <a:lnTo>
                    <a:pt x="17242" y="9250"/>
                  </a:lnTo>
                  <a:close/>
                  <a:moveTo>
                    <a:pt x="18436" y="3163"/>
                  </a:moveTo>
                  <a:lnTo>
                    <a:pt x="16451" y="7341"/>
                  </a:lnTo>
                  <a:lnTo>
                    <a:pt x="14259" y="5149"/>
                  </a:lnTo>
                  <a:close/>
                  <a:moveTo>
                    <a:pt x="10800" y="0"/>
                  </a:moveTo>
                  <a:lnTo>
                    <a:pt x="12350" y="4358"/>
                  </a:lnTo>
                  <a:lnTo>
                    <a:pt x="9250" y="4358"/>
                  </a:lnTo>
                  <a:close/>
                  <a:moveTo>
                    <a:pt x="3163" y="3163"/>
                  </a:moveTo>
                  <a:lnTo>
                    <a:pt x="7341" y="5149"/>
                  </a:lnTo>
                  <a:lnTo>
                    <a:pt x="5149" y="7341"/>
                  </a:lnTo>
                  <a:close/>
                  <a:moveTo>
                    <a:pt x="0" y="10800"/>
                  </a:moveTo>
                  <a:lnTo>
                    <a:pt x="4358" y="9250"/>
                  </a:lnTo>
                  <a:lnTo>
                    <a:pt x="4358" y="12350"/>
                  </a:lnTo>
                  <a:close/>
                  <a:moveTo>
                    <a:pt x="3163" y="18436"/>
                  </a:moveTo>
                  <a:lnTo>
                    <a:pt x="5149" y="14259"/>
                  </a:lnTo>
                  <a:lnTo>
                    <a:pt x="7341" y="16451"/>
                  </a:lnTo>
                  <a:close/>
                  <a:moveTo>
                    <a:pt x="10800" y="21600"/>
                  </a:moveTo>
                  <a:lnTo>
                    <a:pt x="9250" y="17242"/>
                  </a:lnTo>
                  <a:lnTo>
                    <a:pt x="12350" y="17242"/>
                  </a:lnTo>
                  <a:close/>
                  <a:moveTo>
                    <a:pt x="18436" y="18436"/>
                  </a:moveTo>
                  <a:lnTo>
                    <a:pt x="14259" y="16451"/>
                  </a:lnTo>
                  <a:lnTo>
                    <a:pt x="16451" y="14259"/>
                  </a:lnTo>
                  <a:close/>
                  <a:moveTo>
                    <a:pt x="5400" y="10800"/>
                  </a:moveTo>
                  <a:cubicBezTo>
                    <a:pt x="5400" y="7818"/>
                    <a:pt x="7818" y="5400"/>
                    <a:pt x="10800" y="5400"/>
                  </a:cubicBezTo>
                  <a:cubicBezTo>
                    <a:pt x="13782" y="5400"/>
                    <a:pt x="16200" y="7818"/>
                    <a:pt x="16200" y="10800"/>
                  </a:cubicBezTo>
                  <a:cubicBezTo>
                    <a:pt x="16200" y="13782"/>
                    <a:pt x="13782" y="16200"/>
                    <a:pt x="10800" y="16200"/>
                  </a:cubicBezTo>
                  <a:cubicBezTo>
                    <a:pt x="7818" y="16200"/>
                    <a:pt x="5400" y="13782"/>
                    <a:pt x="5400" y="10800"/>
                  </a:cubicBezTo>
                  <a:close/>
                </a:path>
              </a:pathLst>
            </a:custGeom>
            <a:solidFill>
              <a:srgbClr val="5E0942"/>
            </a:solidFill>
            <a:ln>
              <a:noFill/>
            </a:ln>
            <a:effectLst>
              <a:outerShdw blurRad="38100" rotWithShape="0" dir="5400000" dist="20000">
                <a:srgbClr val="000000">
                  <a:alpha val="3765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434343"/>
                </a:solidFill>
                <a:latin typeface="Montserrat"/>
                <a:ea typeface="Montserrat"/>
                <a:cs typeface="Montserrat"/>
                <a:sym typeface="Montserrat"/>
              </a:endParaRPr>
            </a:p>
          </p:txBody>
        </p:sp>
        <p:sp>
          <p:nvSpPr>
            <p:cNvPr id="3264" name="Google Shape;3264;p238"/>
            <p:cNvSpPr txBox="1"/>
            <p:nvPr/>
          </p:nvSpPr>
          <p:spPr>
            <a:xfrm>
              <a:off x="6873589" y="1509150"/>
              <a:ext cx="11277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Change</a:t>
              </a:r>
              <a:endParaRPr b="1">
                <a:solidFill>
                  <a:srgbClr val="FFFFFF"/>
                </a:solidFill>
                <a:latin typeface="Montserrat"/>
                <a:ea typeface="Montserrat"/>
                <a:cs typeface="Montserrat"/>
                <a:sym typeface="Montserrat"/>
              </a:endParaRPr>
            </a:p>
          </p:txBody>
        </p:sp>
      </p:grpSp>
      <p:sp>
        <p:nvSpPr>
          <p:cNvPr id="3265" name="Google Shape;3265;p238"/>
          <p:cNvSpPr txBox="1"/>
          <p:nvPr/>
        </p:nvSpPr>
        <p:spPr>
          <a:xfrm>
            <a:off x="239850" y="2527836"/>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1. Who are my people?</a:t>
            </a:r>
            <a:endParaRPr b="1" sz="1800">
              <a:solidFill>
                <a:srgbClr val="434343"/>
              </a:solidFill>
              <a:latin typeface="Montserrat"/>
              <a:ea typeface="Montserrat"/>
              <a:cs typeface="Montserrat"/>
              <a:sym typeface="Montserrat"/>
            </a:endParaRPr>
          </a:p>
        </p:txBody>
      </p:sp>
      <p:sp>
        <p:nvSpPr>
          <p:cNvPr id="3266" name="Google Shape;3266;p238"/>
          <p:cNvSpPr txBox="1"/>
          <p:nvPr/>
        </p:nvSpPr>
        <p:spPr>
          <a:xfrm>
            <a:off x="6334625" y="445025"/>
            <a:ext cx="2205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2. What change</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do we seek?</a:t>
            </a:r>
            <a:endParaRPr b="1" sz="1800">
              <a:solidFill>
                <a:srgbClr val="434343"/>
              </a:solidFill>
              <a:latin typeface="Montserrat"/>
              <a:ea typeface="Montserrat"/>
              <a:cs typeface="Montserrat"/>
              <a:sym typeface="Montserrat"/>
            </a:endParaRPr>
          </a:p>
        </p:txBody>
      </p:sp>
      <p:sp>
        <p:nvSpPr>
          <p:cNvPr id="3267" name="Google Shape;3267;p238"/>
          <p:cNvSpPr/>
          <p:nvPr/>
        </p:nvSpPr>
        <p:spPr>
          <a:xfrm>
            <a:off x="439350" y="3979950"/>
            <a:ext cx="2601000" cy="889500"/>
          </a:xfrm>
          <a:prstGeom prst="wedgeRoundRectCallout">
            <a:avLst>
              <a:gd fmla="val 20708" name="adj1"/>
              <a:gd fmla="val -6729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rgbClr val="434343"/>
                </a:solidFill>
                <a:latin typeface="Montserrat"/>
                <a:ea typeface="Montserrat"/>
                <a:cs typeface="Montserrat"/>
                <a:sym typeface="Montserrat"/>
              </a:rPr>
              <a:t>250 public health center nurses and staff in Osaka-fu</a:t>
            </a:r>
            <a:endParaRPr sz="1600">
              <a:solidFill>
                <a:srgbClr val="434343"/>
              </a:solidFill>
              <a:latin typeface="Montserrat"/>
              <a:ea typeface="Montserrat"/>
              <a:cs typeface="Montserrat"/>
              <a:sym typeface="Montserrat"/>
            </a:endParaRPr>
          </a:p>
        </p:txBody>
      </p:sp>
      <p:pic>
        <p:nvPicPr>
          <p:cNvPr id="3268" name="Google Shape;3268;p238"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
        <p:nvSpPr>
          <p:cNvPr id="3269" name="Google Shape;3269;p238"/>
          <p:cNvSpPr txBox="1"/>
          <p:nvPr/>
        </p:nvSpPr>
        <p:spPr>
          <a:xfrm flipH="1" rot="900526">
            <a:off x="2628290" y="3325269"/>
            <a:ext cx="1560432" cy="58181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Can we</a:t>
            </a:r>
            <a:br>
              <a:rPr b="1" lang="en" sz="1200">
                <a:solidFill>
                  <a:srgbClr val="5E0942"/>
                </a:solidFill>
                <a:latin typeface="Montserrat"/>
                <a:ea typeface="Montserrat"/>
                <a:cs typeface="Montserrat"/>
                <a:sym typeface="Montserrat"/>
              </a:rPr>
            </a:br>
            <a:r>
              <a:rPr b="1" lang="en" sz="1200">
                <a:solidFill>
                  <a:srgbClr val="5E0942"/>
                </a:solidFill>
                <a:latin typeface="Montserrat"/>
                <a:ea typeface="Montserrat"/>
                <a:cs typeface="Montserrat"/>
                <a:sym typeface="Montserrat"/>
              </a:rPr>
              <a:t>reach them?</a:t>
            </a:r>
            <a:endParaRPr b="1" sz="1200">
              <a:solidFill>
                <a:srgbClr val="5E0942"/>
              </a:solidFill>
              <a:latin typeface="Montserrat"/>
              <a:ea typeface="Montserrat"/>
              <a:cs typeface="Montserrat"/>
              <a:sym typeface="Montserrat"/>
            </a:endParaRPr>
          </a:p>
        </p:txBody>
      </p:sp>
      <p:sp>
        <p:nvSpPr>
          <p:cNvPr id="3270" name="Google Shape;3270;p238"/>
          <p:cNvSpPr/>
          <p:nvPr/>
        </p:nvSpPr>
        <p:spPr>
          <a:xfrm rot="-7266787">
            <a:off x="3325405" y="3897576"/>
            <a:ext cx="256585" cy="438125"/>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4" name="Shape 3274"/>
        <p:cNvGrpSpPr/>
        <p:nvPr/>
      </p:nvGrpSpPr>
      <p:grpSpPr>
        <a:xfrm>
          <a:off x="0" y="0"/>
          <a:ext cx="0" cy="0"/>
          <a:chOff x="0" y="0"/>
          <a:chExt cx="0" cy="0"/>
        </a:xfrm>
      </p:grpSpPr>
      <p:sp>
        <p:nvSpPr>
          <p:cNvPr id="3275" name="Google Shape;3275;p2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do we figure out what the problem is?</a:t>
            </a:r>
            <a:endParaRPr/>
          </a:p>
        </p:txBody>
      </p:sp>
      <p:pic>
        <p:nvPicPr>
          <p:cNvPr descr="a group of stick figures are standing around a sign that says ' gd ' on it (Provided by Tenor)" id="3276" name="Google Shape;3276;p239"/>
          <p:cNvPicPr preferRelativeResize="0"/>
          <p:nvPr/>
        </p:nvPicPr>
        <p:blipFill>
          <a:blip r:embed="rId3">
            <a:alphaModFix/>
          </a:blip>
          <a:stretch>
            <a:fillRect/>
          </a:stretch>
        </p:blipFill>
        <p:spPr>
          <a:xfrm>
            <a:off x="6531563" y="2807100"/>
            <a:ext cx="2300748" cy="1612375"/>
          </a:xfrm>
          <a:prstGeom prst="rect">
            <a:avLst/>
          </a:prstGeom>
          <a:noFill/>
          <a:ln>
            <a:noFill/>
          </a:ln>
        </p:spPr>
      </p:pic>
      <p:pic>
        <p:nvPicPr>
          <p:cNvPr descr="two stick figures are standing next to each other and one has a red speech bubble (Provided by Tenor)" id="3277" name="Google Shape;3277;p239"/>
          <p:cNvPicPr preferRelativeResize="0"/>
          <p:nvPr/>
        </p:nvPicPr>
        <p:blipFill rotWithShape="1">
          <a:blip r:embed="rId4">
            <a:alphaModFix/>
          </a:blip>
          <a:srcRect b="0" l="20211" r="0" t="12945"/>
          <a:stretch/>
        </p:blipFill>
        <p:spPr>
          <a:xfrm>
            <a:off x="311700" y="1785975"/>
            <a:ext cx="2698425" cy="2453432"/>
          </a:xfrm>
          <a:prstGeom prst="rect">
            <a:avLst/>
          </a:prstGeom>
          <a:noFill/>
          <a:ln>
            <a:noFill/>
          </a:ln>
        </p:spPr>
      </p:pic>
      <p:pic>
        <p:nvPicPr>
          <p:cNvPr descr="a cartoon drawing of a man sitting at a desk with a laptop and talking to other people (Provided by Tenor)" id="3278" name="Google Shape;3278;p239"/>
          <p:cNvPicPr preferRelativeResize="0"/>
          <p:nvPr/>
        </p:nvPicPr>
        <p:blipFill>
          <a:blip r:embed="rId5">
            <a:alphaModFix/>
          </a:blip>
          <a:stretch>
            <a:fillRect/>
          </a:stretch>
        </p:blipFill>
        <p:spPr>
          <a:xfrm>
            <a:off x="3992050" y="1701046"/>
            <a:ext cx="2698425" cy="2292026"/>
          </a:xfrm>
          <a:prstGeom prst="rect">
            <a:avLst/>
          </a:prstGeom>
          <a:noFill/>
          <a:ln>
            <a:noFill/>
          </a:ln>
        </p:spPr>
      </p:pic>
      <p:pic>
        <p:nvPicPr>
          <p:cNvPr descr="two stick figures are standing next to each other with speech bubbles and a light bulb above them . (Provided by Tenor)" id="3279" name="Google Shape;3279;p239"/>
          <p:cNvPicPr preferRelativeResize="0"/>
          <p:nvPr/>
        </p:nvPicPr>
        <p:blipFill rotWithShape="1">
          <a:blip r:embed="rId6">
            <a:alphaModFix/>
          </a:blip>
          <a:srcRect b="12042" l="31137" r="23731" t="13851"/>
          <a:stretch/>
        </p:blipFill>
        <p:spPr>
          <a:xfrm>
            <a:off x="3051450" y="2701908"/>
            <a:ext cx="1637100" cy="2067492"/>
          </a:xfrm>
          <a:prstGeom prst="rect">
            <a:avLst/>
          </a:prstGeom>
          <a:noFill/>
          <a:ln>
            <a:noFill/>
          </a:ln>
        </p:spPr>
      </p:pic>
      <p:sp>
        <p:nvSpPr>
          <p:cNvPr id="3280" name="Google Shape;3280;p239"/>
          <p:cNvSpPr txBox="1"/>
          <p:nvPr/>
        </p:nvSpPr>
        <p:spPr>
          <a:xfrm>
            <a:off x="311700" y="1324286"/>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Listening drive</a:t>
            </a:r>
            <a:endParaRPr b="1" sz="1800">
              <a:solidFill>
                <a:srgbClr val="434343"/>
              </a:solidFill>
              <a:latin typeface="Montserrat"/>
              <a:ea typeface="Montserrat"/>
              <a:cs typeface="Montserrat"/>
              <a:sym typeface="Montserrat"/>
            </a:endParaRPr>
          </a:p>
        </p:txBody>
      </p:sp>
      <p:sp>
        <p:nvSpPr>
          <p:cNvPr id="3281" name="Google Shape;3281;p239"/>
          <p:cNvSpPr txBox="1"/>
          <p:nvPr/>
        </p:nvSpPr>
        <p:spPr>
          <a:xfrm>
            <a:off x="3753450" y="1324275"/>
            <a:ext cx="1637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Stories</a:t>
            </a:r>
            <a:endParaRPr b="1" sz="1800">
              <a:solidFill>
                <a:srgbClr val="434343"/>
              </a:solidFill>
              <a:latin typeface="Montserrat"/>
              <a:ea typeface="Montserrat"/>
              <a:cs typeface="Montserrat"/>
              <a:sym typeface="Montserrat"/>
            </a:endParaRPr>
          </a:p>
        </p:txBody>
      </p:sp>
      <p:sp>
        <p:nvSpPr>
          <p:cNvPr id="3282" name="Google Shape;3282;p239"/>
          <p:cNvSpPr txBox="1"/>
          <p:nvPr/>
        </p:nvSpPr>
        <p:spPr>
          <a:xfrm>
            <a:off x="5832300" y="1324286"/>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Community research</a:t>
            </a:r>
            <a:endParaRPr b="1" sz="1800">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6" name="Shape 3286"/>
        <p:cNvGrpSpPr/>
        <p:nvPr/>
      </p:nvGrpSpPr>
      <p:grpSpPr>
        <a:xfrm>
          <a:off x="0" y="0"/>
          <a:ext cx="0" cy="0"/>
          <a:chOff x="0" y="0"/>
          <a:chExt cx="0" cy="0"/>
        </a:xfrm>
      </p:grpSpPr>
      <p:sp>
        <p:nvSpPr>
          <p:cNvPr id="3287" name="Google Shape;3287;p2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Setting up a LINE (≒ WhatsApp) group chat to hear from public health center nurses and staff</a:t>
            </a:r>
            <a:endParaRPr/>
          </a:p>
        </p:txBody>
      </p:sp>
      <p:sp>
        <p:nvSpPr>
          <p:cNvPr id="3288" name="Google Shape;3288;p240"/>
          <p:cNvSpPr/>
          <p:nvPr/>
        </p:nvSpPr>
        <p:spPr>
          <a:xfrm>
            <a:off x="311700" y="2760266"/>
            <a:ext cx="4551000" cy="1902000"/>
          </a:xfrm>
          <a:prstGeom prst="wedgeRoundRectCallout">
            <a:avLst>
              <a:gd fmla="val 62208" name="adj1"/>
              <a:gd fmla="val 3346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rgbClr val="434343"/>
                </a:solidFill>
                <a:latin typeface="Montserrat"/>
                <a:ea typeface="Montserrat"/>
                <a:cs typeface="Montserrat"/>
                <a:sym typeface="Montserrat"/>
              </a:rPr>
              <a:t>“I support intractable disease patients usually and take on COVID-19 response in addition to that work.</a:t>
            </a:r>
            <a:br>
              <a:rPr i="1" lang="en" sz="1200">
                <a:solidFill>
                  <a:srgbClr val="434343"/>
                </a:solidFill>
                <a:latin typeface="Montserrat"/>
                <a:ea typeface="Montserrat"/>
                <a:cs typeface="Montserrat"/>
                <a:sym typeface="Montserrat"/>
              </a:rPr>
            </a:br>
            <a:r>
              <a:rPr i="1" lang="en" sz="1200">
                <a:solidFill>
                  <a:srgbClr val="434343"/>
                </a:solidFill>
                <a:latin typeface="Montserrat"/>
                <a:ea typeface="Montserrat"/>
                <a:cs typeface="Montserrat"/>
                <a:sym typeface="Montserrat"/>
              </a:rPr>
              <a:t>I start work at 9am, responding to COVID-19 patient care and calls that rolled over from the day before.  But new COVID-19 patients call us throughout the day, and work accumulates. That day, we didn’t have any breaks, even to eat. </a:t>
            </a:r>
            <a:r>
              <a:rPr b="1" i="1" lang="en" sz="1200">
                <a:solidFill>
                  <a:srgbClr val="434343"/>
                </a:solidFill>
                <a:latin typeface="Montserrat"/>
                <a:ea typeface="Montserrat"/>
                <a:cs typeface="Montserrat"/>
                <a:sym typeface="Montserrat"/>
              </a:rPr>
              <a:t>My head stopped working and I asked to leave work around 3am</a:t>
            </a:r>
            <a:r>
              <a:rPr i="1" lang="en" sz="1200">
                <a:solidFill>
                  <a:srgbClr val="434343"/>
                </a:solidFill>
                <a:latin typeface="Montserrat"/>
                <a:ea typeface="Montserrat"/>
                <a:cs typeface="Montserrat"/>
                <a:sym typeface="Montserrat"/>
              </a:rPr>
              <a:t>.”</a:t>
            </a:r>
            <a:br>
              <a:rPr lang="en" sz="1200">
                <a:solidFill>
                  <a:srgbClr val="434343"/>
                </a:solidFill>
                <a:latin typeface="Montserrat"/>
                <a:ea typeface="Montserrat"/>
                <a:cs typeface="Montserrat"/>
                <a:sym typeface="Montserrat"/>
              </a:rPr>
            </a:br>
            <a:r>
              <a:rPr lang="en" sz="1000">
                <a:solidFill>
                  <a:srgbClr val="434343"/>
                </a:solidFill>
                <a:latin typeface="Montserrat"/>
                <a:ea typeface="Montserrat"/>
                <a:cs typeface="Montserrat"/>
                <a:sym typeface="Montserrat"/>
              </a:rPr>
              <a:t>— Public Health Nurse on Maternal Care, Intractable Disease Care, Community Care Team, age 20s</a:t>
            </a:r>
            <a:endParaRPr sz="1000">
              <a:solidFill>
                <a:srgbClr val="434343"/>
              </a:solidFill>
              <a:latin typeface="Montserrat"/>
              <a:ea typeface="Montserrat"/>
              <a:cs typeface="Montserrat"/>
              <a:sym typeface="Montserrat"/>
            </a:endParaRPr>
          </a:p>
        </p:txBody>
      </p:sp>
      <p:sp>
        <p:nvSpPr>
          <p:cNvPr id="3289" name="Google Shape;3289;p240"/>
          <p:cNvSpPr/>
          <p:nvPr/>
        </p:nvSpPr>
        <p:spPr>
          <a:xfrm>
            <a:off x="4763425" y="1602306"/>
            <a:ext cx="4226700" cy="2140200"/>
          </a:xfrm>
          <a:prstGeom prst="wedgeRoundRectCallout">
            <a:avLst>
              <a:gd fmla="val -5868" name="adj1"/>
              <a:gd fmla="val 58810"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rgbClr val="434343"/>
                </a:solidFill>
                <a:latin typeface="Montserrat"/>
                <a:ea typeface="Montserrat"/>
                <a:cs typeface="Montserrat"/>
                <a:sym typeface="Montserrat"/>
              </a:rPr>
              <a:t>“There are calls throughout the day. Some people call, worried that they have been in close contact with COVID-19 patients, and others call about non-COVID health consultations. Sometimes we get yelled by people who are feeling fear and frustration, and sometimes we get stuck between the Osaka-fu government and the people. </a:t>
            </a:r>
            <a:r>
              <a:rPr b="1" i="1" lang="en" sz="1200">
                <a:solidFill>
                  <a:srgbClr val="434343"/>
                </a:solidFill>
                <a:latin typeface="Montserrat"/>
                <a:ea typeface="Montserrat"/>
                <a:cs typeface="Montserrat"/>
                <a:sym typeface="Montserrat"/>
              </a:rPr>
              <a:t>I am always nervous and don’t remember when I take lunch. I get home past midnight on all seven consecutive work days.</a:t>
            </a:r>
            <a:r>
              <a:rPr i="1" lang="en" sz="1200">
                <a:solidFill>
                  <a:srgbClr val="434343"/>
                </a:solidFill>
                <a:latin typeface="Montserrat"/>
                <a:ea typeface="Montserrat"/>
                <a:cs typeface="Montserrat"/>
                <a:sym typeface="Montserrat"/>
              </a:rPr>
              <a:t>”</a:t>
            </a:r>
            <a:br>
              <a:rPr lang="en" sz="1200">
                <a:solidFill>
                  <a:srgbClr val="434343"/>
                </a:solidFill>
                <a:latin typeface="Montserrat"/>
                <a:ea typeface="Montserrat"/>
                <a:cs typeface="Montserrat"/>
                <a:sym typeface="Montserrat"/>
              </a:rPr>
            </a:br>
            <a:r>
              <a:rPr lang="en" sz="1000">
                <a:solidFill>
                  <a:srgbClr val="434343"/>
                </a:solidFill>
                <a:latin typeface="Montserrat"/>
                <a:ea typeface="Montserrat"/>
                <a:cs typeface="Montserrat"/>
                <a:sym typeface="Montserrat"/>
              </a:rPr>
              <a:t>— Public Health Nurse on Infectious Disease Team, age 20s</a:t>
            </a:r>
            <a:endParaRPr sz="1000">
              <a:solidFill>
                <a:srgbClr val="434343"/>
              </a:solidFill>
              <a:latin typeface="Montserrat"/>
              <a:ea typeface="Montserrat"/>
              <a:cs typeface="Montserrat"/>
              <a:sym typeface="Montserrat"/>
            </a:endParaRPr>
          </a:p>
        </p:txBody>
      </p:sp>
      <p:sp>
        <p:nvSpPr>
          <p:cNvPr id="3290" name="Google Shape;3290;p240"/>
          <p:cNvSpPr/>
          <p:nvPr/>
        </p:nvSpPr>
        <p:spPr>
          <a:xfrm>
            <a:off x="311700" y="1400291"/>
            <a:ext cx="4551000" cy="1230900"/>
          </a:xfrm>
          <a:prstGeom prst="wedgeRoundRectCallout">
            <a:avLst>
              <a:gd fmla="val 45203" name="adj1"/>
              <a:gd fmla="val 68547"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rgbClr val="434343"/>
                </a:solidFill>
                <a:latin typeface="Montserrat"/>
                <a:ea typeface="Montserrat"/>
                <a:cs typeface="Montserrat"/>
                <a:sym typeface="Montserrat"/>
              </a:rPr>
              <a:t>“My general flow of a busy day is waking up at 5:30am, leaving home past 7am, starting work at 9am, and </a:t>
            </a:r>
            <a:r>
              <a:rPr b="1" i="1" lang="en" sz="1200">
                <a:solidFill>
                  <a:srgbClr val="434343"/>
                </a:solidFill>
                <a:latin typeface="Montserrat"/>
                <a:ea typeface="Montserrat"/>
                <a:cs typeface="Montserrat"/>
                <a:sym typeface="Montserrat"/>
              </a:rPr>
              <a:t>finishing around 1am, getting home around 2am</a:t>
            </a:r>
            <a:r>
              <a:rPr i="1" lang="en" sz="1200">
                <a:solidFill>
                  <a:srgbClr val="434343"/>
                </a:solidFill>
                <a:latin typeface="Montserrat"/>
                <a:ea typeface="Montserrat"/>
                <a:cs typeface="Montserrat"/>
                <a:sym typeface="Montserrat"/>
              </a:rPr>
              <a:t>. Many younger public health nurses reported</a:t>
            </a:r>
            <a:br>
              <a:rPr i="1" lang="en" sz="1200">
                <a:solidFill>
                  <a:srgbClr val="434343"/>
                </a:solidFill>
                <a:latin typeface="Montserrat"/>
                <a:ea typeface="Montserrat"/>
                <a:cs typeface="Montserrat"/>
                <a:sym typeface="Montserrat"/>
              </a:rPr>
            </a:br>
            <a:r>
              <a:rPr b="1" i="1" lang="en" sz="1200">
                <a:solidFill>
                  <a:srgbClr val="434343"/>
                </a:solidFill>
                <a:latin typeface="Montserrat"/>
                <a:ea typeface="Montserrat"/>
                <a:cs typeface="Montserrat"/>
                <a:sym typeface="Montserrat"/>
              </a:rPr>
              <a:t>mental and physical health issues due to stress</a:t>
            </a:r>
            <a:r>
              <a:rPr i="1" lang="en" sz="1200">
                <a:solidFill>
                  <a:srgbClr val="434343"/>
                </a:solidFill>
                <a:latin typeface="Montserrat"/>
                <a:ea typeface="Montserrat"/>
                <a:cs typeface="Montserrat"/>
                <a:sym typeface="Montserrat"/>
              </a:rPr>
              <a:t>.”</a:t>
            </a:r>
            <a:br>
              <a:rPr lang="en" sz="1200">
                <a:solidFill>
                  <a:srgbClr val="434343"/>
                </a:solidFill>
                <a:latin typeface="Montserrat"/>
                <a:ea typeface="Montserrat"/>
                <a:cs typeface="Montserrat"/>
                <a:sym typeface="Montserrat"/>
              </a:rPr>
            </a:br>
            <a:r>
              <a:rPr lang="en" sz="1000">
                <a:solidFill>
                  <a:srgbClr val="434343"/>
                </a:solidFill>
                <a:latin typeface="Montserrat"/>
                <a:ea typeface="Montserrat"/>
                <a:cs typeface="Montserrat"/>
                <a:sym typeface="Montserrat"/>
              </a:rPr>
              <a:t>— Public Health Nurse on Infectious Disease Team, age 40s</a:t>
            </a:r>
            <a:endParaRPr sz="1000">
              <a:solidFill>
                <a:srgbClr val="434343"/>
              </a:solidFill>
              <a:latin typeface="Montserrat"/>
              <a:ea typeface="Montserrat"/>
              <a:cs typeface="Montserrat"/>
              <a:sym typeface="Montserrat"/>
            </a:endParaRPr>
          </a:p>
        </p:txBody>
      </p:sp>
      <p:pic>
        <p:nvPicPr>
          <p:cNvPr descr="a drawing of two stick figures standing next to each other with the words &quot; gf by leonard yech &quot; on the bottom (Provided by Tenor)" id="3291" name="Google Shape;3291;p240"/>
          <p:cNvPicPr preferRelativeResize="0"/>
          <p:nvPr/>
        </p:nvPicPr>
        <p:blipFill>
          <a:blip r:embed="rId3">
            <a:alphaModFix/>
          </a:blip>
          <a:stretch>
            <a:fillRect/>
          </a:stretch>
        </p:blipFill>
        <p:spPr>
          <a:xfrm>
            <a:off x="5064250" y="3617735"/>
            <a:ext cx="2095750" cy="1430840"/>
          </a:xfrm>
          <a:prstGeom prst="rect">
            <a:avLst/>
          </a:prstGeom>
          <a:noFill/>
          <a:ln>
            <a:noFill/>
          </a:ln>
        </p:spPr>
      </p:pic>
      <p:sp>
        <p:nvSpPr>
          <p:cNvPr id="3292" name="Google Shape;3292;p240"/>
          <p:cNvSpPr txBox="1"/>
          <p:nvPr/>
        </p:nvSpPr>
        <p:spPr>
          <a:xfrm>
            <a:off x="7157645" y="3744530"/>
            <a:ext cx="19533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200">
                <a:solidFill>
                  <a:srgbClr val="434343"/>
                </a:solidFill>
                <a:latin typeface="Montserrat"/>
                <a:ea typeface="Montserrat"/>
                <a:cs typeface="Montserrat"/>
                <a:sym typeface="Montserrat"/>
              </a:rPr>
              <a:t>If we don’t do something about this, </a:t>
            </a:r>
            <a:r>
              <a:rPr b="1" i="1" lang="en" sz="1200">
                <a:solidFill>
                  <a:srgbClr val="434343"/>
                </a:solidFill>
                <a:latin typeface="Montserrat"/>
                <a:ea typeface="Montserrat"/>
                <a:cs typeface="Montserrat"/>
                <a:sym typeface="Montserrat"/>
              </a:rPr>
              <a:t>we can’t save lives </a:t>
            </a:r>
            <a:r>
              <a:rPr i="1" lang="en" sz="1200">
                <a:solidFill>
                  <a:srgbClr val="434343"/>
                </a:solidFill>
                <a:latin typeface="Montserrat"/>
                <a:ea typeface="Montserrat"/>
                <a:cs typeface="Montserrat"/>
                <a:sym typeface="Montserrat"/>
              </a:rPr>
              <a:t>that we could have saved!</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6" name="Shape 3296"/>
        <p:cNvGrpSpPr/>
        <p:nvPr/>
      </p:nvGrpSpPr>
      <p:grpSpPr>
        <a:xfrm>
          <a:off x="0" y="0"/>
          <a:ext cx="0" cy="0"/>
          <a:chOff x="0" y="0"/>
          <a:chExt cx="0" cy="0"/>
        </a:xfrm>
      </p:grpSpPr>
      <p:sp>
        <p:nvSpPr>
          <p:cNvPr id="3297" name="Google Shape;3297;p2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Governor Yoshimura’s popularity rising under COVID-19 pandemic</a:t>
            </a:r>
            <a:endParaRPr/>
          </a:p>
        </p:txBody>
      </p:sp>
      <p:pic>
        <p:nvPicPr>
          <p:cNvPr id="3298" name="Google Shape;3298;p241"/>
          <p:cNvPicPr preferRelativeResize="0"/>
          <p:nvPr/>
        </p:nvPicPr>
        <p:blipFill>
          <a:blip r:embed="rId3">
            <a:alphaModFix/>
          </a:blip>
          <a:stretch>
            <a:fillRect/>
          </a:stretch>
        </p:blipFill>
        <p:spPr>
          <a:xfrm>
            <a:off x="406625" y="1830925"/>
            <a:ext cx="3826725" cy="2408950"/>
          </a:xfrm>
          <a:prstGeom prst="rect">
            <a:avLst/>
          </a:prstGeom>
          <a:noFill/>
          <a:ln>
            <a:noFill/>
          </a:ln>
        </p:spPr>
      </p:pic>
      <p:pic>
        <p:nvPicPr>
          <p:cNvPr id="3299" name="Google Shape;3299;p241"/>
          <p:cNvPicPr preferRelativeResize="0"/>
          <p:nvPr/>
        </p:nvPicPr>
        <p:blipFill>
          <a:blip r:embed="rId4">
            <a:alphaModFix/>
          </a:blip>
          <a:stretch>
            <a:fillRect/>
          </a:stretch>
        </p:blipFill>
        <p:spPr>
          <a:xfrm>
            <a:off x="4572000" y="1265600"/>
            <a:ext cx="4059023" cy="2184101"/>
          </a:xfrm>
          <a:prstGeom prst="rect">
            <a:avLst/>
          </a:prstGeom>
          <a:noFill/>
          <a:ln>
            <a:noFill/>
          </a:ln>
        </p:spPr>
      </p:pic>
      <p:sp>
        <p:nvSpPr>
          <p:cNvPr id="3300" name="Google Shape;3300;p241"/>
          <p:cNvSpPr txBox="1"/>
          <p:nvPr/>
        </p:nvSpPr>
        <p:spPr>
          <a:xfrm>
            <a:off x="4661039" y="4144950"/>
            <a:ext cx="2672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People tweeting</a:t>
            </a:r>
            <a:r>
              <a:rPr b="1" lang="en" sz="1200">
                <a:solidFill>
                  <a:srgbClr val="434343"/>
                </a:solidFill>
                <a:latin typeface="Meiryo"/>
                <a:ea typeface="Meiryo"/>
                <a:cs typeface="Meiryo"/>
                <a:sym typeface="Meiryo"/>
              </a:rPr>
              <a:t> ＃吉村寝ろ</a:t>
            </a:r>
            <a:endParaRPr b="1" sz="1200">
              <a:solidFill>
                <a:srgbClr val="434343"/>
              </a:solidFill>
              <a:latin typeface="Meiryo"/>
              <a:ea typeface="Meiryo"/>
              <a:cs typeface="Meiryo"/>
              <a:sym typeface="Meiryo"/>
            </a:endParaRPr>
          </a:p>
          <a:p>
            <a:pPr indent="0" lvl="0" marL="0" rtl="0" algn="l">
              <a:spcBef>
                <a:spcPts val="0"/>
              </a:spcBef>
              <a:spcAft>
                <a:spcPts val="0"/>
              </a:spcAft>
              <a:buNone/>
            </a:pPr>
            <a:r>
              <a:rPr i="1" lang="en" sz="1200">
                <a:solidFill>
                  <a:srgbClr val="434343"/>
                </a:solidFill>
                <a:latin typeface="Montserrat"/>
                <a:ea typeface="Montserrat"/>
                <a:cs typeface="Montserrat"/>
                <a:sym typeface="Montserrat"/>
              </a:rPr>
              <a:t>= Yoshimura, Go Sleep</a:t>
            </a:r>
            <a:endParaRPr i="1" sz="1200">
              <a:solidFill>
                <a:srgbClr val="434343"/>
              </a:solidFill>
              <a:latin typeface="Montserrat"/>
              <a:ea typeface="Montserrat"/>
              <a:cs typeface="Montserrat"/>
              <a:sym typeface="Montserrat"/>
            </a:endParaRPr>
          </a:p>
        </p:txBody>
      </p:sp>
      <p:sp>
        <p:nvSpPr>
          <p:cNvPr id="3301" name="Google Shape;3301;p241"/>
          <p:cNvSpPr txBox="1"/>
          <p:nvPr/>
        </p:nvSpPr>
        <p:spPr>
          <a:xfrm>
            <a:off x="6075977" y="3449700"/>
            <a:ext cx="2672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Talking on TV 10 times a month</a:t>
            </a:r>
            <a:endParaRPr sz="1200">
              <a:solidFill>
                <a:srgbClr val="434343"/>
              </a:solidFill>
              <a:latin typeface="Montserrat"/>
              <a:ea typeface="Montserrat"/>
              <a:cs typeface="Montserrat"/>
              <a:sym typeface="Montserrat"/>
            </a:endParaRPr>
          </a:p>
        </p:txBody>
      </p:sp>
      <p:pic>
        <p:nvPicPr>
          <p:cNvPr descr="a cartoon cat is sweating while holding a fish in its paws (Provided by Tenor)" id="3302" name="Google Shape;3302;p241"/>
          <p:cNvPicPr preferRelativeResize="0"/>
          <p:nvPr/>
        </p:nvPicPr>
        <p:blipFill>
          <a:blip r:embed="rId5">
            <a:alphaModFix/>
          </a:blip>
          <a:stretch>
            <a:fillRect/>
          </a:stretch>
        </p:blipFill>
        <p:spPr>
          <a:xfrm>
            <a:off x="6812625" y="3901250"/>
            <a:ext cx="1039025" cy="9559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3306" name="Shape 3306"/>
        <p:cNvGrpSpPr/>
        <p:nvPr/>
      </p:nvGrpSpPr>
      <p:grpSpPr>
        <a:xfrm>
          <a:off x="0" y="0"/>
          <a:ext cx="0" cy="0"/>
          <a:chOff x="0" y="0"/>
          <a:chExt cx="0" cy="0"/>
        </a:xfrm>
      </p:grpSpPr>
      <p:pic>
        <p:nvPicPr>
          <p:cNvPr id="3307" name="Google Shape;3307;p242" title="What is organizing.png"/>
          <p:cNvPicPr preferRelativeResize="0"/>
          <p:nvPr/>
        </p:nvPicPr>
        <p:blipFill rotWithShape="1">
          <a:blip r:embed="rId3">
            <a:alphaModFix/>
          </a:blip>
          <a:srcRect b="1577" l="87472" r="548" t="95020"/>
          <a:stretch/>
        </p:blipFill>
        <p:spPr>
          <a:xfrm>
            <a:off x="7937125" y="4339678"/>
            <a:ext cx="1095499" cy="175025"/>
          </a:xfrm>
          <a:prstGeom prst="rect">
            <a:avLst/>
          </a:prstGeom>
          <a:noFill/>
          <a:ln>
            <a:noFill/>
          </a:ln>
        </p:spPr>
      </p:pic>
      <p:sp>
        <p:nvSpPr>
          <p:cNvPr id="3308" name="Google Shape;3308;p2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Worksheet</a:t>
            </a:r>
            <a:endParaRPr>
              <a:solidFill>
                <a:srgbClr val="006A71"/>
              </a:solidFill>
            </a:endParaRPr>
          </a:p>
        </p:txBody>
      </p:sp>
      <p:graphicFrame>
        <p:nvGraphicFramePr>
          <p:cNvPr id="3309" name="Google Shape;3309;p242"/>
          <p:cNvGraphicFramePr/>
          <p:nvPr/>
        </p:nvGraphicFramePr>
        <p:xfrm>
          <a:off x="913238" y="1016406"/>
          <a:ext cx="3000000" cy="3000000"/>
        </p:xfrm>
        <a:graphic>
          <a:graphicData uri="http://schemas.openxmlformats.org/drawingml/2006/table">
            <a:tbl>
              <a:tblPr bandRow="1">
                <a:noFill/>
                <a:tableStyleId>{61881711-9A2A-4E91-AE04-9663370FFDDF}</a:tableStyleId>
              </a:tblPr>
              <a:tblGrid>
                <a:gridCol w="3658750"/>
                <a:gridCol w="3658750"/>
              </a:tblGrid>
              <a:tr h="21992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PEOPLE</a:t>
                      </a:r>
                      <a:endParaRPr u="none" cap="none" strike="noStrike">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CCCCCC"/>
                    </a:solidFill>
                  </a:tcPr>
                </a:tc>
                <a:tc hMerge="1"/>
              </a:tr>
              <a:tr h="43557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Who </a:t>
                      </a:r>
                      <a:r>
                        <a:rPr lang="en">
                          <a:solidFill>
                            <a:srgbClr val="434343"/>
                          </a:solidFill>
                          <a:latin typeface="Montserrat"/>
                          <a:ea typeface="Montserrat"/>
                          <a:cs typeface="Montserrat"/>
                          <a:sym typeface="Montserrat"/>
                        </a:rPr>
                        <a:t>a</a:t>
                      </a:r>
                      <a:r>
                        <a:rPr lang="en" u="none" cap="none" strike="noStrike">
                          <a:solidFill>
                            <a:srgbClr val="434343"/>
                          </a:solidFill>
                          <a:latin typeface="Montserrat"/>
                          <a:ea typeface="Montserrat"/>
                          <a:cs typeface="Montserrat"/>
                          <a:sym typeface="Montserrat"/>
                        </a:rPr>
                        <a:t>re </a:t>
                      </a:r>
                      <a:r>
                        <a:rPr lang="en">
                          <a:solidFill>
                            <a:srgbClr val="434343"/>
                          </a:solidFill>
                          <a:latin typeface="Montserrat"/>
                          <a:ea typeface="Montserrat"/>
                          <a:cs typeface="Montserrat"/>
                          <a:sym typeface="Montserrat"/>
                        </a:rPr>
                        <a:t>m</a:t>
                      </a:r>
                      <a:r>
                        <a:rPr lang="en" u="none" cap="none" strike="noStrike">
                          <a:solidFill>
                            <a:srgbClr val="434343"/>
                          </a:solidFill>
                          <a:latin typeface="Montserrat"/>
                          <a:ea typeface="Montserrat"/>
                          <a:cs typeface="Montserrat"/>
                          <a:sym typeface="Montserrat"/>
                        </a:rPr>
                        <a:t>y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eople? (constituency)</a:t>
                      </a:r>
                      <a:endParaRPr u="none" cap="none" strike="noStrike">
                        <a:solidFill>
                          <a:srgbClr val="434343"/>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t/>
                      </a:r>
                      <a:endParaRPr u="none" cap="none" strike="noStrike">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hMerge="1"/>
              </a:tr>
              <a:tr h="21992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PROBLEM</a:t>
                      </a:r>
                      <a:endParaRPr u="none" cap="none" strike="noStrike">
                        <a:solidFill>
                          <a:srgbClr val="434343"/>
                        </a:solidFill>
                        <a:latin typeface="Montserrat"/>
                        <a:ea typeface="Montserrat"/>
                        <a:cs typeface="Montserrat"/>
                        <a:sym typeface="Montserrat"/>
                      </a:endParaRPr>
                    </a:p>
                  </a:txBody>
                  <a:tcPr marT="18425" marB="18425" marR="73025" marL="730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CCCCCC"/>
                    </a:solidFill>
                  </a:tcPr>
                </a:tc>
                <a:tc hMerge="1"/>
              </a:tr>
              <a:tr h="866925">
                <a:tc>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What </a:t>
                      </a:r>
                      <a:r>
                        <a:rPr lang="en">
                          <a:solidFill>
                            <a:srgbClr val="434343"/>
                          </a:solidFill>
                          <a:latin typeface="Montserrat"/>
                          <a:ea typeface="Montserrat"/>
                          <a:cs typeface="Montserrat"/>
                          <a:sym typeface="Montserrat"/>
                        </a:rPr>
                        <a:t>i</a:t>
                      </a:r>
                      <a:r>
                        <a:rPr lang="en" u="none" cap="none" strike="noStrike">
                          <a:solidFill>
                            <a:srgbClr val="434343"/>
                          </a:solidFill>
                          <a:latin typeface="Montserrat"/>
                          <a:ea typeface="Montserrat"/>
                          <a:cs typeface="Montserrat"/>
                          <a:sym typeface="Montserrat"/>
                        </a:rPr>
                        <a:t>s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heir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roblem?</a:t>
                      </a:r>
                      <a:endParaRPr>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How </a:t>
                      </a:r>
                      <a:r>
                        <a:rPr lang="en">
                          <a:solidFill>
                            <a:srgbClr val="434343"/>
                          </a:solidFill>
                          <a:latin typeface="Montserrat"/>
                          <a:ea typeface="Montserrat"/>
                          <a:cs typeface="Montserrat"/>
                          <a:sym typeface="Montserrat"/>
                        </a:rPr>
                        <a:t>w</a:t>
                      </a:r>
                      <a:r>
                        <a:rPr lang="en" u="none" cap="none" strike="noStrike">
                          <a:solidFill>
                            <a:srgbClr val="434343"/>
                          </a:solidFill>
                          <a:latin typeface="Montserrat"/>
                          <a:ea typeface="Montserrat"/>
                          <a:cs typeface="Montserrat"/>
                          <a:sym typeface="Montserrat"/>
                        </a:rPr>
                        <a:t>ould the </a:t>
                      </a:r>
                      <a:r>
                        <a:rPr lang="en">
                          <a:solidFill>
                            <a:srgbClr val="434343"/>
                          </a:solidFill>
                          <a:latin typeface="Montserrat"/>
                          <a:ea typeface="Montserrat"/>
                          <a:cs typeface="Montserrat"/>
                          <a:sym typeface="Montserrat"/>
                        </a:rPr>
                        <a:t>w</a:t>
                      </a:r>
                      <a:r>
                        <a:rPr lang="en" u="none" cap="none" strike="noStrike">
                          <a:solidFill>
                            <a:srgbClr val="434343"/>
                          </a:solidFill>
                          <a:latin typeface="Montserrat"/>
                          <a:ea typeface="Montserrat"/>
                          <a:cs typeface="Montserrat"/>
                          <a:sym typeface="Montserrat"/>
                        </a:rPr>
                        <a:t>orld </a:t>
                      </a:r>
                      <a:r>
                        <a:rPr lang="en">
                          <a:solidFill>
                            <a:srgbClr val="434343"/>
                          </a:solidFill>
                          <a:latin typeface="Montserrat"/>
                          <a:ea typeface="Montserrat"/>
                          <a:cs typeface="Montserrat"/>
                          <a:sym typeface="Montserrat"/>
                        </a:rPr>
                        <a:t>l</a:t>
                      </a:r>
                      <a:r>
                        <a:rPr lang="en" u="none" cap="none" strike="noStrike">
                          <a:solidFill>
                            <a:srgbClr val="434343"/>
                          </a:solidFill>
                          <a:latin typeface="Montserrat"/>
                          <a:ea typeface="Montserrat"/>
                          <a:cs typeface="Montserrat"/>
                          <a:sym typeface="Montserrat"/>
                        </a:rPr>
                        <a:t>ook </a:t>
                      </a:r>
                      <a:r>
                        <a:rPr lang="en">
                          <a:solidFill>
                            <a:srgbClr val="434343"/>
                          </a:solidFill>
                          <a:latin typeface="Montserrat"/>
                          <a:ea typeface="Montserrat"/>
                          <a:cs typeface="Montserrat"/>
                          <a:sym typeface="Montserrat"/>
                        </a:rPr>
                        <a:t>d</a:t>
                      </a:r>
                      <a:r>
                        <a:rPr lang="en" u="none" cap="none" strike="noStrike">
                          <a:solidFill>
                            <a:srgbClr val="434343"/>
                          </a:solidFill>
                          <a:latin typeface="Montserrat"/>
                          <a:ea typeface="Montserrat"/>
                          <a:cs typeface="Montserrat"/>
                          <a:sym typeface="Montserrat"/>
                        </a:rPr>
                        <a:t>ifferent</a:t>
                      </a:r>
                      <a:endParaRPr u="none" cap="none" strike="noStrike">
                        <a:solidFill>
                          <a:srgbClr val="434343"/>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000"/>
                        <a:buFont typeface="Arial"/>
                        <a:buNone/>
                      </a:pPr>
                      <a:r>
                        <a:rPr lang="en">
                          <a:solidFill>
                            <a:srgbClr val="434343"/>
                          </a:solidFill>
                          <a:latin typeface="Montserrat"/>
                          <a:ea typeface="Montserrat"/>
                          <a:cs typeface="Montserrat"/>
                          <a:sym typeface="Montserrat"/>
                        </a:rPr>
                        <a:t>i</a:t>
                      </a:r>
                      <a:r>
                        <a:rPr lang="en" u="none" cap="none" strike="noStrike">
                          <a:solidFill>
                            <a:srgbClr val="434343"/>
                          </a:solidFill>
                          <a:latin typeface="Montserrat"/>
                          <a:ea typeface="Montserrat"/>
                          <a:cs typeface="Montserrat"/>
                          <a:sym typeface="Montserrat"/>
                        </a:rPr>
                        <a:t>f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heir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roblem </a:t>
                      </a:r>
                      <a:r>
                        <a:rPr lang="en">
                          <a:solidFill>
                            <a:srgbClr val="434343"/>
                          </a:solidFill>
                          <a:latin typeface="Montserrat"/>
                          <a:ea typeface="Montserrat"/>
                          <a:cs typeface="Montserrat"/>
                          <a:sym typeface="Montserrat"/>
                        </a:rPr>
                        <a:t>w</a:t>
                      </a:r>
                      <a:r>
                        <a:rPr lang="en" u="none" cap="none" strike="noStrike">
                          <a:solidFill>
                            <a:srgbClr val="434343"/>
                          </a:solidFill>
                          <a:latin typeface="Montserrat"/>
                          <a:ea typeface="Montserrat"/>
                          <a:cs typeface="Montserrat"/>
                          <a:sym typeface="Montserrat"/>
                        </a:rPr>
                        <a:t>ere </a:t>
                      </a:r>
                      <a:r>
                        <a:rPr lang="en">
                          <a:solidFill>
                            <a:srgbClr val="434343"/>
                          </a:solidFill>
                          <a:latin typeface="Montserrat"/>
                          <a:ea typeface="Montserrat"/>
                          <a:cs typeface="Montserrat"/>
                          <a:sym typeface="Montserrat"/>
                        </a:rPr>
                        <a:t>s</a:t>
                      </a:r>
                      <a:r>
                        <a:rPr lang="en" u="none" cap="none" strike="noStrike">
                          <a:solidFill>
                            <a:srgbClr val="434343"/>
                          </a:solidFill>
                          <a:latin typeface="Montserrat"/>
                          <a:ea typeface="Montserrat"/>
                          <a:cs typeface="Montserrat"/>
                          <a:sym typeface="Montserrat"/>
                        </a:rPr>
                        <a:t>olved?</a:t>
                      </a:r>
                      <a:endParaRPr>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r>
              <a:tr h="799750">
                <a:tc>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Why </a:t>
                      </a:r>
                      <a:r>
                        <a:rPr lang="en">
                          <a:solidFill>
                            <a:srgbClr val="434343"/>
                          </a:solidFill>
                          <a:latin typeface="Montserrat"/>
                          <a:ea typeface="Montserrat"/>
                          <a:cs typeface="Montserrat"/>
                          <a:sym typeface="Montserrat"/>
                        </a:rPr>
                        <a:t>h</a:t>
                      </a:r>
                      <a:r>
                        <a:rPr lang="en" u="none" cap="none" strike="noStrike">
                          <a:solidFill>
                            <a:srgbClr val="434343"/>
                          </a:solidFill>
                          <a:latin typeface="Montserrat"/>
                          <a:ea typeface="Montserrat"/>
                          <a:cs typeface="Montserrat"/>
                          <a:sym typeface="Montserrat"/>
                        </a:rPr>
                        <a:t>asn’t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heir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roblem </a:t>
                      </a:r>
                      <a:r>
                        <a:rPr lang="en">
                          <a:solidFill>
                            <a:srgbClr val="434343"/>
                          </a:solidFill>
                          <a:latin typeface="Montserrat"/>
                          <a:ea typeface="Montserrat"/>
                          <a:cs typeface="Montserrat"/>
                          <a:sym typeface="Montserrat"/>
                        </a:rPr>
                        <a:t>b</a:t>
                      </a:r>
                      <a:r>
                        <a:rPr lang="en" u="none" cap="none" strike="noStrike">
                          <a:solidFill>
                            <a:srgbClr val="434343"/>
                          </a:solidFill>
                          <a:latin typeface="Montserrat"/>
                          <a:ea typeface="Montserrat"/>
                          <a:cs typeface="Montserrat"/>
                          <a:sym typeface="Montserrat"/>
                        </a:rPr>
                        <a:t>een </a:t>
                      </a:r>
                      <a:r>
                        <a:rPr lang="en">
                          <a:solidFill>
                            <a:srgbClr val="434343"/>
                          </a:solidFill>
                          <a:latin typeface="Montserrat"/>
                          <a:ea typeface="Montserrat"/>
                          <a:cs typeface="Montserrat"/>
                          <a:sym typeface="Montserrat"/>
                        </a:rPr>
                        <a:t>s</a:t>
                      </a:r>
                      <a:r>
                        <a:rPr lang="en" u="none" cap="none" strike="noStrike">
                          <a:solidFill>
                            <a:srgbClr val="434343"/>
                          </a:solidFill>
                          <a:latin typeface="Montserrat"/>
                          <a:ea typeface="Montserrat"/>
                          <a:cs typeface="Montserrat"/>
                          <a:sym typeface="Montserrat"/>
                        </a:rPr>
                        <a:t>olved?</a:t>
                      </a:r>
                      <a:endParaRPr>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What </a:t>
                      </a:r>
                      <a:r>
                        <a:rPr lang="en">
                          <a:solidFill>
                            <a:srgbClr val="434343"/>
                          </a:solidFill>
                          <a:latin typeface="Montserrat"/>
                          <a:ea typeface="Montserrat"/>
                          <a:cs typeface="Montserrat"/>
                          <a:sym typeface="Montserrat"/>
                        </a:rPr>
                        <a:t>w</a:t>
                      </a:r>
                      <a:r>
                        <a:rPr lang="en" u="none" cap="none" strike="noStrike">
                          <a:solidFill>
                            <a:srgbClr val="434343"/>
                          </a:solidFill>
                          <a:latin typeface="Montserrat"/>
                          <a:ea typeface="Montserrat"/>
                          <a:cs typeface="Montserrat"/>
                          <a:sym typeface="Montserrat"/>
                        </a:rPr>
                        <a:t>ould </a:t>
                      </a:r>
                      <a:r>
                        <a:rPr lang="en">
                          <a:solidFill>
                            <a:srgbClr val="434343"/>
                          </a:solidFill>
                          <a:latin typeface="Montserrat"/>
                          <a:ea typeface="Montserrat"/>
                          <a:cs typeface="Montserrat"/>
                          <a:sym typeface="Montserrat"/>
                        </a:rPr>
                        <a:t>i</a:t>
                      </a:r>
                      <a:r>
                        <a:rPr lang="en" u="none" cap="none" strike="noStrike">
                          <a:solidFill>
                            <a:srgbClr val="434343"/>
                          </a:solidFill>
                          <a:latin typeface="Montserrat"/>
                          <a:ea typeface="Montserrat"/>
                          <a:cs typeface="Montserrat"/>
                          <a:sym typeface="Montserrat"/>
                        </a:rPr>
                        <a:t>t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ake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o </a:t>
                      </a:r>
                      <a:r>
                        <a:rPr lang="en">
                          <a:solidFill>
                            <a:srgbClr val="434343"/>
                          </a:solidFill>
                          <a:latin typeface="Montserrat"/>
                          <a:ea typeface="Montserrat"/>
                          <a:cs typeface="Montserrat"/>
                          <a:sym typeface="Montserrat"/>
                        </a:rPr>
                        <a:t>s</a:t>
                      </a:r>
                      <a:r>
                        <a:rPr lang="en" u="none" cap="none" strike="noStrike">
                          <a:solidFill>
                            <a:srgbClr val="434343"/>
                          </a:solidFill>
                          <a:latin typeface="Montserrat"/>
                          <a:ea typeface="Montserrat"/>
                          <a:cs typeface="Montserrat"/>
                          <a:sym typeface="Montserrat"/>
                        </a:rPr>
                        <a:t>olve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heir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roblem?</a:t>
                      </a:r>
                      <a:endParaRPr u="none" cap="none" strike="noStrike">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r>
              <a:tr h="21992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CHANGE</a:t>
                      </a:r>
                      <a:endParaRPr u="none" cap="none" strike="noStrike">
                        <a:solidFill>
                          <a:srgbClr val="434343"/>
                        </a:solidFill>
                        <a:latin typeface="Montserrat"/>
                        <a:ea typeface="Montserrat"/>
                        <a:cs typeface="Montserrat"/>
                        <a:sym typeface="Montserrat"/>
                      </a:endParaRPr>
                    </a:p>
                  </a:txBody>
                  <a:tcPr marT="18425" marB="18425" marR="73025" marL="730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CCCCCC"/>
                    </a:solidFill>
                  </a:tcPr>
                </a:tc>
                <a:tc hMerge="1"/>
              </a:tr>
              <a:tr h="86692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What is the </a:t>
                      </a:r>
                      <a:r>
                        <a:rPr lang="en">
                          <a:solidFill>
                            <a:srgbClr val="434343"/>
                          </a:solidFill>
                          <a:latin typeface="Montserrat"/>
                          <a:ea typeface="Montserrat"/>
                          <a:cs typeface="Montserrat"/>
                          <a:sym typeface="Montserrat"/>
                        </a:rPr>
                        <a:t>b</a:t>
                      </a:r>
                      <a:r>
                        <a:rPr lang="en" u="none" cap="none" strike="noStrike">
                          <a:solidFill>
                            <a:srgbClr val="434343"/>
                          </a:solidFill>
                          <a:latin typeface="Montserrat"/>
                          <a:ea typeface="Montserrat"/>
                          <a:cs typeface="Montserrat"/>
                          <a:sym typeface="Montserrat"/>
                        </a:rPr>
                        <a:t>ig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icture </a:t>
                      </a:r>
                      <a:r>
                        <a:rPr lang="en">
                          <a:solidFill>
                            <a:srgbClr val="434343"/>
                          </a:solidFill>
                          <a:latin typeface="Montserrat"/>
                          <a:ea typeface="Montserrat"/>
                          <a:cs typeface="Montserrat"/>
                          <a:sym typeface="Montserrat"/>
                        </a:rPr>
                        <a:t>o</a:t>
                      </a:r>
                      <a:r>
                        <a:rPr lang="en" u="none" cap="none" strike="noStrike">
                          <a:solidFill>
                            <a:srgbClr val="434343"/>
                          </a:solidFill>
                          <a:latin typeface="Montserrat"/>
                          <a:ea typeface="Montserrat"/>
                          <a:cs typeface="Montserrat"/>
                          <a:sym typeface="Montserrat"/>
                        </a:rPr>
                        <a:t>utcome?</a:t>
                      </a:r>
                      <a:endParaRPr>
                        <a:solidFill>
                          <a:srgbClr val="434343"/>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000"/>
                        <a:buFont typeface="Arial"/>
                        <a:buNone/>
                      </a:pPr>
                      <a:r>
                        <a:rPr lang="en">
                          <a:solidFill>
                            <a:srgbClr val="434343"/>
                          </a:solidFill>
                          <a:latin typeface="Montserrat"/>
                          <a:ea typeface="Montserrat"/>
                          <a:cs typeface="Montserrat"/>
                          <a:sym typeface="Montserrat"/>
                        </a:rPr>
                        <a:t> </a:t>
                      </a:r>
                      <a:endParaRPr>
                        <a:solidFill>
                          <a:srgbClr val="434343"/>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000"/>
                        <a:buFont typeface="Arial"/>
                        <a:buNone/>
                      </a:pPr>
                      <a:r>
                        <a:t/>
                      </a:r>
                      <a:endParaRPr u="none" cap="none" strike="noStrike">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hMerge="1"/>
              </a:tr>
            </a:tbl>
          </a:graphicData>
        </a:graphic>
      </p:graphicFrame>
      <p:pic>
        <p:nvPicPr>
          <p:cNvPr id="3310" name="Google Shape;3310;p242"/>
          <p:cNvPicPr preferRelativeResize="0"/>
          <p:nvPr/>
        </p:nvPicPr>
        <p:blipFill rotWithShape="1">
          <a:blip r:embed="rId4">
            <a:alphaModFix/>
          </a:blip>
          <a:srcRect b="0" l="0" r="0" t="0"/>
          <a:stretch/>
        </p:blipFill>
        <p:spPr>
          <a:xfrm>
            <a:off x="976150" y="3962006"/>
            <a:ext cx="1094582" cy="824300"/>
          </a:xfrm>
          <a:prstGeom prst="rect">
            <a:avLst/>
          </a:prstGeom>
          <a:noFill/>
          <a:ln>
            <a:noFill/>
          </a:ln>
        </p:spPr>
      </p:pic>
      <p:grpSp>
        <p:nvGrpSpPr>
          <p:cNvPr id="3311" name="Google Shape;3311;p242"/>
          <p:cNvGrpSpPr/>
          <p:nvPr/>
        </p:nvGrpSpPr>
        <p:grpSpPr>
          <a:xfrm>
            <a:off x="5924758" y="2401725"/>
            <a:ext cx="2958142" cy="1932600"/>
            <a:chOff x="5848558" y="2335700"/>
            <a:chExt cx="2958142" cy="1932600"/>
          </a:xfrm>
        </p:grpSpPr>
        <p:sp>
          <p:nvSpPr>
            <p:cNvPr id="3312" name="Google Shape;3312;p242"/>
            <p:cNvSpPr/>
            <p:nvPr/>
          </p:nvSpPr>
          <p:spPr>
            <a:xfrm>
              <a:off x="5940650" y="2335700"/>
              <a:ext cx="2847600" cy="1932600"/>
            </a:xfrm>
            <a:prstGeom prst="wedgeRoundRectCallout">
              <a:avLst>
                <a:gd fmla="val -36842" name="adj1"/>
                <a:gd fmla="val 59812" name="adj2"/>
                <a:gd fmla="val 0" name="adj3"/>
              </a:avLst>
            </a:prstGeom>
            <a:solidFill>
              <a:srgbClr val="E6F0F1"/>
            </a:solid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rgbClr val="5E0942"/>
                </a:solidFill>
                <a:latin typeface="Montserrat"/>
                <a:ea typeface="Montserrat"/>
                <a:cs typeface="Montserrat"/>
                <a:sym typeface="Montserrat"/>
              </a:endParaRPr>
            </a:p>
          </p:txBody>
        </p:sp>
        <p:sp>
          <p:nvSpPr>
            <p:cNvPr id="3313" name="Google Shape;3313;p242"/>
            <p:cNvSpPr/>
            <p:nvPr/>
          </p:nvSpPr>
          <p:spPr>
            <a:xfrm>
              <a:off x="7205576" y="2813005"/>
              <a:ext cx="1473000" cy="12159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4" name="Google Shape;3314;p242"/>
            <p:cNvSpPr/>
            <p:nvPr/>
          </p:nvSpPr>
          <p:spPr>
            <a:xfrm>
              <a:off x="7205576" y="3623763"/>
              <a:ext cx="491100" cy="4053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5" name="Google Shape;3315;p242"/>
            <p:cNvSpPr/>
            <p:nvPr/>
          </p:nvSpPr>
          <p:spPr>
            <a:xfrm>
              <a:off x="7696600" y="3623763"/>
              <a:ext cx="491100" cy="4053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6" name="Google Shape;3316;p242"/>
            <p:cNvSpPr/>
            <p:nvPr/>
          </p:nvSpPr>
          <p:spPr>
            <a:xfrm>
              <a:off x="8187624" y="3623763"/>
              <a:ext cx="491100" cy="4053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7" name="Google Shape;3317;p242"/>
            <p:cNvSpPr/>
            <p:nvPr/>
          </p:nvSpPr>
          <p:spPr>
            <a:xfrm>
              <a:off x="7696600" y="2813005"/>
              <a:ext cx="491100" cy="4053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18" name="Google Shape;3318;p242"/>
            <p:cNvGrpSpPr/>
            <p:nvPr/>
          </p:nvGrpSpPr>
          <p:grpSpPr>
            <a:xfrm>
              <a:off x="7450883" y="3219807"/>
              <a:ext cx="981883" cy="405354"/>
              <a:chOff x="2274975" y="3416500"/>
              <a:chExt cx="1828800" cy="914400"/>
            </a:xfrm>
          </p:grpSpPr>
          <p:sp>
            <p:nvSpPr>
              <p:cNvPr id="3319" name="Google Shape;3319;p242"/>
              <p:cNvSpPr/>
              <p:nvPr/>
            </p:nvSpPr>
            <p:spPr>
              <a:xfrm>
                <a:off x="3189375" y="3416500"/>
                <a:ext cx="914400" cy="9144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0" name="Google Shape;3320;p242"/>
              <p:cNvSpPr/>
              <p:nvPr/>
            </p:nvSpPr>
            <p:spPr>
              <a:xfrm>
                <a:off x="2274975" y="3416500"/>
                <a:ext cx="914400" cy="914400"/>
              </a:xfrm>
              <a:prstGeom prst="triangle">
                <a:avLst>
                  <a:gd fmla="val 50000" name="adj"/>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3321" name="Google Shape;3321;p242"/>
            <p:cNvCxnSpPr>
              <a:endCxn id="3317" idx="0"/>
            </p:cNvCxnSpPr>
            <p:nvPr/>
          </p:nvCxnSpPr>
          <p:spPr>
            <a:xfrm rot="10800000">
              <a:off x="7942150" y="2813005"/>
              <a:ext cx="6300" cy="1213800"/>
            </a:xfrm>
            <a:prstGeom prst="straightConnector1">
              <a:avLst/>
            </a:prstGeom>
            <a:noFill/>
            <a:ln cap="flat" cmpd="sng" w="38100">
              <a:solidFill>
                <a:srgbClr val="434343"/>
              </a:solidFill>
              <a:prstDash val="solid"/>
              <a:round/>
              <a:headEnd len="sm" w="sm" type="none"/>
              <a:tailEnd len="med" w="med" type="stealth"/>
            </a:ln>
          </p:spPr>
        </p:cxnSp>
        <p:sp>
          <p:nvSpPr>
            <p:cNvPr id="3322" name="Google Shape;3322;p242"/>
            <p:cNvSpPr txBox="1"/>
            <p:nvPr/>
          </p:nvSpPr>
          <p:spPr>
            <a:xfrm>
              <a:off x="6186048" y="3523231"/>
              <a:ext cx="1265100" cy="17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Strategic goal</a:t>
              </a:r>
              <a:endParaRPr sz="1200">
                <a:solidFill>
                  <a:srgbClr val="434343"/>
                </a:solidFill>
                <a:latin typeface="Montserrat"/>
                <a:ea typeface="Montserrat"/>
                <a:cs typeface="Montserrat"/>
                <a:sym typeface="Montserrat"/>
              </a:endParaRPr>
            </a:p>
          </p:txBody>
        </p:sp>
        <p:sp>
          <p:nvSpPr>
            <p:cNvPr id="3323" name="Google Shape;3323;p242"/>
            <p:cNvSpPr txBox="1"/>
            <p:nvPr/>
          </p:nvSpPr>
          <p:spPr>
            <a:xfrm>
              <a:off x="7450878" y="4050632"/>
              <a:ext cx="981900" cy="17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Resources</a:t>
              </a:r>
              <a:endParaRPr sz="1200">
                <a:solidFill>
                  <a:srgbClr val="434343"/>
                </a:solidFill>
                <a:latin typeface="Montserrat"/>
                <a:ea typeface="Montserrat"/>
                <a:cs typeface="Montserrat"/>
                <a:sym typeface="Montserrat"/>
              </a:endParaRPr>
            </a:p>
          </p:txBody>
        </p:sp>
        <p:sp>
          <p:nvSpPr>
            <p:cNvPr id="3324" name="Google Shape;3324;p242"/>
            <p:cNvSpPr txBox="1"/>
            <p:nvPr/>
          </p:nvSpPr>
          <p:spPr>
            <a:xfrm>
              <a:off x="5848558" y="2794200"/>
              <a:ext cx="2152500" cy="176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The mountain top goal</a:t>
              </a:r>
              <a:endParaRPr b="1" sz="1200">
                <a:solidFill>
                  <a:srgbClr val="5E0942"/>
                </a:solidFill>
                <a:latin typeface="Montserrat"/>
                <a:ea typeface="Montserrat"/>
                <a:cs typeface="Montserrat"/>
                <a:sym typeface="Montserrat"/>
              </a:endParaRPr>
            </a:p>
          </p:txBody>
        </p:sp>
        <p:cxnSp>
          <p:nvCxnSpPr>
            <p:cNvPr id="3325" name="Google Shape;3325;p242"/>
            <p:cNvCxnSpPr/>
            <p:nvPr/>
          </p:nvCxnSpPr>
          <p:spPr>
            <a:xfrm rot="10800000">
              <a:off x="7446378" y="3618452"/>
              <a:ext cx="4500" cy="406800"/>
            </a:xfrm>
            <a:prstGeom prst="straightConnector1">
              <a:avLst/>
            </a:prstGeom>
            <a:noFill/>
            <a:ln cap="flat" cmpd="sng" w="38100">
              <a:solidFill>
                <a:srgbClr val="434343"/>
              </a:solidFill>
              <a:prstDash val="solid"/>
              <a:round/>
              <a:headEnd len="sm" w="sm" type="none"/>
              <a:tailEnd len="med" w="med" type="stealth"/>
            </a:ln>
          </p:spPr>
        </p:cxnSp>
        <p:sp>
          <p:nvSpPr>
            <p:cNvPr id="3326" name="Google Shape;3326;p242"/>
            <p:cNvSpPr txBox="1"/>
            <p:nvPr/>
          </p:nvSpPr>
          <p:spPr>
            <a:xfrm>
              <a:off x="5922200" y="2424675"/>
              <a:ext cx="2884500" cy="257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Strategy is </a:t>
              </a:r>
              <a:r>
                <a:rPr b="1" i="1" lang="en" sz="1600">
                  <a:solidFill>
                    <a:srgbClr val="434343"/>
                  </a:solidFill>
                  <a:latin typeface="Montserrat"/>
                  <a:ea typeface="Montserrat"/>
                  <a:cs typeface="Montserrat"/>
                  <a:sym typeface="Montserrat"/>
                </a:rPr>
                <a:t>nested</a:t>
              </a:r>
              <a:endParaRPr b="1" i="1" sz="1600">
                <a:solidFill>
                  <a:srgbClr val="434343"/>
                </a:solidFill>
                <a:latin typeface="Montserrat"/>
                <a:ea typeface="Montserrat"/>
                <a:cs typeface="Montserrat"/>
                <a:sym typeface="Montserrat"/>
              </a:endParaRPr>
            </a:p>
          </p:txBody>
        </p:sp>
      </p:grpSp>
      <p:grpSp>
        <p:nvGrpSpPr>
          <p:cNvPr id="3327" name="Google Shape;3327;p242"/>
          <p:cNvGrpSpPr/>
          <p:nvPr/>
        </p:nvGrpSpPr>
        <p:grpSpPr>
          <a:xfrm>
            <a:off x="190220" y="2401725"/>
            <a:ext cx="3242455" cy="1932600"/>
            <a:chOff x="190220" y="2401725"/>
            <a:chExt cx="3242455" cy="1932600"/>
          </a:xfrm>
        </p:grpSpPr>
        <p:sp>
          <p:nvSpPr>
            <p:cNvPr id="3328" name="Google Shape;3328;p242"/>
            <p:cNvSpPr/>
            <p:nvPr/>
          </p:nvSpPr>
          <p:spPr>
            <a:xfrm>
              <a:off x="250875" y="2401725"/>
              <a:ext cx="3181800" cy="1932600"/>
            </a:xfrm>
            <a:prstGeom prst="wedgeRoundRectCallout">
              <a:avLst>
                <a:gd fmla="val 33620" name="adj1"/>
                <a:gd fmla="val -55725" name="adj2"/>
                <a:gd fmla="val 0" name="adj3"/>
              </a:avLst>
            </a:prstGeom>
            <a:solidFill>
              <a:srgbClr val="E6F0F1"/>
            </a:solid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rgbClr val="5E0942"/>
                </a:solidFill>
                <a:latin typeface="Montserrat"/>
                <a:ea typeface="Montserrat"/>
                <a:cs typeface="Montserrat"/>
                <a:sym typeface="Montserrat"/>
              </a:endParaRPr>
            </a:p>
          </p:txBody>
        </p:sp>
        <p:sp>
          <p:nvSpPr>
            <p:cNvPr id="3329" name="Google Shape;3329;p242"/>
            <p:cNvSpPr txBox="1"/>
            <p:nvPr/>
          </p:nvSpPr>
          <p:spPr>
            <a:xfrm>
              <a:off x="399525" y="2490925"/>
              <a:ext cx="2884500" cy="257100"/>
            </a:xfrm>
            <a:prstGeom prst="rect">
              <a:avLst/>
            </a:prstGeom>
            <a:solidFill>
              <a:srgbClr val="E6F0F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Strategy is </a:t>
              </a:r>
              <a:r>
                <a:rPr b="1" i="1" lang="en" sz="1600">
                  <a:solidFill>
                    <a:srgbClr val="434343"/>
                  </a:solidFill>
                  <a:latin typeface="Montserrat"/>
                  <a:ea typeface="Montserrat"/>
                  <a:cs typeface="Montserrat"/>
                  <a:sym typeface="Montserrat"/>
                </a:rPr>
                <a:t>motivated</a:t>
              </a:r>
              <a:endParaRPr b="1" i="1" sz="1600">
                <a:solidFill>
                  <a:srgbClr val="434343"/>
                </a:solidFill>
                <a:latin typeface="Montserrat"/>
                <a:ea typeface="Montserrat"/>
                <a:cs typeface="Montserrat"/>
                <a:sym typeface="Montserrat"/>
              </a:endParaRPr>
            </a:p>
          </p:txBody>
        </p:sp>
        <p:pic>
          <p:nvPicPr>
            <p:cNvPr id="3330" name="Google Shape;3330;p242" title="Haruka's illustrations for sharing (2).png"/>
            <p:cNvPicPr preferRelativeResize="0"/>
            <p:nvPr/>
          </p:nvPicPr>
          <p:blipFill rotWithShape="1">
            <a:blip r:embed="rId5">
              <a:alphaModFix/>
            </a:blip>
            <a:srcRect b="34104" l="47006" r="42514" t="42075"/>
            <a:stretch/>
          </p:blipFill>
          <p:spPr>
            <a:xfrm>
              <a:off x="493993" y="3694870"/>
              <a:ext cx="378749" cy="484213"/>
            </a:xfrm>
            <a:prstGeom prst="rect">
              <a:avLst/>
            </a:prstGeom>
            <a:noFill/>
            <a:ln>
              <a:noFill/>
            </a:ln>
          </p:spPr>
        </p:pic>
        <p:pic>
          <p:nvPicPr>
            <p:cNvPr id="3331" name="Google Shape;3331;p242" title="Haruka's illustrations for sharing (2).png"/>
            <p:cNvPicPr preferRelativeResize="0"/>
            <p:nvPr/>
          </p:nvPicPr>
          <p:blipFill rotWithShape="1">
            <a:blip r:embed="rId5">
              <a:alphaModFix/>
            </a:blip>
            <a:srcRect b="47611" l="72657" r="19709" t="26206"/>
            <a:stretch/>
          </p:blipFill>
          <p:spPr>
            <a:xfrm>
              <a:off x="1321132" y="2974367"/>
              <a:ext cx="351869" cy="678791"/>
            </a:xfrm>
            <a:prstGeom prst="rect">
              <a:avLst/>
            </a:prstGeom>
            <a:noFill/>
            <a:ln>
              <a:noFill/>
            </a:ln>
          </p:spPr>
        </p:pic>
        <p:pic>
          <p:nvPicPr>
            <p:cNvPr id="3332" name="Google Shape;3332;p242" title="Haruka's illustrations for sharing (2).png"/>
            <p:cNvPicPr preferRelativeResize="0"/>
            <p:nvPr/>
          </p:nvPicPr>
          <p:blipFill rotWithShape="1">
            <a:blip r:embed="rId5">
              <a:alphaModFix/>
            </a:blip>
            <a:srcRect b="36651" l="63118" r="31311" t="52215"/>
            <a:stretch/>
          </p:blipFill>
          <p:spPr>
            <a:xfrm>
              <a:off x="1238127" y="3640494"/>
              <a:ext cx="256795" cy="288660"/>
            </a:xfrm>
            <a:prstGeom prst="rect">
              <a:avLst/>
            </a:prstGeom>
            <a:noFill/>
            <a:ln>
              <a:noFill/>
            </a:ln>
          </p:spPr>
        </p:pic>
        <p:cxnSp>
          <p:nvCxnSpPr>
            <p:cNvPr id="3333" name="Google Shape;3333;p242"/>
            <p:cNvCxnSpPr/>
            <p:nvPr/>
          </p:nvCxnSpPr>
          <p:spPr>
            <a:xfrm>
              <a:off x="913328" y="4148028"/>
              <a:ext cx="1747500" cy="0"/>
            </a:xfrm>
            <a:prstGeom prst="straightConnector1">
              <a:avLst/>
            </a:prstGeom>
            <a:noFill/>
            <a:ln cap="flat" cmpd="sng" w="19200">
              <a:solidFill>
                <a:srgbClr val="5E0942"/>
              </a:solidFill>
              <a:prstDash val="dash"/>
              <a:round/>
              <a:headEnd len="sm" w="sm" type="none"/>
              <a:tailEnd len="med" w="med" type="stealth"/>
            </a:ln>
          </p:spPr>
        </p:cxnSp>
        <p:cxnSp>
          <p:nvCxnSpPr>
            <p:cNvPr id="3334" name="Google Shape;3334;p242"/>
            <p:cNvCxnSpPr/>
            <p:nvPr/>
          </p:nvCxnSpPr>
          <p:spPr>
            <a:xfrm flipH="1" rot="10800000">
              <a:off x="1521632" y="3348630"/>
              <a:ext cx="799500" cy="435600"/>
            </a:xfrm>
            <a:prstGeom prst="straightConnector1">
              <a:avLst/>
            </a:prstGeom>
            <a:noFill/>
            <a:ln cap="flat" cmpd="sng" w="19200">
              <a:solidFill>
                <a:srgbClr val="434343"/>
              </a:solidFill>
              <a:prstDash val="solid"/>
              <a:round/>
              <a:headEnd len="sm" w="sm" type="none"/>
              <a:tailEnd len="med" w="med" type="stealth"/>
            </a:ln>
          </p:spPr>
        </p:cxnSp>
        <p:sp>
          <p:nvSpPr>
            <p:cNvPr id="3335" name="Google Shape;3335;p242"/>
            <p:cNvSpPr txBox="1"/>
            <p:nvPr/>
          </p:nvSpPr>
          <p:spPr>
            <a:xfrm>
              <a:off x="940592" y="2827249"/>
              <a:ext cx="10947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Challenge</a:t>
              </a:r>
              <a:endParaRPr b="1" sz="1200">
                <a:solidFill>
                  <a:srgbClr val="434343"/>
                </a:solidFill>
                <a:latin typeface="Montserrat"/>
                <a:ea typeface="Montserrat"/>
                <a:cs typeface="Montserrat"/>
                <a:sym typeface="Montserrat"/>
              </a:endParaRPr>
            </a:p>
          </p:txBody>
        </p:sp>
        <p:sp>
          <p:nvSpPr>
            <p:cNvPr id="3336" name="Google Shape;3336;p242"/>
            <p:cNvSpPr txBox="1"/>
            <p:nvPr/>
          </p:nvSpPr>
          <p:spPr>
            <a:xfrm>
              <a:off x="934284" y="3866826"/>
              <a:ext cx="8766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Choice</a:t>
              </a:r>
              <a:endParaRPr b="1" sz="1200">
                <a:solidFill>
                  <a:srgbClr val="434343"/>
                </a:solidFill>
                <a:latin typeface="Montserrat"/>
                <a:ea typeface="Montserrat"/>
                <a:cs typeface="Montserrat"/>
                <a:sym typeface="Montserrat"/>
              </a:endParaRPr>
            </a:p>
          </p:txBody>
        </p:sp>
        <p:sp>
          <p:nvSpPr>
            <p:cNvPr id="3337" name="Google Shape;3337;p242"/>
            <p:cNvSpPr txBox="1"/>
            <p:nvPr/>
          </p:nvSpPr>
          <p:spPr>
            <a:xfrm>
              <a:off x="2187692" y="3150058"/>
              <a:ext cx="970800" cy="2061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rgbClr val="434343"/>
                  </a:solidFill>
                  <a:latin typeface="Montserrat"/>
                  <a:ea typeface="Montserrat"/>
                  <a:cs typeface="Montserrat"/>
                  <a:sym typeface="Montserrat"/>
                </a:rPr>
                <a:t>Outcome</a:t>
              </a:r>
              <a:endParaRPr b="1" sz="1200">
                <a:solidFill>
                  <a:srgbClr val="434343"/>
                </a:solidFill>
                <a:latin typeface="Montserrat"/>
                <a:ea typeface="Montserrat"/>
                <a:cs typeface="Montserrat"/>
                <a:sym typeface="Montserrat"/>
              </a:endParaRPr>
            </a:p>
          </p:txBody>
        </p:sp>
        <p:sp>
          <p:nvSpPr>
            <p:cNvPr id="3338" name="Google Shape;3338;p242"/>
            <p:cNvSpPr txBox="1"/>
            <p:nvPr/>
          </p:nvSpPr>
          <p:spPr>
            <a:xfrm>
              <a:off x="190220" y="3437875"/>
              <a:ext cx="1270800" cy="25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CHARACTER</a:t>
              </a:r>
              <a:endParaRPr b="1" sz="1200">
                <a:solidFill>
                  <a:srgbClr val="5E0942"/>
                </a:solidFill>
                <a:latin typeface="Montserrat"/>
                <a:ea typeface="Montserrat"/>
                <a:cs typeface="Montserrat"/>
                <a:sym typeface="Montserrat"/>
              </a:endParaRPr>
            </a:p>
          </p:txBody>
        </p:sp>
        <p:sp>
          <p:nvSpPr>
            <p:cNvPr id="3339" name="Google Shape;3339;p242"/>
            <p:cNvSpPr txBox="1"/>
            <p:nvPr/>
          </p:nvSpPr>
          <p:spPr>
            <a:xfrm>
              <a:off x="2548292" y="2765357"/>
              <a:ext cx="753000" cy="25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PLOT</a:t>
              </a:r>
              <a:endParaRPr b="1" sz="1200">
                <a:solidFill>
                  <a:srgbClr val="5E0942"/>
                </a:solidFill>
                <a:latin typeface="Montserrat"/>
                <a:ea typeface="Montserrat"/>
                <a:cs typeface="Montserrat"/>
                <a:sym typeface="Montserrat"/>
              </a:endParaRPr>
            </a:p>
          </p:txBody>
        </p:sp>
        <p:sp>
          <p:nvSpPr>
            <p:cNvPr id="3340" name="Google Shape;3340;p242"/>
            <p:cNvSpPr txBox="1"/>
            <p:nvPr/>
          </p:nvSpPr>
          <p:spPr>
            <a:xfrm>
              <a:off x="2585700" y="4004445"/>
              <a:ext cx="840300" cy="25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MORAL</a:t>
              </a:r>
              <a:endParaRPr b="1" sz="1200">
                <a:solidFill>
                  <a:srgbClr val="5E0942"/>
                </a:solidFill>
                <a:latin typeface="Montserrat"/>
                <a:ea typeface="Montserrat"/>
                <a:cs typeface="Montserrat"/>
                <a:sym typeface="Montserr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3344" name="Shape 3344"/>
        <p:cNvGrpSpPr/>
        <p:nvPr/>
      </p:nvGrpSpPr>
      <p:grpSpPr>
        <a:xfrm>
          <a:off x="0" y="0"/>
          <a:ext cx="0" cy="0"/>
          <a:chOff x="0" y="0"/>
          <a:chExt cx="0" cy="0"/>
        </a:xfrm>
      </p:grpSpPr>
      <p:sp>
        <p:nvSpPr>
          <p:cNvPr id="3345" name="Google Shape;3345;p2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Worksheet</a:t>
            </a:r>
            <a:endParaRPr>
              <a:solidFill>
                <a:srgbClr val="006A71"/>
              </a:solidFill>
            </a:endParaRPr>
          </a:p>
        </p:txBody>
      </p:sp>
      <p:graphicFrame>
        <p:nvGraphicFramePr>
          <p:cNvPr id="3346" name="Google Shape;3346;p243"/>
          <p:cNvGraphicFramePr/>
          <p:nvPr/>
        </p:nvGraphicFramePr>
        <p:xfrm>
          <a:off x="913238" y="1016406"/>
          <a:ext cx="3000000" cy="3000000"/>
        </p:xfrm>
        <a:graphic>
          <a:graphicData uri="http://schemas.openxmlformats.org/drawingml/2006/table">
            <a:tbl>
              <a:tblPr bandRow="1">
                <a:noFill/>
                <a:tableStyleId>{61881711-9A2A-4E91-AE04-9663370FFDDF}</a:tableStyleId>
              </a:tblPr>
              <a:tblGrid>
                <a:gridCol w="3658750"/>
                <a:gridCol w="3658750"/>
              </a:tblGrid>
              <a:tr h="21992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PEOPLE</a:t>
                      </a:r>
                      <a:endParaRPr u="none" cap="none" strike="noStrike">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CCCCCC"/>
                    </a:solidFill>
                  </a:tcPr>
                </a:tc>
                <a:tc hMerge="1"/>
              </a:tr>
              <a:tr h="43557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Who </a:t>
                      </a:r>
                      <a:r>
                        <a:rPr lang="en">
                          <a:solidFill>
                            <a:srgbClr val="434343"/>
                          </a:solidFill>
                          <a:latin typeface="Montserrat"/>
                          <a:ea typeface="Montserrat"/>
                          <a:cs typeface="Montserrat"/>
                          <a:sym typeface="Montserrat"/>
                        </a:rPr>
                        <a:t>a</a:t>
                      </a:r>
                      <a:r>
                        <a:rPr lang="en" u="none" cap="none" strike="noStrike">
                          <a:solidFill>
                            <a:srgbClr val="434343"/>
                          </a:solidFill>
                          <a:latin typeface="Montserrat"/>
                          <a:ea typeface="Montserrat"/>
                          <a:cs typeface="Montserrat"/>
                          <a:sym typeface="Montserrat"/>
                        </a:rPr>
                        <a:t>re </a:t>
                      </a:r>
                      <a:r>
                        <a:rPr lang="en">
                          <a:solidFill>
                            <a:srgbClr val="434343"/>
                          </a:solidFill>
                          <a:latin typeface="Montserrat"/>
                          <a:ea typeface="Montserrat"/>
                          <a:cs typeface="Montserrat"/>
                          <a:sym typeface="Montserrat"/>
                        </a:rPr>
                        <a:t>m</a:t>
                      </a:r>
                      <a:r>
                        <a:rPr lang="en" u="none" cap="none" strike="noStrike">
                          <a:solidFill>
                            <a:srgbClr val="434343"/>
                          </a:solidFill>
                          <a:latin typeface="Montserrat"/>
                          <a:ea typeface="Montserrat"/>
                          <a:cs typeface="Montserrat"/>
                          <a:sym typeface="Montserrat"/>
                        </a:rPr>
                        <a:t>y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eople? (constituency)</a:t>
                      </a:r>
                      <a:endParaRPr u="none" cap="none" strike="noStrike">
                        <a:solidFill>
                          <a:srgbClr val="434343"/>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t/>
                      </a:r>
                      <a:endParaRPr u="none" cap="none" strike="noStrike">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hMerge="1"/>
              </a:tr>
              <a:tr h="21992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PROBLEM</a:t>
                      </a:r>
                      <a:endParaRPr u="none" cap="none" strike="noStrike">
                        <a:solidFill>
                          <a:srgbClr val="434343"/>
                        </a:solidFill>
                        <a:latin typeface="Montserrat"/>
                        <a:ea typeface="Montserrat"/>
                        <a:cs typeface="Montserrat"/>
                        <a:sym typeface="Montserrat"/>
                      </a:endParaRPr>
                    </a:p>
                  </a:txBody>
                  <a:tcPr marT="18425" marB="18425" marR="73025" marL="730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CCCCCC"/>
                    </a:solidFill>
                  </a:tcPr>
                </a:tc>
                <a:tc hMerge="1"/>
              </a:tr>
              <a:tr h="866925">
                <a:tc>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What </a:t>
                      </a:r>
                      <a:r>
                        <a:rPr lang="en">
                          <a:solidFill>
                            <a:srgbClr val="434343"/>
                          </a:solidFill>
                          <a:latin typeface="Montserrat"/>
                          <a:ea typeface="Montserrat"/>
                          <a:cs typeface="Montserrat"/>
                          <a:sym typeface="Montserrat"/>
                        </a:rPr>
                        <a:t>i</a:t>
                      </a:r>
                      <a:r>
                        <a:rPr lang="en" u="none" cap="none" strike="noStrike">
                          <a:solidFill>
                            <a:srgbClr val="434343"/>
                          </a:solidFill>
                          <a:latin typeface="Montserrat"/>
                          <a:ea typeface="Montserrat"/>
                          <a:cs typeface="Montserrat"/>
                          <a:sym typeface="Montserrat"/>
                        </a:rPr>
                        <a:t>s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heir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roblem?</a:t>
                      </a:r>
                      <a:endParaRPr>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How </a:t>
                      </a:r>
                      <a:r>
                        <a:rPr lang="en">
                          <a:solidFill>
                            <a:srgbClr val="434343"/>
                          </a:solidFill>
                          <a:latin typeface="Montserrat"/>
                          <a:ea typeface="Montserrat"/>
                          <a:cs typeface="Montserrat"/>
                          <a:sym typeface="Montserrat"/>
                        </a:rPr>
                        <a:t>w</a:t>
                      </a:r>
                      <a:r>
                        <a:rPr lang="en" u="none" cap="none" strike="noStrike">
                          <a:solidFill>
                            <a:srgbClr val="434343"/>
                          </a:solidFill>
                          <a:latin typeface="Montserrat"/>
                          <a:ea typeface="Montserrat"/>
                          <a:cs typeface="Montserrat"/>
                          <a:sym typeface="Montserrat"/>
                        </a:rPr>
                        <a:t>ould the </a:t>
                      </a:r>
                      <a:r>
                        <a:rPr lang="en">
                          <a:solidFill>
                            <a:srgbClr val="434343"/>
                          </a:solidFill>
                          <a:latin typeface="Montserrat"/>
                          <a:ea typeface="Montserrat"/>
                          <a:cs typeface="Montserrat"/>
                          <a:sym typeface="Montserrat"/>
                        </a:rPr>
                        <a:t>w</a:t>
                      </a:r>
                      <a:r>
                        <a:rPr lang="en" u="none" cap="none" strike="noStrike">
                          <a:solidFill>
                            <a:srgbClr val="434343"/>
                          </a:solidFill>
                          <a:latin typeface="Montserrat"/>
                          <a:ea typeface="Montserrat"/>
                          <a:cs typeface="Montserrat"/>
                          <a:sym typeface="Montserrat"/>
                        </a:rPr>
                        <a:t>orld </a:t>
                      </a:r>
                      <a:r>
                        <a:rPr lang="en">
                          <a:solidFill>
                            <a:srgbClr val="434343"/>
                          </a:solidFill>
                          <a:latin typeface="Montserrat"/>
                          <a:ea typeface="Montserrat"/>
                          <a:cs typeface="Montserrat"/>
                          <a:sym typeface="Montserrat"/>
                        </a:rPr>
                        <a:t>l</a:t>
                      </a:r>
                      <a:r>
                        <a:rPr lang="en" u="none" cap="none" strike="noStrike">
                          <a:solidFill>
                            <a:srgbClr val="434343"/>
                          </a:solidFill>
                          <a:latin typeface="Montserrat"/>
                          <a:ea typeface="Montserrat"/>
                          <a:cs typeface="Montserrat"/>
                          <a:sym typeface="Montserrat"/>
                        </a:rPr>
                        <a:t>ook </a:t>
                      </a:r>
                      <a:r>
                        <a:rPr lang="en">
                          <a:solidFill>
                            <a:srgbClr val="434343"/>
                          </a:solidFill>
                          <a:latin typeface="Montserrat"/>
                          <a:ea typeface="Montserrat"/>
                          <a:cs typeface="Montserrat"/>
                          <a:sym typeface="Montserrat"/>
                        </a:rPr>
                        <a:t>d</a:t>
                      </a:r>
                      <a:r>
                        <a:rPr lang="en" u="none" cap="none" strike="noStrike">
                          <a:solidFill>
                            <a:srgbClr val="434343"/>
                          </a:solidFill>
                          <a:latin typeface="Montserrat"/>
                          <a:ea typeface="Montserrat"/>
                          <a:cs typeface="Montserrat"/>
                          <a:sym typeface="Montserrat"/>
                        </a:rPr>
                        <a:t>ifferent</a:t>
                      </a:r>
                      <a:endParaRPr u="none" cap="none" strike="noStrike">
                        <a:solidFill>
                          <a:srgbClr val="434343"/>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000"/>
                        <a:buFont typeface="Arial"/>
                        <a:buNone/>
                      </a:pPr>
                      <a:r>
                        <a:rPr lang="en">
                          <a:solidFill>
                            <a:srgbClr val="434343"/>
                          </a:solidFill>
                          <a:latin typeface="Montserrat"/>
                          <a:ea typeface="Montserrat"/>
                          <a:cs typeface="Montserrat"/>
                          <a:sym typeface="Montserrat"/>
                        </a:rPr>
                        <a:t>i</a:t>
                      </a:r>
                      <a:r>
                        <a:rPr lang="en" u="none" cap="none" strike="noStrike">
                          <a:solidFill>
                            <a:srgbClr val="434343"/>
                          </a:solidFill>
                          <a:latin typeface="Montserrat"/>
                          <a:ea typeface="Montserrat"/>
                          <a:cs typeface="Montserrat"/>
                          <a:sym typeface="Montserrat"/>
                        </a:rPr>
                        <a:t>f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heir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roblem </a:t>
                      </a:r>
                      <a:r>
                        <a:rPr lang="en">
                          <a:solidFill>
                            <a:srgbClr val="434343"/>
                          </a:solidFill>
                          <a:latin typeface="Montserrat"/>
                          <a:ea typeface="Montserrat"/>
                          <a:cs typeface="Montserrat"/>
                          <a:sym typeface="Montserrat"/>
                        </a:rPr>
                        <a:t>w</a:t>
                      </a:r>
                      <a:r>
                        <a:rPr lang="en" u="none" cap="none" strike="noStrike">
                          <a:solidFill>
                            <a:srgbClr val="434343"/>
                          </a:solidFill>
                          <a:latin typeface="Montserrat"/>
                          <a:ea typeface="Montserrat"/>
                          <a:cs typeface="Montserrat"/>
                          <a:sym typeface="Montserrat"/>
                        </a:rPr>
                        <a:t>ere </a:t>
                      </a:r>
                      <a:r>
                        <a:rPr lang="en">
                          <a:solidFill>
                            <a:srgbClr val="434343"/>
                          </a:solidFill>
                          <a:latin typeface="Montserrat"/>
                          <a:ea typeface="Montserrat"/>
                          <a:cs typeface="Montserrat"/>
                          <a:sym typeface="Montserrat"/>
                        </a:rPr>
                        <a:t>s</a:t>
                      </a:r>
                      <a:r>
                        <a:rPr lang="en" u="none" cap="none" strike="noStrike">
                          <a:solidFill>
                            <a:srgbClr val="434343"/>
                          </a:solidFill>
                          <a:latin typeface="Montserrat"/>
                          <a:ea typeface="Montserrat"/>
                          <a:cs typeface="Montserrat"/>
                          <a:sym typeface="Montserrat"/>
                        </a:rPr>
                        <a:t>olved?</a:t>
                      </a:r>
                      <a:endParaRPr>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r>
              <a:tr h="799750">
                <a:tc>
                  <a:txBody>
                    <a:bodyPr/>
                    <a:lstStyle/>
                    <a:p>
                      <a:pPr indent="0" lvl="0" marL="0" marR="0" rtl="0" algn="ctr">
                        <a:lnSpc>
                          <a:spcPct val="115000"/>
                        </a:lnSpc>
                        <a:spcBef>
                          <a:spcPts val="0"/>
                        </a:spcBef>
                        <a:spcAft>
                          <a:spcPts val="0"/>
                        </a:spcAft>
                        <a:buClr>
                          <a:srgbClr val="000000"/>
                        </a:buClr>
                        <a:buSzPts val="1000"/>
                        <a:buFont typeface="Arial"/>
                        <a:buNone/>
                      </a:pPr>
                      <a:r>
                        <a:rPr b="1" lang="en" sz="1300" u="none" cap="none" strike="noStrike">
                          <a:solidFill>
                            <a:srgbClr val="5E0942"/>
                          </a:solidFill>
                          <a:latin typeface="Montserrat"/>
                          <a:ea typeface="Montserrat"/>
                          <a:cs typeface="Montserrat"/>
                          <a:sym typeface="Montserrat"/>
                        </a:rPr>
                        <a:t>Why </a:t>
                      </a:r>
                      <a:r>
                        <a:rPr b="1" lang="en" sz="1300">
                          <a:solidFill>
                            <a:srgbClr val="5E0942"/>
                          </a:solidFill>
                          <a:latin typeface="Montserrat"/>
                          <a:ea typeface="Montserrat"/>
                          <a:cs typeface="Montserrat"/>
                          <a:sym typeface="Montserrat"/>
                        </a:rPr>
                        <a:t>h</a:t>
                      </a:r>
                      <a:r>
                        <a:rPr b="1" lang="en" sz="1300" u="none" cap="none" strike="noStrike">
                          <a:solidFill>
                            <a:srgbClr val="5E0942"/>
                          </a:solidFill>
                          <a:latin typeface="Montserrat"/>
                          <a:ea typeface="Montserrat"/>
                          <a:cs typeface="Montserrat"/>
                          <a:sym typeface="Montserrat"/>
                        </a:rPr>
                        <a:t>asn’t </a:t>
                      </a:r>
                      <a:r>
                        <a:rPr b="1" lang="en" sz="1300">
                          <a:solidFill>
                            <a:srgbClr val="5E0942"/>
                          </a:solidFill>
                          <a:latin typeface="Montserrat"/>
                          <a:ea typeface="Montserrat"/>
                          <a:cs typeface="Montserrat"/>
                          <a:sym typeface="Montserrat"/>
                        </a:rPr>
                        <a:t>t</a:t>
                      </a:r>
                      <a:r>
                        <a:rPr b="1" lang="en" sz="1300" u="none" cap="none" strike="noStrike">
                          <a:solidFill>
                            <a:srgbClr val="5E0942"/>
                          </a:solidFill>
                          <a:latin typeface="Montserrat"/>
                          <a:ea typeface="Montserrat"/>
                          <a:cs typeface="Montserrat"/>
                          <a:sym typeface="Montserrat"/>
                        </a:rPr>
                        <a:t>heir </a:t>
                      </a:r>
                      <a:r>
                        <a:rPr b="1" lang="en" sz="1300">
                          <a:solidFill>
                            <a:srgbClr val="5E0942"/>
                          </a:solidFill>
                          <a:latin typeface="Montserrat"/>
                          <a:ea typeface="Montserrat"/>
                          <a:cs typeface="Montserrat"/>
                          <a:sym typeface="Montserrat"/>
                        </a:rPr>
                        <a:t>p</a:t>
                      </a:r>
                      <a:r>
                        <a:rPr b="1" lang="en" sz="1300" u="none" cap="none" strike="noStrike">
                          <a:solidFill>
                            <a:srgbClr val="5E0942"/>
                          </a:solidFill>
                          <a:latin typeface="Montserrat"/>
                          <a:ea typeface="Montserrat"/>
                          <a:cs typeface="Montserrat"/>
                          <a:sym typeface="Montserrat"/>
                        </a:rPr>
                        <a:t>roblem </a:t>
                      </a:r>
                      <a:r>
                        <a:rPr b="1" lang="en" sz="1300">
                          <a:solidFill>
                            <a:srgbClr val="5E0942"/>
                          </a:solidFill>
                          <a:latin typeface="Montserrat"/>
                          <a:ea typeface="Montserrat"/>
                          <a:cs typeface="Montserrat"/>
                          <a:sym typeface="Montserrat"/>
                        </a:rPr>
                        <a:t>b</a:t>
                      </a:r>
                      <a:r>
                        <a:rPr b="1" lang="en" sz="1300" u="none" cap="none" strike="noStrike">
                          <a:solidFill>
                            <a:srgbClr val="5E0942"/>
                          </a:solidFill>
                          <a:latin typeface="Montserrat"/>
                          <a:ea typeface="Montserrat"/>
                          <a:cs typeface="Montserrat"/>
                          <a:sym typeface="Montserrat"/>
                        </a:rPr>
                        <a:t>een </a:t>
                      </a:r>
                      <a:r>
                        <a:rPr b="1" lang="en" sz="1300">
                          <a:solidFill>
                            <a:srgbClr val="5E0942"/>
                          </a:solidFill>
                          <a:latin typeface="Montserrat"/>
                          <a:ea typeface="Montserrat"/>
                          <a:cs typeface="Montserrat"/>
                          <a:sym typeface="Montserrat"/>
                        </a:rPr>
                        <a:t>s</a:t>
                      </a:r>
                      <a:r>
                        <a:rPr b="1" lang="en" sz="1300" u="none" cap="none" strike="noStrike">
                          <a:solidFill>
                            <a:srgbClr val="5E0942"/>
                          </a:solidFill>
                          <a:latin typeface="Montserrat"/>
                          <a:ea typeface="Montserrat"/>
                          <a:cs typeface="Montserrat"/>
                          <a:sym typeface="Montserrat"/>
                        </a:rPr>
                        <a:t>olved?</a:t>
                      </a:r>
                      <a:endParaRPr b="1" sz="1300">
                        <a:solidFill>
                          <a:srgbClr val="5E0942"/>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What </a:t>
                      </a:r>
                      <a:r>
                        <a:rPr lang="en">
                          <a:solidFill>
                            <a:srgbClr val="434343"/>
                          </a:solidFill>
                          <a:latin typeface="Montserrat"/>
                          <a:ea typeface="Montserrat"/>
                          <a:cs typeface="Montserrat"/>
                          <a:sym typeface="Montserrat"/>
                        </a:rPr>
                        <a:t>w</a:t>
                      </a:r>
                      <a:r>
                        <a:rPr lang="en" u="none" cap="none" strike="noStrike">
                          <a:solidFill>
                            <a:srgbClr val="434343"/>
                          </a:solidFill>
                          <a:latin typeface="Montserrat"/>
                          <a:ea typeface="Montserrat"/>
                          <a:cs typeface="Montserrat"/>
                          <a:sym typeface="Montserrat"/>
                        </a:rPr>
                        <a:t>ould </a:t>
                      </a:r>
                      <a:r>
                        <a:rPr lang="en">
                          <a:solidFill>
                            <a:srgbClr val="434343"/>
                          </a:solidFill>
                          <a:latin typeface="Montserrat"/>
                          <a:ea typeface="Montserrat"/>
                          <a:cs typeface="Montserrat"/>
                          <a:sym typeface="Montserrat"/>
                        </a:rPr>
                        <a:t>i</a:t>
                      </a:r>
                      <a:r>
                        <a:rPr lang="en" u="none" cap="none" strike="noStrike">
                          <a:solidFill>
                            <a:srgbClr val="434343"/>
                          </a:solidFill>
                          <a:latin typeface="Montserrat"/>
                          <a:ea typeface="Montserrat"/>
                          <a:cs typeface="Montserrat"/>
                          <a:sym typeface="Montserrat"/>
                        </a:rPr>
                        <a:t>t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ake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o </a:t>
                      </a:r>
                      <a:r>
                        <a:rPr lang="en">
                          <a:solidFill>
                            <a:srgbClr val="434343"/>
                          </a:solidFill>
                          <a:latin typeface="Montserrat"/>
                          <a:ea typeface="Montserrat"/>
                          <a:cs typeface="Montserrat"/>
                          <a:sym typeface="Montserrat"/>
                        </a:rPr>
                        <a:t>s</a:t>
                      </a:r>
                      <a:r>
                        <a:rPr lang="en" u="none" cap="none" strike="noStrike">
                          <a:solidFill>
                            <a:srgbClr val="434343"/>
                          </a:solidFill>
                          <a:latin typeface="Montserrat"/>
                          <a:ea typeface="Montserrat"/>
                          <a:cs typeface="Montserrat"/>
                          <a:sym typeface="Montserrat"/>
                        </a:rPr>
                        <a:t>olve </a:t>
                      </a:r>
                      <a:r>
                        <a:rPr lang="en">
                          <a:solidFill>
                            <a:srgbClr val="434343"/>
                          </a:solidFill>
                          <a:latin typeface="Montserrat"/>
                          <a:ea typeface="Montserrat"/>
                          <a:cs typeface="Montserrat"/>
                          <a:sym typeface="Montserrat"/>
                        </a:rPr>
                        <a:t>t</a:t>
                      </a:r>
                      <a:r>
                        <a:rPr lang="en" u="none" cap="none" strike="noStrike">
                          <a:solidFill>
                            <a:srgbClr val="434343"/>
                          </a:solidFill>
                          <a:latin typeface="Montserrat"/>
                          <a:ea typeface="Montserrat"/>
                          <a:cs typeface="Montserrat"/>
                          <a:sym typeface="Montserrat"/>
                        </a:rPr>
                        <a:t>heir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roblem?</a:t>
                      </a:r>
                      <a:endParaRPr u="none" cap="none" strike="noStrike">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r>
              <a:tr h="21992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CHANGE</a:t>
                      </a:r>
                      <a:endParaRPr u="none" cap="none" strike="noStrike">
                        <a:solidFill>
                          <a:srgbClr val="434343"/>
                        </a:solidFill>
                        <a:latin typeface="Montserrat"/>
                        <a:ea typeface="Montserrat"/>
                        <a:cs typeface="Montserrat"/>
                        <a:sym typeface="Montserrat"/>
                      </a:endParaRPr>
                    </a:p>
                  </a:txBody>
                  <a:tcPr marT="18425" marB="18425" marR="73025" marL="73025"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CCCCCC"/>
                    </a:solidFill>
                  </a:tcPr>
                </a:tc>
                <a:tc hMerge="1"/>
              </a:tr>
              <a:tr h="866925">
                <a:tc gridSpan="2">
                  <a:txBody>
                    <a:bodyPr/>
                    <a:lstStyle/>
                    <a:p>
                      <a:pPr indent="0" lvl="0" marL="0" marR="0" rtl="0" algn="ctr">
                        <a:lnSpc>
                          <a:spcPct val="115000"/>
                        </a:lnSpc>
                        <a:spcBef>
                          <a:spcPts val="0"/>
                        </a:spcBef>
                        <a:spcAft>
                          <a:spcPts val="0"/>
                        </a:spcAft>
                        <a:buClr>
                          <a:srgbClr val="000000"/>
                        </a:buClr>
                        <a:buSzPts val="1000"/>
                        <a:buFont typeface="Arial"/>
                        <a:buNone/>
                      </a:pPr>
                      <a:r>
                        <a:rPr lang="en" u="none" cap="none" strike="noStrike">
                          <a:solidFill>
                            <a:srgbClr val="434343"/>
                          </a:solidFill>
                          <a:latin typeface="Montserrat"/>
                          <a:ea typeface="Montserrat"/>
                          <a:cs typeface="Montserrat"/>
                          <a:sym typeface="Montserrat"/>
                        </a:rPr>
                        <a:t>What is the </a:t>
                      </a:r>
                      <a:r>
                        <a:rPr lang="en">
                          <a:solidFill>
                            <a:srgbClr val="434343"/>
                          </a:solidFill>
                          <a:latin typeface="Montserrat"/>
                          <a:ea typeface="Montserrat"/>
                          <a:cs typeface="Montserrat"/>
                          <a:sym typeface="Montserrat"/>
                        </a:rPr>
                        <a:t>b</a:t>
                      </a:r>
                      <a:r>
                        <a:rPr lang="en" u="none" cap="none" strike="noStrike">
                          <a:solidFill>
                            <a:srgbClr val="434343"/>
                          </a:solidFill>
                          <a:latin typeface="Montserrat"/>
                          <a:ea typeface="Montserrat"/>
                          <a:cs typeface="Montserrat"/>
                          <a:sym typeface="Montserrat"/>
                        </a:rPr>
                        <a:t>ig </a:t>
                      </a:r>
                      <a:r>
                        <a:rPr lang="en">
                          <a:solidFill>
                            <a:srgbClr val="434343"/>
                          </a:solidFill>
                          <a:latin typeface="Montserrat"/>
                          <a:ea typeface="Montserrat"/>
                          <a:cs typeface="Montserrat"/>
                          <a:sym typeface="Montserrat"/>
                        </a:rPr>
                        <a:t>p</a:t>
                      </a:r>
                      <a:r>
                        <a:rPr lang="en" u="none" cap="none" strike="noStrike">
                          <a:solidFill>
                            <a:srgbClr val="434343"/>
                          </a:solidFill>
                          <a:latin typeface="Montserrat"/>
                          <a:ea typeface="Montserrat"/>
                          <a:cs typeface="Montserrat"/>
                          <a:sym typeface="Montserrat"/>
                        </a:rPr>
                        <a:t>icture </a:t>
                      </a:r>
                      <a:r>
                        <a:rPr lang="en">
                          <a:solidFill>
                            <a:srgbClr val="434343"/>
                          </a:solidFill>
                          <a:latin typeface="Montserrat"/>
                          <a:ea typeface="Montserrat"/>
                          <a:cs typeface="Montserrat"/>
                          <a:sym typeface="Montserrat"/>
                        </a:rPr>
                        <a:t>o</a:t>
                      </a:r>
                      <a:r>
                        <a:rPr lang="en" u="none" cap="none" strike="noStrike">
                          <a:solidFill>
                            <a:srgbClr val="434343"/>
                          </a:solidFill>
                          <a:latin typeface="Montserrat"/>
                          <a:ea typeface="Montserrat"/>
                          <a:cs typeface="Montserrat"/>
                          <a:sym typeface="Montserrat"/>
                        </a:rPr>
                        <a:t>utcome?</a:t>
                      </a:r>
                      <a:endParaRPr>
                        <a:solidFill>
                          <a:srgbClr val="434343"/>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000"/>
                        <a:buFont typeface="Arial"/>
                        <a:buNone/>
                      </a:pPr>
                      <a:r>
                        <a:rPr lang="en">
                          <a:solidFill>
                            <a:srgbClr val="434343"/>
                          </a:solidFill>
                          <a:latin typeface="Montserrat"/>
                          <a:ea typeface="Montserrat"/>
                          <a:cs typeface="Montserrat"/>
                          <a:sym typeface="Montserrat"/>
                        </a:rPr>
                        <a:t> </a:t>
                      </a:r>
                      <a:endParaRPr>
                        <a:solidFill>
                          <a:srgbClr val="434343"/>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000"/>
                        <a:buFont typeface="Arial"/>
                        <a:buNone/>
                      </a:pPr>
                      <a:r>
                        <a:t/>
                      </a:r>
                      <a:endParaRPr u="none" cap="none" strike="noStrike">
                        <a:solidFill>
                          <a:srgbClr val="434343"/>
                        </a:solidFill>
                        <a:latin typeface="Montserrat"/>
                        <a:ea typeface="Montserrat"/>
                        <a:cs typeface="Montserrat"/>
                        <a:sym typeface="Montserrat"/>
                      </a:endParaRPr>
                    </a:p>
                  </a:txBody>
                  <a:tcPr marT="18425" marB="18425" marR="73025" marL="73025">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hMerge="1"/>
              </a:tr>
            </a:tbl>
          </a:graphicData>
        </a:graphic>
      </p:graphicFrame>
      <p:pic>
        <p:nvPicPr>
          <p:cNvPr id="3347" name="Google Shape;3347;p243"/>
          <p:cNvPicPr preferRelativeResize="0"/>
          <p:nvPr/>
        </p:nvPicPr>
        <p:blipFill rotWithShape="1">
          <a:blip r:embed="rId3">
            <a:alphaModFix/>
          </a:blip>
          <a:srcRect b="0" l="0" r="0" t="0"/>
          <a:stretch/>
        </p:blipFill>
        <p:spPr>
          <a:xfrm>
            <a:off x="976150" y="3962006"/>
            <a:ext cx="1094582" cy="824300"/>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1" name="Shape 3351"/>
        <p:cNvGrpSpPr/>
        <p:nvPr/>
      </p:nvGrpSpPr>
      <p:grpSpPr>
        <a:xfrm>
          <a:off x="0" y="0"/>
          <a:ext cx="0" cy="0"/>
          <a:chOff x="0" y="0"/>
          <a:chExt cx="0" cy="0"/>
        </a:xfrm>
      </p:grpSpPr>
      <p:sp>
        <p:nvSpPr>
          <p:cNvPr id="3352" name="Google Shape;3352;p2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Three faces of power</a:t>
            </a:r>
            <a:endParaRPr/>
          </a:p>
        </p:txBody>
      </p:sp>
      <p:grpSp>
        <p:nvGrpSpPr>
          <p:cNvPr id="3353" name="Google Shape;3353;p244"/>
          <p:cNvGrpSpPr/>
          <p:nvPr/>
        </p:nvGrpSpPr>
        <p:grpSpPr>
          <a:xfrm>
            <a:off x="385750" y="1147238"/>
            <a:ext cx="8502550" cy="3427313"/>
            <a:chOff x="385750" y="1147238"/>
            <a:chExt cx="8502550" cy="3427313"/>
          </a:xfrm>
        </p:grpSpPr>
        <p:sp>
          <p:nvSpPr>
            <p:cNvPr id="3354" name="Google Shape;3354;p244"/>
            <p:cNvSpPr/>
            <p:nvPr/>
          </p:nvSpPr>
          <p:spPr>
            <a:xfrm>
              <a:off x="385750" y="1337550"/>
              <a:ext cx="3237000" cy="3237000"/>
            </a:xfrm>
            <a:prstGeom prst="ellipse">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355" name="Google Shape;3355;p244"/>
            <p:cNvSpPr txBox="1"/>
            <p:nvPr/>
          </p:nvSpPr>
          <p:spPr>
            <a:xfrm>
              <a:off x="1454950" y="1465025"/>
              <a:ext cx="109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Structure</a:t>
              </a:r>
              <a:endParaRPr b="1">
                <a:solidFill>
                  <a:srgbClr val="FFFFFF"/>
                </a:solidFill>
                <a:latin typeface="Montserrat"/>
                <a:ea typeface="Montserrat"/>
                <a:cs typeface="Montserrat"/>
                <a:sym typeface="Montserrat"/>
              </a:endParaRPr>
            </a:p>
          </p:txBody>
        </p:sp>
        <p:cxnSp>
          <p:nvCxnSpPr>
            <p:cNvPr id="3356" name="Google Shape;3356;p244"/>
            <p:cNvCxnSpPr/>
            <p:nvPr/>
          </p:nvCxnSpPr>
          <p:spPr>
            <a:xfrm>
              <a:off x="2553550" y="1665125"/>
              <a:ext cx="1316700" cy="1800"/>
            </a:xfrm>
            <a:prstGeom prst="straightConnector1">
              <a:avLst/>
            </a:prstGeom>
            <a:noFill/>
            <a:ln cap="flat" cmpd="sng" w="38100">
              <a:solidFill>
                <a:srgbClr val="434343"/>
              </a:solidFill>
              <a:prstDash val="dot"/>
              <a:round/>
              <a:headEnd len="med" w="med" type="none"/>
              <a:tailEnd len="med" w="med" type="stealth"/>
            </a:ln>
          </p:spPr>
        </p:cxnSp>
        <p:sp>
          <p:nvSpPr>
            <p:cNvPr id="3357" name="Google Shape;3357;p244"/>
            <p:cNvSpPr txBox="1"/>
            <p:nvPr/>
          </p:nvSpPr>
          <p:spPr>
            <a:xfrm>
              <a:off x="3845600" y="1147238"/>
              <a:ext cx="5042700" cy="707100"/>
            </a:xfrm>
            <a:prstGeom prst="rect">
              <a:avLst/>
            </a:prstGeom>
            <a:noFill/>
            <a:ln>
              <a:noFill/>
            </a:ln>
          </p:spPr>
          <p:txBody>
            <a:bodyPr anchorCtr="0" anchor="ctr" bIns="91425" lIns="91425" spcFirstLastPara="1" rIns="91425" wrap="square" tIns="91425">
              <a:noAutofit/>
            </a:bodyPr>
            <a:lstStyle/>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Why is the problem not recognized as a problem?</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How can the problem be recognized as a problem?</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Who controls the narrative?</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Who benefits and who loses</a:t>
              </a:r>
              <a:r>
                <a:rPr lang="en">
                  <a:solidFill>
                    <a:srgbClr val="434343"/>
                  </a:solidFill>
                  <a:latin typeface="Montserrat"/>
                  <a:ea typeface="Montserrat"/>
                  <a:cs typeface="Montserrat"/>
                  <a:sym typeface="Montserrat"/>
                </a:rPr>
                <a:t>?</a:t>
              </a:r>
              <a:endParaRPr>
                <a:solidFill>
                  <a:srgbClr val="434343"/>
                </a:solidFill>
                <a:latin typeface="Montserrat"/>
                <a:ea typeface="Montserrat"/>
                <a:cs typeface="Montserrat"/>
                <a:sym typeface="Montserrat"/>
              </a:endParaRPr>
            </a:p>
          </p:txBody>
        </p:sp>
      </p:grpSp>
      <p:grpSp>
        <p:nvGrpSpPr>
          <p:cNvPr id="3358" name="Google Shape;3358;p244"/>
          <p:cNvGrpSpPr/>
          <p:nvPr/>
        </p:nvGrpSpPr>
        <p:grpSpPr>
          <a:xfrm>
            <a:off x="1012150" y="1963950"/>
            <a:ext cx="7876150" cy="1984200"/>
            <a:chOff x="1012150" y="1963950"/>
            <a:chExt cx="7876150" cy="1984200"/>
          </a:xfrm>
        </p:grpSpPr>
        <p:sp>
          <p:nvSpPr>
            <p:cNvPr id="3359" name="Google Shape;3359;p244"/>
            <p:cNvSpPr/>
            <p:nvPr/>
          </p:nvSpPr>
          <p:spPr>
            <a:xfrm>
              <a:off x="1012150" y="1963950"/>
              <a:ext cx="1984200" cy="1984200"/>
            </a:xfrm>
            <a:prstGeom prst="ellipse">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360" name="Google Shape;3360;p244"/>
            <p:cNvSpPr txBox="1"/>
            <p:nvPr/>
          </p:nvSpPr>
          <p:spPr>
            <a:xfrm>
              <a:off x="1525450" y="2090925"/>
              <a:ext cx="957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Agenda</a:t>
              </a:r>
              <a:endParaRPr b="1">
                <a:solidFill>
                  <a:srgbClr val="FFFFFF"/>
                </a:solidFill>
                <a:latin typeface="Montserrat"/>
                <a:ea typeface="Montserrat"/>
                <a:cs typeface="Montserrat"/>
                <a:sym typeface="Montserrat"/>
              </a:endParaRPr>
            </a:p>
          </p:txBody>
        </p:sp>
        <p:cxnSp>
          <p:nvCxnSpPr>
            <p:cNvPr id="3361" name="Google Shape;3361;p244"/>
            <p:cNvCxnSpPr/>
            <p:nvPr/>
          </p:nvCxnSpPr>
          <p:spPr>
            <a:xfrm>
              <a:off x="2483050" y="2291025"/>
              <a:ext cx="1371600" cy="2400"/>
            </a:xfrm>
            <a:prstGeom prst="straightConnector1">
              <a:avLst/>
            </a:prstGeom>
            <a:noFill/>
            <a:ln cap="flat" cmpd="sng" w="38100">
              <a:solidFill>
                <a:srgbClr val="434343"/>
              </a:solidFill>
              <a:prstDash val="dot"/>
              <a:round/>
              <a:headEnd len="med" w="med" type="none"/>
              <a:tailEnd len="med" w="med" type="stealth"/>
            </a:ln>
          </p:spPr>
        </p:cxnSp>
        <p:sp>
          <p:nvSpPr>
            <p:cNvPr id="3362" name="Google Shape;3362;p244"/>
            <p:cNvSpPr txBox="1"/>
            <p:nvPr/>
          </p:nvSpPr>
          <p:spPr>
            <a:xfrm>
              <a:off x="3845600" y="2091788"/>
              <a:ext cx="5042700" cy="400200"/>
            </a:xfrm>
            <a:prstGeom prst="rect">
              <a:avLst/>
            </a:prstGeom>
            <a:noFill/>
            <a:ln>
              <a:noFill/>
            </a:ln>
          </p:spPr>
          <p:txBody>
            <a:bodyPr anchorCtr="0" anchor="ctr" bIns="91425" lIns="91425" spcFirstLastPara="1" rIns="91425" wrap="square" tIns="91425">
              <a:noAutofit/>
            </a:bodyPr>
            <a:lstStyle/>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Who decides that the problem is a problem?</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How can we bring it to the decision-making table?</a:t>
              </a:r>
              <a:endParaRPr>
                <a:solidFill>
                  <a:srgbClr val="434343"/>
                </a:solidFill>
                <a:latin typeface="Montserrat"/>
                <a:ea typeface="Montserrat"/>
                <a:cs typeface="Montserrat"/>
                <a:sym typeface="Montserrat"/>
              </a:endParaRPr>
            </a:p>
          </p:txBody>
        </p:sp>
      </p:grpSp>
      <p:grpSp>
        <p:nvGrpSpPr>
          <p:cNvPr id="3363" name="Google Shape;3363;p244"/>
          <p:cNvGrpSpPr/>
          <p:nvPr/>
        </p:nvGrpSpPr>
        <p:grpSpPr>
          <a:xfrm>
            <a:off x="1499350" y="2503350"/>
            <a:ext cx="7388950" cy="905400"/>
            <a:chOff x="1499350" y="2503350"/>
            <a:chExt cx="7388950" cy="905400"/>
          </a:xfrm>
        </p:grpSpPr>
        <p:sp>
          <p:nvSpPr>
            <p:cNvPr id="3364" name="Google Shape;3364;p244"/>
            <p:cNvSpPr/>
            <p:nvPr/>
          </p:nvSpPr>
          <p:spPr>
            <a:xfrm>
              <a:off x="1551550" y="2503350"/>
              <a:ext cx="905400" cy="905400"/>
            </a:xfrm>
            <a:prstGeom prst="ellipse">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365" name="Google Shape;3365;p244"/>
            <p:cNvSpPr txBox="1"/>
            <p:nvPr/>
          </p:nvSpPr>
          <p:spPr>
            <a:xfrm>
              <a:off x="1499350" y="2755950"/>
              <a:ext cx="1009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Decision</a:t>
              </a:r>
              <a:endParaRPr b="1">
                <a:solidFill>
                  <a:srgbClr val="434343"/>
                </a:solidFill>
                <a:latin typeface="Montserrat"/>
                <a:ea typeface="Montserrat"/>
                <a:cs typeface="Montserrat"/>
                <a:sym typeface="Montserrat"/>
              </a:endParaRPr>
            </a:p>
          </p:txBody>
        </p:sp>
        <p:cxnSp>
          <p:nvCxnSpPr>
            <p:cNvPr id="3366" name="Google Shape;3366;p244"/>
            <p:cNvCxnSpPr/>
            <p:nvPr/>
          </p:nvCxnSpPr>
          <p:spPr>
            <a:xfrm flipH="1" rot="10800000">
              <a:off x="2509150" y="2946450"/>
              <a:ext cx="1335000" cy="9600"/>
            </a:xfrm>
            <a:prstGeom prst="straightConnector1">
              <a:avLst/>
            </a:prstGeom>
            <a:noFill/>
            <a:ln cap="flat" cmpd="sng" w="38100">
              <a:solidFill>
                <a:srgbClr val="434343"/>
              </a:solidFill>
              <a:prstDash val="dot"/>
              <a:round/>
              <a:headEnd len="med" w="med" type="none"/>
              <a:tailEnd len="med" w="med" type="stealth"/>
            </a:ln>
          </p:spPr>
        </p:cxnSp>
        <p:sp>
          <p:nvSpPr>
            <p:cNvPr id="3367" name="Google Shape;3367;p244"/>
            <p:cNvSpPr txBox="1"/>
            <p:nvPr/>
          </p:nvSpPr>
          <p:spPr>
            <a:xfrm>
              <a:off x="3845600" y="2751150"/>
              <a:ext cx="5042700" cy="400200"/>
            </a:xfrm>
            <a:prstGeom prst="rect">
              <a:avLst/>
            </a:prstGeom>
            <a:noFill/>
            <a:ln>
              <a:noFill/>
            </a:ln>
          </p:spPr>
          <p:txBody>
            <a:bodyPr anchorCtr="0" anchor="ctr" bIns="91425" lIns="91425" spcFirstLastPara="1" rIns="91425" wrap="square" tIns="91425">
              <a:noAutofit/>
            </a:bodyPr>
            <a:lstStyle/>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Who makes the decision about the problem?</a:t>
              </a:r>
              <a:endParaRPr>
                <a:solidFill>
                  <a:srgbClr val="434343"/>
                </a:solidFill>
                <a:latin typeface="Montserrat"/>
                <a:ea typeface="Montserrat"/>
                <a:cs typeface="Montserrat"/>
                <a:sym typeface="Montserrat"/>
              </a:endParaRPr>
            </a:p>
            <a:p>
              <a:pPr indent="-269875" lvl="0" marL="269999" rtl="0" algn="l">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How can we win?</a:t>
              </a:r>
              <a:endParaRPr>
                <a:solidFill>
                  <a:srgbClr val="434343"/>
                </a:solidFill>
                <a:latin typeface="Montserrat"/>
                <a:ea typeface="Montserrat"/>
                <a:cs typeface="Montserrat"/>
                <a:sym typeface="Montserr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1" name="Shape 3371"/>
        <p:cNvGrpSpPr/>
        <p:nvPr/>
      </p:nvGrpSpPr>
      <p:grpSpPr>
        <a:xfrm>
          <a:off x="0" y="0"/>
          <a:ext cx="0" cy="0"/>
          <a:chOff x="0" y="0"/>
          <a:chExt cx="0" cy="0"/>
        </a:xfrm>
      </p:grpSpPr>
      <p:sp>
        <p:nvSpPr>
          <p:cNvPr id="3372" name="Google Shape;3372;p2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Three faces of power</a:t>
            </a:r>
            <a:endParaRPr/>
          </a:p>
        </p:txBody>
      </p:sp>
      <p:sp>
        <p:nvSpPr>
          <p:cNvPr id="3373" name="Google Shape;3373;p245"/>
          <p:cNvSpPr/>
          <p:nvPr/>
        </p:nvSpPr>
        <p:spPr>
          <a:xfrm>
            <a:off x="385750" y="1337550"/>
            <a:ext cx="3237000" cy="3237000"/>
          </a:xfrm>
          <a:prstGeom prst="ellipse">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374" name="Google Shape;3374;p245"/>
          <p:cNvSpPr txBox="1"/>
          <p:nvPr/>
        </p:nvSpPr>
        <p:spPr>
          <a:xfrm>
            <a:off x="1454950" y="1465025"/>
            <a:ext cx="109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Structure</a:t>
            </a:r>
            <a:endParaRPr b="1">
              <a:solidFill>
                <a:srgbClr val="FFFFFF"/>
              </a:solidFill>
              <a:latin typeface="Montserrat"/>
              <a:ea typeface="Montserrat"/>
              <a:cs typeface="Montserrat"/>
              <a:sym typeface="Montserrat"/>
            </a:endParaRPr>
          </a:p>
        </p:txBody>
      </p:sp>
      <p:cxnSp>
        <p:nvCxnSpPr>
          <p:cNvPr id="3375" name="Google Shape;3375;p245"/>
          <p:cNvCxnSpPr/>
          <p:nvPr/>
        </p:nvCxnSpPr>
        <p:spPr>
          <a:xfrm>
            <a:off x="2553550" y="1665125"/>
            <a:ext cx="1316700" cy="1800"/>
          </a:xfrm>
          <a:prstGeom prst="straightConnector1">
            <a:avLst/>
          </a:prstGeom>
          <a:noFill/>
          <a:ln cap="flat" cmpd="sng" w="38100">
            <a:solidFill>
              <a:srgbClr val="434343"/>
            </a:solidFill>
            <a:prstDash val="dot"/>
            <a:round/>
            <a:headEnd len="med" w="med" type="none"/>
            <a:tailEnd len="med" w="med" type="stealth"/>
          </a:ln>
        </p:spPr>
      </p:cxnSp>
      <p:sp>
        <p:nvSpPr>
          <p:cNvPr id="3376" name="Google Shape;3376;p245"/>
          <p:cNvSpPr txBox="1"/>
          <p:nvPr/>
        </p:nvSpPr>
        <p:spPr>
          <a:xfrm>
            <a:off x="3845600" y="1131985"/>
            <a:ext cx="5042700" cy="707100"/>
          </a:xfrm>
          <a:prstGeom prst="rect">
            <a:avLst/>
          </a:prstGeom>
          <a:noFill/>
          <a:ln>
            <a:noFill/>
          </a:ln>
        </p:spPr>
        <p:txBody>
          <a:bodyPr anchorCtr="0" anchor="ctr" bIns="91425" lIns="91425" spcFirstLastPara="1" rIns="91425" wrap="square" tIns="91425">
            <a:noAutofit/>
          </a:bodyPr>
          <a:lstStyle/>
          <a:p>
            <a:pPr indent="-257175" lvl="0" marL="269999"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Public health center nurses and staff </a:t>
            </a:r>
            <a:r>
              <a:rPr b="1" lang="en" sz="1200">
                <a:solidFill>
                  <a:srgbClr val="434343"/>
                </a:solidFill>
                <a:latin typeface="Montserrat"/>
                <a:ea typeface="Montserrat"/>
                <a:cs typeface="Montserrat"/>
                <a:sym typeface="Montserrat"/>
              </a:rPr>
              <a:t>did not feel like they could share their challenges with each other</a:t>
            </a:r>
            <a:r>
              <a:rPr lang="en" sz="1200">
                <a:solidFill>
                  <a:srgbClr val="434343"/>
                </a:solidFill>
                <a:latin typeface="Montserrat"/>
                <a:ea typeface="Montserrat"/>
                <a:cs typeface="Montserrat"/>
                <a:sym typeface="Montserrat"/>
              </a:rPr>
              <a:t> due to lack of time, space, a sense of responsibility, isolation, and stigma (</a:t>
            </a:r>
            <a:r>
              <a:rPr b="1" lang="en" sz="1200">
                <a:solidFill>
                  <a:srgbClr val="434343"/>
                </a:solidFill>
                <a:latin typeface="Montserrat"/>
                <a:ea typeface="Montserrat"/>
                <a:cs typeface="Montserrat"/>
                <a:sym typeface="Montserrat"/>
              </a:rPr>
              <a:t>normalization of overwork</a:t>
            </a:r>
            <a:r>
              <a:rPr lang="en" sz="1200">
                <a:solidFill>
                  <a:srgbClr val="434343"/>
                </a:solidFill>
                <a:latin typeface="Montserrat"/>
                <a:ea typeface="Montserrat"/>
                <a:cs typeface="Montserrat"/>
                <a:sym typeface="Montserrat"/>
              </a:rPr>
              <a:t>)</a:t>
            </a:r>
            <a:endParaRPr sz="1200">
              <a:solidFill>
                <a:srgbClr val="434343"/>
              </a:solidFill>
              <a:latin typeface="Montserrat"/>
              <a:ea typeface="Montserrat"/>
              <a:cs typeface="Montserrat"/>
              <a:sym typeface="Montserrat"/>
            </a:endParaRPr>
          </a:p>
        </p:txBody>
      </p:sp>
      <p:grpSp>
        <p:nvGrpSpPr>
          <p:cNvPr id="3377" name="Google Shape;3377;p245"/>
          <p:cNvGrpSpPr/>
          <p:nvPr/>
        </p:nvGrpSpPr>
        <p:grpSpPr>
          <a:xfrm>
            <a:off x="1012150" y="1963950"/>
            <a:ext cx="7876150" cy="1984200"/>
            <a:chOff x="1012150" y="1963950"/>
            <a:chExt cx="7876150" cy="1984200"/>
          </a:xfrm>
        </p:grpSpPr>
        <p:sp>
          <p:nvSpPr>
            <p:cNvPr id="3378" name="Google Shape;3378;p245"/>
            <p:cNvSpPr/>
            <p:nvPr/>
          </p:nvSpPr>
          <p:spPr>
            <a:xfrm>
              <a:off x="1012150" y="1963950"/>
              <a:ext cx="1984200" cy="1984200"/>
            </a:xfrm>
            <a:prstGeom prst="ellipse">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379" name="Google Shape;3379;p245"/>
            <p:cNvSpPr txBox="1"/>
            <p:nvPr/>
          </p:nvSpPr>
          <p:spPr>
            <a:xfrm>
              <a:off x="1525450" y="2090925"/>
              <a:ext cx="957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Agenda</a:t>
              </a:r>
              <a:endParaRPr b="1">
                <a:solidFill>
                  <a:srgbClr val="FFFFFF"/>
                </a:solidFill>
                <a:latin typeface="Montserrat"/>
                <a:ea typeface="Montserrat"/>
                <a:cs typeface="Montserrat"/>
                <a:sym typeface="Montserrat"/>
              </a:endParaRPr>
            </a:p>
          </p:txBody>
        </p:sp>
        <p:cxnSp>
          <p:nvCxnSpPr>
            <p:cNvPr id="3380" name="Google Shape;3380;p245"/>
            <p:cNvCxnSpPr/>
            <p:nvPr/>
          </p:nvCxnSpPr>
          <p:spPr>
            <a:xfrm>
              <a:off x="2483050" y="2291025"/>
              <a:ext cx="1371600" cy="2400"/>
            </a:xfrm>
            <a:prstGeom prst="straightConnector1">
              <a:avLst/>
            </a:prstGeom>
            <a:noFill/>
            <a:ln cap="flat" cmpd="sng" w="38100">
              <a:solidFill>
                <a:srgbClr val="434343"/>
              </a:solidFill>
              <a:prstDash val="dot"/>
              <a:round/>
              <a:headEnd len="med" w="med" type="none"/>
              <a:tailEnd len="med" w="med" type="stealth"/>
            </a:ln>
          </p:spPr>
        </p:cxnSp>
        <p:sp>
          <p:nvSpPr>
            <p:cNvPr id="3381" name="Google Shape;3381;p245"/>
            <p:cNvSpPr txBox="1"/>
            <p:nvPr/>
          </p:nvSpPr>
          <p:spPr>
            <a:xfrm>
              <a:off x="3845600" y="2191006"/>
              <a:ext cx="5042700" cy="400200"/>
            </a:xfrm>
            <a:prstGeom prst="rect">
              <a:avLst/>
            </a:prstGeom>
            <a:noFill/>
            <a:ln>
              <a:noFill/>
            </a:ln>
          </p:spPr>
          <p:txBody>
            <a:bodyPr anchorCtr="0" anchor="ctr" bIns="91425" lIns="91425" spcFirstLastPara="1" rIns="91425" wrap="square" tIns="91425">
              <a:noAutofit/>
            </a:bodyPr>
            <a:lstStyle/>
            <a:p>
              <a:pPr indent="-257175" lvl="0" marL="269999"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Osaka-fu (Prefectural Government)</a:t>
              </a:r>
              <a:br>
                <a:rPr lang="en" sz="1200">
                  <a:solidFill>
                    <a:srgbClr val="434343"/>
                  </a:solidFill>
                  <a:latin typeface="Montserrat"/>
                  <a:ea typeface="Montserrat"/>
                  <a:cs typeface="Montserrat"/>
                  <a:sym typeface="Montserrat"/>
                </a:rPr>
              </a:br>
              <a:r>
                <a:rPr b="1" lang="en" sz="1200">
                  <a:solidFill>
                    <a:srgbClr val="434343"/>
                  </a:solidFill>
                  <a:latin typeface="Montserrat"/>
                  <a:ea typeface="Montserrat"/>
                  <a:cs typeface="Montserrat"/>
                  <a:sym typeface="Montserrat"/>
                </a:rPr>
                <a:t>Health and Medical Care Department Head</a:t>
              </a:r>
              <a:endParaRPr b="1" sz="1200">
                <a:solidFill>
                  <a:srgbClr val="434343"/>
                </a:solidFill>
                <a:latin typeface="Montserrat"/>
                <a:ea typeface="Montserrat"/>
                <a:cs typeface="Montserrat"/>
                <a:sym typeface="Montserrat"/>
              </a:endParaRPr>
            </a:p>
            <a:p>
              <a:pPr indent="-304800" lvl="1" marL="914400"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The department’s </a:t>
              </a:r>
              <a:r>
                <a:rPr b="1" lang="en" sz="1200">
                  <a:solidFill>
                    <a:srgbClr val="434343"/>
                  </a:solidFill>
                  <a:latin typeface="Montserrat"/>
                  <a:ea typeface="Montserrat"/>
                  <a:cs typeface="Montserrat"/>
                  <a:sym typeface="Montserrat"/>
                </a:rPr>
                <a:t>Human Resources Division</a:t>
              </a:r>
              <a:endParaRPr b="1" sz="1200">
                <a:solidFill>
                  <a:srgbClr val="434343"/>
                </a:solidFill>
                <a:latin typeface="Montserrat"/>
                <a:ea typeface="Montserrat"/>
                <a:cs typeface="Montserrat"/>
                <a:sym typeface="Montserrat"/>
              </a:endParaRPr>
            </a:p>
          </p:txBody>
        </p:sp>
      </p:grpSp>
      <p:grpSp>
        <p:nvGrpSpPr>
          <p:cNvPr id="3382" name="Google Shape;3382;p245"/>
          <p:cNvGrpSpPr/>
          <p:nvPr/>
        </p:nvGrpSpPr>
        <p:grpSpPr>
          <a:xfrm>
            <a:off x="1499350" y="2503350"/>
            <a:ext cx="7388950" cy="905400"/>
            <a:chOff x="1499350" y="2503350"/>
            <a:chExt cx="7388950" cy="905400"/>
          </a:xfrm>
        </p:grpSpPr>
        <p:sp>
          <p:nvSpPr>
            <p:cNvPr id="3383" name="Google Shape;3383;p245"/>
            <p:cNvSpPr/>
            <p:nvPr/>
          </p:nvSpPr>
          <p:spPr>
            <a:xfrm>
              <a:off x="1551550" y="2503350"/>
              <a:ext cx="905400" cy="905400"/>
            </a:xfrm>
            <a:prstGeom prst="ellipse">
              <a:avLst/>
            </a:prstGeom>
            <a:solidFill>
              <a:srgbClr val="EFE7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384" name="Google Shape;3384;p245"/>
            <p:cNvSpPr txBox="1"/>
            <p:nvPr/>
          </p:nvSpPr>
          <p:spPr>
            <a:xfrm>
              <a:off x="1499350" y="2755950"/>
              <a:ext cx="1009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Decision</a:t>
              </a:r>
              <a:endParaRPr b="1">
                <a:solidFill>
                  <a:srgbClr val="434343"/>
                </a:solidFill>
                <a:latin typeface="Montserrat"/>
                <a:ea typeface="Montserrat"/>
                <a:cs typeface="Montserrat"/>
                <a:sym typeface="Montserrat"/>
              </a:endParaRPr>
            </a:p>
          </p:txBody>
        </p:sp>
        <p:cxnSp>
          <p:nvCxnSpPr>
            <p:cNvPr id="3385" name="Google Shape;3385;p245"/>
            <p:cNvCxnSpPr/>
            <p:nvPr/>
          </p:nvCxnSpPr>
          <p:spPr>
            <a:xfrm flipH="1" rot="10800000">
              <a:off x="2509150" y="2946450"/>
              <a:ext cx="1335000" cy="9600"/>
            </a:xfrm>
            <a:prstGeom prst="straightConnector1">
              <a:avLst/>
            </a:prstGeom>
            <a:noFill/>
            <a:ln cap="flat" cmpd="sng" w="38100">
              <a:solidFill>
                <a:srgbClr val="434343"/>
              </a:solidFill>
              <a:prstDash val="dot"/>
              <a:round/>
              <a:headEnd len="med" w="med" type="none"/>
              <a:tailEnd len="med" w="med" type="stealth"/>
            </a:ln>
          </p:spPr>
        </p:cxnSp>
        <p:sp>
          <p:nvSpPr>
            <p:cNvPr id="3386" name="Google Shape;3386;p245"/>
            <p:cNvSpPr txBox="1"/>
            <p:nvPr/>
          </p:nvSpPr>
          <p:spPr>
            <a:xfrm>
              <a:off x="3845600" y="2751150"/>
              <a:ext cx="5042700" cy="400200"/>
            </a:xfrm>
            <a:prstGeom prst="rect">
              <a:avLst/>
            </a:prstGeom>
            <a:noFill/>
            <a:ln>
              <a:noFill/>
            </a:ln>
          </p:spPr>
          <p:txBody>
            <a:bodyPr anchorCtr="0" anchor="ctr" bIns="91425" lIns="91425" spcFirstLastPara="1" rIns="91425" wrap="square" tIns="91425">
              <a:noAutofit/>
            </a:bodyPr>
            <a:lstStyle/>
            <a:p>
              <a:pPr indent="-257175" lvl="0" marL="269999" rtl="0" algn="l">
                <a:spcBef>
                  <a:spcPts val="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Osaka-fu </a:t>
              </a:r>
              <a:r>
                <a:rPr b="1" lang="en" sz="1200">
                  <a:solidFill>
                    <a:srgbClr val="434343"/>
                  </a:solidFill>
                  <a:latin typeface="Montserrat"/>
                  <a:ea typeface="Montserrat"/>
                  <a:cs typeface="Montserrat"/>
                  <a:sym typeface="Montserrat"/>
                </a:rPr>
                <a:t>Governor Yoshimura</a:t>
              </a:r>
              <a:endParaRPr b="1" sz="1200">
                <a:solidFill>
                  <a:srgbClr val="434343"/>
                </a:solidFill>
                <a:latin typeface="Montserrat"/>
                <a:ea typeface="Montserrat"/>
                <a:cs typeface="Montserrat"/>
                <a:sym typeface="Montserrat"/>
              </a:endParaRPr>
            </a:p>
          </p:txBody>
        </p:sp>
      </p:grpSp>
      <p:grpSp>
        <p:nvGrpSpPr>
          <p:cNvPr id="3387" name="Google Shape;3387;p245"/>
          <p:cNvGrpSpPr/>
          <p:nvPr/>
        </p:nvGrpSpPr>
        <p:grpSpPr>
          <a:xfrm>
            <a:off x="5619428" y="3229581"/>
            <a:ext cx="1662600" cy="1315944"/>
            <a:chOff x="5619428" y="3229581"/>
            <a:chExt cx="1662600" cy="1315944"/>
          </a:xfrm>
        </p:grpSpPr>
        <p:pic>
          <p:nvPicPr>
            <p:cNvPr id="3388" name="Google Shape;3388;p245"/>
            <p:cNvPicPr preferRelativeResize="0"/>
            <p:nvPr/>
          </p:nvPicPr>
          <p:blipFill>
            <a:blip r:embed="rId3">
              <a:alphaModFix/>
            </a:blip>
            <a:stretch>
              <a:fillRect/>
            </a:stretch>
          </p:blipFill>
          <p:spPr>
            <a:xfrm>
              <a:off x="6126179" y="3229581"/>
              <a:ext cx="649100" cy="823350"/>
            </a:xfrm>
            <a:prstGeom prst="rect">
              <a:avLst/>
            </a:prstGeom>
            <a:noFill/>
            <a:ln>
              <a:noFill/>
            </a:ln>
          </p:spPr>
        </p:pic>
        <p:sp>
          <p:nvSpPr>
            <p:cNvPr id="3389" name="Google Shape;3389;p245"/>
            <p:cNvSpPr txBox="1"/>
            <p:nvPr/>
          </p:nvSpPr>
          <p:spPr>
            <a:xfrm>
              <a:off x="5619428" y="4052925"/>
              <a:ext cx="1662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Announces HR plan</a:t>
              </a:r>
              <a:br>
                <a:rPr b="1" lang="en" sz="1000">
                  <a:solidFill>
                    <a:srgbClr val="434343"/>
                  </a:solidFill>
                  <a:latin typeface="Montserrat"/>
                  <a:ea typeface="Montserrat"/>
                  <a:cs typeface="Montserrat"/>
                  <a:sym typeface="Montserrat"/>
                </a:rPr>
              </a:br>
              <a:r>
                <a:rPr b="1" lang="en" sz="1000">
                  <a:solidFill>
                    <a:srgbClr val="434343"/>
                  </a:solidFill>
                  <a:latin typeface="Montserrat"/>
                  <a:ea typeface="Montserrat"/>
                  <a:cs typeface="Montserrat"/>
                  <a:sym typeface="Montserrat"/>
                </a:rPr>
                <a:t>in March</a:t>
              </a:r>
              <a:endParaRPr b="1"/>
            </a:p>
          </p:txBody>
        </p:sp>
      </p:grpSp>
      <p:grpSp>
        <p:nvGrpSpPr>
          <p:cNvPr id="3390" name="Google Shape;3390;p245"/>
          <p:cNvGrpSpPr/>
          <p:nvPr/>
        </p:nvGrpSpPr>
        <p:grpSpPr>
          <a:xfrm>
            <a:off x="6705628" y="2662335"/>
            <a:ext cx="2182664" cy="1489087"/>
            <a:chOff x="6705628" y="2662335"/>
            <a:chExt cx="2182664" cy="1489087"/>
          </a:xfrm>
        </p:grpSpPr>
        <p:pic>
          <p:nvPicPr>
            <p:cNvPr descr="Business meeting (Provided by Getty Images)" id="3391" name="Google Shape;3391;p245"/>
            <p:cNvPicPr preferRelativeResize="0"/>
            <p:nvPr/>
          </p:nvPicPr>
          <p:blipFill>
            <a:blip r:embed="rId4">
              <a:alphaModFix/>
            </a:blip>
            <a:stretch>
              <a:fillRect/>
            </a:stretch>
          </p:blipFill>
          <p:spPr>
            <a:xfrm>
              <a:off x="7653866" y="2662335"/>
              <a:ext cx="1234427" cy="823350"/>
            </a:xfrm>
            <a:prstGeom prst="rect">
              <a:avLst/>
            </a:prstGeom>
            <a:noFill/>
            <a:ln>
              <a:noFill/>
            </a:ln>
          </p:spPr>
        </p:pic>
        <p:sp>
          <p:nvSpPr>
            <p:cNvPr id="3392" name="Google Shape;3392;p245"/>
            <p:cNvSpPr/>
            <p:nvPr/>
          </p:nvSpPr>
          <p:spPr>
            <a:xfrm rot="-8432734">
              <a:off x="7066042" y="3070050"/>
              <a:ext cx="370869" cy="666150"/>
            </a:xfrm>
            <a:custGeom>
              <a:rect b="b" l="l" r="r" t="t"/>
              <a:pathLst>
                <a:path extrusionOk="0" h="11754" w="7846">
                  <a:moveTo>
                    <a:pt x="145" y="11754"/>
                  </a:moveTo>
                  <a:cubicBezTo>
                    <a:pt x="-437" y="7106"/>
                    <a:pt x="3226" y="769"/>
                    <a:pt x="7846" y="0"/>
                  </a:cubicBezTo>
                </a:path>
              </a:pathLst>
            </a:custGeom>
            <a:noFill/>
            <a:ln cap="flat" cmpd="sng" w="22125">
              <a:solidFill>
                <a:srgbClr val="5E0942"/>
              </a:solidFill>
              <a:prstDash val="solid"/>
              <a:round/>
              <a:headEnd len="med" w="med" type="none"/>
              <a:tailEnd len="med" w="med" type="stealth"/>
            </a:ln>
          </p:spPr>
        </p:sp>
        <p:sp>
          <p:nvSpPr>
            <p:cNvPr id="3393" name="Google Shape;3393;p245"/>
            <p:cNvSpPr txBox="1"/>
            <p:nvPr/>
          </p:nvSpPr>
          <p:spPr>
            <a:xfrm rot="-811103">
              <a:off x="6744828" y="3510540"/>
              <a:ext cx="1328301" cy="492464"/>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Propose HR plan</a:t>
              </a:r>
              <a:br>
                <a:rPr b="1" lang="en" sz="1000">
                  <a:solidFill>
                    <a:srgbClr val="434343"/>
                  </a:solidFill>
                  <a:latin typeface="Montserrat"/>
                  <a:ea typeface="Montserrat"/>
                  <a:cs typeface="Montserrat"/>
                  <a:sym typeface="Montserrat"/>
                </a:rPr>
              </a:br>
              <a:r>
                <a:rPr b="1" lang="en" sz="1000">
                  <a:solidFill>
                    <a:srgbClr val="434343"/>
                  </a:solidFill>
                  <a:latin typeface="Montserrat"/>
                  <a:ea typeface="Montserrat"/>
                  <a:cs typeface="Montserrat"/>
                  <a:sym typeface="Montserrat"/>
                </a:rPr>
                <a:t>in February</a:t>
              </a:r>
              <a:endParaRPr b="1"/>
            </a:p>
          </p:txBody>
        </p:sp>
      </p:grpSp>
      <p:pic>
        <p:nvPicPr>
          <p:cNvPr descr="a yellow lightning bolt is shown on a white background . (Provided by Tenor)" id="3394" name="Google Shape;3394;p245"/>
          <p:cNvPicPr preferRelativeResize="0"/>
          <p:nvPr/>
        </p:nvPicPr>
        <p:blipFill>
          <a:blip r:embed="rId5">
            <a:alphaModFix/>
          </a:blip>
          <a:stretch>
            <a:fillRect/>
          </a:stretch>
        </p:blipFill>
        <p:spPr>
          <a:xfrm rot="1175936">
            <a:off x="1254076" y="3054657"/>
            <a:ext cx="654771" cy="10860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8" name="Shape 3398"/>
        <p:cNvGrpSpPr/>
        <p:nvPr/>
      </p:nvGrpSpPr>
      <p:grpSpPr>
        <a:xfrm>
          <a:off x="0" y="0"/>
          <a:ext cx="0" cy="0"/>
          <a:chOff x="0" y="0"/>
          <a:chExt cx="0" cy="0"/>
        </a:xfrm>
      </p:grpSpPr>
      <p:sp>
        <p:nvSpPr>
          <p:cNvPr id="3399" name="Google Shape;3399;p2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Six organizing questions</a:t>
            </a:r>
            <a:endParaRPr/>
          </a:p>
        </p:txBody>
      </p:sp>
      <p:pic>
        <p:nvPicPr>
          <p:cNvPr id="3400" name="Google Shape;3400;p246" title="Haruka's illustrations for sharing (5).png"/>
          <p:cNvPicPr preferRelativeResize="0"/>
          <p:nvPr/>
        </p:nvPicPr>
        <p:blipFill rotWithShape="1">
          <a:blip r:embed="rId3">
            <a:alphaModFix/>
          </a:blip>
          <a:srcRect b="34671" l="5956" r="68347" t="34433"/>
          <a:stretch/>
        </p:blipFill>
        <p:spPr>
          <a:xfrm>
            <a:off x="696600" y="2940625"/>
            <a:ext cx="2086498" cy="1411174"/>
          </a:xfrm>
          <a:prstGeom prst="rect">
            <a:avLst/>
          </a:prstGeom>
          <a:noFill/>
          <a:ln>
            <a:noFill/>
          </a:ln>
        </p:spPr>
      </p:pic>
      <p:grpSp>
        <p:nvGrpSpPr>
          <p:cNvPr id="3401" name="Google Shape;3401;p246"/>
          <p:cNvGrpSpPr/>
          <p:nvPr/>
        </p:nvGrpSpPr>
        <p:grpSpPr>
          <a:xfrm>
            <a:off x="6136916" y="1021324"/>
            <a:ext cx="2601018" cy="1437372"/>
            <a:chOff x="6136921" y="1021324"/>
            <a:chExt cx="2601018" cy="1437372"/>
          </a:xfrm>
        </p:grpSpPr>
        <p:sp>
          <p:nvSpPr>
            <p:cNvPr id="3402" name="Google Shape;3402;p246"/>
            <p:cNvSpPr/>
            <p:nvPr/>
          </p:nvSpPr>
          <p:spPr>
            <a:xfrm>
              <a:off x="6136921" y="1021324"/>
              <a:ext cx="2601018" cy="1437372"/>
            </a:xfrm>
            <a:custGeom>
              <a:rect b="b" l="l" r="r" t="t"/>
              <a:pathLst>
                <a:path extrusionOk="0" h="21600" w="21600">
                  <a:moveTo>
                    <a:pt x="21600" y="10800"/>
                  </a:moveTo>
                  <a:lnTo>
                    <a:pt x="17242" y="12350"/>
                  </a:lnTo>
                  <a:lnTo>
                    <a:pt x="17242" y="9250"/>
                  </a:lnTo>
                  <a:close/>
                  <a:moveTo>
                    <a:pt x="18436" y="3163"/>
                  </a:moveTo>
                  <a:lnTo>
                    <a:pt x="16451" y="7341"/>
                  </a:lnTo>
                  <a:lnTo>
                    <a:pt x="14259" y="5149"/>
                  </a:lnTo>
                  <a:close/>
                  <a:moveTo>
                    <a:pt x="10800" y="0"/>
                  </a:moveTo>
                  <a:lnTo>
                    <a:pt x="12350" y="4358"/>
                  </a:lnTo>
                  <a:lnTo>
                    <a:pt x="9250" y="4358"/>
                  </a:lnTo>
                  <a:close/>
                  <a:moveTo>
                    <a:pt x="3163" y="3163"/>
                  </a:moveTo>
                  <a:lnTo>
                    <a:pt x="7341" y="5149"/>
                  </a:lnTo>
                  <a:lnTo>
                    <a:pt x="5149" y="7341"/>
                  </a:lnTo>
                  <a:close/>
                  <a:moveTo>
                    <a:pt x="0" y="10800"/>
                  </a:moveTo>
                  <a:lnTo>
                    <a:pt x="4358" y="9250"/>
                  </a:lnTo>
                  <a:lnTo>
                    <a:pt x="4358" y="12350"/>
                  </a:lnTo>
                  <a:close/>
                  <a:moveTo>
                    <a:pt x="3163" y="18436"/>
                  </a:moveTo>
                  <a:lnTo>
                    <a:pt x="5149" y="14259"/>
                  </a:lnTo>
                  <a:lnTo>
                    <a:pt x="7341" y="16451"/>
                  </a:lnTo>
                  <a:close/>
                  <a:moveTo>
                    <a:pt x="10800" y="21600"/>
                  </a:moveTo>
                  <a:lnTo>
                    <a:pt x="9250" y="17242"/>
                  </a:lnTo>
                  <a:lnTo>
                    <a:pt x="12350" y="17242"/>
                  </a:lnTo>
                  <a:close/>
                  <a:moveTo>
                    <a:pt x="18436" y="18436"/>
                  </a:moveTo>
                  <a:lnTo>
                    <a:pt x="14259" y="16451"/>
                  </a:lnTo>
                  <a:lnTo>
                    <a:pt x="16451" y="14259"/>
                  </a:lnTo>
                  <a:close/>
                  <a:moveTo>
                    <a:pt x="5400" y="10800"/>
                  </a:moveTo>
                  <a:cubicBezTo>
                    <a:pt x="5400" y="7818"/>
                    <a:pt x="7818" y="5400"/>
                    <a:pt x="10800" y="5400"/>
                  </a:cubicBezTo>
                  <a:cubicBezTo>
                    <a:pt x="13782" y="5400"/>
                    <a:pt x="16200" y="7818"/>
                    <a:pt x="16200" y="10800"/>
                  </a:cubicBezTo>
                  <a:cubicBezTo>
                    <a:pt x="16200" y="13782"/>
                    <a:pt x="13782" y="16200"/>
                    <a:pt x="10800" y="16200"/>
                  </a:cubicBezTo>
                  <a:cubicBezTo>
                    <a:pt x="7818" y="16200"/>
                    <a:pt x="5400" y="13782"/>
                    <a:pt x="5400" y="10800"/>
                  </a:cubicBezTo>
                  <a:close/>
                </a:path>
              </a:pathLst>
            </a:custGeom>
            <a:solidFill>
              <a:srgbClr val="5E0942"/>
            </a:solidFill>
            <a:ln>
              <a:noFill/>
            </a:ln>
            <a:effectLst>
              <a:outerShdw blurRad="38100" rotWithShape="0" dir="5400000" dist="20000">
                <a:srgbClr val="000000">
                  <a:alpha val="3765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434343"/>
                </a:solidFill>
                <a:latin typeface="Montserrat"/>
                <a:ea typeface="Montserrat"/>
                <a:cs typeface="Montserrat"/>
                <a:sym typeface="Montserrat"/>
              </a:endParaRPr>
            </a:p>
          </p:txBody>
        </p:sp>
        <p:sp>
          <p:nvSpPr>
            <p:cNvPr id="3403" name="Google Shape;3403;p246"/>
            <p:cNvSpPr txBox="1"/>
            <p:nvPr/>
          </p:nvSpPr>
          <p:spPr>
            <a:xfrm>
              <a:off x="6873589" y="1509150"/>
              <a:ext cx="11277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Change</a:t>
              </a:r>
              <a:endParaRPr b="1">
                <a:solidFill>
                  <a:srgbClr val="FFFFFF"/>
                </a:solidFill>
                <a:latin typeface="Montserrat"/>
                <a:ea typeface="Montserrat"/>
                <a:cs typeface="Montserrat"/>
                <a:sym typeface="Montserrat"/>
              </a:endParaRPr>
            </a:p>
          </p:txBody>
        </p:sp>
      </p:grpSp>
      <p:sp>
        <p:nvSpPr>
          <p:cNvPr id="3404" name="Google Shape;3404;p246"/>
          <p:cNvSpPr txBox="1"/>
          <p:nvPr/>
        </p:nvSpPr>
        <p:spPr>
          <a:xfrm>
            <a:off x="239850" y="2527836"/>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1. Who are my people?</a:t>
            </a:r>
            <a:endParaRPr b="1" sz="1800">
              <a:solidFill>
                <a:srgbClr val="434343"/>
              </a:solidFill>
              <a:latin typeface="Montserrat"/>
              <a:ea typeface="Montserrat"/>
              <a:cs typeface="Montserrat"/>
              <a:sym typeface="Montserrat"/>
            </a:endParaRPr>
          </a:p>
        </p:txBody>
      </p:sp>
      <p:sp>
        <p:nvSpPr>
          <p:cNvPr id="3405" name="Google Shape;3405;p246"/>
          <p:cNvSpPr txBox="1"/>
          <p:nvPr/>
        </p:nvSpPr>
        <p:spPr>
          <a:xfrm>
            <a:off x="6334625" y="445025"/>
            <a:ext cx="2205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2. What change</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do we seek?</a:t>
            </a:r>
            <a:endParaRPr b="1" sz="1800">
              <a:solidFill>
                <a:srgbClr val="434343"/>
              </a:solidFill>
              <a:latin typeface="Montserrat"/>
              <a:ea typeface="Montserrat"/>
              <a:cs typeface="Montserrat"/>
              <a:sym typeface="Montserrat"/>
            </a:endParaRPr>
          </a:p>
        </p:txBody>
      </p:sp>
      <p:sp>
        <p:nvSpPr>
          <p:cNvPr id="3406" name="Google Shape;3406;p246"/>
          <p:cNvSpPr/>
          <p:nvPr/>
        </p:nvSpPr>
        <p:spPr>
          <a:xfrm>
            <a:off x="439350" y="3979950"/>
            <a:ext cx="2601000" cy="889500"/>
          </a:xfrm>
          <a:prstGeom prst="wedgeRoundRectCallout">
            <a:avLst>
              <a:gd fmla="val 20708" name="adj1"/>
              <a:gd fmla="val -6729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250 public health center nurses and staff in Osaka-fu</a:t>
            </a:r>
            <a:endParaRPr i="1" sz="1600">
              <a:solidFill>
                <a:srgbClr val="434343"/>
              </a:solidFill>
              <a:highlight>
                <a:srgbClr val="FFFF00"/>
              </a:highlight>
              <a:latin typeface="Montserrat"/>
              <a:ea typeface="Montserrat"/>
              <a:cs typeface="Montserrat"/>
              <a:sym typeface="Montserrat"/>
            </a:endParaRPr>
          </a:p>
        </p:txBody>
      </p:sp>
      <p:sp>
        <p:nvSpPr>
          <p:cNvPr id="3407" name="Google Shape;3407;p246"/>
          <p:cNvSpPr/>
          <p:nvPr/>
        </p:nvSpPr>
        <p:spPr>
          <a:xfrm>
            <a:off x="3676575" y="1503125"/>
            <a:ext cx="3364500" cy="1437300"/>
          </a:xfrm>
          <a:prstGeom prst="wedgeRoundRectCallout">
            <a:avLst>
              <a:gd fmla="val 62367" name="adj1"/>
              <a:gd fmla="val 20334"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Public health nurses and staff win back their </a:t>
            </a:r>
            <a:r>
              <a:rPr b="1" lang="en" sz="1600">
                <a:solidFill>
                  <a:srgbClr val="434343"/>
                </a:solidFill>
                <a:latin typeface="Montserrat"/>
                <a:ea typeface="Montserrat"/>
                <a:cs typeface="Montserrat"/>
                <a:sym typeface="Montserrat"/>
              </a:rPr>
              <a:t>dignity</a:t>
            </a:r>
            <a:r>
              <a:rPr lang="en" sz="1600">
                <a:solidFill>
                  <a:srgbClr val="434343"/>
                </a:solidFill>
                <a:latin typeface="Montserrat"/>
                <a:ea typeface="Montserrat"/>
                <a:cs typeface="Montserrat"/>
                <a:sym typeface="Montserrat"/>
              </a:rPr>
              <a:t> in carrying out their </a:t>
            </a:r>
            <a:r>
              <a:rPr b="1" lang="en" sz="1600">
                <a:solidFill>
                  <a:srgbClr val="434343"/>
                </a:solidFill>
                <a:latin typeface="Montserrat"/>
                <a:ea typeface="Montserrat"/>
                <a:cs typeface="Montserrat"/>
                <a:sym typeface="Montserrat"/>
              </a:rPr>
              <a:t>responsibilities</a:t>
            </a:r>
            <a:r>
              <a:rPr lang="en" sz="1600">
                <a:solidFill>
                  <a:srgbClr val="434343"/>
                </a:solidFill>
                <a:latin typeface="Montserrat"/>
                <a:ea typeface="Montserrat"/>
                <a:cs typeface="Montserrat"/>
                <a:sym typeface="Montserrat"/>
              </a:rPr>
              <a:t> to </a:t>
            </a:r>
            <a:r>
              <a:rPr b="1" lang="en" sz="1600">
                <a:solidFill>
                  <a:srgbClr val="434343"/>
                </a:solidFill>
                <a:latin typeface="Montserrat"/>
                <a:ea typeface="Montserrat"/>
                <a:cs typeface="Montserrat"/>
                <a:sym typeface="Montserrat"/>
              </a:rPr>
              <a:t>save lives</a:t>
            </a:r>
            <a:endParaRPr b="1" sz="1600">
              <a:solidFill>
                <a:srgbClr val="434343"/>
              </a:solidFill>
              <a:latin typeface="Montserrat"/>
              <a:ea typeface="Montserrat"/>
              <a:cs typeface="Montserrat"/>
              <a:sym typeface="Montserrat"/>
            </a:endParaRPr>
          </a:p>
        </p:txBody>
      </p:sp>
      <p:pic>
        <p:nvPicPr>
          <p:cNvPr id="3408" name="Google Shape;3408;p246"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grpSp>
        <p:nvGrpSpPr>
          <p:cNvPr id="3409" name="Google Shape;3409;p246"/>
          <p:cNvGrpSpPr/>
          <p:nvPr/>
        </p:nvGrpSpPr>
        <p:grpSpPr>
          <a:xfrm>
            <a:off x="6329586" y="2508301"/>
            <a:ext cx="2215697" cy="2126715"/>
            <a:chOff x="5638536" y="2842842"/>
            <a:chExt cx="2215697" cy="2126715"/>
          </a:xfrm>
        </p:grpSpPr>
        <p:sp>
          <p:nvSpPr>
            <p:cNvPr id="3410" name="Google Shape;3410;p246"/>
            <p:cNvSpPr/>
            <p:nvPr/>
          </p:nvSpPr>
          <p:spPr>
            <a:xfrm>
              <a:off x="5638536" y="2842842"/>
              <a:ext cx="2215500" cy="18288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11" name="Google Shape;3411;p246"/>
            <p:cNvSpPr/>
            <p:nvPr/>
          </p:nvSpPr>
          <p:spPr>
            <a:xfrm>
              <a:off x="5638536" y="4062303"/>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12" name="Google Shape;3412;p246"/>
            <p:cNvSpPr/>
            <p:nvPr/>
          </p:nvSpPr>
          <p:spPr>
            <a:xfrm>
              <a:off x="6377084" y="4062303"/>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13" name="Google Shape;3413;p246"/>
            <p:cNvSpPr/>
            <p:nvPr/>
          </p:nvSpPr>
          <p:spPr>
            <a:xfrm>
              <a:off x="7115633" y="4062303"/>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14" name="Google Shape;3414;p246"/>
            <p:cNvSpPr/>
            <p:nvPr/>
          </p:nvSpPr>
          <p:spPr>
            <a:xfrm>
              <a:off x="6377084" y="2842842"/>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grpSp>
          <p:nvGrpSpPr>
            <p:cNvPr id="3415" name="Google Shape;3415;p246"/>
            <p:cNvGrpSpPr/>
            <p:nvPr/>
          </p:nvGrpSpPr>
          <p:grpSpPr>
            <a:xfrm>
              <a:off x="6007613" y="3454824"/>
              <a:ext cx="1476939" cy="609722"/>
              <a:chOff x="2274975" y="3416500"/>
              <a:chExt cx="1828800" cy="914400"/>
            </a:xfrm>
          </p:grpSpPr>
          <p:sp>
            <p:nvSpPr>
              <p:cNvPr id="3416" name="Google Shape;3416;p246"/>
              <p:cNvSpPr/>
              <p:nvPr/>
            </p:nvSpPr>
            <p:spPr>
              <a:xfrm>
                <a:off x="3189375" y="3416500"/>
                <a:ext cx="914400" cy="9144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17" name="Google Shape;3417;p246"/>
              <p:cNvSpPr/>
              <p:nvPr/>
            </p:nvSpPr>
            <p:spPr>
              <a:xfrm>
                <a:off x="2274975" y="3416500"/>
                <a:ext cx="914400" cy="9144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grpSp>
        <p:cxnSp>
          <p:nvCxnSpPr>
            <p:cNvPr id="3418" name="Google Shape;3418;p246"/>
            <p:cNvCxnSpPr>
              <a:endCxn id="3414" idx="0"/>
            </p:cNvCxnSpPr>
            <p:nvPr/>
          </p:nvCxnSpPr>
          <p:spPr>
            <a:xfrm rot="10800000">
              <a:off x="6746384" y="2842842"/>
              <a:ext cx="9600" cy="1825800"/>
            </a:xfrm>
            <a:prstGeom prst="straightConnector1">
              <a:avLst/>
            </a:prstGeom>
            <a:noFill/>
            <a:ln cap="flat" cmpd="sng" w="57325">
              <a:solidFill>
                <a:srgbClr val="434343"/>
              </a:solidFill>
              <a:prstDash val="solid"/>
              <a:round/>
              <a:headEnd len="sm" w="sm" type="none"/>
              <a:tailEnd len="med" w="med" type="stealth"/>
            </a:ln>
          </p:spPr>
        </p:cxnSp>
        <p:sp>
          <p:nvSpPr>
            <p:cNvPr id="3419" name="Google Shape;3419;p246"/>
            <p:cNvSpPr txBox="1"/>
            <p:nvPr/>
          </p:nvSpPr>
          <p:spPr>
            <a:xfrm>
              <a:off x="6007494" y="4704356"/>
              <a:ext cx="1476900" cy="265200"/>
            </a:xfrm>
            <a:prstGeom prst="rect">
              <a:avLst/>
            </a:prstGeom>
            <a:noFill/>
            <a:ln>
              <a:noFill/>
            </a:ln>
          </p:spPr>
          <p:txBody>
            <a:bodyPr anchorCtr="0" anchor="ctr" bIns="137500" lIns="137500" spcFirstLastPara="1" rIns="137500" wrap="square" tIns="137500">
              <a:noAutofit/>
            </a:bodyPr>
            <a:lstStyle/>
            <a:p>
              <a:pPr indent="0" lvl="0" marL="0" rtl="0" algn="ctr">
                <a:spcBef>
                  <a:spcPts val="0"/>
                </a:spcBef>
                <a:spcAft>
                  <a:spcPts val="0"/>
                </a:spcAft>
                <a:buNone/>
              </a:pPr>
              <a:r>
                <a:rPr lang="en" sz="1805">
                  <a:solidFill>
                    <a:srgbClr val="434343"/>
                  </a:solidFill>
                  <a:latin typeface="Montserrat"/>
                  <a:ea typeface="Montserrat"/>
                  <a:cs typeface="Montserrat"/>
                  <a:sym typeface="Montserrat"/>
                </a:rPr>
                <a:t>Resources</a:t>
              </a:r>
              <a:endParaRPr sz="1805">
                <a:solidFill>
                  <a:srgbClr val="434343"/>
                </a:solidFill>
                <a:latin typeface="Montserrat"/>
                <a:ea typeface="Montserrat"/>
                <a:cs typeface="Montserrat"/>
                <a:sym typeface="Montserrat"/>
              </a:endParaRPr>
            </a:p>
          </p:txBody>
        </p:sp>
        <p:cxnSp>
          <p:nvCxnSpPr>
            <p:cNvPr id="3420" name="Google Shape;3420;p246"/>
            <p:cNvCxnSpPr/>
            <p:nvPr/>
          </p:nvCxnSpPr>
          <p:spPr>
            <a:xfrm rot="10800000">
              <a:off x="6000594" y="4054182"/>
              <a:ext cx="6900" cy="612000"/>
            </a:xfrm>
            <a:prstGeom prst="straightConnector1">
              <a:avLst/>
            </a:prstGeom>
            <a:noFill/>
            <a:ln cap="flat" cmpd="sng" w="57325">
              <a:solidFill>
                <a:srgbClr val="434343"/>
              </a:solidFill>
              <a:prstDash val="solid"/>
              <a:round/>
              <a:headEnd len="sm" w="sm" type="none"/>
              <a:tailEnd len="med" w="med" type="stealth"/>
            </a:ln>
          </p:spPr>
        </p:cxnSp>
      </p:grpSp>
      <p:sp>
        <p:nvSpPr>
          <p:cNvPr id="3421" name="Google Shape;3421;p246"/>
          <p:cNvSpPr txBox="1"/>
          <p:nvPr/>
        </p:nvSpPr>
        <p:spPr>
          <a:xfrm>
            <a:off x="7301644" y="2093313"/>
            <a:ext cx="1233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dk2"/>
                </a:solidFill>
                <a:latin typeface="Montserrat"/>
                <a:ea typeface="Montserrat"/>
                <a:cs typeface="Montserrat"/>
                <a:sym typeface="Montserrat"/>
              </a:rPr>
              <a:t>The mountain top goal</a:t>
            </a:r>
            <a:endParaRPr b="1" sz="1200">
              <a:solidFill>
                <a:schemeClr val="dk2"/>
              </a:solidFill>
              <a:latin typeface="Montserrat"/>
              <a:ea typeface="Montserrat"/>
              <a:cs typeface="Montserrat"/>
              <a:sym typeface="Montserrat"/>
            </a:endParaRPr>
          </a:p>
        </p:txBody>
      </p:sp>
      <p:sp>
        <p:nvSpPr>
          <p:cNvPr id="3422" name="Google Shape;3422;p246"/>
          <p:cNvSpPr txBox="1"/>
          <p:nvPr/>
        </p:nvSpPr>
        <p:spPr>
          <a:xfrm>
            <a:off x="4067982" y="3287632"/>
            <a:ext cx="3000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3. What is our goal?</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(strategic goal) </a:t>
            </a:r>
            <a:endParaRPr b="1" sz="1800">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6" name="Shape 3426"/>
        <p:cNvGrpSpPr/>
        <p:nvPr/>
      </p:nvGrpSpPr>
      <p:grpSpPr>
        <a:xfrm>
          <a:off x="0" y="0"/>
          <a:ext cx="0" cy="0"/>
          <a:chOff x="0" y="0"/>
          <a:chExt cx="0" cy="0"/>
        </a:xfrm>
      </p:grpSpPr>
      <p:grpSp>
        <p:nvGrpSpPr>
          <p:cNvPr id="3427" name="Google Shape;3427;p247"/>
          <p:cNvGrpSpPr/>
          <p:nvPr/>
        </p:nvGrpSpPr>
        <p:grpSpPr>
          <a:xfrm>
            <a:off x="3276999" y="1021324"/>
            <a:ext cx="2601018" cy="1437372"/>
            <a:chOff x="6136921" y="1021324"/>
            <a:chExt cx="2601018" cy="1437372"/>
          </a:xfrm>
        </p:grpSpPr>
        <p:sp>
          <p:nvSpPr>
            <p:cNvPr id="3428" name="Google Shape;3428;p247"/>
            <p:cNvSpPr/>
            <p:nvPr/>
          </p:nvSpPr>
          <p:spPr>
            <a:xfrm>
              <a:off x="6136921" y="1021324"/>
              <a:ext cx="2601018" cy="1437372"/>
            </a:xfrm>
            <a:custGeom>
              <a:rect b="b" l="l" r="r" t="t"/>
              <a:pathLst>
                <a:path extrusionOk="0" h="21600" w="21600">
                  <a:moveTo>
                    <a:pt x="21600" y="10800"/>
                  </a:moveTo>
                  <a:lnTo>
                    <a:pt x="17242" y="12350"/>
                  </a:lnTo>
                  <a:lnTo>
                    <a:pt x="17242" y="9250"/>
                  </a:lnTo>
                  <a:close/>
                  <a:moveTo>
                    <a:pt x="18436" y="3163"/>
                  </a:moveTo>
                  <a:lnTo>
                    <a:pt x="16451" y="7341"/>
                  </a:lnTo>
                  <a:lnTo>
                    <a:pt x="14259" y="5149"/>
                  </a:lnTo>
                  <a:close/>
                  <a:moveTo>
                    <a:pt x="10800" y="0"/>
                  </a:moveTo>
                  <a:lnTo>
                    <a:pt x="12350" y="4358"/>
                  </a:lnTo>
                  <a:lnTo>
                    <a:pt x="9250" y="4358"/>
                  </a:lnTo>
                  <a:close/>
                  <a:moveTo>
                    <a:pt x="3163" y="3163"/>
                  </a:moveTo>
                  <a:lnTo>
                    <a:pt x="7341" y="5149"/>
                  </a:lnTo>
                  <a:lnTo>
                    <a:pt x="5149" y="7341"/>
                  </a:lnTo>
                  <a:close/>
                  <a:moveTo>
                    <a:pt x="0" y="10800"/>
                  </a:moveTo>
                  <a:lnTo>
                    <a:pt x="4358" y="9250"/>
                  </a:lnTo>
                  <a:lnTo>
                    <a:pt x="4358" y="12350"/>
                  </a:lnTo>
                  <a:close/>
                  <a:moveTo>
                    <a:pt x="3163" y="18436"/>
                  </a:moveTo>
                  <a:lnTo>
                    <a:pt x="5149" y="14259"/>
                  </a:lnTo>
                  <a:lnTo>
                    <a:pt x="7341" y="16451"/>
                  </a:lnTo>
                  <a:close/>
                  <a:moveTo>
                    <a:pt x="10800" y="21600"/>
                  </a:moveTo>
                  <a:lnTo>
                    <a:pt x="9250" y="17242"/>
                  </a:lnTo>
                  <a:lnTo>
                    <a:pt x="12350" y="17242"/>
                  </a:lnTo>
                  <a:close/>
                  <a:moveTo>
                    <a:pt x="18436" y="18436"/>
                  </a:moveTo>
                  <a:lnTo>
                    <a:pt x="14259" y="16451"/>
                  </a:lnTo>
                  <a:lnTo>
                    <a:pt x="16451" y="14259"/>
                  </a:lnTo>
                  <a:close/>
                  <a:moveTo>
                    <a:pt x="5400" y="10800"/>
                  </a:moveTo>
                  <a:cubicBezTo>
                    <a:pt x="5400" y="7818"/>
                    <a:pt x="7818" y="5400"/>
                    <a:pt x="10800" y="5400"/>
                  </a:cubicBezTo>
                  <a:cubicBezTo>
                    <a:pt x="13782" y="5400"/>
                    <a:pt x="16200" y="7818"/>
                    <a:pt x="16200" y="10800"/>
                  </a:cubicBezTo>
                  <a:cubicBezTo>
                    <a:pt x="16200" y="13782"/>
                    <a:pt x="13782" y="16200"/>
                    <a:pt x="10800" y="16200"/>
                  </a:cubicBezTo>
                  <a:cubicBezTo>
                    <a:pt x="7818" y="16200"/>
                    <a:pt x="5400" y="13782"/>
                    <a:pt x="5400" y="10800"/>
                  </a:cubicBezTo>
                  <a:close/>
                </a:path>
              </a:pathLst>
            </a:custGeom>
            <a:solidFill>
              <a:srgbClr val="5E0942"/>
            </a:solidFill>
            <a:ln>
              <a:noFill/>
            </a:ln>
            <a:effectLst>
              <a:outerShdw blurRad="38100" rotWithShape="0" dir="5400000" dist="20000">
                <a:srgbClr val="000000">
                  <a:alpha val="3765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434343"/>
                </a:solidFill>
                <a:latin typeface="Montserrat"/>
                <a:ea typeface="Montserrat"/>
                <a:cs typeface="Montserrat"/>
                <a:sym typeface="Montserrat"/>
              </a:endParaRPr>
            </a:p>
          </p:txBody>
        </p:sp>
        <p:sp>
          <p:nvSpPr>
            <p:cNvPr id="3429" name="Google Shape;3429;p247"/>
            <p:cNvSpPr txBox="1"/>
            <p:nvPr/>
          </p:nvSpPr>
          <p:spPr>
            <a:xfrm>
              <a:off x="6873589" y="1509150"/>
              <a:ext cx="11277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Change</a:t>
              </a:r>
              <a:endParaRPr b="1">
                <a:solidFill>
                  <a:srgbClr val="FFFFFF"/>
                </a:solidFill>
                <a:latin typeface="Montserrat"/>
                <a:ea typeface="Montserrat"/>
                <a:cs typeface="Montserrat"/>
                <a:sym typeface="Montserrat"/>
              </a:endParaRPr>
            </a:p>
          </p:txBody>
        </p:sp>
      </p:grpSp>
      <p:sp>
        <p:nvSpPr>
          <p:cNvPr id="3430" name="Google Shape;3430;p2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Breaking down the change into a strategic goal</a:t>
            </a:r>
            <a:endParaRPr/>
          </a:p>
        </p:txBody>
      </p:sp>
      <p:grpSp>
        <p:nvGrpSpPr>
          <p:cNvPr id="3431" name="Google Shape;3431;p247"/>
          <p:cNvGrpSpPr/>
          <p:nvPr/>
        </p:nvGrpSpPr>
        <p:grpSpPr>
          <a:xfrm>
            <a:off x="3469669" y="2508301"/>
            <a:ext cx="2215697" cy="2126715"/>
            <a:chOff x="5638536" y="2842842"/>
            <a:chExt cx="2215697" cy="2126715"/>
          </a:xfrm>
        </p:grpSpPr>
        <p:sp>
          <p:nvSpPr>
            <p:cNvPr id="3432" name="Google Shape;3432;p247"/>
            <p:cNvSpPr/>
            <p:nvPr/>
          </p:nvSpPr>
          <p:spPr>
            <a:xfrm>
              <a:off x="5638536" y="2842842"/>
              <a:ext cx="2215500" cy="18288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33" name="Google Shape;3433;p247"/>
            <p:cNvSpPr/>
            <p:nvPr/>
          </p:nvSpPr>
          <p:spPr>
            <a:xfrm>
              <a:off x="5638536" y="4062303"/>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34" name="Google Shape;3434;p247"/>
            <p:cNvSpPr/>
            <p:nvPr/>
          </p:nvSpPr>
          <p:spPr>
            <a:xfrm>
              <a:off x="6377084" y="4062303"/>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35" name="Google Shape;3435;p247"/>
            <p:cNvSpPr/>
            <p:nvPr/>
          </p:nvSpPr>
          <p:spPr>
            <a:xfrm>
              <a:off x="7115633" y="4062303"/>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36" name="Google Shape;3436;p247"/>
            <p:cNvSpPr/>
            <p:nvPr/>
          </p:nvSpPr>
          <p:spPr>
            <a:xfrm>
              <a:off x="6377084" y="2842842"/>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grpSp>
          <p:nvGrpSpPr>
            <p:cNvPr id="3437" name="Google Shape;3437;p247"/>
            <p:cNvGrpSpPr/>
            <p:nvPr/>
          </p:nvGrpSpPr>
          <p:grpSpPr>
            <a:xfrm>
              <a:off x="6007613" y="3454824"/>
              <a:ext cx="1476939" cy="609722"/>
              <a:chOff x="2274975" y="3416500"/>
              <a:chExt cx="1828800" cy="914400"/>
            </a:xfrm>
          </p:grpSpPr>
          <p:sp>
            <p:nvSpPr>
              <p:cNvPr id="3438" name="Google Shape;3438;p247"/>
              <p:cNvSpPr/>
              <p:nvPr/>
            </p:nvSpPr>
            <p:spPr>
              <a:xfrm>
                <a:off x="3189375" y="3416500"/>
                <a:ext cx="914400" cy="9144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39" name="Google Shape;3439;p247"/>
              <p:cNvSpPr/>
              <p:nvPr/>
            </p:nvSpPr>
            <p:spPr>
              <a:xfrm>
                <a:off x="2274975" y="3416500"/>
                <a:ext cx="914400" cy="9144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grpSp>
        <p:cxnSp>
          <p:nvCxnSpPr>
            <p:cNvPr id="3440" name="Google Shape;3440;p247"/>
            <p:cNvCxnSpPr>
              <a:endCxn id="3436" idx="0"/>
            </p:cNvCxnSpPr>
            <p:nvPr/>
          </p:nvCxnSpPr>
          <p:spPr>
            <a:xfrm rot="10800000">
              <a:off x="6746384" y="2842842"/>
              <a:ext cx="9600" cy="1825800"/>
            </a:xfrm>
            <a:prstGeom prst="straightConnector1">
              <a:avLst/>
            </a:prstGeom>
            <a:noFill/>
            <a:ln cap="flat" cmpd="sng" w="57325">
              <a:solidFill>
                <a:srgbClr val="434343"/>
              </a:solidFill>
              <a:prstDash val="solid"/>
              <a:round/>
              <a:headEnd len="sm" w="sm" type="none"/>
              <a:tailEnd len="med" w="med" type="stealth"/>
            </a:ln>
          </p:spPr>
        </p:cxnSp>
        <p:sp>
          <p:nvSpPr>
            <p:cNvPr id="3441" name="Google Shape;3441;p247"/>
            <p:cNvSpPr txBox="1"/>
            <p:nvPr/>
          </p:nvSpPr>
          <p:spPr>
            <a:xfrm>
              <a:off x="6007494" y="4704356"/>
              <a:ext cx="1476900" cy="265200"/>
            </a:xfrm>
            <a:prstGeom prst="rect">
              <a:avLst/>
            </a:prstGeom>
            <a:noFill/>
            <a:ln>
              <a:noFill/>
            </a:ln>
          </p:spPr>
          <p:txBody>
            <a:bodyPr anchorCtr="0" anchor="ctr" bIns="137500" lIns="137500" spcFirstLastPara="1" rIns="137500" wrap="square" tIns="137500">
              <a:noAutofit/>
            </a:bodyPr>
            <a:lstStyle/>
            <a:p>
              <a:pPr indent="0" lvl="0" marL="0" rtl="0" algn="ctr">
                <a:spcBef>
                  <a:spcPts val="0"/>
                </a:spcBef>
                <a:spcAft>
                  <a:spcPts val="0"/>
                </a:spcAft>
                <a:buNone/>
              </a:pPr>
              <a:r>
                <a:rPr lang="en" sz="1805">
                  <a:solidFill>
                    <a:srgbClr val="434343"/>
                  </a:solidFill>
                  <a:latin typeface="Montserrat"/>
                  <a:ea typeface="Montserrat"/>
                  <a:cs typeface="Montserrat"/>
                  <a:sym typeface="Montserrat"/>
                </a:rPr>
                <a:t>Resources</a:t>
              </a:r>
              <a:endParaRPr sz="1805">
                <a:solidFill>
                  <a:srgbClr val="434343"/>
                </a:solidFill>
                <a:latin typeface="Montserrat"/>
                <a:ea typeface="Montserrat"/>
                <a:cs typeface="Montserrat"/>
                <a:sym typeface="Montserrat"/>
              </a:endParaRPr>
            </a:p>
          </p:txBody>
        </p:sp>
        <p:cxnSp>
          <p:nvCxnSpPr>
            <p:cNvPr id="3442" name="Google Shape;3442;p247"/>
            <p:cNvCxnSpPr/>
            <p:nvPr/>
          </p:nvCxnSpPr>
          <p:spPr>
            <a:xfrm rot="10800000">
              <a:off x="6000594" y="4054182"/>
              <a:ext cx="6900" cy="612000"/>
            </a:xfrm>
            <a:prstGeom prst="straightConnector1">
              <a:avLst/>
            </a:prstGeom>
            <a:noFill/>
            <a:ln cap="flat" cmpd="sng" w="57325">
              <a:solidFill>
                <a:srgbClr val="434343"/>
              </a:solidFill>
              <a:prstDash val="solid"/>
              <a:round/>
              <a:headEnd len="sm" w="sm" type="none"/>
              <a:tailEnd len="med" w="med" type="stealth"/>
            </a:ln>
          </p:spPr>
        </p:cxnSp>
      </p:grpSp>
      <p:sp>
        <p:nvSpPr>
          <p:cNvPr id="3443" name="Google Shape;3443;p247"/>
          <p:cNvSpPr txBox="1"/>
          <p:nvPr/>
        </p:nvSpPr>
        <p:spPr>
          <a:xfrm>
            <a:off x="4441727" y="2093313"/>
            <a:ext cx="1233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dk2"/>
                </a:solidFill>
                <a:latin typeface="Montserrat"/>
                <a:ea typeface="Montserrat"/>
                <a:cs typeface="Montserrat"/>
                <a:sym typeface="Montserrat"/>
              </a:rPr>
              <a:t>The mountain top goal</a:t>
            </a:r>
            <a:endParaRPr b="1" sz="1200">
              <a:solidFill>
                <a:schemeClr val="dk2"/>
              </a:solidFill>
              <a:latin typeface="Montserrat"/>
              <a:ea typeface="Montserrat"/>
              <a:cs typeface="Montserrat"/>
              <a:sym typeface="Montserrat"/>
            </a:endParaRPr>
          </a:p>
        </p:txBody>
      </p:sp>
      <p:sp>
        <p:nvSpPr>
          <p:cNvPr id="3444" name="Google Shape;3444;p247"/>
          <p:cNvSpPr/>
          <p:nvPr/>
        </p:nvSpPr>
        <p:spPr>
          <a:xfrm>
            <a:off x="816658" y="1503125"/>
            <a:ext cx="3364500" cy="1437300"/>
          </a:xfrm>
          <a:prstGeom prst="wedgeRoundRectCallout">
            <a:avLst>
              <a:gd fmla="val 62367" name="adj1"/>
              <a:gd fmla="val 20334"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rgbClr val="434343"/>
                </a:solidFill>
                <a:latin typeface="Montserrat"/>
                <a:ea typeface="Montserrat"/>
                <a:cs typeface="Montserrat"/>
                <a:sym typeface="Montserrat"/>
              </a:rPr>
              <a:t>Public health nurses and staff win back their </a:t>
            </a:r>
            <a:r>
              <a:rPr b="1" lang="en" sz="1600">
                <a:solidFill>
                  <a:srgbClr val="434343"/>
                </a:solidFill>
                <a:latin typeface="Montserrat"/>
                <a:ea typeface="Montserrat"/>
                <a:cs typeface="Montserrat"/>
                <a:sym typeface="Montserrat"/>
              </a:rPr>
              <a:t>dignity</a:t>
            </a:r>
            <a:r>
              <a:rPr lang="en" sz="1600">
                <a:solidFill>
                  <a:srgbClr val="434343"/>
                </a:solidFill>
                <a:latin typeface="Montserrat"/>
                <a:ea typeface="Montserrat"/>
                <a:cs typeface="Montserrat"/>
                <a:sym typeface="Montserrat"/>
              </a:rPr>
              <a:t> in carrying out their </a:t>
            </a:r>
            <a:r>
              <a:rPr b="1" lang="en" sz="1600">
                <a:solidFill>
                  <a:srgbClr val="434343"/>
                </a:solidFill>
                <a:latin typeface="Montserrat"/>
                <a:ea typeface="Montserrat"/>
                <a:cs typeface="Montserrat"/>
                <a:sym typeface="Montserrat"/>
              </a:rPr>
              <a:t>responsibilities</a:t>
            </a:r>
            <a:r>
              <a:rPr lang="en" sz="1600">
                <a:solidFill>
                  <a:srgbClr val="434343"/>
                </a:solidFill>
                <a:latin typeface="Montserrat"/>
                <a:ea typeface="Montserrat"/>
                <a:cs typeface="Montserrat"/>
                <a:sym typeface="Montserrat"/>
              </a:rPr>
              <a:t> to </a:t>
            </a:r>
            <a:r>
              <a:rPr b="1" lang="en" sz="1600">
                <a:solidFill>
                  <a:srgbClr val="434343"/>
                </a:solidFill>
                <a:latin typeface="Montserrat"/>
                <a:ea typeface="Montserrat"/>
                <a:cs typeface="Montserrat"/>
                <a:sym typeface="Montserrat"/>
              </a:rPr>
              <a:t>save lives</a:t>
            </a:r>
            <a:endParaRPr b="1" sz="1600">
              <a:solidFill>
                <a:srgbClr val="434343"/>
              </a:solidFill>
              <a:latin typeface="Montserrat"/>
              <a:ea typeface="Montserrat"/>
              <a:cs typeface="Montserrat"/>
              <a:sym typeface="Montserrat"/>
            </a:endParaRPr>
          </a:p>
        </p:txBody>
      </p:sp>
      <p:sp>
        <p:nvSpPr>
          <p:cNvPr id="3445" name="Google Shape;3445;p247"/>
          <p:cNvSpPr/>
          <p:nvPr/>
        </p:nvSpPr>
        <p:spPr>
          <a:xfrm>
            <a:off x="5612178" y="1953903"/>
            <a:ext cx="3058800" cy="945900"/>
          </a:xfrm>
          <a:prstGeom prst="wedgeRoundRectCallout">
            <a:avLst>
              <a:gd fmla="val -71252" name="adj1"/>
              <a:gd fmla="val 67599"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Double the number of public health center nurses and staff in Osaka-fu</a:t>
            </a:r>
            <a:endParaRPr sz="1600">
              <a:solidFill>
                <a:srgbClr val="434343"/>
              </a:solidFill>
              <a:latin typeface="Montserrat"/>
              <a:ea typeface="Montserrat"/>
              <a:cs typeface="Montserrat"/>
              <a:sym typeface="Montserrat"/>
            </a:endParaRPr>
          </a:p>
        </p:txBody>
      </p:sp>
      <p:sp>
        <p:nvSpPr>
          <p:cNvPr id="3446" name="Google Shape;3446;p247"/>
          <p:cNvSpPr/>
          <p:nvPr/>
        </p:nvSpPr>
        <p:spPr>
          <a:xfrm>
            <a:off x="5832275" y="3013165"/>
            <a:ext cx="3205800" cy="1373400"/>
          </a:xfrm>
          <a:prstGeom prst="wedgeRoundRectCallout">
            <a:avLst>
              <a:gd fmla="val -65209" name="adj1"/>
              <a:gd fmla="val -739"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Increase the number of public health center nurses and staff </a:t>
            </a:r>
            <a:r>
              <a:rPr b="1" lang="en" sz="1600">
                <a:solidFill>
                  <a:srgbClr val="434343"/>
                </a:solidFill>
                <a:latin typeface="Montserrat"/>
                <a:ea typeface="Montserrat"/>
                <a:cs typeface="Montserrat"/>
                <a:sym typeface="Montserrat"/>
              </a:rPr>
              <a:t>by one*</a:t>
            </a:r>
            <a:r>
              <a:rPr lang="en" sz="1600">
                <a:solidFill>
                  <a:srgbClr val="434343"/>
                </a:solidFill>
                <a:latin typeface="Montserrat"/>
                <a:ea typeface="Montserrat"/>
                <a:cs typeface="Montserrat"/>
                <a:sym typeface="Montserrat"/>
              </a:rPr>
              <a:t> at every public health center in Osaka-fu,</a:t>
            </a:r>
            <a:r>
              <a:rPr b="1" lang="en" sz="1600">
                <a:solidFill>
                  <a:srgbClr val="434343"/>
                </a:solidFill>
                <a:latin typeface="Montserrat"/>
                <a:ea typeface="Montserrat"/>
                <a:cs typeface="Montserrat"/>
                <a:sym typeface="Montserrat"/>
              </a:rPr>
              <a:t> by March 2021</a:t>
            </a:r>
            <a:endParaRPr b="1" sz="1600">
              <a:solidFill>
                <a:srgbClr val="434343"/>
              </a:solidFill>
              <a:latin typeface="Montserrat"/>
              <a:ea typeface="Montserrat"/>
              <a:cs typeface="Montserrat"/>
              <a:sym typeface="Montserrat"/>
            </a:endParaRPr>
          </a:p>
        </p:txBody>
      </p:sp>
      <p:sp>
        <p:nvSpPr>
          <p:cNvPr id="3447" name="Google Shape;3447;p247"/>
          <p:cNvSpPr txBox="1"/>
          <p:nvPr/>
        </p:nvSpPr>
        <p:spPr>
          <a:xfrm flipH="1" rot="900526">
            <a:off x="7271565" y="1121405"/>
            <a:ext cx="1560432" cy="58181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Can we achieve this in a year?</a:t>
            </a:r>
            <a:endParaRPr b="1" sz="1200">
              <a:solidFill>
                <a:srgbClr val="5E0942"/>
              </a:solidFill>
              <a:latin typeface="Montserrat"/>
              <a:ea typeface="Montserrat"/>
              <a:cs typeface="Montserrat"/>
              <a:sym typeface="Montserrat"/>
            </a:endParaRPr>
          </a:p>
        </p:txBody>
      </p:sp>
      <p:sp>
        <p:nvSpPr>
          <p:cNvPr id="3448" name="Google Shape;3448;p247"/>
          <p:cNvSpPr/>
          <p:nvPr/>
        </p:nvSpPr>
        <p:spPr>
          <a:xfrm rot="-7266787">
            <a:off x="7968680" y="1693712"/>
            <a:ext cx="256585" cy="438125"/>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
        <p:nvSpPr>
          <p:cNvPr id="3449" name="Google Shape;3449;p247"/>
          <p:cNvSpPr txBox="1"/>
          <p:nvPr/>
        </p:nvSpPr>
        <p:spPr>
          <a:xfrm>
            <a:off x="5832279" y="4358350"/>
            <a:ext cx="1916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*Without reducing the number of staff in other departments in Osaka-fu</a:t>
            </a:r>
            <a:endParaRPr b="1"/>
          </a:p>
        </p:txBody>
      </p:sp>
      <p:sp>
        <p:nvSpPr>
          <p:cNvPr id="3450" name="Google Shape;3450;p247"/>
          <p:cNvSpPr txBox="1"/>
          <p:nvPr/>
        </p:nvSpPr>
        <p:spPr>
          <a:xfrm flipH="1" rot="-696390">
            <a:off x="1025152" y="3183297"/>
            <a:ext cx="2171094" cy="1006557"/>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What does it look like to win back their dignity?</a:t>
            </a:r>
            <a:endParaRPr b="1" sz="1200">
              <a:solidFill>
                <a:srgbClr val="5E0942"/>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What’s the most pressing challenge?</a:t>
            </a:r>
            <a:endParaRPr b="1" sz="1200">
              <a:solidFill>
                <a:srgbClr val="5E0942"/>
              </a:solidFill>
              <a:latin typeface="Montserrat"/>
              <a:ea typeface="Montserrat"/>
              <a:cs typeface="Montserrat"/>
              <a:sym typeface="Montserrat"/>
            </a:endParaRPr>
          </a:p>
        </p:txBody>
      </p:sp>
      <p:sp>
        <p:nvSpPr>
          <p:cNvPr id="3451" name="Google Shape;3451;p247"/>
          <p:cNvSpPr/>
          <p:nvPr/>
        </p:nvSpPr>
        <p:spPr>
          <a:xfrm rot="1531481">
            <a:off x="1360980" y="2887854"/>
            <a:ext cx="256600" cy="438150"/>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5" name="Shape 3455"/>
        <p:cNvGrpSpPr/>
        <p:nvPr/>
      </p:nvGrpSpPr>
      <p:grpSpPr>
        <a:xfrm>
          <a:off x="0" y="0"/>
          <a:ext cx="0" cy="0"/>
          <a:chOff x="0" y="0"/>
          <a:chExt cx="0" cy="0"/>
        </a:xfrm>
      </p:grpSpPr>
      <p:grpSp>
        <p:nvGrpSpPr>
          <p:cNvPr id="3456" name="Google Shape;3456;p248"/>
          <p:cNvGrpSpPr/>
          <p:nvPr/>
        </p:nvGrpSpPr>
        <p:grpSpPr>
          <a:xfrm>
            <a:off x="3276999" y="1021324"/>
            <a:ext cx="2601018" cy="1437372"/>
            <a:chOff x="6136921" y="1021324"/>
            <a:chExt cx="2601018" cy="1437372"/>
          </a:xfrm>
        </p:grpSpPr>
        <p:sp>
          <p:nvSpPr>
            <p:cNvPr id="3457" name="Google Shape;3457;p248"/>
            <p:cNvSpPr/>
            <p:nvPr/>
          </p:nvSpPr>
          <p:spPr>
            <a:xfrm>
              <a:off x="6136921" y="1021324"/>
              <a:ext cx="2601018" cy="1437372"/>
            </a:xfrm>
            <a:custGeom>
              <a:rect b="b" l="l" r="r" t="t"/>
              <a:pathLst>
                <a:path extrusionOk="0" h="21600" w="21600">
                  <a:moveTo>
                    <a:pt x="21600" y="10800"/>
                  </a:moveTo>
                  <a:lnTo>
                    <a:pt x="17242" y="12350"/>
                  </a:lnTo>
                  <a:lnTo>
                    <a:pt x="17242" y="9250"/>
                  </a:lnTo>
                  <a:close/>
                  <a:moveTo>
                    <a:pt x="18436" y="3163"/>
                  </a:moveTo>
                  <a:lnTo>
                    <a:pt x="16451" y="7341"/>
                  </a:lnTo>
                  <a:lnTo>
                    <a:pt x="14259" y="5149"/>
                  </a:lnTo>
                  <a:close/>
                  <a:moveTo>
                    <a:pt x="10800" y="0"/>
                  </a:moveTo>
                  <a:lnTo>
                    <a:pt x="12350" y="4358"/>
                  </a:lnTo>
                  <a:lnTo>
                    <a:pt x="9250" y="4358"/>
                  </a:lnTo>
                  <a:close/>
                  <a:moveTo>
                    <a:pt x="3163" y="3163"/>
                  </a:moveTo>
                  <a:lnTo>
                    <a:pt x="7341" y="5149"/>
                  </a:lnTo>
                  <a:lnTo>
                    <a:pt x="5149" y="7341"/>
                  </a:lnTo>
                  <a:close/>
                  <a:moveTo>
                    <a:pt x="0" y="10800"/>
                  </a:moveTo>
                  <a:lnTo>
                    <a:pt x="4358" y="9250"/>
                  </a:lnTo>
                  <a:lnTo>
                    <a:pt x="4358" y="12350"/>
                  </a:lnTo>
                  <a:close/>
                  <a:moveTo>
                    <a:pt x="3163" y="18436"/>
                  </a:moveTo>
                  <a:lnTo>
                    <a:pt x="5149" y="14259"/>
                  </a:lnTo>
                  <a:lnTo>
                    <a:pt x="7341" y="16451"/>
                  </a:lnTo>
                  <a:close/>
                  <a:moveTo>
                    <a:pt x="10800" y="21600"/>
                  </a:moveTo>
                  <a:lnTo>
                    <a:pt x="9250" y="17242"/>
                  </a:lnTo>
                  <a:lnTo>
                    <a:pt x="12350" y="17242"/>
                  </a:lnTo>
                  <a:close/>
                  <a:moveTo>
                    <a:pt x="18436" y="18436"/>
                  </a:moveTo>
                  <a:lnTo>
                    <a:pt x="14259" y="16451"/>
                  </a:lnTo>
                  <a:lnTo>
                    <a:pt x="16451" y="14259"/>
                  </a:lnTo>
                  <a:close/>
                  <a:moveTo>
                    <a:pt x="5400" y="10800"/>
                  </a:moveTo>
                  <a:cubicBezTo>
                    <a:pt x="5400" y="7818"/>
                    <a:pt x="7818" y="5400"/>
                    <a:pt x="10800" y="5400"/>
                  </a:cubicBezTo>
                  <a:cubicBezTo>
                    <a:pt x="13782" y="5400"/>
                    <a:pt x="16200" y="7818"/>
                    <a:pt x="16200" y="10800"/>
                  </a:cubicBezTo>
                  <a:cubicBezTo>
                    <a:pt x="16200" y="13782"/>
                    <a:pt x="13782" y="16200"/>
                    <a:pt x="10800" y="16200"/>
                  </a:cubicBezTo>
                  <a:cubicBezTo>
                    <a:pt x="7818" y="16200"/>
                    <a:pt x="5400" y="13782"/>
                    <a:pt x="5400" y="10800"/>
                  </a:cubicBezTo>
                  <a:close/>
                </a:path>
              </a:pathLst>
            </a:custGeom>
            <a:solidFill>
              <a:srgbClr val="5E0942"/>
            </a:solidFill>
            <a:ln>
              <a:noFill/>
            </a:ln>
            <a:effectLst>
              <a:outerShdw blurRad="38100" rotWithShape="0" dir="5400000" dist="20000">
                <a:srgbClr val="000000">
                  <a:alpha val="3765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434343"/>
                </a:solidFill>
                <a:latin typeface="Montserrat"/>
                <a:ea typeface="Montserrat"/>
                <a:cs typeface="Montserrat"/>
                <a:sym typeface="Montserrat"/>
              </a:endParaRPr>
            </a:p>
          </p:txBody>
        </p:sp>
        <p:sp>
          <p:nvSpPr>
            <p:cNvPr id="3458" name="Google Shape;3458;p248"/>
            <p:cNvSpPr txBox="1"/>
            <p:nvPr/>
          </p:nvSpPr>
          <p:spPr>
            <a:xfrm>
              <a:off x="6873589" y="1509150"/>
              <a:ext cx="11277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Change</a:t>
              </a:r>
              <a:endParaRPr b="1">
                <a:solidFill>
                  <a:srgbClr val="FFFFFF"/>
                </a:solidFill>
                <a:latin typeface="Montserrat"/>
                <a:ea typeface="Montserrat"/>
                <a:cs typeface="Montserrat"/>
                <a:sym typeface="Montserrat"/>
              </a:endParaRPr>
            </a:p>
          </p:txBody>
        </p:sp>
      </p:grpSp>
      <p:sp>
        <p:nvSpPr>
          <p:cNvPr id="3459" name="Google Shape;3459;p2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Breaking down the change into a strategic goal</a:t>
            </a:r>
            <a:endParaRPr/>
          </a:p>
        </p:txBody>
      </p:sp>
      <p:grpSp>
        <p:nvGrpSpPr>
          <p:cNvPr id="3460" name="Google Shape;3460;p248"/>
          <p:cNvGrpSpPr/>
          <p:nvPr/>
        </p:nvGrpSpPr>
        <p:grpSpPr>
          <a:xfrm>
            <a:off x="3469669" y="2508301"/>
            <a:ext cx="2215697" cy="2126715"/>
            <a:chOff x="5638536" y="2842842"/>
            <a:chExt cx="2215697" cy="2126715"/>
          </a:xfrm>
        </p:grpSpPr>
        <p:sp>
          <p:nvSpPr>
            <p:cNvPr id="3461" name="Google Shape;3461;p248"/>
            <p:cNvSpPr/>
            <p:nvPr/>
          </p:nvSpPr>
          <p:spPr>
            <a:xfrm>
              <a:off x="5638536" y="2842842"/>
              <a:ext cx="2215500" cy="18288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62" name="Google Shape;3462;p248"/>
            <p:cNvSpPr/>
            <p:nvPr/>
          </p:nvSpPr>
          <p:spPr>
            <a:xfrm>
              <a:off x="5638536" y="4062303"/>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63" name="Google Shape;3463;p248"/>
            <p:cNvSpPr/>
            <p:nvPr/>
          </p:nvSpPr>
          <p:spPr>
            <a:xfrm>
              <a:off x="6377084" y="4062303"/>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64" name="Google Shape;3464;p248"/>
            <p:cNvSpPr/>
            <p:nvPr/>
          </p:nvSpPr>
          <p:spPr>
            <a:xfrm>
              <a:off x="7115633" y="4062303"/>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65" name="Google Shape;3465;p248"/>
            <p:cNvSpPr/>
            <p:nvPr/>
          </p:nvSpPr>
          <p:spPr>
            <a:xfrm>
              <a:off x="6377084" y="2842842"/>
              <a:ext cx="738600" cy="6096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grpSp>
          <p:nvGrpSpPr>
            <p:cNvPr id="3466" name="Google Shape;3466;p248"/>
            <p:cNvGrpSpPr/>
            <p:nvPr/>
          </p:nvGrpSpPr>
          <p:grpSpPr>
            <a:xfrm>
              <a:off x="6007613" y="3454824"/>
              <a:ext cx="1476939" cy="609722"/>
              <a:chOff x="2274975" y="3416500"/>
              <a:chExt cx="1828800" cy="914400"/>
            </a:xfrm>
          </p:grpSpPr>
          <p:sp>
            <p:nvSpPr>
              <p:cNvPr id="3467" name="Google Shape;3467;p248"/>
              <p:cNvSpPr/>
              <p:nvPr/>
            </p:nvSpPr>
            <p:spPr>
              <a:xfrm>
                <a:off x="3189375" y="3416500"/>
                <a:ext cx="914400" cy="9144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sp>
            <p:nvSpPr>
              <p:cNvPr id="3468" name="Google Shape;3468;p248"/>
              <p:cNvSpPr/>
              <p:nvPr/>
            </p:nvSpPr>
            <p:spPr>
              <a:xfrm>
                <a:off x="2274975" y="3416500"/>
                <a:ext cx="914400" cy="914400"/>
              </a:xfrm>
              <a:prstGeom prst="triangle">
                <a:avLst>
                  <a:gd fmla="val 50000" name="adj"/>
                </a:avLst>
              </a:prstGeom>
              <a:noFill/>
              <a:ln cap="flat" cmpd="sng" w="42975">
                <a:solidFill>
                  <a:srgbClr val="5E0942"/>
                </a:solidFill>
                <a:prstDash val="solid"/>
                <a:round/>
                <a:headEnd len="sm" w="sm" type="none"/>
                <a:tailEnd len="sm" w="sm" type="none"/>
              </a:ln>
            </p:spPr>
            <p:txBody>
              <a:bodyPr anchorCtr="0" anchor="ctr" bIns="137500" lIns="137500" spcFirstLastPara="1" rIns="137500" wrap="square" tIns="137500">
                <a:noAutofit/>
              </a:bodyPr>
              <a:lstStyle/>
              <a:p>
                <a:pPr indent="0" lvl="0" marL="0" marR="0" rtl="0" algn="l">
                  <a:lnSpc>
                    <a:spcPct val="100000"/>
                  </a:lnSpc>
                  <a:spcBef>
                    <a:spcPts val="0"/>
                  </a:spcBef>
                  <a:spcAft>
                    <a:spcPts val="0"/>
                  </a:spcAft>
                  <a:buClr>
                    <a:srgbClr val="000000"/>
                  </a:buClr>
                  <a:buSzPts val="2106"/>
                  <a:buFont typeface="Arial"/>
                  <a:buNone/>
                </a:pPr>
                <a:r>
                  <a:t/>
                </a:r>
                <a:endParaRPr b="0" i="0" sz="2106" u="none" cap="none" strike="noStrike">
                  <a:solidFill>
                    <a:srgbClr val="000000"/>
                  </a:solidFill>
                  <a:latin typeface="Arial"/>
                  <a:ea typeface="Arial"/>
                  <a:cs typeface="Arial"/>
                  <a:sym typeface="Arial"/>
                </a:endParaRPr>
              </a:p>
            </p:txBody>
          </p:sp>
        </p:grpSp>
        <p:cxnSp>
          <p:nvCxnSpPr>
            <p:cNvPr id="3469" name="Google Shape;3469;p248"/>
            <p:cNvCxnSpPr>
              <a:endCxn id="3465" idx="0"/>
            </p:cNvCxnSpPr>
            <p:nvPr/>
          </p:nvCxnSpPr>
          <p:spPr>
            <a:xfrm rot="10800000">
              <a:off x="6746384" y="2842842"/>
              <a:ext cx="9600" cy="1825800"/>
            </a:xfrm>
            <a:prstGeom prst="straightConnector1">
              <a:avLst/>
            </a:prstGeom>
            <a:noFill/>
            <a:ln cap="flat" cmpd="sng" w="57325">
              <a:solidFill>
                <a:srgbClr val="434343"/>
              </a:solidFill>
              <a:prstDash val="solid"/>
              <a:round/>
              <a:headEnd len="sm" w="sm" type="none"/>
              <a:tailEnd len="med" w="med" type="stealth"/>
            </a:ln>
          </p:spPr>
        </p:cxnSp>
        <p:sp>
          <p:nvSpPr>
            <p:cNvPr id="3470" name="Google Shape;3470;p248"/>
            <p:cNvSpPr txBox="1"/>
            <p:nvPr/>
          </p:nvSpPr>
          <p:spPr>
            <a:xfrm>
              <a:off x="6007494" y="4704356"/>
              <a:ext cx="1476900" cy="265200"/>
            </a:xfrm>
            <a:prstGeom prst="rect">
              <a:avLst/>
            </a:prstGeom>
            <a:noFill/>
            <a:ln>
              <a:noFill/>
            </a:ln>
          </p:spPr>
          <p:txBody>
            <a:bodyPr anchorCtr="0" anchor="ctr" bIns="137500" lIns="137500" spcFirstLastPara="1" rIns="137500" wrap="square" tIns="137500">
              <a:noAutofit/>
            </a:bodyPr>
            <a:lstStyle/>
            <a:p>
              <a:pPr indent="0" lvl="0" marL="0" rtl="0" algn="ctr">
                <a:spcBef>
                  <a:spcPts val="0"/>
                </a:spcBef>
                <a:spcAft>
                  <a:spcPts val="0"/>
                </a:spcAft>
                <a:buNone/>
              </a:pPr>
              <a:r>
                <a:rPr lang="en" sz="1805">
                  <a:solidFill>
                    <a:srgbClr val="434343"/>
                  </a:solidFill>
                  <a:latin typeface="Montserrat"/>
                  <a:ea typeface="Montserrat"/>
                  <a:cs typeface="Montserrat"/>
                  <a:sym typeface="Montserrat"/>
                </a:rPr>
                <a:t>Resources</a:t>
              </a:r>
              <a:endParaRPr sz="1805">
                <a:solidFill>
                  <a:srgbClr val="434343"/>
                </a:solidFill>
                <a:latin typeface="Montserrat"/>
                <a:ea typeface="Montserrat"/>
                <a:cs typeface="Montserrat"/>
                <a:sym typeface="Montserrat"/>
              </a:endParaRPr>
            </a:p>
          </p:txBody>
        </p:sp>
        <p:cxnSp>
          <p:nvCxnSpPr>
            <p:cNvPr id="3471" name="Google Shape;3471;p248"/>
            <p:cNvCxnSpPr/>
            <p:nvPr/>
          </p:nvCxnSpPr>
          <p:spPr>
            <a:xfrm rot="10800000">
              <a:off x="6000594" y="4054182"/>
              <a:ext cx="6900" cy="612000"/>
            </a:xfrm>
            <a:prstGeom prst="straightConnector1">
              <a:avLst/>
            </a:prstGeom>
            <a:noFill/>
            <a:ln cap="flat" cmpd="sng" w="57325">
              <a:solidFill>
                <a:srgbClr val="434343"/>
              </a:solidFill>
              <a:prstDash val="solid"/>
              <a:round/>
              <a:headEnd len="sm" w="sm" type="none"/>
              <a:tailEnd len="med" w="med" type="stealth"/>
            </a:ln>
          </p:spPr>
        </p:cxnSp>
      </p:grpSp>
      <p:sp>
        <p:nvSpPr>
          <p:cNvPr id="3472" name="Google Shape;3472;p248"/>
          <p:cNvSpPr txBox="1"/>
          <p:nvPr/>
        </p:nvSpPr>
        <p:spPr>
          <a:xfrm>
            <a:off x="4441727" y="2093313"/>
            <a:ext cx="1233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dk2"/>
                </a:solidFill>
                <a:latin typeface="Montserrat"/>
                <a:ea typeface="Montserrat"/>
                <a:cs typeface="Montserrat"/>
                <a:sym typeface="Montserrat"/>
              </a:rPr>
              <a:t>The mountain top goal</a:t>
            </a:r>
            <a:endParaRPr b="1" sz="1200">
              <a:solidFill>
                <a:schemeClr val="dk2"/>
              </a:solidFill>
              <a:latin typeface="Montserrat"/>
              <a:ea typeface="Montserrat"/>
              <a:cs typeface="Montserrat"/>
              <a:sym typeface="Montserrat"/>
            </a:endParaRPr>
          </a:p>
        </p:txBody>
      </p:sp>
      <p:sp>
        <p:nvSpPr>
          <p:cNvPr id="3473" name="Google Shape;3473;p248"/>
          <p:cNvSpPr/>
          <p:nvPr/>
        </p:nvSpPr>
        <p:spPr>
          <a:xfrm>
            <a:off x="816658" y="1503125"/>
            <a:ext cx="3364500" cy="1437300"/>
          </a:xfrm>
          <a:prstGeom prst="wedgeRoundRectCallout">
            <a:avLst>
              <a:gd fmla="val 62367" name="adj1"/>
              <a:gd fmla="val 20334"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rgbClr val="434343"/>
                </a:solidFill>
                <a:latin typeface="Montserrat"/>
                <a:ea typeface="Montserrat"/>
                <a:cs typeface="Montserrat"/>
                <a:sym typeface="Montserrat"/>
              </a:rPr>
              <a:t>Public health nurses and staff win back their </a:t>
            </a:r>
            <a:r>
              <a:rPr b="1" lang="en" sz="1600">
                <a:solidFill>
                  <a:srgbClr val="434343"/>
                </a:solidFill>
                <a:latin typeface="Montserrat"/>
                <a:ea typeface="Montserrat"/>
                <a:cs typeface="Montserrat"/>
                <a:sym typeface="Montserrat"/>
              </a:rPr>
              <a:t>dignity</a:t>
            </a:r>
            <a:r>
              <a:rPr lang="en" sz="1600">
                <a:solidFill>
                  <a:srgbClr val="434343"/>
                </a:solidFill>
                <a:latin typeface="Montserrat"/>
                <a:ea typeface="Montserrat"/>
                <a:cs typeface="Montserrat"/>
                <a:sym typeface="Montserrat"/>
              </a:rPr>
              <a:t> in carrying out their </a:t>
            </a:r>
            <a:r>
              <a:rPr b="1" lang="en" sz="1600">
                <a:solidFill>
                  <a:srgbClr val="434343"/>
                </a:solidFill>
                <a:latin typeface="Montserrat"/>
                <a:ea typeface="Montserrat"/>
                <a:cs typeface="Montserrat"/>
                <a:sym typeface="Montserrat"/>
              </a:rPr>
              <a:t>responsibilities</a:t>
            </a:r>
            <a:r>
              <a:rPr lang="en" sz="1600">
                <a:solidFill>
                  <a:srgbClr val="434343"/>
                </a:solidFill>
                <a:latin typeface="Montserrat"/>
                <a:ea typeface="Montserrat"/>
                <a:cs typeface="Montserrat"/>
                <a:sym typeface="Montserrat"/>
              </a:rPr>
              <a:t> to </a:t>
            </a:r>
            <a:r>
              <a:rPr b="1" lang="en" sz="1600">
                <a:solidFill>
                  <a:srgbClr val="434343"/>
                </a:solidFill>
                <a:latin typeface="Montserrat"/>
                <a:ea typeface="Montserrat"/>
                <a:cs typeface="Montserrat"/>
                <a:sym typeface="Montserrat"/>
              </a:rPr>
              <a:t>save lives</a:t>
            </a:r>
            <a:endParaRPr b="1" sz="1600">
              <a:solidFill>
                <a:srgbClr val="434343"/>
              </a:solidFill>
              <a:latin typeface="Montserrat"/>
              <a:ea typeface="Montserrat"/>
              <a:cs typeface="Montserrat"/>
              <a:sym typeface="Montserrat"/>
            </a:endParaRPr>
          </a:p>
        </p:txBody>
      </p:sp>
      <p:sp>
        <p:nvSpPr>
          <p:cNvPr id="3474" name="Google Shape;3474;p248"/>
          <p:cNvSpPr txBox="1"/>
          <p:nvPr/>
        </p:nvSpPr>
        <p:spPr>
          <a:xfrm>
            <a:off x="5832279" y="4358350"/>
            <a:ext cx="1916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*Without reducing the number of staff in other departments in Osaka-fu</a:t>
            </a:r>
            <a:endParaRPr b="1"/>
          </a:p>
        </p:txBody>
      </p:sp>
      <p:sp>
        <p:nvSpPr>
          <p:cNvPr id="3475" name="Google Shape;3475;p248"/>
          <p:cNvSpPr/>
          <p:nvPr/>
        </p:nvSpPr>
        <p:spPr>
          <a:xfrm>
            <a:off x="423825" y="3074766"/>
            <a:ext cx="4017900" cy="1836300"/>
          </a:xfrm>
          <a:prstGeom prst="foldedCorner">
            <a:avLst>
              <a:gd fmla="val 16667" name="adj"/>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solidFill>
                <a:schemeClr val="dk2"/>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b="1" lang="en">
                <a:solidFill>
                  <a:schemeClr val="dk2"/>
                </a:solidFill>
                <a:latin typeface="Montserrat"/>
                <a:ea typeface="Montserrat"/>
                <a:cs typeface="Montserrat"/>
                <a:sym typeface="Montserrat"/>
              </a:rPr>
              <a:t>Criteria for effective strategic goals</a:t>
            </a:r>
            <a:endParaRPr b="1">
              <a:solidFill>
                <a:schemeClr val="dk2"/>
              </a:solidFill>
              <a:latin typeface="Montserrat"/>
              <a:ea typeface="Montserrat"/>
              <a:cs typeface="Montserrat"/>
              <a:sym typeface="Montserrat"/>
            </a:endParaRPr>
          </a:p>
          <a:p>
            <a:pPr indent="-203200" lvl="0" marL="285750" rtl="0" algn="l">
              <a:spcBef>
                <a:spcPts val="0"/>
              </a:spcBef>
              <a:spcAft>
                <a:spcPts val="0"/>
              </a:spcAft>
              <a:buClr>
                <a:schemeClr val="dk2"/>
              </a:buClr>
              <a:buSzPts val="1400"/>
              <a:buFont typeface="Montserrat"/>
              <a:buChar char="✓"/>
            </a:pPr>
            <a:r>
              <a:rPr lang="en">
                <a:solidFill>
                  <a:schemeClr val="dk2"/>
                </a:solidFill>
                <a:latin typeface="Montserrat"/>
                <a:ea typeface="Montserrat"/>
                <a:cs typeface="Montserrat"/>
                <a:sym typeface="Montserrat"/>
              </a:rPr>
              <a:t>Concrete, measurable, meaningful (Contribute to a specific change)</a:t>
            </a:r>
            <a:endParaRPr>
              <a:solidFill>
                <a:schemeClr val="dk2"/>
              </a:solidFill>
              <a:latin typeface="Montserrat"/>
              <a:ea typeface="Montserrat"/>
              <a:cs typeface="Montserrat"/>
              <a:sym typeface="Montserrat"/>
            </a:endParaRPr>
          </a:p>
          <a:p>
            <a:pPr indent="-203200" lvl="0" marL="285750" rtl="0" algn="l">
              <a:spcBef>
                <a:spcPts val="0"/>
              </a:spcBef>
              <a:spcAft>
                <a:spcPts val="0"/>
              </a:spcAft>
              <a:buClr>
                <a:schemeClr val="dk2"/>
              </a:buClr>
              <a:buSzPts val="1400"/>
              <a:buFont typeface="Montserrat"/>
              <a:buChar char="✓"/>
            </a:pPr>
            <a:r>
              <a:rPr lang="en">
                <a:solidFill>
                  <a:schemeClr val="dk2"/>
                </a:solidFill>
                <a:latin typeface="Montserrat"/>
                <a:ea typeface="Montserrat"/>
                <a:cs typeface="Montserrat"/>
                <a:sym typeface="Montserrat"/>
              </a:rPr>
              <a:t>Motivational</a:t>
            </a:r>
            <a:endParaRPr>
              <a:solidFill>
                <a:schemeClr val="dk2"/>
              </a:solidFill>
              <a:latin typeface="Montserrat"/>
              <a:ea typeface="Montserrat"/>
              <a:cs typeface="Montserrat"/>
              <a:sym typeface="Montserrat"/>
            </a:endParaRPr>
          </a:p>
          <a:p>
            <a:pPr indent="-203200" lvl="0" marL="285750" rtl="0" algn="l">
              <a:spcBef>
                <a:spcPts val="0"/>
              </a:spcBef>
              <a:spcAft>
                <a:spcPts val="0"/>
              </a:spcAft>
              <a:buClr>
                <a:schemeClr val="dk2"/>
              </a:buClr>
              <a:buSzPts val="1400"/>
              <a:buFont typeface="Montserrat"/>
              <a:buChar char="✓"/>
            </a:pPr>
            <a:r>
              <a:rPr lang="en">
                <a:solidFill>
                  <a:schemeClr val="dk2"/>
                </a:solidFill>
                <a:latin typeface="Montserrat"/>
                <a:ea typeface="Montserrat"/>
                <a:cs typeface="Montserrat"/>
                <a:sym typeface="Montserrat"/>
              </a:rPr>
              <a:t>Leverage (makes use of our resources)</a:t>
            </a:r>
            <a:endParaRPr>
              <a:solidFill>
                <a:schemeClr val="dk2"/>
              </a:solidFill>
              <a:latin typeface="Montserrat"/>
              <a:ea typeface="Montserrat"/>
              <a:cs typeface="Montserrat"/>
              <a:sym typeface="Montserrat"/>
            </a:endParaRPr>
          </a:p>
          <a:p>
            <a:pPr indent="-203200" lvl="0" marL="285750" rtl="0" algn="l">
              <a:spcBef>
                <a:spcPts val="0"/>
              </a:spcBef>
              <a:spcAft>
                <a:spcPts val="0"/>
              </a:spcAft>
              <a:buClr>
                <a:schemeClr val="dk2"/>
              </a:buClr>
              <a:buSzPts val="1400"/>
              <a:buFont typeface="Montserrat"/>
              <a:buChar char="✓"/>
            </a:pPr>
            <a:r>
              <a:rPr lang="en">
                <a:solidFill>
                  <a:schemeClr val="dk2"/>
                </a:solidFill>
                <a:latin typeface="Montserrat"/>
                <a:ea typeface="Montserrat"/>
                <a:cs typeface="Montserrat"/>
                <a:sym typeface="Montserrat"/>
              </a:rPr>
              <a:t>Builds capacity</a:t>
            </a:r>
            <a:endParaRPr>
              <a:solidFill>
                <a:schemeClr val="dk2"/>
              </a:solidFill>
              <a:latin typeface="Montserrat"/>
              <a:ea typeface="Montserrat"/>
              <a:cs typeface="Montserrat"/>
              <a:sym typeface="Montserrat"/>
            </a:endParaRPr>
          </a:p>
          <a:p>
            <a:pPr indent="-203200" lvl="0" marL="285750" rtl="0" algn="l">
              <a:spcBef>
                <a:spcPts val="0"/>
              </a:spcBef>
              <a:spcAft>
                <a:spcPts val="0"/>
              </a:spcAft>
              <a:buClr>
                <a:schemeClr val="dk2"/>
              </a:buClr>
              <a:buSzPts val="1400"/>
              <a:buFont typeface="Montserrat"/>
              <a:buChar char="✓"/>
            </a:pPr>
            <a:r>
              <a:rPr lang="en">
                <a:solidFill>
                  <a:schemeClr val="dk2"/>
                </a:solidFill>
                <a:latin typeface="Montserrat"/>
                <a:ea typeface="Montserrat"/>
                <a:cs typeface="Montserrat"/>
                <a:sym typeface="Montserrat"/>
              </a:rPr>
              <a:t>Contagious (can be emulated)</a:t>
            </a:r>
            <a:endParaRPr>
              <a:latin typeface="Montserrat"/>
              <a:ea typeface="Montserrat"/>
              <a:cs typeface="Montserrat"/>
              <a:sym typeface="Montserrat"/>
            </a:endParaRPr>
          </a:p>
        </p:txBody>
      </p:sp>
      <p:sp>
        <p:nvSpPr>
          <p:cNvPr id="3476" name="Google Shape;3476;p248"/>
          <p:cNvSpPr/>
          <p:nvPr/>
        </p:nvSpPr>
        <p:spPr>
          <a:xfrm>
            <a:off x="5612178" y="1953903"/>
            <a:ext cx="3058800" cy="945900"/>
          </a:xfrm>
          <a:prstGeom prst="wedgeRoundRectCallout">
            <a:avLst>
              <a:gd fmla="val -71252" name="adj1"/>
              <a:gd fmla="val 67599"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Double the number of public health center nurses and staff in Osaka-fu</a:t>
            </a:r>
            <a:endParaRPr sz="1600">
              <a:solidFill>
                <a:srgbClr val="434343"/>
              </a:solidFill>
              <a:latin typeface="Montserrat"/>
              <a:ea typeface="Montserrat"/>
              <a:cs typeface="Montserrat"/>
              <a:sym typeface="Montserrat"/>
            </a:endParaRPr>
          </a:p>
        </p:txBody>
      </p:sp>
      <p:sp>
        <p:nvSpPr>
          <p:cNvPr id="3477" name="Google Shape;3477;p248"/>
          <p:cNvSpPr/>
          <p:nvPr/>
        </p:nvSpPr>
        <p:spPr>
          <a:xfrm>
            <a:off x="5832275" y="3013165"/>
            <a:ext cx="3205800" cy="1373400"/>
          </a:xfrm>
          <a:prstGeom prst="wedgeRoundRectCallout">
            <a:avLst>
              <a:gd fmla="val -65209" name="adj1"/>
              <a:gd fmla="val -739"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Increase the number of public health center nurses and staff </a:t>
            </a:r>
            <a:r>
              <a:rPr b="1" lang="en" sz="1600">
                <a:solidFill>
                  <a:srgbClr val="434343"/>
                </a:solidFill>
                <a:latin typeface="Montserrat"/>
                <a:ea typeface="Montserrat"/>
                <a:cs typeface="Montserrat"/>
                <a:sym typeface="Montserrat"/>
              </a:rPr>
              <a:t>by one*</a:t>
            </a:r>
            <a:r>
              <a:rPr lang="en" sz="1600">
                <a:solidFill>
                  <a:srgbClr val="434343"/>
                </a:solidFill>
                <a:latin typeface="Montserrat"/>
                <a:ea typeface="Montserrat"/>
                <a:cs typeface="Montserrat"/>
                <a:sym typeface="Montserrat"/>
              </a:rPr>
              <a:t> at every public health center in Osaka-fu,</a:t>
            </a:r>
            <a:r>
              <a:rPr b="1" lang="en" sz="1600">
                <a:solidFill>
                  <a:srgbClr val="434343"/>
                </a:solidFill>
                <a:latin typeface="Montserrat"/>
                <a:ea typeface="Montserrat"/>
                <a:cs typeface="Montserrat"/>
                <a:sym typeface="Montserrat"/>
              </a:rPr>
              <a:t> by March 2021</a:t>
            </a:r>
            <a:endParaRPr b="1" sz="1600">
              <a:solidFill>
                <a:srgbClr val="434343"/>
              </a:solidFill>
              <a:latin typeface="Montserrat"/>
              <a:ea typeface="Montserrat"/>
              <a:cs typeface="Montserrat"/>
              <a:sym typeface="Montserrat"/>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1" name="Shape 3481"/>
        <p:cNvGrpSpPr/>
        <p:nvPr/>
      </p:nvGrpSpPr>
      <p:grpSpPr>
        <a:xfrm>
          <a:off x="0" y="0"/>
          <a:ext cx="0" cy="0"/>
          <a:chOff x="0" y="0"/>
          <a:chExt cx="0" cy="0"/>
        </a:xfrm>
      </p:grpSpPr>
      <p:sp>
        <p:nvSpPr>
          <p:cNvPr id="3482" name="Google Shape;3482;p2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Six organizing questions</a:t>
            </a:r>
            <a:endParaRPr/>
          </a:p>
        </p:txBody>
      </p:sp>
      <p:pic>
        <p:nvPicPr>
          <p:cNvPr id="3483" name="Google Shape;3483;p249" title="Haruka's illustrations for sharing (5).png"/>
          <p:cNvPicPr preferRelativeResize="0"/>
          <p:nvPr/>
        </p:nvPicPr>
        <p:blipFill rotWithShape="1">
          <a:blip r:embed="rId3">
            <a:alphaModFix/>
          </a:blip>
          <a:srcRect b="34671" l="5956" r="68347" t="34433"/>
          <a:stretch/>
        </p:blipFill>
        <p:spPr>
          <a:xfrm>
            <a:off x="696600" y="2940625"/>
            <a:ext cx="2086498" cy="1411174"/>
          </a:xfrm>
          <a:prstGeom prst="rect">
            <a:avLst/>
          </a:prstGeom>
          <a:noFill/>
          <a:ln>
            <a:noFill/>
          </a:ln>
        </p:spPr>
      </p:pic>
      <p:grpSp>
        <p:nvGrpSpPr>
          <p:cNvPr id="3484" name="Google Shape;3484;p249"/>
          <p:cNvGrpSpPr/>
          <p:nvPr/>
        </p:nvGrpSpPr>
        <p:grpSpPr>
          <a:xfrm>
            <a:off x="6136916" y="1021324"/>
            <a:ext cx="2601018" cy="1437372"/>
            <a:chOff x="6136921" y="1021324"/>
            <a:chExt cx="2601018" cy="1437372"/>
          </a:xfrm>
        </p:grpSpPr>
        <p:sp>
          <p:nvSpPr>
            <p:cNvPr id="3485" name="Google Shape;3485;p249"/>
            <p:cNvSpPr/>
            <p:nvPr/>
          </p:nvSpPr>
          <p:spPr>
            <a:xfrm>
              <a:off x="6136921" y="1021324"/>
              <a:ext cx="2601018" cy="1437372"/>
            </a:xfrm>
            <a:custGeom>
              <a:rect b="b" l="l" r="r" t="t"/>
              <a:pathLst>
                <a:path extrusionOk="0" h="21600" w="21600">
                  <a:moveTo>
                    <a:pt x="21600" y="10800"/>
                  </a:moveTo>
                  <a:lnTo>
                    <a:pt x="17242" y="12350"/>
                  </a:lnTo>
                  <a:lnTo>
                    <a:pt x="17242" y="9250"/>
                  </a:lnTo>
                  <a:close/>
                  <a:moveTo>
                    <a:pt x="18436" y="3163"/>
                  </a:moveTo>
                  <a:lnTo>
                    <a:pt x="16451" y="7341"/>
                  </a:lnTo>
                  <a:lnTo>
                    <a:pt x="14259" y="5149"/>
                  </a:lnTo>
                  <a:close/>
                  <a:moveTo>
                    <a:pt x="10800" y="0"/>
                  </a:moveTo>
                  <a:lnTo>
                    <a:pt x="12350" y="4358"/>
                  </a:lnTo>
                  <a:lnTo>
                    <a:pt x="9250" y="4358"/>
                  </a:lnTo>
                  <a:close/>
                  <a:moveTo>
                    <a:pt x="3163" y="3163"/>
                  </a:moveTo>
                  <a:lnTo>
                    <a:pt x="7341" y="5149"/>
                  </a:lnTo>
                  <a:lnTo>
                    <a:pt x="5149" y="7341"/>
                  </a:lnTo>
                  <a:close/>
                  <a:moveTo>
                    <a:pt x="0" y="10800"/>
                  </a:moveTo>
                  <a:lnTo>
                    <a:pt x="4358" y="9250"/>
                  </a:lnTo>
                  <a:lnTo>
                    <a:pt x="4358" y="12350"/>
                  </a:lnTo>
                  <a:close/>
                  <a:moveTo>
                    <a:pt x="3163" y="18436"/>
                  </a:moveTo>
                  <a:lnTo>
                    <a:pt x="5149" y="14259"/>
                  </a:lnTo>
                  <a:lnTo>
                    <a:pt x="7341" y="16451"/>
                  </a:lnTo>
                  <a:close/>
                  <a:moveTo>
                    <a:pt x="10800" y="21600"/>
                  </a:moveTo>
                  <a:lnTo>
                    <a:pt x="9250" y="17242"/>
                  </a:lnTo>
                  <a:lnTo>
                    <a:pt x="12350" y="17242"/>
                  </a:lnTo>
                  <a:close/>
                  <a:moveTo>
                    <a:pt x="18436" y="18436"/>
                  </a:moveTo>
                  <a:lnTo>
                    <a:pt x="14259" y="16451"/>
                  </a:lnTo>
                  <a:lnTo>
                    <a:pt x="16451" y="14259"/>
                  </a:lnTo>
                  <a:close/>
                  <a:moveTo>
                    <a:pt x="5400" y="10800"/>
                  </a:moveTo>
                  <a:cubicBezTo>
                    <a:pt x="5400" y="7818"/>
                    <a:pt x="7818" y="5400"/>
                    <a:pt x="10800" y="5400"/>
                  </a:cubicBezTo>
                  <a:cubicBezTo>
                    <a:pt x="13782" y="5400"/>
                    <a:pt x="16200" y="7818"/>
                    <a:pt x="16200" y="10800"/>
                  </a:cubicBezTo>
                  <a:cubicBezTo>
                    <a:pt x="16200" y="13782"/>
                    <a:pt x="13782" y="16200"/>
                    <a:pt x="10800" y="16200"/>
                  </a:cubicBezTo>
                  <a:cubicBezTo>
                    <a:pt x="7818" y="16200"/>
                    <a:pt x="5400" y="13782"/>
                    <a:pt x="5400" y="10800"/>
                  </a:cubicBezTo>
                  <a:close/>
                </a:path>
              </a:pathLst>
            </a:custGeom>
            <a:solidFill>
              <a:srgbClr val="5E0942"/>
            </a:solidFill>
            <a:ln>
              <a:noFill/>
            </a:ln>
            <a:effectLst>
              <a:outerShdw blurRad="38100" rotWithShape="0" dir="5400000" dist="20000">
                <a:srgbClr val="000000">
                  <a:alpha val="3765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434343"/>
                </a:solidFill>
                <a:latin typeface="Montserrat"/>
                <a:ea typeface="Montserrat"/>
                <a:cs typeface="Montserrat"/>
                <a:sym typeface="Montserrat"/>
              </a:endParaRPr>
            </a:p>
          </p:txBody>
        </p:sp>
        <p:sp>
          <p:nvSpPr>
            <p:cNvPr id="3486" name="Google Shape;3486;p249"/>
            <p:cNvSpPr txBox="1"/>
            <p:nvPr/>
          </p:nvSpPr>
          <p:spPr>
            <a:xfrm>
              <a:off x="6873589" y="1509150"/>
              <a:ext cx="11277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Change</a:t>
              </a:r>
              <a:endParaRPr b="1">
                <a:solidFill>
                  <a:srgbClr val="FFFFFF"/>
                </a:solidFill>
                <a:latin typeface="Montserrat"/>
                <a:ea typeface="Montserrat"/>
                <a:cs typeface="Montserrat"/>
                <a:sym typeface="Montserrat"/>
              </a:endParaRPr>
            </a:p>
          </p:txBody>
        </p:sp>
      </p:grpSp>
      <p:sp>
        <p:nvSpPr>
          <p:cNvPr id="3487" name="Google Shape;3487;p249"/>
          <p:cNvSpPr txBox="1"/>
          <p:nvPr/>
        </p:nvSpPr>
        <p:spPr>
          <a:xfrm>
            <a:off x="239850" y="2527836"/>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1. Who are my people?</a:t>
            </a:r>
            <a:endParaRPr b="1" sz="1800">
              <a:solidFill>
                <a:srgbClr val="434343"/>
              </a:solidFill>
              <a:latin typeface="Montserrat"/>
              <a:ea typeface="Montserrat"/>
              <a:cs typeface="Montserrat"/>
              <a:sym typeface="Montserrat"/>
            </a:endParaRPr>
          </a:p>
        </p:txBody>
      </p:sp>
      <p:sp>
        <p:nvSpPr>
          <p:cNvPr id="3488" name="Google Shape;3488;p249"/>
          <p:cNvSpPr txBox="1"/>
          <p:nvPr/>
        </p:nvSpPr>
        <p:spPr>
          <a:xfrm>
            <a:off x="6334625" y="445025"/>
            <a:ext cx="2205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2. What change</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do we seek?</a:t>
            </a:r>
            <a:endParaRPr b="1" sz="1800">
              <a:solidFill>
                <a:srgbClr val="434343"/>
              </a:solidFill>
              <a:latin typeface="Montserrat"/>
              <a:ea typeface="Montserrat"/>
              <a:cs typeface="Montserrat"/>
              <a:sym typeface="Montserrat"/>
            </a:endParaRPr>
          </a:p>
        </p:txBody>
      </p:sp>
      <p:sp>
        <p:nvSpPr>
          <p:cNvPr id="3489" name="Google Shape;3489;p249"/>
          <p:cNvSpPr txBox="1"/>
          <p:nvPr/>
        </p:nvSpPr>
        <p:spPr>
          <a:xfrm rot="-1776193">
            <a:off x="2737317" y="1979645"/>
            <a:ext cx="3566667" cy="73892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3. How do we get there? (theory of change)</a:t>
            </a:r>
            <a:endParaRPr b="1" sz="1800">
              <a:solidFill>
                <a:srgbClr val="434343"/>
              </a:solidFill>
              <a:latin typeface="Montserrat"/>
              <a:ea typeface="Montserrat"/>
              <a:cs typeface="Montserrat"/>
              <a:sym typeface="Montserrat"/>
            </a:endParaRPr>
          </a:p>
        </p:txBody>
      </p:sp>
      <p:sp>
        <p:nvSpPr>
          <p:cNvPr id="3490" name="Google Shape;3490;p249"/>
          <p:cNvSpPr/>
          <p:nvPr/>
        </p:nvSpPr>
        <p:spPr>
          <a:xfrm>
            <a:off x="439350" y="3979950"/>
            <a:ext cx="2601000" cy="889500"/>
          </a:xfrm>
          <a:prstGeom prst="wedgeRoundRectCallout">
            <a:avLst>
              <a:gd fmla="val 20708" name="adj1"/>
              <a:gd fmla="val -6729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250 public health center nurses and staff in Osaka-fu</a:t>
            </a:r>
            <a:endParaRPr i="1" sz="1600">
              <a:solidFill>
                <a:srgbClr val="434343"/>
              </a:solidFill>
              <a:highlight>
                <a:srgbClr val="FFFF00"/>
              </a:highlight>
              <a:latin typeface="Montserrat"/>
              <a:ea typeface="Montserrat"/>
              <a:cs typeface="Montserrat"/>
              <a:sym typeface="Montserrat"/>
            </a:endParaRPr>
          </a:p>
        </p:txBody>
      </p:sp>
      <p:sp>
        <p:nvSpPr>
          <p:cNvPr id="3491" name="Google Shape;3491;p249"/>
          <p:cNvSpPr txBox="1"/>
          <p:nvPr/>
        </p:nvSpPr>
        <p:spPr>
          <a:xfrm rot="-1776193">
            <a:off x="2976631" y="3134790"/>
            <a:ext cx="3566667" cy="923529"/>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434343"/>
                </a:solidFill>
                <a:latin typeface="Montserrat"/>
                <a:ea typeface="Montserrat"/>
                <a:cs typeface="Montserrat"/>
                <a:sym typeface="Montserrat"/>
              </a:rPr>
              <a:t>How can we use our </a:t>
            </a:r>
            <a:r>
              <a:rPr b="1" lang="en" sz="1600">
                <a:solidFill>
                  <a:schemeClr val="lt1"/>
                </a:solidFill>
                <a:highlight>
                  <a:srgbClr val="006A71"/>
                </a:highlight>
                <a:latin typeface="Montserrat"/>
                <a:ea typeface="Montserrat"/>
                <a:cs typeface="Montserrat"/>
                <a:sym typeface="Montserrat"/>
              </a:rPr>
              <a:t>resources</a:t>
            </a:r>
            <a:r>
              <a:rPr b="1" lang="en" sz="1600">
                <a:solidFill>
                  <a:srgbClr val="434343"/>
                </a:solidFill>
                <a:latin typeface="Montserrat"/>
                <a:ea typeface="Montserrat"/>
                <a:cs typeface="Montserrat"/>
                <a:sym typeface="Montserrat"/>
              </a:rPr>
              <a:t> creatively to build </a:t>
            </a:r>
            <a:r>
              <a:rPr b="1" lang="en" sz="1600">
                <a:solidFill>
                  <a:srgbClr val="FFFFFF"/>
                </a:solidFill>
                <a:highlight>
                  <a:srgbClr val="A3638F"/>
                </a:highlight>
                <a:latin typeface="Montserrat"/>
                <a:ea typeface="Montserrat"/>
                <a:cs typeface="Montserrat"/>
                <a:sym typeface="Montserrat"/>
              </a:rPr>
              <a:t>power</a:t>
            </a:r>
            <a:r>
              <a:rPr b="1" lang="en" sz="1600">
                <a:solidFill>
                  <a:srgbClr val="434343"/>
                </a:solidFill>
                <a:latin typeface="Montserrat"/>
                <a:ea typeface="Montserrat"/>
                <a:cs typeface="Montserrat"/>
                <a:sym typeface="Montserrat"/>
              </a:rPr>
              <a:t> to create </a:t>
            </a:r>
            <a:r>
              <a:rPr b="1" lang="en" sz="1600">
                <a:solidFill>
                  <a:srgbClr val="FFFFFF"/>
                </a:solidFill>
                <a:highlight>
                  <a:srgbClr val="5E0942"/>
                </a:highlight>
                <a:latin typeface="Montserrat"/>
                <a:ea typeface="Montserrat"/>
                <a:cs typeface="Montserrat"/>
                <a:sym typeface="Montserrat"/>
              </a:rPr>
              <a:t>change</a:t>
            </a:r>
            <a:r>
              <a:rPr b="1" lang="en" sz="1600">
                <a:solidFill>
                  <a:srgbClr val="434343"/>
                </a:solidFill>
                <a:latin typeface="Montserrat"/>
                <a:ea typeface="Montserrat"/>
                <a:cs typeface="Montserrat"/>
                <a:sym typeface="Montserrat"/>
              </a:rPr>
              <a:t>?</a:t>
            </a:r>
            <a:endParaRPr b="1" sz="1600">
              <a:solidFill>
                <a:srgbClr val="434343"/>
              </a:solidFill>
              <a:latin typeface="Montserrat"/>
              <a:ea typeface="Montserrat"/>
              <a:cs typeface="Montserrat"/>
              <a:sym typeface="Montserrat"/>
            </a:endParaRPr>
          </a:p>
        </p:txBody>
      </p:sp>
      <p:grpSp>
        <p:nvGrpSpPr>
          <p:cNvPr id="3492" name="Google Shape;3492;p249"/>
          <p:cNvGrpSpPr/>
          <p:nvPr/>
        </p:nvGrpSpPr>
        <p:grpSpPr>
          <a:xfrm>
            <a:off x="3292900" y="1664425"/>
            <a:ext cx="3144600" cy="2240100"/>
            <a:chOff x="3877500" y="2094475"/>
            <a:chExt cx="3144600" cy="2240100"/>
          </a:xfrm>
        </p:grpSpPr>
        <p:sp>
          <p:nvSpPr>
            <p:cNvPr id="3493" name="Google Shape;3493;p249"/>
            <p:cNvSpPr/>
            <p:nvPr/>
          </p:nvSpPr>
          <p:spPr>
            <a:xfrm rot="-1777817">
              <a:off x="3859088" y="2830810"/>
              <a:ext cx="3181423" cy="767430"/>
            </a:xfrm>
            <a:prstGeom prst="rightArrow">
              <a:avLst>
                <a:gd fmla="val 50000" name="adj1"/>
                <a:gd fmla="val 50000" name="adj2"/>
              </a:avLst>
            </a:prstGeom>
            <a:gradFill>
              <a:gsLst>
                <a:gs pos="0">
                  <a:srgbClr val="EFE7EC"/>
                </a:gs>
                <a:gs pos="100000">
                  <a:srgbClr val="5E0942"/>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Montserrat"/>
                <a:ea typeface="Montserrat"/>
                <a:cs typeface="Montserrat"/>
                <a:sym typeface="Montserrat"/>
              </a:endParaRPr>
            </a:p>
          </p:txBody>
        </p:sp>
        <p:sp>
          <p:nvSpPr>
            <p:cNvPr id="3494" name="Google Shape;3494;p249"/>
            <p:cNvSpPr txBox="1"/>
            <p:nvPr/>
          </p:nvSpPr>
          <p:spPr>
            <a:xfrm rot="-1771390">
              <a:off x="3949724" y="2983641"/>
              <a:ext cx="3000150" cy="461747"/>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Power</a:t>
              </a:r>
              <a:endParaRPr b="1" sz="1800">
                <a:solidFill>
                  <a:srgbClr val="FFFFFF"/>
                </a:solidFill>
                <a:latin typeface="Montserrat"/>
                <a:ea typeface="Montserrat"/>
                <a:cs typeface="Montserrat"/>
                <a:sym typeface="Montserrat"/>
              </a:endParaRPr>
            </a:p>
          </p:txBody>
        </p:sp>
      </p:grpSp>
      <p:pic>
        <p:nvPicPr>
          <p:cNvPr id="3495" name="Google Shape;3495;p249"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
        <p:nvSpPr>
          <p:cNvPr id="3496" name="Google Shape;3496;p249"/>
          <p:cNvSpPr txBox="1"/>
          <p:nvPr/>
        </p:nvSpPr>
        <p:spPr>
          <a:xfrm>
            <a:off x="5937425" y="2352619"/>
            <a:ext cx="3000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3. What is our goal?</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(strategic goal) </a:t>
            </a:r>
            <a:endParaRPr b="1" sz="1800">
              <a:solidFill>
                <a:srgbClr val="434343"/>
              </a:solidFill>
              <a:latin typeface="Montserrat"/>
              <a:ea typeface="Montserrat"/>
              <a:cs typeface="Montserrat"/>
              <a:sym typeface="Montserrat"/>
            </a:endParaRPr>
          </a:p>
        </p:txBody>
      </p:sp>
      <p:sp>
        <p:nvSpPr>
          <p:cNvPr id="3497" name="Google Shape;3497;p249"/>
          <p:cNvSpPr/>
          <p:nvPr/>
        </p:nvSpPr>
        <p:spPr>
          <a:xfrm>
            <a:off x="5814642" y="3165565"/>
            <a:ext cx="3205800" cy="1373400"/>
          </a:xfrm>
          <a:prstGeom prst="wedgeRoundRectCallout">
            <a:avLst>
              <a:gd fmla="val -20018" name="adj1"/>
              <a:gd fmla="val -6032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Increase the number of public health center nurses and staff </a:t>
            </a:r>
            <a:r>
              <a:rPr b="1" lang="en" sz="1600">
                <a:solidFill>
                  <a:srgbClr val="434343"/>
                </a:solidFill>
                <a:latin typeface="Montserrat"/>
                <a:ea typeface="Montserrat"/>
                <a:cs typeface="Montserrat"/>
                <a:sym typeface="Montserrat"/>
              </a:rPr>
              <a:t>by one</a:t>
            </a:r>
            <a:r>
              <a:rPr lang="en" sz="1600">
                <a:solidFill>
                  <a:srgbClr val="434343"/>
                </a:solidFill>
                <a:latin typeface="Montserrat"/>
                <a:ea typeface="Montserrat"/>
                <a:cs typeface="Montserrat"/>
                <a:sym typeface="Montserrat"/>
              </a:rPr>
              <a:t> at every public health center in Osaka-fu,</a:t>
            </a:r>
            <a:r>
              <a:rPr b="1" lang="en" sz="1600">
                <a:solidFill>
                  <a:srgbClr val="434343"/>
                </a:solidFill>
                <a:latin typeface="Montserrat"/>
                <a:ea typeface="Montserrat"/>
                <a:cs typeface="Montserrat"/>
                <a:sym typeface="Montserrat"/>
              </a:rPr>
              <a:t> by March 2021</a:t>
            </a:r>
            <a:endParaRPr b="1" sz="1600">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1" name="Shape 3501"/>
        <p:cNvGrpSpPr/>
        <p:nvPr/>
      </p:nvGrpSpPr>
      <p:grpSpPr>
        <a:xfrm>
          <a:off x="0" y="0"/>
          <a:ext cx="0" cy="0"/>
          <a:chOff x="0" y="0"/>
          <a:chExt cx="0" cy="0"/>
        </a:xfrm>
      </p:grpSpPr>
      <p:sp>
        <p:nvSpPr>
          <p:cNvPr id="3502" name="Google Shape;3502;p2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Map of actors</a:t>
            </a:r>
            <a:endParaRPr/>
          </a:p>
        </p:txBody>
      </p:sp>
      <p:sp>
        <p:nvSpPr>
          <p:cNvPr id="3503" name="Google Shape;3503;p250"/>
          <p:cNvSpPr/>
          <p:nvPr/>
        </p:nvSpPr>
        <p:spPr>
          <a:xfrm>
            <a:off x="6085449" y="2717041"/>
            <a:ext cx="2872500" cy="1467300"/>
          </a:xfrm>
          <a:prstGeom prst="ellipse">
            <a:avLst/>
          </a:prstGeom>
          <a:solidFill>
            <a:srgbClr val="CCCCCC"/>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sz="1000"/>
          </a:p>
        </p:txBody>
      </p:sp>
      <p:cxnSp>
        <p:nvCxnSpPr>
          <p:cNvPr id="3504" name="Google Shape;3504;p250"/>
          <p:cNvCxnSpPr/>
          <p:nvPr/>
        </p:nvCxnSpPr>
        <p:spPr>
          <a:xfrm flipH="1" rot="10800000">
            <a:off x="237381" y="3645807"/>
            <a:ext cx="8695800" cy="17700"/>
          </a:xfrm>
          <a:prstGeom prst="straightConnector1">
            <a:avLst/>
          </a:prstGeom>
          <a:noFill/>
          <a:ln cap="flat" cmpd="sng" w="28575">
            <a:solidFill>
              <a:srgbClr val="434343"/>
            </a:solidFill>
            <a:prstDash val="solid"/>
            <a:round/>
            <a:headEnd len="sm" w="sm" type="none"/>
            <a:tailEnd len="sm" w="sm" type="none"/>
          </a:ln>
        </p:spPr>
      </p:cxnSp>
      <p:cxnSp>
        <p:nvCxnSpPr>
          <p:cNvPr id="3505" name="Google Shape;3505;p250"/>
          <p:cNvCxnSpPr/>
          <p:nvPr/>
        </p:nvCxnSpPr>
        <p:spPr>
          <a:xfrm flipH="1">
            <a:off x="600050" y="1197300"/>
            <a:ext cx="9000" cy="3553200"/>
          </a:xfrm>
          <a:prstGeom prst="straightConnector1">
            <a:avLst/>
          </a:prstGeom>
          <a:noFill/>
          <a:ln cap="flat" cmpd="sng" w="28575">
            <a:solidFill>
              <a:srgbClr val="434343"/>
            </a:solidFill>
            <a:prstDash val="solid"/>
            <a:round/>
            <a:headEnd len="sm" w="sm" type="none"/>
            <a:tailEnd len="sm" w="sm" type="none"/>
          </a:ln>
        </p:spPr>
      </p:cxnSp>
      <p:sp>
        <p:nvSpPr>
          <p:cNvPr id="3506" name="Google Shape;3506;p250"/>
          <p:cNvSpPr txBox="1"/>
          <p:nvPr/>
        </p:nvSpPr>
        <p:spPr>
          <a:xfrm rot="-5400000">
            <a:off x="-594593" y="2227469"/>
            <a:ext cx="19134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434343"/>
                </a:solidFill>
                <a:latin typeface="Montserrat"/>
                <a:ea typeface="Montserrat"/>
                <a:cs typeface="Montserrat"/>
                <a:sym typeface="Montserrat"/>
              </a:rPr>
              <a:t>Common </a:t>
            </a:r>
            <a:r>
              <a:rPr b="1" lang="en">
                <a:solidFill>
                  <a:srgbClr val="434343"/>
                </a:solidFill>
                <a:latin typeface="Montserrat"/>
                <a:ea typeface="Montserrat"/>
                <a:cs typeface="Montserrat"/>
                <a:sym typeface="Montserrat"/>
              </a:rPr>
              <a:t>v</a:t>
            </a:r>
            <a:r>
              <a:rPr b="1" i="0" lang="en" sz="1400" u="none" cap="none" strike="noStrike">
                <a:solidFill>
                  <a:srgbClr val="434343"/>
                </a:solidFill>
                <a:latin typeface="Montserrat"/>
                <a:ea typeface="Montserrat"/>
                <a:cs typeface="Montserrat"/>
                <a:sym typeface="Montserrat"/>
              </a:rPr>
              <a:t>alues </a:t>
            </a:r>
            <a:endParaRPr b="1" i="0" sz="1400" u="none" cap="none" strike="noStrike">
              <a:solidFill>
                <a:srgbClr val="434343"/>
              </a:solidFill>
              <a:latin typeface="Montserrat"/>
              <a:ea typeface="Montserrat"/>
              <a:cs typeface="Montserrat"/>
              <a:sym typeface="Montserrat"/>
            </a:endParaRPr>
          </a:p>
        </p:txBody>
      </p:sp>
      <p:sp>
        <p:nvSpPr>
          <p:cNvPr id="3507" name="Google Shape;3507;p250"/>
          <p:cNvSpPr txBox="1"/>
          <p:nvPr/>
        </p:nvSpPr>
        <p:spPr>
          <a:xfrm rot="-5400000">
            <a:off x="-246150" y="4017525"/>
            <a:ext cx="12165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434343"/>
                </a:solidFill>
                <a:latin typeface="Montserrat"/>
                <a:ea typeface="Montserrat"/>
                <a:cs typeface="Montserrat"/>
                <a:sym typeface="Montserrat"/>
              </a:rPr>
              <a:t>Conflicting</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v</a:t>
            </a:r>
            <a:r>
              <a:rPr b="1" i="0" lang="en" sz="1400" u="none" cap="none" strike="noStrike">
                <a:solidFill>
                  <a:srgbClr val="434343"/>
                </a:solidFill>
                <a:latin typeface="Montserrat"/>
                <a:ea typeface="Montserrat"/>
                <a:cs typeface="Montserrat"/>
                <a:sym typeface="Montserrat"/>
              </a:rPr>
              <a:t>alues </a:t>
            </a:r>
            <a:endParaRPr b="1" i="0" sz="1400" u="none" cap="none" strike="noStrike">
              <a:solidFill>
                <a:srgbClr val="434343"/>
              </a:solidFill>
              <a:latin typeface="Montserrat"/>
              <a:ea typeface="Montserrat"/>
              <a:cs typeface="Montserrat"/>
              <a:sym typeface="Montserrat"/>
            </a:endParaRPr>
          </a:p>
        </p:txBody>
      </p:sp>
      <p:sp>
        <p:nvSpPr>
          <p:cNvPr id="3508" name="Google Shape;3508;p250"/>
          <p:cNvSpPr/>
          <p:nvPr/>
        </p:nvSpPr>
        <p:spPr>
          <a:xfrm>
            <a:off x="2271250" y="242856"/>
            <a:ext cx="6686700" cy="2335500"/>
          </a:xfrm>
          <a:prstGeom prst="ellipse">
            <a:avLst/>
          </a:prstGeom>
          <a:solidFill>
            <a:srgbClr val="A3638F"/>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a:p>
        </p:txBody>
      </p:sp>
      <p:sp>
        <p:nvSpPr>
          <p:cNvPr id="3509" name="Google Shape;3509;p250"/>
          <p:cNvSpPr/>
          <p:nvPr/>
        </p:nvSpPr>
        <p:spPr>
          <a:xfrm>
            <a:off x="2964550" y="231975"/>
            <a:ext cx="5300100" cy="1383300"/>
          </a:xfrm>
          <a:prstGeom prst="ellipse">
            <a:avLst/>
          </a:prstGeom>
          <a:solidFill>
            <a:srgbClr val="5E0942"/>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a:p>
        </p:txBody>
      </p:sp>
      <p:sp>
        <p:nvSpPr>
          <p:cNvPr id="3510" name="Google Shape;3510;p250"/>
          <p:cNvSpPr/>
          <p:nvPr/>
        </p:nvSpPr>
        <p:spPr>
          <a:xfrm>
            <a:off x="643250" y="2475425"/>
            <a:ext cx="5010000" cy="1108500"/>
          </a:xfrm>
          <a:prstGeom prst="ellipse">
            <a:avLst/>
          </a:prstGeom>
          <a:solidFill>
            <a:srgbClr val="FFFDF5"/>
          </a:solidFill>
          <a:ln>
            <a:noFill/>
          </a:ln>
        </p:spPr>
        <p:txBody>
          <a:bodyPr anchorCtr="0" anchor="ctr" bIns="63225" lIns="63225" spcFirstLastPara="1" rIns="63225" wrap="square" tIns="63225">
            <a:noAutofit/>
          </a:bodyPr>
          <a:lstStyle/>
          <a:p>
            <a:pPr indent="0" lvl="0" marL="0" rtl="0" algn="ctr">
              <a:spcBef>
                <a:spcPts val="0"/>
              </a:spcBef>
              <a:spcAft>
                <a:spcPts val="0"/>
              </a:spcAft>
              <a:buNone/>
            </a:pPr>
            <a:r>
              <a:t/>
            </a:r>
            <a:endParaRPr sz="1000"/>
          </a:p>
        </p:txBody>
      </p:sp>
      <p:sp>
        <p:nvSpPr>
          <p:cNvPr id="3511" name="Google Shape;3511;p250"/>
          <p:cNvSpPr/>
          <p:nvPr/>
        </p:nvSpPr>
        <p:spPr>
          <a:xfrm>
            <a:off x="1451200" y="3721726"/>
            <a:ext cx="5524500" cy="1313700"/>
          </a:xfrm>
          <a:prstGeom prst="ellipse">
            <a:avLst/>
          </a:prstGeom>
          <a:solidFill>
            <a:srgbClr val="78A8B3"/>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sz="1000"/>
          </a:p>
        </p:txBody>
      </p:sp>
      <p:sp>
        <p:nvSpPr>
          <p:cNvPr id="3512" name="Google Shape;3512;p250"/>
          <p:cNvSpPr/>
          <p:nvPr/>
        </p:nvSpPr>
        <p:spPr>
          <a:xfrm>
            <a:off x="2900650" y="3721726"/>
            <a:ext cx="2625600" cy="974100"/>
          </a:xfrm>
          <a:prstGeom prst="ellipse">
            <a:avLst/>
          </a:prstGeom>
          <a:solidFill>
            <a:srgbClr val="006A71"/>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sz="1000"/>
          </a:p>
        </p:txBody>
      </p:sp>
      <p:sp>
        <p:nvSpPr>
          <p:cNvPr id="3513" name="Google Shape;3513;p250"/>
          <p:cNvSpPr txBox="1"/>
          <p:nvPr/>
        </p:nvSpPr>
        <p:spPr>
          <a:xfrm>
            <a:off x="4549150" y="2171757"/>
            <a:ext cx="2130900" cy="3840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Constituency</a:t>
            </a:r>
            <a:endParaRPr b="1" sz="1600">
              <a:solidFill>
                <a:srgbClr val="FFFFFF"/>
              </a:solidFill>
              <a:latin typeface="Montserrat"/>
              <a:ea typeface="Montserrat"/>
              <a:cs typeface="Montserrat"/>
              <a:sym typeface="Montserrat"/>
            </a:endParaRPr>
          </a:p>
        </p:txBody>
      </p:sp>
      <p:sp>
        <p:nvSpPr>
          <p:cNvPr id="3514" name="Google Shape;3514;p250"/>
          <p:cNvSpPr txBox="1"/>
          <p:nvPr/>
        </p:nvSpPr>
        <p:spPr>
          <a:xfrm>
            <a:off x="2329100" y="2442026"/>
            <a:ext cx="1638300" cy="3324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434343"/>
                </a:solidFill>
                <a:latin typeface="Montserrat"/>
                <a:ea typeface="Montserrat"/>
                <a:cs typeface="Montserrat"/>
                <a:sym typeface="Montserrat"/>
              </a:rPr>
              <a:t>Supporters</a:t>
            </a:r>
            <a:endParaRPr b="1" sz="1600">
              <a:solidFill>
                <a:srgbClr val="434343"/>
              </a:solidFill>
              <a:latin typeface="Montserrat"/>
              <a:ea typeface="Montserrat"/>
              <a:cs typeface="Montserrat"/>
              <a:sym typeface="Montserrat"/>
            </a:endParaRPr>
          </a:p>
        </p:txBody>
      </p:sp>
      <p:sp>
        <p:nvSpPr>
          <p:cNvPr id="3515" name="Google Shape;3515;p250"/>
          <p:cNvSpPr txBox="1"/>
          <p:nvPr/>
        </p:nvSpPr>
        <p:spPr>
          <a:xfrm>
            <a:off x="6784149" y="2808691"/>
            <a:ext cx="1475100" cy="2232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434343"/>
                </a:solidFill>
                <a:latin typeface="Montserrat"/>
                <a:ea typeface="Montserrat"/>
                <a:cs typeface="Montserrat"/>
                <a:sym typeface="Montserrat"/>
              </a:rPr>
              <a:t>Competitors</a:t>
            </a:r>
            <a:endParaRPr b="1" sz="1600">
              <a:solidFill>
                <a:srgbClr val="434343"/>
              </a:solidFill>
              <a:latin typeface="Montserrat"/>
              <a:ea typeface="Montserrat"/>
              <a:cs typeface="Montserrat"/>
              <a:sym typeface="Montserrat"/>
            </a:endParaRPr>
          </a:p>
        </p:txBody>
      </p:sp>
      <p:sp>
        <p:nvSpPr>
          <p:cNvPr id="3516" name="Google Shape;3516;p250"/>
          <p:cNvSpPr txBox="1"/>
          <p:nvPr/>
        </p:nvSpPr>
        <p:spPr>
          <a:xfrm>
            <a:off x="3258700" y="3735346"/>
            <a:ext cx="1909500" cy="2232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Decision maker</a:t>
            </a:r>
            <a:endParaRPr b="1" sz="1600">
              <a:solidFill>
                <a:srgbClr val="FFFFFF"/>
              </a:solidFill>
              <a:latin typeface="Montserrat"/>
              <a:ea typeface="Montserrat"/>
              <a:cs typeface="Montserrat"/>
              <a:sym typeface="Montserrat"/>
            </a:endParaRPr>
          </a:p>
        </p:txBody>
      </p:sp>
      <p:sp>
        <p:nvSpPr>
          <p:cNvPr id="3517" name="Google Shape;3517;p250"/>
          <p:cNvSpPr txBox="1"/>
          <p:nvPr/>
        </p:nvSpPr>
        <p:spPr>
          <a:xfrm>
            <a:off x="4414450" y="231982"/>
            <a:ext cx="2400300" cy="4497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Leadership team</a:t>
            </a:r>
            <a:endParaRPr b="1" sz="1600">
              <a:solidFill>
                <a:srgbClr val="FFFFFF"/>
              </a:solidFill>
              <a:latin typeface="Montserrat"/>
              <a:ea typeface="Montserrat"/>
              <a:cs typeface="Montserrat"/>
              <a:sym typeface="Montserrat"/>
            </a:endParaRPr>
          </a:p>
        </p:txBody>
      </p:sp>
      <p:sp>
        <p:nvSpPr>
          <p:cNvPr id="3518" name="Google Shape;3518;p250"/>
          <p:cNvSpPr txBox="1"/>
          <p:nvPr/>
        </p:nvSpPr>
        <p:spPr>
          <a:xfrm>
            <a:off x="3431650" y="4695911"/>
            <a:ext cx="1563600" cy="2232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Oppositions</a:t>
            </a:r>
            <a:endParaRPr b="1" sz="1600">
              <a:solidFill>
                <a:srgbClr val="FFFFFF"/>
              </a:solidFill>
              <a:latin typeface="Montserrat"/>
              <a:ea typeface="Montserrat"/>
              <a:cs typeface="Montserrat"/>
              <a:sym typeface="Montserrat"/>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2" name="Shape 3522"/>
        <p:cNvGrpSpPr/>
        <p:nvPr/>
      </p:nvGrpSpPr>
      <p:grpSpPr>
        <a:xfrm>
          <a:off x="0" y="0"/>
          <a:ext cx="0" cy="0"/>
          <a:chOff x="0" y="0"/>
          <a:chExt cx="0" cy="0"/>
        </a:xfrm>
      </p:grpSpPr>
      <p:sp>
        <p:nvSpPr>
          <p:cNvPr id="3523" name="Google Shape;3523;p2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Map of actors</a:t>
            </a:r>
            <a:endParaRPr/>
          </a:p>
        </p:txBody>
      </p:sp>
      <p:sp>
        <p:nvSpPr>
          <p:cNvPr id="3524" name="Google Shape;3524;p251"/>
          <p:cNvSpPr/>
          <p:nvPr/>
        </p:nvSpPr>
        <p:spPr>
          <a:xfrm>
            <a:off x="6085449" y="2717041"/>
            <a:ext cx="2872500" cy="1467300"/>
          </a:xfrm>
          <a:prstGeom prst="ellipse">
            <a:avLst/>
          </a:prstGeom>
          <a:solidFill>
            <a:srgbClr val="CCCCCC"/>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sz="1000"/>
          </a:p>
        </p:txBody>
      </p:sp>
      <p:cxnSp>
        <p:nvCxnSpPr>
          <p:cNvPr id="3525" name="Google Shape;3525;p251"/>
          <p:cNvCxnSpPr/>
          <p:nvPr/>
        </p:nvCxnSpPr>
        <p:spPr>
          <a:xfrm flipH="1" rot="10800000">
            <a:off x="237381" y="3645807"/>
            <a:ext cx="8695800" cy="17700"/>
          </a:xfrm>
          <a:prstGeom prst="straightConnector1">
            <a:avLst/>
          </a:prstGeom>
          <a:noFill/>
          <a:ln cap="flat" cmpd="sng" w="28575">
            <a:solidFill>
              <a:srgbClr val="434343"/>
            </a:solidFill>
            <a:prstDash val="solid"/>
            <a:round/>
            <a:headEnd len="sm" w="sm" type="none"/>
            <a:tailEnd len="sm" w="sm" type="none"/>
          </a:ln>
        </p:spPr>
      </p:cxnSp>
      <p:cxnSp>
        <p:nvCxnSpPr>
          <p:cNvPr id="3526" name="Google Shape;3526;p251"/>
          <p:cNvCxnSpPr/>
          <p:nvPr/>
        </p:nvCxnSpPr>
        <p:spPr>
          <a:xfrm flipH="1">
            <a:off x="600050" y="1197300"/>
            <a:ext cx="9000" cy="3553200"/>
          </a:xfrm>
          <a:prstGeom prst="straightConnector1">
            <a:avLst/>
          </a:prstGeom>
          <a:noFill/>
          <a:ln cap="flat" cmpd="sng" w="28575">
            <a:solidFill>
              <a:srgbClr val="434343"/>
            </a:solidFill>
            <a:prstDash val="solid"/>
            <a:round/>
            <a:headEnd len="sm" w="sm" type="none"/>
            <a:tailEnd len="sm" w="sm" type="none"/>
          </a:ln>
        </p:spPr>
      </p:cxnSp>
      <p:sp>
        <p:nvSpPr>
          <p:cNvPr id="3527" name="Google Shape;3527;p251"/>
          <p:cNvSpPr txBox="1"/>
          <p:nvPr/>
        </p:nvSpPr>
        <p:spPr>
          <a:xfrm rot="-5400000">
            <a:off x="-594593" y="2227469"/>
            <a:ext cx="19134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434343"/>
                </a:solidFill>
                <a:latin typeface="Montserrat"/>
                <a:ea typeface="Montserrat"/>
                <a:cs typeface="Montserrat"/>
                <a:sym typeface="Montserrat"/>
              </a:rPr>
              <a:t>Common </a:t>
            </a:r>
            <a:r>
              <a:rPr b="1" lang="en">
                <a:solidFill>
                  <a:srgbClr val="434343"/>
                </a:solidFill>
                <a:latin typeface="Montserrat"/>
                <a:ea typeface="Montserrat"/>
                <a:cs typeface="Montserrat"/>
                <a:sym typeface="Montserrat"/>
              </a:rPr>
              <a:t>v</a:t>
            </a:r>
            <a:r>
              <a:rPr b="1" i="0" lang="en" sz="1400" u="none" cap="none" strike="noStrike">
                <a:solidFill>
                  <a:srgbClr val="434343"/>
                </a:solidFill>
                <a:latin typeface="Montserrat"/>
                <a:ea typeface="Montserrat"/>
                <a:cs typeface="Montserrat"/>
                <a:sym typeface="Montserrat"/>
              </a:rPr>
              <a:t>alues </a:t>
            </a:r>
            <a:endParaRPr b="1" i="0" sz="1400" u="none" cap="none" strike="noStrike">
              <a:solidFill>
                <a:srgbClr val="434343"/>
              </a:solidFill>
              <a:latin typeface="Montserrat"/>
              <a:ea typeface="Montserrat"/>
              <a:cs typeface="Montserrat"/>
              <a:sym typeface="Montserrat"/>
            </a:endParaRPr>
          </a:p>
        </p:txBody>
      </p:sp>
      <p:sp>
        <p:nvSpPr>
          <p:cNvPr id="3528" name="Google Shape;3528;p251"/>
          <p:cNvSpPr txBox="1"/>
          <p:nvPr/>
        </p:nvSpPr>
        <p:spPr>
          <a:xfrm rot="-5400000">
            <a:off x="-246150" y="4017525"/>
            <a:ext cx="12165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434343"/>
                </a:solidFill>
                <a:latin typeface="Montserrat"/>
                <a:ea typeface="Montserrat"/>
                <a:cs typeface="Montserrat"/>
                <a:sym typeface="Montserrat"/>
              </a:rPr>
              <a:t>Conflicting</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v</a:t>
            </a:r>
            <a:r>
              <a:rPr b="1" i="0" lang="en" sz="1400" u="none" cap="none" strike="noStrike">
                <a:solidFill>
                  <a:srgbClr val="434343"/>
                </a:solidFill>
                <a:latin typeface="Montserrat"/>
                <a:ea typeface="Montserrat"/>
                <a:cs typeface="Montserrat"/>
                <a:sym typeface="Montserrat"/>
              </a:rPr>
              <a:t>alues </a:t>
            </a:r>
            <a:endParaRPr b="1" i="0" sz="1400" u="none" cap="none" strike="noStrike">
              <a:solidFill>
                <a:srgbClr val="434343"/>
              </a:solidFill>
              <a:latin typeface="Montserrat"/>
              <a:ea typeface="Montserrat"/>
              <a:cs typeface="Montserrat"/>
              <a:sym typeface="Montserrat"/>
            </a:endParaRPr>
          </a:p>
        </p:txBody>
      </p:sp>
      <p:sp>
        <p:nvSpPr>
          <p:cNvPr id="3529" name="Google Shape;3529;p251"/>
          <p:cNvSpPr/>
          <p:nvPr/>
        </p:nvSpPr>
        <p:spPr>
          <a:xfrm>
            <a:off x="2271250" y="242856"/>
            <a:ext cx="6686700" cy="2335500"/>
          </a:xfrm>
          <a:prstGeom prst="ellipse">
            <a:avLst/>
          </a:prstGeom>
          <a:solidFill>
            <a:srgbClr val="A3638F"/>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a:p>
        </p:txBody>
      </p:sp>
      <p:sp>
        <p:nvSpPr>
          <p:cNvPr id="3530" name="Google Shape;3530;p251"/>
          <p:cNvSpPr/>
          <p:nvPr/>
        </p:nvSpPr>
        <p:spPr>
          <a:xfrm>
            <a:off x="2964550" y="231975"/>
            <a:ext cx="5300100" cy="1383300"/>
          </a:xfrm>
          <a:prstGeom prst="ellipse">
            <a:avLst/>
          </a:prstGeom>
          <a:solidFill>
            <a:srgbClr val="5E0942"/>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a:p>
        </p:txBody>
      </p:sp>
      <p:sp>
        <p:nvSpPr>
          <p:cNvPr id="3531" name="Google Shape;3531;p251"/>
          <p:cNvSpPr/>
          <p:nvPr/>
        </p:nvSpPr>
        <p:spPr>
          <a:xfrm>
            <a:off x="643250" y="2475425"/>
            <a:ext cx="5010000" cy="1108500"/>
          </a:xfrm>
          <a:prstGeom prst="ellipse">
            <a:avLst/>
          </a:prstGeom>
          <a:solidFill>
            <a:srgbClr val="FFFDF5"/>
          </a:solidFill>
          <a:ln>
            <a:noFill/>
          </a:ln>
        </p:spPr>
        <p:txBody>
          <a:bodyPr anchorCtr="0" anchor="ctr" bIns="63225" lIns="63225" spcFirstLastPara="1" rIns="63225" wrap="square" tIns="63225">
            <a:noAutofit/>
          </a:bodyPr>
          <a:lstStyle/>
          <a:p>
            <a:pPr indent="0" lvl="0" marL="0" rtl="0" algn="ctr">
              <a:spcBef>
                <a:spcPts val="0"/>
              </a:spcBef>
              <a:spcAft>
                <a:spcPts val="0"/>
              </a:spcAft>
              <a:buNone/>
            </a:pPr>
            <a:r>
              <a:t/>
            </a:r>
            <a:endParaRPr sz="1000"/>
          </a:p>
        </p:txBody>
      </p:sp>
      <p:sp>
        <p:nvSpPr>
          <p:cNvPr id="3532" name="Google Shape;3532;p251"/>
          <p:cNvSpPr/>
          <p:nvPr/>
        </p:nvSpPr>
        <p:spPr>
          <a:xfrm>
            <a:off x="1451200" y="3721726"/>
            <a:ext cx="5524500" cy="1313700"/>
          </a:xfrm>
          <a:prstGeom prst="ellipse">
            <a:avLst/>
          </a:prstGeom>
          <a:solidFill>
            <a:srgbClr val="78A8B3"/>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sz="1000"/>
          </a:p>
        </p:txBody>
      </p:sp>
      <p:sp>
        <p:nvSpPr>
          <p:cNvPr id="3533" name="Google Shape;3533;p251"/>
          <p:cNvSpPr/>
          <p:nvPr/>
        </p:nvSpPr>
        <p:spPr>
          <a:xfrm>
            <a:off x="2900650" y="3721726"/>
            <a:ext cx="2625600" cy="974100"/>
          </a:xfrm>
          <a:prstGeom prst="ellipse">
            <a:avLst/>
          </a:prstGeom>
          <a:solidFill>
            <a:srgbClr val="006A71"/>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sz="1000"/>
          </a:p>
        </p:txBody>
      </p:sp>
      <p:sp>
        <p:nvSpPr>
          <p:cNvPr id="3534" name="Google Shape;3534;p251"/>
          <p:cNvSpPr txBox="1"/>
          <p:nvPr/>
        </p:nvSpPr>
        <p:spPr>
          <a:xfrm>
            <a:off x="4549150" y="2171757"/>
            <a:ext cx="2130900" cy="3840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Constituency</a:t>
            </a:r>
            <a:endParaRPr b="1" sz="1600">
              <a:solidFill>
                <a:srgbClr val="FFFFFF"/>
              </a:solidFill>
              <a:latin typeface="Montserrat"/>
              <a:ea typeface="Montserrat"/>
              <a:cs typeface="Montserrat"/>
              <a:sym typeface="Montserrat"/>
            </a:endParaRPr>
          </a:p>
        </p:txBody>
      </p:sp>
      <p:sp>
        <p:nvSpPr>
          <p:cNvPr id="3535" name="Google Shape;3535;p251"/>
          <p:cNvSpPr txBox="1"/>
          <p:nvPr/>
        </p:nvSpPr>
        <p:spPr>
          <a:xfrm>
            <a:off x="2329100" y="2442026"/>
            <a:ext cx="1638300" cy="3324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434343"/>
                </a:solidFill>
                <a:latin typeface="Montserrat"/>
                <a:ea typeface="Montserrat"/>
                <a:cs typeface="Montserrat"/>
                <a:sym typeface="Montserrat"/>
              </a:rPr>
              <a:t>Supporters</a:t>
            </a:r>
            <a:endParaRPr b="1" sz="1600">
              <a:solidFill>
                <a:srgbClr val="434343"/>
              </a:solidFill>
              <a:latin typeface="Montserrat"/>
              <a:ea typeface="Montserrat"/>
              <a:cs typeface="Montserrat"/>
              <a:sym typeface="Montserrat"/>
            </a:endParaRPr>
          </a:p>
        </p:txBody>
      </p:sp>
      <p:sp>
        <p:nvSpPr>
          <p:cNvPr id="3536" name="Google Shape;3536;p251"/>
          <p:cNvSpPr txBox="1"/>
          <p:nvPr/>
        </p:nvSpPr>
        <p:spPr>
          <a:xfrm>
            <a:off x="6784149" y="2808691"/>
            <a:ext cx="1475100" cy="2232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434343"/>
                </a:solidFill>
                <a:latin typeface="Montserrat"/>
                <a:ea typeface="Montserrat"/>
                <a:cs typeface="Montserrat"/>
                <a:sym typeface="Montserrat"/>
              </a:rPr>
              <a:t>Competitors</a:t>
            </a:r>
            <a:endParaRPr b="1" sz="1600">
              <a:solidFill>
                <a:srgbClr val="434343"/>
              </a:solidFill>
              <a:latin typeface="Montserrat"/>
              <a:ea typeface="Montserrat"/>
              <a:cs typeface="Montserrat"/>
              <a:sym typeface="Montserrat"/>
            </a:endParaRPr>
          </a:p>
        </p:txBody>
      </p:sp>
      <p:sp>
        <p:nvSpPr>
          <p:cNvPr id="3537" name="Google Shape;3537;p251"/>
          <p:cNvSpPr txBox="1"/>
          <p:nvPr/>
        </p:nvSpPr>
        <p:spPr>
          <a:xfrm>
            <a:off x="3258700" y="3735346"/>
            <a:ext cx="1909500" cy="2232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Decision maker</a:t>
            </a:r>
            <a:endParaRPr b="1" sz="1600">
              <a:solidFill>
                <a:srgbClr val="FFFFFF"/>
              </a:solidFill>
              <a:latin typeface="Montserrat"/>
              <a:ea typeface="Montserrat"/>
              <a:cs typeface="Montserrat"/>
              <a:sym typeface="Montserrat"/>
            </a:endParaRPr>
          </a:p>
        </p:txBody>
      </p:sp>
      <p:sp>
        <p:nvSpPr>
          <p:cNvPr id="3538" name="Google Shape;3538;p251"/>
          <p:cNvSpPr txBox="1"/>
          <p:nvPr/>
        </p:nvSpPr>
        <p:spPr>
          <a:xfrm>
            <a:off x="4414450" y="231982"/>
            <a:ext cx="2400300" cy="4497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Leadership team</a:t>
            </a:r>
            <a:endParaRPr b="1" sz="1600">
              <a:solidFill>
                <a:srgbClr val="FFFFFF"/>
              </a:solidFill>
              <a:latin typeface="Montserrat"/>
              <a:ea typeface="Montserrat"/>
              <a:cs typeface="Montserrat"/>
              <a:sym typeface="Montserrat"/>
            </a:endParaRPr>
          </a:p>
        </p:txBody>
      </p:sp>
      <p:sp>
        <p:nvSpPr>
          <p:cNvPr id="3539" name="Google Shape;3539;p251"/>
          <p:cNvSpPr txBox="1"/>
          <p:nvPr/>
        </p:nvSpPr>
        <p:spPr>
          <a:xfrm>
            <a:off x="3431650" y="4695911"/>
            <a:ext cx="1563600" cy="2232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Oppositions</a:t>
            </a:r>
            <a:endParaRPr b="1" sz="1600">
              <a:solidFill>
                <a:srgbClr val="FFFFFF"/>
              </a:solidFill>
              <a:latin typeface="Montserrat"/>
              <a:ea typeface="Montserrat"/>
              <a:cs typeface="Montserrat"/>
              <a:sym typeface="Montserrat"/>
            </a:endParaRPr>
          </a:p>
        </p:txBody>
      </p:sp>
      <p:sp>
        <p:nvSpPr>
          <p:cNvPr id="3540" name="Google Shape;3540;p251"/>
          <p:cNvSpPr txBox="1"/>
          <p:nvPr/>
        </p:nvSpPr>
        <p:spPr>
          <a:xfrm>
            <a:off x="3526600" y="573150"/>
            <a:ext cx="2013600" cy="7143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Clr>
                <a:schemeClr val="lt1"/>
              </a:buClr>
              <a:buSzPts val="1600"/>
              <a:buFont typeface="Montserrat"/>
              <a:buChar char="●"/>
            </a:pPr>
            <a:r>
              <a:rPr b="1" lang="en" sz="1600">
                <a:solidFill>
                  <a:schemeClr val="lt1"/>
                </a:solidFill>
                <a:latin typeface="Montserrat"/>
                <a:ea typeface="Montserrat"/>
                <a:cs typeface="Montserrat"/>
                <a:sym typeface="Montserrat"/>
              </a:rPr>
              <a:t>Komacchan</a:t>
            </a:r>
            <a:endParaRPr b="1" sz="1600">
              <a:solidFill>
                <a:schemeClr val="lt1"/>
              </a:solidFill>
              <a:latin typeface="Montserrat"/>
              <a:ea typeface="Montserrat"/>
              <a:cs typeface="Montserrat"/>
              <a:sym typeface="Montserrat"/>
            </a:endParaRPr>
          </a:p>
          <a:p>
            <a:pPr indent="-330200" lvl="0" marL="457200" rtl="0" algn="l">
              <a:lnSpc>
                <a:spcPct val="115000"/>
              </a:lnSpc>
              <a:spcBef>
                <a:spcPts val="0"/>
              </a:spcBef>
              <a:spcAft>
                <a:spcPts val="0"/>
              </a:spcAft>
              <a:buClr>
                <a:schemeClr val="lt1"/>
              </a:buClr>
              <a:buSzPts val="1600"/>
              <a:buFont typeface="Montserrat"/>
              <a:buChar char="●"/>
            </a:pPr>
            <a:r>
              <a:rPr b="1" lang="en" sz="1600">
                <a:solidFill>
                  <a:schemeClr val="lt1"/>
                </a:solidFill>
                <a:latin typeface="Montserrat"/>
                <a:ea typeface="Montserrat"/>
                <a:cs typeface="Montserrat"/>
                <a:sym typeface="Montserrat"/>
              </a:rPr>
              <a:t>Nagata</a:t>
            </a:r>
            <a:endParaRPr sz="1800">
              <a:solidFill>
                <a:schemeClr val="lt1"/>
              </a:solidFill>
            </a:endParaRPr>
          </a:p>
        </p:txBody>
      </p:sp>
      <p:sp>
        <p:nvSpPr>
          <p:cNvPr id="3541" name="Google Shape;3541;p251"/>
          <p:cNvSpPr txBox="1"/>
          <p:nvPr/>
        </p:nvSpPr>
        <p:spPr>
          <a:xfrm>
            <a:off x="2747033" y="1690694"/>
            <a:ext cx="59643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solidFill>
                  <a:schemeClr val="lt1"/>
                </a:solidFill>
                <a:latin typeface="Montserrat"/>
                <a:ea typeface="Montserrat"/>
                <a:cs typeface="Montserrat"/>
                <a:sym typeface="Montserrat"/>
              </a:rPr>
              <a:t>250 public health center nurses and staff in Osaka-fu</a:t>
            </a:r>
            <a:endParaRPr b="1" sz="1600">
              <a:solidFill>
                <a:schemeClr val="lt1"/>
              </a:solidFill>
              <a:latin typeface="Montserrat"/>
              <a:ea typeface="Montserrat"/>
              <a:cs typeface="Montserrat"/>
              <a:sym typeface="Montserrat"/>
            </a:endParaRPr>
          </a:p>
        </p:txBody>
      </p:sp>
      <p:sp>
        <p:nvSpPr>
          <p:cNvPr id="3542" name="Google Shape;3542;p251"/>
          <p:cNvSpPr txBox="1"/>
          <p:nvPr/>
        </p:nvSpPr>
        <p:spPr>
          <a:xfrm>
            <a:off x="756200" y="2670826"/>
            <a:ext cx="4784100" cy="9975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Clr>
                <a:srgbClr val="434343"/>
              </a:buClr>
              <a:buSzPts val="1600"/>
              <a:buFont typeface="Montserrat"/>
              <a:buChar char="●"/>
            </a:pPr>
            <a:r>
              <a:rPr b="1" lang="en" sz="1600">
                <a:solidFill>
                  <a:srgbClr val="434343"/>
                </a:solidFill>
                <a:latin typeface="Montserrat"/>
                <a:ea typeface="Montserrat"/>
                <a:cs typeface="Montserrat"/>
                <a:sym typeface="Montserrat"/>
              </a:rPr>
              <a:t>Workers Diseases &amp; Injuries Group</a:t>
            </a:r>
            <a:endParaRPr b="1" sz="1600">
              <a:solidFill>
                <a:srgbClr val="434343"/>
              </a:solidFill>
              <a:latin typeface="Montserrat"/>
              <a:ea typeface="Montserrat"/>
              <a:cs typeface="Montserrat"/>
              <a:sym typeface="Montserrat"/>
            </a:endParaRPr>
          </a:p>
          <a:p>
            <a:pPr indent="-330200" lvl="0" marL="457200" rtl="0" algn="l">
              <a:lnSpc>
                <a:spcPct val="115000"/>
              </a:lnSpc>
              <a:spcBef>
                <a:spcPts val="0"/>
              </a:spcBef>
              <a:spcAft>
                <a:spcPts val="0"/>
              </a:spcAft>
              <a:buClr>
                <a:srgbClr val="434343"/>
              </a:buClr>
              <a:buSzPts val="1600"/>
              <a:buFont typeface="Montserrat"/>
              <a:buChar char="●"/>
            </a:pPr>
            <a:r>
              <a:rPr b="1" lang="en" sz="1600">
                <a:solidFill>
                  <a:srgbClr val="434343"/>
                </a:solidFill>
                <a:latin typeface="Montserrat"/>
                <a:ea typeface="Montserrat"/>
                <a:cs typeface="Montserrat"/>
                <a:sym typeface="Montserrat"/>
              </a:rPr>
              <a:t>NPO Osaka Intractable Disease Assoc.</a:t>
            </a:r>
            <a:endParaRPr b="1" sz="1600">
              <a:solidFill>
                <a:srgbClr val="434343"/>
              </a:solidFill>
              <a:latin typeface="Montserrat"/>
              <a:ea typeface="Montserrat"/>
              <a:cs typeface="Montserrat"/>
              <a:sym typeface="Montserrat"/>
            </a:endParaRPr>
          </a:p>
          <a:p>
            <a:pPr indent="-330200" lvl="0" marL="457200" rtl="0" algn="l">
              <a:lnSpc>
                <a:spcPct val="115000"/>
              </a:lnSpc>
              <a:spcBef>
                <a:spcPts val="0"/>
              </a:spcBef>
              <a:spcAft>
                <a:spcPts val="0"/>
              </a:spcAft>
              <a:buClr>
                <a:srgbClr val="434343"/>
              </a:buClr>
              <a:buSzPts val="1600"/>
              <a:buFont typeface="Montserrat"/>
              <a:buChar char="●"/>
            </a:pPr>
            <a:r>
              <a:rPr b="1" lang="en" sz="1600">
                <a:solidFill>
                  <a:srgbClr val="434343"/>
                </a:solidFill>
                <a:latin typeface="Montserrat"/>
                <a:ea typeface="Montserrat"/>
                <a:cs typeface="Montserrat"/>
                <a:sym typeface="Montserrat"/>
              </a:rPr>
              <a:t>Staff from other unions</a:t>
            </a:r>
            <a:endParaRPr b="1" sz="1600">
              <a:solidFill>
                <a:srgbClr val="434343"/>
              </a:solidFill>
              <a:latin typeface="Montserrat"/>
              <a:ea typeface="Montserrat"/>
              <a:cs typeface="Montserrat"/>
              <a:sym typeface="Montserrat"/>
            </a:endParaRPr>
          </a:p>
        </p:txBody>
      </p:sp>
      <p:sp>
        <p:nvSpPr>
          <p:cNvPr id="3543" name="Google Shape;3543;p251"/>
          <p:cNvSpPr txBox="1"/>
          <p:nvPr/>
        </p:nvSpPr>
        <p:spPr>
          <a:xfrm>
            <a:off x="3013300" y="4076501"/>
            <a:ext cx="24003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solidFill>
                  <a:schemeClr val="lt1"/>
                </a:solidFill>
                <a:latin typeface="Montserrat"/>
                <a:ea typeface="Montserrat"/>
                <a:cs typeface="Montserrat"/>
                <a:sym typeface="Montserrat"/>
              </a:rPr>
              <a:t>Governor Yoshimura</a:t>
            </a:r>
            <a:endParaRPr b="1" sz="1600">
              <a:solidFill>
                <a:schemeClr val="lt1"/>
              </a:solidFill>
              <a:latin typeface="Montserrat"/>
              <a:ea typeface="Montserrat"/>
              <a:cs typeface="Montserrat"/>
              <a:sym typeface="Montserrat"/>
            </a:endParaRPr>
          </a:p>
        </p:txBody>
      </p:sp>
      <p:sp>
        <p:nvSpPr>
          <p:cNvPr id="3544" name="Google Shape;3544;p251"/>
          <p:cNvSpPr txBox="1"/>
          <p:nvPr/>
        </p:nvSpPr>
        <p:spPr>
          <a:xfrm>
            <a:off x="5918800" y="3430082"/>
            <a:ext cx="32058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600">
                <a:solidFill>
                  <a:srgbClr val="434343"/>
                </a:solidFill>
                <a:latin typeface="Montserrat"/>
                <a:ea typeface="Montserrat"/>
                <a:cs typeface="Montserrat"/>
                <a:sym typeface="Montserrat"/>
              </a:rPr>
              <a:t>Media</a:t>
            </a:r>
            <a:endParaRPr b="1" sz="1600">
              <a:solidFill>
                <a:srgbClr val="434343"/>
              </a:solidFill>
              <a:latin typeface="Montserrat"/>
              <a:ea typeface="Montserrat"/>
              <a:cs typeface="Montserrat"/>
              <a:sym typeface="Montserrat"/>
            </a:endParaRPr>
          </a:p>
        </p:txBody>
      </p:sp>
      <p:sp>
        <p:nvSpPr>
          <p:cNvPr id="3545" name="Google Shape;3545;p251"/>
          <p:cNvSpPr txBox="1"/>
          <p:nvPr/>
        </p:nvSpPr>
        <p:spPr>
          <a:xfrm>
            <a:off x="1899184" y="4400731"/>
            <a:ext cx="14751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solidFill>
                  <a:schemeClr val="lt1"/>
                </a:solidFill>
                <a:latin typeface="Montserrat"/>
                <a:ea typeface="Montserrat"/>
                <a:cs typeface="Montserrat"/>
                <a:sym typeface="Montserrat"/>
              </a:rPr>
              <a:t>Ishin Party</a:t>
            </a:r>
            <a:endParaRPr b="1" sz="1600">
              <a:solidFill>
                <a:schemeClr val="lt1"/>
              </a:solidFill>
              <a:latin typeface="Montserrat"/>
              <a:ea typeface="Montserrat"/>
              <a:cs typeface="Montserrat"/>
              <a:sym typeface="Montserrat"/>
            </a:endParaRPr>
          </a:p>
        </p:txBody>
      </p:sp>
      <p:sp>
        <p:nvSpPr>
          <p:cNvPr id="3546" name="Google Shape;3546;p251"/>
          <p:cNvSpPr txBox="1"/>
          <p:nvPr/>
        </p:nvSpPr>
        <p:spPr>
          <a:xfrm>
            <a:off x="5540300" y="573150"/>
            <a:ext cx="2013600" cy="9975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Clr>
                <a:schemeClr val="lt1"/>
              </a:buClr>
              <a:buSzPts val="1600"/>
              <a:buFont typeface="Montserrat"/>
              <a:buChar char="●"/>
            </a:pPr>
            <a:r>
              <a:rPr b="1" lang="en" sz="1600">
                <a:solidFill>
                  <a:schemeClr val="lt1"/>
                </a:solidFill>
                <a:latin typeface="Montserrat"/>
                <a:ea typeface="Montserrat"/>
                <a:cs typeface="Montserrat"/>
                <a:sym typeface="Montserrat"/>
              </a:rPr>
              <a:t>Uchiyama</a:t>
            </a:r>
            <a:endParaRPr b="1" sz="1600">
              <a:solidFill>
                <a:schemeClr val="lt1"/>
              </a:solidFill>
              <a:latin typeface="Montserrat"/>
              <a:ea typeface="Montserrat"/>
              <a:cs typeface="Montserrat"/>
              <a:sym typeface="Montserrat"/>
            </a:endParaRPr>
          </a:p>
          <a:p>
            <a:pPr indent="-330200" lvl="0" marL="457200" rtl="0" algn="l">
              <a:lnSpc>
                <a:spcPct val="115000"/>
              </a:lnSpc>
              <a:spcBef>
                <a:spcPts val="0"/>
              </a:spcBef>
              <a:spcAft>
                <a:spcPts val="0"/>
              </a:spcAft>
              <a:buClr>
                <a:schemeClr val="lt1"/>
              </a:buClr>
              <a:buSzPts val="1600"/>
              <a:buFont typeface="Montserrat"/>
              <a:buChar char="●"/>
            </a:pPr>
            <a:r>
              <a:rPr b="1" lang="en" sz="1600">
                <a:solidFill>
                  <a:schemeClr val="lt1"/>
                </a:solidFill>
                <a:latin typeface="Montserrat"/>
                <a:ea typeface="Montserrat"/>
                <a:cs typeface="Montserrat"/>
                <a:sym typeface="Montserrat"/>
              </a:rPr>
              <a:t>Ueno</a:t>
            </a:r>
            <a:endParaRPr b="1" sz="1600">
              <a:solidFill>
                <a:schemeClr val="lt1"/>
              </a:solidFill>
              <a:latin typeface="Montserrat"/>
              <a:ea typeface="Montserrat"/>
              <a:cs typeface="Montserrat"/>
              <a:sym typeface="Montserrat"/>
            </a:endParaRPr>
          </a:p>
          <a:p>
            <a:pPr indent="-330200" lvl="0" marL="457200" rtl="0" algn="l">
              <a:lnSpc>
                <a:spcPct val="115000"/>
              </a:lnSpc>
              <a:spcBef>
                <a:spcPts val="0"/>
              </a:spcBef>
              <a:spcAft>
                <a:spcPts val="0"/>
              </a:spcAft>
              <a:buClr>
                <a:schemeClr val="lt1"/>
              </a:buClr>
              <a:buSzPts val="1600"/>
              <a:buFont typeface="Montserrat"/>
              <a:buChar char="●"/>
            </a:pPr>
            <a:r>
              <a:rPr b="1" lang="en" sz="1600">
                <a:solidFill>
                  <a:schemeClr val="lt1"/>
                </a:solidFill>
                <a:latin typeface="Montserrat"/>
                <a:ea typeface="Montserrat"/>
                <a:cs typeface="Montserrat"/>
                <a:sym typeface="Montserrat"/>
              </a:rPr>
              <a:t>Ochi</a:t>
            </a:r>
            <a:endParaRPr sz="18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0" name="Shape 3550"/>
        <p:cNvGrpSpPr/>
        <p:nvPr/>
      </p:nvGrpSpPr>
      <p:grpSpPr>
        <a:xfrm>
          <a:off x="0" y="0"/>
          <a:ext cx="0" cy="0"/>
          <a:chOff x="0" y="0"/>
          <a:chExt cx="0" cy="0"/>
        </a:xfrm>
      </p:grpSpPr>
      <p:sp>
        <p:nvSpPr>
          <p:cNvPr id="3551" name="Google Shape;3551;p2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Map of actors</a:t>
            </a:r>
            <a:endParaRPr/>
          </a:p>
        </p:txBody>
      </p:sp>
      <p:sp>
        <p:nvSpPr>
          <p:cNvPr id="3552" name="Google Shape;3552;p252"/>
          <p:cNvSpPr/>
          <p:nvPr/>
        </p:nvSpPr>
        <p:spPr>
          <a:xfrm>
            <a:off x="6085449" y="2717041"/>
            <a:ext cx="2872500" cy="1467300"/>
          </a:xfrm>
          <a:prstGeom prst="ellipse">
            <a:avLst/>
          </a:prstGeom>
          <a:solidFill>
            <a:srgbClr val="CCCCCC"/>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sz="1000"/>
          </a:p>
        </p:txBody>
      </p:sp>
      <p:cxnSp>
        <p:nvCxnSpPr>
          <p:cNvPr id="3553" name="Google Shape;3553;p252"/>
          <p:cNvCxnSpPr/>
          <p:nvPr/>
        </p:nvCxnSpPr>
        <p:spPr>
          <a:xfrm flipH="1" rot="10800000">
            <a:off x="237381" y="3645807"/>
            <a:ext cx="8695800" cy="17700"/>
          </a:xfrm>
          <a:prstGeom prst="straightConnector1">
            <a:avLst/>
          </a:prstGeom>
          <a:noFill/>
          <a:ln cap="flat" cmpd="sng" w="28575">
            <a:solidFill>
              <a:srgbClr val="434343"/>
            </a:solidFill>
            <a:prstDash val="solid"/>
            <a:round/>
            <a:headEnd len="sm" w="sm" type="none"/>
            <a:tailEnd len="sm" w="sm" type="none"/>
          </a:ln>
        </p:spPr>
      </p:cxnSp>
      <p:cxnSp>
        <p:nvCxnSpPr>
          <p:cNvPr id="3554" name="Google Shape;3554;p252"/>
          <p:cNvCxnSpPr/>
          <p:nvPr/>
        </p:nvCxnSpPr>
        <p:spPr>
          <a:xfrm flipH="1">
            <a:off x="600050" y="1197300"/>
            <a:ext cx="9000" cy="3553200"/>
          </a:xfrm>
          <a:prstGeom prst="straightConnector1">
            <a:avLst/>
          </a:prstGeom>
          <a:noFill/>
          <a:ln cap="flat" cmpd="sng" w="28575">
            <a:solidFill>
              <a:srgbClr val="434343"/>
            </a:solidFill>
            <a:prstDash val="solid"/>
            <a:round/>
            <a:headEnd len="sm" w="sm" type="none"/>
            <a:tailEnd len="sm" w="sm" type="none"/>
          </a:ln>
        </p:spPr>
      </p:cxnSp>
      <p:sp>
        <p:nvSpPr>
          <p:cNvPr id="3555" name="Google Shape;3555;p252"/>
          <p:cNvSpPr txBox="1"/>
          <p:nvPr/>
        </p:nvSpPr>
        <p:spPr>
          <a:xfrm rot="-5400000">
            <a:off x="-594593" y="2227469"/>
            <a:ext cx="19134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434343"/>
                </a:solidFill>
                <a:latin typeface="Montserrat"/>
                <a:ea typeface="Montserrat"/>
                <a:cs typeface="Montserrat"/>
                <a:sym typeface="Montserrat"/>
              </a:rPr>
              <a:t>Common </a:t>
            </a:r>
            <a:r>
              <a:rPr b="1" lang="en">
                <a:solidFill>
                  <a:srgbClr val="434343"/>
                </a:solidFill>
                <a:latin typeface="Montserrat"/>
                <a:ea typeface="Montserrat"/>
                <a:cs typeface="Montserrat"/>
                <a:sym typeface="Montserrat"/>
              </a:rPr>
              <a:t>v</a:t>
            </a:r>
            <a:r>
              <a:rPr b="1" i="0" lang="en" sz="1400" u="none" cap="none" strike="noStrike">
                <a:solidFill>
                  <a:srgbClr val="434343"/>
                </a:solidFill>
                <a:latin typeface="Montserrat"/>
                <a:ea typeface="Montserrat"/>
                <a:cs typeface="Montserrat"/>
                <a:sym typeface="Montserrat"/>
              </a:rPr>
              <a:t>alues </a:t>
            </a:r>
            <a:endParaRPr b="1" i="0" sz="1400" u="none" cap="none" strike="noStrike">
              <a:solidFill>
                <a:srgbClr val="434343"/>
              </a:solidFill>
              <a:latin typeface="Montserrat"/>
              <a:ea typeface="Montserrat"/>
              <a:cs typeface="Montserrat"/>
              <a:sym typeface="Montserrat"/>
            </a:endParaRPr>
          </a:p>
        </p:txBody>
      </p:sp>
      <p:sp>
        <p:nvSpPr>
          <p:cNvPr id="3556" name="Google Shape;3556;p252"/>
          <p:cNvSpPr txBox="1"/>
          <p:nvPr/>
        </p:nvSpPr>
        <p:spPr>
          <a:xfrm rot="-5400000">
            <a:off x="-246150" y="4017525"/>
            <a:ext cx="12165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434343"/>
                </a:solidFill>
                <a:latin typeface="Montserrat"/>
                <a:ea typeface="Montserrat"/>
                <a:cs typeface="Montserrat"/>
                <a:sym typeface="Montserrat"/>
              </a:rPr>
              <a:t>Conflicting</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v</a:t>
            </a:r>
            <a:r>
              <a:rPr b="1" i="0" lang="en" sz="1400" u="none" cap="none" strike="noStrike">
                <a:solidFill>
                  <a:srgbClr val="434343"/>
                </a:solidFill>
                <a:latin typeface="Montserrat"/>
                <a:ea typeface="Montserrat"/>
                <a:cs typeface="Montserrat"/>
                <a:sym typeface="Montserrat"/>
              </a:rPr>
              <a:t>alues </a:t>
            </a:r>
            <a:endParaRPr b="1" i="0" sz="1400" u="none" cap="none" strike="noStrike">
              <a:solidFill>
                <a:srgbClr val="434343"/>
              </a:solidFill>
              <a:latin typeface="Montserrat"/>
              <a:ea typeface="Montserrat"/>
              <a:cs typeface="Montserrat"/>
              <a:sym typeface="Montserrat"/>
            </a:endParaRPr>
          </a:p>
        </p:txBody>
      </p:sp>
      <p:sp>
        <p:nvSpPr>
          <p:cNvPr id="3557" name="Google Shape;3557;p252"/>
          <p:cNvSpPr/>
          <p:nvPr/>
        </p:nvSpPr>
        <p:spPr>
          <a:xfrm>
            <a:off x="2271250" y="242856"/>
            <a:ext cx="6686700" cy="2335500"/>
          </a:xfrm>
          <a:prstGeom prst="ellipse">
            <a:avLst/>
          </a:prstGeom>
          <a:solidFill>
            <a:srgbClr val="A3638F"/>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a:p>
        </p:txBody>
      </p:sp>
      <p:sp>
        <p:nvSpPr>
          <p:cNvPr id="3558" name="Google Shape;3558;p252"/>
          <p:cNvSpPr/>
          <p:nvPr/>
        </p:nvSpPr>
        <p:spPr>
          <a:xfrm>
            <a:off x="2964550" y="231975"/>
            <a:ext cx="5300100" cy="1383300"/>
          </a:xfrm>
          <a:prstGeom prst="ellipse">
            <a:avLst/>
          </a:prstGeom>
          <a:solidFill>
            <a:srgbClr val="5E0942"/>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a:p>
        </p:txBody>
      </p:sp>
      <p:sp>
        <p:nvSpPr>
          <p:cNvPr id="3559" name="Google Shape;3559;p252"/>
          <p:cNvSpPr/>
          <p:nvPr/>
        </p:nvSpPr>
        <p:spPr>
          <a:xfrm>
            <a:off x="643250" y="2475425"/>
            <a:ext cx="5010000" cy="1108500"/>
          </a:xfrm>
          <a:prstGeom prst="ellipse">
            <a:avLst/>
          </a:prstGeom>
          <a:solidFill>
            <a:srgbClr val="FFFDF5"/>
          </a:solidFill>
          <a:ln>
            <a:noFill/>
          </a:ln>
        </p:spPr>
        <p:txBody>
          <a:bodyPr anchorCtr="0" anchor="ctr" bIns="63225" lIns="63225" spcFirstLastPara="1" rIns="63225" wrap="square" tIns="63225">
            <a:noAutofit/>
          </a:bodyPr>
          <a:lstStyle/>
          <a:p>
            <a:pPr indent="0" lvl="0" marL="0" rtl="0" algn="ctr">
              <a:spcBef>
                <a:spcPts val="0"/>
              </a:spcBef>
              <a:spcAft>
                <a:spcPts val="0"/>
              </a:spcAft>
              <a:buNone/>
            </a:pPr>
            <a:r>
              <a:t/>
            </a:r>
            <a:endParaRPr sz="1000"/>
          </a:p>
        </p:txBody>
      </p:sp>
      <p:sp>
        <p:nvSpPr>
          <p:cNvPr id="3560" name="Google Shape;3560;p252"/>
          <p:cNvSpPr/>
          <p:nvPr/>
        </p:nvSpPr>
        <p:spPr>
          <a:xfrm>
            <a:off x="1451200" y="3721726"/>
            <a:ext cx="5524500" cy="1313700"/>
          </a:xfrm>
          <a:prstGeom prst="ellipse">
            <a:avLst/>
          </a:prstGeom>
          <a:solidFill>
            <a:srgbClr val="78A8B3"/>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sz="1000"/>
          </a:p>
        </p:txBody>
      </p:sp>
      <p:sp>
        <p:nvSpPr>
          <p:cNvPr id="3561" name="Google Shape;3561;p252"/>
          <p:cNvSpPr/>
          <p:nvPr/>
        </p:nvSpPr>
        <p:spPr>
          <a:xfrm>
            <a:off x="2900650" y="3721726"/>
            <a:ext cx="2625600" cy="974100"/>
          </a:xfrm>
          <a:prstGeom prst="ellipse">
            <a:avLst/>
          </a:prstGeom>
          <a:solidFill>
            <a:srgbClr val="006A71"/>
          </a:solidFill>
          <a:ln>
            <a:noFill/>
          </a:ln>
        </p:spPr>
        <p:txBody>
          <a:bodyPr anchorCtr="0" anchor="ctr" bIns="63225" lIns="63225" spcFirstLastPara="1" rIns="63225" wrap="square" tIns="63225">
            <a:noAutofit/>
          </a:bodyPr>
          <a:lstStyle/>
          <a:p>
            <a:pPr indent="0" lvl="0" marL="0" rtl="0" algn="l">
              <a:spcBef>
                <a:spcPts val="0"/>
              </a:spcBef>
              <a:spcAft>
                <a:spcPts val="0"/>
              </a:spcAft>
              <a:buNone/>
            </a:pPr>
            <a:r>
              <a:t/>
            </a:r>
            <a:endParaRPr sz="1000"/>
          </a:p>
        </p:txBody>
      </p:sp>
      <p:sp>
        <p:nvSpPr>
          <p:cNvPr id="3562" name="Google Shape;3562;p252"/>
          <p:cNvSpPr txBox="1"/>
          <p:nvPr/>
        </p:nvSpPr>
        <p:spPr>
          <a:xfrm>
            <a:off x="4549150" y="2171757"/>
            <a:ext cx="2130900" cy="3840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Constituency</a:t>
            </a:r>
            <a:endParaRPr b="1" sz="1600">
              <a:solidFill>
                <a:srgbClr val="FFFFFF"/>
              </a:solidFill>
              <a:latin typeface="Montserrat"/>
              <a:ea typeface="Montserrat"/>
              <a:cs typeface="Montserrat"/>
              <a:sym typeface="Montserrat"/>
            </a:endParaRPr>
          </a:p>
        </p:txBody>
      </p:sp>
      <p:sp>
        <p:nvSpPr>
          <p:cNvPr id="3563" name="Google Shape;3563;p252"/>
          <p:cNvSpPr txBox="1"/>
          <p:nvPr/>
        </p:nvSpPr>
        <p:spPr>
          <a:xfrm>
            <a:off x="2329100" y="2442026"/>
            <a:ext cx="1638300" cy="3324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434343"/>
                </a:solidFill>
                <a:latin typeface="Montserrat"/>
                <a:ea typeface="Montserrat"/>
                <a:cs typeface="Montserrat"/>
                <a:sym typeface="Montserrat"/>
              </a:rPr>
              <a:t>Supporters</a:t>
            </a:r>
            <a:endParaRPr b="1" sz="1600">
              <a:solidFill>
                <a:srgbClr val="434343"/>
              </a:solidFill>
              <a:latin typeface="Montserrat"/>
              <a:ea typeface="Montserrat"/>
              <a:cs typeface="Montserrat"/>
              <a:sym typeface="Montserrat"/>
            </a:endParaRPr>
          </a:p>
        </p:txBody>
      </p:sp>
      <p:sp>
        <p:nvSpPr>
          <p:cNvPr id="3564" name="Google Shape;3564;p252"/>
          <p:cNvSpPr txBox="1"/>
          <p:nvPr/>
        </p:nvSpPr>
        <p:spPr>
          <a:xfrm>
            <a:off x="6784149" y="2808691"/>
            <a:ext cx="1475100" cy="2232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434343"/>
                </a:solidFill>
                <a:latin typeface="Montserrat"/>
                <a:ea typeface="Montserrat"/>
                <a:cs typeface="Montserrat"/>
                <a:sym typeface="Montserrat"/>
              </a:rPr>
              <a:t>Competitors</a:t>
            </a:r>
            <a:endParaRPr b="1" sz="1600">
              <a:solidFill>
                <a:srgbClr val="434343"/>
              </a:solidFill>
              <a:latin typeface="Montserrat"/>
              <a:ea typeface="Montserrat"/>
              <a:cs typeface="Montserrat"/>
              <a:sym typeface="Montserrat"/>
            </a:endParaRPr>
          </a:p>
        </p:txBody>
      </p:sp>
      <p:sp>
        <p:nvSpPr>
          <p:cNvPr id="3565" name="Google Shape;3565;p252"/>
          <p:cNvSpPr txBox="1"/>
          <p:nvPr/>
        </p:nvSpPr>
        <p:spPr>
          <a:xfrm>
            <a:off x="3258700" y="3735346"/>
            <a:ext cx="1909500" cy="2232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Decision maker</a:t>
            </a:r>
            <a:endParaRPr b="1" sz="1600">
              <a:solidFill>
                <a:srgbClr val="FFFFFF"/>
              </a:solidFill>
              <a:latin typeface="Montserrat"/>
              <a:ea typeface="Montserrat"/>
              <a:cs typeface="Montserrat"/>
              <a:sym typeface="Montserrat"/>
            </a:endParaRPr>
          </a:p>
        </p:txBody>
      </p:sp>
      <p:sp>
        <p:nvSpPr>
          <p:cNvPr id="3566" name="Google Shape;3566;p252"/>
          <p:cNvSpPr/>
          <p:nvPr/>
        </p:nvSpPr>
        <p:spPr>
          <a:xfrm>
            <a:off x="683925" y="996228"/>
            <a:ext cx="1074300" cy="6591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Name</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2. Interests</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Resources</a:t>
            </a:r>
            <a:endParaRPr sz="1200">
              <a:solidFill>
                <a:srgbClr val="434343"/>
              </a:solidFill>
              <a:latin typeface="Montserrat"/>
              <a:ea typeface="Montserrat"/>
              <a:cs typeface="Montserrat"/>
              <a:sym typeface="Montserrat"/>
            </a:endParaRPr>
          </a:p>
        </p:txBody>
      </p:sp>
      <p:sp>
        <p:nvSpPr>
          <p:cNvPr id="3567" name="Google Shape;3567;p252"/>
          <p:cNvSpPr txBox="1"/>
          <p:nvPr/>
        </p:nvSpPr>
        <p:spPr>
          <a:xfrm>
            <a:off x="4414450" y="231982"/>
            <a:ext cx="2400300" cy="4497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Leadership team</a:t>
            </a:r>
            <a:endParaRPr b="1" sz="1600">
              <a:solidFill>
                <a:srgbClr val="FFFFFF"/>
              </a:solidFill>
              <a:latin typeface="Montserrat"/>
              <a:ea typeface="Montserrat"/>
              <a:cs typeface="Montserrat"/>
              <a:sym typeface="Montserrat"/>
            </a:endParaRPr>
          </a:p>
        </p:txBody>
      </p:sp>
      <p:sp>
        <p:nvSpPr>
          <p:cNvPr id="3568" name="Google Shape;3568;p252"/>
          <p:cNvSpPr txBox="1"/>
          <p:nvPr/>
        </p:nvSpPr>
        <p:spPr>
          <a:xfrm>
            <a:off x="3431650" y="4695911"/>
            <a:ext cx="1563600" cy="223200"/>
          </a:xfrm>
          <a:prstGeom prst="rect">
            <a:avLst/>
          </a:prstGeom>
          <a:noFill/>
          <a:ln>
            <a:noFill/>
          </a:ln>
        </p:spPr>
        <p:txBody>
          <a:bodyPr anchorCtr="0" anchor="t" bIns="63225" lIns="63225" spcFirstLastPara="1" rIns="63225" wrap="square" tIns="63225">
            <a:noAutofit/>
          </a:bodyPr>
          <a:lstStyle/>
          <a:p>
            <a:pPr indent="0" lvl="0" marL="0" rtl="0" algn="ctr">
              <a:spcBef>
                <a:spcPts val="0"/>
              </a:spcBef>
              <a:spcAft>
                <a:spcPts val="0"/>
              </a:spcAft>
              <a:buNone/>
            </a:pPr>
            <a:r>
              <a:rPr b="1" lang="en" sz="1600">
                <a:solidFill>
                  <a:srgbClr val="FFFFFF"/>
                </a:solidFill>
                <a:latin typeface="Montserrat"/>
                <a:ea typeface="Montserrat"/>
                <a:cs typeface="Montserrat"/>
                <a:sym typeface="Montserrat"/>
              </a:rPr>
              <a:t>Oppositions</a:t>
            </a:r>
            <a:endParaRPr b="1" sz="1600">
              <a:solidFill>
                <a:srgbClr val="FFFFFF"/>
              </a:solidFill>
              <a:latin typeface="Montserrat"/>
              <a:ea typeface="Montserrat"/>
              <a:cs typeface="Montserrat"/>
              <a:sym typeface="Montserrat"/>
            </a:endParaRPr>
          </a:p>
        </p:txBody>
      </p:sp>
      <p:grpSp>
        <p:nvGrpSpPr>
          <p:cNvPr id="3569" name="Google Shape;3569;p252"/>
          <p:cNvGrpSpPr/>
          <p:nvPr/>
        </p:nvGrpSpPr>
        <p:grpSpPr>
          <a:xfrm>
            <a:off x="2401414" y="508550"/>
            <a:ext cx="6639026" cy="1663299"/>
            <a:chOff x="2401414" y="508550"/>
            <a:chExt cx="6639026" cy="1663299"/>
          </a:xfrm>
        </p:grpSpPr>
        <p:sp>
          <p:nvSpPr>
            <p:cNvPr id="3570" name="Google Shape;3570;p252"/>
            <p:cNvSpPr/>
            <p:nvPr/>
          </p:nvSpPr>
          <p:spPr>
            <a:xfrm>
              <a:off x="2401414" y="508550"/>
              <a:ext cx="2988900" cy="11085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Komacchan</a:t>
              </a:r>
              <a:r>
                <a:rPr lang="en" sz="1200">
                  <a:solidFill>
                    <a:srgbClr val="434343"/>
                  </a:solidFill>
                  <a:latin typeface="Montserrat"/>
                  <a:ea typeface="Montserrat"/>
                  <a:cs typeface="Montserrat"/>
                  <a:sym typeface="Montserrat"/>
                </a:rPr>
                <a:t> (Osaka-fu Workers Union Chairperson)</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2. Support Osaka-fu workers, enable them to join the movement</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Connections with union members</a:t>
              </a:r>
              <a:endParaRPr sz="1200">
                <a:solidFill>
                  <a:srgbClr val="434343"/>
                </a:solidFill>
                <a:latin typeface="Montserrat"/>
                <a:ea typeface="Montserrat"/>
                <a:cs typeface="Montserrat"/>
                <a:sym typeface="Montserrat"/>
              </a:endParaRPr>
            </a:p>
          </p:txBody>
        </p:sp>
        <p:sp>
          <p:nvSpPr>
            <p:cNvPr id="3571" name="Google Shape;3571;p252"/>
            <p:cNvSpPr/>
            <p:nvPr/>
          </p:nvSpPr>
          <p:spPr>
            <a:xfrm>
              <a:off x="5599490" y="594075"/>
              <a:ext cx="2872500" cy="6591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Nagata</a:t>
              </a:r>
              <a:r>
                <a:rPr lang="en" sz="1200">
                  <a:solidFill>
                    <a:srgbClr val="434343"/>
                  </a:solidFill>
                  <a:latin typeface="Montserrat"/>
                  <a:ea typeface="Montserrat"/>
                  <a:cs typeface="Montserrat"/>
                  <a:sym typeface="Montserrat"/>
                </a:rPr>
                <a:t> (public health nurse)</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2. Grow the workers movement</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Credibility and trust from others</a:t>
              </a:r>
              <a:endParaRPr sz="1200">
                <a:solidFill>
                  <a:srgbClr val="434343"/>
                </a:solidFill>
                <a:latin typeface="Montserrat"/>
                <a:ea typeface="Montserrat"/>
                <a:cs typeface="Montserrat"/>
                <a:sym typeface="Montserrat"/>
              </a:endParaRPr>
            </a:p>
          </p:txBody>
        </p:sp>
        <p:sp>
          <p:nvSpPr>
            <p:cNvPr id="3572" name="Google Shape;3572;p252"/>
            <p:cNvSpPr/>
            <p:nvPr/>
          </p:nvSpPr>
          <p:spPr>
            <a:xfrm>
              <a:off x="5247915" y="1214550"/>
              <a:ext cx="1422900" cy="6591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Ochi</a:t>
              </a:r>
              <a:endParaRPr b="1"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(Workers Union secretary)</a:t>
              </a:r>
              <a:endParaRPr sz="1200">
                <a:solidFill>
                  <a:srgbClr val="434343"/>
                </a:solidFill>
                <a:latin typeface="Montserrat"/>
                <a:ea typeface="Montserrat"/>
                <a:cs typeface="Montserrat"/>
                <a:sym typeface="Montserrat"/>
              </a:endParaRPr>
            </a:p>
          </p:txBody>
        </p:sp>
        <p:sp>
          <p:nvSpPr>
            <p:cNvPr id="3573" name="Google Shape;3573;p252"/>
            <p:cNvSpPr/>
            <p:nvPr/>
          </p:nvSpPr>
          <p:spPr>
            <a:xfrm>
              <a:off x="6576490" y="1257738"/>
              <a:ext cx="1282500" cy="5727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Uchiyama</a:t>
              </a:r>
              <a:r>
                <a:rPr lang="en" sz="1200">
                  <a:solidFill>
                    <a:srgbClr val="434343"/>
                  </a:solidFill>
                  <a:latin typeface="Montserrat"/>
                  <a:ea typeface="Montserrat"/>
                  <a:cs typeface="Montserrat"/>
                  <a:sym typeface="Montserrat"/>
                </a:rPr>
                <a:t> (social worker)</a:t>
              </a:r>
              <a:endParaRPr sz="1200">
                <a:solidFill>
                  <a:srgbClr val="434343"/>
                </a:solidFill>
                <a:latin typeface="Montserrat"/>
                <a:ea typeface="Montserrat"/>
                <a:cs typeface="Montserrat"/>
                <a:sym typeface="Montserrat"/>
              </a:endParaRPr>
            </a:p>
          </p:txBody>
        </p:sp>
        <p:sp>
          <p:nvSpPr>
            <p:cNvPr id="3574" name="Google Shape;3574;p252"/>
            <p:cNvSpPr/>
            <p:nvPr/>
          </p:nvSpPr>
          <p:spPr>
            <a:xfrm>
              <a:off x="7757940" y="1214549"/>
              <a:ext cx="1282500" cy="9573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Ueno</a:t>
              </a:r>
              <a:r>
                <a:rPr lang="en" sz="1200">
                  <a:solidFill>
                    <a:srgbClr val="434343"/>
                  </a:solidFill>
                  <a:latin typeface="Montserrat"/>
                  <a:ea typeface="Montserrat"/>
                  <a:cs typeface="Montserrat"/>
                  <a:sym typeface="Montserrat"/>
                </a:rPr>
                <a:t> (public health nurse, Worker Union Board)</a:t>
              </a:r>
              <a:endParaRPr sz="1200">
                <a:solidFill>
                  <a:srgbClr val="434343"/>
                </a:solidFill>
                <a:latin typeface="Montserrat"/>
                <a:ea typeface="Montserrat"/>
                <a:cs typeface="Montserrat"/>
                <a:sym typeface="Montserrat"/>
              </a:endParaRPr>
            </a:p>
          </p:txBody>
        </p:sp>
      </p:grpSp>
      <p:grpSp>
        <p:nvGrpSpPr>
          <p:cNvPr id="3575" name="Google Shape;3575;p252"/>
          <p:cNvGrpSpPr/>
          <p:nvPr/>
        </p:nvGrpSpPr>
        <p:grpSpPr>
          <a:xfrm>
            <a:off x="2726300" y="1737099"/>
            <a:ext cx="5194480" cy="1356851"/>
            <a:chOff x="2726300" y="1737099"/>
            <a:chExt cx="5194480" cy="1356851"/>
          </a:xfrm>
        </p:grpSpPr>
        <p:sp>
          <p:nvSpPr>
            <p:cNvPr id="3576" name="Google Shape;3576;p252"/>
            <p:cNvSpPr/>
            <p:nvPr/>
          </p:nvSpPr>
          <p:spPr>
            <a:xfrm>
              <a:off x="2726300" y="1737099"/>
              <a:ext cx="1282500" cy="8763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Nishikawa</a:t>
              </a:r>
              <a:r>
                <a:rPr lang="en" sz="1200">
                  <a:solidFill>
                    <a:srgbClr val="434343"/>
                  </a:solidFill>
                  <a:latin typeface="Montserrat"/>
                  <a:ea typeface="Montserrat"/>
                  <a:cs typeface="Montserrat"/>
                  <a:sym typeface="Montserrat"/>
                </a:rPr>
                <a:t> (public health center staff)</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Can draw</a:t>
              </a:r>
              <a:endParaRPr sz="1200">
                <a:solidFill>
                  <a:srgbClr val="434343"/>
                </a:solidFill>
                <a:latin typeface="Montserrat"/>
                <a:ea typeface="Montserrat"/>
                <a:cs typeface="Montserrat"/>
                <a:sym typeface="Montserrat"/>
              </a:endParaRPr>
            </a:p>
          </p:txBody>
        </p:sp>
        <p:sp>
          <p:nvSpPr>
            <p:cNvPr id="3577" name="Google Shape;3577;p252"/>
            <p:cNvSpPr/>
            <p:nvPr/>
          </p:nvSpPr>
          <p:spPr>
            <a:xfrm>
              <a:off x="3896230" y="1893612"/>
              <a:ext cx="1282500" cy="8763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Miwa</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(public health center staff)</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Can draw</a:t>
              </a:r>
              <a:endParaRPr sz="1200">
                <a:solidFill>
                  <a:srgbClr val="434343"/>
                </a:solidFill>
                <a:latin typeface="Montserrat"/>
                <a:ea typeface="Montserrat"/>
                <a:cs typeface="Montserrat"/>
                <a:sym typeface="Montserrat"/>
              </a:endParaRPr>
            </a:p>
          </p:txBody>
        </p:sp>
        <p:sp>
          <p:nvSpPr>
            <p:cNvPr id="3578" name="Google Shape;3578;p252"/>
            <p:cNvSpPr/>
            <p:nvPr/>
          </p:nvSpPr>
          <p:spPr>
            <a:xfrm>
              <a:off x="5066975" y="1985450"/>
              <a:ext cx="1475100" cy="11085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Kayama</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(public health center staff)</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Can tell a story as a mother</a:t>
              </a:r>
              <a:endParaRPr sz="1200">
                <a:solidFill>
                  <a:srgbClr val="434343"/>
                </a:solidFill>
                <a:latin typeface="Montserrat"/>
                <a:ea typeface="Montserrat"/>
                <a:cs typeface="Montserrat"/>
                <a:sym typeface="Montserrat"/>
              </a:endParaRPr>
            </a:p>
          </p:txBody>
        </p:sp>
        <p:sp>
          <p:nvSpPr>
            <p:cNvPr id="3579" name="Google Shape;3579;p252"/>
            <p:cNvSpPr/>
            <p:nvPr/>
          </p:nvSpPr>
          <p:spPr>
            <a:xfrm>
              <a:off x="6445680" y="1921115"/>
              <a:ext cx="1475100" cy="11085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Ishimura</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(public health center staff)</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Can tell a youth story</a:t>
              </a:r>
              <a:endParaRPr sz="1200">
                <a:solidFill>
                  <a:srgbClr val="434343"/>
                </a:solidFill>
                <a:latin typeface="Montserrat"/>
                <a:ea typeface="Montserrat"/>
                <a:cs typeface="Montserrat"/>
                <a:sym typeface="Montserrat"/>
              </a:endParaRPr>
            </a:p>
          </p:txBody>
        </p:sp>
      </p:grpSp>
      <p:sp>
        <p:nvSpPr>
          <p:cNvPr id="3580" name="Google Shape;3580;p252"/>
          <p:cNvSpPr/>
          <p:nvPr/>
        </p:nvSpPr>
        <p:spPr>
          <a:xfrm>
            <a:off x="3236350" y="4030400"/>
            <a:ext cx="1954200" cy="6591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Governor Yoshimura</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2. Popularity</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Approves HR plan</a:t>
            </a:r>
            <a:endParaRPr sz="1200">
              <a:solidFill>
                <a:srgbClr val="434343"/>
              </a:solidFill>
              <a:latin typeface="Montserrat"/>
              <a:ea typeface="Montserrat"/>
              <a:cs typeface="Montserrat"/>
              <a:sym typeface="Montserrat"/>
            </a:endParaRPr>
          </a:p>
        </p:txBody>
      </p:sp>
      <p:grpSp>
        <p:nvGrpSpPr>
          <p:cNvPr id="3581" name="Google Shape;3581;p252"/>
          <p:cNvGrpSpPr/>
          <p:nvPr/>
        </p:nvGrpSpPr>
        <p:grpSpPr>
          <a:xfrm>
            <a:off x="335950" y="2135350"/>
            <a:ext cx="5636950" cy="2099425"/>
            <a:chOff x="335950" y="2135350"/>
            <a:chExt cx="5636950" cy="2099425"/>
          </a:xfrm>
        </p:grpSpPr>
        <p:sp>
          <p:nvSpPr>
            <p:cNvPr id="3582" name="Google Shape;3582;p252"/>
            <p:cNvSpPr/>
            <p:nvPr/>
          </p:nvSpPr>
          <p:spPr>
            <a:xfrm>
              <a:off x="643251" y="2135350"/>
              <a:ext cx="1698000" cy="13137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Fujino </a:t>
              </a:r>
              <a:r>
                <a:rPr lang="en" sz="1200">
                  <a:solidFill>
                    <a:srgbClr val="434343"/>
                  </a:solidFill>
                  <a:latin typeface="Montserrat"/>
                  <a:ea typeface="Montserrat"/>
                  <a:cs typeface="Montserrat"/>
                  <a:sym typeface="Montserrat"/>
                </a:rPr>
                <a:t>(Workers Diseases &amp; Injuries Group)</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Stories of getting support from public health center staff</a:t>
              </a:r>
              <a:endParaRPr sz="1200">
                <a:solidFill>
                  <a:srgbClr val="434343"/>
                </a:solidFill>
                <a:latin typeface="Montserrat"/>
                <a:ea typeface="Montserrat"/>
                <a:cs typeface="Montserrat"/>
                <a:sym typeface="Montserrat"/>
              </a:endParaRPr>
            </a:p>
          </p:txBody>
        </p:sp>
        <p:sp>
          <p:nvSpPr>
            <p:cNvPr id="3583" name="Google Shape;3583;p252"/>
            <p:cNvSpPr/>
            <p:nvPr/>
          </p:nvSpPr>
          <p:spPr>
            <a:xfrm>
              <a:off x="2271250" y="2665800"/>
              <a:ext cx="2005500" cy="13137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Matsumoto</a:t>
              </a:r>
              <a:r>
                <a:rPr lang="en" sz="1200">
                  <a:solidFill>
                    <a:srgbClr val="434343"/>
                  </a:solidFill>
                  <a:latin typeface="Montserrat"/>
                  <a:ea typeface="Montserrat"/>
                  <a:cs typeface="Montserrat"/>
                  <a:sym typeface="Montserrat"/>
                </a:rPr>
                <a:t> (NPO Osaka Intractable Disease Association)</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Stories of getting support from public health center staff</a:t>
              </a:r>
              <a:endParaRPr sz="1200">
                <a:solidFill>
                  <a:srgbClr val="434343"/>
                </a:solidFill>
                <a:latin typeface="Montserrat"/>
                <a:ea typeface="Montserrat"/>
                <a:cs typeface="Montserrat"/>
                <a:sym typeface="Montserrat"/>
              </a:endParaRPr>
            </a:p>
          </p:txBody>
        </p:sp>
        <p:sp>
          <p:nvSpPr>
            <p:cNvPr id="3584" name="Google Shape;3584;p252"/>
            <p:cNvSpPr/>
            <p:nvPr/>
          </p:nvSpPr>
          <p:spPr>
            <a:xfrm>
              <a:off x="3967400" y="3008625"/>
              <a:ext cx="2005500" cy="8505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Inoue &amp; Yamada</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(staff from other unions)</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Experience with social media</a:t>
              </a:r>
              <a:endParaRPr sz="1200">
                <a:solidFill>
                  <a:srgbClr val="434343"/>
                </a:solidFill>
                <a:latin typeface="Montserrat"/>
                <a:ea typeface="Montserrat"/>
                <a:cs typeface="Montserrat"/>
                <a:sym typeface="Montserrat"/>
              </a:endParaRPr>
            </a:p>
          </p:txBody>
        </p:sp>
        <p:sp>
          <p:nvSpPr>
            <p:cNvPr id="3585" name="Google Shape;3585;p252"/>
            <p:cNvSpPr/>
            <p:nvPr/>
          </p:nvSpPr>
          <p:spPr>
            <a:xfrm>
              <a:off x="335950" y="3384275"/>
              <a:ext cx="2005500" cy="8505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Nakajima &amp; Natori</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(staff from other unions)</a:t>
              </a:r>
              <a:endParaRPr sz="1200">
                <a:solidFill>
                  <a:srgbClr val="434343"/>
                </a:solidFill>
                <a:latin typeface="Montserrat"/>
                <a:ea typeface="Montserrat"/>
                <a:cs typeface="Montserrat"/>
                <a:sym typeface="Montserrat"/>
              </a:endParaRPr>
            </a:p>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3. Experience with press conferences</a:t>
              </a:r>
              <a:endParaRPr sz="1200">
                <a:solidFill>
                  <a:srgbClr val="434343"/>
                </a:solidFill>
                <a:latin typeface="Montserrat"/>
                <a:ea typeface="Montserrat"/>
                <a:cs typeface="Montserrat"/>
                <a:sym typeface="Montserrat"/>
              </a:endParaRPr>
            </a:p>
          </p:txBody>
        </p:sp>
      </p:grpSp>
      <p:sp>
        <p:nvSpPr>
          <p:cNvPr id="3586" name="Google Shape;3586;p252"/>
          <p:cNvSpPr/>
          <p:nvPr/>
        </p:nvSpPr>
        <p:spPr>
          <a:xfrm>
            <a:off x="7066750" y="3325100"/>
            <a:ext cx="909900" cy="659100"/>
          </a:xfrm>
          <a:prstGeom prst="rect">
            <a:avLst/>
          </a:prstGeom>
          <a:solidFill>
            <a:srgbClr val="EFEFEF"/>
          </a:solidFill>
          <a:ln cap="flat" cmpd="sng" w="9525">
            <a:solidFill>
              <a:srgbClr val="595959"/>
            </a:solidFill>
            <a:prstDash val="solid"/>
            <a:round/>
            <a:headEnd len="sm" w="sm" type="none"/>
            <a:tailEnd len="sm" w="sm" type="none"/>
          </a:ln>
        </p:spPr>
        <p:txBody>
          <a:bodyPr anchorCtr="0" anchor="ctr" bIns="63225" lIns="63225" spcFirstLastPara="1" rIns="63225" wrap="square" tIns="63225">
            <a:noAutofit/>
          </a:bodyPr>
          <a:lstStyle/>
          <a:p>
            <a:pPr indent="0" lvl="0" marL="0" rtl="0" algn="l">
              <a:lnSpc>
                <a:spcPct val="115000"/>
              </a:lnSpc>
              <a:spcBef>
                <a:spcPts val="0"/>
              </a:spcBef>
              <a:spcAft>
                <a:spcPts val="0"/>
              </a:spcAft>
              <a:buNone/>
            </a:pPr>
            <a:r>
              <a:rPr lang="en" sz="1200">
                <a:solidFill>
                  <a:srgbClr val="434343"/>
                </a:solidFill>
                <a:latin typeface="Montserrat"/>
                <a:ea typeface="Montserrat"/>
                <a:cs typeface="Montserrat"/>
                <a:sym typeface="Montserrat"/>
              </a:rPr>
              <a:t>1. </a:t>
            </a:r>
            <a:r>
              <a:rPr b="1" lang="en" sz="1200">
                <a:solidFill>
                  <a:srgbClr val="434343"/>
                </a:solidFill>
                <a:latin typeface="Montserrat"/>
                <a:ea typeface="Montserrat"/>
                <a:cs typeface="Montserrat"/>
                <a:sym typeface="Montserrat"/>
              </a:rPr>
              <a:t>Media</a:t>
            </a:r>
            <a:endParaRPr sz="1200">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3590" name="Shape 3590"/>
        <p:cNvGrpSpPr/>
        <p:nvPr/>
      </p:nvGrpSpPr>
      <p:grpSpPr>
        <a:xfrm>
          <a:off x="0" y="0"/>
          <a:ext cx="0" cy="0"/>
          <a:chOff x="0" y="0"/>
          <a:chExt cx="0" cy="0"/>
        </a:xfrm>
      </p:grpSpPr>
      <p:sp>
        <p:nvSpPr>
          <p:cNvPr id="3591" name="Google Shape;3591;p2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Broad types of theories of change</a:t>
            </a:r>
            <a:endParaRPr/>
          </a:p>
        </p:txBody>
      </p:sp>
      <p:pic>
        <p:nvPicPr>
          <p:cNvPr id="3592" name="Google Shape;3592;p253"/>
          <p:cNvPicPr preferRelativeResize="0"/>
          <p:nvPr/>
        </p:nvPicPr>
        <p:blipFill rotWithShape="1">
          <a:blip r:embed="rId3">
            <a:alphaModFix/>
          </a:blip>
          <a:srcRect b="0" l="28541" r="0" t="0"/>
          <a:stretch/>
        </p:blipFill>
        <p:spPr>
          <a:xfrm>
            <a:off x="1194428" y="2984385"/>
            <a:ext cx="1675052" cy="1640850"/>
          </a:xfrm>
          <a:prstGeom prst="rect">
            <a:avLst/>
          </a:prstGeom>
          <a:noFill/>
          <a:ln>
            <a:noFill/>
          </a:ln>
        </p:spPr>
      </p:pic>
      <p:pic>
        <p:nvPicPr>
          <p:cNvPr id="3593" name="Google Shape;3593;p253"/>
          <p:cNvPicPr preferRelativeResize="0"/>
          <p:nvPr/>
        </p:nvPicPr>
        <p:blipFill>
          <a:blip r:embed="rId4">
            <a:alphaModFix/>
          </a:blip>
          <a:stretch>
            <a:fillRect/>
          </a:stretch>
        </p:blipFill>
        <p:spPr>
          <a:xfrm>
            <a:off x="416650" y="1158730"/>
            <a:ext cx="1640851" cy="1640851"/>
          </a:xfrm>
          <a:prstGeom prst="rect">
            <a:avLst/>
          </a:prstGeom>
          <a:noFill/>
          <a:ln>
            <a:noFill/>
          </a:ln>
        </p:spPr>
      </p:pic>
      <p:pic>
        <p:nvPicPr>
          <p:cNvPr id="3594" name="Google Shape;3594;p253" title="24175318.jpg"/>
          <p:cNvPicPr preferRelativeResize="0"/>
          <p:nvPr/>
        </p:nvPicPr>
        <p:blipFill>
          <a:blip r:embed="rId5">
            <a:alphaModFix/>
          </a:blip>
          <a:stretch>
            <a:fillRect/>
          </a:stretch>
        </p:blipFill>
        <p:spPr>
          <a:xfrm>
            <a:off x="4149263" y="1203956"/>
            <a:ext cx="2214505" cy="1550400"/>
          </a:xfrm>
          <a:prstGeom prst="rect">
            <a:avLst/>
          </a:prstGeom>
          <a:noFill/>
          <a:ln>
            <a:noFill/>
          </a:ln>
        </p:spPr>
      </p:pic>
      <p:pic>
        <p:nvPicPr>
          <p:cNvPr id="3595" name="Google Shape;3595;p253" title="686459.jpg"/>
          <p:cNvPicPr preferRelativeResize="0"/>
          <p:nvPr/>
        </p:nvPicPr>
        <p:blipFill rotWithShape="1">
          <a:blip r:embed="rId6">
            <a:alphaModFix/>
          </a:blip>
          <a:srcRect b="25711" l="20552" r="25464" t="17506"/>
          <a:stretch/>
        </p:blipFill>
        <p:spPr>
          <a:xfrm>
            <a:off x="5385626" y="3202192"/>
            <a:ext cx="807250" cy="1200599"/>
          </a:xfrm>
          <a:prstGeom prst="rect">
            <a:avLst/>
          </a:prstGeom>
          <a:noFill/>
          <a:ln>
            <a:noFill/>
          </a:ln>
        </p:spPr>
      </p:pic>
      <p:sp>
        <p:nvSpPr>
          <p:cNvPr id="3596" name="Google Shape;3596;p253"/>
          <p:cNvSpPr txBox="1"/>
          <p:nvPr/>
        </p:nvSpPr>
        <p:spPr>
          <a:xfrm>
            <a:off x="1921250" y="1378868"/>
            <a:ext cx="21222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Informational</a:t>
            </a:r>
            <a:br>
              <a:rPr b="1" lang="en" sz="18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If people have more information about the problem, that will solve the problem</a:t>
            </a:r>
            <a:endParaRPr sz="1200">
              <a:solidFill>
                <a:srgbClr val="434343"/>
              </a:solidFill>
              <a:latin typeface="Montserrat"/>
              <a:ea typeface="Montserrat"/>
              <a:cs typeface="Montserrat"/>
              <a:sym typeface="Montserrat"/>
            </a:endParaRPr>
          </a:p>
        </p:txBody>
      </p:sp>
      <p:sp>
        <p:nvSpPr>
          <p:cNvPr id="3597" name="Google Shape;3597;p253"/>
          <p:cNvSpPr txBox="1"/>
          <p:nvPr/>
        </p:nvSpPr>
        <p:spPr>
          <a:xfrm>
            <a:off x="5981800" y="1378856"/>
            <a:ext cx="23376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Legal</a:t>
            </a:r>
            <a:br>
              <a:rPr b="1" lang="en" sz="18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If people use the courts or change the laws, that will solve the problem (most efficiently/effectively)</a:t>
            </a:r>
            <a:endParaRPr sz="1200">
              <a:solidFill>
                <a:srgbClr val="434343"/>
              </a:solidFill>
              <a:latin typeface="Montserrat"/>
              <a:ea typeface="Montserrat"/>
              <a:cs typeface="Montserrat"/>
              <a:sym typeface="Montserrat"/>
            </a:endParaRPr>
          </a:p>
        </p:txBody>
      </p:sp>
      <p:sp>
        <p:nvSpPr>
          <p:cNvPr id="3598" name="Google Shape;3598;p253"/>
          <p:cNvSpPr txBox="1"/>
          <p:nvPr/>
        </p:nvSpPr>
        <p:spPr>
          <a:xfrm>
            <a:off x="2766175" y="3256378"/>
            <a:ext cx="23376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Technological</a:t>
            </a:r>
            <a:br>
              <a:rPr b="1" lang="en" sz="18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If people create or invent something, that will solve the problem</a:t>
            </a:r>
            <a:endParaRPr sz="1200">
              <a:solidFill>
                <a:srgbClr val="434343"/>
              </a:solidFill>
              <a:latin typeface="Montserrat"/>
              <a:ea typeface="Montserrat"/>
              <a:cs typeface="Montserrat"/>
              <a:sym typeface="Montserrat"/>
            </a:endParaRPr>
          </a:p>
        </p:txBody>
      </p:sp>
      <p:sp>
        <p:nvSpPr>
          <p:cNvPr id="3599" name="Google Shape;3599;p253"/>
          <p:cNvSpPr txBox="1"/>
          <p:nvPr/>
        </p:nvSpPr>
        <p:spPr>
          <a:xfrm>
            <a:off x="6315225" y="3256390"/>
            <a:ext cx="27657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34343"/>
                </a:solidFill>
                <a:latin typeface="Montserrat"/>
                <a:ea typeface="Montserrat"/>
                <a:cs typeface="Montserrat"/>
                <a:sym typeface="Montserrat"/>
              </a:rPr>
              <a:t>Power (organizing)</a:t>
            </a:r>
            <a:endParaRPr b="1" sz="18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If we address the underlying power relationship and shift the power, that will solve the problem (and sustain the change)</a:t>
            </a:r>
            <a:endParaRPr sz="1200">
              <a:solidFill>
                <a:srgbClr val="434343"/>
              </a:solidFill>
              <a:latin typeface="Montserrat"/>
              <a:ea typeface="Montserrat"/>
              <a:cs typeface="Montserrat"/>
              <a:sym typeface="Montserrat"/>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3" name="Shape 3603"/>
        <p:cNvGrpSpPr/>
        <p:nvPr/>
      </p:nvGrpSpPr>
      <p:grpSpPr>
        <a:xfrm>
          <a:off x="0" y="0"/>
          <a:ext cx="0" cy="0"/>
          <a:chOff x="0" y="0"/>
          <a:chExt cx="0" cy="0"/>
        </a:xfrm>
      </p:grpSpPr>
      <p:sp>
        <p:nvSpPr>
          <p:cNvPr id="3604" name="Google Shape;3604;p2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is relational</a:t>
            </a:r>
            <a:endParaRPr/>
          </a:p>
        </p:txBody>
      </p:sp>
      <p:sp>
        <p:nvSpPr>
          <p:cNvPr id="3605" name="Google Shape;3605;p254"/>
          <p:cNvSpPr/>
          <p:nvPr/>
        </p:nvSpPr>
        <p:spPr>
          <a:xfrm>
            <a:off x="2242750" y="16752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06" name="Google Shape;3606;p254"/>
          <p:cNvSpPr/>
          <p:nvPr/>
        </p:nvSpPr>
        <p:spPr>
          <a:xfrm>
            <a:off x="2147950" y="31129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607" name="Google Shape;3607;p254"/>
          <p:cNvSpPr/>
          <p:nvPr/>
        </p:nvSpPr>
        <p:spPr>
          <a:xfrm>
            <a:off x="5600150" y="16752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08" name="Google Shape;3608;p254"/>
          <p:cNvSpPr/>
          <p:nvPr/>
        </p:nvSpPr>
        <p:spPr>
          <a:xfrm>
            <a:off x="5505350" y="31129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cxnSp>
        <p:nvCxnSpPr>
          <p:cNvPr id="3609" name="Google Shape;3609;p254"/>
          <p:cNvCxnSpPr/>
          <p:nvPr/>
        </p:nvCxnSpPr>
        <p:spPr>
          <a:xfrm>
            <a:off x="4567500" y="1093925"/>
            <a:ext cx="9000" cy="2971800"/>
          </a:xfrm>
          <a:prstGeom prst="straightConnector1">
            <a:avLst/>
          </a:prstGeom>
          <a:noFill/>
          <a:ln cap="flat" cmpd="sng" w="19050">
            <a:solidFill>
              <a:srgbClr val="B7B7B7"/>
            </a:solidFill>
            <a:prstDash val="dot"/>
            <a:round/>
            <a:headEnd len="med" w="med" type="none"/>
            <a:tailEnd len="med" w="med" type="none"/>
          </a:ln>
        </p:spPr>
      </p:cxnSp>
      <p:sp>
        <p:nvSpPr>
          <p:cNvPr id="3610" name="Google Shape;3610;p254"/>
          <p:cNvSpPr txBox="1"/>
          <p:nvPr/>
        </p:nvSpPr>
        <p:spPr>
          <a:xfrm>
            <a:off x="18187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1</a:t>
            </a:r>
            <a:endParaRPr>
              <a:solidFill>
                <a:srgbClr val="434343"/>
              </a:solidFill>
            </a:endParaRPr>
          </a:p>
        </p:txBody>
      </p:sp>
      <p:sp>
        <p:nvSpPr>
          <p:cNvPr id="3611" name="Google Shape;3611;p254"/>
          <p:cNvSpPr txBox="1"/>
          <p:nvPr/>
        </p:nvSpPr>
        <p:spPr>
          <a:xfrm>
            <a:off x="51866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2</a:t>
            </a:r>
            <a:endParaRPr>
              <a:solidFill>
                <a:srgbClr val="434343"/>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5" name="Shape 3615"/>
        <p:cNvGrpSpPr/>
        <p:nvPr/>
      </p:nvGrpSpPr>
      <p:grpSpPr>
        <a:xfrm>
          <a:off x="0" y="0"/>
          <a:ext cx="0" cy="0"/>
          <a:chOff x="0" y="0"/>
          <a:chExt cx="0" cy="0"/>
        </a:xfrm>
      </p:grpSpPr>
      <p:sp>
        <p:nvSpPr>
          <p:cNvPr id="3616" name="Google Shape;3616;p2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is relational</a:t>
            </a:r>
            <a:endParaRPr/>
          </a:p>
        </p:txBody>
      </p:sp>
      <p:cxnSp>
        <p:nvCxnSpPr>
          <p:cNvPr id="3617" name="Google Shape;3617;p255"/>
          <p:cNvCxnSpPr/>
          <p:nvPr/>
        </p:nvCxnSpPr>
        <p:spPr>
          <a:xfrm>
            <a:off x="2590500" y="3748972"/>
            <a:ext cx="3966000" cy="567300"/>
          </a:xfrm>
          <a:prstGeom prst="straightConnector1">
            <a:avLst/>
          </a:prstGeom>
          <a:noFill/>
          <a:ln cap="flat" cmpd="sng" w="38100">
            <a:solidFill>
              <a:srgbClr val="B7B7B7"/>
            </a:solidFill>
            <a:prstDash val="solid"/>
            <a:round/>
            <a:headEnd len="med" w="med" type="none"/>
            <a:tailEnd len="med" w="med" type="none"/>
          </a:ln>
        </p:spPr>
      </p:cxnSp>
      <p:sp>
        <p:nvSpPr>
          <p:cNvPr id="3618" name="Google Shape;3618;p255"/>
          <p:cNvSpPr/>
          <p:nvPr/>
        </p:nvSpPr>
        <p:spPr>
          <a:xfrm>
            <a:off x="4142700" y="4017638"/>
            <a:ext cx="861600" cy="465000"/>
          </a:xfrm>
          <a:prstGeom prst="triangle">
            <a:avLst>
              <a:gd fmla="val 50000" name="adj"/>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19" name="Google Shape;3619;p255"/>
          <p:cNvSpPr/>
          <p:nvPr/>
        </p:nvSpPr>
        <p:spPr>
          <a:xfrm>
            <a:off x="2050750" y="1477806"/>
            <a:ext cx="1664100" cy="1664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20" name="Google Shape;3620;p255"/>
          <p:cNvSpPr/>
          <p:nvPr/>
        </p:nvSpPr>
        <p:spPr>
          <a:xfrm>
            <a:off x="2411950" y="3141912"/>
            <a:ext cx="941700" cy="608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Montserrat"/>
                <a:ea typeface="Montserrat"/>
                <a:cs typeface="Montserrat"/>
                <a:sym typeface="Montserrat"/>
              </a:rPr>
              <a:t>Resources</a:t>
            </a:r>
            <a:endParaRPr b="1" sz="1000">
              <a:solidFill>
                <a:srgbClr val="FFFFFF"/>
              </a:solidFill>
              <a:latin typeface="Montserrat"/>
              <a:ea typeface="Montserrat"/>
              <a:cs typeface="Montserrat"/>
              <a:sym typeface="Montserrat"/>
            </a:endParaRPr>
          </a:p>
        </p:txBody>
      </p:sp>
      <p:sp>
        <p:nvSpPr>
          <p:cNvPr id="3621" name="Google Shape;3621;p255"/>
          <p:cNvSpPr txBox="1"/>
          <p:nvPr/>
        </p:nvSpPr>
        <p:spPr>
          <a:xfrm>
            <a:off x="18187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1</a:t>
            </a:r>
            <a:endParaRPr>
              <a:solidFill>
                <a:srgbClr val="434343"/>
              </a:solidFill>
            </a:endParaRPr>
          </a:p>
        </p:txBody>
      </p:sp>
      <p:sp>
        <p:nvSpPr>
          <p:cNvPr id="3622" name="Google Shape;3622;p255"/>
          <p:cNvSpPr/>
          <p:nvPr/>
        </p:nvSpPr>
        <p:spPr>
          <a:xfrm>
            <a:off x="5747750" y="2070243"/>
            <a:ext cx="1005900" cy="10059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Needs /</a:t>
            </a:r>
            <a:endParaRPr b="1" sz="1200">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Interests</a:t>
            </a:r>
            <a:endParaRPr b="1" sz="1200">
              <a:solidFill>
                <a:srgbClr val="5E0942"/>
              </a:solidFill>
              <a:latin typeface="Montserrat"/>
              <a:ea typeface="Montserrat"/>
              <a:cs typeface="Montserrat"/>
              <a:sym typeface="Montserrat"/>
            </a:endParaRPr>
          </a:p>
        </p:txBody>
      </p:sp>
      <p:sp>
        <p:nvSpPr>
          <p:cNvPr id="3623" name="Google Shape;3623;p255"/>
          <p:cNvSpPr/>
          <p:nvPr/>
        </p:nvSpPr>
        <p:spPr>
          <a:xfrm>
            <a:off x="5414000" y="3087062"/>
            <a:ext cx="1673400" cy="10737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624" name="Google Shape;3624;p255"/>
          <p:cNvSpPr txBox="1"/>
          <p:nvPr/>
        </p:nvSpPr>
        <p:spPr>
          <a:xfrm>
            <a:off x="51866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2</a:t>
            </a:r>
            <a:endParaRPr>
              <a:solidFill>
                <a:srgbClr val="434343"/>
              </a:solidFill>
            </a:endParaRPr>
          </a:p>
        </p:txBody>
      </p:sp>
      <p:cxnSp>
        <p:nvCxnSpPr>
          <p:cNvPr id="3625" name="Google Shape;3625;p255"/>
          <p:cNvCxnSpPr/>
          <p:nvPr/>
        </p:nvCxnSpPr>
        <p:spPr>
          <a:xfrm>
            <a:off x="4567500" y="1093925"/>
            <a:ext cx="9000" cy="2971800"/>
          </a:xfrm>
          <a:prstGeom prst="straightConnector1">
            <a:avLst/>
          </a:prstGeom>
          <a:noFill/>
          <a:ln cap="flat" cmpd="sng" w="19050">
            <a:solidFill>
              <a:srgbClr val="B7B7B7"/>
            </a:solidFill>
            <a:prstDash val="dot"/>
            <a:round/>
            <a:headEnd len="med" w="med" type="none"/>
            <a:tailEnd len="med" w="med" type="none"/>
          </a:ln>
        </p:spPr>
      </p:cxnSp>
      <p:cxnSp>
        <p:nvCxnSpPr>
          <p:cNvPr id="3626" name="Google Shape;3626;p255"/>
          <p:cNvCxnSpPr>
            <a:stCxn id="3619" idx="6"/>
            <a:endCxn id="3623" idx="1"/>
          </p:cNvCxnSpPr>
          <p:nvPr/>
        </p:nvCxnSpPr>
        <p:spPr>
          <a:xfrm>
            <a:off x="3714850" y="2309856"/>
            <a:ext cx="1699200" cy="1314000"/>
          </a:xfrm>
          <a:prstGeom prst="straightConnector1">
            <a:avLst/>
          </a:prstGeom>
          <a:noFill/>
          <a:ln cap="flat" cmpd="sng" w="76200">
            <a:solidFill>
              <a:srgbClr val="5E0942"/>
            </a:solidFill>
            <a:prstDash val="solid"/>
            <a:round/>
            <a:headEnd len="med" w="med" type="none"/>
            <a:tailEnd len="med" w="med" type="stealth"/>
          </a:ln>
        </p:spPr>
      </p:cxnSp>
      <p:cxnSp>
        <p:nvCxnSpPr>
          <p:cNvPr id="3627" name="Google Shape;3627;p255"/>
          <p:cNvCxnSpPr>
            <a:stCxn id="3622" idx="2"/>
            <a:endCxn id="3620" idx="3"/>
          </p:cNvCxnSpPr>
          <p:nvPr/>
        </p:nvCxnSpPr>
        <p:spPr>
          <a:xfrm flipH="1">
            <a:off x="3353750" y="2573193"/>
            <a:ext cx="2394000" cy="873000"/>
          </a:xfrm>
          <a:prstGeom prst="straightConnector1">
            <a:avLst/>
          </a:prstGeom>
          <a:noFill/>
          <a:ln cap="flat" cmpd="sng" w="19050">
            <a:solidFill>
              <a:srgbClr val="5E0942"/>
            </a:solidFill>
            <a:prstDash val="solid"/>
            <a:round/>
            <a:headEnd len="med" w="med" type="none"/>
            <a:tailEnd len="med" w="med" type="stealth"/>
          </a:ln>
        </p:spPr>
      </p:cxn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1" name="Shape 3631"/>
        <p:cNvGrpSpPr/>
        <p:nvPr/>
      </p:nvGrpSpPr>
      <p:grpSpPr>
        <a:xfrm>
          <a:off x="0" y="0"/>
          <a:ext cx="0" cy="0"/>
          <a:chOff x="0" y="0"/>
          <a:chExt cx="0" cy="0"/>
        </a:xfrm>
      </p:grpSpPr>
      <p:sp>
        <p:nvSpPr>
          <p:cNvPr id="3632" name="Google Shape;3632;p2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is relational</a:t>
            </a:r>
            <a:endParaRPr/>
          </a:p>
        </p:txBody>
      </p:sp>
      <p:cxnSp>
        <p:nvCxnSpPr>
          <p:cNvPr id="3633" name="Google Shape;3633;p256"/>
          <p:cNvCxnSpPr/>
          <p:nvPr/>
        </p:nvCxnSpPr>
        <p:spPr>
          <a:xfrm flipH="1" rot="10800000">
            <a:off x="2601900" y="3765000"/>
            <a:ext cx="3937200" cy="551400"/>
          </a:xfrm>
          <a:prstGeom prst="straightConnector1">
            <a:avLst/>
          </a:prstGeom>
          <a:noFill/>
          <a:ln cap="flat" cmpd="sng" w="38100">
            <a:solidFill>
              <a:srgbClr val="B7B7B7"/>
            </a:solidFill>
            <a:prstDash val="solid"/>
            <a:round/>
            <a:headEnd len="med" w="med" type="none"/>
            <a:tailEnd len="med" w="med" type="none"/>
          </a:ln>
        </p:spPr>
      </p:cxnSp>
      <p:sp>
        <p:nvSpPr>
          <p:cNvPr id="3634" name="Google Shape;3634;p256"/>
          <p:cNvSpPr/>
          <p:nvPr/>
        </p:nvSpPr>
        <p:spPr>
          <a:xfrm>
            <a:off x="4142700" y="4017638"/>
            <a:ext cx="861600" cy="465000"/>
          </a:xfrm>
          <a:prstGeom prst="triangle">
            <a:avLst>
              <a:gd fmla="val 50000" name="adj"/>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35" name="Google Shape;3635;p256"/>
          <p:cNvSpPr/>
          <p:nvPr/>
        </p:nvSpPr>
        <p:spPr>
          <a:xfrm>
            <a:off x="5418650" y="1477806"/>
            <a:ext cx="1664100" cy="1664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36" name="Google Shape;3636;p256"/>
          <p:cNvSpPr/>
          <p:nvPr/>
        </p:nvSpPr>
        <p:spPr>
          <a:xfrm>
            <a:off x="5779850" y="3141912"/>
            <a:ext cx="941700" cy="608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Montserrat"/>
                <a:ea typeface="Montserrat"/>
                <a:cs typeface="Montserrat"/>
                <a:sym typeface="Montserrat"/>
              </a:rPr>
              <a:t>Resources</a:t>
            </a:r>
            <a:endParaRPr b="1" sz="1000">
              <a:solidFill>
                <a:srgbClr val="FFFFFF"/>
              </a:solidFill>
              <a:latin typeface="Montserrat"/>
              <a:ea typeface="Montserrat"/>
              <a:cs typeface="Montserrat"/>
              <a:sym typeface="Montserrat"/>
            </a:endParaRPr>
          </a:p>
        </p:txBody>
      </p:sp>
      <p:sp>
        <p:nvSpPr>
          <p:cNvPr id="3637" name="Google Shape;3637;p256"/>
          <p:cNvSpPr txBox="1"/>
          <p:nvPr/>
        </p:nvSpPr>
        <p:spPr>
          <a:xfrm>
            <a:off x="18187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1</a:t>
            </a:r>
            <a:endParaRPr>
              <a:solidFill>
                <a:srgbClr val="434343"/>
              </a:solidFill>
            </a:endParaRPr>
          </a:p>
        </p:txBody>
      </p:sp>
      <p:sp>
        <p:nvSpPr>
          <p:cNvPr id="3638" name="Google Shape;3638;p256"/>
          <p:cNvSpPr/>
          <p:nvPr/>
        </p:nvSpPr>
        <p:spPr>
          <a:xfrm>
            <a:off x="2379850" y="2070243"/>
            <a:ext cx="1005900" cy="10059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Needs /</a:t>
            </a:r>
            <a:endParaRPr b="1" sz="1200">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1200">
                <a:solidFill>
                  <a:srgbClr val="5E0942"/>
                </a:solidFill>
                <a:latin typeface="Montserrat"/>
                <a:ea typeface="Montserrat"/>
                <a:cs typeface="Montserrat"/>
                <a:sym typeface="Montserrat"/>
              </a:rPr>
              <a:t>Interests</a:t>
            </a:r>
            <a:endParaRPr b="1" sz="1200">
              <a:solidFill>
                <a:srgbClr val="5E0942"/>
              </a:solidFill>
              <a:latin typeface="Montserrat"/>
              <a:ea typeface="Montserrat"/>
              <a:cs typeface="Montserrat"/>
              <a:sym typeface="Montserrat"/>
            </a:endParaRPr>
          </a:p>
        </p:txBody>
      </p:sp>
      <p:sp>
        <p:nvSpPr>
          <p:cNvPr id="3639" name="Google Shape;3639;p256"/>
          <p:cNvSpPr/>
          <p:nvPr/>
        </p:nvSpPr>
        <p:spPr>
          <a:xfrm>
            <a:off x="2046100" y="3087062"/>
            <a:ext cx="1673400" cy="10737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640" name="Google Shape;3640;p256"/>
          <p:cNvSpPr txBox="1"/>
          <p:nvPr/>
        </p:nvSpPr>
        <p:spPr>
          <a:xfrm>
            <a:off x="5186600" y="11385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Person 2</a:t>
            </a:r>
            <a:endParaRPr>
              <a:solidFill>
                <a:srgbClr val="434343"/>
              </a:solidFill>
            </a:endParaRPr>
          </a:p>
        </p:txBody>
      </p:sp>
      <p:cxnSp>
        <p:nvCxnSpPr>
          <p:cNvPr id="3641" name="Google Shape;3641;p256"/>
          <p:cNvCxnSpPr/>
          <p:nvPr/>
        </p:nvCxnSpPr>
        <p:spPr>
          <a:xfrm>
            <a:off x="4567500" y="1093925"/>
            <a:ext cx="9000" cy="2971800"/>
          </a:xfrm>
          <a:prstGeom prst="straightConnector1">
            <a:avLst/>
          </a:prstGeom>
          <a:noFill/>
          <a:ln cap="flat" cmpd="sng" w="19050">
            <a:solidFill>
              <a:srgbClr val="B7B7B7"/>
            </a:solidFill>
            <a:prstDash val="dot"/>
            <a:round/>
            <a:headEnd len="med" w="med" type="none"/>
            <a:tailEnd len="med" w="med" type="none"/>
          </a:ln>
        </p:spPr>
      </p:cxnSp>
      <p:cxnSp>
        <p:nvCxnSpPr>
          <p:cNvPr id="3642" name="Google Shape;3642;p256"/>
          <p:cNvCxnSpPr>
            <a:stCxn id="3635" idx="2"/>
            <a:endCxn id="3639" idx="3"/>
          </p:cNvCxnSpPr>
          <p:nvPr/>
        </p:nvCxnSpPr>
        <p:spPr>
          <a:xfrm flipH="1">
            <a:off x="3719450" y="2309856"/>
            <a:ext cx="1699200" cy="1314000"/>
          </a:xfrm>
          <a:prstGeom prst="straightConnector1">
            <a:avLst/>
          </a:prstGeom>
          <a:noFill/>
          <a:ln cap="flat" cmpd="sng" w="76200">
            <a:solidFill>
              <a:srgbClr val="5E0942"/>
            </a:solidFill>
            <a:prstDash val="solid"/>
            <a:round/>
            <a:headEnd len="med" w="med" type="none"/>
            <a:tailEnd len="med" w="med" type="stealth"/>
          </a:ln>
        </p:spPr>
      </p:cxnSp>
      <p:cxnSp>
        <p:nvCxnSpPr>
          <p:cNvPr id="3643" name="Google Shape;3643;p256"/>
          <p:cNvCxnSpPr>
            <a:stCxn id="3638" idx="6"/>
            <a:endCxn id="3636" idx="1"/>
          </p:cNvCxnSpPr>
          <p:nvPr/>
        </p:nvCxnSpPr>
        <p:spPr>
          <a:xfrm>
            <a:off x="3385750" y="2573193"/>
            <a:ext cx="2394000" cy="873000"/>
          </a:xfrm>
          <a:prstGeom prst="straightConnector1">
            <a:avLst/>
          </a:prstGeom>
          <a:noFill/>
          <a:ln cap="flat" cmpd="sng" w="19050">
            <a:solidFill>
              <a:srgbClr val="5E0942"/>
            </a:solidFill>
            <a:prstDash val="solid"/>
            <a:round/>
            <a:headEnd len="med" w="med" type="none"/>
            <a:tailEnd len="med" w="med" type="stealth"/>
          </a:ln>
        </p:spPr>
      </p:cxn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7" name="Shape 3647"/>
        <p:cNvGrpSpPr/>
        <p:nvPr/>
      </p:nvGrpSpPr>
      <p:grpSpPr>
        <a:xfrm>
          <a:off x="0" y="0"/>
          <a:ext cx="0" cy="0"/>
          <a:chOff x="0" y="0"/>
          <a:chExt cx="0" cy="0"/>
        </a:xfrm>
      </p:grpSpPr>
      <p:sp>
        <p:nvSpPr>
          <p:cNvPr id="3648" name="Google Shape;3648;p2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Building power and using power</a:t>
            </a:r>
            <a:endParaRPr/>
          </a:p>
        </p:txBody>
      </p:sp>
      <p:sp>
        <p:nvSpPr>
          <p:cNvPr id="3649" name="Google Shape;3649;p257"/>
          <p:cNvSpPr/>
          <p:nvPr/>
        </p:nvSpPr>
        <p:spPr>
          <a:xfrm>
            <a:off x="39160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50" name="Google Shape;3650;p257"/>
          <p:cNvSpPr/>
          <p:nvPr/>
        </p:nvSpPr>
        <p:spPr>
          <a:xfrm>
            <a:off x="38212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651" name="Google Shape;3651;p257"/>
          <p:cNvSpPr/>
          <p:nvPr/>
        </p:nvSpPr>
        <p:spPr>
          <a:xfrm>
            <a:off x="68087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52" name="Google Shape;3652;p257"/>
          <p:cNvSpPr/>
          <p:nvPr/>
        </p:nvSpPr>
        <p:spPr>
          <a:xfrm>
            <a:off x="67139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653" name="Google Shape;3653;p257"/>
          <p:cNvSpPr txBox="1"/>
          <p:nvPr/>
        </p:nvSpPr>
        <p:spPr>
          <a:xfrm>
            <a:off x="63952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Opposition</a:t>
            </a:r>
            <a:endParaRPr>
              <a:solidFill>
                <a:srgbClr val="434343"/>
              </a:solidFill>
              <a:latin typeface="Montserrat"/>
              <a:ea typeface="Montserrat"/>
              <a:cs typeface="Montserrat"/>
              <a:sym typeface="Montserrat"/>
            </a:endParaRPr>
          </a:p>
        </p:txBody>
      </p:sp>
      <p:cxnSp>
        <p:nvCxnSpPr>
          <p:cNvPr id="3654" name="Google Shape;3654;p257"/>
          <p:cNvCxnSpPr>
            <a:stCxn id="3651" idx="2"/>
            <a:endCxn id="3650" idx="3"/>
          </p:cNvCxnSpPr>
          <p:nvPr/>
        </p:nvCxnSpPr>
        <p:spPr>
          <a:xfrm flipH="1">
            <a:off x="5312067" y="2783019"/>
            <a:ext cx="1496700" cy="1265400"/>
          </a:xfrm>
          <a:prstGeom prst="straightConnector1">
            <a:avLst/>
          </a:prstGeom>
          <a:noFill/>
          <a:ln cap="flat" cmpd="sng" w="76200">
            <a:solidFill>
              <a:srgbClr val="5E0942"/>
            </a:solidFill>
            <a:prstDash val="solid"/>
            <a:round/>
            <a:headEnd len="med" w="med" type="none"/>
            <a:tailEnd len="med" w="med" type="stealth"/>
          </a:ln>
        </p:spPr>
      </p:cxnSp>
      <p:cxnSp>
        <p:nvCxnSpPr>
          <p:cNvPr id="3655" name="Google Shape;3655;p257"/>
          <p:cNvCxnSpPr>
            <a:stCxn id="3649" idx="6"/>
            <a:endCxn id="3652" idx="1"/>
          </p:cNvCxnSpPr>
          <p:nvPr/>
        </p:nvCxnSpPr>
        <p:spPr>
          <a:xfrm>
            <a:off x="5217167" y="2783019"/>
            <a:ext cx="1496700" cy="1265400"/>
          </a:xfrm>
          <a:prstGeom prst="straightConnector1">
            <a:avLst/>
          </a:prstGeom>
          <a:noFill/>
          <a:ln cap="flat" cmpd="sng" w="38100">
            <a:solidFill>
              <a:srgbClr val="5E0942"/>
            </a:solidFill>
            <a:prstDash val="solid"/>
            <a:round/>
            <a:headEnd len="med" w="med" type="none"/>
            <a:tailEnd len="med" w="med" type="stealth"/>
          </a:ln>
        </p:spPr>
      </p:cxnSp>
      <p:sp>
        <p:nvSpPr>
          <p:cNvPr id="3656" name="Google Shape;3656;p257"/>
          <p:cNvSpPr/>
          <p:nvPr/>
        </p:nvSpPr>
        <p:spPr>
          <a:xfrm>
            <a:off x="10338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57" name="Google Shape;3657;p257"/>
          <p:cNvSpPr/>
          <p:nvPr/>
        </p:nvSpPr>
        <p:spPr>
          <a:xfrm>
            <a:off x="9390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658" name="Google Shape;3658;p257"/>
          <p:cNvSpPr txBox="1"/>
          <p:nvPr/>
        </p:nvSpPr>
        <p:spPr>
          <a:xfrm>
            <a:off x="6098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Constituency</a:t>
            </a:r>
            <a:endParaRPr b="1">
              <a:solidFill>
                <a:srgbClr val="434343"/>
              </a:solidFill>
              <a:latin typeface="Montserrat"/>
              <a:ea typeface="Montserrat"/>
              <a:cs typeface="Montserrat"/>
              <a:sym typeface="Montserrat"/>
            </a:endParaRPr>
          </a:p>
        </p:txBody>
      </p:sp>
      <p:cxnSp>
        <p:nvCxnSpPr>
          <p:cNvPr id="3659" name="Google Shape;3659;p257"/>
          <p:cNvCxnSpPr>
            <a:stCxn id="3649" idx="2"/>
            <a:endCxn id="3657" idx="3"/>
          </p:cNvCxnSpPr>
          <p:nvPr/>
        </p:nvCxnSpPr>
        <p:spPr>
          <a:xfrm flipH="1">
            <a:off x="2429867" y="2783019"/>
            <a:ext cx="1486200" cy="1265400"/>
          </a:xfrm>
          <a:prstGeom prst="straightConnector1">
            <a:avLst/>
          </a:prstGeom>
          <a:noFill/>
          <a:ln cap="flat" cmpd="sng" w="38100">
            <a:solidFill>
              <a:srgbClr val="5E0942"/>
            </a:solidFill>
            <a:prstDash val="solid"/>
            <a:round/>
            <a:headEnd len="med" w="med" type="stealth"/>
            <a:tailEnd len="med" w="med" type="stealth"/>
          </a:ln>
        </p:spPr>
      </p:cxnSp>
      <p:cxnSp>
        <p:nvCxnSpPr>
          <p:cNvPr id="3660" name="Google Shape;3660;p257"/>
          <p:cNvCxnSpPr>
            <a:stCxn id="3656" idx="6"/>
            <a:endCxn id="3650" idx="1"/>
          </p:cNvCxnSpPr>
          <p:nvPr/>
        </p:nvCxnSpPr>
        <p:spPr>
          <a:xfrm>
            <a:off x="2334967" y="2783019"/>
            <a:ext cx="1486200" cy="1265400"/>
          </a:xfrm>
          <a:prstGeom prst="straightConnector1">
            <a:avLst/>
          </a:prstGeom>
          <a:noFill/>
          <a:ln cap="flat" cmpd="sng" w="38100">
            <a:solidFill>
              <a:srgbClr val="5E0942"/>
            </a:solidFill>
            <a:prstDash val="solid"/>
            <a:round/>
            <a:headEnd len="med" w="med" type="stealth"/>
            <a:tailEnd len="med" w="med" type="stealth"/>
          </a:ln>
        </p:spPr>
      </p:cxnSp>
      <p:sp>
        <p:nvSpPr>
          <p:cNvPr id="3661" name="Google Shape;3661;p257"/>
          <p:cNvSpPr/>
          <p:nvPr/>
        </p:nvSpPr>
        <p:spPr>
          <a:xfrm rot="-201626">
            <a:off x="3366958" y="1385876"/>
            <a:ext cx="3014483" cy="779852"/>
          </a:xfrm>
          <a:prstGeom prst="curvedDownArrow">
            <a:avLst>
              <a:gd fmla="val 25000" name="adj1"/>
              <a:gd fmla="val 50000" name="adj2"/>
              <a:gd fmla="val 25000" name="adj3"/>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62" name="Google Shape;3662;p257"/>
          <p:cNvSpPr/>
          <p:nvPr/>
        </p:nvSpPr>
        <p:spPr>
          <a:xfrm rot="180040">
            <a:off x="2190489" y="1841482"/>
            <a:ext cx="1904275" cy="790615"/>
          </a:xfrm>
          <a:prstGeom prst="cloud">
            <a:avLst/>
          </a:prstGeom>
          <a:solidFill>
            <a:srgbClr val="5E094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63" name="Google Shape;3663;p257"/>
          <p:cNvSpPr txBox="1"/>
          <p:nvPr/>
        </p:nvSpPr>
        <p:spPr>
          <a:xfrm>
            <a:off x="2315100" y="1901874"/>
            <a:ext cx="1744800" cy="6156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a:solidFill>
                  <a:srgbClr val="FFFFFF"/>
                </a:solidFill>
                <a:latin typeface="Montserrat"/>
                <a:ea typeface="Montserrat"/>
                <a:cs typeface="Montserrat"/>
                <a:sym typeface="Montserrat"/>
              </a:rPr>
              <a:t>Build power</a:t>
            </a:r>
            <a:br>
              <a:rPr b="1" lang="en">
                <a:solidFill>
                  <a:srgbClr val="FFFFFF"/>
                </a:solidFill>
                <a:latin typeface="Montserrat"/>
                <a:ea typeface="Montserrat"/>
                <a:cs typeface="Montserrat"/>
                <a:sym typeface="Montserrat"/>
              </a:rPr>
            </a:br>
            <a:r>
              <a:rPr lang="en">
                <a:solidFill>
                  <a:srgbClr val="FFFFFF"/>
                </a:solidFill>
                <a:latin typeface="Montserrat"/>
                <a:ea typeface="Montserrat"/>
                <a:cs typeface="Montserrat"/>
                <a:sym typeface="Montserrat"/>
              </a:rPr>
              <a:t>(Relationships)</a:t>
            </a:r>
            <a:endParaRPr>
              <a:solidFill>
                <a:srgbClr val="FFFFFF"/>
              </a:solidFill>
              <a:latin typeface="Montserrat"/>
              <a:ea typeface="Montserrat"/>
              <a:cs typeface="Montserrat"/>
              <a:sym typeface="Montserrat"/>
            </a:endParaRPr>
          </a:p>
        </p:txBody>
      </p:sp>
      <p:sp>
        <p:nvSpPr>
          <p:cNvPr id="3664" name="Google Shape;3664;p257"/>
          <p:cNvSpPr txBox="1"/>
          <p:nvPr/>
        </p:nvSpPr>
        <p:spPr>
          <a:xfrm>
            <a:off x="3943290" y="1087993"/>
            <a:ext cx="1704000" cy="4002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a:solidFill>
                  <a:srgbClr val="5E0942"/>
                </a:solidFill>
                <a:latin typeface="Montserrat"/>
                <a:ea typeface="Montserrat"/>
                <a:cs typeface="Montserrat"/>
                <a:sym typeface="Montserrat"/>
              </a:rPr>
              <a:t>Deploy power</a:t>
            </a:r>
            <a:endParaRPr b="1">
              <a:solidFill>
                <a:srgbClr val="5E0942"/>
              </a:solidFill>
              <a:latin typeface="Montserrat"/>
              <a:ea typeface="Montserrat"/>
              <a:cs typeface="Montserrat"/>
              <a:sym typeface="Montserrat"/>
            </a:endParaRPr>
          </a:p>
        </p:txBody>
      </p:sp>
      <p:sp>
        <p:nvSpPr>
          <p:cNvPr id="3665" name="Google Shape;3665;p257"/>
          <p:cNvSpPr txBox="1"/>
          <p:nvPr/>
        </p:nvSpPr>
        <p:spPr>
          <a:xfrm>
            <a:off x="35025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Constituency</a:t>
            </a:r>
            <a:endParaRPr b="1">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9" name="Shape 3669"/>
        <p:cNvGrpSpPr/>
        <p:nvPr/>
      </p:nvGrpSpPr>
      <p:grpSpPr>
        <a:xfrm>
          <a:off x="0" y="0"/>
          <a:ext cx="0" cy="0"/>
          <a:chOff x="0" y="0"/>
          <a:chExt cx="0" cy="0"/>
        </a:xfrm>
      </p:grpSpPr>
      <p:sp>
        <p:nvSpPr>
          <p:cNvPr id="3670" name="Google Shape;3670;p2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5E0942"/>
                </a:solidFill>
              </a:rPr>
              <a:t>Building power and using power</a:t>
            </a:r>
            <a:endParaRPr>
              <a:solidFill>
                <a:srgbClr val="5E0942"/>
              </a:solidFill>
            </a:endParaRPr>
          </a:p>
        </p:txBody>
      </p:sp>
      <p:sp>
        <p:nvSpPr>
          <p:cNvPr id="3671" name="Google Shape;3671;p258"/>
          <p:cNvSpPr/>
          <p:nvPr/>
        </p:nvSpPr>
        <p:spPr>
          <a:xfrm>
            <a:off x="5428200" y="1293475"/>
            <a:ext cx="3404100" cy="3047700"/>
          </a:xfrm>
          <a:prstGeom prst="wedgeRectCallout">
            <a:avLst>
              <a:gd fmla="val -54334" name="adj1"/>
              <a:gd fmla="val -21809" name="adj2"/>
            </a:avLst>
          </a:prstGeom>
          <a:solidFill>
            <a:srgbClr val="FFFFFF"/>
          </a:solidFill>
          <a:ln cap="flat" cmpd="sng" w="28575">
            <a:solidFill>
              <a:srgbClr val="5E094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sz="1500">
              <a:solidFill>
                <a:srgbClr val="434343"/>
              </a:solidFill>
              <a:latin typeface="Montserrat"/>
              <a:ea typeface="Montserrat"/>
              <a:cs typeface="Montserrat"/>
              <a:sym typeface="Montserrat"/>
            </a:endParaRPr>
          </a:p>
        </p:txBody>
      </p:sp>
      <p:sp>
        <p:nvSpPr>
          <p:cNvPr id="3672" name="Google Shape;3672;p258"/>
          <p:cNvSpPr/>
          <p:nvPr/>
        </p:nvSpPr>
        <p:spPr>
          <a:xfrm>
            <a:off x="39160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73" name="Google Shape;3673;p258"/>
          <p:cNvSpPr/>
          <p:nvPr/>
        </p:nvSpPr>
        <p:spPr>
          <a:xfrm>
            <a:off x="38212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674" name="Google Shape;3674;p258"/>
          <p:cNvSpPr/>
          <p:nvPr/>
        </p:nvSpPr>
        <p:spPr>
          <a:xfrm>
            <a:off x="10338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75" name="Google Shape;3675;p258"/>
          <p:cNvSpPr/>
          <p:nvPr/>
        </p:nvSpPr>
        <p:spPr>
          <a:xfrm>
            <a:off x="9390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cxnSp>
        <p:nvCxnSpPr>
          <p:cNvPr id="3676" name="Google Shape;3676;p258"/>
          <p:cNvCxnSpPr>
            <a:stCxn id="3672" idx="2"/>
            <a:endCxn id="3675" idx="3"/>
          </p:cNvCxnSpPr>
          <p:nvPr/>
        </p:nvCxnSpPr>
        <p:spPr>
          <a:xfrm flipH="1">
            <a:off x="2429867" y="2783019"/>
            <a:ext cx="1486200" cy="1265400"/>
          </a:xfrm>
          <a:prstGeom prst="straightConnector1">
            <a:avLst/>
          </a:prstGeom>
          <a:noFill/>
          <a:ln cap="flat" cmpd="sng" w="38100">
            <a:solidFill>
              <a:srgbClr val="5E0942"/>
            </a:solidFill>
            <a:prstDash val="solid"/>
            <a:round/>
            <a:headEnd len="med" w="med" type="stealth"/>
            <a:tailEnd len="med" w="med" type="stealth"/>
          </a:ln>
        </p:spPr>
      </p:cxnSp>
      <p:cxnSp>
        <p:nvCxnSpPr>
          <p:cNvPr id="3677" name="Google Shape;3677;p258"/>
          <p:cNvCxnSpPr>
            <a:stCxn id="3674" idx="6"/>
            <a:endCxn id="3673" idx="1"/>
          </p:cNvCxnSpPr>
          <p:nvPr/>
        </p:nvCxnSpPr>
        <p:spPr>
          <a:xfrm>
            <a:off x="2334967" y="2783019"/>
            <a:ext cx="1486200" cy="1265400"/>
          </a:xfrm>
          <a:prstGeom prst="straightConnector1">
            <a:avLst/>
          </a:prstGeom>
          <a:noFill/>
          <a:ln cap="flat" cmpd="sng" w="38100">
            <a:solidFill>
              <a:srgbClr val="5E0942"/>
            </a:solidFill>
            <a:prstDash val="solid"/>
            <a:round/>
            <a:headEnd len="med" w="med" type="stealth"/>
            <a:tailEnd len="med" w="med" type="stealth"/>
          </a:ln>
        </p:spPr>
      </p:cxnSp>
      <p:sp>
        <p:nvSpPr>
          <p:cNvPr id="3678" name="Google Shape;3678;p258"/>
          <p:cNvSpPr/>
          <p:nvPr/>
        </p:nvSpPr>
        <p:spPr>
          <a:xfrm rot="180040">
            <a:off x="2190489" y="1841482"/>
            <a:ext cx="1904275" cy="790615"/>
          </a:xfrm>
          <a:prstGeom prst="cloud">
            <a:avLst/>
          </a:prstGeom>
          <a:solidFill>
            <a:srgbClr val="5E094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79" name="Google Shape;3679;p258"/>
          <p:cNvSpPr txBox="1"/>
          <p:nvPr/>
        </p:nvSpPr>
        <p:spPr>
          <a:xfrm>
            <a:off x="2315100" y="1901874"/>
            <a:ext cx="1744800" cy="6156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a:solidFill>
                  <a:srgbClr val="FFFFFF"/>
                </a:solidFill>
                <a:latin typeface="Montserrat"/>
                <a:ea typeface="Montserrat"/>
                <a:cs typeface="Montserrat"/>
                <a:sym typeface="Montserrat"/>
              </a:rPr>
              <a:t>Build power</a:t>
            </a:r>
            <a:br>
              <a:rPr b="1" lang="en">
                <a:solidFill>
                  <a:srgbClr val="FFFFFF"/>
                </a:solidFill>
                <a:latin typeface="Montserrat"/>
                <a:ea typeface="Montserrat"/>
                <a:cs typeface="Montserrat"/>
                <a:sym typeface="Montserrat"/>
              </a:rPr>
            </a:br>
            <a:r>
              <a:rPr lang="en">
                <a:solidFill>
                  <a:srgbClr val="FFFFFF"/>
                </a:solidFill>
                <a:latin typeface="Montserrat"/>
                <a:ea typeface="Montserrat"/>
                <a:cs typeface="Montserrat"/>
                <a:sym typeface="Montserrat"/>
              </a:rPr>
              <a:t>(Relationships)</a:t>
            </a:r>
            <a:endParaRPr>
              <a:solidFill>
                <a:srgbClr val="FFFFFF"/>
              </a:solidFill>
              <a:latin typeface="Montserrat"/>
              <a:ea typeface="Montserrat"/>
              <a:cs typeface="Montserrat"/>
              <a:sym typeface="Montserrat"/>
            </a:endParaRPr>
          </a:p>
        </p:txBody>
      </p:sp>
      <p:sp>
        <p:nvSpPr>
          <p:cNvPr id="3680" name="Google Shape;3680;p258"/>
          <p:cNvSpPr txBox="1"/>
          <p:nvPr/>
        </p:nvSpPr>
        <p:spPr>
          <a:xfrm>
            <a:off x="5428200" y="1293469"/>
            <a:ext cx="3404100" cy="283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rgbClr val="000000"/>
              </a:buClr>
              <a:buSzPts val="1100"/>
              <a:buFont typeface="Arial"/>
              <a:buNone/>
            </a:pPr>
            <a:r>
              <a:rPr b="1" lang="en" sz="2000">
                <a:solidFill>
                  <a:srgbClr val="434343"/>
                </a:solidFill>
                <a:latin typeface="Montserrat"/>
                <a:ea typeface="Montserrat"/>
                <a:cs typeface="Montserrat"/>
                <a:sym typeface="Montserrat"/>
              </a:rPr>
              <a:t>Power with</a:t>
            </a:r>
            <a:endParaRPr b="1" sz="2000">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t/>
            </a:r>
            <a:endParaRPr sz="600">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rPr lang="en">
                <a:solidFill>
                  <a:srgbClr val="434343"/>
                </a:solidFill>
                <a:latin typeface="Montserrat"/>
                <a:ea typeface="Montserrat"/>
                <a:cs typeface="Montserrat"/>
                <a:sym typeface="Montserrat"/>
              </a:rPr>
              <a:t>If we can get what we want</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only with our resources,</a:t>
            </a:r>
            <a:endParaRPr>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t/>
            </a:r>
            <a:endParaRPr sz="600">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rPr lang="en">
                <a:solidFill>
                  <a:srgbClr val="434343"/>
                </a:solidFill>
                <a:latin typeface="Montserrat"/>
                <a:ea typeface="Montserrat"/>
                <a:cs typeface="Montserrat"/>
                <a:sym typeface="Montserrat"/>
              </a:rPr>
              <a:t>we combine our </a:t>
            </a:r>
            <a:r>
              <a:rPr b="1" lang="en">
                <a:solidFill>
                  <a:srgbClr val="434343"/>
                </a:solidFill>
                <a:latin typeface="Montserrat"/>
                <a:ea typeface="Montserrat"/>
                <a:cs typeface="Montserrat"/>
                <a:sym typeface="Montserrat"/>
              </a:rPr>
              <a:t>resources</a:t>
            </a:r>
            <a:r>
              <a:rPr lang="en">
                <a:solidFill>
                  <a:srgbClr val="434343"/>
                </a:solidFill>
                <a:latin typeface="Montserrat"/>
                <a:ea typeface="Montserrat"/>
                <a:cs typeface="Montserrat"/>
                <a:sym typeface="Montserrat"/>
              </a:rPr>
              <a:t> to create </a:t>
            </a:r>
            <a:r>
              <a:rPr b="1" lang="en">
                <a:solidFill>
                  <a:srgbClr val="434343"/>
                </a:solidFill>
                <a:latin typeface="Montserrat"/>
                <a:ea typeface="Montserrat"/>
                <a:cs typeface="Montserrat"/>
                <a:sym typeface="Montserrat"/>
              </a:rPr>
              <a:t>power</a:t>
            </a:r>
            <a:r>
              <a:rPr lang="en">
                <a:solidFill>
                  <a:srgbClr val="434343"/>
                </a:solidFill>
                <a:latin typeface="Montserrat"/>
                <a:ea typeface="Montserrat"/>
                <a:cs typeface="Montserrat"/>
                <a:sym typeface="Montserrat"/>
              </a:rPr>
              <a:t> needed by each other</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p:txBody>
      </p:sp>
      <p:pic>
        <p:nvPicPr>
          <p:cNvPr id="3681" name="Google Shape;3681;p258" title="25168861.jpg"/>
          <p:cNvPicPr preferRelativeResize="0"/>
          <p:nvPr/>
        </p:nvPicPr>
        <p:blipFill>
          <a:blip r:embed="rId3">
            <a:alphaModFix/>
          </a:blip>
          <a:stretch>
            <a:fillRect/>
          </a:stretch>
        </p:blipFill>
        <p:spPr>
          <a:xfrm>
            <a:off x="5754275" y="2797753"/>
            <a:ext cx="2741545" cy="1414924"/>
          </a:xfrm>
          <a:prstGeom prst="rect">
            <a:avLst/>
          </a:prstGeom>
          <a:noFill/>
          <a:ln>
            <a:noFill/>
          </a:ln>
        </p:spPr>
      </p:pic>
      <p:sp>
        <p:nvSpPr>
          <p:cNvPr id="3682" name="Google Shape;3682;p258"/>
          <p:cNvSpPr txBox="1"/>
          <p:nvPr/>
        </p:nvSpPr>
        <p:spPr>
          <a:xfrm>
            <a:off x="6384666" y="2922978"/>
            <a:ext cx="13404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People power!</a:t>
            </a:r>
            <a:endParaRPr b="1" sz="1000">
              <a:solidFill>
                <a:srgbClr val="434343"/>
              </a:solidFill>
              <a:latin typeface="Montserrat"/>
              <a:ea typeface="Montserrat"/>
              <a:cs typeface="Montserrat"/>
              <a:sym typeface="Montserrat"/>
            </a:endParaRPr>
          </a:p>
        </p:txBody>
      </p:sp>
      <p:sp>
        <p:nvSpPr>
          <p:cNvPr id="3683" name="Google Shape;3683;p258"/>
          <p:cNvSpPr txBox="1"/>
          <p:nvPr/>
        </p:nvSpPr>
        <p:spPr>
          <a:xfrm>
            <a:off x="6098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Constituency</a:t>
            </a:r>
            <a:endParaRPr b="1">
              <a:solidFill>
                <a:srgbClr val="434343"/>
              </a:solidFill>
              <a:latin typeface="Montserrat"/>
              <a:ea typeface="Montserrat"/>
              <a:cs typeface="Montserrat"/>
              <a:sym typeface="Montserrat"/>
            </a:endParaRPr>
          </a:p>
        </p:txBody>
      </p:sp>
      <p:sp>
        <p:nvSpPr>
          <p:cNvPr id="3684" name="Google Shape;3684;p258"/>
          <p:cNvSpPr txBox="1"/>
          <p:nvPr/>
        </p:nvSpPr>
        <p:spPr>
          <a:xfrm>
            <a:off x="35025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Constituency</a:t>
            </a:r>
            <a:endParaRPr b="1">
              <a:solidFill>
                <a:srgbClr val="434343"/>
              </a:solidFill>
              <a:latin typeface="Montserrat"/>
              <a:ea typeface="Montserrat"/>
              <a:cs typeface="Montserrat"/>
              <a:sym typeface="Montserrat"/>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8" name="Shape 3688"/>
        <p:cNvGrpSpPr/>
        <p:nvPr/>
      </p:nvGrpSpPr>
      <p:grpSpPr>
        <a:xfrm>
          <a:off x="0" y="0"/>
          <a:ext cx="0" cy="0"/>
          <a:chOff x="0" y="0"/>
          <a:chExt cx="0" cy="0"/>
        </a:xfrm>
      </p:grpSpPr>
      <p:sp>
        <p:nvSpPr>
          <p:cNvPr id="3689" name="Google Shape;3689;p2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5E0942"/>
                </a:solidFill>
              </a:rPr>
              <a:t>Building power and using power</a:t>
            </a:r>
            <a:endParaRPr>
              <a:solidFill>
                <a:srgbClr val="5E0942"/>
              </a:solidFill>
            </a:endParaRPr>
          </a:p>
        </p:txBody>
      </p:sp>
      <p:sp>
        <p:nvSpPr>
          <p:cNvPr id="3690" name="Google Shape;3690;p259"/>
          <p:cNvSpPr/>
          <p:nvPr/>
        </p:nvSpPr>
        <p:spPr>
          <a:xfrm>
            <a:off x="412750" y="1293075"/>
            <a:ext cx="3404100" cy="3447900"/>
          </a:xfrm>
          <a:prstGeom prst="wedgeRectCallout">
            <a:avLst>
              <a:gd fmla="val 55100" name="adj1"/>
              <a:gd fmla="val -23761" name="adj2"/>
            </a:avLst>
          </a:prstGeom>
          <a:solidFill>
            <a:srgbClr val="FFFFFF"/>
          </a:solidFill>
          <a:ln cap="flat" cmpd="sng" w="28575">
            <a:solidFill>
              <a:srgbClr val="5E094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sz="1500">
              <a:solidFill>
                <a:srgbClr val="434343"/>
              </a:solidFill>
              <a:latin typeface="Montserrat"/>
              <a:ea typeface="Montserrat"/>
              <a:cs typeface="Montserrat"/>
              <a:sym typeface="Montserrat"/>
            </a:endParaRPr>
          </a:p>
        </p:txBody>
      </p:sp>
      <p:sp>
        <p:nvSpPr>
          <p:cNvPr id="3691" name="Google Shape;3691;p259"/>
          <p:cNvSpPr/>
          <p:nvPr/>
        </p:nvSpPr>
        <p:spPr>
          <a:xfrm rot="-201626">
            <a:off x="3366958" y="1385876"/>
            <a:ext cx="3014483" cy="779852"/>
          </a:xfrm>
          <a:prstGeom prst="curvedDownArrow">
            <a:avLst>
              <a:gd fmla="val 25000" name="adj1"/>
              <a:gd fmla="val 50000" name="adj2"/>
              <a:gd fmla="val 25000" name="adj3"/>
            </a:avLst>
          </a:prstGeom>
          <a:solidFill>
            <a:srgbClr val="5E094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92" name="Google Shape;3692;p259"/>
          <p:cNvSpPr/>
          <p:nvPr/>
        </p:nvSpPr>
        <p:spPr>
          <a:xfrm>
            <a:off x="3320318" y="1688150"/>
            <a:ext cx="486300" cy="615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93" name="Google Shape;3693;p259"/>
          <p:cNvSpPr/>
          <p:nvPr/>
        </p:nvSpPr>
        <p:spPr>
          <a:xfrm>
            <a:off x="39160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94" name="Google Shape;3694;p259"/>
          <p:cNvSpPr/>
          <p:nvPr/>
        </p:nvSpPr>
        <p:spPr>
          <a:xfrm>
            <a:off x="38212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695" name="Google Shape;3695;p259"/>
          <p:cNvSpPr/>
          <p:nvPr/>
        </p:nvSpPr>
        <p:spPr>
          <a:xfrm>
            <a:off x="6808767" y="21324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696" name="Google Shape;3696;p259"/>
          <p:cNvSpPr/>
          <p:nvPr/>
        </p:nvSpPr>
        <p:spPr>
          <a:xfrm>
            <a:off x="6713967" y="35701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697" name="Google Shape;3697;p259"/>
          <p:cNvSpPr txBox="1"/>
          <p:nvPr/>
        </p:nvSpPr>
        <p:spPr>
          <a:xfrm>
            <a:off x="63952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Opposition</a:t>
            </a:r>
            <a:endParaRPr>
              <a:solidFill>
                <a:srgbClr val="434343"/>
              </a:solidFill>
            </a:endParaRPr>
          </a:p>
        </p:txBody>
      </p:sp>
      <p:cxnSp>
        <p:nvCxnSpPr>
          <p:cNvPr id="3698" name="Google Shape;3698;p259"/>
          <p:cNvCxnSpPr>
            <a:stCxn id="3695" idx="2"/>
            <a:endCxn id="3694" idx="3"/>
          </p:cNvCxnSpPr>
          <p:nvPr/>
        </p:nvCxnSpPr>
        <p:spPr>
          <a:xfrm flipH="1">
            <a:off x="5312067" y="2783019"/>
            <a:ext cx="1496700" cy="1265400"/>
          </a:xfrm>
          <a:prstGeom prst="straightConnector1">
            <a:avLst/>
          </a:prstGeom>
          <a:noFill/>
          <a:ln cap="flat" cmpd="sng" w="76200">
            <a:solidFill>
              <a:srgbClr val="5E0942"/>
            </a:solidFill>
            <a:prstDash val="solid"/>
            <a:round/>
            <a:headEnd len="med" w="med" type="none"/>
            <a:tailEnd len="med" w="med" type="stealth"/>
          </a:ln>
        </p:spPr>
      </p:cxnSp>
      <p:cxnSp>
        <p:nvCxnSpPr>
          <p:cNvPr id="3699" name="Google Shape;3699;p259"/>
          <p:cNvCxnSpPr>
            <a:stCxn id="3693" idx="6"/>
            <a:endCxn id="3696" idx="1"/>
          </p:cNvCxnSpPr>
          <p:nvPr/>
        </p:nvCxnSpPr>
        <p:spPr>
          <a:xfrm>
            <a:off x="5217167" y="2783019"/>
            <a:ext cx="1496700" cy="1265400"/>
          </a:xfrm>
          <a:prstGeom prst="straightConnector1">
            <a:avLst/>
          </a:prstGeom>
          <a:noFill/>
          <a:ln cap="flat" cmpd="sng" w="38100">
            <a:solidFill>
              <a:srgbClr val="5E0942"/>
            </a:solidFill>
            <a:prstDash val="solid"/>
            <a:round/>
            <a:headEnd len="med" w="med" type="none"/>
            <a:tailEnd len="med" w="med" type="stealth"/>
          </a:ln>
        </p:spPr>
      </p:cxnSp>
      <p:sp>
        <p:nvSpPr>
          <p:cNvPr id="3700" name="Google Shape;3700;p259"/>
          <p:cNvSpPr txBox="1"/>
          <p:nvPr/>
        </p:nvSpPr>
        <p:spPr>
          <a:xfrm>
            <a:off x="3943290" y="1087993"/>
            <a:ext cx="1704000" cy="4002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a:solidFill>
                  <a:srgbClr val="5E0942"/>
                </a:solidFill>
                <a:latin typeface="Montserrat"/>
                <a:ea typeface="Montserrat"/>
                <a:cs typeface="Montserrat"/>
                <a:sym typeface="Montserrat"/>
              </a:rPr>
              <a:t>Deploy power</a:t>
            </a:r>
            <a:endParaRPr b="1">
              <a:solidFill>
                <a:srgbClr val="5E0942"/>
              </a:solidFill>
              <a:latin typeface="Montserrat"/>
              <a:ea typeface="Montserrat"/>
              <a:cs typeface="Montserrat"/>
              <a:sym typeface="Montserrat"/>
            </a:endParaRPr>
          </a:p>
        </p:txBody>
      </p:sp>
      <p:sp>
        <p:nvSpPr>
          <p:cNvPr id="3701" name="Google Shape;3701;p259"/>
          <p:cNvSpPr txBox="1"/>
          <p:nvPr/>
        </p:nvSpPr>
        <p:spPr>
          <a:xfrm>
            <a:off x="397275" y="1293075"/>
            <a:ext cx="3429300" cy="240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434343"/>
                </a:solidFill>
                <a:latin typeface="Montserrat"/>
                <a:ea typeface="Montserrat"/>
                <a:cs typeface="Montserrat"/>
                <a:sym typeface="Montserrat"/>
              </a:rPr>
              <a:t>Power over</a:t>
            </a:r>
            <a:endParaRPr b="1">
              <a:solidFill>
                <a:srgbClr val="434343"/>
              </a:solidFill>
              <a:latin typeface="Montserrat"/>
              <a:ea typeface="Montserrat"/>
              <a:cs typeface="Montserrat"/>
              <a:sym typeface="Montserrat"/>
            </a:endParaRPr>
          </a:p>
          <a:p>
            <a:pPr indent="0" lvl="0" marL="0" rtl="0" algn="ctr">
              <a:spcBef>
                <a:spcPts val="0"/>
              </a:spcBef>
              <a:spcAft>
                <a:spcPts val="0"/>
              </a:spcAft>
              <a:buNone/>
            </a:pPr>
            <a:r>
              <a:t/>
            </a:r>
            <a:endParaRPr sz="600">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If we cannot get what we want</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only with our resources / we need the opposition’s resources (decision making) to achieve strategic goal,</a:t>
            </a:r>
            <a:endParaRPr>
              <a:solidFill>
                <a:srgbClr val="434343"/>
              </a:solidFill>
              <a:latin typeface="Montserrat"/>
              <a:ea typeface="Montserrat"/>
              <a:cs typeface="Montserrat"/>
              <a:sym typeface="Montserrat"/>
            </a:endParaRPr>
          </a:p>
          <a:p>
            <a:pPr indent="0" lvl="0" marL="0" rtl="0" algn="ctr">
              <a:spcBef>
                <a:spcPts val="0"/>
              </a:spcBef>
              <a:spcAft>
                <a:spcPts val="0"/>
              </a:spcAft>
              <a:buClr>
                <a:srgbClr val="000000"/>
              </a:buClr>
              <a:buSzPts val="1100"/>
              <a:buFont typeface="Arial"/>
              <a:buNone/>
            </a:pPr>
            <a:r>
              <a:t/>
            </a:r>
            <a:endParaRPr sz="600">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we combine our </a:t>
            </a:r>
            <a:r>
              <a:rPr b="1" lang="en">
                <a:solidFill>
                  <a:srgbClr val="434343"/>
                </a:solidFill>
                <a:latin typeface="Montserrat"/>
                <a:ea typeface="Montserrat"/>
                <a:cs typeface="Montserrat"/>
                <a:sym typeface="Montserrat"/>
              </a:rPr>
              <a:t>resources</a:t>
            </a:r>
            <a:r>
              <a:rPr lang="en">
                <a:solidFill>
                  <a:srgbClr val="434343"/>
                </a:solidFill>
                <a:latin typeface="Montserrat"/>
                <a:ea typeface="Montserrat"/>
                <a:cs typeface="Montserrat"/>
                <a:sym typeface="Montserrat"/>
              </a:rPr>
              <a:t> to </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create </a:t>
            </a:r>
            <a:r>
              <a:rPr b="1" lang="en">
                <a:solidFill>
                  <a:srgbClr val="434343"/>
                </a:solidFill>
                <a:latin typeface="Montserrat"/>
                <a:ea typeface="Montserrat"/>
                <a:cs typeface="Montserrat"/>
                <a:sym typeface="Montserrat"/>
              </a:rPr>
              <a:t>power</a:t>
            </a:r>
            <a:r>
              <a:rPr lang="en">
                <a:solidFill>
                  <a:srgbClr val="434343"/>
                </a:solidFill>
                <a:latin typeface="Montserrat"/>
                <a:ea typeface="Montserrat"/>
                <a:cs typeface="Montserrat"/>
                <a:sym typeface="Montserrat"/>
              </a:rPr>
              <a:t> and enough </a:t>
            </a:r>
            <a:r>
              <a:rPr b="1" lang="en">
                <a:solidFill>
                  <a:srgbClr val="434343"/>
                </a:solidFill>
                <a:latin typeface="Montserrat"/>
                <a:ea typeface="Montserrat"/>
                <a:cs typeface="Montserrat"/>
                <a:sym typeface="Montserrat"/>
              </a:rPr>
              <a:t>leverage</a:t>
            </a:r>
            <a:r>
              <a:rPr lang="en">
                <a:solidFill>
                  <a:srgbClr val="434343"/>
                </a:solidFill>
                <a:latin typeface="Montserrat"/>
                <a:ea typeface="Montserrat"/>
                <a:cs typeface="Montserrat"/>
                <a:sym typeface="Montserrat"/>
              </a:rPr>
              <a:t> so that the opposition will give us what we want</a:t>
            </a:r>
            <a:endParaRPr>
              <a:solidFill>
                <a:srgbClr val="434343"/>
              </a:solidFill>
              <a:latin typeface="Montserrat"/>
              <a:ea typeface="Montserrat"/>
              <a:cs typeface="Montserrat"/>
              <a:sym typeface="Montserrat"/>
            </a:endParaRPr>
          </a:p>
        </p:txBody>
      </p:sp>
      <p:pic>
        <p:nvPicPr>
          <p:cNvPr id="3702" name="Google Shape;3702;p259" title="25013126.jpg"/>
          <p:cNvPicPr preferRelativeResize="0"/>
          <p:nvPr/>
        </p:nvPicPr>
        <p:blipFill>
          <a:blip r:embed="rId3">
            <a:alphaModFix/>
          </a:blip>
          <a:stretch>
            <a:fillRect/>
          </a:stretch>
        </p:blipFill>
        <p:spPr>
          <a:xfrm>
            <a:off x="2738839" y="3734633"/>
            <a:ext cx="957300" cy="957300"/>
          </a:xfrm>
          <a:prstGeom prst="rect">
            <a:avLst/>
          </a:prstGeom>
          <a:noFill/>
          <a:ln>
            <a:noFill/>
          </a:ln>
        </p:spPr>
      </p:pic>
      <p:pic>
        <p:nvPicPr>
          <p:cNvPr id="3703" name="Google Shape;3703;p259" title="25168861.jpg"/>
          <p:cNvPicPr preferRelativeResize="0"/>
          <p:nvPr/>
        </p:nvPicPr>
        <p:blipFill>
          <a:blip r:embed="rId4">
            <a:alphaModFix/>
          </a:blip>
          <a:stretch>
            <a:fillRect/>
          </a:stretch>
        </p:blipFill>
        <p:spPr>
          <a:xfrm>
            <a:off x="536742" y="3830861"/>
            <a:ext cx="1418353" cy="731999"/>
          </a:xfrm>
          <a:prstGeom prst="rect">
            <a:avLst/>
          </a:prstGeom>
          <a:noFill/>
          <a:ln>
            <a:noFill/>
          </a:ln>
        </p:spPr>
      </p:pic>
      <p:sp>
        <p:nvSpPr>
          <p:cNvPr id="3704" name="Google Shape;3704;p259"/>
          <p:cNvSpPr txBox="1"/>
          <p:nvPr/>
        </p:nvSpPr>
        <p:spPr>
          <a:xfrm>
            <a:off x="1715299" y="4053717"/>
            <a:ext cx="13944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Shift power</a:t>
            </a:r>
            <a:endParaRPr b="1" sz="1200">
              <a:solidFill>
                <a:srgbClr val="5E0942"/>
              </a:solidFill>
              <a:latin typeface="Montserrat"/>
              <a:ea typeface="Montserrat"/>
              <a:cs typeface="Montserrat"/>
              <a:sym typeface="Montserrat"/>
            </a:endParaRPr>
          </a:p>
        </p:txBody>
      </p:sp>
      <p:sp>
        <p:nvSpPr>
          <p:cNvPr id="3705" name="Google Shape;3705;p259"/>
          <p:cNvSpPr txBox="1"/>
          <p:nvPr/>
        </p:nvSpPr>
        <p:spPr>
          <a:xfrm>
            <a:off x="667368" y="3598317"/>
            <a:ext cx="1157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People power!</a:t>
            </a:r>
            <a:endParaRPr b="1" sz="1000">
              <a:solidFill>
                <a:srgbClr val="434343"/>
              </a:solidFill>
              <a:latin typeface="Montserrat"/>
              <a:ea typeface="Montserrat"/>
              <a:cs typeface="Montserrat"/>
              <a:sym typeface="Montserrat"/>
            </a:endParaRPr>
          </a:p>
        </p:txBody>
      </p:sp>
      <p:sp>
        <p:nvSpPr>
          <p:cNvPr id="3706" name="Google Shape;3706;p259"/>
          <p:cNvSpPr txBox="1"/>
          <p:nvPr/>
        </p:nvSpPr>
        <p:spPr>
          <a:xfrm>
            <a:off x="2761939" y="3383208"/>
            <a:ext cx="91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Decision maker</a:t>
            </a:r>
            <a:endParaRPr b="1" sz="1000">
              <a:solidFill>
                <a:srgbClr val="434343"/>
              </a:solidFill>
              <a:latin typeface="Montserrat"/>
              <a:ea typeface="Montserrat"/>
              <a:cs typeface="Montserrat"/>
              <a:sym typeface="Montserrat"/>
            </a:endParaRPr>
          </a:p>
        </p:txBody>
      </p:sp>
      <p:sp>
        <p:nvSpPr>
          <p:cNvPr id="3707" name="Google Shape;3707;p259"/>
          <p:cNvSpPr/>
          <p:nvPr/>
        </p:nvSpPr>
        <p:spPr>
          <a:xfrm rot="204597">
            <a:off x="3156703" y="1330041"/>
            <a:ext cx="944188" cy="481044"/>
          </a:xfrm>
          <a:prstGeom prst="cloud">
            <a:avLst/>
          </a:prstGeom>
          <a:solidFill>
            <a:srgbClr val="5E094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08" name="Google Shape;3708;p259"/>
          <p:cNvSpPr txBox="1"/>
          <p:nvPr/>
        </p:nvSpPr>
        <p:spPr>
          <a:xfrm>
            <a:off x="3238508" y="1368475"/>
            <a:ext cx="806100" cy="4002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a:solidFill>
                  <a:srgbClr val="FFFFFF"/>
                </a:solidFill>
                <a:latin typeface="Montserrat"/>
                <a:ea typeface="Montserrat"/>
                <a:cs typeface="Montserrat"/>
                <a:sym typeface="Montserrat"/>
              </a:rPr>
              <a:t>Power</a:t>
            </a:r>
            <a:endParaRPr>
              <a:solidFill>
                <a:srgbClr val="FFFFFF"/>
              </a:solidFill>
              <a:latin typeface="Montserrat"/>
              <a:ea typeface="Montserrat"/>
              <a:cs typeface="Montserrat"/>
              <a:sym typeface="Montserrat"/>
            </a:endParaRPr>
          </a:p>
        </p:txBody>
      </p:sp>
      <p:sp>
        <p:nvSpPr>
          <p:cNvPr id="3709" name="Google Shape;3709;p259"/>
          <p:cNvSpPr txBox="1"/>
          <p:nvPr/>
        </p:nvSpPr>
        <p:spPr>
          <a:xfrm>
            <a:off x="3502517" y="1595738"/>
            <a:ext cx="2128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Constituency</a:t>
            </a:r>
            <a:endParaRPr b="1">
              <a:solidFill>
                <a:srgbClr val="434343"/>
              </a:solidFill>
              <a:latin typeface="Montserrat"/>
              <a:ea typeface="Montserrat"/>
              <a:cs typeface="Montserrat"/>
              <a:sym typeface="Montserrat"/>
            </a:endParaRPr>
          </a:p>
        </p:txBody>
      </p:sp>
      <p:cxnSp>
        <p:nvCxnSpPr>
          <p:cNvPr id="3710" name="Google Shape;3710;p259"/>
          <p:cNvCxnSpPr/>
          <p:nvPr/>
        </p:nvCxnSpPr>
        <p:spPr>
          <a:xfrm flipH="1" rot="10800000">
            <a:off x="1892374" y="4094744"/>
            <a:ext cx="1020000" cy="1200"/>
          </a:xfrm>
          <a:prstGeom prst="straightConnector1">
            <a:avLst/>
          </a:prstGeom>
          <a:noFill/>
          <a:ln cap="flat" cmpd="sng" w="19050">
            <a:solidFill>
              <a:srgbClr val="434343"/>
            </a:solidFill>
            <a:prstDash val="solid"/>
            <a:round/>
            <a:headEnd len="med" w="med" type="stealth"/>
            <a:tailEnd len="med" w="med" type="stealth"/>
          </a:ln>
        </p:spPr>
      </p:cxn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4" name="Shape 3714"/>
        <p:cNvGrpSpPr/>
        <p:nvPr/>
      </p:nvGrpSpPr>
      <p:grpSpPr>
        <a:xfrm>
          <a:off x="0" y="0"/>
          <a:ext cx="0" cy="0"/>
          <a:chOff x="0" y="0"/>
          <a:chExt cx="0" cy="0"/>
        </a:xfrm>
      </p:grpSpPr>
      <p:sp>
        <p:nvSpPr>
          <p:cNvPr id="3715" name="Google Shape;3715;p2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t>Power analysis</a:t>
            </a:r>
            <a:endParaRPr/>
          </a:p>
          <a:p>
            <a:pPr indent="0" lvl="0" marL="0" rtl="0" algn="l">
              <a:spcBef>
                <a:spcPts val="0"/>
              </a:spcBef>
              <a:spcAft>
                <a:spcPts val="0"/>
              </a:spcAft>
              <a:buClr>
                <a:schemeClr val="dk1"/>
              </a:buClr>
              <a:buSzPct val="39286"/>
              <a:buFont typeface="Arial"/>
              <a:buNone/>
            </a:pPr>
            <a:r>
              <a:t/>
            </a:r>
            <a:endParaRPr/>
          </a:p>
          <a:p>
            <a:pPr indent="0" lvl="0" marL="0" rtl="0" algn="l">
              <a:spcBef>
                <a:spcPts val="0"/>
              </a:spcBef>
              <a:spcAft>
                <a:spcPts val="0"/>
              </a:spcAft>
              <a:buNone/>
            </a:pPr>
            <a:r>
              <a:t/>
            </a:r>
            <a:endParaRPr/>
          </a:p>
        </p:txBody>
      </p:sp>
      <p:sp>
        <p:nvSpPr>
          <p:cNvPr id="3716" name="Google Shape;3716;p260"/>
          <p:cNvSpPr/>
          <p:nvPr/>
        </p:nvSpPr>
        <p:spPr>
          <a:xfrm>
            <a:off x="2242747" y="18276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717" name="Google Shape;3717;p260"/>
          <p:cNvSpPr/>
          <p:nvPr/>
        </p:nvSpPr>
        <p:spPr>
          <a:xfrm>
            <a:off x="2147950" y="32653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sp>
        <p:nvSpPr>
          <p:cNvPr id="3718" name="Google Shape;3718;p260"/>
          <p:cNvSpPr/>
          <p:nvPr/>
        </p:nvSpPr>
        <p:spPr>
          <a:xfrm>
            <a:off x="5600150" y="1827669"/>
            <a:ext cx="1301100" cy="1301100"/>
          </a:xfrm>
          <a:prstGeom prst="ellipse">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5E0942"/>
                </a:solidFill>
                <a:latin typeface="Montserrat"/>
                <a:ea typeface="Montserrat"/>
                <a:cs typeface="Montserrat"/>
                <a:sym typeface="Montserrat"/>
              </a:rPr>
              <a:t>Needs /</a:t>
            </a:r>
            <a:endParaRPr b="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a:solidFill>
                  <a:srgbClr val="5E0942"/>
                </a:solidFill>
                <a:latin typeface="Montserrat"/>
                <a:ea typeface="Montserrat"/>
                <a:cs typeface="Montserrat"/>
                <a:sym typeface="Montserrat"/>
              </a:rPr>
              <a:t>Interests</a:t>
            </a:r>
            <a:endParaRPr b="1">
              <a:solidFill>
                <a:srgbClr val="5E0942"/>
              </a:solidFill>
              <a:latin typeface="Montserrat"/>
              <a:ea typeface="Montserrat"/>
              <a:cs typeface="Montserrat"/>
              <a:sym typeface="Montserrat"/>
            </a:endParaRPr>
          </a:p>
        </p:txBody>
      </p:sp>
      <p:sp>
        <p:nvSpPr>
          <p:cNvPr id="3719" name="Google Shape;3719;p260"/>
          <p:cNvSpPr/>
          <p:nvPr/>
        </p:nvSpPr>
        <p:spPr>
          <a:xfrm>
            <a:off x="5505350" y="3265300"/>
            <a:ext cx="1490700" cy="956400"/>
          </a:xfrm>
          <a:prstGeom prst="roundRect">
            <a:avLst>
              <a:gd fmla="val 16667"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Montserrat"/>
                <a:ea typeface="Montserrat"/>
                <a:cs typeface="Montserrat"/>
                <a:sym typeface="Montserrat"/>
              </a:rPr>
              <a:t>Resources</a:t>
            </a:r>
            <a:endParaRPr b="1">
              <a:solidFill>
                <a:srgbClr val="FFFFFF"/>
              </a:solidFill>
              <a:latin typeface="Montserrat"/>
              <a:ea typeface="Montserrat"/>
              <a:cs typeface="Montserrat"/>
              <a:sym typeface="Montserrat"/>
            </a:endParaRPr>
          </a:p>
        </p:txBody>
      </p:sp>
      <p:cxnSp>
        <p:nvCxnSpPr>
          <p:cNvPr id="3720" name="Google Shape;3720;p260"/>
          <p:cNvCxnSpPr/>
          <p:nvPr/>
        </p:nvCxnSpPr>
        <p:spPr>
          <a:xfrm>
            <a:off x="4567500" y="1246325"/>
            <a:ext cx="9000" cy="2971800"/>
          </a:xfrm>
          <a:prstGeom prst="straightConnector1">
            <a:avLst/>
          </a:prstGeom>
          <a:noFill/>
          <a:ln cap="flat" cmpd="sng" w="19050">
            <a:solidFill>
              <a:srgbClr val="B7B7B7"/>
            </a:solidFill>
            <a:prstDash val="dot"/>
            <a:round/>
            <a:headEnd len="med" w="med" type="none"/>
            <a:tailEnd len="med" w="med" type="none"/>
          </a:ln>
        </p:spPr>
      </p:cxnSp>
      <p:sp>
        <p:nvSpPr>
          <p:cNvPr id="3721" name="Google Shape;3721;p260"/>
          <p:cNvSpPr txBox="1"/>
          <p:nvPr/>
        </p:nvSpPr>
        <p:spPr>
          <a:xfrm>
            <a:off x="5186600" y="1121600"/>
            <a:ext cx="2128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Governor</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Yoshimura</a:t>
            </a:r>
            <a:endParaRPr>
              <a:solidFill>
                <a:srgbClr val="434343"/>
              </a:solidFill>
            </a:endParaRPr>
          </a:p>
        </p:txBody>
      </p:sp>
      <p:sp>
        <p:nvSpPr>
          <p:cNvPr id="3722" name="Google Shape;3722;p260"/>
          <p:cNvSpPr/>
          <p:nvPr/>
        </p:nvSpPr>
        <p:spPr>
          <a:xfrm>
            <a:off x="278950" y="1862150"/>
            <a:ext cx="1963800" cy="1147500"/>
          </a:xfrm>
          <a:prstGeom prst="wedgeRoundRectCallout">
            <a:avLst>
              <a:gd fmla="val 57759" name="adj1"/>
              <a:gd fmla="val 23256" name="adj2"/>
              <a:gd fmla="val 0" name="adj3"/>
            </a:avLst>
          </a:prstGeom>
          <a:solidFill>
            <a:srgbClr val="EFEFE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Increase the number of public health center nurses and staff by one at every public health center in Osaka-fu</a:t>
            </a:r>
            <a:endParaRPr sz="1200">
              <a:solidFill>
                <a:srgbClr val="434343"/>
              </a:solidFill>
              <a:latin typeface="Montserrat"/>
              <a:ea typeface="Montserrat"/>
              <a:cs typeface="Montserrat"/>
              <a:sym typeface="Montserrat"/>
            </a:endParaRPr>
          </a:p>
        </p:txBody>
      </p:sp>
      <p:sp>
        <p:nvSpPr>
          <p:cNvPr id="3723" name="Google Shape;3723;p260"/>
          <p:cNvSpPr/>
          <p:nvPr/>
        </p:nvSpPr>
        <p:spPr>
          <a:xfrm>
            <a:off x="278225" y="3077525"/>
            <a:ext cx="1961400" cy="2025300"/>
          </a:xfrm>
          <a:prstGeom prst="wedgeRoundRectCallout">
            <a:avLst>
              <a:gd fmla="val 56913" name="adj1"/>
              <a:gd fmla="val -21092" name="adj2"/>
              <a:gd fmla="val 0" name="adj3"/>
            </a:avLst>
          </a:prstGeom>
          <a:solidFill>
            <a:srgbClr val="EFEFE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177800" lvl="0" marL="114300" rtl="0" algn="l">
              <a:spcBef>
                <a:spcPts val="0"/>
              </a:spcBef>
              <a:spcAft>
                <a:spcPts val="0"/>
              </a:spcAft>
              <a:buClr>
                <a:srgbClr val="434343"/>
              </a:buClr>
              <a:buSzPts val="1000"/>
              <a:buFont typeface="Montserrat"/>
              <a:buChar char="●"/>
            </a:pPr>
            <a:r>
              <a:t/>
            </a:r>
            <a:endParaRPr sz="1000">
              <a:solidFill>
                <a:srgbClr val="434343"/>
              </a:solidFill>
              <a:latin typeface="Montserrat"/>
              <a:ea typeface="Montserrat"/>
              <a:cs typeface="Montserrat"/>
              <a:sym typeface="Montserrat"/>
            </a:endParaRPr>
          </a:p>
          <a:p>
            <a:pPr indent="-177800" lvl="0" marL="114300" rtl="0" algn="l">
              <a:spcBef>
                <a:spcPts val="0"/>
              </a:spcBef>
              <a:spcAft>
                <a:spcPts val="0"/>
              </a:spcAft>
              <a:buClr>
                <a:srgbClr val="434343"/>
              </a:buClr>
              <a:buSzPts val="1000"/>
              <a:buFont typeface="Montserrat"/>
              <a:buChar char="●"/>
            </a:pPr>
            <a:r>
              <a:t/>
            </a:r>
            <a:endParaRPr sz="1000">
              <a:solidFill>
                <a:srgbClr val="434343"/>
              </a:solidFill>
              <a:latin typeface="Montserrat"/>
              <a:ea typeface="Montserrat"/>
              <a:cs typeface="Montserrat"/>
              <a:sym typeface="Montserrat"/>
            </a:endParaRPr>
          </a:p>
          <a:p>
            <a:pPr indent="-177800" lvl="0" marL="114300" rtl="0" algn="l">
              <a:spcBef>
                <a:spcPts val="0"/>
              </a:spcBef>
              <a:spcAft>
                <a:spcPts val="0"/>
              </a:spcAft>
              <a:buClr>
                <a:srgbClr val="434343"/>
              </a:buClr>
              <a:buSzPts val="1000"/>
              <a:buFont typeface="Montserrat"/>
              <a:buChar char="●"/>
            </a:pPr>
            <a:r>
              <a:t/>
            </a:r>
            <a:endParaRPr sz="1000">
              <a:solidFill>
                <a:srgbClr val="434343"/>
              </a:solidFill>
              <a:latin typeface="Montserrat"/>
              <a:ea typeface="Montserrat"/>
              <a:cs typeface="Montserrat"/>
              <a:sym typeface="Montserrat"/>
            </a:endParaRPr>
          </a:p>
        </p:txBody>
      </p:sp>
      <p:sp>
        <p:nvSpPr>
          <p:cNvPr id="3724" name="Google Shape;3724;p260"/>
          <p:cNvSpPr/>
          <p:nvPr/>
        </p:nvSpPr>
        <p:spPr>
          <a:xfrm>
            <a:off x="6901975" y="1691150"/>
            <a:ext cx="1963800" cy="1472100"/>
          </a:xfrm>
          <a:prstGeom prst="wedgeRoundRectCallout">
            <a:avLst>
              <a:gd fmla="val -55310" name="adj1"/>
              <a:gd fmla="val 25684" name="adj2"/>
              <a:gd fmla="val 0" name="adj3"/>
            </a:avLst>
          </a:prstGeom>
          <a:solidFill>
            <a:srgbClr val="EFEFE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177800" lvl="0" marL="114300" rtl="0" algn="l">
              <a:spcBef>
                <a:spcPts val="0"/>
              </a:spcBef>
              <a:spcAft>
                <a:spcPts val="0"/>
              </a:spcAft>
              <a:buClr>
                <a:srgbClr val="434343"/>
              </a:buClr>
              <a:buSzPts val="1000"/>
              <a:buFont typeface="Montserrat"/>
              <a:buChar char="●"/>
            </a:pPr>
            <a:r>
              <a:t/>
            </a:r>
            <a:endParaRPr sz="1000">
              <a:solidFill>
                <a:srgbClr val="434343"/>
              </a:solidFill>
              <a:latin typeface="Montserrat"/>
              <a:ea typeface="Montserrat"/>
              <a:cs typeface="Montserrat"/>
              <a:sym typeface="Montserrat"/>
            </a:endParaRPr>
          </a:p>
          <a:p>
            <a:pPr indent="-177800" lvl="0" marL="114300" rtl="0" algn="l">
              <a:spcBef>
                <a:spcPts val="0"/>
              </a:spcBef>
              <a:spcAft>
                <a:spcPts val="0"/>
              </a:spcAft>
              <a:buClr>
                <a:srgbClr val="434343"/>
              </a:buClr>
              <a:buSzPts val="1000"/>
              <a:buFont typeface="Montserrat"/>
              <a:buChar char="●"/>
            </a:pPr>
            <a:r>
              <a:t/>
            </a:r>
            <a:endParaRPr sz="1000">
              <a:solidFill>
                <a:srgbClr val="434343"/>
              </a:solidFill>
              <a:latin typeface="Montserrat"/>
              <a:ea typeface="Montserrat"/>
              <a:cs typeface="Montserrat"/>
              <a:sym typeface="Montserrat"/>
            </a:endParaRPr>
          </a:p>
          <a:p>
            <a:pPr indent="-177800" lvl="0" marL="114300" rtl="0" algn="l">
              <a:spcBef>
                <a:spcPts val="0"/>
              </a:spcBef>
              <a:spcAft>
                <a:spcPts val="0"/>
              </a:spcAft>
              <a:buClr>
                <a:srgbClr val="434343"/>
              </a:buClr>
              <a:buSzPts val="1000"/>
              <a:buFont typeface="Montserrat"/>
              <a:buChar char="●"/>
            </a:pPr>
            <a:r>
              <a:t/>
            </a:r>
            <a:endParaRPr sz="1000">
              <a:solidFill>
                <a:srgbClr val="434343"/>
              </a:solidFill>
              <a:latin typeface="Montserrat"/>
              <a:ea typeface="Montserrat"/>
              <a:cs typeface="Montserrat"/>
              <a:sym typeface="Montserrat"/>
            </a:endParaRPr>
          </a:p>
        </p:txBody>
      </p:sp>
      <p:sp>
        <p:nvSpPr>
          <p:cNvPr id="3725" name="Google Shape;3725;p260"/>
          <p:cNvSpPr/>
          <p:nvPr/>
        </p:nvSpPr>
        <p:spPr>
          <a:xfrm>
            <a:off x="6901250" y="3237525"/>
            <a:ext cx="1963800" cy="1030800"/>
          </a:xfrm>
          <a:prstGeom prst="wedgeRoundRectCallout">
            <a:avLst>
              <a:gd fmla="val -56589" name="adj1"/>
              <a:gd fmla="val 24316" name="adj2"/>
              <a:gd fmla="val 0" name="adj3"/>
            </a:avLst>
          </a:prstGeom>
          <a:solidFill>
            <a:srgbClr val="EFEFE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Approves the Osaka-fu HR plan including that of public health center nurses and staff</a:t>
            </a:r>
            <a:endParaRPr sz="1200">
              <a:solidFill>
                <a:srgbClr val="434343"/>
              </a:solidFill>
              <a:latin typeface="Montserrat"/>
              <a:ea typeface="Montserrat"/>
              <a:cs typeface="Montserrat"/>
              <a:sym typeface="Montserrat"/>
            </a:endParaRPr>
          </a:p>
        </p:txBody>
      </p:sp>
      <p:cxnSp>
        <p:nvCxnSpPr>
          <p:cNvPr id="3726" name="Google Shape;3726;p260"/>
          <p:cNvCxnSpPr>
            <a:stCxn id="3718" idx="2"/>
            <a:endCxn id="3717" idx="3"/>
          </p:cNvCxnSpPr>
          <p:nvPr/>
        </p:nvCxnSpPr>
        <p:spPr>
          <a:xfrm flipH="1">
            <a:off x="3638750" y="2478219"/>
            <a:ext cx="1961400" cy="1265400"/>
          </a:xfrm>
          <a:prstGeom prst="straightConnector1">
            <a:avLst/>
          </a:prstGeom>
          <a:noFill/>
          <a:ln cap="flat" cmpd="sng" w="38100">
            <a:solidFill>
              <a:srgbClr val="5E0942"/>
            </a:solidFill>
            <a:prstDash val="solid"/>
            <a:round/>
            <a:headEnd len="med" w="med" type="none"/>
            <a:tailEnd len="med" w="med" type="stealth"/>
          </a:ln>
        </p:spPr>
      </p:cxnSp>
      <p:cxnSp>
        <p:nvCxnSpPr>
          <p:cNvPr id="3727" name="Google Shape;3727;p260"/>
          <p:cNvCxnSpPr>
            <a:stCxn id="3716" idx="6"/>
            <a:endCxn id="3719" idx="1"/>
          </p:cNvCxnSpPr>
          <p:nvPr/>
        </p:nvCxnSpPr>
        <p:spPr>
          <a:xfrm>
            <a:off x="3543847" y="2478219"/>
            <a:ext cx="1961400" cy="1265400"/>
          </a:xfrm>
          <a:prstGeom prst="straightConnector1">
            <a:avLst/>
          </a:prstGeom>
          <a:noFill/>
          <a:ln cap="flat" cmpd="sng" w="38100">
            <a:solidFill>
              <a:srgbClr val="5E0942"/>
            </a:solidFill>
            <a:prstDash val="solid"/>
            <a:round/>
            <a:headEnd len="med" w="med" type="none"/>
            <a:tailEnd len="med" w="med" type="stealth"/>
          </a:ln>
        </p:spPr>
      </p:cxnSp>
      <p:sp>
        <p:nvSpPr>
          <p:cNvPr id="3728" name="Google Shape;3728;p260"/>
          <p:cNvSpPr/>
          <p:nvPr/>
        </p:nvSpPr>
        <p:spPr>
          <a:xfrm>
            <a:off x="5325188" y="4173375"/>
            <a:ext cx="1543800" cy="615600"/>
          </a:xfrm>
          <a:prstGeom prst="roundRect">
            <a:avLst>
              <a:gd fmla="val 16667" name="adj"/>
            </a:avLst>
          </a:prstGeom>
          <a:solidFill>
            <a:srgbClr val="5E0942"/>
          </a:solidFill>
          <a:ln>
            <a:noFill/>
          </a:ln>
          <a:effectLst>
            <a:outerShdw blurRad="57150" rotWithShape="0" algn="bl" dir="5400000" dist="19050">
              <a:srgbClr val="000000">
                <a:alpha val="50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b="1" lang="en" sz="1200">
                <a:solidFill>
                  <a:srgbClr val="FFFFFF"/>
                </a:solidFill>
                <a:latin typeface="Montserrat"/>
                <a:ea typeface="Montserrat"/>
                <a:cs typeface="Montserrat"/>
                <a:sym typeface="Montserrat"/>
              </a:rPr>
              <a:t>2. Who has the resources to make that change?</a:t>
            </a:r>
            <a:endParaRPr b="1" sz="1200">
              <a:solidFill>
                <a:srgbClr val="FFFFFF"/>
              </a:solidFill>
              <a:latin typeface="Montserrat"/>
              <a:ea typeface="Montserrat"/>
              <a:cs typeface="Montserrat"/>
              <a:sym typeface="Montserrat"/>
            </a:endParaRPr>
          </a:p>
        </p:txBody>
      </p:sp>
      <p:sp>
        <p:nvSpPr>
          <p:cNvPr id="3729" name="Google Shape;3729;p260"/>
          <p:cNvSpPr/>
          <p:nvPr/>
        </p:nvSpPr>
        <p:spPr>
          <a:xfrm>
            <a:off x="2272600" y="4173375"/>
            <a:ext cx="1543800" cy="615600"/>
          </a:xfrm>
          <a:prstGeom prst="roundRect">
            <a:avLst>
              <a:gd fmla="val 16667" name="adj"/>
            </a:avLst>
          </a:prstGeom>
          <a:solidFill>
            <a:srgbClr val="5E0942"/>
          </a:solidFill>
          <a:ln>
            <a:noFill/>
          </a:ln>
          <a:effectLst>
            <a:outerShdw blurRad="57150" rotWithShape="0" algn="bl" dir="5400000" dist="19050">
              <a:srgbClr val="000000">
                <a:alpha val="50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b="1" lang="en" sz="1200">
                <a:solidFill>
                  <a:srgbClr val="FFFFFF"/>
                </a:solidFill>
                <a:latin typeface="Montserrat"/>
                <a:ea typeface="Montserrat"/>
                <a:cs typeface="Montserrat"/>
                <a:sym typeface="Montserrat"/>
              </a:rPr>
              <a:t>4. What resources do we have that they want?</a:t>
            </a:r>
            <a:endParaRPr b="1" sz="1200">
              <a:solidFill>
                <a:srgbClr val="FFFFFF"/>
              </a:solidFill>
              <a:latin typeface="Montserrat"/>
              <a:ea typeface="Montserrat"/>
              <a:cs typeface="Montserrat"/>
              <a:sym typeface="Montserrat"/>
            </a:endParaRPr>
          </a:p>
        </p:txBody>
      </p:sp>
      <p:sp>
        <p:nvSpPr>
          <p:cNvPr id="3730" name="Google Shape;3730;p260"/>
          <p:cNvSpPr/>
          <p:nvPr/>
        </p:nvSpPr>
        <p:spPr>
          <a:xfrm>
            <a:off x="278225" y="1290950"/>
            <a:ext cx="1543800" cy="615600"/>
          </a:xfrm>
          <a:prstGeom prst="roundRect">
            <a:avLst>
              <a:gd fmla="val 16667" name="adj"/>
            </a:avLst>
          </a:prstGeom>
          <a:solidFill>
            <a:srgbClr val="5E0942"/>
          </a:solidFill>
          <a:ln>
            <a:noFill/>
          </a:ln>
          <a:effectLst>
            <a:outerShdw blurRad="57150" rotWithShape="0" algn="bl" dir="5400000" dist="19050">
              <a:srgbClr val="000000">
                <a:alpha val="50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b="1" lang="en" sz="1200">
                <a:solidFill>
                  <a:srgbClr val="FFFFFF"/>
                </a:solidFill>
                <a:latin typeface="Montserrat"/>
                <a:ea typeface="Montserrat"/>
                <a:cs typeface="Montserrat"/>
                <a:sym typeface="Montserrat"/>
              </a:rPr>
              <a:t>1. What change</a:t>
            </a:r>
            <a:br>
              <a:rPr b="1" lang="en" sz="1200">
                <a:solidFill>
                  <a:srgbClr val="FFFFFF"/>
                </a:solidFill>
                <a:latin typeface="Montserrat"/>
                <a:ea typeface="Montserrat"/>
                <a:cs typeface="Montserrat"/>
                <a:sym typeface="Montserrat"/>
              </a:rPr>
            </a:br>
            <a:r>
              <a:rPr b="1" lang="en" sz="1200">
                <a:solidFill>
                  <a:srgbClr val="FFFFFF"/>
                </a:solidFill>
                <a:latin typeface="Montserrat"/>
                <a:ea typeface="Montserrat"/>
                <a:cs typeface="Montserrat"/>
                <a:sym typeface="Montserrat"/>
              </a:rPr>
              <a:t>do we want?</a:t>
            </a:r>
            <a:endParaRPr b="1" sz="1200">
              <a:solidFill>
                <a:srgbClr val="FFFFFF"/>
              </a:solidFill>
              <a:latin typeface="Montserrat"/>
              <a:ea typeface="Montserrat"/>
              <a:cs typeface="Montserrat"/>
              <a:sym typeface="Montserrat"/>
            </a:endParaRPr>
          </a:p>
        </p:txBody>
      </p:sp>
      <p:sp>
        <p:nvSpPr>
          <p:cNvPr id="3731" name="Google Shape;3731;p260"/>
          <p:cNvSpPr/>
          <p:nvPr/>
        </p:nvSpPr>
        <p:spPr>
          <a:xfrm>
            <a:off x="7321975" y="1123775"/>
            <a:ext cx="1543800" cy="615600"/>
          </a:xfrm>
          <a:prstGeom prst="roundRect">
            <a:avLst>
              <a:gd fmla="val 16667" name="adj"/>
            </a:avLst>
          </a:prstGeom>
          <a:solidFill>
            <a:srgbClr val="5E0942"/>
          </a:solidFill>
          <a:ln>
            <a:noFill/>
          </a:ln>
          <a:effectLst>
            <a:outerShdw blurRad="57150" rotWithShape="0" algn="bl" dir="5400000" dist="19050">
              <a:srgbClr val="000000">
                <a:alpha val="50000"/>
              </a:srgbClr>
            </a:outerShdw>
          </a:effectLst>
        </p:spPr>
        <p:txBody>
          <a:bodyPr anchorCtr="0" anchor="ctr" bIns="91425" lIns="0" spcFirstLastPara="1" rIns="0" wrap="square" tIns="91425">
            <a:noAutofit/>
          </a:bodyPr>
          <a:lstStyle/>
          <a:p>
            <a:pPr indent="0" lvl="0" marL="0" rtl="0" algn="ctr">
              <a:spcBef>
                <a:spcPts val="0"/>
              </a:spcBef>
              <a:spcAft>
                <a:spcPts val="0"/>
              </a:spcAft>
              <a:buNone/>
            </a:pPr>
            <a:r>
              <a:rPr b="1" lang="en" sz="1200">
                <a:solidFill>
                  <a:srgbClr val="FFFFFF"/>
                </a:solidFill>
                <a:latin typeface="Montserrat"/>
                <a:ea typeface="Montserrat"/>
                <a:cs typeface="Montserrat"/>
                <a:sym typeface="Montserrat"/>
              </a:rPr>
              <a:t>3. What do</a:t>
            </a:r>
            <a:br>
              <a:rPr b="1" lang="en" sz="1200">
                <a:solidFill>
                  <a:srgbClr val="FFFFFF"/>
                </a:solidFill>
                <a:latin typeface="Montserrat"/>
                <a:ea typeface="Montserrat"/>
                <a:cs typeface="Montserrat"/>
                <a:sym typeface="Montserrat"/>
              </a:rPr>
            </a:br>
            <a:r>
              <a:rPr b="1" lang="en" sz="1200">
                <a:solidFill>
                  <a:srgbClr val="FFFFFF"/>
                </a:solidFill>
                <a:latin typeface="Montserrat"/>
                <a:ea typeface="Montserrat"/>
                <a:cs typeface="Montserrat"/>
                <a:sym typeface="Montserrat"/>
              </a:rPr>
              <a:t>they want?</a:t>
            </a:r>
            <a:endParaRPr b="1" sz="1200">
              <a:solidFill>
                <a:srgbClr val="FFFFFF"/>
              </a:solidFill>
              <a:latin typeface="Montserrat"/>
              <a:ea typeface="Montserrat"/>
              <a:cs typeface="Montserrat"/>
              <a:sym typeface="Montserrat"/>
            </a:endParaRPr>
          </a:p>
        </p:txBody>
      </p:sp>
      <p:cxnSp>
        <p:nvCxnSpPr>
          <p:cNvPr id="3732" name="Google Shape;3732;p260"/>
          <p:cNvCxnSpPr/>
          <p:nvPr/>
        </p:nvCxnSpPr>
        <p:spPr>
          <a:xfrm flipH="1">
            <a:off x="3633210" y="2478219"/>
            <a:ext cx="1961400" cy="1265400"/>
          </a:xfrm>
          <a:prstGeom prst="straightConnector1">
            <a:avLst/>
          </a:prstGeom>
          <a:noFill/>
          <a:ln cap="flat" cmpd="sng" w="76200">
            <a:solidFill>
              <a:srgbClr val="5E0942"/>
            </a:solidFill>
            <a:prstDash val="solid"/>
            <a:round/>
            <a:headEnd len="med" w="med" type="none"/>
            <a:tailEnd len="med" w="med" type="stealth"/>
          </a:ln>
        </p:spPr>
      </p:cxnSp>
      <p:sp>
        <p:nvSpPr>
          <p:cNvPr id="3733" name="Google Shape;3733;p260"/>
          <p:cNvSpPr txBox="1"/>
          <p:nvPr/>
        </p:nvSpPr>
        <p:spPr>
          <a:xfrm>
            <a:off x="1735900" y="1121600"/>
            <a:ext cx="23148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Public health center nurses and staff in Osaka-fu</a:t>
            </a:r>
            <a:endParaRPr b="1">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7" name="Shape 3737"/>
        <p:cNvGrpSpPr/>
        <p:nvPr/>
      </p:nvGrpSpPr>
      <p:grpSpPr>
        <a:xfrm>
          <a:off x="0" y="0"/>
          <a:ext cx="0" cy="0"/>
          <a:chOff x="0" y="0"/>
          <a:chExt cx="0" cy="0"/>
        </a:xfrm>
      </p:grpSpPr>
      <p:sp>
        <p:nvSpPr>
          <p:cNvPr id="3738" name="Google Shape;3738;p261"/>
          <p:cNvSpPr txBox="1"/>
          <p:nvPr>
            <p:ph idx="4294967295" type="body"/>
          </p:nvPr>
        </p:nvSpPr>
        <p:spPr>
          <a:xfrm>
            <a:off x="311700" y="1152475"/>
            <a:ext cx="8520600" cy="3629700"/>
          </a:xfrm>
          <a:prstGeom prst="rect">
            <a:avLst/>
          </a:prstGeom>
          <a:noFill/>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a:solidFill>
                  <a:srgbClr val="434343"/>
                </a:solidFill>
              </a:rPr>
              <a:t>If</a:t>
            </a:r>
            <a:r>
              <a:rPr lang="en">
                <a:solidFill>
                  <a:srgbClr val="434343"/>
                </a:solidFill>
              </a:rPr>
              <a:t> we / our constituency… </a:t>
            </a:r>
            <a:r>
              <a:rPr lang="en">
                <a:solidFill>
                  <a:srgbClr val="5E0942"/>
                </a:solidFill>
              </a:rPr>
              <a:t>(use our resources in this particular way)</a:t>
            </a:r>
            <a:endParaRPr>
              <a:solidFill>
                <a:srgbClr val="5E0942"/>
              </a:solidFill>
            </a:endParaRPr>
          </a:p>
          <a:p>
            <a:pPr indent="0" lvl="0" marL="0" rtl="0" algn="l">
              <a:spcBef>
                <a:spcPts val="1200"/>
              </a:spcBef>
              <a:spcAft>
                <a:spcPts val="0"/>
              </a:spcAft>
              <a:buClr>
                <a:schemeClr val="dk1"/>
              </a:buClr>
              <a:buSzPts val="1100"/>
              <a:buFont typeface="Arial"/>
              <a:buNone/>
            </a:pPr>
            <a:r>
              <a:rPr b="1" lang="en">
                <a:solidFill>
                  <a:srgbClr val="434343"/>
                </a:solidFill>
              </a:rPr>
              <a:t>then</a:t>
            </a:r>
            <a:r>
              <a:rPr lang="en">
                <a:solidFill>
                  <a:srgbClr val="434343"/>
                </a:solidFill>
              </a:rPr>
              <a:t>… </a:t>
            </a:r>
            <a:r>
              <a:rPr lang="en">
                <a:solidFill>
                  <a:srgbClr val="5E0942"/>
                </a:solidFill>
              </a:rPr>
              <a:t>(we will get the change we want)</a:t>
            </a:r>
            <a:endParaRPr>
              <a:solidFill>
                <a:srgbClr val="5E0942"/>
              </a:solidFill>
            </a:endParaRPr>
          </a:p>
          <a:p>
            <a:pPr indent="0" lvl="0" marL="0" rtl="0" algn="l">
              <a:spcBef>
                <a:spcPts val="1200"/>
              </a:spcBef>
              <a:spcAft>
                <a:spcPts val="1200"/>
              </a:spcAft>
              <a:buNone/>
            </a:pPr>
            <a:r>
              <a:rPr b="1" lang="en">
                <a:solidFill>
                  <a:srgbClr val="434343"/>
                </a:solidFill>
              </a:rPr>
              <a:t>because</a:t>
            </a:r>
            <a:r>
              <a:rPr lang="en">
                <a:solidFill>
                  <a:srgbClr val="434343"/>
                </a:solidFill>
              </a:rPr>
              <a:t>… </a:t>
            </a:r>
            <a:r>
              <a:rPr lang="en">
                <a:solidFill>
                  <a:srgbClr val="5E0942"/>
                </a:solidFill>
              </a:rPr>
              <a:t>(reason/assumption)</a:t>
            </a:r>
            <a:endParaRPr>
              <a:solidFill>
                <a:srgbClr val="5E0942"/>
              </a:solidFill>
            </a:endParaRPr>
          </a:p>
        </p:txBody>
      </p:sp>
      <p:sp>
        <p:nvSpPr>
          <p:cNvPr id="3739" name="Google Shape;3739;p2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Theory of change</a:t>
            </a:r>
            <a:endParaRPr/>
          </a:p>
        </p:txBody>
      </p:sp>
      <p:cxnSp>
        <p:nvCxnSpPr>
          <p:cNvPr id="3740" name="Google Shape;3740;p261"/>
          <p:cNvCxnSpPr/>
          <p:nvPr/>
        </p:nvCxnSpPr>
        <p:spPr>
          <a:xfrm flipH="1" rot="10800000">
            <a:off x="5229152" y="4248301"/>
            <a:ext cx="2928300" cy="410100"/>
          </a:xfrm>
          <a:prstGeom prst="straightConnector1">
            <a:avLst/>
          </a:prstGeom>
          <a:noFill/>
          <a:ln cap="flat" cmpd="sng" w="28325">
            <a:solidFill>
              <a:srgbClr val="B7B7B7"/>
            </a:solidFill>
            <a:prstDash val="solid"/>
            <a:round/>
            <a:headEnd len="med" w="med" type="none"/>
            <a:tailEnd len="med" w="med" type="none"/>
          </a:ln>
        </p:spPr>
      </p:cxnSp>
      <p:sp>
        <p:nvSpPr>
          <p:cNvPr id="3741" name="Google Shape;3741;p261"/>
          <p:cNvSpPr/>
          <p:nvPr/>
        </p:nvSpPr>
        <p:spPr>
          <a:xfrm>
            <a:off x="6375186" y="4436185"/>
            <a:ext cx="640800" cy="345900"/>
          </a:xfrm>
          <a:prstGeom prst="triangle">
            <a:avLst>
              <a:gd fmla="val 50000" name="adj"/>
            </a:avLst>
          </a:prstGeom>
          <a:solidFill>
            <a:srgbClr val="B7B7B7"/>
          </a:solidFill>
          <a:ln>
            <a:noFill/>
          </a:ln>
        </p:spPr>
        <p:txBody>
          <a:bodyPr anchorCtr="0" anchor="ctr" bIns="68000" lIns="68000" spcFirstLastPara="1" rIns="68000" wrap="square" tIns="68000">
            <a:noAutofit/>
          </a:bodyPr>
          <a:lstStyle/>
          <a:p>
            <a:pPr indent="0" lvl="0" marL="0" rtl="0" algn="ctr">
              <a:spcBef>
                <a:spcPts val="0"/>
              </a:spcBef>
              <a:spcAft>
                <a:spcPts val="0"/>
              </a:spcAft>
              <a:buNone/>
            </a:pPr>
            <a:r>
              <a:t/>
            </a:r>
            <a:endParaRPr sz="1041"/>
          </a:p>
        </p:txBody>
      </p:sp>
      <p:sp>
        <p:nvSpPr>
          <p:cNvPr id="3742" name="Google Shape;3742;p261"/>
          <p:cNvSpPr/>
          <p:nvPr/>
        </p:nvSpPr>
        <p:spPr>
          <a:xfrm>
            <a:off x="7324227" y="2547085"/>
            <a:ext cx="1237800" cy="12378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41">
                <a:solidFill>
                  <a:srgbClr val="5E0942"/>
                </a:solidFill>
                <a:latin typeface="Montserrat"/>
                <a:ea typeface="Montserrat"/>
                <a:cs typeface="Montserrat"/>
                <a:sym typeface="Montserrat"/>
              </a:rPr>
              <a:t>Needs /</a:t>
            </a:r>
            <a:endParaRPr b="1" sz="1041">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1041">
                <a:solidFill>
                  <a:srgbClr val="5E0942"/>
                </a:solidFill>
                <a:latin typeface="Montserrat"/>
                <a:ea typeface="Montserrat"/>
                <a:cs typeface="Montserrat"/>
                <a:sym typeface="Montserrat"/>
              </a:rPr>
              <a:t>Interests</a:t>
            </a:r>
            <a:endParaRPr b="1" sz="1041">
              <a:solidFill>
                <a:srgbClr val="5E0942"/>
              </a:solidFill>
              <a:latin typeface="Montserrat"/>
              <a:ea typeface="Montserrat"/>
              <a:cs typeface="Montserrat"/>
              <a:sym typeface="Montserrat"/>
            </a:endParaRPr>
          </a:p>
        </p:txBody>
      </p:sp>
      <p:sp>
        <p:nvSpPr>
          <p:cNvPr id="3743" name="Google Shape;3743;p261"/>
          <p:cNvSpPr/>
          <p:nvPr/>
        </p:nvSpPr>
        <p:spPr>
          <a:xfrm>
            <a:off x="7592885" y="3784830"/>
            <a:ext cx="700500" cy="452400"/>
          </a:xfrm>
          <a:prstGeom prst="roundRect">
            <a:avLst>
              <a:gd fmla="val 16667" name="adj"/>
            </a:avLst>
          </a:prstGeom>
          <a:solidFill>
            <a:srgbClr val="A3638F"/>
          </a:solidFill>
          <a:ln>
            <a:noFill/>
          </a:ln>
        </p:spPr>
        <p:txBody>
          <a:bodyPr anchorCtr="0" anchor="ctr" bIns="68000" lIns="68000" spcFirstLastPara="1" rIns="68000" wrap="square" tIns="68000">
            <a:noAutofit/>
          </a:bodyPr>
          <a:lstStyle/>
          <a:p>
            <a:pPr indent="0" lvl="0" marL="0" rtl="0" algn="ctr">
              <a:spcBef>
                <a:spcPts val="0"/>
              </a:spcBef>
              <a:spcAft>
                <a:spcPts val="0"/>
              </a:spcAft>
              <a:buNone/>
            </a:pPr>
            <a:r>
              <a:rPr b="1" lang="en" sz="744">
                <a:solidFill>
                  <a:srgbClr val="FFFFFF"/>
                </a:solidFill>
                <a:latin typeface="Montserrat"/>
                <a:ea typeface="Montserrat"/>
                <a:cs typeface="Montserrat"/>
                <a:sym typeface="Montserrat"/>
              </a:rPr>
              <a:t>Resources</a:t>
            </a:r>
            <a:endParaRPr b="1" sz="744">
              <a:solidFill>
                <a:srgbClr val="FFFFFF"/>
              </a:solidFill>
              <a:latin typeface="Montserrat"/>
              <a:ea typeface="Montserrat"/>
              <a:cs typeface="Montserrat"/>
              <a:sym typeface="Montserrat"/>
            </a:endParaRPr>
          </a:p>
        </p:txBody>
      </p:sp>
      <p:sp>
        <p:nvSpPr>
          <p:cNvPr id="3744" name="Google Shape;3744;p261"/>
          <p:cNvSpPr txBox="1"/>
          <p:nvPr/>
        </p:nvSpPr>
        <p:spPr>
          <a:xfrm>
            <a:off x="4646614" y="2294741"/>
            <a:ext cx="1582800" cy="297600"/>
          </a:xfrm>
          <a:prstGeom prst="rect">
            <a:avLst/>
          </a:prstGeom>
          <a:noFill/>
          <a:ln>
            <a:noFill/>
          </a:ln>
        </p:spPr>
        <p:txBody>
          <a:bodyPr anchorCtr="0" anchor="t" bIns="68000" lIns="68000" spcFirstLastPara="1" rIns="68000" wrap="square" tIns="68000">
            <a:spAutoFit/>
          </a:bodyPr>
          <a:lstStyle/>
          <a:p>
            <a:pPr indent="0" lvl="0" marL="0" rtl="0" algn="ctr">
              <a:spcBef>
                <a:spcPts val="0"/>
              </a:spcBef>
              <a:spcAft>
                <a:spcPts val="0"/>
              </a:spcAft>
              <a:buNone/>
            </a:pPr>
            <a:r>
              <a:rPr b="1" lang="en" sz="1041">
                <a:solidFill>
                  <a:srgbClr val="434343"/>
                </a:solidFill>
                <a:latin typeface="Montserrat"/>
                <a:ea typeface="Montserrat"/>
                <a:cs typeface="Montserrat"/>
                <a:sym typeface="Montserrat"/>
              </a:rPr>
              <a:t>Person 1</a:t>
            </a:r>
            <a:endParaRPr sz="1041">
              <a:solidFill>
                <a:srgbClr val="434343"/>
              </a:solidFill>
              <a:latin typeface="Montserrat"/>
              <a:ea typeface="Montserrat"/>
              <a:cs typeface="Montserrat"/>
              <a:sym typeface="Montserrat"/>
            </a:endParaRPr>
          </a:p>
        </p:txBody>
      </p:sp>
      <p:sp>
        <p:nvSpPr>
          <p:cNvPr id="3745" name="Google Shape;3745;p261"/>
          <p:cNvSpPr/>
          <p:nvPr/>
        </p:nvSpPr>
        <p:spPr>
          <a:xfrm>
            <a:off x="5063993" y="2987734"/>
            <a:ext cx="748200" cy="7482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893">
                <a:solidFill>
                  <a:srgbClr val="5E0942"/>
                </a:solidFill>
                <a:latin typeface="Montserrat"/>
                <a:ea typeface="Montserrat"/>
                <a:cs typeface="Montserrat"/>
                <a:sym typeface="Montserrat"/>
              </a:rPr>
              <a:t>Needs /</a:t>
            </a:r>
            <a:endParaRPr b="1" sz="893">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893">
                <a:solidFill>
                  <a:srgbClr val="5E0942"/>
                </a:solidFill>
                <a:latin typeface="Montserrat"/>
                <a:ea typeface="Montserrat"/>
                <a:cs typeface="Montserrat"/>
                <a:sym typeface="Montserrat"/>
              </a:rPr>
              <a:t>Interests</a:t>
            </a:r>
            <a:endParaRPr b="1" sz="893">
              <a:solidFill>
                <a:srgbClr val="5E0942"/>
              </a:solidFill>
              <a:latin typeface="Montserrat"/>
              <a:ea typeface="Montserrat"/>
              <a:cs typeface="Montserrat"/>
              <a:sym typeface="Montserrat"/>
            </a:endParaRPr>
          </a:p>
        </p:txBody>
      </p:sp>
      <p:sp>
        <p:nvSpPr>
          <p:cNvPr id="3746" name="Google Shape;3746;p261"/>
          <p:cNvSpPr/>
          <p:nvPr/>
        </p:nvSpPr>
        <p:spPr>
          <a:xfrm>
            <a:off x="4815752" y="3744033"/>
            <a:ext cx="1244700" cy="798600"/>
          </a:xfrm>
          <a:prstGeom prst="roundRect">
            <a:avLst>
              <a:gd fmla="val 16667" name="adj"/>
            </a:avLst>
          </a:prstGeom>
          <a:solidFill>
            <a:srgbClr val="A3638F"/>
          </a:solidFill>
          <a:ln>
            <a:noFill/>
          </a:ln>
        </p:spPr>
        <p:txBody>
          <a:bodyPr anchorCtr="0" anchor="ctr" bIns="68000" lIns="68000" spcFirstLastPara="1" rIns="68000" wrap="square" tIns="68000">
            <a:noAutofit/>
          </a:bodyPr>
          <a:lstStyle/>
          <a:p>
            <a:pPr indent="0" lvl="0" marL="0" rtl="0" algn="ctr">
              <a:spcBef>
                <a:spcPts val="0"/>
              </a:spcBef>
              <a:spcAft>
                <a:spcPts val="0"/>
              </a:spcAft>
              <a:buNone/>
            </a:pPr>
            <a:r>
              <a:rPr b="1" lang="en" sz="1041">
                <a:solidFill>
                  <a:srgbClr val="FFFFFF"/>
                </a:solidFill>
                <a:latin typeface="Montserrat"/>
                <a:ea typeface="Montserrat"/>
                <a:cs typeface="Montserrat"/>
                <a:sym typeface="Montserrat"/>
              </a:rPr>
              <a:t>Resources</a:t>
            </a:r>
            <a:endParaRPr b="1" sz="1041">
              <a:solidFill>
                <a:srgbClr val="FFFFFF"/>
              </a:solidFill>
              <a:latin typeface="Montserrat"/>
              <a:ea typeface="Montserrat"/>
              <a:cs typeface="Montserrat"/>
              <a:sym typeface="Montserrat"/>
            </a:endParaRPr>
          </a:p>
        </p:txBody>
      </p:sp>
      <p:sp>
        <p:nvSpPr>
          <p:cNvPr id="3747" name="Google Shape;3747;p261"/>
          <p:cNvSpPr txBox="1"/>
          <p:nvPr/>
        </p:nvSpPr>
        <p:spPr>
          <a:xfrm>
            <a:off x="7151630" y="2294741"/>
            <a:ext cx="1582800" cy="297600"/>
          </a:xfrm>
          <a:prstGeom prst="rect">
            <a:avLst/>
          </a:prstGeom>
          <a:noFill/>
          <a:ln>
            <a:noFill/>
          </a:ln>
        </p:spPr>
        <p:txBody>
          <a:bodyPr anchorCtr="0" anchor="t" bIns="68000" lIns="68000" spcFirstLastPara="1" rIns="68000" wrap="square" tIns="68000">
            <a:spAutoFit/>
          </a:bodyPr>
          <a:lstStyle/>
          <a:p>
            <a:pPr indent="0" lvl="0" marL="0" rtl="0" algn="ctr">
              <a:spcBef>
                <a:spcPts val="0"/>
              </a:spcBef>
              <a:spcAft>
                <a:spcPts val="0"/>
              </a:spcAft>
              <a:buNone/>
            </a:pPr>
            <a:r>
              <a:rPr b="1" lang="en" sz="1041">
                <a:solidFill>
                  <a:srgbClr val="434343"/>
                </a:solidFill>
                <a:latin typeface="Montserrat"/>
                <a:ea typeface="Montserrat"/>
                <a:cs typeface="Montserrat"/>
                <a:sym typeface="Montserrat"/>
              </a:rPr>
              <a:t>Person 2</a:t>
            </a:r>
            <a:endParaRPr sz="1041">
              <a:solidFill>
                <a:srgbClr val="434343"/>
              </a:solidFill>
              <a:latin typeface="Montserrat"/>
              <a:ea typeface="Montserrat"/>
              <a:cs typeface="Montserrat"/>
              <a:sym typeface="Montserrat"/>
            </a:endParaRPr>
          </a:p>
        </p:txBody>
      </p:sp>
      <p:cxnSp>
        <p:nvCxnSpPr>
          <p:cNvPr id="3748" name="Google Shape;3748;p261"/>
          <p:cNvCxnSpPr/>
          <p:nvPr/>
        </p:nvCxnSpPr>
        <p:spPr>
          <a:xfrm>
            <a:off x="6691149" y="2261559"/>
            <a:ext cx="6900" cy="2210400"/>
          </a:xfrm>
          <a:prstGeom prst="straightConnector1">
            <a:avLst/>
          </a:prstGeom>
          <a:noFill/>
          <a:ln cap="flat" cmpd="sng" w="14175">
            <a:solidFill>
              <a:srgbClr val="B7B7B7"/>
            </a:solidFill>
            <a:prstDash val="dot"/>
            <a:round/>
            <a:headEnd len="med" w="med" type="none"/>
            <a:tailEnd len="med" w="med" type="none"/>
          </a:ln>
        </p:spPr>
      </p:cxnSp>
      <p:cxnSp>
        <p:nvCxnSpPr>
          <p:cNvPr id="3749" name="Google Shape;3749;p261"/>
          <p:cNvCxnSpPr>
            <a:stCxn id="3742" idx="2"/>
            <a:endCxn id="3746" idx="3"/>
          </p:cNvCxnSpPr>
          <p:nvPr/>
        </p:nvCxnSpPr>
        <p:spPr>
          <a:xfrm flipH="1">
            <a:off x="6060327" y="3165985"/>
            <a:ext cx="1263900" cy="977400"/>
          </a:xfrm>
          <a:prstGeom prst="straightConnector1">
            <a:avLst/>
          </a:prstGeom>
          <a:noFill/>
          <a:ln cap="flat" cmpd="sng" w="56675">
            <a:solidFill>
              <a:srgbClr val="5E0942"/>
            </a:solidFill>
            <a:prstDash val="solid"/>
            <a:round/>
            <a:headEnd len="med" w="med" type="none"/>
            <a:tailEnd len="med" w="med" type="stealth"/>
          </a:ln>
        </p:spPr>
      </p:cxnSp>
      <p:cxnSp>
        <p:nvCxnSpPr>
          <p:cNvPr id="3750" name="Google Shape;3750;p261"/>
          <p:cNvCxnSpPr>
            <a:stCxn id="3745" idx="6"/>
            <a:endCxn id="3743" idx="1"/>
          </p:cNvCxnSpPr>
          <p:nvPr/>
        </p:nvCxnSpPr>
        <p:spPr>
          <a:xfrm>
            <a:off x="5812193" y="3361834"/>
            <a:ext cx="1780800" cy="649200"/>
          </a:xfrm>
          <a:prstGeom prst="straightConnector1">
            <a:avLst/>
          </a:prstGeom>
          <a:noFill/>
          <a:ln cap="flat" cmpd="sng" w="14175">
            <a:solidFill>
              <a:srgbClr val="5E0942"/>
            </a:solidFill>
            <a:prstDash val="solid"/>
            <a:round/>
            <a:headEnd len="med" w="med" type="none"/>
            <a:tailEnd len="med" w="med" type="stealth"/>
          </a:ln>
        </p:spPr>
      </p:cxnSp>
      <p:sp>
        <p:nvSpPr>
          <p:cNvPr id="3751" name="Google Shape;3751;p261"/>
          <p:cNvSpPr/>
          <p:nvPr/>
        </p:nvSpPr>
        <p:spPr>
          <a:xfrm>
            <a:off x="760550" y="3079875"/>
            <a:ext cx="3202500" cy="1149600"/>
          </a:xfrm>
          <a:prstGeom prst="wedgeRoundRectCallout">
            <a:avLst>
              <a:gd fmla="val -20642" name="adj1"/>
              <a:gd fmla="val -64231"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A theory of change</a:t>
            </a:r>
            <a:br>
              <a:rPr lang="en" sz="1600">
                <a:solidFill>
                  <a:srgbClr val="434343"/>
                </a:solidFill>
                <a:latin typeface="Montserrat"/>
                <a:ea typeface="Montserrat"/>
                <a:cs typeface="Montserrat"/>
                <a:sym typeface="Montserrat"/>
              </a:rPr>
            </a:br>
            <a:r>
              <a:rPr lang="en" sz="1600">
                <a:solidFill>
                  <a:srgbClr val="434343"/>
                </a:solidFill>
                <a:latin typeface="Montserrat"/>
                <a:ea typeface="Montserrat"/>
                <a:cs typeface="Montserrat"/>
                <a:sym typeface="Montserrat"/>
              </a:rPr>
              <a:t>exposes weak assumptions and forces refinement</a:t>
            </a:r>
            <a:br>
              <a:rPr lang="en" sz="1600">
                <a:solidFill>
                  <a:srgbClr val="434343"/>
                </a:solidFill>
                <a:latin typeface="Montserrat"/>
                <a:ea typeface="Montserrat"/>
                <a:cs typeface="Montserrat"/>
                <a:sym typeface="Montserrat"/>
              </a:rPr>
            </a:br>
            <a:r>
              <a:rPr lang="en" sz="1600">
                <a:solidFill>
                  <a:srgbClr val="434343"/>
                </a:solidFill>
                <a:latin typeface="Montserrat"/>
                <a:ea typeface="Montserrat"/>
                <a:cs typeface="Montserrat"/>
                <a:sym typeface="Montserrat"/>
              </a:rPr>
              <a:t>and tough conversations</a:t>
            </a:r>
            <a:endParaRPr sz="1600">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5" name="Shape 3755"/>
        <p:cNvGrpSpPr/>
        <p:nvPr/>
      </p:nvGrpSpPr>
      <p:grpSpPr>
        <a:xfrm>
          <a:off x="0" y="0"/>
          <a:ext cx="0" cy="0"/>
          <a:chOff x="0" y="0"/>
          <a:chExt cx="0" cy="0"/>
        </a:xfrm>
      </p:grpSpPr>
      <p:sp>
        <p:nvSpPr>
          <p:cNvPr id="3756" name="Google Shape;3756;p2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Theory of change</a:t>
            </a:r>
            <a:endParaRPr/>
          </a:p>
        </p:txBody>
      </p:sp>
      <p:sp>
        <p:nvSpPr>
          <p:cNvPr id="3757" name="Google Shape;3757;p262"/>
          <p:cNvSpPr txBox="1"/>
          <p:nvPr>
            <p:ph idx="4294967295" type="body"/>
          </p:nvPr>
        </p:nvSpPr>
        <p:spPr>
          <a:xfrm>
            <a:off x="311700" y="1152475"/>
            <a:ext cx="8520600" cy="3629700"/>
          </a:xfrm>
          <a:prstGeom prst="rect">
            <a:avLst/>
          </a:prstGeom>
          <a:noFill/>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434343"/>
                </a:solidFill>
              </a:rPr>
              <a:t>If</a:t>
            </a:r>
            <a:r>
              <a:rPr lang="en">
                <a:solidFill>
                  <a:srgbClr val="434343"/>
                </a:solidFill>
              </a:rPr>
              <a:t> we public health center nurses and staff in Osaka-fu </a:t>
            </a:r>
            <a:br>
              <a:rPr lang="en">
                <a:solidFill>
                  <a:srgbClr val="434343"/>
                </a:solidFill>
              </a:rPr>
            </a:br>
            <a:r>
              <a:rPr lang="en" u="sng">
                <a:solidFill>
                  <a:srgbClr val="434343"/>
                </a:solidFill>
              </a:rPr>
              <a:t>impact Governor Yoshimura's reputation</a:t>
            </a:r>
            <a:r>
              <a:rPr lang="en">
                <a:solidFill>
                  <a:srgbClr val="434343"/>
                </a:solidFill>
              </a:rPr>
              <a:t> by sharing our challenges,</a:t>
            </a:r>
            <a:br>
              <a:rPr lang="en">
                <a:solidFill>
                  <a:srgbClr val="434343"/>
                </a:solidFill>
              </a:rPr>
            </a:br>
            <a:r>
              <a:rPr lang="en">
                <a:solidFill>
                  <a:srgbClr val="434343"/>
                </a:solidFill>
              </a:rPr>
              <a:t>visualizing and amplifying our stories, and</a:t>
            </a:r>
            <a:br>
              <a:rPr lang="en">
                <a:solidFill>
                  <a:srgbClr val="434343"/>
                </a:solidFill>
              </a:rPr>
            </a:br>
            <a:r>
              <a:rPr lang="en">
                <a:solidFill>
                  <a:srgbClr val="434343"/>
                </a:solidFill>
              </a:rPr>
              <a:t>collecting 100,000 signatures on a nationwide online petition,</a:t>
            </a:r>
            <a:endParaRPr>
              <a:solidFill>
                <a:srgbClr val="5E0942"/>
              </a:solidFill>
            </a:endParaRPr>
          </a:p>
          <a:p>
            <a:pPr indent="0" lvl="0" marL="0" rtl="0" algn="l">
              <a:spcBef>
                <a:spcPts val="1200"/>
              </a:spcBef>
              <a:spcAft>
                <a:spcPts val="0"/>
              </a:spcAft>
              <a:buNone/>
            </a:pPr>
            <a:r>
              <a:rPr b="1" lang="en">
                <a:solidFill>
                  <a:srgbClr val="434343"/>
                </a:solidFill>
              </a:rPr>
              <a:t>then </a:t>
            </a:r>
            <a:r>
              <a:rPr lang="en">
                <a:solidFill>
                  <a:srgbClr val="434343"/>
                </a:solidFill>
              </a:rPr>
              <a:t>we will be able to increase the number of public health center nurses and staff by one at every public health center in Osaka-fu</a:t>
            </a:r>
            <a:endParaRPr>
              <a:solidFill>
                <a:srgbClr val="434343"/>
              </a:solidFill>
            </a:endParaRPr>
          </a:p>
          <a:p>
            <a:pPr indent="0" lvl="0" marL="0" rtl="0" algn="l">
              <a:spcBef>
                <a:spcPts val="1200"/>
              </a:spcBef>
              <a:spcAft>
                <a:spcPts val="1200"/>
              </a:spcAft>
              <a:buNone/>
            </a:pPr>
            <a:r>
              <a:rPr b="1" lang="en">
                <a:solidFill>
                  <a:srgbClr val="434343"/>
                </a:solidFill>
              </a:rPr>
              <a:t>because</a:t>
            </a:r>
            <a:r>
              <a:rPr lang="en">
                <a:solidFill>
                  <a:srgbClr val="434343"/>
                </a:solidFill>
              </a:rPr>
              <a:t> 100,000 signatures nationwide will threaten the</a:t>
            </a:r>
            <a:br>
              <a:rPr lang="en">
                <a:solidFill>
                  <a:srgbClr val="434343"/>
                </a:solidFill>
              </a:rPr>
            </a:br>
            <a:r>
              <a:rPr lang="en">
                <a:solidFill>
                  <a:srgbClr val="434343"/>
                </a:solidFill>
              </a:rPr>
              <a:t>nationwide popularity of Governor Yoshimura, who wants to</a:t>
            </a:r>
            <a:br>
              <a:rPr lang="en">
                <a:solidFill>
                  <a:srgbClr val="434343"/>
                </a:solidFill>
              </a:rPr>
            </a:br>
            <a:r>
              <a:rPr lang="en">
                <a:solidFill>
                  <a:srgbClr val="434343"/>
                </a:solidFill>
              </a:rPr>
              <a:t>maintain a public image of “doing his best under pandemic.”</a:t>
            </a:r>
            <a:endParaRPr b="1">
              <a:solidFill>
                <a:srgbClr val="5E0942"/>
              </a:solidFill>
            </a:endParaRPr>
          </a:p>
        </p:txBody>
      </p:sp>
      <p:sp>
        <p:nvSpPr>
          <p:cNvPr id="3758" name="Google Shape;3758;p262"/>
          <p:cNvSpPr txBox="1"/>
          <p:nvPr/>
        </p:nvSpPr>
        <p:spPr>
          <a:xfrm flipH="1" rot="900526">
            <a:off x="7195440" y="566819"/>
            <a:ext cx="1560432" cy="58181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Is this organizing?</a:t>
            </a:r>
            <a:endParaRPr b="1" sz="1200">
              <a:solidFill>
                <a:srgbClr val="5E0942"/>
              </a:solidFill>
              <a:latin typeface="Montserrat"/>
              <a:ea typeface="Montserrat"/>
              <a:cs typeface="Montserrat"/>
              <a:sym typeface="Montserrat"/>
            </a:endParaRPr>
          </a:p>
        </p:txBody>
      </p:sp>
      <p:sp>
        <p:nvSpPr>
          <p:cNvPr id="3759" name="Google Shape;3759;p262"/>
          <p:cNvSpPr/>
          <p:nvPr/>
        </p:nvSpPr>
        <p:spPr>
          <a:xfrm rot="-7266787">
            <a:off x="7892555" y="1139126"/>
            <a:ext cx="256585" cy="438125"/>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
        <p:nvSpPr>
          <p:cNvPr id="3760" name="Google Shape;3760;p262"/>
          <p:cNvSpPr txBox="1"/>
          <p:nvPr/>
        </p:nvSpPr>
        <p:spPr>
          <a:xfrm rot="-900526">
            <a:off x="6637827" y="4281570"/>
            <a:ext cx="1560432" cy="79430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Is this assumption realistic?</a:t>
            </a:r>
            <a:endParaRPr b="1" sz="1200">
              <a:solidFill>
                <a:srgbClr val="5E0942"/>
              </a:solidFill>
              <a:latin typeface="Montserrat"/>
              <a:ea typeface="Montserrat"/>
              <a:cs typeface="Montserrat"/>
              <a:sym typeface="Montserrat"/>
            </a:endParaRPr>
          </a:p>
        </p:txBody>
      </p:sp>
      <p:sp>
        <p:nvSpPr>
          <p:cNvPr id="3761" name="Google Shape;3761;p262"/>
          <p:cNvSpPr/>
          <p:nvPr/>
        </p:nvSpPr>
        <p:spPr>
          <a:xfrm flipH="1" rot="-1531481">
            <a:off x="7545080" y="3862801"/>
            <a:ext cx="256600" cy="438150"/>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
        <p:nvSpPr>
          <p:cNvPr id="3762" name="Google Shape;3762;p262"/>
          <p:cNvSpPr/>
          <p:nvPr/>
        </p:nvSpPr>
        <p:spPr>
          <a:xfrm>
            <a:off x="1752750" y="4455675"/>
            <a:ext cx="4808700" cy="446100"/>
          </a:xfrm>
          <a:prstGeom prst="wedgeRoundRectCallout">
            <a:avLst>
              <a:gd fmla="val 57759" name="adj1"/>
              <a:gd fmla="val 23256" name="adj2"/>
              <a:gd fmla="val 0" name="adj3"/>
            </a:avLst>
          </a:prstGeom>
          <a:solidFill>
            <a:srgbClr val="EFEFE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Governor Yoshimura gets 2,000,000 votes in an election</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 What would be an impactful number to get his attention?</a:t>
            </a:r>
            <a:endParaRPr sz="1200">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3766" name="Shape 3766"/>
        <p:cNvGrpSpPr/>
        <p:nvPr/>
      </p:nvGrpSpPr>
      <p:grpSpPr>
        <a:xfrm>
          <a:off x="0" y="0"/>
          <a:ext cx="0" cy="0"/>
          <a:chOff x="0" y="0"/>
          <a:chExt cx="0" cy="0"/>
        </a:xfrm>
      </p:grpSpPr>
      <p:sp>
        <p:nvSpPr>
          <p:cNvPr id="3767" name="Google Shape;3767;p2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Worksheet</a:t>
            </a:r>
            <a:endParaRPr>
              <a:solidFill>
                <a:srgbClr val="006A71"/>
              </a:solidFill>
            </a:endParaRPr>
          </a:p>
        </p:txBody>
      </p:sp>
      <p:graphicFrame>
        <p:nvGraphicFramePr>
          <p:cNvPr id="3768" name="Google Shape;3768;p263"/>
          <p:cNvGraphicFramePr/>
          <p:nvPr/>
        </p:nvGraphicFramePr>
        <p:xfrm>
          <a:off x="913250" y="1016400"/>
          <a:ext cx="3000000" cy="3000000"/>
        </p:xfrm>
        <a:graphic>
          <a:graphicData uri="http://schemas.openxmlformats.org/drawingml/2006/table">
            <a:tbl>
              <a:tblPr bandRow="1">
                <a:noFill/>
                <a:tableStyleId>{61881711-9A2A-4E91-AE04-9663370FFDDF}</a:tableStyleId>
              </a:tblPr>
              <a:tblGrid>
                <a:gridCol w="3658750"/>
                <a:gridCol w="3658750"/>
              </a:tblGrid>
              <a:tr h="252250">
                <a:tc>
                  <a:txBody>
                    <a:bodyPr/>
                    <a:lstStyle/>
                    <a:p>
                      <a:pPr indent="0" lvl="0" marL="0" marR="0" rtl="0" algn="ctr">
                        <a:lnSpc>
                          <a:spcPct val="115000"/>
                        </a:lnSpc>
                        <a:spcBef>
                          <a:spcPts val="0"/>
                        </a:spcBef>
                        <a:spcAft>
                          <a:spcPts val="0"/>
                        </a:spcAft>
                        <a:buClr>
                          <a:srgbClr val="000000"/>
                        </a:buClr>
                        <a:buSzPts val="1000"/>
                        <a:buFont typeface="Arial"/>
                        <a:buNone/>
                      </a:pPr>
                      <a:r>
                        <a:rPr i="1" lang="en" u="none" cap="none" strike="noStrike">
                          <a:solidFill>
                            <a:srgbClr val="434343"/>
                          </a:solidFill>
                          <a:latin typeface="Montserrat"/>
                          <a:ea typeface="Montserrat"/>
                          <a:cs typeface="Montserrat"/>
                          <a:sym typeface="Montserrat"/>
                        </a:rPr>
                        <a:t>POWER WITH</a:t>
                      </a:r>
                      <a:endParaRPr u="none" cap="none" strike="noStrike">
                        <a:solidFill>
                          <a:srgbClr val="434343"/>
                        </a:solidFill>
                        <a:latin typeface="Montserrat"/>
                        <a:ea typeface="Montserrat"/>
                        <a:cs typeface="Montserrat"/>
                        <a:sym typeface="Montserrat"/>
                      </a:endParaRPr>
                    </a:p>
                  </a:txBody>
                  <a:tcPr marT="18425" marB="0" marR="73025" marL="82550"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CCCCCC"/>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i="1" lang="en" u="none" cap="none" strike="noStrike">
                          <a:solidFill>
                            <a:srgbClr val="434343"/>
                          </a:solidFill>
                          <a:latin typeface="Montserrat"/>
                          <a:ea typeface="Montserrat"/>
                          <a:cs typeface="Montserrat"/>
                          <a:sym typeface="Montserrat"/>
                        </a:rPr>
                        <a:t>POWER OVER</a:t>
                      </a:r>
                      <a:endParaRPr b="1" sz="1200" u="none" cap="none" strike="noStrike">
                        <a:solidFill>
                          <a:srgbClr val="434343"/>
                        </a:solidFill>
                        <a:latin typeface="Montserrat"/>
                        <a:ea typeface="Montserrat"/>
                        <a:cs typeface="Montserrat"/>
                        <a:sym typeface="Montserrat"/>
                      </a:endParaRPr>
                    </a:p>
                  </a:txBody>
                  <a:tcPr marT="18425" marB="0" marR="73025" marL="82550" anchor="ctr">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CCCCCC"/>
                    </a:solidFill>
                  </a:tcPr>
                </a:tc>
              </a:tr>
              <a:tr h="575500">
                <a:tc rowSpan="2">
                  <a:txBody>
                    <a:bodyPr/>
                    <a:lstStyle/>
                    <a:p>
                      <a:pPr indent="0" lvl="0" marL="0" marR="0" rtl="0" algn="l">
                        <a:lnSpc>
                          <a:spcPct val="115000"/>
                        </a:lnSpc>
                        <a:spcBef>
                          <a:spcPts val="0"/>
                        </a:spcBef>
                        <a:spcAft>
                          <a:spcPts val="0"/>
                        </a:spcAft>
                        <a:buClr>
                          <a:srgbClr val="000000"/>
                        </a:buClr>
                        <a:buSzPts val="1000"/>
                        <a:buFont typeface="Arial"/>
                        <a:buNone/>
                      </a:pPr>
                      <a:r>
                        <a:rPr i="1" lang="en" u="none" cap="none" strike="noStrike">
                          <a:solidFill>
                            <a:srgbClr val="434343"/>
                          </a:solidFill>
                          <a:latin typeface="Montserrat"/>
                          <a:ea typeface="Montserrat"/>
                          <a:cs typeface="Montserrat"/>
                          <a:sym typeface="Montserrat"/>
                        </a:rPr>
                        <a:t>What resources do our people hold that they can use to achieve their goal?</a:t>
                      </a:r>
                      <a:br>
                        <a:rPr i="1" lang="en" sz="1200">
                          <a:solidFill>
                            <a:srgbClr val="434343"/>
                          </a:solidFill>
                          <a:latin typeface="Montserrat"/>
                          <a:ea typeface="Montserrat"/>
                          <a:cs typeface="Montserrat"/>
                          <a:sym typeface="Montserrat"/>
                        </a:rPr>
                      </a:br>
                      <a:r>
                        <a:rPr i="1" lang="en" sz="1200" u="none" cap="none" strike="noStrike">
                          <a:solidFill>
                            <a:srgbClr val="434343"/>
                          </a:solidFill>
                          <a:latin typeface="Montserrat"/>
                          <a:ea typeface="Montserrat"/>
                          <a:cs typeface="Montserrat"/>
                          <a:sym typeface="Montserrat"/>
                        </a:rPr>
                        <a:t>(</a:t>
                      </a:r>
                      <a:r>
                        <a:rPr i="1" lang="en" sz="1200">
                          <a:solidFill>
                            <a:srgbClr val="434343"/>
                          </a:solidFill>
                          <a:latin typeface="Montserrat"/>
                          <a:ea typeface="Montserrat"/>
                          <a:cs typeface="Montserrat"/>
                          <a:sym typeface="Montserrat"/>
                        </a:rPr>
                        <a:t>M</a:t>
                      </a:r>
                      <a:r>
                        <a:rPr i="1" lang="en" sz="1200" u="none" cap="none" strike="noStrike">
                          <a:solidFill>
                            <a:srgbClr val="434343"/>
                          </a:solidFill>
                          <a:latin typeface="Montserrat"/>
                          <a:ea typeface="Montserrat"/>
                          <a:cs typeface="Montserrat"/>
                          <a:sym typeface="Montserrat"/>
                        </a:rPr>
                        <a:t>ake a creative and specific list)</a:t>
                      </a:r>
                      <a:endParaRPr i="1" sz="1200">
                        <a:solidFill>
                          <a:srgbClr val="434343"/>
                        </a:solidFill>
                        <a:latin typeface="Montserrat"/>
                        <a:ea typeface="Montserrat"/>
                        <a:cs typeface="Montserrat"/>
                        <a:sym typeface="Montserrat"/>
                      </a:endParaRPr>
                    </a:p>
                  </a:txBody>
                  <a:tcPr marT="18425" marB="0" marR="73025" marL="82550">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000"/>
                        <a:buFont typeface="Arial"/>
                        <a:buNone/>
                      </a:pPr>
                      <a:r>
                        <a:rPr i="1" lang="en" u="none" cap="none" strike="noStrike">
                          <a:solidFill>
                            <a:srgbClr val="434343"/>
                          </a:solidFill>
                          <a:latin typeface="Montserrat"/>
                          <a:ea typeface="Montserrat"/>
                          <a:cs typeface="Montserrat"/>
                          <a:sym typeface="Montserrat"/>
                        </a:rPr>
                        <a:t>What do WE want (our goal)?</a:t>
                      </a:r>
                      <a:endParaRPr i="1">
                        <a:solidFill>
                          <a:srgbClr val="434343"/>
                        </a:solidFill>
                        <a:latin typeface="Montserrat"/>
                        <a:ea typeface="Montserrat"/>
                        <a:cs typeface="Montserrat"/>
                        <a:sym typeface="Montserrat"/>
                      </a:endParaRPr>
                    </a:p>
                  </a:txBody>
                  <a:tcPr marT="18425" marB="0" marR="73025" marL="82550">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r>
              <a:tr h="575500">
                <a:tc vMerge="1"/>
                <a:tc>
                  <a:txBody>
                    <a:bodyPr/>
                    <a:lstStyle/>
                    <a:p>
                      <a:pPr indent="0" lvl="0" marL="0" marR="0" rtl="0" algn="l">
                        <a:lnSpc>
                          <a:spcPct val="115000"/>
                        </a:lnSpc>
                        <a:spcBef>
                          <a:spcPts val="0"/>
                        </a:spcBef>
                        <a:spcAft>
                          <a:spcPts val="0"/>
                        </a:spcAft>
                        <a:buClr>
                          <a:srgbClr val="000000"/>
                        </a:buClr>
                        <a:buSzPts val="1000"/>
                        <a:buFont typeface="Arial"/>
                        <a:buNone/>
                      </a:pPr>
                      <a:r>
                        <a:rPr i="1" lang="en" u="none" cap="none" strike="noStrike">
                          <a:solidFill>
                            <a:srgbClr val="434343"/>
                          </a:solidFill>
                          <a:latin typeface="Montserrat"/>
                          <a:ea typeface="Montserrat"/>
                          <a:cs typeface="Montserrat"/>
                          <a:sym typeface="Montserrat"/>
                        </a:rPr>
                        <a:t>Who DECIDES if we get it?</a:t>
                      </a:r>
                      <a:endParaRPr i="1">
                        <a:solidFill>
                          <a:srgbClr val="434343"/>
                        </a:solidFill>
                        <a:latin typeface="Montserrat"/>
                        <a:ea typeface="Montserrat"/>
                        <a:cs typeface="Montserrat"/>
                        <a:sym typeface="Montserrat"/>
                      </a:endParaRPr>
                    </a:p>
                  </a:txBody>
                  <a:tcPr marT="18425" marB="0" marR="73025" marL="82550">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r>
              <a:tr h="1188250">
                <a:tc>
                  <a:txBody>
                    <a:bodyPr/>
                    <a:lstStyle/>
                    <a:p>
                      <a:pPr indent="0" lvl="0" marL="0" marR="0" rtl="0" algn="l">
                        <a:lnSpc>
                          <a:spcPct val="115000"/>
                        </a:lnSpc>
                        <a:spcBef>
                          <a:spcPts val="0"/>
                        </a:spcBef>
                        <a:spcAft>
                          <a:spcPts val="0"/>
                        </a:spcAft>
                        <a:buClr>
                          <a:srgbClr val="000000"/>
                        </a:buClr>
                        <a:buSzPts val="1000"/>
                        <a:buFont typeface="Arial"/>
                        <a:buNone/>
                      </a:pPr>
                      <a:r>
                        <a:rPr i="1" lang="en" u="none" cap="none" strike="noStrike">
                          <a:solidFill>
                            <a:srgbClr val="434343"/>
                          </a:solidFill>
                          <a:latin typeface="Montserrat"/>
                          <a:ea typeface="Montserrat"/>
                          <a:cs typeface="Montserrat"/>
                          <a:sym typeface="Montserrat"/>
                        </a:rPr>
                        <a:t>Why haven’t our people used these resources to achieve their goal?</a:t>
                      </a:r>
                      <a:endParaRPr i="1">
                        <a:solidFill>
                          <a:srgbClr val="434343"/>
                        </a:solidFill>
                        <a:latin typeface="Montserrat"/>
                        <a:ea typeface="Montserrat"/>
                        <a:cs typeface="Montserrat"/>
                        <a:sym typeface="Montserrat"/>
                      </a:endParaRPr>
                    </a:p>
                  </a:txBody>
                  <a:tcPr marT="18425" marB="0" marR="73025" marL="82550">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000"/>
                        <a:buFont typeface="Arial"/>
                        <a:buNone/>
                      </a:pPr>
                      <a:r>
                        <a:rPr i="1" lang="en" u="none" cap="none" strike="noStrike">
                          <a:solidFill>
                            <a:srgbClr val="434343"/>
                          </a:solidFill>
                          <a:latin typeface="Montserrat"/>
                          <a:ea typeface="Montserrat"/>
                          <a:cs typeface="Montserrat"/>
                          <a:sym typeface="Montserrat"/>
                        </a:rPr>
                        <a:t>What do THEY care most about?</a:t>
                      </a:r>
                      <a:endParaRPr i="1">
                        <a:solidFill>
                          <a:srgbClr val="434343"/>
                        </a:solidFill>
                        <a:latin typeface="Montserrat"/>
                        <a:ea typeface="Montserrat"/>
                        <a:cs typeface="Montserrat"/>
                        <a:sym typeface="Montserrat"/>
                      </a:endParaRPr>
                    </a:p>
                  </a:txBody>
                  <a:tcPr marT="18425" marB="0" marR="73025" marL="82550">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r>
              <a:tr h="1188250">
                <a:tc>
                  <a:txBody>
                    <a:bodyPr/>
                    <a:lstStyle/>
                    <a:p>
                      <a:pPr indent="0" lvl="0" marL="0" marR="0" rtl="0" algn="l">
                        <a:lnSpc>
                          <a:spcPct val="115000"/>
                        </a:lnSpc>
                        <a:spcBef>
                          <a:spcPts val="0"/>
                        </a:spcBef>
                        <a:spcAft>
                          <a:spcPts val="0"/>
                        </a:spcAft>
                        <a:buClr>
                          <a:srgbClr val="000000"/>
                        </a:buClr>
                        <a:buSzPts val="1000"/>
                        <a:buFont typeface="Arial"/>
                        <a:buNone/>
                      </a:pPr>
                      <a:r>
                        <a:rPr i="1" lang="en" u="none" cap="none" strike="noStrike">
                          <a:solidFill>
                            <a:srgbClr val="434343"/>
                          </a:solidFill>
                          <a:latin typeface="Montserrat"/>
                          <a:ea typeface="Montserrat"/>
                          <a:cs typeface="Montserrat"/>
                          <a:sym typeface="Montserrat"/>
                        </a:rPr>
                        <a:t>How can our people combine their resources in new ways that can</a:t>
                      </a:r>
                      <a:r>
                        <a:rPr i="1" lang="en">
                          <a:solidFill>
                            <a:srgbClr val="434343"/>
                          </a:solidFill>
                          <a:latin typeface="Montserrat"/>
                          <a:ea typeface="Montserrat"/>
                          <a:cs typeface="Montserrat"/>
                          <a:sym typeface="Montserrat"/>
                        </a:rPr>
                        <a:t> </a:t>
                      </a:r>
                      <a:r>
                        <a:rPr i="1" lang="en" u="none" cap="none" strike="noStrike">
                          <a:solidFill>
                            <a:srgbClr val="434343"/>
                          </a:solidFill>
                          <a:latin typeface="Montserrat"/>
                          <a:ea typeface="Montserrat"/>
                          <a:cs typeface="Montserrat"/>
                          <a:sym typeface="Montserrat"/>
                        </a:rPr>
                        <a:t>achieve their goal?</a:t>
                      </a:r>
                      <a:endParaRPr i="1">
                        <a:solidFill>
                          <a:srgbClr val="434343"/>
                        </a:solidFill>
                        <a:latin typeface="Montserrat"/>
                        <a:ea typeface="Montserrat"/>
                        <a:cs typeface="Montserrat"/>
                        <a:sym typeface="Montserrat"/>
                      </a:endParaRPr>
                    </a:p>
                  </a:txBody>
                  <a:tcPr marT="18425" marB="0" marR="73025" marL="82550">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000"/>
                        <a:buFont typeface="Arial"/>
                        <a:buNone/>
                      </a:pPr>
                      <a:r>
                        <a:rPr i="1" lang="en" u="none" cap="none" strike="noStrike">
                          <a:solidFill>
                            <a:srgbClr val="434343"/>
                          </a:solidFill>
                          <a:latin typeface="Montserrat"/>
                          <a:ea typeface="Montserrat"/>
                          <a:cs typeface="Montserrat"/>
                          <a:sym typeface="Montserrat"/>
                        </a:rPr>
                        <a:t>What resources do WE have that THEY want or need?</a:t>
                      </a:r>
                      <a:endParaRPr i="1" sz="1200">
                        <a:solidFill>
                          <a:srgbClr val="434343"/>
                        </a:solidFill>
                        <a:latin typeface="Montserrat"/>
                        <a:ea typeface="Montserrat"/>
                        <a:cs typeface="Montserrat"/>
                        <a:sym typeface="Montserrat"/>
                      </a:endParaRPr>
                    </a:p>
                  </a:txBody>
                  <a:tcPr marT="18425" marB="0" marR="73025" marL="82550">
                    <a:lnL cap="flat" cmpd="sng" w="9525">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9525">
                      <a:solidFill>
                        <a:srgbClr val="434343"/>
                      </a:solidFill>
                      <a:prstDash val="solid"/>
                      <a:round/>
                      <a:headEnd len="sm" w="sm" type="none"/>
                      <a:tailEnd len="sm" w="sm" type="none"/>
                    </a:lnB>
                    <a:solidFill>
                      <a:srgbClr val="FFFFFF"/>
                    </a:solidFill>
                  </a:tcPr>
                </a:tc>
              </a:tr>
            </a:tbl>
          </a:graphicData>
        </a:graphic>
      </p:graphicFrame>
      <p:sp>
        <p:nvSpPr>
          <p:cNvPr id="3769" name="Google Shape;3769;p263"/>
          <p:cNvSpPr/>
          <p:nvPr/>
        </p:nvSpPr>
        <p:spPr>
          <a:xfrm>
            <a:off x="4503425" y="453175"/>
            <a:ext cx="3734100" cy="520200"/>
          </a:xfrm>
          <a:prstGeom prst="wedgeRoundRectCallout">
            <a:avLst>
              <a:gd fmla="val 13217" name="adj1"/>
              <a:gd fmla="val 69281" name="adj2"/>
              <a:gd fmla="val 0" name="adj3"/>
            </a:avLst>
          </a:prstGeom>
          <a:solidFill>
            <a:schemeClr val="lt1"/>
          </a:solid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5E0942"/>
                </a:solidFill>
                <a:latin typeface="Montserrat"/>
                <a:ea typeface="Montserrat"/>
                <a:cs typeface="Montserrat"/>
                <a:sym typeface="Montserrat"/>
              </a:rPr>
              <a:t>If we need access to the resources held by others to achieve the goal, complete this side</a:t>
            </a:r>
            <a:endParaRPr sz="1200">
              <a:solidFill>
                <a:srgbClr val="5E0942"/>
              </a:solidFill>
              <a:latin typeface="Montserrat"/>
              <a:ea typeface="Montserrat"/>
              <a:cs typeface="Montserrat"/>
              <a:sym typeface="Montserrat"/>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3" name="Shape 3773"/>
        <p:cNvGrpSpPr/>
        <p:nvPr/>
      </p:nvGrpSpPr>
      <p:grpSpPr>
        <a:xfrm>
          <a:off x="0" y="0"/>
          <a:ext cx="0" cy="0"/>
          <a:chOff x="0" y="0"/>
          <a:chExt cx="0" cy="0"/>
        </a:xfrm>
      </p:grpSpPr>
      <p:sp>
        <p:nvSpPr>
          <p:cNvPr id="3774" name="Google Shape;3774;p2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Organizing sentence</a:t>
            </a:r>
            <a:endParaRPr/>
          </a:p>
        </p:txBody>
      </p:sp>
      <p:sp>
        <p:nvSpPr>
          <p:cNvPr id="3775" name="Google Shape;3775;p264"/>
          <p:cNvSpPr txBox="1"/>
          <p:nvPr>
            <p:ph idx="4294967295" type="body"/>
          </p:nvPr>
        </p:nvSpPr>
        <p:spPr>
          <a:xfrm>
            <a:off x="311700" y="1152475"/>
            <a:ext cx="8520600" cy="362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a:solidFill>
                  <a:srgbClr val="434343"/>
                </a:solidFill>
              </a:rPr>
              <a:t>We are organizing</a:t>
            </a:r>
            <a:r>
              <a:rPr lang="en">
                <a:solidFill>
                  <a:srgbClr val="434343"/>
                </a:solidFill>
              </a:rPr>
              <a:t>… </a:t>
            </a:r>
            <a:r>
              <a:rPr lang="en">
                <a:solidFill>
                  <a:srgbClr val="5E0942"/>
                </a:solidFill>
              </a:rPr>
              <a:t>WHO? (</a:t>
            </a:r>
            <a:r>
              <a:rPr b="1" lang="en">
                <a:solidFill>
                  <a:srgbClr val="5E0942"/>
                </a:solidFill>
              </a:rPr>
              <a:t>people</a:t>
            </a:r>
            <a:r>
              <a:rPr lang="en">
                <a:solidFill>
                  <a:srgbClr val="5E0942"/>
                </a:solidFill>
              </a:rPr>
              <a:t>)</a:t>
            </a:r>
            <a:endParaRPr>
              <a:solidFill>
                <a:srgbClr val="5E0942"/>
              </a:solidFill>
            </a:endParaRPr>
          </a:p>
          <a:p>
            <a:pPr indent="0" lvl="0" marL="0" rtl="0" algn="l">
              <a:spcBef>
                <a:spcPts val="1200"/>
              </a:spcBef>
              <a:spcAft>
                <a:spcPts val="0"/>
              </a:spcAft>
              <a:buClr>
                <a:schemeClr val="dk1"/>
              </a:buClr>
              <a:buSzPts val="1100"/>
              <a:buFont typeface="Arial"/>
              <a:buNone/>
            </a:pPr>
            <a:r>
              <a:rPr b="1" lang="en">
                <a:solidFill>
                  <a:srgbClr val="434343"/>
                </a:solidFill>
              </a:rPr>
              <a:t>to pursue</a:t>
            </a:r>
            <a:r>
              <a:rPr lang="en">
                <a:solidFill>
                  <a:srgbClr val="434343"/>
                </a:solidFill>
              </a:rPr>
              <a:t>… </a:t>
            </a:r>
            <a:r>
              <a:rPr lang="en">
                <a:solidFill>
                  <a:srgbClr val="5E0942"/>
                </a:solidFill>
              </a:rPr>
              <a:t>WHAT? (</a:t>
            </a:r>
            <a:r>
              <a:rPr b="1" lang="en">
                <a:solidFill>
                  <a:srgbClr val="5E0942"/>
                </a:solidFill>
              </a:rPr>
              <a:t>change</a:t>
            </a:r>
            <a:r>
              <a:rPr lang="en">
                <a:solidFill>
                  <a:srgbClr val="5E0942"/>
                </a:solidFill>
              </a:rPr>
              <a:t>)</a:t>
            </a:r>
            <a:endParaRPr>
              <a:solidFill>
                <a:srgbClr val="5E0942"/>
              </a:solidFill>
            </a:endParaRPr>
          </a:p>
          <a:p>
            <a:pPr indent="0" lvl="0" marL="0" rtl="0" algn="l">
              <a:spcBef>
                <a:spcPts val="1200"/>
              </a:spcBef>
              <a:spcAft>
                <a:spcPts val="0"/>
              </a:spcAft>
              <a:buClr>
                <a:schemeClr val="dk1"/>
              </a:buClr>
              <a:buSzPts val="1100"/>
              <a:buFont typeface="Arial"/>
              <a:buNone/>
            </a:pPr>
            <a:r>
              <a:rPr b="1" lang="en">
                <a:solidFill>
                  <a:srgbClr val="434343"/>
                </a:solidFill>
              </a:rPr>
              <a:t>by</a:t>
            </a:r>
            <a:r>
              <a:rPr lang="en">
                <a:solidFill>
                  <a:srgbClr val="434343"/>
                </a:solidFill>
              </a:rPr>
              <a:t>… </a:t>
            </a:r>
            <a:r>
              <a:rPr lang="en">
                <a:solidFill>
                  <a:srgbClr val="5E0942"/>
                </a:solidFill>
              </a:rPr>
              <a:t>HOW? (</a:t>
            </a:r>
            <a:r>
              <a:rPr b="1" lang="en">
                <a:solidFill>
                  <a:srgbClr val="5E0942"/>
                </a:solidFill>
              </a:rPr>
              <a:t>theory of change</a:t>
            </a:r>
            <a:r>
              <a:rPr lang="en">
                <a:solidFill>
                  <a:srgbClr val="5E0942"/>
                </a:solidFill>
              </a:rPr>
              <a:t>)</a:t>
            </a:r>
            <a:endParaRPr>
              <a:solidFill>
                <a:srgbClr val="5E0942"/>
              </a:solidFill>
            </a:endParaRPr>
          </a:p>
          <a:p>
            <a:pPr indent="0" lvl="0" marL="0" rtl="0" algn="l">
              <a:spcBef>
                <a:spcPts val="1200"/>
              </a:spcBef>
              <a:spcAft>
                <a:spcPts val="1200"/>
              </a:spcAft>
              <a:buNone/>
            </a:pPr>
            <a:r>
              <a:rPr b="1" lang="en">
                <a:solidFill>
                  <a:srgbClr val="434343"/>
                </a:solidFill>
              </a:rPr>
              <a:t>to achieve</a:t>
            </a:r>
            <a:r>
              <a:rPr lang="en">
                <a:solidFill>
                  <a:srgbClr val="434343"/>
                </a:solidFill>
              </a:rPr>
              <a:t>… </a:t>
            </a:r>
            <a:r>
              <a:rPr lang="en">
                <a:solidFill>
                  <a:srgbClr val="5E0942"/>
                </a:solidFill>
              </a:rPr>
              <a:t>(</a:t>
            </a:r>
            <a:r>
              <a:rPr b="1" lang="en">
                <a:solidFill>
                  <a:srgbClr val="5E0942"/>
                </a:solidFill>
              </a:rPr>
              <a:t>strategic goal</a:t>
            </a:r>
            <a:r>
              <a:rPr lang="en">
                <a:solidFill>
                  <a:srgbClr val="5E0942"/>
                </a:solidFill>
              </a:rPr>
              <a:t>) </a:t>
            </a:r>
            <a:endParaRPr>
              <a:solidFill>
                <a:srgbClr val="5E0942"/>
              </a:solidFill>
            </a:endParaRPr>
          </a:p>
        </p:txBody>
      </p:sp>
      <p:pic>
        <p:nvPicPr>
          <p:cNvPr id="3776" name="Google Shape;3776;p264" title="Haruka's illustrations for sharing (5).png"/>
          <p:cNvPicPr preferRelativeResize="0"/>
          <p:nvPr/>
        </p:nvPicPr>
        <p:blipFill rotWithShape="1">
          <a:blip r:embed="rId3">
            <a:alphaModFix/>
          </a:blip>
          <a:srcRect b="34671" l="5956" r="68347" t="34433"/>
          <a:stretch/>
        </p:blipFill>
        <p:spPr>
          <a:xfrm>
            <a:off x="1448069" y="3799746"/>
            <a:ext cx="1641307" cy="1110078"/>
          </a:xfrm>
          <a:prstGeom prst="rect">
            <a:avLst/>
          </a:prstGeom>
          <a:noFill/>
          <a:ln>
            <a:noFill/>
          </a:ln>
        </p:spPr>
      </p:pic>
      <p:grpSp>
        <p:nvGrpSpPr>
          <p:cNvPr id="3777" name="Google Shape;3777;p264"/>
          <p:cNvGrpSpPr/>
          <p:nvPr/>
        </p:nvGrpSpPr>
        <p:grpSpPr>
          <a:xfrm>
            <a:off x="3490277" y="2795776"/>
            <a:ext cx="2473542" cy="1762063"/>
            <a:chOff x="3877500" y="2094475"/>
            <a:chExt cx="3144600" cy="2240100"/>
          </a:xfrm>
        </p:grpSpPr>
        <p:sp>
          <p:nvSpPr>
            <p:cNvPr id="3778" name="Google Shape;3778;p264"/>
            <p:cNvSpPr/>
            <p:nvPr/>
          </p:nvSpPr>
          <p:spPr>
            <a:xfrm rot="-1777817">
              <a:off x="3859088" y="2830810"/>
              <a:ext cx="3181423" cy="767430"/>
            </a:xfrm>
            <a:prstGeom prst="rightArrow">
              <a:avLst>
                <a:gd fmla="val 50000" name="adj1"/>
                <a:gd fmla="val 50000" name="adj2"/>
              </a:avLst>
            </a:prstGeom>
            <a:gradFill>
              <a:gsLst>
                <a:gs pos="0">
                  <a:srgbClr val="EFE7EC"/>
                </a:gs>
                <a:gs pos="100000">
                  <a:srgbClr val="5E0942"/>
                </a:gs>
              </a:gsLst>
              <a:lin ang="0" scaled="0"/>
            </a:gradFill>
            <a:ln>
              <a:noFill/>
            </a:ln>
          </p:spPr>
          <p:txBody>
            <a:bodyPr anchorCtr="0" anchor="ctr" bIns="71900" lIns="71900" spcFirstLastPara="1" rIns="71900" wrap="square" tIns="71900">
              <a:noAutofit/>
            </a:bodyPr>
            <a:lstStyle/>
            <a:p>
              <a:pPr indent="0" lvl="0" marL="0" rtl="0" algn="ctr">
                <a:spcBef>
                  <a:spcPts val="0"/>
                </a:spcBef>
                <a:spcAft>
                  <a:spcPts val="0"/>
                </a:spcAft>
                <a:buNone/>
              </a:pPr>
              <a:r>
                <a:t/>
              </a:r>
              <a:endParaRPr sz="1101">
                <a:solidFill>
                  <a:srgbClr val="FFFFFF"/>
                </a:solidFill>
                <a:latin typeface="Montserrat"/>
                <a:ea typeface="Montserrat"/>
                <a:cs typeface="Montserrat"/>
                <a:sym typeface="Montserrat"/>
              </a:endParaRPr>
            </a:p>
          </p:txBody>
        </p:sp>
        <p:sp>
          <p:nvSpPr>
            <p:cNvPr id="3779" name="Google Shape;3779;p264"/>
            <p:cNvSpPr txBox="1"/>
            <p:nvPr/>
          </p:nvSpPr>
          <p:spPr>
            <a:xfrm rot="-1771390">
              <a:off x="3949724" y="2983641"/>
              <a:ext cx="3000150" cy="461747"/>
            </a:xfrm>
            <a:prstGeom prst="rect">
              <a:avLst/>
            </a:prstGeom>
            <a:noFill/>
            <a:ln>
              <a:noFill/>
            </a:ln>
          </p:spPr>
          <p:txBody>
            <a:bodyPr anchorCtr="0" anchor="t" bIns="71900" lIns="71900" spcFirstLastPara="1" rIns="71900" wrap="square" tIns="71900">
              <a:spAutoFit/>
            </a:bodyPr>
            <a:lstStyle/>
            <a:p>
              <a:pPr indent="0" lvl="0" marL="0" rtl="0" algn="ctr">
                <a:lnSpc>
                  <a:spcPct val="115000"/>
                </a:lnSpc>
                <a:spcBef>
                  <a:spcPts val="0"/>
                </a:spcBef>
                <a:spcAft>
                  <a:spcPts val="0"/>
                </a:spcAft>
                <a:buNone/>
              </a:pPr>
              <a:r>
                <a:rPr b="1" lang="en" sz="1416">
                  <a:solidFill>
                    <a:srgbClr val="FFFFFF"/>
                  </a:solidFill>
                  <a:latin typeface="Montserrat"/>
                  <a:ea typeface="Montserrat"/>
                  <a:cs typeface="Montserrat"/>
                  <a:sym typeface="Montserrat"/>
                </a:rPr>
                <a:t>Power</a:t>
              </a:r>
              <a:endParaRPr b="1" sz="1416">
                <a:solidFill>
                  <a:srgbClr val="FFFFFF"/>
                </a:solidFill>
                <a:latin typeface="Montserrat"/>
                <a:ea typeface="Montserrat"/>
                <a:cs typeface="Montserrat"/>
                <a:sym typeface="Montserrat"/>
              </a:endParaRPr>
            </a:p>
          </p:txBody>
        </p:sp>
      </p:grpSp>
      <p:grpSp>
        <p:nvGrpSpPr>
          <p:cNvPr id="3780" name="Google Shape;3780;p264"/>
          <p:cNvGrpSpPr/>
          <p:nvPr/>
        </p:nvGrpSpPr>
        <p:grpSpPr>
          <a:xfrm>
            <a:off x="5727400" y="2289927"/>
            <a:ext cx="2045961" cy="1130637"/>
            <a:chOff x="6136921" y="1021324"/>
            <a:chExt cx="2601018" cy="1437372"/>
          </a:xfrm>
        </p:grpSpPr>
        <p:sp>
          <p:nvSpPr>
            <p:cNvPr id="3781" name="Google Shape;3781;p264"/>
            <p:cNvSpPr/>
            <p:nvPr/>
          </p:nvSpPr>
          <p:spPr>
            <a:xfrm>
              <a:off x="6136921" y="1021324"/>
              <a:ext cx="2601018" cy="1437372"/>
            </a:xfrm>
            <a:custGeom>
              <a:rect b="b" l="l" r="r" t="t"/>
              <a:pathLst>
                <a:path extrusionOk="0" h="21600" w="21600">
                  <a:moveTo>
                    <a:pt x="21600" y="10800"/>
                  </a:moveTo>
                  <a:lnTo>
                    <a:pt x="17242" y="12350"/>
                  </a:lnTo>
                  <a:lnTo>
                    <a:pt x="17242" y="9250"/>
                  </a:lnTo>
                  <a:close/>
                  <a:moveTo>
                    <a:pt x="18436" y="3163"/>
                  </a:moveTo>
                  <a:lnTo>
                    <a:pt x="16451" y="7341"/>
                  </a:lnTo>
                  <a:lnTo>
                    <a:pt x="14259" y="5149"/>
                  </a:lnTo>
                  <a:close/>
                  <a:moveTo>
                    <a:pt x="10800" y="0"/>
                  </a:moveTo>
                  <a:lnTo>
                    <a:pt x="12350" y="4358"/>
                  </a:lnTo>
                  <a:lnTo>
                    <a:pt x="9250" y="4358"/>
                  </a:lnTo>
                  <a:close/>
                  <a:moveTo>
                    <a:pt x="3163" y="3163"/>
                  </a:moveTo>
                  <a:lnTo>
                    <a:pt x="7341" y="5149"/>
                  </a:lnTo>
                  <a:lnTo>
                    <a:pt x="5149" y="7341"/>
                  </a:lnTo>
                  <a:close/>
                  <a:moveTo>
                    <a:pt x="0" y="10800"/>
                  </a:moveTo>
                  <a:lnTo>
                    <a:pt x="4358" y="9250"/>
                  </a:lnTo>
                  <a:lnTo>
                    <a:pt x="4358" y="12350"/>
                  </a:lnTo>
                  <a:close/>
                  <a:moveTo>
                    <a:pt x="3163" y="18436"/>
                  </a:moveTo>
                  <a:lnTo>
                    <a:pt x="5149" y="14259"/>
                  </a:lnTo>
                  <a:lnTo>
                    <a:pt x="7341" y="16451"/>
                  </a:lnTo>
                  <a:close/>
                  <a:moveTo>
                    <a:pt x="10800" y="21600"/>
                  </a:moveTo>
                  <a:lnTo>
                    <a:pt x="9250" y="17242"/>
                  </a:lnTo>
                  <a:lnTo>
                    <a:pt x="12350" y="17242"/>
                  </a:lnTo>
                  <a:close/>
                  <a:moveTo>
                    <a:pt x="18436" y="18436"/>
                  </a:moveTo>
                  <a:lnTo>
                    <a:pt x="14259" y="16451"/>
                  </a:lnTo>
                  <a:lnTo>
                    <a:pt x="16451" y="14259"/>
                  </a:lnTo>
                  <a:close/>
                  <a:moveTo>
                    <a:pt x="5400" y="10800"/>
                  </a:moveTo>
                  <a:cubicBezTo>
                    <a:pt x="5400" y="7818"/>
                    <a:pt x="7818" y="5400"/>
                    <a:pt x="10800" y="5400"/>
                  </a:cubicBezTo>
                  <a:cubicBezTo>
                    <a:pt x="13782" y="5400"/>
                    <a:pt x="16200" y="7818"/>
                    <a:pt x="16200" y="10800"/>
                  </a:cubicBezTo>
                  <a:cubicBezTo>
                    <a:pt x="16200" y="13782"/>
                    <a:pt x="13782" y="16200"/>
                    <a:pt x="10800" y="16200"/>
                  </a:cubicBezTo>
                  <a:cubicBezTo>
                    <a:pt x="7818" y="16200"/>
                    <a:pt x="5400" y="13782"/>
                    <a:pt x="5400" y="10800"/>
                  </a:cubicBezTo>
                  <a:close/>
                </a:path>
              </a:pathLst>
            </a:custGeom>
            <a:solidFill>
              <a:srgbClr val="5E0942"/>
            </a:solidFill>
            <a:ln>
              <a:noFill/>
            </a:ln>
            <a:effectLst>
              <a:outerShdw blurRad="29971" rotWithShape="0" dir="5400000" dist="15733">
                <a:srgbClr val="000000">
                  <a:alpha val="37650"/>
                </a:srgbClr>
              </a:outerShdw>
            </a:effectLst>
          </p:spPr>
          <p:txBody>
            <a:bodyPr anchorCtr="0" anchor="ctr" bIns="35975" lIns="35975" spcFirstLastPara="1" rIns="35975" wrap="square" tIns="35975">
              <a:noAutofit/>
            </a:bodyPr>
            <a:lstStyle/>
            <a:p>
              <a:pPr indent="0" lvl="0" marL="0" marR="0" rtl="0" algn="ctr">
                <a:lnSpc>
                  <a:spcPct val="100000"/>
                </a:lnSpc>
                <a:spcBef>
                  <a:spcPts val="0"/>
                </a:spcBef>
                <a:spcAft>
                  <a:spcPts val="0"/>
                </a:spcAft>
                <a:buNone/>
              </a:pPr>
              <a:r>
                <a:t/>
              </a:r>
              <a:endParaRPr b="1" i="0" sz="1101" u="none" cap="none" strike="noStrike">
                <a:solidFill>
                  <a:srgbClr val="434343"/>
                </a:solidFill>
                <a:latin typeface="Montserrat"/>
                <a:ea typeface="Montserrat"/>
                <a:cs typeface="Montserrat"/>
                <a:sym typeface="Montserrat"/>
              </a:endParaRPr>
            </a:p>
          </p:txBody>
        </p:sp>
        <p:sp>
          <p:nvSpPr>
            <p:cNvPr id="3782" name="Google Shape;3782;p264"/>
            <p:cNvSpPr txBox="1"/>
            <p:nvPr/>
          </p:nvSpPr>
          <p:spPr>
            <a:xfrm>
              <a:off x="6873589" y="1509150"/>
              <a:ext cx="1127700" cy="461700"/>
            </a:xfrm>
            <a:prstGeom prst="rect">
              <a:avLst/>
            </a:prstGeom>
            <a:noFill/>
            <a:ln>
              <a:noFill/>
            </a:ln>
          </p:spPr>
          <p:txBody>
            <a:bodyPr anchorCtr="0" anchor="t" bIns="71900" lIns="71900" spcFirstLastPara="1" rIns="71900" wrap="square" tIns="71900">
              <a:spAutoFit/>
            </a:bodyPr>
            <a:lstStyle/>
            <a:p>
              <a:pPr indent="0" lvl="0" marL="0" rtl="0" algn="ctr">
                <a:lnSpc>
                  <a:spcPct val="115000"/>
                </a:lnSpc>
                <a:spcBef>
                  <a:spcPts val="0"/>
                </a:spcBef>
                <a:spcAft>
                  <a:spcPts val="0"/>
                </a:spcAft>
                <a:buNone/>
              </a:pPr>
              <a:r>
                <a:rPr b="1" lang="en" sz="1416">
                  <a:solidFill>
                    <a:srgbClr val="FFFFFF"/>
                  </a:solidFill>
                  <a:latin typeface="Montserrat"/>
                  <a:ea typeface="Montserrat"/>
                  <a:cs typeface="Montserrat"/>
                  <a:sym typeface="Montserrat"/>
                </a:rPr>
                <a:t>Change</a:t>
              </a:r>
              <a:endParaRPr b="1" sz="1101">
                <a:solidFill>
                  <a:srgbClr val="FFFFFF"/>
                </a:solidFill>
                <a:latin typeface="Montserrat"/>
                <a:ea typeface="Montserrat"/>
                <a:cs typeface="Montserrat"/>
                <a:sym typeface="Montserrat"/>
              </a:endParaRPr>
            </a:p>
          </p:txBody>
        </p:sp>
      </p:grpSp>
      <p:sp>
        <p:nvSpPr>
          <p:cNvPr id="3783" name="Google Shape;3783;p264"/>
          <p:cNvSpPr txBox="1"/>
          <p:nvPr/>
        </p:nvSpPr>
        <p:spPr>
          <a:xfrm>
            <a:off x="1088775" y="3475033"/>
            <a:ext cx="2359800" cy="363300"/>
          </a:xfrm>
          <a:prstGeom prst="rect">
            <a:avLst/>
          </a:prstGeom>
          <a:noFill/>
          <a:ln>
            <a:noFill/>
          </a:ln>
        </p:spPr>
        <p:txBody>
          <a:bodyPr anchorCtr="0" anchor="t" bIns="71900" lIns="71900" spcFirstLastPara="1" rIns="71900" wrap="square" tIns="71900">
            <a:spAutoFit/>
          </a:bodyPr>
          <a:lstStyle/>
          <a:p>
            <a:pPr indent="0" lvl="0" marL="0" rtl="0" algn="ctr">
              <a:spcBef>
                <a:spcPts val="0"/>
              </a:spcBef>
              <a:spcAft>
                <a:spcPts val="0"/>
              </a:spcAft>
              <a:buNone/>
            </a:pPr>
            <a:r>
              <a:rPr b="1" lang="en" sz="1416">
                <a:solidFill>
                  <a:srgbClr val="434343"/>
                </a:solidFill>
                <a:latin typeface="Montserrat"/>
                <a:ea typeface="Montserrat"/>
                <a:cs typeface="Montserrat"/>
                <a:sym typeface="Montserrat"/>
              </a:rPr>
              <a:t>1. Who are my people?</a:t>
            </a:r>
            <a:endParaRPr b="1" sz="1416">
              <a:solidFill>
                <a:srgbClr val="434343"/>
              </a:solidFill>
              <a:latin typeface="Montserrat"/>
              <a:ea typeface="Montserrat"/>
              <a:cs typeface="Montserrat"/>
              <a:sym typeface="Montserrat"/>
            </a:endParaRPr>
          </a:p>
        </p:txBody>
      </p:sp>
      <p:sp>
        <p:nvSpPr>
          <p:cNvPr id="3784" name="Google Shape;3784;p264"/>
          <p:cNvSpPr txBox="1"/>
          <p:nvPr/>
        </p:nvSpPr>
        <p:spPr>
          <a:xfrm>
            <a:off x="5883122" y="1836625"/>
            <a:ext cx="1734600" cy="581100"/>
          </a:xfrm>
          <a:prstGeom prst="rect">
            <a:avLst/>
          </a:prstGeom>
          <a:noFill/>
          <a:ln>
            <a:noFill/>
          </a:ln>
        </p:spPr>
        <p:txBody>
          <a:bodyPr anchorCtr="0" anchor="t" bIns="71900" lIns="71900" spcFirstLastPara="1" rIns="71900" wrap="square" tIns="71900">
            <a:spAutoFit/>
          </a:bodyPr>
          <a:lstStyle/>
          <a:p>
            <a:pPr indent="0" lvl="0" marL="0" rtl="0" algn="ctr">
              <a:spcBef>
                <a:spcPts val="0"/>
              </a:spcBef>
              <a:spcAft>
                <a:spcPts val="0"/>
              </a:spcAft>
              <a:buNone/>
            </a:pPr>
            <a:r>
              <a:rPr b="1" lang="en" sz="1416">
                <a:solidFill>
                  <a:srgbClr val="434343"/>
                </a:solidFill>
                <a:latin typeface="Montserrat"/>
                <a:ea typeface="Montserrat"/>
                <a:cs typeface="Montserrat"/>
                <a:sym typeface="Montserrat"/>
              </a:rPr>
              <a:t>2. What change</a:t>
            </a:r>
            <a:br>
              <a:rPr b="1" lang="en" sz="1416">
                <a:solidFill>
                  <a:srgbClr val="434343"/>
                </a:solidFill>
                <a:latin typeface="Montserrat"/>
                <a:ea typeface="Montserrat"/>
                <a:cs typeface="Montserrat"/>
                <a:sym typeface="Montserrat"/>
              </a:rPr>
            </a:br>
            <a:r>
              <a:rPr b="1" lang="en" sz="1416">
                <a:solidFill>
                  <a:srgbClr val="434343"/>
                </a:solidFill>
                <a:latin typeface="Montserrat"/>
                <a:ea typeface="Montserrat"/>
                <a:cs typeface="Montserrat"/>
                <a:sym typeface="Montserrat"/>
              </a:rPr>
              <a:t>do we seek?</a:t>
            </a:r>
            <a:endParaRPr b="1" sz="1416">
              <a:solidFill>
                <a:srgbClr val="434343"/>
              </a:solidFill>
              <a:latin typeface="Montserrat"/>
              <a:ea typeface="Montserrat"/>
              <a:cs typeface="Montserrat"/>
              <a:sym typeface="Montserrat"/>
            </a:endParaRPr>
          </a:p>
        </p:txBody>
      </p:sp>
      <p:sp>
        <p:nvSpPr>
          <p:cNvPr id="3785" name="Google Shape;3785;p264"/>
          <p:cNvSpPr txBox="1"/>
          <p:nvPr/>
        </p:nvSpPr>
        <p:spPr>
          <a:xfrm>
            <a:off x="5570672" y="3337201"/>
            <a:ext cx="2359800" cy="581100"/>
          </a:xfrm>
          <a:prstGeom prst="rect">
            <a:avLst/>
          </a:prstGeom>
          <a:noFill/>
          <a:ln>
            <a:noFill/>
          </a:ln>
        </p:spPr>
        <p:txBody>
          <a:bodyPr anchorCtr="0" anchor="t" bIns="71900" lIns="71900" spcFirstLastPara="1" rIns="71900" wrap="square" tIns="71900">
            <a:spAutoFit/>
          </a:bodyPr>
          <a:lstStyle/>
          <a:p>
            <a:pPr indent="0" lvl="0" marL="0" rtl="0" algn="ctr">
              <a:spcBef>
                <a:spcPts val="0"/>
              </a:spcBef>
              <a:spcAft>
                <a:spcPts val="0"/>
              </a:spcAft>
              <a:buNone/>
            </a:pPr>
            <a:r>
              <a:rPr b="1" lang="en" sz="1416">
                <a:solidFill>
                  <a:srgbClr val="434343"/>
                </a:solidFill>
                <a:latin typeface="Montserrat"/>
                <a:ea typeface="Montserrat"/>
                <a:cs typeface="Montserrat"/>
                <a:sym typeface="Montserrat"/>
              </a:rPr>
              <a:t>4. What is our goal?</a:t>
            </a:r>
            <a:br>
              <a:rPr b="1" lang="en" sz="1416">
                <a:solidFill>
                  <a:srgbClr val="434343"/>
                </a:solidFill>
                <a:latin typeface="Montserrat"/>
                <a:ea typeface="Montserrat"/>
                <a:cs typeface="Montserrat"/>
                <a:sym typeface="Montserrat"/>
              </a:rPr>
            </a:br>
            <a:r>
              <a:rPr b="1" lang="en" sz="1416">
                <a:solidFill>
                  <a:srgbClr val="434343"/>
                </a:solidFill>
                <a:latin typeface="Montserrat"/>
                <a:ea typeface="Montserrat"/>
                <a:cs typeface="Montserrat"/>
                <a:sym typeface="Montserrat"/>
              </a:rPr>
              <a:t>(strategic goal) </a:t>
            </a:r>
            <a:endParaRPr b="1" sz="1416">
              <a:solidFill>
                <a:srgbClr val="434343"/>
              </a:solidFill>
              <a:latin typeface="Montserrat"/>
              <a:ea typeface="Montserrat"/>
              <a:cs typeface="Montserrat"/>
              <a:sym typeface="Montserrat"/>
            </a:endParaRPr>
          </a:p>
        </p:txBody>
      </p:sp>
      <p:sp>
        <p:nvSpPr>
          <p:cNvPr id="3786" name="Google Shape;3786;p264"/>
          <p:cNvSpPr txBox="1"/>
          <p:nvPr/>
        </p:nvSpPr>
        <p:spPr>
          <a:xfrm rot="-1776303">
            <a:off x="3053266" y="3043833"/>
            <a:ext cx="2805562" cy="581192"/>
          </a:xfrm>
          <a:prstGeom prst="rect">
            <a:avLst/>
          </a:prstGeom>
          <a:noFill/>
          <a:ln>
            <a:noFill/>
          </a:ln>
        </p:spPr>
        <p:txBody>
          <a:bodyPr anchorCtr="0" anchor="t" bIns="71900" lIns="71900" spcFirstLastPara="1" rIns="71900" wrap="square" tIns="71900">
            <a:spAutoFit/>
          </a:bodyPr>
          <a:lstStyle/>
          <a:p>
            <a:pPr indent="0" lvl="0" marL="0" rtl="0" algn="ctr">
              <a:spcBef>
                <a:spcPts val="0"/>
              </a:spcBef>
              <a:spcAft>
                <a:spcPts val="0"/>
              </a:spcAft>
              <a:buNone/>
            </a:pPr>
            <a:r>
              <a:rPr b="1" lang="en" sz="1416">
                <a:solidFill>
                  <a:srgbClr val="434343"/>
                </a:solidFill>
                <a:latin typeface="Montserrat"/>
                <a:ea typeface="Montserrat"/>
                <a:cs typeface="Montserrat"/>
                <a:sym typeface="Montserrat"/>
              </a:rPr>
              <a:t>3. How do we get there? (theory of change)</a:t>
            </a:r>
            <a:endParaRPr b="1" sz="1416">
              <a:solidFill>
                <a:srgbClr val="434343"/>
              </a:solidFill>
              <a:latin typeface="Montserrat"/>
              <a:ea typeface="Montserrat"/>
              <a:cs typeface="Montserrat"/>
              <a:sym typeface="Montserrat"/>
            </a:endParaRPr>
          </a:p>
        </p:txBody>
      </p:sp>
      <p:sp>
        <p:nvSpPr>
          <p:cNvPr id="3787" name="Google Shape;3787;p264"/>
          <p:cNvSpPr/>
          <p:nvPr/>
        </p:nvSpPr>
        <p:spPr>
          <a:xfrm>
            <a:off x="7545651" y="2978786"/>
            <a:ext cx="224239" cy="427287"/>
          </a:xfrm>
          <a:custGeom>
            <a:rect b="b" l="l" r="r" t="t"/>
            <a:pathLst>
              <a:path extrusionOk="0" h="11754" w="7846">
                <a:moveTo>
                  <a:pt x="145" y="11754"/>
                </a:moveTo>
                <a:cubicBezTo>
                  <a:pt x="-437" y="7106"/>
                  <a:pt x="3226" y="769"/>
                  <a:pt x="7846" y="0"/>
                </a:cubicBezTo>
              </a:path>
            </a:pathLst>
          </a:custGeom>
          <a:noFill/>
          <a:ln cap="flat" cmpd="sng" w="22125">
            <a:solidFill>
              <a:srgbClr val="5E0942"/>
            </a:solidFill>
            <a:prstDash val="solid"/>
            <a:round/>
            <a:headEnd len="med" w="med" type="none"/>
            <a:tailEnd len="med" w="med" type="stealth"/>
          </a:ln>
        </p:spPr>
      </p:sp>
      <p:sp>
        <p:nvSpPr>
          <p:cNvPr id="3788" name="Google Shape;3788;p264"/>
          <p:cNvSpPr/>
          <p:nvPr/>
        </p:nvSpPr>
        <p:spPr>
          <a:xfrm rot="4750680">
            <a:off x="7692900" y="1820973"/>
            <a:ext cx="370866" cy="666184"/>
          </a:xfrm>
          <a:custGeom>
            <a:rect b="b" l="l" r="r" t="t"/>
            <a:pathLst>
              <a:path extrusionOk="0" h="11754" w="7846">
                <a:moveTo>
                  <a:pt x="145" y="11754"/>
                </a:moveTo>
                <a:cubicBezTo>
                  <a:pt x="-437" y="7106"/>
                  <a:pt x="3226" y="769"/>
                  <a:pt x="7846" y="0"/>
                </a:cubicBezTo>
              </a:path>
            </a:pathLst>
          </a:custGeom>
          <a:noFill/>
          <a:ln cap="flat" cmpd="sng" w="22125">
            <a:solidFill>
              <a:srgbClr val="5E0942"/>
            </a:solidFill>
            <a:prstDash val="solid"/>
            <a:round/>
            <a:headEnd len="med" w="med" type="none"/>
            <a:tailEnd len="med" w="med" type="stealth"/>
          </a:ln>
        </p:spPr>
      </p:sp>
      <p:grpSp>
        <p:nvGrpSpPr>
          <p:cNvPr id="3789" name="Google Shape;3789;p264"/>
          <p:cNvGrpSpPr/>
          <p:nvPr/>
        </p:nvGrpSpPr>
        <p:grpSpPr>
          <a:xfrm>
            <a:off x="7653619" y="2310880"/>
            <a:ext cx="1215980" cy="1167161"/>
            <a:chOff x="7653619" y="2310880"/>
            <a:chExt cx="1215980" cy="1167161"/>
          </a:xfrm>
        </p:grpSpPr>
        <p:sp>
          <p:nvSpPr>
            <p:cNvPr id="3790" name="Google Shape;3790;p264"/>
            <p:cNvSpPr/>
            <p:nvPr/>
          </p:nvSpPr>
          <p:spPr>
            <a:xfrm>
              <a:off x="7653619" y="2310880"/>
              <a:ext cx="1215900" cy="1003800"/>
            </a:xfrm>
            <a:prstGeom prst="triangle">
              <a:avLst>
                <a:gd fmla="val 50000" name="adj"/>
              </a:avLst>
            </a:prstGeom>
            <a:noFill/>
            <a:ln cap="flat" cmpd="sng" w="23600">
              <a:solidFill>
                <a:srgbClr val="5E0942"/>
              </a:solidFill>
              <a:prstDash val="solid"/>
              <a:round/>
              <a:headEnd len="sm" w="sm" type="none"/>
              <a:tailEnd len="sm" w="sm" type="none"/>
            </a:ln>
          </p:spPr>
          <p:txBody>
            <a:bodyPr anchorCtr="0" anchor="ctr" bIns="75475" lIns="75475" spcFirstLastPara="1" rIns="75475" wrap="square" tIns="75475">
              <a:noAutofit/>
            </a:bodyPr>
            <a:lstStyle/>
            <a:p>
              <a:pPr indent="0" lvl="0" marL="0" marR="0" rtl="0" algn="l">
                <a:lnSpc>
                  <a:spcPct val="100000"/>
                </a:lnSpc>
                <a:spcBef>
                  <a:spcPts val="0"/>
                </a:spcBef>
                <a:spcAft>
                  <a:spcPts val="0"/>
                </a:spcAft>
                <a:buClr>
                  <a:srgbClr val="000000"/>
                </a:buClr>
                <a:buSzPts val="1156"/>
                <a:buFont typeface="Arial"/>
                <a:buNone/>
              </a:pPr>
              <a:r>
                <a:t/>
              </a:r>
              <a:endParaRPr b="0" i="0" sz="1156" u="none" cap="none" strike="noStrike">
                <a:solidFill>
                  <a:srgbClr val="000000"/>
                </a:solidFill>
                <a:latin typeface="Arial"/>
                <a:ea typeface="Arial"/>
                <a:cs typeface="Arial"/>
                <a:sym typeface="Arial"/>
              </a:endParaRPr>
            </a:p>
          </p:txBody>
        </p:sp>
        <p:sp>
          <p:nvSpPr>
            <p:cNvPr id="3791" name="Google Shape;3791;p264"/>
            <p:cNvSpPr/>
            <p:nvPr/>
          </p:nvSpPr>
          <p:spPr>
            <a:xfrm>
              <a:off x="7653619" y="2980161"/>
              <a:ext cx="405300" cy="334500"/>
            </a:xfrm>
            <a:prstGeom prst="triangle">
              <a:avLst>
                <a:gd fmla="val 50000" name="adj"/>
              </a:avLst>
            </a:prstGeom>
            <a:noFill/>
            <a:ln cap="flat" cmpd="sng" w="23600">
              <a:solidFill>
                <a:srgbClr val="5E0942"/>
              </a:solidFill>
              <a:prstDash val="solid"/>
              <a:round/>
              <a:headEnd len="sm" w="sm" type="none"/>
              <a:tailEnd len="sm" w="sm" type="none"/>
            </a:ln>
          </p:spPr>
          <p:txBody>
            <a:bodyPr anchorCtr="0" anchor="ctr" bIns="75475" lIns="75475" spcFirstLastPara="1" rIns="75475" wrap="square" tIns="75475">
              <a:noAutofit/>
            </a:bodyPr>
            <a:lstStyle/>
            <a:p>
              <a:pPr indent="0" lvl="0" marL="0" marR="0" rtl="0" algn="l">
                <a:lnSpc>
                  <a:spcPct val="100000"/>
                </a:lnSpc>
                <a:spcBef>
                  <a:spcPts val="0"/>
                </a:spcBef>
                <a:spcAft>
                  <a:spcPts val="0"/>
                </a:spcAft>
                <a:buClr>
                  <a:srgbClr val="000000"/>
                </a:buClr>
                <a:buSzPts val="1156"/>
                <a:buFont typeface="Arial"/>
                <a:buNone/>
              </a:pPr>
              <a:r>
                <a:t/>
              </a:r>
              <a:endParaRPr b="0" i="0" sz="1156" u="none" cap="none" strike="noStrike">
                <a:solidFill>
                  <a:srgbClr val="000000"/>
                </a:solidFill>
                <a:latin typeface="Arial"/>
                <a:ea typeface="Arial"/>
                <a:cs typeface="Arial"/>
                <a:sym typeface="Arial"/>
              </a:endParaRPr>
            </a:p>
          </p:txBody>
        </p:sp>
        <p:sp>
          <p:nvSpPr>
            <p:cNvPr id="3792" name="Google Shape;3792;p264"/>
            <p:cNvSpPr/>
            <p:nvPr/>
          </p:nvSpPr>
          <p:spPr>
            <a:xfrm>
              <a:off x="8058959" y="2980161"/>
              <a:ext cx="405300" cy="334500"/>
            </a:xfrm>
            <a:prstGeom prst="triangle">
              <a:avLst>
                <a:gd fmla="val 50000" name="adj"/>
              </a:avLst>
            </a:prstGeom>
            <a:noFill/>
            <a:ln cap="flat" cmpd="sng" w="23600">
              <a:solidFill>
                <a:srgbClr val="5E0942"/>
              </a:solidFill>
              <a:prstDash val="solid"/>
              <a:round/>
              <a:headEnd len="sm" w="sm" type="none"/>
              <a:tailEnd len="sm" w="sm" type="none"/>
            </a:ln>
          </p:spPr>
          <p:txBody>
            <a:bodyPr anchorCtr="0" anchor="ctr" bIns="75475" lIns="75475" spcFirstLastPara="1" rIns="75475" wrap="square" tIns="75475">
              <a:noAutofit/>
            </a:bodyPr>
            <a:lstStyle/>
            <a:p>
              <a:pPr indent="0" lvl="0" marL="0" marR="0" rtl="0" algn="l">
                <a:lnSpc>
                  <a:spcPct val="100000"/>
                </a:lnSpc>
                <a:spcBef>
                  <a:spcPts val="0"/>
                </a:spcBef>
                <a:spcAft>
                  <a:spcPts val="0"/>
                </a:spcAft>
                <a:buClr>
                  <a:srgbClr val="000000"/>
                </a:buClr>
                <a:buSzPts val="1156"/>
                <a:buFont typeface="Arial"/>
                <a:buNone/>
              </a:pPr>
              <a:r>
                <a:t/>
              </a:r>
              <a:endParaRPr b="0" i="0" sz="1156" u="none" cap="none" strike="noStrike">
                <a:solidFill>
                  <a:srgbClr val="000000"/>
                </a:solidFill>
                <a:latin typeface="Arial"/>
                <a:ea typeface="Arial"/>
                <a:cs typeface="Arial"/>
                <a:sym typeface="Arial"/>
              </a:endParaRPr>
            </a:p>
          </p:txBody>
        </p:sp>
        <p:sp>
          <p:nvSpPr>
            <p:cNvPr id="3793" name="Google Shape;3793;p264"/>
            <p:cNvSpPr/>
            <p:nvPr/>
          </p:nvSpPr>
          <p:spPr>
            <a:xfrm>
              <a:off x="8464299" y="2980161"/>
              <a:ext cx="405300" cy="334500"/>
            </a:xfrm>
            <a:prstGeom prst="triangle">
              <a:avLst>
                <a:gd fmla="val 50000" name="adj"/>
              </a:avLst>
            </a:prstGeom>
            <a:noFill/>
            <a:ln cap="flat" cmpd="sng" w="23600">
              <a:solidFill>
                <a:srgbClr val="5E0942"/>
              </a:solidFill>
              <a:prstDash val="solid"/>
              <a:round/>
              <a:headEnd len="sm" w="sm" type="none"/>
              <a:tailEnd len="sm" w="sm" type="none"/>
            </a:ln>
          </p:spPr>
          <p:txBody>
            <a:bodyPr anchorCtr="0" anchor="ctr" bIns="75475" lIns="75475" spcFirstLastPara="1" rIns="75475" wrap="square" tIns="75475">
              <a:noAutofit/>
            </a:bodyPr>
            <a:lstStyle/>
            <a:p>
              <a:pPr indent="0" lvl="0" marL="0" marR="0" rtl="0" algn="l">
                <a:lnSpc>
                  <a:spcPct val="100000"/>
                </a:lnSpc>
                <a:spcBef>
                  <a:spcPts val="0"/>
                </a:spcBef>
                <a:spcAft>
                  <a:spcPts val="0"/>
                </a:spcAft>
                <a:buClr>
                  <a:srgbClr val="000000"/>
                </a:buClr>
                <a:buSzPts val="1156"/>
                <a:buFont typeface="Arial"/>
                <a:buNone/>
              </a:pPr>
              <a:r>
                <a:t/>
              </a:r>
              <a:endParaRPr b="0" i="0" sz="1156" u="none" cap="none" strike="noStrike">
                <a:solidFill>
                  <a:srgbClr val="000000"/>
                </a:solidFill>
                <a:latin typeface="Arial"/>
                <a:ea typeface="Arial"/>
                <a:cs typeface="Arial"/>
                <a:sym typeface="Arial"/>
              </a:endParaRPr>
            </a:p>
          </p:txBody>
        </p:sp>
        <p:sp>
          <p:nvSpPr>
            <p:cNvPr id="3794" name="Google Shape;3794;p264"/>
            <p:cNvSpPr/>
            <p:nvPr/>
          </p:nvSpPr>
          <p:spPr>
            <a:xfrm>
              <a:off x="8058959" y="2310880"/>
              <a:ext cx="405300" cy="334500"/>
            </a:xfrm>
            <a:prstGeom prst="triangle">
              <a:avLst>
                <a:gd fmla="val 50000" name="adj"/>
              </a:avLst>
            </a:prstGeom>
            <a:noFill/>
            <a:ln cap="flat" cmpd="sng" w="23600">
              <a:solidFill>
                <a:srgbClr val="5E0942"/>
              </a:solidFill>
              <a:prstDash val="solid"/>
              <a:round/>
              <a:headEnd len="sm" w="sm" type="none"/>
              <a:tailEnd len="sm" w="sm" type="none"/>
            </a:ln>
          </p:spPr>
          <p:txBody>
            <a:bodyPr anchorCtr="0" anchor="ctr" bIns="75475" lIns="75475" spcFirstLastPara="1" rIns="75475" wrap="square" tIns="75475">
              <a:noAutofit/>
            </a:bodyPr>
            <a:lstStyle/>
            <a:p>
              <a:pPr indent="0" lvl="0" marL="0" marR="0" rtl="0" algn="l">
                <a:lnSpc>
                  <a:spcPct val="100000"/>
                </a:lnSpc>
                <a:spcBef>
                  <a:spcPts val="0"/>
                </a:spcBef>
                <a:spcAft>
                  <a:spcPts val="0"/>
                </a:spcAft>
                <a:buClr>
                  <a:srgbClr val="000000"/>
                </a:buClr>
                <a:buSzPts val="1156"/>
                <a:buFont typeface="Arial"/>
                <a:buNone/>
              </a:pPr>
              <a:r>
                <a:t/>
              </a:r>
              <a:endParaRPr b="0" i="0" sz="1156" u="none" cap="none" strike="noStrike">
                <a:solidFill>
                  <a:srgbClr val="000000"/>
                </a:solidFill>
                <a:latin typeface="Arial"/>
                <a:ea typeface="Arial"/>
                <a:cs typeface="Arial"/>
                <a:sym typeface="Arial"/>
              </a:endParaRPr>
            </a:p>
          </p:txBody>
        </p:sp>
        <p:grpSp>
          <p:nvGrpSpPr>
            <p:cNvPr id="3795" name="Google Shape;3795;p264"/>
            <p:cNvGrpSpPr/>
            <p:nvPr/>
          </p:nvGrpSpPr>
          <p:grpSpPr>
            <a:xfrm>
              <a:off x="7856095" y="2646545"/>
              <a:ext cx="810524" cy="334579"/>
              <a:chOff x="2274975" y="3416500"/>
              <a:chExt cx="1828800" cy="914400"/>
            </a:xfrm>
          </p:grpSpPr>
          <p:sp>
            <p:nvSpPr>
              <p:cNvPr id="3796" name="Google Shape;3796;p264"/>
              <p:cNvSpPr/>
              <p:nvPr/>
            </p:nvSpPr>
            <p:spPr>
              <a:xfrm>
                <a:off x="3189375" y="3416500"/>
                <a:ext cx="914400" cy="914400"/>
              </a:xfrm>
              <a:prstGeom prst="triangle">
                <a:avLst>
                  <a:gd fmla="val 50000" name="adj"/>
                </a:avLst>
              </a:prstGeom>
              <a:noFill/>
              <a:ln cap="flat" cmpd="sng" w="23600">
                <a:solidFill>
                  <a:srgbClr val="5E0942"/>
                </a:solidFill>
                <a:prstDash val="solid"/>
                <a:round/>
                <a:headEnd len="sm" w="sm" type="none"/>
                <a:tailEnd len="sm" w="sm" type="none"/>
              </a:ln>
            </p:spPr>
            <p:txBody>
              <a:bodyPr anchorCtr="0" anchor="ctr" bIns="75475" lIns="75475" spcFirstLastPara="1" rIns="75475" wrap="square" tIns="75475">
                <a:noAutofit/>
              </a:bodyPr>
              <a:lstStyle/>
              <a:p>
                <a:pPr indent="0" lvl="0" marL="0" marR="0" rtl="0" algn="l">
                  <a:lnSpc>
                    <a:spcPct val="100000"/>
                  </a:lnSpc>
                  <a:spcBef>
                    <a:spcPts val="0"/>
                  </a:spcBef>
                  <a:spcAft>
                    <a:spcPts val="0"/>
                  </a:spcAft>
                  <a:buClr>
                    <a:srgbClr val="000000"/>
                  </a:buClr>
                  <a:buSzPts val="1156"/>
                  <a:buFont typeface="Arial"/>
                  <a:buNone/>
                </a:pPr>
                <a:r>
                  <a:t/>
                </a:r>
                <a:endParaRPr b="0" i="0" sz="1156" u="none" cap="none" strike="noStrike">
                  <a:solidFill>
                    <a:srgbClr val="000000"/>
                  </a:solidFill>
                  <a:latin typeface="Arial"/>
                  <a:ea typeface="Arial"/>
                  <a:cs typeface="Arial"/>
                  <a:sym typeface="Arial"/>
                </a:endParaRPr>
              </a:p>
            </p:txBody>
          </p:sp>
          <p:sp>
            <p:nvSpPr>
              <p:cNvPr id="3797" name="Google Shape;3797;p264"/>
              <p:cNvSpPr/>
              <p:nvPr/>
            </p:nvSpPr>
            <p:spPr>
              <a:xfrm>
                <a:off x="2274975" y="3416500"/>
                <a:ext cx="914400" cy="914400"/>
              </a:xfrm>
              <a:prstGeom prst="triangle">
                <a:avLst>
                  <a:gd fmla="val 50000" name="adj"/>
                </a:avLst>
              </a:prstGeom>
              <a:noFill/>
              <a:ln cap="flat" cmpd="sng" w="23600">
                <a:solidFill>
                  <a:srgbClr val="5E0942"/>
                </a:solidFill>
                <a:prstDash val="solid"/>
                <a:round/>
                <a:headEnd len="sm" w="sm" type="none"/>
                <a:tailEnd len="sm" w="sm" type="none"/>
              </a:ln>
            </p:spPr>
            <p:txBody>
              <a:bodyPr anchorCtr="0" anchor="ctr" bIns="75475" lIns="75475" spcFirstLastPara="1" rIns="75475" wrap="square" tIns="75475">
                <a:noAutofit/>
              </a:bodyPr>
              <a:lstStyle/>
              <a:p>
                <a:pPr indent="0" lvl="0" marL="0" marR="0" rtl="0" algn="l">
                  <a:lnSpc>
                    <a:spcPct val="100000"/>
                  </a:lnSpc>
                  <a:spcBef>
                    <a:spcPts val="0"/>
                  </a:spcBef>
                  <a:spcAft>
                    <a:spcPts val="0"/>
                  </a:spcAft>
                  <a:buClr>
                    <a:srgbClr val="000000"/>
                  </a:buClr>
                  <a:buSzPts val="1156"/>
                  <a:buFont typeface="Arial"/>
                  <a:buNone/>
                </a:pPr>
                <a:r>
                  <a:t/>
                </a:r>
                <a:endParaRPr b="0" i="0" sz="1156" u="none" cap="none" strike="noStrike">
                  <a:solidFill>
                    <a:srgbClr val="000000"/>
                  </a:solidFill>
                  <a:latin typeface="Arial"/>
                  <a:ea typeface="Arial"/>
                  <a:cs typeface="Arial"/>
                  <a:sym typeface="Arial"/>
                </a:endParaRPr>
              </a:p>
            </p:txBody>
          </p:sp>
        </p:grpSp>
        <p:cxnSp>
          <p:nvCxnSpPr>
            <p:cNvPr id="3798" name="Google Shape;3798;p264"/>
            <p:cNvCxnSpPr>
              <a:endCxn id="3794" idx="0"/>
            </p:cNvCxnSpPr>
            <p:nvPr/>
          </p:nvCxnSpPr>
          <p:spPr>
            <a:xfrm rot="10800000">
              <a:off x="8261609" y="2310880"/>
              <a:ext cx="5100" cy="1002000"/>
            </a:xfrm>
            <a:prstGeom prst="straightConnector1">
              <a:avLst/>
            </a:prstGeom>
            <a:noFill/>
            <a:ln cap="flat" cmpd="sng" w="31450">
              <a:solidFill>
                <a:srgbClr val="434343"/>
              </a:solidFill>
              <a:prstDash val="solid"/>
              <a:round/>
              <a:headEnd len="sm" w="sm" type="none"/>
              <a:tailEnd len="med" w="med" type="stealth"/>
            </a:ln>
          </p:spPr>
        </p:cxnSp>
        <p:sp>
          <p:nvSpPr>
            <p:cNvPr id="3799" name="Google Shape;3799;p264"/>
            <p:cNvSpPr txBox="1"/>
            <p:nvPr/>
          </p:nvSpPr>
          <p:spPr>
            <a:xfrm>
              <a:off x="7856115" y="3332541"/>
              <a:ext cx="810600" cy="145500"/>
            </a:xfrm>
            <a:prstGeom prst="rect">
              <a:avLst/>
            </a:prstGeom>
            <a:noFill/>
            <a:ln>
              <a:noFill/>
            </a:ln>
          </p:spPr>
          <p:txBody>
            <a:bodyPr anchorCtr="0" anchor="ctr" bIns="75475" lIns="75475" spcFirstLastPara="1" rIns="75475" wrap="square" tIns="75475">
              <a:noAutofit/>
            </a:bodyPr>
            <a:lstStyle/>
            <a:p>
              <a:pPr indent="0" lvl="0" marL="0" rtl="0" algn="ctr">
                <a:spcBef>
                  <a:spcPts val="0"/>
                </a:spcBef>
                <a:spcAft>
                  <a:spcPts val="0"/>
                </a:spcAft>
                <a:buNone/>
              </a:pPr>
              <a:r>
                <a:rPr lang="en" sz="991">
                  <a:solidFill>
                    <a:srgbClr val="434343"/>
                  </a:solidFill>
                  <a:latin typeface="Montserrat"/>
                  <a:ea typeface="Montserrat"/>
                  <a:cs typeface="Montserrat"/>
                  <a:sym typeface="Montserrat"/>
                </a:rPr>
                <a:t>Resources</a:t>
              </a:r>
              <a:endParaRPr sz="991">
                <a:solidFill>
                  <a:srgbClr val="434343"/>
                </a:solidFill>
                <a:latin typeface="Montserrat"/>
                <a:ea typeface="Montserrat"/>
                <a:cs typeface="Montserrat"/>
                <a:sym typeface="Montserrat"/>
              </a:endParaRPr>
            </a:p>
          </p:txBody>
        </p:sp>
        <p:cxnSp>
          <p:nvCxnSpPr>
            <p:cNvPr id="3800" name="Google Shape;3800;p264"/>
            <p:cNvCxnSpPr/>
            <p:nvPr/>
          </p:nvCxnSpPr>
          <p:spPr>
            <a:xfrm rot="10800000">
              <a:off x="7852515" y="2975890"/>
              <a:ext cx="3600" cy="335700"/>
            </a:xfrm>
            <a:prstGeom prst="straightConnector1">
              <a:avLst/>
            </a:prstGeom>
            <a:noFill/>
            <a:ln cap="flat" cmpd="sng" w="31450">
              <a:solidFill>
                <a:srgbClr val="434343"/>
              </a:solidFill>
              <a:prstDash val="solid"/>
              <a:round/>
              <a:headEnd len="sm" w="sm" type="none"/>
              <a:tailEnd len="med" w="med" type="stealth"/>
            </a:ln>
          </p:spPr>
        </p:cxnSp>
      </p:grpSp>
      <p:pic>
        <p:nvPicPr>
          <p:cNvPr id="3801" name="Google Shape;3801;p264"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5" name="Shape 3805"/>
        <p:cNvGrpSpPr/>
        <p:nvPr/>
      </p:nvGrpSpPr>
      <p:grpSpPr>
        <a:xfrm>
          <a:off x="0" y="0"/>
          <a:ext cx="0" cy="0"/>
          <a:chOff x="0" y="0"/>
          <a:chExt cx="0" cy="0"/>
        </a:xfrm>
      </p:grpSpPr>
      <p:sp>
        <p:nvSpPr>
          <p:cNvPr id="3806" name="Google Shape;3806;p2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Organizing sentence</a:t>
            </a:r>
            <a:endParaRPr/>
          </a:p>
        </p:txBody>
      </p:sp>
      <p:sp>
        <p:nvSpPr>
          <p:cNvPr id="3807" name="Google Shape;3807;p265"/>
          <p:cNvSpPr txBox="1"/>
          <p:nvPr>
            <p:ph idx="4294967295" type="body"/>
          </p:nvPr>
        </p:nvSpPr>
        <p:spPr>
          <a:xfrm>
            <a:off x="311700" y="1152475"/>
            <a:ext cx="8520600" cy="3629700"/>
          </a:xfrm>
          <a:prstGeom prst="rect">
            <a:avLst/>
          </a:prstGeom>
          <a:noFill/>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434343"/>
                </a:solidFill>
              </a:rPr>
              <a:t>We are organizing </a:t>
            </a:r>
            <a:r>
              <a:rPr lang="en">
                <a:solidFill>
                  <a:srgbClr val="434343"/>
                </a:solidFill>
              </a:rPr>
              <a:t>250 public health center nurses and staff in Osaka-fu </a:t>
            </a:r>
            <a:endParaRPr>
              <a:solidFill>
                <a:srgbClr val="5E0942"/>
              </a:solidFill>
            </a:endParaRPr>
          </a:p>
          <a:p>
            <a:pPr indent="0" lvl="0" marL="0" rtl="0" algn="l">
              <a:spcBef>
                <a:spcPts val="1200"/>
              </a:spcBef>
              <a:spcAft>
                <a:spcPts val="0"/>
              </a:spcAft>
              <a:buNone/>
            </a:pPr>
            <a:r>
              <a:rPr b="1" lang="en">
                <a:solidFill>
                  <a:srgbClr val="434343"/>
                </a:solidFill>
              </a:rPr>
              <a:t>to pursue</a:t>
            </a:r>
            <a:r>
              <a:rPr lang="en">
                <a:solidFill>
                  <a:srgbClr val="434343"/>
                </a:solidFill>
              </a:rPr>
              <a:t> dignity in carrying out their responsibilities to save lives</a:t>
            </a:r>
            <a:endParaRPr>
              <a:solidFill>
                <a:srgbClr val="434343"/>
              </a:solidFill>
            </a:endParaRPr>
          </a:p>
          <a:p>
            <a:pPr indent="0" lvl="0" marL="0" rtl="0" algn="l">
              <a:spcBef>
                <a:spcPts val="1200"/>
              </a:spcBef>
              <a:spcAft>
                <a:spcPts val="0"/>
              </a:spcAft>
              <a:buNone/>
            </a:pPr>
            <a:r>
              <a:rPr b="1" lang="en">
                <a:solidFill>
                  <a:srgbClr val="434343"/>
                </a:solidFill>
              </a:rPr>
              <a:t>by</a:t>
            </a:r>
            <a:r>
              <a:rPr lang="en">
                <a:solidFill>
                  <a:srgbClr val="434343"/>
                </a:solidFill>
              </a:rPr>
              <a:t> impacting Governor Yoshimura's reputation</a:t>
            </a:r>
            <a:endParaRPr>
              <a:solidFill>
                <a:srgbClr val="434343"/>
              </a:solidFill>
            </a:endParaRPr>
          </a:p>
          <a:p>
            <a:pPr indent="0" lvl="0" marL="0" rtl="0" algn="l">
              <a:spcBef>
                <a:spcPts val="1200"/>
              </a:spcBef>
              <a:spcAft>
                <a:spcPts val="1200"/>
              </a:spcAft>
              <a:buNone/>
            </a:pPr>
            <a:r>
              <a:rPr b="1" lang="en">
                <a:solidFill>
                  <a:srgbClr val="434343"/>
                </a:solidFill>
              </a:rPr>
              <a:t>to achieve</a:t>
            </a:r>
            <a:r>
              <a:rPr lang="en">
                <a:solidFill>
                  <a:srgbClr val="434343"/>
                </a:solidFill>
              </a:rPr>
              <a:t> increasing the number</a:t>
            </a:r>
            <a:br>
              <a:rPr lang="en">
                <a:solidFill>
                  <a:srgbClr val="434343"/>
                </a:solidFill>
              </a:rPr>
            </a:br>
            <a:r>
              <a:rPr lang="en">
                <a:solidFill>
                  <a:srgbClr val="434343"/>
                </a:solidFill>
              </a:rPr>
              <a:t> of public health center nurses and</a:t>
            </a:r>
            <a:br>
              <a:rPr lang="en">
                <a:solidFill>
                  <a:srgbClr val="434343"/>
                </a:solidFill>
              </a:rPr>
            </a:br>
            <a:r>
              <a:rPr lang="en">
                <a:solidFill>
                  <a:srgbClr val="434343"/>
                </a:solidFill>
              </a:rPr>
              <a:t>staff by one at every public health</a:t>
            </a:r>
            <a:br>
              <a:rPr lang="en">
                <a:solidFill>
                  <a:srgbClr val="434343"/>
                </a:solidFill>
              </a:rPr>
            </a:br>
            <a:r>
              <a:rPr lang="en">
                <a:solidFill>
                  <a:srgbClr val="434343"/>
                </a:solidFill>
              </a:rPr>
              <a:t>center in Osaka-fu, by March 2021</a:t>
            </a:r>
            <a:endParaRPr>
              <a:solidFill>
                <a:srgbClr val="434343"/>
              </a:solidFill>
            </a:endParaRPr>
          </a:p>
        </p:txBody>
      </p:sp>
      <p:grpSp>
        <p:nvGrpSpPr>
          <p:cNvPr id="3808" name="Google Shape;3808;p265"/>
          <p:cNvGrpSpPr/>
          <p:nvPr/>
        </p:nvGrpSpPr>
        <p:grpSpPr>
          <a:xfrm>
            <a:off x="4383543" y="3317575"/>
            <a:ext cx="3622632" cy="1636632"/>
            <a:chOff x="4676882" y="2735275"/>
            <a:chExt cx="3622632" cy="1636632"/>
          </a:xfrm>
        </p:grpSpPr>
        <p:grpSp>
          <p:nvGrpSpPr>
            <p:cNvPr id="3809" name="Google Shape;3809;p265"/>
            <p:cNvGrpSpPr/>
            <p:nvPr/>
          </p:nvGrpSpPr>
          <p:grpSpPr>
            <a:xfrm>
              <a:off x="4810125" y="2735275"/>
              <a:ext cx="3489389" cy="1636632"/>
              <a:chOff x="4176182" y="2344566"/>
              <a:chExt cx="3434100" cy="1610700"/>
            </a:xfrm>
          </p:grpSpPr>
          <p:sp>
            <p:nvSpPr>
              <p:cNvPr id="3810" name="Google Shape;3810;p265"/>
              <p:cNvSpPr/>
              <p:nvPr/>
            </p:nvSpPr>
            <p:spPr>
              <a:xfrm>
                <a:off x="4176182" y="2344566"/>
                <a:ext cx="3434100" cy="1610700"/>
              </a:xfrm>
              <a:prstGeom prst="wedgeRoundRectCallout">
                <a:avLst>
                  <a:gd fmla="val -32140" name="adj1"/>
                  <a:gd fmla="val -55495" name="adj2"/>
                  <a:gd fmla="val 0" name="adj3"/>
                </a:avLst>
              </a:prstGeom>
              <a:solidFill>
                <a:schemeClr val="lt1"/>
              </a:solidFill>
              <a:ln cap="flat" cmpd="sng" w="29025">
                <a:solidFill>
                  <a:srgbClr val="5E0942"/>
                </a:solidFill>
                <a:prstDash val="solid"/>
                <a:round/>
                <a:headEnd len="sm" w="sm" type="none"/>
                <a:tailEnd len="sm" w="sm" type="none"/>
              </a:ln>
            </p:spPr>
            <p:txBody>
              <a:bodyPr anchorCtr="0" anchor="ctr" bIns="92875" lIns="92875" spcFirstLastPara="1" rIns="92875" wrap="square" tIns="92875">
                <a:noAutofit/>
              </a:bodyPr>
              <a:lstStyle/>
              <a:p>
                <a:pPr indent="0" lvl="0" marL="0" rtl="0" algn="l">
                  <a:spcBef>
                    <a:spcPts val="0"/>
                  </a:spcBef>
                  <a:spcAft>
                    <a:spcPts val="0"/>
                  </a:spcAft>
                  <a:buNone/>
                </a:pPr>
                <a:r>
                  <a:t/>
                </a:r>
                <a:endParaRPr sz="1219">
                  <a:solidFill>
                    <a:srgbClr val="5E0942"/>
                  </a:solidFill>
                  <a:latin typeface="Montserrat"/>
                  <a:ea typeface="Montserrat"/>
                  <a:cs typeface="Montserrat"/>
                  <a:sym typeface="Montserrat"/>
                </a:endParaRPr>
              </a:p>
            </p:txBody>
          </p:sp>
          <p:sp>
            <p:nvSpPr>
              <p:cNvPr id="3811" name="Google Shape;3811;p265"/>
              <p:cNvSpPr txBox="1"/>
              <p:nvPr/>
            </p:nvSpPr>
            <p:spPr>
              <a:xfrm>
                <a:off x="4450992" y="2430503"/>
                <a:ext cx="2884500" cy="257100"/>
              </a:xfrm>
              <a:prstGeom prst="rect">
                <a:avLst/>
              </a:prstGeom>
              <a:noFill/>
              <a:ln>
                <a:noFill/>
              </a:ln>
            </p:spPr>
            <p:txBody>
              <a:bodyPr anchorCtr="0" anchor="ctr" bIns="92875" lIns="92875" spcFirstLastPara="1" rIns="92875" wrap="square" tIns="92875">
                <a:noAutofit/>
              </a:bodyPr>
              <a:lstStyle/>
              <a:p>
                <a:pPr indent="0" lvl="0" marL="0" rtl="0" algn="ctr">
                  <a:lnSpc>
                    <a:spcPct val="115000"/>
                  </a:lnSpc>
                  <a:spcBef>
                    <a:spcPts val="0"/>
                  </a:spcBef>
                  <a:spcAft>
                    <a:spcPts val="0"/>
                  </a:spcAft>
                  <a:buNone/>
                </a:pPr>
                <a:r>
                  <a:rPr b="1" lang="en" sz="1626">
                    <a:solidFill>
                      <a:srgbClr val="434343"/>
                    </a:solidFill>
                    <a:latin typeface="Montserrat"/>
                    <a:ea typeface="Montserrat"/>
                    <a:cs typeface="Montserrat"/>
                    <a:sym typeface="Montserrat"/>
                  </a:rPr>
                  <a:t>Strategy is </a:t>
                </a:r>
                <a:r>
                  <a:rPr b="1" i="1" lang="en" sz="1626">
                    <a:solidFill>
                      <a:srgbClr val="434343"/>
                    </a:solidFill>
                    <a:latin typeface="Montserrat"/>
                    <a:ea typeface="Montserrat"/>
                    <a:cs typeface="Montserrat"/>
                    <a:sym typeface="Montserrat"/>
                  </a:rPr>
                  <a:t>a verb</a:t>
                </a:r>
                <a:endParaRPr b="1" i="1" sz="1626">
                  <a:solidFill>
                    <a:srgbClr val="434343"/>
                  </a:solidFill>
                  <a:latin typeface="Montserrat"/>
                  <a:ea typeface="Montserrat"/>
                  <a:cs typeface="Montserrat"/>
                  <a:sym typeface="Montserrat"/>
                </a:endParaRPr>
              </a:p>
            </p:txBody>
          </p:sp>
        </p:grpSp>
        <p:grpSp>
          <p:nvGrpSpPr>
            <p:cNvPr id="3812" name="Google Shape;3812;p265"/>
            <p:cNvGrpSpPr/>
            <p:nvPr/>
          </p:nvGrpSpPr>
          <p:grpSpPr>
            <a:xfrm>
              <a:off x="4676882" y="3102877"/>
              <a:ext cx="3622540" cy="1216081"/>
              <a:chOff x="4816257" y="3647614"/>
              <a:chExt cx="3622540" cy="1216081"/>
            </a:xfrm>
          </p:grpSpPr>
          <p:grpSp>
            <p:nvGrpSpPr>
              <p:cNvPr id="3813" name="Google Shape;3813;p265"/>
              <p:cNvGrpSpPr/>
              <p:nvPr/>
            </p:nvGrpSpPr>
            <p:grpSpPr>
              <a:xfrm>
                <a:off x="5223563" y="3822375"/>
                <a:ext cx="3166438" cy="1007275"/>
                <a:chOff x="5223563" y="3746175"/>
                <a:chExt cx="3166438" cy="1007275"/>
              </a:xfrm>
            </p:grpSpPr>
            <p:sp>
              <p:nvSpPr>
                <p:cNvPr id="3814" name="Google Shape;3814;p265"/>
                <p:cNvSpPr/>
                <p:nvPr/>
              </p:nvSpPr>
              <p:spPr>
                <a:xfrm>
                  <a:off x="5223563" y="3802625"/>
                  <a:ext cx="3152775" cy="950825"/>
                </a:xfrm>
                <a:custGeom>
                  <a:rect b="b" l="l" r="r" t="t"/>
                  <a:pathLst>
                    <a:path extrusionOk="0" h="38033" w="126111">
                      <a:moveTo>
                        <a:pt x="0" y="1338"/>
                      </a:moveTo>
                      <a:cubicBezTo>
                        <a:pt x="7934" y="1338"/>
                        <a:pt x="16782" y="1873"/>
                        <a:pt x="23241" y="6482"/>
                      </a:cubicBezTo>
                      <a:cubicBezTo>
                        <a:pt x="30960" y="11991"/>
                        <a:pt x="38659" y="25435"/>
                        <a:pt x="33147" y="33152"/>
                      </a:cubicBezTo>
                      <a:cubicBezTo>
                        <a:pt x="28860" y="39154"/>
                        <a:pt x="15339" y="38009"/>
                        <a:pt x="11049" y="32009"/>
                      </a:cubicBezTo>
                      <a:cubicBezTo>
                        <a:pt x="6237" y="25279"/>
                        <a:pt x="11939" y="13199"/>
                        <a:pt x="18669" y="8387"/>
                      </a:cubicBezTo>
                      <a:cubicBezTo>
                        <a:pt x="30333" y="48"/>
                        <a:pt x="49868" y="-3572"/>
                        <a:pt x="61532" y="4767"/>
                      </a:cubicBezTo>
                      <a:cubicBezTo>
                        <a:pt x="68224" y="9551"/>
                        <a:pt x="74046" y="17347"/>
                        <a:pt x="74867" y="25532"/>
                      </a:cubicBezTo>
                      <a:cubicBezTo>
                        <a:pt x="75410" y="30953"/>
                        <a:pt x="69614" y="37314"/>
                        <a:pt x="64199" y="37914"/>
                      </a:cubicBezTo>
                      <a:cubicBezTo>
                        <a:pt x="59852" y="38396"/>
                        <a:pt x="54557" y="35997"/>
                        <a:pt x="52388" y="32199"/>
                      </a:cubicBezTo>
                      <a:cubicBezTo>
                        <a:pt x="49542" y="27217"/>
                        <a:pt x="50577" y="19723"/>
                        <a:pt x="53912" y="15054"/>
                      </a:cubicBezTo>
                      <a:cubicBezTo>
                        <a:pt x="63772" y="1248"/>
                        <a:pt x="91130" y="-4937"/>
                        <a:pt x="104013" y="6101"/>
                      </a:cubicBezTo>
                      <a:cubicBezTo>
                        <a:pt x="110618" y="11760"/>
                        <a:pt x="118571" y="22134"/>
                        <a:pt x="114681" y="29913"/>
                      </a:cubicBezTo>
                      <a:cubicBezTo>
                        <a:pt x="111506" y="36263"/>
                        <a:pt x="97853" y="39500"/>
                        <a:pt x="93726" y="33723"/>
                      </a:cubicBezTo>
                      <a:cubicBezTo>
                        <a:pt x="88052" y="25781"/>
                        <a:pt x="95497" y="11771"/>
                        <a:pt x="103442" y="6101"/>
                      </a:cubicBezTo>
                      <a:cubicBezTo>
                        <a:pt x="109727" y="1616"/>
                        <a:pt x="118390" y="1338"/>
                        <a:pt x="126111" y="1338"/>
                      </a:cubicBezTo>
                    </a:path>
                  </a:pathLst>
                </a:custGeom>
                <a:noFill/>
                <a:ln cap="flat" cmpd="sng" w="19050">
                  <a:solidFill>
                    <a:srgbClr val="434343"/>
                  </a:solidFill>
                  <a:prstDash val="solid"/>
                  <a:round/>
                  <a:headEnd len="med" w="med" type="none"/>
                  <a:tailEnd len="med" w="med" type="none"/>
                </a:ln>
              </p:spPr>
            </p:sp>
            <p:cxnSp>
              <p:nvCxnSpPr>
                <p:cNvPr id="3815" name="Google Shape;3815;p265"/>
                <p:cNvCxnSpPr/>
                <p:nvPr/>
              </p:nvCxnSpPr>
              <p:spPr>
                <a:xfrm rot="10800000">
                  <a:off x="8233400" y="3746175"/>
                  <a:ext cx="156600" cy="92100"/>
                </a:xfrm>
                <a:prstGeom prst="straightConnector1">
                  <a:avLst/>
                </a:prstGeom>
                <a:noFill/>
                <a:ln cap="flat" cmpd="sng" w="19050">
                  <a:solidFill>
                    <a:srgbClr val="000000"/>
                  </a:solidFill>
                  <a:prstDash val="solid"/>
                  <a:round/>
                  <a:headEnd len="med" w="med" type="none"/>
                  <a:tailEnd len="med" w="med" type="none"/>
                </a:ln>
              </p:spPr>
            </p:cxnSp>
            <p:cxnSp>
              <p:nvCxnSpPr>
                <p:cNvPr id="3816" name="Google Shape;3816;p265"/>
                <p:cNvCxnSpPr/>
                <p:nvPr/>
              </p:nvCxnSpPr>
              <p:spPr>
                <a:xfrm flipH="1" rot="10800000">
                  <a:off x="8247050" y="3838275"/>
                  <a:ext cx="129300" cy="110700"/>
                </a:xfrm>
                <a:prstGeom prst="straightConnector1">
                  <a:avLst/>
                </a:prstGeom>
                <a:noFill/>
                <a:ln cap="flat" cmpd="sng" w="19050">
                  <a:solidFill>
                    <a:srgbClr val="000000"/>
                  </a:solidFill>
                  <a:prstDash val="solid"/>
                  <a:round/>
                  <a:headEnd len="med" w="med" type="none"/>
                  <a:tailEnd len="med" w="med" type="none"/>
                </a:ln>
              </p:spPr>
            </p:cxnSp>
          </p:grpSp>
          <p:sp>
            <p:nvSpPr>
              <p:cNvPr id="3817" name="Google Shape;3817;p265"/>
              <p:cNvSpPr txBox="1"/>
              <p:nvPr/>
            </p:nvSpPr>
            <p:spPr>
              <a:xfrm rot="-1353">
                <a:off x="4816257" y="3822530"/>
                <a:ext cx="7620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B7B7B7"/>
                    </a:solidFill>
                    <a:latin typeface="Montserrat"/>
                    <a:ea typeface="Montserrat"/>
                    <a:cs typeface="Montserrat"/>
                    <a:sym typeface="Montserrat"/>
                  </a:rPr>
                  <a:t>Plan</a:t>
                </a:r>
                <a:endParaRPr b="1" sz="1000">
                  <a:solidFill>
                    <a:srgbClr val="B7B7B7"/>
                  </a:solidFill>
                  <a:latin typeface="Montserrat"/>
                  <a:ea typeface="Montserrat"/>
                  <a:cs typeface="Montserrat"/>
                  <a:sym typeface="Montserrat"/>
                </a:endParaRPr>
              </a:p>
            </p:txBody>
          </p:sp>
          <p:sp>
            <p:nvSpPr>
              <p:cNvPr id="3818" name="Google Shape;3818;p265"/>
              <p:cNvSpPr txBox="1"/>
              <p:nvPr/>
            </p:nvSpPr>
            <p:spPr>
              <a:xfrm rot="-1196">
                <a:off x="5336270" y="3647764"/>
                <a:ext cx="8622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B7B7B7"/>
                    </a:solidFill>
                    <a:latin typeface="Montserrat"/>
                    <a:ea typeface="Montserrat"/>
                    <a:cs typeface="Montserrat"/>
                    <a:sym typeface="Montserrat"/>
                  </a:rPr>
                  <a:t>Act</a:t>
                </a:r>
                <a:endParaRPr b="1" sz="1000">
                  <a:solidFill>
                    <a:srgbClr val="B7B7B7"/>
                  </a:solidFill>
                  <a:latin typeface="Montserrat"/>
                  <a:ea typeface="Montserrat"/>
                  <a:cs typeface="Montserrat"/>
                  <a:sym typeface="Montserrat"/>
                </a:endParaRPr>
              </a:p>
            </p:txBody>
          </p:sp>
          <p:sp>
            <p:nvSpPr>
              <p:cNvPr id="3819" name="Google Shape;3819;p265"/>
              <p:cNvSpPr txBox="1"/>
              <p:nvPr/>
            </p:nvSpPr>
            <p:spPr>
              <a:xfrm rot="4010366">
                <a:off x="5782463" y="4129389"/>
                <a:ext cx="652921" cy="33857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B7B7B7"/>
                    </a:solidFill>
                    <a:latin typeface="Montserrat"/>
                    <a:ea typeface="Montserrat"/>
                    <a:cs typeface="Montserrat"/>
                    <a:sym typeface="Montserrat"/>
                  </a:rPr>
                  <a:t>Result</a:t>
                </a:r>
                <a:endParaRPr b="1" sz="1000">
                  <a:solidFill>
                    <a:srgbClr val="B7B7B7"/>
                  </a:solidFill>
                  <a:latin typeface="Montserrat"/>
                  <a:ea typeface="Montserrat"/>
                  <a:cs typeface="Montserrat"/>
                  <a:sym typeface="Montserrat"/>
                </a:endParaRPr>
              </a:p>
            </p:txBody>
          </p:sp>
          <p:sp>
            <p:nvSpPr>
              <p:cNvPr id="3820" name="Google Shape;3820;p265"/>
              <p:cNvSpPr txBox="1"/>
              <p:nvPr/>
            </p:nvSpPr>
            <p:spPr>
              <a:xfrm rot="-4651256">
                <a:off x="4967180" y="4220397"/>
                <a:ext cx="862169" cy="338672"/>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B7B7B7"/>
                    </a:solidFill>
                    <a:latin typeface="Montserrat"/>
                    <a:ea typeface="Montserrat"/>
                    <a:cs typeface="Montserrat"/>
                    <a:sym typeface="Montserrat"/>
                  </a:rPr>
                  <a:t>Reflect</a:t>
                </a:r>
                <a:endParaRPr b="1" sz="1000">
                  <a:solidFill>
                    <a:srgbClr val="B7B7B7"/>
                  </a:solidFill>
                  <a:latin typeface="Montserrat"/>
                  <a:ea typeface="Montserrat"/>
                  <a:cs typeface="Montserrat"/>
                  <a:sym typeface="Montserrat"/>
                </a:endParaRPr>
              </a:p>
            </p:txBody>
          </p:sp>
          <p:sp>
            <p:nvSpPr>
              <p:cNvPr id="3821" name="Google Shape;3821;p265"/>
              <p:cNvSpPr txBox="1"/>
              <p:nvPr/>
            </p:nvSpPr>
            <p:spPr>
              <a:xfrm rot="-1353">
                <a:off x="5903257" y="3822518"/>
                <a:ext cx="7620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A3638F"/>
                    </a:solidFill>
                    <a:latin typeface="Montserrat"/>
                    <a:ea typeface="Montserrat"/>
                    <a:cs typeface="Montserrat"/>
                    <a:sym typeface="Montserrat"/>
                  </a:rPr>
                  <a:t>Plan</a:t>
                </a:r>
                <a:endParaRPr b="1" sz="1000">
                  <a:solidFill>
                    <a:srgbClr val="A3638F"/>
                  </a:solidFill>
                  <a:latin typeface="Montserrat"/>
                  <a:ea typeface="Montserrat"/>
                  <a:cs typeface="Montserrat"/>
                  <a:sym typeface="Montserrat"/>
                </a:endParaRPr>
              </a:p>
            </p:txBody>
          </p:sp>
          <p:sp>
            <p:nvSpPr>
              <p:cNvPr id="3822" name="Google Shape;3822;p265"/>
              <p:cNvSpPr txBox="1"/>
              <p:nvPr/>
            </p:nvSpPr>
            <p:spPr>
              <a:xfrm rot="-1196">
                <a:off x="6381200" y="3647764"/>
                <a:ext cx="8622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A3638F"/>
                    </a:solidFill>
                    <a:latin typeface="Montserrat"/>
                    <a:ea typeface="Montserrat"/>
                    <a:cs typeface="Montserrat"/>
                    <a:sym typeface="Montserrat"/>
                  </a:rPr>
                  <a:t>Act</a:t>
                </a:r>
                <a:endParaRPr b="1" sz="1000">
                  <a:solidFill>
                    <a:srgbClr val="A3638F"/>
                  </a:solidFill>
                  <a:latin typeface="Montserrat"/>
                  <a:ea typeface="Montserrat"/>
                  <a:cs typeface="Montserrat"/>
                  <a:sym typeface="Montserrat"/>
                </a:endParaRPr>
              </a:p>
            </p:txBody>
          </p:sp>
          <p:sp>
            <p:nvSpPr>
              <p:cNvPr id="3823" name="Google Shape;3823;p265"/>
              <p:cNvSpPr txBox="1"/>
              <p:nvPr/>
            </p:nvSpPr>
            <p:spPr>
              <a:xfrm rot="4010353">
                <a:off x="6771803" y="4166638"/>
                <a:ext cx="716224" cy="33857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A3638F"/>
                    </a:solidFill>
                    <a:latin typeface="Montserrat"/>
                    <a:ea typeface="Montserrat"/>
                    <a:cs typeface="Montserrat"/>
                    <a:sym typeface="Montserrat"/>
                  </a:rPr>
                  <a:t>Result</a:t>
                </a:r>
                <a:endParaRPr b="1" sz="1000">
                  <a:solidFill>
                    <a:srgbClr val="A3638F"/>
                  </a:solidFill>
                  <a:latin typeface="Montserrat"/>
                  <a:ea typeface="Montserrat"/>
                  <a:cs typeface="Montserrat"/>
                  <a:sym typeface="Montserrat"/>
                </a:endParaRPr>
              </a:p>
            </p:txBody>
          </p:sp>
          <p:sp>
            <p:nvSpPr>
              <p:cNvPr id="3824" name="Google Shape;3824;p265"/>
              <p:cNvSpPr txBox="1"/>
              <p:nvPr/>
            </p:nvSpPr>
            <p:spPr>
              <a:xfrm rot="-4651256">
                <a:off x="5975717" y="4228560"/>
                <a:ext cx="862169" cy="338672"/>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A3638F"/>
                    </a:solidFill>
                    <a:latin typeface="Montserrat"/>
                    <a:ea typeface="Montserrat"/>
                    <a:cs typeface="Montserrat"/>
                    <a:sym typeface="Montserrat"/>
                  </a:rPr>
                  <a:t>Reflect</a:t>
                </a:r>
                <a:endParaRPr b="1" sz="1000">
                  <a:solidFill>
                    <a:srgbClr val="A3638F"/>
                  </a:solidFill>
                  <a:latin typeface="Montserrat"/>
                  <a:ea typeface="Montserrat"/>
                  <a:cs typeface="Montserrat"/>
                  <a:sym typeface="Montserrat"/>
                </a:endParaRPr>
              </a:p>
            </p:txBody>
          </p:sp>
          <p:sp>
            <p:nvSpPr>
              <p:cNvPr id="3825" name="Google Shape;3825;p265"/>
              <p:cNvSpPr txBox="1"/>
              <p:nvPr/>
            </p:nvSpPr>
            <p:spPr>
              <a:xfrm rot="-1353">
                <a:off x="6990244" y="3822518"/>
                <a:ext cx="7620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5E0942"/>
                    </a:solidFill>
                    <a:latin typeface="Montserrat"/>
                    <a:ea typeface="Montserrat"/>
                    <a:cs typeface="Montserrat"/>
                    <a:sym typeface="Montserrat"/>
                  </a:rPr>
                  <a:t>Plan</a:t>
                </a:r>
                <a:endParaRPr b="1" sz="1000">
                  <a:solidFill>
                    <a:srgbClr val="5E0942"/>
                  </a:solidFill>
                  <a:latin typeface="Montserrat"/>
                  <a:ea typeface="Montserrat"/>
                  <a:cs typeface="Montserrat"/>
                  <a:sym typeface="Montserrat"/>
                </a:endParaRPr>
              </a:p>
            </p:txBody>
          </p:sp>
          <p:sp>
            <p:nvSpPr>
              <p:cNvPr id="3826" name="Google Shape;3826;p265"/>
              <p:cNvSpPr txBox="1"/>
              <p:nvPr/>
            </p:nvSpPr>
            <p:spPr>
              <a:xfrm rot="-1196">
                <a:off x="7366558" y="3647764"/>
                <a:ext cx="862200" cy="33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5E0942"/>
                    </a:solidFill>
                    <a:latin typeface="Montserrat"/>
                    <a:ea typeface="Montserrat"/>
                    <a:cs typeface="Montserrat"/>
                    <a:sym typeface="Montserrat"/>
                  </a:rPr>
                  <a:t>Act</a:t>
                </a:r>
                <a:endParaRPr b="1" sz="1000">
                  <a:solidFill>
                    <a:srgbClr val="5E0942"/>
                  </a:solidFill>
                  <a:latin typeface="Montserrat"/>
                  <a:ea typeface="Montserrat"/>
                  <a:cs typeface="Montserrat"/>
                  <a:sym typeface="Montserrat"/>
                </a:endParaRPr>
              </a:p>
            </p:txBody>
          </p:sp>
          <p:sp>
            <p:nvSpPr>
              <p:cNvPr id="3827" name="Google Shape;3827;p265"/>
              <p:cNvSpPr txBox="1"/>
              <p:nvPr/>
            </p:nvSpPr>
            <p:spPr>
              <a:xfrm rot="4010358">
                <a:off x="7826644" y="4137052"/>
                <a:ext cx="655206" cy="33857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5E0942"/>
                    </a:solidFill>
                    <a:latin typeface="Montserrat"/>
                    <a:ea typeface="Montserrat"/>
                    <a:cs typeface="Montserrat"/>
                    <a:sym typeface="Montserrat"/>
                  </a:rPr>
                  <a:t>Result</a:t>
                </a:r>
                <a:endParaRPr b="1" sz="1000">
                  <a:solidFill>
                    <a:srgbClr val="5E0942"/>
                  </a:solidFill>
                  <a:latin typeface="Montserrat"/>
                  <a:ea typeface="Montserrat"/>
                  <a:cs typeface="Montserrat"/>
                  <a:sym typeface="Montserrat"/>
                </a:endParaRPr>
              </a:p>
            </p:txBody>
          </p:sp>
          <p:sp>
            <p:nvSpPr>
              <p:cNvPr id="3828" name="Google Shape;3828;p265"/>
              <p:cNvSpPr txBox="1"/>
              <p:nvPr/>
            </p:nvSpPr>
            <p:spPr>
              <a:xfrm rot="-4651256">
                <a:off x="7021730" y="4236710"/>
                <a:ext cx="862169" cy="338672"/>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rgbClr val="5E0942"/>
                    </a:solidFill>
                    <a:latin typeface="Montserrat"/>
                    <a:ea typeface="Montserrat"/>
                    <a:cs typeface="Montserrat"/>
                    <a:sym typeface="Montserrat"/>
                  </a:rPr>
                  <a:t>Reflect</a:t>
                </a:r>
                <a:endParaRPr b="1" sz="1000">
                  <a:solidFill>
                    <a:srgbClr val="5E0942"/>
                  </a:solidFill>
                  <a:latin typeface="Montserrat"/>
                  <a:ea typeface="Montserrat"/>
                  <a:cs typeface="Montserrat"/>
                  <a:sym typeface="Montserrat"/>
                </a:endParaRPr>
              </a:p>
            </p:txBody>
          </p:sp>
          <p:cxnSp>
            <p:nvCxnSpPr>
              <p:cNvPr id="3829" name="Google Shape;3829;p265"/>
              <p:cNvCxnSpPr/>
              <p:nvPr/>
            </p:nvCxnSpPr>
            <p:spPr>
              <a:xfrm flipH="1">
                <a:off x="5785700" y="3881450"/>
                <a:ext cx="3600" cy="136800"/>
              </a:xfrm>
              <a:prstGeom prst="straightConnector1">
                <a:avLst/>
              </a:prstGeom>
              <a:noFill/>
              <a:ln cap="flat" cmpd="sng" w="9525">
                <a:solidFill>
                  <a:srgbClr val="595959"/>
                </a:solidFill>
                <a:prstDash val="solid"/>
                <a:round/>
                <a:headEnd len="med" w="med" type="none"/>
                <a:tailEnd len="med" w="med" type="stealth"/>
              </a:ln>
            </p:spPr>
          </p:cxnSp>
          <p:cxnSp>
            <p:nvCxnSpPr>
              <p:cNvPr id="3830" name="Google Shape;3830;p265"/>
              <p:cNvCxnSpPr/>
              <p:nvPr/>
            </p:nvCxnSpPr>
            <p:spPr>
              <a:xfrm flipH="1">
                <a:off x="6825950" y="3881450"/>
                <a:ext cx="3600" cy="136800"/>
              </a:xfrm>
              <a:prstGeom prst="straightConnector1">
                <a:avLst/>
              </a:prstGeom>
              <a:noFill/>
              <a:ln cap="flat" cmpd="sng" w="9525">
                <a:solidFill>
                  <a:srgbClr val="595959"/>
                </a:solidFill>
                <a:prstDash val="solid"/>
                <a:round/>
                <a:headEnd len="med" w="med" type="none"/>
                <a:tailEnd len="med" w="med" type="stealth"/>
              </a:ln>
            </p:spPr>
          </p:cxnSp>
          <p:cxnSp>
            <p:nvCxnSpPr>
              <p:cNvPr id="3831" name="Google Shape;3831;p265"/>
              <p:cNvCxnSpPr/>
              <p:nvPr/>
            </p:nvCxnSpPr>
            <p:spPr>
              <a:xfrm flipH="1">
                <a:off x="7814013" y="3881450"/>
                <a:ext cx="3600" cy="136800"/>
              </a:xfrm>
              <a:prstGeom prst="straightConnector1">
                <a:avLst/>
              </a:prstGeom>
              <a:noFill/>
              <a:ln cap="flat" cmpd="sng" w="9525">
                <a:solidFill>
                  <a:srgbClr val="595959"/>
                </a:solidFill>
                <a:prstDash val="solid"/>
                <a:round/>
                <a:headEnd len="med" w="med" type="none"/>
                <a:tailEnd len="med" w="med" type="stealth"/>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5" name="Shape 3835"/>
        <p:cNvGrpSpPr/>
        <p:nvPr/>
      </p:nvGrpSpPr>
      <p:grpSpPr>
        <a:xfrm>
          <a:off x="0" y="0"/>
          <a:ext cx="0" cy="0"/>
          <a:chOff x="0" y="0"/>
          <a:chExt cx="0" cy="0"/>
        </a:xfrm>
      </p:grpSpPr>
      <p:sp>
        <p:nvSpPr>
          <p:cNvPr id="3836" name="Google Shape;3836;p26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Six organizing questions</a:t>
            </a:r>
            <a:endParaRPr/>
          </a:p>
        </p:txBody>
      </p:sp>
      <p:pic>
        <p:nvPicPr>
          <p:cNvPr id="3837" name="Google Shape;3837;p266" title="Haruka's illustrations for sharing (5).png"/>
          <p:cNvPicPr preferRelativeResize="0"/>
          <p:nvPr/>
        </p:nvPicPr>
        <p:blipFill rotWithShape="1">
          <a:blip r:embed="rId3">
            <a:alphaModFix/>
          </a:blip>
          <a:srcRect b="34671" l="5956" r="68347" t="34433"/>
          <a:stretch/>
        </p:blipFill>
        <p:spPr>
          <a:xfrm>
            <a:off x="696600" y="2940625"/>
            <a:ext cx="2086498" cy="1411174"/>
          </a:xfrm>
          <a:prstGeom prst="rect">
            <a:avLst/>
          </a:prstGeom>
          <a:noFill/>
          <a:ln>
            <a:noFill/>
          </a:ln>
        </p:spPr>
      </p:pic>
      <p:grpSp>
        <p:nvGrpSpPr>
          <p:cNvPr id="3838" name="Google Shape;3838;p266"/>
          <p:cNvGrpSpPr/>
          <p:nvPr/>
        </p:nvGrpSpPr>
        <p:grpSpPr>
          <a:xfrm>
            <a:off x="3292900" y="1664425"/>
            <a:ext cx="3144600" cy="2240100"/>
            <a:chOff x="3877500" y="2094475"/>
            <a:chExt cx="3144600" cy="2240100"/>
          </a:xfrm>
        </p:grpSpPr>
        <p:sp>
          <p:nvSpPr>
            <p:cNvPr id="3839" name="Google Shape;3839;p266"/>
            <p:cNvSpPr/>
            <p:nvPr/>
          </p:nvSpPr>
          <p:spPr>
            <a:xfrm rot="-1777817">
              <a:off x="3859088" y="2830810"/>
              <a:ext cx="3181423" cy="767430"/>
            </a:xfrm>
            <a:prstGeom prst="rightArrow">
              <a:avLst>
                <a:gd fmla="val 50000" name="adj1"/>
                <a:gd fmla="val 50000" name="adj2"/>
              </a:avLst>
            </a:prstGeom>
            <a:gradFill>
              <a:gsLst>
                <a:gs pos="0">
                  <a:srgbClr val="EFE7EC"/>
                </a:gs>
                <a:gs pos="100000">
                  <a:srgbClr val="5E0942"/>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Montserrat"/>
                <a:ea typeface="Montserrat"/>
                <a:cs typeface="Montserrat"/>
                <a:sym typeface="Montserrat"/>
              </a:endParaRPr>
            </a:p>
          </p:txBody>
        </p:sp>
        <p:sp>
          <p:nvSpPr>
            <p:cNvPr id="3840" name="Google Shape;3840;p266"/>
            <p:cNvSpPr txBox="1"/>
            <p:nvPr/>
          </p:nvSpPr>
          <p:spPr>
            <a:xfrm rot="-1771390">
              <a:off x="3949724" y="2983641"/>
              <a:ext cx="3000150" cy="461747"/>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Power</a:t>
              </a:r>
              <a:endParaRPr b="1" sz="1800">
                <a:solidFill>
                  <a:srgbClr val="FFFFFF"/>
                </a:solidFill>
                <a:latin typeface="Montserrat"/>
                <a:ea typeface="Montserrat"/>
                <a:cs typeface="Montserrat"/>
                <a:sym typeface="Montserrat"/>
              </a:endParaRPr>
            </a:p>
          </p:txBody>
        </p:sp>
      </p:grpSp>
      <p:grpSp>
        <p:nvGrpSpPr>
          <p:cNvPr id="3841" name="Google Shape;3841;p266"/>
          <p:cNvGrpSpPr/>
          <p:nvPr/>
        </p:nvGrpSpPr>
        <p:grpSpPr>
          <a:xfrm>
            <a:off x="6136916" y="1021324"/>
            <a:ext cx="2601018" cy="1437372"/>
            <a:chOff x="6136921" y="1021324"/>
            <a:chExt cx="2601018" cy="1437372"/>
          </a:xfrm>
        </p:grpSpPr>
        <p:sp>
          <p:nvSpPr>
            <p:cNvPr id="3842" name="Google Shape;3842;p266"/>
            <p:cNvSpPr/>
            <p:nvPr/>
          </p:nvSpPr>
          <p:spPr>
            <a:xfrm>
              <a:off x="6136921" y="1021324"/>
              <a:ext cx="2601018" cy="1437372"/>
            </a:xfrm>
            <a:custGeom>
              <a:rect b="b" l="l" r="r" t="t"/>
              <a:pathLst>
                <a:path extrusionOk="0" h="21600" w="21600">
                  <a:moveTo>
                    <a:pt x="21600" y="10800"/>
                  </a:moveTo>
                  <a:lnTo>
                    <a:pt x="17242" y="12350"/>
                  </a:lnTo>
                  <a:lnTo>
                    <a:pt x="17242" y="9250"/>
                  </a:lnTo>
                  <a:close/>
                  <a:moveTo>
                    <a:pt x="18436" y="3163"/>
                  </a:moveTo>
                  <a:lnTo>
                    <a:pt x="16451" y="7341"/>
                  </a:lnTo>
                  <a:lnTo>
                    <a:pt x="14259" y="5149"/>
                  </a:lnTo>
                  <a:close/>
                  <a:moveTo>
                    <a:pt x="10800" y="0"/>
                  </a:moveTo>
                  <a:lnTo>
                    <a:pt x="12350" y="4358"/>
                  </a:lnTo>
                  <a:lnTo>
                    <a:pt x="9250" y="4358"/>
                  </a:lnTo>
                  <a:close/>
                  <a:moveTo>
                    <a:pt x="3163" y="3163"/>
                  </a:moveTo>
                  <a:lnTo>
                    <a:pt x="7341" y="5149"/>
                  </a:lnTo>
                  <a:lnTo>
                    <a:pt x="5149" y="7341"/>
                  </a:lnTo>
                  <a:close/>
                  <a:moveTo>
                    <a:pt x="0" y="10800"/>
                  </a:moveTo>
                  <a:lnTo>
                    <a:pt x="4358" y="9250"/>
                  </a:lnTo>
                  <a:lnTo>
                    <a:pt x="4358" y="12350"/>
                  </a:lnTo>
                  <a:close/>
                  <a:moveTo>
                    <a:pt x="3163" y="18436"/>
                  </a:moveTo>
                  <a:lnTo>
                    <a:pt x="5149" y="14259"/>
                  </a:lnTo>
                  <a:lnTo>
                    <a:pt x="7341" y="16451"/>
                  </a:lnTo>
                  <a:close/>
                  <a:moveTo>
                    <a:pt x="10800" y="21600"/>
                  </a:moveTo>
                  <a:lnTo>
                    <a:pt x="9250" y="17242"/>
                  </a:lnTo>
                  <a:lnTo>
                    <a:pt x="12350" y="17242"/>
                  </a:lnTo>
                  <a:close/>
                  <a:moveTo>
                    <a:pt x="18436" y="18436"/>
                  </a:moveTo>
                  <a:lnTo>
                    <a:pt x="14259" y="16451"/>
                  </a:lnTo>
                  <a:lnTo>
                    <a:pt x="16451" y="14259"/>
                  </a:lnTo>
                  <a:close/>
                  <a:moveTo>
                    <a:pt x="5400" y="10800"/>
                  </a:moveTo>
                  <a:cubicBezTo>
                    <a:pt x="5400" y="7818"/>
                    <a:pt x="7818" y="5400"/>
                    <a:pt x="10800" y="5400"/>
                  </a:cubicBezTo>
                  <a:cubicBezTo>
                    <a:pt x="13782" y="5400"/>
                    <a:pt x="16200" y="7818"/>
                    <a:pt x="16200" y="10800"/>
                  </a:cubicBezTo>
                  <a:cubicBezTo>
                    <a:pt x="16200" y="13782"/>
                    <a:pt x="13782" y="16200"/>
                    <a:pt x="10800" y="16200"/>
                  </a:cubicBezTo>
                  <a:cubicBezTo>
                    <a:pt x="7818" y="16200"/>
                    <a:pt x="5400" y="13782"/>
                    <a:pt x="5400" y="10800"/>
                  </a:cubicBezTo>
                  <a:close/>
                </a:path>
              </a:pathLst>
            </a:custGeom>
            <a:solidFill>
              <a:srgbClr val="5E0942"/>
            </a:solidFill>
            <a:ln>
              <a:noFill/>
            </a:ln>
            <a:effectLst>
              <a:outerShdw blurRad="38100" rotWithShape="0" dir="5400000" dist="20000">
                <a:srgbClr val="000000">
                  <a:alpha val="3765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434343"/>
                </a:solidFill>
                <a:latin typeface="Montserrat"/>
                <a:ea typeface="Montserrat"/>
                <a:cs typeface="Montserrat"/>
                <a:sym typeface="Montserrat"/>
              </a:endParaRPr>
            </a:p>
          </p:txBody>
        </p:sp>
        <p:sp>
          <p:nvSpPr>
            <p:cNvPr id="3843" name="Google Shape;3843;p266"/>
            <p:cNvSpPr txBox="1"/>
            <p:nvPr/>
          </p:nvSpPr>
          <p:spPr>
            <a:xfrm>
              <a:off x="6873589" y="1509150"/>
              <a:ext cx="11277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Change</a:t>
              </a:r>
              <a:endParaRPr b="1">
                <a:solidFill>
                  <a:srgbClr val="FFFFFF"/>
                </a:solidFill>
                <a:latin typeface="Montserrat"/>
                <a:ea typeface="Montserrat"/>
                <a:cs typeface="Montserrat"/>
                <a:sym typeface="Montserrat"/>
              </a:endParaRPr>
            </a:p>
          </p:txBody>
        </p:sp>
      </p:grpSp>
      <p:sp>
        <p:nvSpPr>
          <p:cNvPr id="3844" name="Google Shape;3844;p266"/>
          <p:cNvSpPr txBox="1"/>
          <p:nvPr/>
        </p:nvSpPr>
        <p:spPr>
          <a:xfrm>
            <a:off x="239850" y="2527836"/>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1. Who are my people?</a:t>
            </a:r>
            <a:endParaRPr b="1" sz="1800">
              <a:solidFill>
                <a:srgbClr val="434343"/>
              </a:solidFill>
              <a:latin typeface="Montserrat"/>
              <a:ea typeface="Montserrat"/>
              <a:cs typeface="Montserrat"/>
              <a:sym typeface="Montserrat"/>
            </a:endParaRPr>
          </a:p>
        </p:txBody>
      </p:sp>
      <p:sp>
        <p:nvSpPr>
          <p:cNvPr id="3845" name="Google Shape;3845;p266"/>
          <p:cNvSpPr txBox="1"/>
          <p:nvPr/>
        </p:nvSpPr>
        <p:spPr>
          <a:xfrm>
            <a:off x="6334625" y="445025"/>
            <a:ext cx="2205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2. What change</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do we seek?</a:t>
            </a:r>
            <a:endParaRPr b="1" sz="1800">
              <a:solidFill>
                <a:srgbClr val="434343"/>
              </a:solidFill>
              <a:latin typeface="Montserrat"/>
              <a:ea typeface="Montserrat"/>
              <a:cs typeface="Montserrat"/>
              <a:sym typeface="Montserrat"/>
            </a:endParaRPr>
          </a:p>
        </p:txBody>
      </p:sp>
      <p:sp>
        <p:nvSpPr>
          <p:cNvPr id="3846" name="Google Shape;3846;p266"/>
          <p:cNvSpPr txBox="1"/>
          <p:nvPr/>
        </p:nvSpPr>
        <p:spPr>
          <a:xfrm>
            <a:off x="5937425" y="2352619"/>
            <a:ext cx="3000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3. What is our goal?</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(strategic goal) </a:t>
            </a:r>
            <a:endParaRPr b="1" sz="1800">
              <a:solidFill>
                <a:srgbClr val="434343"/>
              </a:solidFill>
              <a:latin typeface="Montserrat"/>
              <a:ea typeface="Montserrat"/>
              <a:cs typeface="Montserrat"/>
              <a:sym typeface="Montserrat"/>
            </a:endParaRPr>
          </a:p>
        </p:txBody>
      </p:sp>
      <p:sp>
        <p:nvSpPr>
          <p:cNvPr id="3847" name="Google Shape;3847;p266"/>
          <p:cNvSpPr txBox="1"/>
          <p:nvPr/>
        </p:nvSpPr>
        <p:spPr>
          <a:xfrm rot="-1776193">
            <a:off x="2737317" y="1979645"/>
            <a:ext cx="3566667" cy="73892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4. How do we get there? (theory of change)</a:t>
            </a:r>
            <a:endParaRPr b="1" sz="1800">
              <a:solidFill>
                <a:srgbClr val="434343"/>
              </a:solidFill>
              <a:latin typeface="Montserrat"/>
              <a:ea typeface="Montserrat"/>
              <a:cs typeface="Montserrat"/>
              <a:sym typeface="Montserrat"/>
            </a:endParaRPr>
          </a:p>
        </p:txBody>
      </p:sp>
      <p:sp>
        <p:nvSpPr>
          <p:cNvPr id="3848" name="Google Shape;3848;p266"/>
          <p:cNvSpPr/>
          <p:nvPr/>
        </p:nvSpPr>
        <p:spPr>
          <a:xfrm rot="10798960">
            <a:off x="4082229" y="3828613"/>
            <a:ext cx="1984200" cy="338700"/>
          </a:xfrm>
          <a:prstGeom prst="triangle">
            <a:avLst>
              <a:gd fmla="val 50000"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3849" name="Google Shape;3849;p266"/>
          <p:cNvSpPr txBox="1"/>
          <p:nvPr/>
        </p:nvSpPr>
        <p:spPr>
          <a:xfrm>
            <a:off x="3457929" y="4114455"/>
            <a:ext cx="32328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5. What are our tactics?</a:t>
            </a:r>
            <a:endParaRPr b="1" sz="1800">
              <a:solidFill>
                <a:srgbClr val="434343"/>
              </a:solidFill>
              <a:latin typeface="Montserrat"/>
              <a:ea typeface="Montserrat"/>
              <a:cs typeface="Montserrat"/>
              <a:sym typeface="Montserrat"/>
            </a:endParaRPr>
          </a:p>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6. What is our timeline?</a:t>
            </a:r>
            <a:endParaRPr b="1" sz="1800">
              <a:solidFill>
                <a:srgbClr val="434343"/>
              </a:solidFill>
              <a:latin typeface="Montserrat"/>
              <a:ea typeface="Montserrat"/>
              <a:cs typeface="Montserrat"/>
              <a:sym typeface="Montserrat"/>
            </a:endParaRPr>
          </a:p>
        </p:txBody>
      </p:sp>
      <p:pic>
        <p:nvPicPr>
          <p:cNvPr id="3850" name="Google Shape;3850;p266"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4" name="Shape 3854"/>
        <p:cNvGrpSpPr/>
        <p:nvPr/>
      </p:nvGrpSpPr>
      <p:grpSpPr>
        <a:xfrm>
          <a:off x="0" y="0"/>
          <a:ext cx="0" cy="0"/>
          <a:chOff x="0" y="0"/>
          <a:chExt cx="0" cy="0"/>
        </a:xfrm>
      </p:grpSpPr>
      <p:sp>
        <p:nvSpPr>
          <p:cNvPr id="3855" name="Google Shape;3855;p26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Visualizing and amplifying our stories through comics, including public health center functions</a:t>
            </a:r>
            <a:endParaRPr/>
          </a:p>
        </p:txBody>
      </p:sp>
      <p:pic>
        <p:nvPicPr>
          <p:cNvPr id="3856" name="Google Shape;3856;p267" title="IMG_7731.jpg"/>
          <p:cNvPicPr preferRelativeResize="0"/>
          <p:nvPr/>
        </p:nvPicPr>
        <p:blipFill>
          <a:blip r:embed="rId3">
            <a:alphaModFix/>
          </a:blip>
          <a:stretch>
            <a:fillRect/>
          </a:stretch>
        </p:blipFill>
        <p:spPr>
          <a:xfrm>
            <a:off x="4572007" y="1339308"/>
            <a:ext cx="4244838" cy="3183640"/>
          </a:xfrm>
          <a:prstGeom prst="rect">
            <a:avLst/>
          </a:prstGeom>
          <a:noFill/>
          <a:ln>
            <a:noFill/>
          </a:ln>
        </p:spPr>
      </p:pic>
      <p:pic>
        <p:nvPicPr>
          <p:cNvPr id="3857" name="Google Shape;3857;p267" title="IMG_7730.jpg"/>
          <p:cNvPicPr preferRelativeResize="0"/>
          <p:nvPr/>
        </p:nvPicPr>
        <p:blipFill>
          <a:blip r:embed="rId4">
            <a:alphaModFix/>
          </a:blip>
          <a:stretch>
            <a:fillRect/>
          </a:stretch>
        </p:blipFill>
        <p:spPr>
          <a:xfrm>
            <a:off x="311700" y="1489250"/>
            <a:ext cx="4427049" cy="3320298"/>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1" name="Shape 3861"/>
        <p:cNvGrpSpPr/>
        <p:nvPr/>
      </p:nvGrpSpPr>
      <p:grpSpPr>
        <a:xfrm>
          <a:off x="0" y="0"/>
          <a:ext cx="0" cy="0"/>
          <a:chOff x="0" y="0"/>
          <a:chExt cx="0" cy="0"/>
        </a:xfrm>
      </p:grpSpPr>
      <p:sp>
        <p:nvSpPr>
          <p:cNvPr id="3862" name="Google Shape;3862;p26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Collecting 100,000 signatures on a nationwide online petition</a:t>
            </a:r>
            <a:endParaRPr/>
          </a:p>
        </p:txBody>
      </p:sp>
      <p:pic>
        <p:nvPicPr>
          <p:cNvPr id="3863" name="Google Shape;3863;p268"/>
          <p:cNvPicPr preferRelativeResize="0"/>
          <p:nvPr/>
        </p:nvPicPr>
        <p:blipFill>
          <a:blip r:embed="rId3">
            <a:alphaModFix/>
          </a:blip>
          <a:stretch>
            <a:fillRect/>
          </a:stretch>
        </p:blipFill>
        <p:spPr>
          <a:xfrm>
            <a:off x="311700" y="1821372"/>
            <a:ext cx="4040175" cy="2585725"/>
          </a:xfrm>
          <a:prstGeom prst="rect">
            <a:avLst/>
          </a:prstGeom>
          <a:noFill/>
          <a:ln>
            <a:noFill/>
          </a:ln>
          <a:effectLst>
            <a:outerShdw blurRad="57150" rotWithShape="0" algn="bl" dir="5400000" dist="19050">
              <a:srgbClr val="000000">
                <a:alpha val="50000"/>
              </a:srgbClr>
            </a:outerShdw>
          </a:effectLst>
        </p:spPr>
      </p:pic>
      <p:sp>
        <p:nvSpPr>
          <p:cNvPr id="3864" name="Google Shape;3864;p268"/>
          <p:cNvSpPr txBox="1"/>
          <p:nvPr/>
        </p:nvSpPr>
        <p:spPr>
          <a:xfrm>
            <a:off x="311700" y="1452072"/>
            <a:ext cx="3745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000000"/>
                </a:solidFill>
                <a:latin typeface="Montserrat"/>
                <a:ea typeface="Montserrat"/>
                <a:cs typeface="Montserrat"/>
                <a:sym typeface="Montserrat"/>
              </a:rPr>
              <a:t>61,143 petitions submitted (as of January 2021)</a:t>
            </a:r>
            <a:endParaRPr sz="1200">
              <a:solidFill>
                <a:srgbClr val="000000"/>
              </a:solidFill>
              <a:latin typeface="Montserrat"/>
              <a:ea typeface="Montserrat"/>
              <a:cs typeface="Montserrat"/>
              <a:sym typeface="Montserrat"/>
            </a:endParaRPr>
          </a:p>
        </p:txBody>
      </p:sp>
      <p:pic>
        <p:nvPicPr>
          <p:cNvPr id="3865" name="Google Shape;3865;p268"/>
          <p:cNvPicPr preferRelativeResize="0"/>
          <p:nvPr/>
        </p:nvPicPr>
        <p:blipFill rotWithShape="1">
          <a:blip r:embed="rId4">
            <a:alphaModFix/>
          </a:blip>
          <a:srcRect b="8911" l="8399" r="9100" t="7735"/>
          <a:stretch/>
        </p:blipFill>
        <p:spPr>
          <a:xfrm>
            <a:off x="5086500" y="1821385"/>
            <a:ext cx="3512424" cy="2476801"/>
          </a:xfrm>
          <a:prstGeom prst="rect">
            <a:avLst/>
          </a:prstGeom>
          <a:noFill/>
          <a:ln>
            <a:noFill/>
          </a:ln>
        </p:spPr>
      </p:pic>
      <p:sp>
        <p:nvSpPr>
          <p:cNvPr id="3866" name="Google Shape;3866;p268"/>
          <p:cNvSpPr txBox="1"/>
          <p:nvPr/>
        </p:nvSpPr>
        <p:spPr>
          <a:xfrm>
            <a:off x="-690425" y="5065825"/>
            <a:ext cx="3000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rgbClr val="434343"/>
                </a:solidFill>
                <a:latin typeface="Montserrat"/>
                <a:ea typeface="Montserrat"/>
                <a:cs typeface="Montserrat"/>
                <a:sym typeface="Montserrat"/>
              </a:rPr>
              <a:t>https://www.facebook.com/events/153311046605867/?acontext=%7B%22event_action_history%22%3A[%7B%22surface%22%3A%22external_search_engine%22%7D%2C%7B%22mechanism%22%3A%22attachment%22%2C%22surface%22%3A%22newsfeed%22%7D]%2C%22ref_notif_type%22%3Anull%7D&amp;locale=ja_JP</a:t>
            </a:r>
            <a:endParaRPr sz="800"/>
          </a:p>
        </p:txBody>
      </p:sp>
      <p:sp>
        <p:nvSpPr>
          <p:cNvPr id="3867" name="Google Shape;3867;p268"/>
          <p:cNvSpPr txBox="1"/>
          <p:nvPr/>
        </p:nvSpPr>
        <p:spPr>
          <a:xfrm>
            <a:off x="5086500" y="1452072"/>
            <a:ext cx="3745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a:ea typeface="Montserrat"/>
                <a:cs typeface="Montserrat"/>
                <a:sym typeface="Montserrat"/>
              </a:rPr>
              <a:t>Newspaper coverage of the action</a:t>
            </a:r>
            <a:endParaRPr sz="1200">
              <a:solidFill>
                <a:srgbClr val="000000"/>
              </a:solidFill>
              <a:latin typeface="Montserrat"/>
              <a:ea typeface="Montserrat"/>
              <a:cs typeface="Montserrat"/>
              <a:sym typeface="Montserrat"/>
            </a:endParaRPr>
          </a:p>
        </p:txBody>
      </p:sp>
      <p:grpSp>
        <p:nvGrpSpPr>
          <p:cNvPr id="3868" name="Google Shape;3868;p268"/>
          <p:cNvGrpSpPr/>
          <p:nvPr/>
        </p:nvGrpSpPr>
        <p:grpSpPr>
          <a:xfrm>
            <a:off x="3824451" y="4002108"/>
            <a:ext cx="2194800" cy="1213832"/>
            <a:chOff x="6333201" y="3958997"/>
            <a:chExt cx="2194800" cy="1213832"/>
          </a:xfrm>
        </p:grpSpPr>
        <p:sp>
          <p:nvSpPr>
            <p:cNvPr id="3869" name="Google Shape;3869;p268"/>
            <p:cNvSpPr/>
            <p:nvPr/>
          </p:nvSpPr>
          <p:spPr>
            <a:xfrm flipH="1" rot="6067079">
              <a:off x="7083363" y="3872080"/>
              <a:ext cx="370878" cy="666163"/>
            </a:xfrm>
            <a:custGeom>
              <a:rect b="b" l="l" r="r" t="t"/>
              <a:pathLst>
                <a:path extrusionOk="0" h="11754" w="7846">
                  <a:moveTo>
                    <a:pt x="145" y="11754"/>
                  </a:moveTo>
                  <a:cubicBezTo>
                    <a:pt x="-437" y="7106"/>
                    <a:pt x="3226" y="769"/>
                    <a:pt x="7846" y="0"/>
                  </a:cubicBezTo>
                </a:path>
              </a:pathLst>
            </a:custGeom>
            <a:noFill/>
            <a:ln cap="flat" cmpd="sng" w="22125">
              <a:solidFill>
                <a:srgbClr val="5E0942"/>
              </a:solidFill>
              <a:prstDash val="solid"/>
              <a:round/>
              <a:headEnd len="med" w="med" type="none"/>
              <a:tailEnd len="med" w="med" type="stealth"/>
            </a:ln>
          </p:spPr>
        </p:sp>
        <p:sp>
          <p:nvSpPr>
            <p:cNvPr id="3870" name="Google Shape;3870;p268"/>
            <p:cNvSpPr txBox="1"/>
            <p:nvPr/>
          </p:nvSpPr>
          <p:spPr>
            <a:xfrm rot="-811233">
              <a:off x="6379676" y="4289663"/>
              <a:ext cx="2101850" cy="64643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rgbClr val="434343"/>
                  </a:solidFill>
                  <a:latin typeface="Montserrat"/>
                  <a:ea typeface="Montserrat"/>
                  <a:cs typeface="Montserrat"/>
                  <a:sym typeface="Montserrat"/>
                </a:rPr>
                <a:t>12 media companies</a:t>
              </a:r>
              <a:br>
                <a:rPr b="1" lang="en" sz="1000">
                  <a:solidFill>
                    <a:srgbClr val="434343"/>
                  </a:solidFill>
                  <a:latin typeface="Montserrat"/>
                  <a:ea typeface="Montserrat"/>
                  <a:cs typeface="Montserrat"/>
                  <a:sym typeface="Montserrat"/>
                </a:rPr>
              </a:br>
              <a:r>
                <a:rPr b="1" lang="en" sz="1000">
                  <a:solidFill>
                    <a:srgbClr val="434343"/>
                  </a:solidFill>
                  <a:latin typeface="Montserrat"/>
                  <a:ea typeface="Montserrat"/>
                  <a:cs typeface="Montserrat"/>
                  <a:sym typeface="Montserrat"/>
                </a:rPr>
                <a:t>(TV, newspaper) came to the press conference</a:t>
              </a:r>
              <a:endParaRPr b="1"/>
            </a:p>
          </p:txBody>
        </p:sp>
      </p:gr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3874" name="Shape 3874"/>
        <p:cNvGrpSpPr/>
        <p:nvPr/>
      </p:nvGrpSpPr>
      <p:grpSpPr>
        <a:xfrm>
          <a:off x="0" y="0"/>
          <a:ext cx="0" cy="0"/>
          <a:chOff x="0" y="0"/>
          <a:chExt cx="0" cy="0"/>
        </a:xfrm>
      </p:grpSpPr>
      <p:sp>
        <p:nvSpPr>
          <p:cNvPr id="3875" name="Google Shape;3875;p26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Three outcomes of successful organizing</a:t>
            </a:r>
            <a:endParaRPr>
              <a:solidFill>
                <a:srgbClr val="006A71"/>
              </a:solidFill>
            </a:endParaRPr>
          </a:p>
        </p:txBody>
      </p:sp>
      <p:pic>
        <p:nvPicPr>
          <p:cNvPr id="3876" name="Google Shape;3876;p269" title="What is organizing.png"/>
          <p:cNvPicPr preferRelativeResize="0"/>
          <p:nvPr/>
        </p:nvPicPr>
        <p:blipFill rotWithShape="1">
          <a:blip r:embed="rId3">
            <a:alphaModFix/>
          </a:blip>
          <a:srcRect b="26281" l="13331" r="17234" t="33274"/>
          <a:stretch/>
        </p:blipFill>
        <p:spPr>
          <a:xfrm>
            <a:off x="1344475" y="1750856"/>
            <a:ext cx="6348950" cy="2080226"/>
          </a:xfrm>
          <a:prstGeom prst="rect">
            <a:avLst/>
          </a:prstGeom>
          <a:noFill/>
          <a:ln>
            <a:noFill/>
          </a:ln>
        </p:spPr>
      </p:pic>
      <p:sp>
        <p:nvSpPr>
          <p:cNvPr id="3877" name="Google Shape;3877;p269"/>
          <p:cNvSpPr txBox="1"/>
          <p:nvPr/>
        </p:nvSpPr>
        <p:spPr>
          <a:xfrm>
            <a:off x="96772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Facilitates</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learning</a:t>
            </a:r>
            <a:endParaRPr b="1">
              <a:solidFill>
                <a:srgbClr val="434343"/>
              </a:solidFill>
              <a:latin typeface="Montserrat"/>
              <a:ea typeface="Montserrat"/>
              <a:cs typeface="Montserrat"/>
              <a:sym typeface="Montserrat"/>
            </a:endParaRPr>
          </a:p>
        </p:txBody>
      </p:sp>
      <p:sp>
        <p:nvSpPr>
          <p:cNvPr id="3878" name="Google Shape;3878;p269"/>
          <p:cNvSpPr/>
          <p:nvPr/>
        </p:nvSpPr>
        <p:spPr>
          <a:xfrm rot="-655">
            <a:off x="1283025" y="1477383"/>
            <a:ext cx="15750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Individual</a:t>
            </a:r>
            <a:endParaRPr b="1" sz="1992">
              <a:solidFill>
                <a:srgbClr val="FFFFFF"/>
              </a:solidFill>
              <a:latin typeface="Montserrat"/>
              <a:ea typeface="Montserrat"/>
              <a:cs typeface="Montserrat"/>
              <a:sym typeface="Montserrat"/>
            </a:endParaRPr>
          </a:p>
        </p:txBody>
      </p:sp>
      <p:sp>
        <p:nvSpPr>
          <p:cNvPr id="3879" name="Google Shape;3879;p269"/>
          <p:cNvSpPr/>
          <p:nvPr/>
        </p:nvSpPr>
        <p:spPr>
          <a:xfrm rot="-516">
            <a:off x="3572850" y="1477383"/>
            <a:ext cx="19983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Organization</a:t>
            </a:r>
            <a:endParaRPr b="1" sz="1992">
              <a:solidFill>
                <a:srgbClr val="FFFFFF"/>
              </a:solidFill>
              <a:latin typeface="Montserrat"/>
              <a:ea typeface="Montserrat"/>
              <a:cs typeface="Montserrat"/>
              <a:sym typeface="Montserrat"/>
            </a:endParaRPr>
          </a:p>
        </p:txBody>
      </p:sp>
      <p:sp>
        <p:nvSpPr>
          <p:cNvPr id="3880" name="Google Shape;3880;p269"/>
          <p:cNvSpPr/>
          <p:nvPr/>
        </p:nvSpPr>
        <p:spPr>
          <a:xfrm rot="-832">
            <a:off x="6453525" y="1477383"/>
            <a:ext cx="12399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Society</a:t>
            </a:r>
            <a:endParaRPr b="1" sz="1992">
              <a:solidFill>
                <a:srgbClr val="FFFFFF"/>
              </a:solidFill>
              <a:latin typeface="Montserrat"/>
              <a:ea typeface="Montserrat"/>
              <a:cs typeface="Montserrat"/>
              <a:sym typeface="Montserrat"/>
            </a:endParaRPr>
          </a:p>
        </p:txBody>
      </p:sp>
      <p:sp>
        <p:nvSpPr>
          <p:cNvPr id="3881" name="Google Shape;3881;p269"/>
          <p:cNvSpPr txBox="1"/>
          <p:nvPr/>
        </p:nvSpPr>
        <p:spPr>
          <a:xfrm>
            <a:off x="3469200" y="3587510"/>
            <a:ext cx="2205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Increases organizational capacity</a:t>
            </a:r>
            <a:endParaRPr b="1">
              <a:solidFill>
                <a:srgbClr val="434343"/>
              </a:solidFill>
              <a:latin typeface="Montserrat"/>
              <a:ea typeface="Montserrat"/>
              <a:cs typeface="Montserrat"/>
              <a:sym typeface="Montserrat"/>
            </a:endParaRPr>
          </a:p>
        </p:txBody>
      </p:sp>
      <p:sp>
        <p:nvSpPr>
          <p:cNvPr id="3882" name="Google Shape;3882;p269"/>
          <p:cNvSpPr txBox="1"/>
          <p:nvPr/>
        </p:nvSpPr>
        <p:spPr>
          <a:xfrm>
            <a:off x="597067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Reaches a clear and concise goal</a:t>
            </a:r>
            <a:endParaRPr b="1">
              <a:solidFill>
                <a:srgbClr val="434343"/>
              </a:solidFill>
              <a:latin typeface="Montserrat"/>
              <a:ea typeface="Montserrat"/>
              <a:cs typeface="Montserrat"/>
              <a:sym typeface="Montserrat"/>
            </a:endParaRPr>
          </a:p>
        </p:txBody>
      </p:sp>
      <p:pic>
        <p:nvPicPr>
          <p:cNvPr id="3883" name="Google Shape;3883;p269"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
        <p:nvSpPr>
          <p:cNvPr id="3884" name="Google Shape;3884;p269"/>
          <p:cNvSpPr/>
          <p:nvPr/>
        </p:nvSpPr>
        <p:spPr>
          <a:xfrm>
            <a:off x="899625" y="2030300"/>
            <a:ext cx="2341800" cy="29037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190500" lvl="0" marL="228600" rtl="0" algn="l">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Public health nurses and staff who participated in the campaign took on the role of the coordinator of their public health center, union board, etc.</a:t>
            </a:r>
            <a:endParaRPr sz="1200">
              <a:solidFill>
                <a:srgbClr val="434343"/>
              </a:solidFill>
              <a:latin typeface="Montserrat"/>
              <a:ea typeface="Montserrat"/>
              <a:cs typeface="Montserrat"/>
              <a:sym typeface="Montserrat"/>
            </a:endParaRPr>
          </a:p>
        </p:txBody>
      </p:sp>
      <p:sp>
        <p:nvSpPr>
          <p:cNvPr id="3885" name="Google Shape;3885;p269"/>
          <p:cNvSpPr/>
          <p:nvPr/>
        </p:nvSpPr>
        <p:spPr>
          <a:xfrm>
            <a:off x="3401113" y="2030300"/>
            <a:ext cx="2341800" cy="29037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190500" lvl="0" marL="228600" rtl="0" algn="l">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115 out of 250 public health center nurses and staff participated in the kick-off lunchtime mtg</a:t>
            </a:r>
            <a:endParaRPr sz="1200">
              <a:solidFill>
                <a:srgbClr val="434343"/>
              </a:solidFill>
              <a:latin typeface="Montserrat"/>
              <a:ea typeface="Montserrat"/>
              <a:cs typeface="Montserrat"/>
              <a:sym typeface="Montserrat"/>
            </a:endParaRPr>
          </a:p>
          <a:p>
            <a:pPr indent="-190500" lvl="0" marL="228600" rtl="0" algn="l">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Functional second layer teams were developed</a:t>
            </a:r>
            <a:endParaRPr sz="1200">
              <a:solidFill>
                <a:srgbClr val="434343"/>
              </a:solidFill>
              <a:latin typeface="Montserrat"/>
              <a:ea typeface="Montserrat"/>
              <a:cs typeface="Montserrat"/>
              <a:sym typeface="Montserrat"/>
            </a:endParaRPr>
          </a:p>
          <a:p>
            <a:pPr indent="-190500" lvl="0" marL="228600" rtl="0" algn="l">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Other Osaka-fu workers wanted to start their own campaigns </a:t>
            </a:r>
            <a:r>
              <a:rPr lang="en" sz="1000">
                <a:solidFill>
                  <a:srgbClr val="434343"/>
                </a:solidFill>
                <a:latin typeface="Montserrat"/>
                <a:ea typeface="Montserrat"/>
                <a:cs typeface="Montserrat"/>
                <a:sym typeface="Montserrat"/>
              </a:rPr>
              <a:t>(e.g. Urban Development Dept workers gathered signatures from 85% of their workplace to achieve their goal)</a:t>
            </a:r>
            <a:endParaRPr sz="1200">
              <a:solidFill>
                <a:srgbClr val="434343"/>
              </a:solidFill>
              <a:latin typeface="Montserrat"/>
              <a:ea typeface="Montserrat"/>
              <a:cs typeface="Montserrat"/>
              <a:sym typeface="Montserrat"/>
            </a:endParaRPr>
          </a:p>
        </p:txBody>
      </p:sp>
      <p:sp>
        <p:nvSpPr>
          <p:cNvPr id="3886" name="Google Shape;3886;p269"/>
          <p:cNvSpPr/>
          <p:nvPr/>
        </p:nvSpPr>
        <p:spPr>
          <a:xfrm>
            <a:off x="5902575" y="2030300"/>
            <a:ext cx="2341800" cy="29037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190500" lvl="0" marL="228600" rtl="0" algn="l">
              <a:spcBef>
                <a:spcPts val="10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The number of public health center nurses was increased by one at each public health center in Osaka-fu</a:t>
            </a:r>
            <a:endParaRPr sz="1200">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0" name="Shape 3890"/>
        <p:cNvGrpSpPr/>
        <p:nvPr/>
      </p:nvGrpSpPr>
      <p:grpSpPr>
        <a:xfrm>
          <a:off x="0" y="0"/>
          <a:ext cx="0" cy="0"/>
          <a:chOff x="0" y="0"/>
          <a:chExt cx="0" cy="0"/>
        </a:xfrm>
      </p:grpSpPr>
      <p:sp>
        <p:nvSpPr>
          <p:cNvPr id="3891" name="Google Shape;3891;p270"/>
          <p:cNvSpPr txBox="1"/>
          <p:nvPr>
            <p:ph type="title"/>
          </p:nvPr>
        </p:nvSpPr>
        <p:spPr>
          <a:xfrm>
            <a:off x="265500" y="123317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Breakout room practice</a:t>
            </a:r>
            <a:br>
              <a:rPr lang="en"/>
            </a:br>
            <a:endParaRPr/>
          </a:p>
        </p:txBody>
      </p:sp>
      <p:sp>
        <p:nvSpPr>
          <p:cNvPr id="3892" name="Google Shape;3892;p27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85 mins</a:t>
            </a:r>
            <a:endParaRPr/>
          </a:p>
        </p:txBody>
      </p:sp>
      <p:sp>
        <p:nvSpPr>
          <p:cNvPr id="3893" name="Google Shape;3893;p27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330200" lvl="0" marL="457200" rtl="0" algn="l">
              <a:spcBef>
                <a:spcPts val="0"/>
              </a:spcBef>
              <a:spcAft>
                <a:spcPts val="0"/>
              </a:spcAft>
              <a:buClr>
                <a:schemeClr val="lt1"/>
              </a:buClr>
              <a:buSzPts val="1600"/>
              <a:buChar char="●"/>
            </a:pPr>
            <a:r>
              <a:rPr lang="en" sz="1600">
                <a:solidFill>
                  <a:schemeClr val="lt1"/>
                </a:solidFill>
              </a:rPr>
              <a:t>Build your team’s strategy by developing:</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People</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Change</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Map of actors</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Power (theory of change)</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Strategic goal</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Organizing sentence</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Visual of strategic goal (if you have time)</a:t>
            </a:r>
            <a:endParaRPr sz="1600">
              <a:solidFill>
                <a:schemeClr val="lt1"/>
              </a:solidFill>
            </a:endParaRPr>
          </a:p>
        </p:txBody>
      </p:sp>
      <p:pic>
        <p:nvPicPr>
          <p:cNvPr id="3894" name="Google Shape;3894;p270" title="Haruka's illustrations for sharing (2).png"/>
          <p:cNvPicPr preferRelativeResize="0"/>
          <p:nvPr/>
        </p:nvPicPr>
        <p:blipFill rotWithShape="1">
          <a:blip r:embed="rId3">
            <a:alphaModFix/>
          </a:blip>
          <a:srcRect b="47139" l="31213" r="58219" t="39533"/>
          <a:stretch/>
        </p:blipFill>
        <p:spPr>
          <a:xfrm>
            <a:off x="1650550" y="3366475"/>
            <a:ext cx="1275125" cy="904576"/>
          </a:xfrm>
          <a:prstGeom prst="rect">
            <a:avLst/>
          </a:prstGeom>
          <a:noFill/>
          <a:ln>
            <a:noFill/>
          </a:ln>
        </p:spPr>
      </p:pic>
      <p:pic>
        <p:nvPicPr>
          <p:cNvPr id="3895" name="Google Shape;3895;p270" title="Haruka's illustrations for sharing (3).png"/>
          <p:cNvPicPr preferRelativeResize="0"/>
          <p:nvPr/>
        </p:nvPicPr>
        <p:blipFill rotWithShape="1">
          <a:blip r:embed="rId4">
            <a:alphaModFix/>
          </a:blip>
          <a:srcRect b="1743" l="87455" r="564" t="94855"/>
          <a:stretch/>
        </p:blipFill>
        <p:spPr>
          <a:xfrm>
            <a:off x="7930975" y="4332230"/>
            <a:ext cx="1103650" cy="176326"/>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3899" name="Shape 3899"/>
        <p:cNvGrpSpPr/>
        <p:nvPr/>
      </p:nvGrpSpPr>
      <p:grpSpPr>
        <a:xfrm>
          <a:off x="0" y="0"/>
          <a:ext cx="0" cy="0"/>
          <a:chOff x="0" y="0"/>
          <a:chExt cx="0" cy="0"/>
        </a:xfrm>
      </p:grpSpPr>
      <p:sp>
        <p:nvSpPr>
          <p:cNvPr id="3900" name="Google Shape;3900;p271"/>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Debrief the breakout room practice</a:t>
            </a:r>
            <a:endParaRPr/>
          </a:p>
        </p:txBody>
      </p:sp>
      <p:sp>
        <p:nvSpPr>
          <p:cNvPr id="3901" name="Google Shape;3901;p271"/>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p:txBody>
      </p:sp>
      <p:sp>
        <p:nvSpPr>
          <p:cNvPr id="3902" name="Google Shape;3902;p271"/>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pic>
        <p:nvPicPr>
          <p:cNvPr id="3903" name="Google Shape;3903;p271" title="What is organizing.png"/>
          <p:cNvPicPr preferRelativeResize="0"/>
          <p:nvPr/>
        </p:nvPicPr>
        <p:blipFill rotWithShape="1">
          <a:blip r:embed="rId3">
            <a:alphaModFix/>
          </a:blip>
          <a:srcRect b="81093" l="86503" r="0" t="0"/>
          <a:stretch/>
        </p:blipFill>
        <p:spPr>
          <a:xfrm>
            <a:off x="6164285" y="273882"/>
            <a:ext cx="897850" cy="707451"/>
          </a:xfrm>
          <a:prstGeom prst="rect">
            <a:avLst/>
          </a:prstGeom>
          <a:noFill/>
          <a:ln>
            <a:noFill/>
          </a:ln>
        </p:spPr>
      </p:pic>
      <p:pic>
        <p:nvPicPr>
          <p:cNvPr id="3904" name="Google Shape;3904;p271"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08" name="Shape 3908"/>
        <p:cNvGrpSpPr/>
        <p:nvPr/>
      </p:nvGrpSpPr>
      <p:grpSpPr>
        <a:xfrm>
          <a:off x="0" y="0"/>
          <a:ext cx="0" cy="0"/>
          <a:chOff x="0" y="0"/>
          <a:chExt cx="0" cy="0"/>
        </a:xfrm>
      </p:grpSpPr>
      <p:sp>
        <p:nvSpPr>
          <p:cNvPr id="3909" name="Google Shape;3909;p27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20">
                <a:solidFill>
                  <a:schemeClr val="dk2"/>
                </a:solidFill>
              </a:rPr>
              <a:t>Osaka-fu Workers Union (Fusyokuro) Campaign to </a:t>
            </a:r>
            <a:r>
              <a:rPr lang="en" sz="2120"/>
              <a:t>Increase Public Health Center Nurse &amp; Staff - key strengths</a:t>
            </a:r>
            <a:endParaRPr sz="2120"/>
          </a:p>
        </p:txBody>
      </p:sp>
      <p:sp>
        <p:nvSpPr>
          <p:cNvPr id="3910" name="Google Shape;3910;p272"/>
          <p:cNvSpPr txBox="1"/>
          <p:nvPr>
            <p:ph idx="4294967295" type="body"/>
          </p:nvPr>
        </p:nvSpPr>
        <p:spPr>
          <a:xfrm>
            <a:off x="335550" y="1407225"/>
            <a:ext cx="8472900" cy="3736200"/>
          </a:xfrm>
          <a:prstGeom prst="rect">
            <a:avLst/>
          </a:prstGeom>
        </p:spPr>
        <p:txBody>
          <a:bodyPr anchorCtr="0" anchor="t" bIns="91425" lIns="91425" spcFirstLastPara="1" rIns="91425" wrap="square" tIns="91425">
            <a:normAutofit lnSpcReduction="10000"/>
          </a:bodyPr>
          <a:lstStyle/>
          <a:p>
            <a:pPr indent="-304800" lvl="0" marL="457200" rtl="0" algn="l">
              <a:lnSpc>
                <a:spcPct val="115000"/>
              </a:lnSpc>
              <a:spcBef>
                <a:spcPts val="1000"/>
              </a:spcBef>
              <a:spcAft>
                <a:spcPts val="0"/>
              </a:spcAft>
              <a:buClr>
                <a:srgbClr val="434343"/>
              </a:buClr>
              <a:buSzPts val="1200"/>
              <a:buChar char="●"/>
            </a:pPr>
            <a:r>
              <a:rPr b="1" lang="en" sz="1200">
                <a:solidFill>
                  <a:srgbClr val="434343"/>
                </a:solidFill>
              </a:rPr>
              <a:t>Power-with</a:t>
            </a:r>
            <a:r>
              <a:rPr lang="en" sz="1200">
                <a:solidFill>
                  <a:srgbClr val="434343"/>
                </a:solidFill>
              </a:rPr>
              <a:t>: Public Health Center Nurses and Staff shared their public narrative, experiences and emotions, connected through </a:t>
            </a:r>
            <a:r>
              <a:rPr b="1" lang="en" sz="1200">
                <a:solidFill>
                  <a:srgbClr val="434343"/>
                </a:solidFill>
              </a:rPr>
              <a:t>shared values of saving lives </a:t>
            </a:r>
            <a:r>
              <a:rPr lang="en" sz="1200">
                <a:solidFill>
                  <a:srgbClr val="434343"/>
                </a:solidFill>
              </a:rPr>
              <a:t>and invited the larger community to join in their collective action through those values (instead of making it an anti-Ishin Party issue)</a:t>
            </a:r>
            <a:endParaRPr sz="1200">
              <a:solidFill>
                <a:srgbClr val="434343"/>
              </a:solidFill>
            </a:endParaRPr>
          </a:p>
          <a:p>
            <a:pPr indent="-304800" lvl="0" marL="457200" rtl="0" algn="l">
              <a:lnSpc>
                <a:spcPct val="115000"/>
              </a:lnSpc>
              <a:spcBef>
                <a:spcPts val="1000"/>
              </a:spcBef>
              <a:spcAft>
                <a:spcPts val="0"/>
              </a:spcAft>
              <a:buClr>
                <a:srgbClr val="434343"/>
              </a:buClr>
              <a:buSzPts val="1200"/>
              <a:buChar char="●"/>
            </a:pPr>
            <a:r>
              <a:rPr b="1" lang="en" sz="1200">
                <a:solidFill>
                  <a:srgbClr val="434343"/>
                </a:solidFill>
              </a:rPr>
              <a:t>Resources (demonstrates the use of resources)</a:t>
            </a:r>
            <a:r>
              <a:rPr lang="en" sz="1200">
                <a:solidFill>
                  <a:srgbClr val="434343"/>
                </a:solidFill>
              </a:rPr>
              <a:t>: The constituency and supporters’ </a:t>
            </a:r>
            <a:r>
              <a:rPr b="1" lang="en" sz="1200">
                <a:solidFill>
                  <a:srgbClr val="434343"/>
                </a:solidFill>
              </a:rPr>
              <a:t>various resources</a:t>
            </a:r>
            <a:r>
              <a:rPr lang="en" sz="1200">
                <a:solidFill>
                  <a:srgbClr val="434343"/>
                </a:solidFill>
              </a:rPr>
              <a:t> were utilized (e.g. comic drawing, press conference, etc.)</a:t>
            </a:r>
            <a:endParaRPr sz="1200">
              <a:solidFill>
                <a:srgbClr val="434343"/>
              </a:solidFill>
            </a:endParaRPr>
          </a:p>
          <a:p>
            <a:pPr indent="-304800" lvl="0" marL="457200" rtl="0" algn="l">
              <a:lnSpc>
                <a:spcPct val="115000"/>
              </a:lnSpc>
              <a:spcBef>
                <a:spcPts val="1000"/>
              </a:spcBef>
              <a:spcAft>
                <a:spcPts val="0"/>
              </a:spcAft>
              <a:buClr>
                <a:srgbClr val="434343"/>
              </a:buClr>
              <a:buSzPts val="1200"/>
              <a:buChar char="●"/>
            </a:pPr>
            <a:r>
              <a:rPr b="1" lang="en" sz="1200">
                <a:solidFill>
                  <a:srgbClr val="434343"/>
                </a:solidFill>
              </a:rPr>
              <a:t>Theory of change</a:t>
            </a:r>
            <a:r>
              <a:rPr lang="en" sz="1200">
                <a:solidFill>
                  <a:srgbClr val="434343"/>
                </a:solidFill>
              </a:rPr>
              <a:t>: The leadership team analyzed how many petitions would be impactful for the decision-maker, which was the governor of Osaka prefecture, Yoshimura — well-known nationwide and popular / highly praised. In order to get the petitions, the team also approached to shift the general public’s view on Public Health Centers and their functions</a:t>
            </a:r>
            <a:endParaRPr sz="1200">
              <a:solidFill>
                <a:srgbClr val="434343"/>
              </a:solidFill>
            </a:endParaRPr>
          </a:p>
          <a:p>
            <a:pPr indent="-304800" lvl="0" marL="457200" rtl="0" algn="l">
              <a:lnSpc>
                <a:spcPct val="115000"/>
              </a:lnSpc>
              <a:spcBef>
                <a:spcPts val="1000"/>
              </a:spcBef>
              <a:spcAft>
                <a:spcPts val="0"/>
              </a:spcAft>
              <a:buClr>
                <a:srgbClr val="434343"/>
              </a:buClr>
              <a:buSzPts val="1200"/>
              <a:buChar char="●"/>
            </a:pPr>
            <a:r>
              <a:rPr b="1" lang="en" sz="1200">
                <a:solidFill>
                  <a:srgbClr val="434343"/>
                </a:solidFill>
              </a:rPr>
              <a:t>Goal-setting</a:t>
            </a:r>
            <a:r>
              <a:rPr lang="en" sz="1200">
                <a:solidFill>
                  <a:srgbClr val="434343"/>
                </a:solidFill>
              </a:rPr>
              <a:t>: The leadership team successfully </a:t>
            </a:r>
            <a:r>
              <a:rPr b="1" lang="en" sz="1200">
                <a:solidFill>
                  <a:srgbClr val="434343"/>
                </a:solidFill>
              </a:rPr>
              <a:t>narrowed down the big issue</a:t>
            </a:r>
            <a:r>
              <a:rPr lang="en" sz="1200">
                <a:solidFill>
                  <a:srgbClr val="434343"/>
                </a:solidFill>
              </a:rPr>
              <a:t> to a SMART (specific, measurable, achievable, relevant, and timely) goal, knowing that achieving this goal would create momentum for more change</a:t>
            </a:r>
            <a:endParaRPr sz="1200">
              <a:solidFill>
                <a:srgbClr val="434343"/>
              </a:solidFill>
            </a:endParaRPr>
          </a:p>
          <a:p>
            <a:pPr indent="-304800" lvl="0" marL="457200" rtl="0" algn="l">
              <a:lnSpc>
                <a:spcPct val="115000"/>
              </a:lnSpc>
              <a:spcBef>
                <a:spcPts val="1000"/>
              </a:spcBef>
              <a:spcAft>
                <a:spcPts val="0"/>
              </a:spcAft>
              <a:buClr>
                <a:srgbClr val="434343"/>
              </a:buClr>
              <a:buSzPts val="1200"/>
              <a:buChar char="●"/>
            </a:pPr>
            <a:r>
              <a:rPr b="1" lang="en" sz="1200">
                <a:solidFill>
                  <a:srgbClr val="434343"/>
                </a:solidFill>
              </a:rPr>
              <a:t>Individual, organizational, and societal impact</a:t>
            </a:r>
            <a:r>
              <a:rPr lang="en" sz="1200">
                <a:solidFill>
                  <a:srgbClr val="434343"/>
                </a:solidFill>
              </a:rPr>
              <a:t>: Not only was the goal achieved, the people who were involved in the campaign built on this campaign to ask for more change, and also people outside the campaign were also inspired to start their own campaigns (</a:t>
            </a:r>
            <a:r>
              <a:rPr b="1" lang="en" sz="1200">
                <a:solidFill>
                  <a:srgbClr val="434343"/>
                </a:solidFill>
              </a:rPr>
              <a:t>the campaign built lasting power</a:t>
            </a:r>
            <a:r>
              <a:rPr lang="en" sz="1200">
                <a:solidFill>
                  <a:srgbClr val="434343"/>
                </a:solidFill>
              </a:rPr>
              <a:t>)</a:t>
            </a:r>
            <a:endParaRPr sz="1200">
              <a:solidFill>
                <a:srgbClr val="434343"/>
              </a:solidFill>
            </a:endParaRPr>
          </a:p>
        </p:txBody>
      </p:sp>
      <p:sp>
        <p:nvSpPr>
          <p:cNvPr id="3911" name="Google Shape;3911;p272"/>
          <p:cNvSpPr/>
          <p:nvPr/>
        </p:nvSpPr>
        <p:spPr>
          <a:xfrm>
            <a:off x="0" y="0"/>
            <a:ext cx="5718000" cy="3156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a:solidFill>
                  <a:srgbClr val="434343"/>
                </a:solidFill>
                <a:latin typeface="Montserrat"/>
                <a:ea typeface="Montserrat"/>
                <a:cs typeface="Montserrat"/>
                <a:sym typeface="Montserrat"/>
              </a:rPr>
              <a:t>This is just a memo slide (not to be shown during the upfront)</a:t>
            </a:r>
            <a:endParaRPr i="1">
              <a:solidFill>
                <a:srgbClr val="434343"/>
              </a:solidFill>
              <a:latin typeface="Montserrat"/>
              <a:ea typeface="Montserrat"/>
              <a:cs typeface="Montserrat"/>
              <a:sym typeface="Montserrat"/>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5" name="Shape 3915"/>
        <p:cNvGrpSpPr/>
        <p:nvPr/>
      </p:nvGrpSpPr>
      <p:grpSpPr>
        <a:xfrm>
          <a:off x="0" y="0"/>
          <a:ext cx="0" cy="0"/>
          <a:chOff x="0" y="0"/>
          <a:chExt cx="0" cy="0"/>
        </a:xfrm>
      </p:grpSpPr>
      <p:sp>
        <p:nvSpPr>
          <p:cNvPr id="3916" name="Google Shape;3916;p273"/>
          <p:cNvSpPr txBox="1"/>
          <p:nvPr>
            <p:ph type="ctrTitle"/>
          </p:nvPr>
        </p:nvSpPr>
        <p:spPr>
          <a:xfrm>
            <a:off x="311700" y="1316625"/>
            <a:ext cx="8520600" cy="16179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Evaluation &amp; Closing</a:t>
            </a:r>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1" name="Shape 3921"/>
        <p:cNvGrpSpPr/>
        <p:nvPr/>
      </p:nvGrpSpPr>
      <p:grpSpPr>
        <a:xfrm>
          <a:off x="0" y="0"/>
          <a:ext cx="0" cy="0"/>
          <a:chOff x="0" y="0"/>
          <a:chExt cx="0" cy="0"/>
        </a:xfrm>
      </p:grpSpPr>
      <p:sp>
        <p:nvSpPr>
          <p:cNvPr id="3922" name="Google Shape;3922;p274"/>
          <p:cNvSpPr txBox="1"/>
          <p:nvPr>
            <p:ph type="title"/>
          </p:nvPr>
        </p:nvSpPr>
        <p:spPr>
          <a:xfrm>
            <a:off x="311700" y="445025"/>
            <a:ext cx="3276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t>Pluses - what helped your learning</a:t>
            </a:r>
            <a:endParaRPr sz="1820"/>
          </a:p>
        </p:txBody>
      </p:sp>
      <p:sp>
        <p:nvSpPr>
          <p:cNvPr id="3923" name="Google Shape;3923;p274"/>
          <p:cNvSpPr txBox="1"/>
          <p:nvPr>
            <p:ph idx="1" type="body"/>
          </p:nvPr>
        </p:nvSpPr>
        <p:spPr>
          <a:xfrm>
            <a:off x="3842794" y="1152475"/>
            <a:ext cx="3380700" cy="17628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t/>
            </a:r>
            <a:endParaRPr/>
          </a:p>
          <a:p>
            <a:pPr indent="-317500" lvl="0" marL="457200" rtl="0" algn="l">
              <a:spcBef>
                <a:spcPts val="0"/>
              </a:spcBef>
              <a:spcAft>
                <a:spcPts val="0"/>
              </a:spcAft>
              <a:buSzPts val="1400"/>
              <a:buChar char="●"/>
            </a:pPr>
            <a:r>
              <a:t/>
            </a:r>
            <a:endParaRPr/>
          </a:p>
        </p:txBody>
      </p:sp>
      <p:sp>
        <p:nvSpPr>
          <p:cNvPr id="3924" name="Google Shape;3924;p274"/>
          <p:cNvSpPr txBox="1"/>
          <p:nvPr>
            <p:ph idx="2" type="body"/>
          </p:nvPr>
        </p:nvSpPr>
        <p:spPr>
          <a:xfrm>
            <a:off x="311700" y="1152475"/>
            <a:ext cx="3380700" cy="17628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t/>
            </a:r>
            <a:endParaRPr/>
          </a:p>
        </p:txBody>
      </p:sp>
      <p:sp>
        <p:nvSpPr>
          <p:cNvPr id="3925" name="Google Shape;3925;p274"/>
          <p:cNvSpPr txBox="1"/>
          <p:nvPr>
            <p:ph type="title"/>
          </p:nvPr>
        </p:nvSpPr>
        <p:spPr>
          <a:xfrm>
            <a:off x="3849225" y="445025"/>
            <a:ext cx="3276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1800"/>
              <a:t>Deltas - what could we do differently</a:t>
            </a:r>
            <a:endParaRPr sz="1800"/>
          </a:p>
        </p:txBody>
      </p:sp>
      <p:sp>
        <p:nvSpPr>
          <p:cNvPr id="3926" name="Google Shape;3926;p274"/>
          <p:cNvSpPr txBox="1"/>
          <p:nvPr>
            <p:ph type="title"/>
          </p:nvPr>
        </p:nvSpPr>
        <p:spPr>
          <a:xfrm>
            <a:off x="363750" y="3093200"/>
            <a:ext cx="6537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t>Key learnings</a:t>
            </a:r>
            <a:endParaRPr sz="1820"/>
          </a:p>
        </p:txBody>
      </p:sp>
      <p:sp>
        <p:nvSpPr>
          <p:cNvPr id="3927" name="Google Shape;3927;p274"/>
          <p:cNvSpPr txBox="1"/>
          <p:nvPr>
            <p:ph idx="2" type="body"/>
          </p:nvPr>
        </p:nvSpPr>
        <p:spPr>
          <a:xfrm>
            <a:off x="311700" y="3537500"/>
            <a:ext cx="6958800" cy="13962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t/>
            </a:r>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1" name="Shape 3931"/>
        <p:cNvGrpSpPr/>
        <p:nvPr/>
      </p:nvGrpSpPr>
      <p:grpSpPr>
        <a:xfrm>
          <a:off x="0" y="0"/>
          <a:ext cx="0" cy="0"/>
          <a:chOff x="0" y="0"/>
          <a:chExt cx="0" cy="0"/>
        </a:xfrm>
      </p:grpSpPr>
      <p:sp>
        <p:nvSpPr>
          <p:cNvPr id="3932" name="Google Shape;3932;p275"/>
          <p:cNvSpPr txBox="1"/>
          <p:nvPr>
            <p:ph type="title"/>
          </p:nvPr>
        </p:nvSpPr>
        <p:spPr>
          <a:xfrm>
            <a:off x="268810" y="1382775"/>
            <a:ext cx="8790000" cy="1035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Closing with Sarah Junk Hatcher</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Clausura con </a:t>
            </a:r>
            <a:r>
              <a:rPr lang="en">
                <a:solidFill>
                  <a:schemeClr val="accent6"/>
                </a:solidFill>
              </a:rPr>
              <a:t> Sarah Junk Hatcher</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6" name="Shape 3936"/>
        <p:cNvGrpSpPr/>
        <p:nvPr/>
      </p:nvGrpSpPr>
      <p:grpSpPr>
        <a:xfrm>
          <a:off x="0" y="0"/>
          <a:ext cx="0" cy="0"/>
          <a:chOff x="0" y="0"/>
          <a:chExt cx="0" cy="0"/>
        </a:xfrm>
      </p:grpSpPr>
      <p:sp>
        <p:nvSpPr>
          <p:cNvPr id="3937" name="Google Shape;3937;p276"/>
          <p:cNvSpPr txBox="1"/>
          <p:nvPr>
            <p:ph type="title"/>
          </p:nvPr>
        </p:nvSpPr>
        <p:spPr>
          <a:xfrm>
            <a:off x="183450" y="274604"/>
            <a:ext cx="8790000" cy="103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0" lang="en" sz="1450">
                <a:solidFill>
                  <a:srgbClr val="FFFDF5"/>
                </a:solidFill>
                <a:latin typeface="Roboto"/>
                <a:ea typeface="Roboto"/>
                <a:cs typeface="Roboto"/>
                <a:sym typeface="Roboto"/>
              </a:rPr>
              <a:t>Hope of the world is in our generation (let's straighten it out)It's all left up to us, to change this present situation (let's straighten it out)Our leaders make us fight, and we don't know what for (let's straighten it out)If they want people killed, let them fight the war!It's gotta end somewhere, this killing's got to ceaseIf no one were to fight, we'd all live in peaceOur generation (let's straighten it out)It's all left up to us (let's straighten it out)Our generation (let's straighten it out)Let's do just what we mustAnd straighten it out! (Straighten it out)Gotta straighten it out! (Straighten it out)Straighten it out! (Straighten it out)Yeah we gon' straighten it out, yeah!As long as there's a you, there's a better meIt's why we're together and stronger than they ever thought it could beA world motherless – can health care cover this?A love for all people no matter what the culture isOur generation, is making huge stridesA self-empowering movement that's on the riseThe more the door is open, the more the youth can seeA fair chance means a greater opportunityTo have a brighter future, deeper insightWork hard to be anything you want in lifeIt's what it's all about, the longevityEducated enough to know what's ahead of meNeed to straighten it out, seek and you'll findThey can cage your body, but not your mindWe lay it all on the line in the struggleWe grew, but together here's what we gotta doOur generation (let's straighten it out)It's all left up to us (let's straighten it out)Our generation (let's straighten it out)Let's do just what we must, and straighten it out!Our generation – straighten it out!Let's straighten it out – and straighten it out!Hey we can straighten it out, yeah!C'mon yeah! Our generation – let's straighten it outHey hey, we'll straighten it outWe'll straighten it out – straighten it outNew York City, better straighten it outAtlanta, better straighten it outIn Los Angeles, you better straighten it outWe can straighten it out, we can straighten it out[Fades out]</a:t>
            </a:r>
            <a:endParaRPr sz="1450">
              <a:solidFill>
                <a:srgbClr val="FFFDF5"/>
              </a:solidFill>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1" name="Shape 3941"/>
        <p:cNvGrpSpPr/>
        <p:nvPr/>
      </p:nvGrpSpPr>
      <p:grpSpPr>
        <a:xfrm>
          <a:off x="0" y="0"/>
          <a:ext cx="0" cy="0"/>
          <a:chOff x="0" y="0"/>
          <a:chExt cx="0" cy="0"/>
        </a:xfrm>
      </p:grpSpPr>
      <p:grpSp>
        <p:nvGrpSpPr>
          <p:cNvPr id="3942" name="Google Shape;3942;p277"/>
          <p:cNvGrpSpPr/>
          <p:nvPr/>
        </p:nvGrpSpPr>
        <p:grpSpPr>
          <a:xfrm>
            <a:off x="325683" y="706695"/>
            <a:ext cx="2000400" cy="4280058"/>
            <a:chOff x="911275" y="361388"/>
            <a:chExt cx="2000400" cy="4619100"/>
          </a:xfrm>
        </p:grpSpPr>
        <p:sp>
          <p:nvSpPr>
            <p:cNvPr id="3943" name="Google Shape;3943;p277"/>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Welcome &amp; Setting Up</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Leadership </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Coaching</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Public Narrative</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Story of Self</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Story of Us</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Wrap Up &amp; Closing</a:t>
              </a:r>
              <a:endParaRPr sz="1100">
                <a:latin typeface="Montserrat"/>
                <a:ea typeface="Montserrat"/>
                <a:cs typeface="Montserrat"/>
                <a:sym typeface="Montserrat"/>
              </a:endParaRPr>
            </a:p>
          </p:txBody>
        </p:sp>
        <p:sp>
          <p:nvSpPr>
            <p:cNvPr id="3944" name="Google Shape;3944;p277"/>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SAT JUNE 13</a:t>
              </a:r>
              <a:endParaRPr>
                <a:solidFill>
                  <a:schemeClr val="lt1"/>
                </a:solidFill>
                <a:latin typeface="Montserrat"/>
                <a:ea typeface="Montserrat"/>
                <a:cs typeface="Montserrat"/>
                <a:sym typeface="Montserrat"/>
              </a:endParaRPr>
            </a:p>
          </p:txBody>
        </p:sp>
      </p:grpSp>
      <p:grpSp>
        <p:nvGrpSpPr>
          <p:cNvPr id="3945" name="Google Shape;3945;p277"/>
          <p:cNvGrpSpPr/>
          <p:nvPr/>
        </p:nvGrpSpPr>
        <p:grpSpPr>
          <a:xfrm>
            <a:off x="2459283" y="706695"/>
            <a:ext cx="2000400" cy="4280058"/>
            <a:chOff x="911275" y="361388"/>
            <a:chExt cx="2000400" cy="4619100"/>
          </a:xfrm>
        </p:grpSpPr>
        <p:sp>
          <p:nvSpPr>
            <p:cNvPr id="3946" name="Google Shape;3946;p277"/>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Welcome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Story of Now</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Linking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Narrative as a Leadership Practice</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Reflections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Q&amp;A with Rosi Greenberg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Wrap Up &amp;  Closing</a:t>
              </a:r>
              <a:endParaRPr sz="1200">
                <a:latin typeface="Montserrat"/>
                <a:ea typeface="Montserrat"/>
                <a:cs typeface="Montserrat"/>
                <a:sym typeface="Montserrat"/>
              </a:endParaRPr>
            </a:p>
          </p:txBody>
        </p:sp>
        <p:sp>
          <p:nvSpPr>
            <p:cNvPr id="3947" name="Google Shape;3947;p277"/>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SUN JUNE 14</a:t>
              </a:r>
              <a:endParaRPr>
                <a:solidFill>
                  <a:schemeClr val="lt1"/>
                </a:solidFill>
                <a:latin typeface="Montserrat"/>
                <a:ea typeface="Montserrat"/>
                <a:cs typeface="Montserrat"/>
                <a:sym typeface="Montserrat"/>
              </a:endParaRPr>
            </a:p>
          </p:txBody>
        </p:sp>
      </p:grpSp>
      <p:grpSp>
        <p:nvGrpSpPr>
          <p:cNvPr id="3948" name="Google Shape;3948;p277"/>
          <p:cNvGrpSpPr/>
          <p:nvPr/>
        </p:nvGrpSpPr>
        <p:grpSpPr>
          <a:xfrm>
            <a:off x="4897683" y="706695"/>
            <a:ext cx="2000400" cy="4280058"/>
            <a:chOff x="911275" y="361388"/>
            <a:chExt cx="2000400" cy="4619100"/>
          </a:xfrm>
        </p:grpSpPr>
        <p:sp>
          <p:nvSpPr>
            <p:cNvPr id="3949" name="Google Shape;3949;p277"/>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Welcome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Community Organizing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Relationship Building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Teams</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Strategy I</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Wrap Up &amp; Closing</a:t>
              </a:r>
              <a:endParaRPr sz="1200">
                <a:latin typeface="Montserrat"/>
                <a:ea typeface="Montserrat"/>
                <a:cs typeface="Montserrat"/>
                <a:sym typeface="Montserrat"/>
              </a:endParaRPr>
            </a:p>
          </p:txBody>
        </p:sp>
        <p:sp>
          <p:nvSpPr>
            <p:cNvPr id="3950" name="Google Shape;3950;p277"/>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SAT JUNE 20</a:t>
              </a:r>
              <a:endParaRPr>
                <a:solidFill>
                  <a:schemeClr val="lt1"/>
                </a:solidFill>
                <a:latin typeface="Montserrat"/>
                <a:ea typeface="Montserrat"/>
                <a:cs typeface="Montserrat"/>
                <a:sym typeface="Montserrat"/>
              </a:endParaRPr>
            </a:p>
          </p:txBody>
        </p:sp>
      </p:grpSp>
      <p:grpSp>
        <p:nvGrpSpPr>
          <p:cNvPr id="3951" name="Google Shape;3951;p277"/>
          <p:cNvGrpSpPr/>
          <p:nvPr/>
        </p:nvGrpSpPr>
        <p:grpSpPr>
          <a:xfrm>
            <a:off x="7031283" y="706695"/>
            <a:ext cx="2000400" cy="4280058"/>
            <a:chOff x="911275" y="361388"/>
            <a:chExt cx="2000400" cy="4619100"/>
          </a:xfrm>
        </p:grpSpPr>
        <p:sp>
          <p:nvSpPr>
            <p:cNvPr id="3952" name="Google Shape;3952;p277"/>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Welcome</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Strategy II: Tactics &amp; Timeline</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Strategy III: Structure</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Action</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Q&amp;A with Professor Marshall Ganz</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Wrap Up &amp; Closing</a:t>
              </a:r>
              <a:endParaRPr sz="1200">
                <a:latin typeface="Montserrat"/>
                <a:ea typeface="Montserrat"/>
                <a:cs typeface="Montserrat"/>
                <a:sym typeface="Montserrat"/>
              </a:endParaRPr>
            </a:p>
          </p:txBody>
        </p:sp>
        <p:sp>
          <p:nvSpPr>
            <p:cNvPr id="3953" name="Google Shape;3953;p277"/>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SUN JUNE 21</a:t>
              </a:r>
              <a:endParaRPr>
                <a:solidFill>
                  <a:schemeClr val="lt1"/>
                </a:solidFill>
                <a:latin typeface="Montserrat"/>
                <a:ea typeface="Montserrat"/>
                <a:cs typeface="Montserrat"/>
                <a:sym typeface="Montserrat"/>
              </a:endParaRPr>
            </a:p>
          </p:txBody>
        </p:sp>
      </p:grpSp>
      <p:sp>
        <p:nvSpPr>
          <p:cNvPr id="3954" name="Google Shape;3954;p277"/>
          <p:cNvSpPr txBox="1"/>
          <p:nvPr/>
        </p:nvSpPr>
        <p:spPr>
          <a:xfrm>
            <a:off x="1241633" y="223900"/>
            <a:ext cx="2831400" cy="1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Montserrat"/>
                <a:ea typeface="Montserrat"/>
                <a:cs typeface="Montserrat"/>
                <a:sym typeface="Montserrat"/>
              </a:rPr>
              <a:t>PUBLIC NARRATIVE</a:t>
            </a:r>
            <a:endParaRPr b="1" sz="1800">
              <a:solidFill>
                <a:schemeClr val="accent1"/>
              </a:solidFill>
              <a:latin typeface="Montserrat"/>
              <a:ea typeface="Montserrat"/>
              <a:cs typeface="Montserrat"/>
              <a:sym typeface="Montserrat"/>
            </a:endParaRPr>
          </a:p>
        </p:txBody>
      </p:sp>
      <p:sp>
        <p:nvSpPr>
          <p:cNvPr id="3955" name="Google Shape;3955;p277"/>
          <p:cNvSpPr txBox="1"/>
          <p:nvPr/>
        </p:nvSpPr>
        <p:spPr>
          <a:xfrm>
            <a:off x="5232217" y="223900"/>
            <a:ext cx="3593400" cy="1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Montserrat"/>
                <a:ea typeface="Montserrat"/>
                <a:cs typeface="Montserrat"/>
                <a:sym typeface="Montserrat"/>
              </a:rPr>
              <a:t>COMMUNITY ORGANIZING</a:t>
            </a:r>
            <a:endParaRPr b="1" sz="1800">
              <a:solidFill>
                <a:schemeClr val="accent1"/>
              </a:solidFill>
              <a:latin typeface="Montserrat"/>
              <a:ea typeface="Montserrat"/>
              <a:cs typeface="Montserrat"/>
              <a:sym typeface="Montserrat"/>
            </a:endParaRPr>
          </a:p>
        </p:txBody>
      </p:sp>
      <p:sp>
        <p:nvSpPr>
          <p:cNvPr id="3956" name="Google Shape;3956;p277"/>
          <p:cNvSpPr/>
          <p:nvPr/>
        </p:nvSpPr>
        <p:spPr>
          <a:xfrm>
            <a:off x="2479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57" name="Google Shape;3957;p277"/>
          <p:cNvSpPr/>
          <p:nvPr/>
        </p:nvSpPr>
        <p:spPr>
          <a:xfrm>
            <a:off x="2479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58" name="Google Shape;3958;p277"/>
          <p:cNvSpPr/>
          <p:nvPr/>
        </p:nvSpPr>
        <p:spPr>
          <a:xfrm>
            <a:off x="247906" y="2350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59" name="Google Shape;3959;p277"/>
          <p:cNvSpPr/>
          <p:nvPr/>
        </p:nvSpPr>
        <p:spPr>
          <a:xfrm>
            <a:off x="247906" y="28079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0" name="Google Shape;3960;p277"/>
          <p:cNvSpPr/>
          <p:nvPr/>
        </p:nvSpPr>
        <p:spPr>
          <a:xfrm>
            <a:off x="247906" y="3341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1" name="Google Shape;3961;p277"/>
          <p:cNvSpPr/>
          <p:nvPr/>
        </p:nvSpPr>
        <p:spPr>
          <a:xfrm>
            <a:off x="247906" y="3874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2" name="Google Shape;3962;p277"/>
          <p:cNvSpPr/>
          <p:nvPr/>
        </p:nvSpPr>
        <p:spPr>
          <a:xfrm>
            <a:off x="271914" y="44081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3" name="Google Shape;3963;p277"/>
          <p:cNvSpPr/>
          <p:nvPr/>
        </p:nvSpPr>
        <p:spPr>
          <a:xfrm>
            <a:off x="23815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4" name="Google Shape;3964;p277"/>
          <p:cNvSpPr/>
          <p:nvPr/>
        </p:nvSpPr>
        <p:spPr>
          <a:xfrm>
            <a:off x="23815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5" name="Google Shape;3965;p277"/>
          <p:cNvSpPr/>
          <p:nvPr/>
        </p:nvSpPr>
        <p:spPr>
          <a:xfrm>
            <a:off x="2381506" y="2350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6" name="Google Shape;3966;p277"/>
          <p:cNvSpPr/>
          <p:nvPr/>
        </p:nvSpPr>
        <p:spPr>
          <a:xfrm>
            <a:off x="2377956" y="29750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7" name="Google Shape;3967;p277"/>
          <p:cNvSpPr/>
          <p:nvPr/>
        </p:nvSpPr>
        <p:spPr>
          <a:xfrm>
            <a:off x="2381506" y="367899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8" name="Google Shape;3968;p277"/>
          <p:cNvSpPr/>
          <p:nvPr/>
        </p:nvSpPr>
        <p:spPr>
          <a:xfrm>
            <a:off x="2405514" y="421239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69" name="Google Shape;3969;p277"/>
          <p:cNvSpPr/>
          <p:nvPr/>
        </p:nvSpPr>
        <p:spPr>
          <a:xfrm>
            <a:off x="48199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0" name="Google Shape;3970;p277"/>
          <p:cNvSpPr/>
          <p:nvPr/>
        </p:nvSpPr>
        <p:spPr>
          <a:xfrm>
            <a:off x="48199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1" name="Google Shape;3971;p277"/>
          <p:cNvSpPr/>
          <p:nvPr/>
        </p:nvSpPr>
        <p:spPr>
          <a:xfrm>
            <a:off x="4819906" y="2599146"/>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2" name="Google Shape;3972;p277"/>
          <p:cNvSpPr/>
          <p:nvPr/>
        </p:nvSpPr>
        <p:spPr>
          <a:xfrm>
            <a:off x="4819906" y="3341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3" name="Google Shape;3973;p277"/>
          <p:cNvSpPr/>
          <p:nvPr/>
        </p:nvSpPr>
        <p:spPr>
          <a:xfrm>
            <a:off x="4819906" y="3874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4" name="Google Shape;3974;p277"/>
          <p:cNvSpPr/>
          <p:nvPr/>
        </p:nvSpPr>
        <p:spPr>
          <a:xfrm>
            <a:off x="4843914" y="44081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5" name="Google Shape;3975;p277"/>
          <p:cNvSpPr/>
          <p:nvPr/>
        </p:nvSpPr>
        <p:spPr>
          <a:xfrm>
            <a:off x="69535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6" name="Google Shape;3976;p277"/>
          <p:cNvSpPr/>
          <p:nvPr/>
        </p:nvSpPr>
        <p:spPr>
          <a:xfrm>
            <a:off x="69535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7" name="Google Shape;3977;p277"/>
          <p:cNvSpPr/>
          <p:nvPr/>
        </p:nvSpPr>
        <p:spPr>
          <a:xfrm>
            <a:off x="6953506" y="2579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8" name="Google Shape;3978;p277"/>
          <p:cNvSpPr/>
          <p:nvPr/>
        </p:nvSpPr>
        <p:spPr>
          <a:xfrm>
            <a:off x="6953506" y="3112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79" name="Google Shape;3979;p277"/>
          <p:cNvSpPr/>
          <p:nvPr/>
        </p:nvSpPr>
        <p:spPr>
          <a:xfrm>
            <a:off x="6953506" y="36461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3980" name="Google Shape;3980;p277"/>
          <p:cNvSpPr/>
          <p:nvPr/>
        </p:nvSpPr>
        <p:spPr>
          <a:xfrm>
            <a:off x="6977514" y="41795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3981" name="Google Shape;3981;p277"/>
          <p:cNvCxnSpPr/>
          <p:nvPr/>
        </p:nvCxnSpPr>
        <p:spPr>
          <a:xfrm>
            <a:off x="4660214" y="1078800"/>
            <a:ext cx="0" cy="3692700"/>
          </a:xfrm>
          <a:prstGeom prst="straightConnector1">
            <a:avLst/>
          </a:prstGeom>
          <a:noFill/>
          <a:ln cap="flat" cmpd="sng" w="38100">
            <a:solidFill>
              <a:schemeClr val="dk2"/>
            </a:solidFill>
            <a:prstDash val="dash"/>
            <a:round/>
            <a:headEnd len="med" w="med" type="none"/>
            <a:tailEnd len="med" w="med" type="none"/>
          </a:ln>
        </p:spPr>
      </p:cxnSp>
      <p:cxnSp>
        <p:nvCxnSpPr>
          <p:cNvPr id="3982" name="Google Shape;3982;p277"/>
          <p:cNvCxnSpPr/>
          <p:nvPr/>
        </p:nvCxnSpPr>
        <p:spPr>
          <a:xfrm>
            <a:off x="3007600" y="2156825"/>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3983" name="Google Shape;3983;p277"/>
          <p:cNvCxnSpPr/>
          <p:nvPr/>
        </p:nvCxnSpPr>
        <p:spPr>
          <a:xfrm>
            <a:off x="3007600" y="2654046"/>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3984" name="Google Shape;3984;p277"/>
          <p:cNvCxnSpPr/>
          <p:nvPr/>
        </p:nvCxnSpPr>
        <p:spPr>
          <a:xfrm>
            <a:off x="2954025" y="3740343"/>
            <a:ext cx="971100" cy="0"/>
          </a:xfrm>
          <a:prstGeom prst="straightConnector1">
            <a:avLst/>
          </a:prstGeom>
          <a:noFill/>
          <a:ln cap="flat" cmpd="sng" w="28575">
            <a:solidFill>
              <a:schemeClr val="accent3"/>
            </a:solidFill>
            <a:prstDash val="dash"/>
            <a:round/>
            <a:headEnd len="med" w="med" type="none"/>
            <a:tailEnd len="med" w="med" type="none"/>
          </a:ln>
        </p:spPr>
      </p:cxn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8" name="Shape 3988"/>
        <p:cNvGrpSpPr/>
        <p:nvPr/>
      </p:nvGrpSpPr>
      <p:grpSpPr>
        <a:xfrm>
          <a:off x="0" y="0"/>
          <a:ext cx="0" cy="0"/>
          <a:chOff x="0" y="0"/>
          <a:chExt cx="0" cy="0"/>
        </a:xfrm>
      </p:grpSpPr>
      <p:sp>
        <p:nvSpPr>
          <p:cNvPr id="3989" name="Google Shape;3989;p278"/>
          <p:cNvSpPr txBox="1"/>
          <p:nvPr/>
        </p:nvSpPr>
        <p:spPr>
          <a:xfrm>
            <a:off x="209775" y="368900"/>
            <a:ext cx="4526700" cy="572700"/>
          </a:xfrm>
          <a:prstGeom prst="rect">
            <a:avLst/>
          </a:prstGeom>
          <a:noFill/>
          <a:ln>
            <a:noFill/>
          </a:ln>
        </p:spPr>
        <p:txBody>
          <a:bodyPr anchorCtr="0" anchor="t" bIns="91425" lIns="91425" spcFirstLastPara="1" rIns="91425" wrap="square" tIns="91425">
            <a:normAutofit lnSpcReduction="10000"/>
          </a:bodyPr>
          <a:lstStyle/>
          <a:p>
            <a:pPr indent="0" lvl="0" marL="0" marR="0" rtl="0" algn="ctr">
              <a:lnSpc>
                <a:spcPct val="100000"/>
              </a:lnSpc>
              <a:spcBef>
                <a:spcPts val="0"/>
              </a:spcBef>
              <a:spcAft>
                <a:spcPts val="0"/>
              </a:spcAft>
              <a:buNone/>
            </a:pPr>
            <a:r>
              <a:rPr b="1" lang="en" sz="2800">
                <a:solidFill>
                  <a:srgbClr val="5E0842"/>
                </a:solidFill>
                <a:latin typeface="Montserrat"/>
                <a:ea typeface="Montserrat"/>
                <a:cs typeface="Montserrat"/>
                <a:sym typeface="Montserrat"/>
              </a:rPr>
              <a:t>Upcoming LCN events</a:t>
            </a:r>
            <a:endParaRPr b="1" sz="2800">
              <a:solidFill>
                <a:srgbClr val="5E0842"/>
              </a:solidFill>
              <a:latin typeface="Montserrat"/>
              <a:ea typeface="Montserrat"/>
              <a:cs typeface="Montserrat"/>
              <a:sym typeface="Montserrat"/>
            </a:endParaRPr>
          </a:p>
        </p:txBody>
      </p:sp>
      <p:pic>
        <p:nvPicPr>
          <p:cNvPr id="3990" name="Google Shape;3990;p278" title="1st in SPS (5).png"/>
          <p:cNvPicPr preferRelativeResize="0"/>
          <p:nvPr/>
        </p:nvPicPr>
        <p:blipFill>
          <a:blip r:embed="rId3">
            <a:alphaModFix/>
          </a:blip>
          <a:stretch>
            <a:fillRect/>
          </a:stretch>
        </p:blipFill>
        <p:spPr>
          <a:xfrm>
            <a:off x="209775" y="1001096"/>
            <a:ext cx="2724376" cy="3405476"/>
          </a:xfrm>
          <a:prstGeom prst="rect">
            <a:avLst/>
          </a:prstGeom>
          <a:noFill/>
          <a:ln>
            <a:noFill/>
          </a:ln>
        </p:spPr>
      </p:pic>
      <p:pic>
        <p:nvPicPr>
          <p:cNvPr id="3991" name="Google Shape;3991;p278" title="Campaign Labs square.png"/>
          <p:cNvPicPr preferRelativeResize="0"/>
          <p:nvPr/>
        </p:nvPicPr>
        <p:blipFill>
          <a:blip r:embed="rId4">
            <a:alphaModFix/>
          </a:blip>
          <a:stretch>
            <a:fillRect/>
          </a:stretch>
        </p:blipFill>
        <p:spPr>
          <a:xfrm>
            <a:off x="3182600" y="1001096"/>
            <a:ext cx="2724376" cy="3405416"/>
          </a:xfrm>
          <a:prstGeom prst="rect">
            <a:avLst/>
          </a:prstGeom>
          <a:noFill/>
          <a:ln>
            <a:noFill/>
          </a:ln>
        </p:spPr>
      </p:pic>
      <p:pic>
        <p:nvPicPr>
          <p:cNvPr id="3992" name="Google Shape;3992;p278"/>
          <p:cNvPicPr preferRelativeResize="0"/>
          <p:nvPr/>
        </p:nvPicPr>
        <p:blipFill>
          <a:blip r:embed="rId5">
            <a:alphaModFix/>
          </a:blip>
          <a:stretch>
            <a:fillRect/>
          </a:stretch>
        </p:blipFill>
        <p:spPr>
          <a:xfrm>
            <a:off x="6155425" y="1001121"/>
            <a:ext cx="2724376" cy="3405476"/>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7" name="Shape 3997"/>
        <p:cNvGrpSpPr/>
        <p:nvPr/>
      </p:nvGrpSpPr>
      <p:grpSpPr>
        <a:xfrm>
          <a:off x="0" y="0"/>
          <a:ext cx="0" cy="0"/>
          <a:chOff x="0" y="0"/>
          <a:chExt cx="0" cy="0"/>
        </a:xfrm>
      </p:grpSpPr>
      <p:pic>
        <p:nvPicPr>
          <p:cNvPr id="3998" name="Google Shape;3998;p279" title="Narrative-Coaching.png"/>
          <p:cNvPicPr preferRelativeResize="0"/>
          <p:nvPr/>
        </p:nvPicPr>
        <p:blipFill>
          <a:blip r:embed="rId3">
            <a:alphaModFix/>
          </a:blip>
          <a:stretch>
            <a:fillRect/>
          </a:stretch>
        </p:blipFill>
        <p:spPr>
          <a:xfrm>
            <a:off x="1052118" y="1404775"/>
            <a:ext cx="6722699" cy="2987876"/>
          </a:xfrm>
          <a:prstGeom prst="rect">
            <a:avLst/>
          </a:prstGeom>
          <a:noFill/>
          <a:ln>
            <a:noFill/>
          </a:ln>
        </p:spPr>
      </p:pic>
      <p:sp>
        <p:nvSpPr>
          <p:cNvPr id="3999" name="Google Shape;3999;p279"/>
          <p:cNvSpPr/>
          <p:nvPr/>
        </p:nvSpPr>
        <p:spPr>
          <a:xfrm>
            <a:off x="8093663" y="4392656"/>
            <a:ext cx="919701" cy="472990"/>
          </a:xfrm>
          <a:custGeom>
            <a:rect b="b" l="l" r="r" t="t"/>
            <a:pathLst>
              <a:path extrusionOk="0" h="945979" w="1839403">
                <a:moveTo>
                  <a:pt x="0" y="0"/>
                </a:moveTo>
                <a:lnTo>
                  <a:pt x="1839403" y="0"/>
                </a:lnTo>
                <a:lnTo>
                  <a:pt x="1839403" y="945978"/>
                </a:lnTo>
                <a:lnTo>
                  <a:pt x="0" y="945978"/>
                </a:lnTo>
                <a:lnTo>
                  <a:pt x="0" y="0"/>
                </a:lnTo>
                <a:close/>
              </a:path>
            </a:pathLst>
          </a:custGeom>
          <a:blipFill rotWithShape="1">
            <a:blip r:embed="rId4">
              <a:alphaModFix/>
            </a:blip>
            <a:stretch>
              <a:fillRect b="0" l="0" r="0" t="0"/>
            </a:stretch>
          </a:blipFill>
          <a:ln>
            <a:noFill/>
          </a:ln>
        </p:spPr>
      </p:sp>
      <p:sp>
        <p:nvSpPr>
          <p:cNvPr id="4000" name="Google Shape;4000;p279"/>
          <p:cNvSpPr txBox="1"/>
          <p:nvPr/>
        </p:nvSpPr>
        <p:spPr>
          <a:xfrm>
            <a:off x="389100" y="609775"/>
            <a:ext cx="7764300" cy="892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111"/>
              <a:buFont typeface="Arial"/>
              <a:buNone/>
            </a:pPr>
            <a:r>
              <a:rPr b="1" lang="en" sz="2800">
                <a:solidFill>
                  <a:srgbClr val="5E0942"/>
                </a:solidFill>
                <a:latin typeface="Montserrat"/>
                <a:ea typeface="Montserrat"/>
                <a:cs typeface="Montserrat"/>
                <a:sym typeface="Montserrat"/>
              </a:rPr>
              <a:t>Upcoming LCN Academy</a:t>
            </a:r>
            <a:r>
              <a:rPr b="1" lang="en" sz="3000">
                <a:solidFill>
                  <a:srgbClr val="5E0942"/>
                </a:solidFill>
                <a:latin typeface="Montserrat"/>
                <a:ea typeface="Montserrat"/>
                <a:cs typeface="Montserrat"/>
                <a:sym typeface="Montserrat"/>
              </a:rPr>
              <a:t> Opportunities</a:t>
            </a:r>
            <a:endParaRPr b="1" sz="3000">
              <a:solidFill>
                <a:srgbClr val="5E0942"/>
              </a:solidFill>
              <a:latin typeface="Montserrat"/>
              <a:ea typeface="Montserrat"/>
              <a:cs typeface="Montserrat"/>
              <a:sym typeface="Montserrat"/>
            </a:endParaRPr>
          </a:p>
          <a:p>
            <a:pPr indent="0" lvl="0" marL="0" rtl="0" algn="l">
              <a:spcBef>
                <a:spcPts val="0"/>
              </a:spcBef>
              <a:spcAft>
                <a:spcPts val="0"/>
              </a:spcAft>
              <a:buClr>
                <a:schemeClr val="dk1"/>
              </a:buClr>
              <a:buSzPts val="3111"/>
              <a:buFont typeface="Arial"/>
              <a:buNone/>
            </a:pPr>
            <a:r>
              <a:t/>
            </a:r>
            <a:endParaRPr b="1" sz="2800">
              <a:solidFill>
                <a:srgbClr val="5E0942"/>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E0942"/>
      </a:dk2>
      <a:lt2>
        <a:srgbClr val="FFFDF5"/>
      </a:lt2>
      <a:accent1>
        <a:srgbClr val="006A71"/>
      </a:accent1>
      <a:accent2>
        <a:srgbClr val="212121"/>
      </a:accent2>
      <a:accent3>
        <a:srgbClr val="6F2A5C"/>
      </a:accent3>
      <a:accent4>
        <a:srgbClr val="78A8B3"/>
      </a:accent4>
      <a:accent5>
        <a:srgbClr val="A3638F"/>
      </a:accent5>
      <a:accent6>
        <a:srgbClr val="EFE7EC"/>
      </a:accent6>
      <a:hlink>
        <a:srgbClr val="006A7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E0942"/>
      </a:dk2>
      <a:lt2>
        <a:srgbClr val="FFFDF5"/>
      </a:lt2>
      <a:accent1>
        <a:srgbClr val="006A71"/>
      </a:accent1>
      <a:accent2>
        <a:srgbClr val="212121"/>
      </a:accent2>
      <a:accent3>
        <a:srgbClr val="6F2A5C"/>
      </a:accent3>
      <a:accent4>
        <a:srgbClr val="78A8B3"/>
      </a:accent4>
      <a:accent5>
        <a:srgbClr val="A3638F"/>
      </a:accent5>
      <a:accent6>
        <a:srgbClr val="EFE7EC"/>
      </a:accent6>
      <a:hlink>
        <a:srgbClr val="006A7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LCN theme">
  <a:themeElements>
    <a:clrScheme name="Simple Light">
      <a:dk1>
        <a:srgbClr val="000000"/>
      </a:dk1>
      <a:lt1>
        <a:srgbClr val="FFFFFF"/>
      </a:lt1>
      <a:dk2>
        <a:srgbClr val="E6F0F1"/>
      </a:dk2>
      <a:lt2>
        <a:srgbClr val="5E0942"/>
      </a:lt2>
      <a:accent1>
        <a:srgbClr val="5E0A42"/>
      </a:accent1>
      <a:accent2>
        <a:srgbClr val="006A71"/>
      </a:accent2>
      <a:accent3>
        <a:srgbClr val="78A8B3"/>
      </a:accent3>
      <a:accent4>
        <a:srgbClr val="A3638F"/>
      </a:accent4>
      <a:accent5>
        <a:srgbClr val="B48EA8"/>
      </a:accent5>
      <a:accent6>
        <a:srgbClr val="F0E7EC"/>
      </a:accent6>
      <a:hlink>
        <a:srgbClr val="5E0A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E3623DE7-9CF0-43BC-8274-1FAA90AEAEC2}"/>
</file>

<file path=customXml/itemProps2.xml><?xml version="1.0" encoding="utf-8"?>
<ds:datastoreItem xmlns:ds="http://schemas.openxmlformats.org/officeDocument/2006/customXml" ds:itemID="{918873F7-6ADF-4843-AAAA-75414AC73826}"/>
</file>

<file path=customXml/itemProps3.xml><?xml version="1.0" encoding="utf-8"?>
<ds:datastoreItem xmlns:ds="http://schemas.openxmlformats.org/officeDocument/2006/customXml" ds:itemID="{3C86AF60-B6AF-474D-964F-D323C279F5C0}"/>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