
<file path=[Content_Types].xml><?xml version="1.0" encoding="utf-8"?>
<Types xmlns="http://schemas.openxmlformats.org/package/2006/content-types">
  <Default Extension="fntdata" ContentType="application/x-fontdata"/>
  <Default Extension="gif" ContentType="image/gif"/>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38" r:id="rId5"/>
    <p:sldMasterId id="2147483739" r:id="rId6"/>
    <p:sldMasterId id="2147483740" r:id="rId7"/>
    <p:sldMasterId id="2147483741" r:id="rId8"/>
    <p:sldMasterId id="2147483742"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Lst>
  <p:sldSz cy="5143500" cx="9144000"/>
  <p:notesSz cx="6858000" cy="9144000"/>
  <p:embeddedFontLst>
    <p:embeddedFont>
      <p:font typeface="Roboto"/>
      <p:regular r:id="rId106"/>
      <p:bold r:id="rId107"/>
      <p:italic r:id="rId108"/>
      <p:boldItalic r:id="rId109"/>
    </p:embeddedFont>
    <p:embeddedFont>
      <p:font typeface="Montserrat"/>
      <p:regular r:id="rId110"/>
      <p:bold r:id="rId111"/>
      <p:italic r:id="rId112"/>
      <p:boldItalic r:id="rId113"/>
    </p:embeddedFont>
    <p:embeddedFont>
      <p:font typeface="PT Serif"/>
      <p:regular r:id="rId114"/>
      <p:bold r:id="rId115"/>
      <p:italic r:id="rId116"/>
      <p:boldItalic r:id="rId117"/>
    </p:embeddedFont>
    <p:embeddedFont>
      <p:font typeface="Montserrat Medium"/>
      <p:regular r:id="rId118"/>
      <p:bold r:id="rId119"/>
      <p:italic r:id="rId120"/>
      <p:boldItalic r:id="rId121"/>
    </p:embeddedFont>
    <p:embeddedFont>
      <p:font typeface="Bree Serif"/>
      <p:regular r:id="rId122"/>
    </p:embeddedFont>
    <p:embeddedFont>
      <p:font typeface="Gill Sans"/>
      <p:regular r:id="rId123"/>
      <p:bold r:id="rId124"/>
    </p:embeddedFont>
    <p:embeddedFont>
      <p:font typeface="Century Gothic"/>
      <p:regular r:id="rId125"/>
      <p:bold r:id="rId126"/>
      <p:italic r:id="rId127"/>
      <p:boldItalic r:id="rId1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5A9E849-8534-4C33-AD60-0BC0F587ED2B}">
  <a:tblStyle styleId="{85A9E849-8534-4C33-AD60-0BC0F587ED2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7" Type="http://schemas.openxmlformats.org/officeDocument/2006/relationships/font" Target="fonts/PTSerif-boldItalic.fntdata"/><Relationship Id="rId42" Type="http://schemas.openxmlformats.org/officeDocument/2006/relationships/slide" Target="slides/slide32.xml"/><Relationship Id="rId47" Type="http://schemas.openxmlformats.org/officeDocument/2006/relationships/slide" Target="slides/slide37.xml"/><Relationship Id="rId21" Type="http://schemas.openxmlformats.org/officeDocument/2006/relationships/slide" Target="slides/slide11.xml"/><Relationship Id="rId112" Type="http://schemas.openxmlformats.org/officeDocument/2006/relationships/font" Target="fonts/Montserrat-italic.fntdata"/><Relationship Id="rId84" Type="http://schemas.openxmlformats.org/officeDocument/2006/relationships/slide" Target="slides/slide74.xml"/><Relationship Id="rId89" Type="http://schemas.openxmlformats.org/officeDocument/2006/relationships/slide" Target="slides/slide79.xml"/><Relationship Id="rId63" Type="http://schemas.openxmlformats.org/officeDocument/2006/relationships/slide" Target="slides/slide53.xml"/><Relationship Id="rId68" Type="http://schemas.openxmlformats.org/officeDocument/2006/relationships/slide" Target="slides/slide58.xml"/><Relationship Id="rId107" Type="http://schemas.openxmlformats.org/officeDocument/2006/relationships/font" Target="fonts/Roboto-bold.fntdata"/><Relationship Id="rId16" Type="http://schemas.openxmlformats.org/officeDocument/2006/relationships/slide" Target="slides/slide6.xml"/><Relationship Id="rId102" Type="http://schemas.openxmlformats.org/officeDocument/2006/relationships/slide" Target="slides/slide92.xml"/><Relationship Id="rId32" Type="http://schemas.openxmlformats.org/officeDocument/2006/relationships/slide" Target="slides/slide22.xml"/><Relationship Id="rId37" Type="http://schemas.openxmlformats.org/officeDocument/2006/relationships/slide" Target="slides/slide27.xml"/><Relationship Id="rId128" Type="http://schemas.openxmlformats.org/officeDocument/2006/relationships/font" Target="fonts/CenturyGothic-boldItalic.fntdata"/><Relationship Id="rId123" Type="http://schemas.openxmlformats.org/officeDocument/2006/relationships/font" Target="fonts/GillSans-regular.fntdata"/><Relationship Id="rId11" Type="http://schemas.openxmlformats.org/officeDocument/2006/relationships/slide" Target="slides/slide1.xml"/><Relationship Id="rId74" Type="http://schemas.openxmlformats.org/officeDocument/2006/relationships/slide" Target="slides/slide64.xml"/><Relationship Id="rId79" Type="http://schemas.openxmlformats.org/officeDocument/2006/relationships/slide" Target="slides/slide69.xml"/><Relationship Id="rId53" Type="http://schemas.openxmlformats.org/officeDocument/2006/relationships/slide" Target="slides/slide43.xml"/><Relationship Id="rId58" Type="http://schemas.openxmlformats.org/officeDocument/2006/relationships/slide" Target="slides/slide48.xml"/><Relationship Id="rId95" Type="http://schemas.openxmlformats.org/officeDocument/2006/relationships/slide" Target="slides/slide85.xml"/><Relationship Id="rId90" Type="http://schemas.openxmlformats.org/officeDocument/2006/relationships/slide" Target="slides/slide80.xml"/><Relationship Id="rId5" Type="http://schemas.openxmlformats.org/officeDocument/2006/relationships/slideMaster" Target="slideMasters/slideMaster1.xml"/><Relationship Id="rId43" Type="http://schemas.openxmlformats.org/officeDocument/2006/relationships/slide" Target="slides/slide33.xml"/><Relationship Id="rId48" Type="http://schemas.openxmlformats.org/officeDocument/2006/relationships/slide" Target="slides/slide38.xml"/><Relationship Id="rId22" Type="http://schemas.openxmlformats.org/officeDocument/2006/relationships/slide" Target="slides/slide12.xml"/><Relationship Id="rId27" Type="http://schemas.openxmlformats.org/officeDocument/2006/relationships/slide" Target="slides/slide17.xml"/><Relationship Id="rId118" Type="http://schemas.openxmlformats.org/officeDocument/2006/relationships/font" Target="fonts/MontserratMedium-regular.fntdata"/><Relationship Id="rId113" Type="http://schemas.openxmlformats.org/officeDocument/2006/relationships/font" Target="fonts/Montserrat-boldItalic.fntdata"/><Relationship Id="rId64" Type="http://schemas.openxmlformats.org/officeDocument/2006/relationships/slide" Target="slides/slide54.xml"/><Relationship Id="rId69" Type="http://schemas.openxmlformats.org/officeDocument/2006/relationships/slide" Target="slides/slide59.xml"/><Relationship Id="rId85" Type="http://schemas.openxmlformats.org/officeDocument/2006/relationships/slide" Target="slides/slide75.xml"/><Relationship Id="rId80" Type="http://schemas.openxmlformats.org/officeDocument/2006/relationships/slide" Target="slides/slide70.xml"/><Relationship Id="rId108" Type="http://schemas.openxmlformats.org/officeDocument/2006/relationships/font" Target="fonts/Roboto-italic.fntdata"/><Relationship Id="rId103" Type="http://schemas.openxmlformats.org/officeDocument/2006/relationships/slide" Target="slides/slide93.xml"/><Relationship Id="rId33" Type="http://schemas.openxmlformats.org/officeDocument/2006/relationships/slide" Target="slides/slide23.xml"/><Relationship Id="rId38" Type="http://schemas.openxmlformats.org/officeDocument/2006/relationships/slide" Target="slides/slide28.xml"/><Relationship Id="rId124" Type="http://schemas.openxmlformats.org/officeDocument/2006/relationships/font" Target="fonts/GillSans-bold.fntdata"/><Relationship Id="rId12" Type="http://schemas.openxmlformats.org/officeDocument/2006/relationships/slide" Target="slides/slide2.xml"/><Relationship Id="rId17" Type="http://schemas.openxmlformats.org/officeDocument/2006/relationships/slide" Target="slides/slide7.xml"/><Relationship Id="rId59" Type="http://schemas.openxmlformats.org/officeDocument/2006/relationships/slide" Target="slides/slide49.xml"/><Relationship Id="rId129" Type="http://schemas.openxmlformats.org/officeDocument/2006/relationships/customXml" Target="../customXml/item1.xml"/><Relationship Id="rId96" Type="http://schemas.openxmlformats.org/officeDocument/2006/relationships/slide" Target="slides/slide86.xml"/><Relationship Id="rId91" Type="http://schemas.openxmlformats.org/officeDocument/2006/relationships/slide" Target="slides/slide81.xml"/><Relationship Id="rId75" Type="http://schemas.openxmlformats.org/officeDocument/2006/relationships/slide" Target="slides/slide65.xml"/><Relationship Id="rId70" Type="http://schemas.openxmlformats.org/officeDocument/2006/relationships/slide" Target="slides/slide60.xml"/><Relationship Id="rId54" Type="http://schemas.openxmlformats.org/officeDocument/2006/relationships/slide" Target="slides/slide44.xml"/><Relationship Id="rId1" Type="http://schemas.openxmlformats.org/officeDocument/2006/relationships/theme" Target="theme/theme5.xml"/><Relationship Id="rId6" Type="http://schemas.openxmlformats.org/officeDocument/2006/relationships/slideMaster" Target="slideMasters/slideMaster2.xml"/><Relationship Id="rId49" Type="http://schemas.openxmlformats.org/officeDocument/2006/relationships/slide" Target="slides/slide39.xml"/><Relationship Id="rId23" Type="http://schemas.openxmlformats.org/officeDocument/2006/relationships/slide" Target="slides/slide13.xml"/><Relationship Id="rId28" Type="http://schemas.openxmlformats.org/officeDocument/2006/relationships/slide" Target="slides/slide18.xml"/><Relationship Id="rId119" Type="http://schemas.openxmlformats.org/officeDocument/2006/relationships/font" Target="fonts/MontserratMedium-bold.fntdata"/><Relationship Id="rId114" Type="http://schemas.openxmlformats.org/officeDocument/2006/relationships/font" Target="fonts/PTSerif-regular.fntdata"/><Relationship Id="rId44" Type="http://schemas.openxmlformats.org/officeDocument/2006/relationships/slide" Target="slides/slide34.xml"/><Relationship Id="rId86" Type="http://schemas.openxmlformats.org/officeDocument/2006/relationships/slide" Target="slides/slide76.xml"/><Relationship Id="rId81" Type="http://schemas.openxmlformats.org/officeDocument/2006/relationships/slide" Target="slides/slide71.xml"/><Relationship Id="rId65" Type="http://schemas.openxmlformats.org/officeDocument/2006/relationships/slide" Target="slides/slide55.xml"/><Relationship Id="rId60" Type="http://schemas.openxmlformats.org/officeDocument/2006/relationships/slide" Target="slides/slide50.xml"/><Relationship Id="rId130" Type="http://schemas.openxmlformats.org/officeDocument/2006/relationships/customXml" Target="../customXml/item2.xml"/><Relationship Id="rId109" Type="http://schemas.openxmlformats.org/officeDocument/2006/relationships/font" Target="fonts/Roboto-boldItalic.fntdata"/><Relationship Id="rId39" Type="http://schemas.openxmlformats.org/officeDocument/2006/relationships/slide" Target="slides/slide29.xml"/><Relationship Id="rId13" Type="http://schemas.openxmlformats.org/officeDocument/2006/relationships/slide" Target="slides/slide3.xml"/><Relationship Id="rId18" Type="http://schemas.openxmlformats.org/officeDocument/2006/relationships/slide" Target="slides/slide8.xml"/><Relationship Id="rId104" Type="http://schemas.openxmlformats.org/officeDocument/2006/relationships/slide" Target="slides/slide94.xml"/><Relationship Id="rId34" Type="http://schemas.openxmlformats.org/officeDocument/2006/relationships/slide" Target="slides/slide24.xml"/><Relationship Id="rId120" Type="http://schemas.openxmlformats.org/officeDocument/2006/relationships/font" Target="fonts/MontserratMedium-italic.fntdata"/><Relationship Id="rId125" Type="http://schemas.openxmlformats.org/officeDocument/2006/relationships/font" Target="fonts/CenturyGothic-regular.fntdata"/><Relationship Id="rId97" Type="http://schemas.openxmlformats.org/officeDocument/2006/relationships/slide" Target="slides/slide87.xml"/><Relationship Id="rId76" Type="http://schemas.openxmlformats.org/officeDocument/2006/relationships/slide" Target="slides/slide66.xml"/><Relationship Id="rId50" Type="http://schemas.openxmlformats.org/officeDocument/2006/relationships/slide" Target="slides/slide40.xml"/><Relationship Id="rId55" Type="http://schemas.openxmlformats.org/officeDocument/2006/relationships/slide" Target="slides/slide45.xml"/><Relationship Id="rId92" Type="http://schemas.openxmlformats.org/officeDocument/2006/relationships/slide" Target="slides/slide82.xml"/><Relationship Id="rId7" Type="http://schemas.openxmlformats.org/officeDocument/2006/relationships/slideMaster" Target="slideMasters/slideMaster3.xml"/><Relationship Id="rId71" Type="http://schemas.openxmlformats.org/officeDocument/2006/relationships/slide" Target="slides/slide61.xml"/><Relationship Id="rId29" Type="http://schemas.openxmlformats.org/officeDocument/2006/relationships/slide" Target="slides/slide19.xml"/><Relationship Id="rId2" Type="http://schemas.openxmlformats.org/officeDocument/2006/relationships/viewProps" Target="viewProps.xml"/><Relationship Id="rId40" Type="http://schemas.openxmlformats.org/officeDocument/2006/relationships/slide" Target="slides/slide30.xml"/><Relationship Id="rId45" Type="http://schemas.openxmlformats.org/officeDocument/2006/relationships/slide" Target="slides/slide35.xml"/><Relationship Id="rId24" Type="http://schemas.openxmlformats.org/officeDocument/2006/relationships/slide" Target="slides/slide14.xml"/><Relationship Id="rId115" Type="http://schemas.openxmlformats.org/officeDocument/2006/relationships/font" Target="fonts/PTSerif-bold.fntdata"/><Relationship Id="rId110" Type="http://schemas.openxmlformats.org/officeDocument/2006/relationships/font" Target="fonts/Montserrat-regular.fntdata"/><Relationship Id="rId87" Type="http://schemas.openxmlformats.org/officeDocument/2006/relationships/slide" Target="slides/slide77.xml"/><Relationship Id="rId66" Type="http://schemas.openxmlformats.org/officeDocument/2006/relationships/slide" Target="slides/slide56.xml"/><Relationship Id="rId131" Type="http://schemas.openxmlformats.org/officeDocument/2006/relationships/customXml" Target="../customXml/item3.xml"/><Relationship Id="rId82" Type="http://schemas.openxmlformats.org/officeDocument/2006/relationships/slide" Target="slides/slide72.xml"/><Relationship Id="rId61" Type="http://schemas.openxmlformats.org/officeDocument/2006/relationships/slide" Target="slides/slide51.xml"/><Relationship Id="rId19" Type="http://schemas.openxmlformats.org/officeDocument/2006/relationships/slide" Target="slides/slide9.xml"/><Relationship Id="rId105" Type="http://schemas.openxmlformats.org/officeDocument/2006/relationships/slide" Target="slides/slide95.xml"/><Relationship Id="rId100" Type="http://schemas.openxmlformats.org/officeDocument/2006/relationships/slide" Target="slides/slide90.xml"/><Relationship Id="rId30" Type="http://schemas.openxmlformats.org/officeDocument/2006/relationships/slide" Target="slides/slide20.xml"/><Relationship Id="rId35" Type="http://schemas.openxmlformats.org/officeDocument/2006/relationships/slide" Target="slides/slide25.xml"/><Relationship Id="rId126" Type="http://schemas.openxmlformats.org/officeDocument/2006/relationships/font" Target="fonts/CenturyGothic-bold.fntdata"/><Relationship Id="rId14" Type="http://schemas.openxmlformats.org/officeDocument/2006/relationships/slide" Target="slides/slide4.xml"/><Relationship Id="rId77" Type="http://schemas.openxmlformats.org/officeDocument/2006/relationships/slide" Target="slides/slide67.xml"/><Relationship Id="rId56" Type="http://schemas.openxmlformats.org/officeDocument/2006/relationships/slide" Target="slides/slide46.xml"/><Relationship Id="rId121" Type="http://schemas.openxmlformats.org/officeDocument/2006/relationships/font" Target="fonts/MontserratMedium-boldItalic.fntdata"/><Relationship Id="rId98" Type="http://schemas.openxmlformats.org/officeDocument/2006/relationships/slide" Target="slides/slide88.xml"/><Relationship Id="rId93" Type="http://schemas.openxmlformats.org/officeDocument/2006/relationships/slide" Target="slides/slide83.xml"/><Relationship Id="rId8" Type="http://schemas.openxmlformats.org/officeDocument/2006/relationships/slideMaster" Target="slideMasters/slideMaster4.xml"/><Relationship Id="rId72" Type="http://schemas.openxmlformats.org/officeDocument/2006/relationships/slide" Target="slides/slide62.xml"/><Relationship Id="rId51" Type="http://schemas.openxmlformats.org/officeDocument/2006/relationships/slide" Target="slides/slide41.xml"/><Relationship Id="rId3" Type="http://schemas.openxmlformats.org/officeDocument/2006/relationships/presProps" Target="presProps.xml"/><Relationship Id="rId46" Type="http://schemas.openxmlformats.org/officeDocument/2006/relationships/slide" Target="slides/slide36.xml"/><Relationship Id="rId25" Type="http://schemas.openxmlformats.org/officeDocument/2006/relationships/slide" Target="slides/slide15.xml"/><Relationship Id="rId116" Type="http://schemas.openxmlformats.org/officeDocument/2006/relationships/font" Target="fonts/PTSerif-italic.fntdata"/><Relationship Id="rId67" Type="http://schemas.openxmlformats.org/officeDocument/2006/relationships/slide" Target="slides/slide57.xml"/><Relationship Id="rId41" Type="http://schemas.openxmlformats.org/officeDocument/2006/relationships/slide" Target="slides/slide31.xml"/><Relationship Id="rId20" Type="http://schemas.openxmlformats.org/officeDocument/2006/relationships/slide" Target="slides/slide10.xml"/><Relationship Id="rId111" Type="http://schemas.openxmlformats.org/officeDocument/2006/relationships/font" Target="fonts/Montserrat-bold.fntdata"/><Relationship Id="rId83" Type="http://schemas.openxmlformats.org/officeDocument/2006/relationships/slide" Target="slides/slide73.xml"/><Relationship Id="rId88" Type="http://schemas.openxmlformats.org/officeDocument/2006/relationships/slide" Target="slides/slide78.xml"/><Relationship Id="rId62" Type="http://schemas.openxmlformats.org/officeDocument/2006/relationships/slide" Target="slides/slide52.xml"/><Relationship Id="rId106" Type="http://schemas.openxmlformats.org/officeDocument/2006/relationships/font" Target="fonts/Roboto-regular.fntdata"/><Relationship Id="rId36" Type="http://schemas.openxmlformats.org/officeDocument/2006/relationships/slide" Target="slides/slide26.xml"/><Relationship Id="rId127" Type="http://schemas.openxmlformats.org/officeDocument/2006/relationships/font" Target="fonts/CenturyGothic-italic.fntdata"/><Relationship Id="rId15" Type="http://schemas.openxmlformats.org/officeDocument/2006/relationships/slide" Target="slides/slide5.xml"/><Relationship Id="rId57" Type="http://schemas.openxmlformats.org/officeDocument/2006/relationships/slide" Target="slides/slide47.xml"/><Relationship Id="rId101" Type="http://schemas.openxmlformats.org/officeDocument/2006/relationships/slide" Target="slides/slide91.xml"/><Relationship Id="rId31" Type="http://schemas.openxmlformats.org/officeDocument/2006/relationships/slide" Target="slides/slide21.xml"/><Relationship Id="rId122" Type="http://schemas.openxmlformats.org/officeDocument/2006/relationships/font" Target="fonts/BreeSerif-regular.fntdata"/><Relationship Id="rId94" Type="http://schemas.openxmlformats.org/officeDocument/2006/relationships/slide" Target="slides/slide84.xml"/><Relationship Id="rId99" Type="http://schemas.openxmlformats.org/officeDocument/2006/relationships/slide" Target="slides/slide89.xml"/><Relationship Id="rId10" Type="http://schemas.openxmlformats.org/officeDocument/2006/relationships/notesMaster" Target="notesMasters/notesMaster1.xml"/><Relationship Id="rId73" Type="http://schemas.openxmlformats.org/officeDocument/2006/relationships/slide" Target="slides/slide63.xml"/><Relationship Id="rId78" Type="http://schemas.openxmlformats.org/officeDocument/2006/relationships/slide" Target="slides/slide68.xml"/><Relationship Id="rId52" Type="http://schemas.openxmlformats.org/officeDocument/2006/relationships/slide" Target="slides/slide42.xml"/><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yHS9Bv7UTXlNjDnSV1RGz0IiXfARbVLw-xO-lCL5s04/edit?slide=id.g3e342c9abb3_0_6#slide=id.g3e342c9abb3_0_6"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sawsan@leadingchangenetwork.org"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ee1ef7d217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ee1ef7d217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everyone to day 2 of the workshop.  Excited to be diving in with you more on narrative.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Just a quick reminder to turn on your cameras, wave at us, wonderful! And to turn on the interpretation.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Again a shoutout to Karla and Mariana for the magic they bring into this space.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ee1ef7d217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3ee1ef7d217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see how we are coming into this space…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Let’s get started with a grounding. Jennyfer will give you the floor.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ee1ef7d217_0_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ee1ef7d217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get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ee1ef7d217_0_10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ee1ef7d217_0_1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ee1ef7d217_0_1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ee1ef7d217_0_1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Organizing aims to move our people and their shared values to work together to achieve a shared purpose. To do, organizing requires us to share our public narrative, build transformative relationships, create robust structures that enable leadership, strategy and action.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0E7EC"/>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highlight>
                <a:srgbClr val="F0E7EC"/>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ee1ef7d217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ee1ef7d217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will be diving into the story of Now and then take a 30 min break. Then we will come back and learning how to link all three stories together. Then take a 15 min break. Then we will dive into introduction to narrative as a narrative practice and go into small groups and reflect and prepare some questions for the Q&amp;A. Then we will take a 10 min break and then have a Q&amp;A session with Rosi Greenberg around narrative.  Then we wrap up and close.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Remember, Leadership that requires us to build the</a:t>
            </a:r>
            <a:r>
              <a:rPr b="1" lang="en">
                <a:solidFill>
                  <a:schemeClr val="dk1"/>
                </a:solidFill>
              </a:rPr>
              <a:t> emotional capacity for our communities to face challenges </a:t>
            </a:r>
            <a:r>
              <a:rPr lang="en">
                <a:solidFill>
                  <a:schemeClr val="dk1"/>
                </a:solidFill>
              </a:rPr>
              <a:t> that is the practice we are working on this week.</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Next week will build our practice on how to make space to activate the emotional capacity of our community through relationship building,  and develop the the </a:t>
            </a:r>
            <a:r>
              <a:rPr b="1" lang="en">
                <a:solidFill>
                  <a:schemeClr val="dk1"/>
                </a:solidFill>
              </a:rPr>
              <a:t>strategic capacity to build power</a:t>
            </a:r>
            <a:r>
              <a:rPr lang="en">
                <a:solidFill>
                  <a:schemeClr val="dk1"/>
                </a:solidFill>
              </a:rPr>
              <a:t> and the </a:t>
            </a:r>
            <a:r>
              <a:rPr b="1" lang="en">
                <a:solidFill>
                  <a:schemeClr val="dk1"/>
                </a:solidFill>
              </a:rPr>
              <a:t>ability to mobilize </a:t>
            </a:r>
            <a:r>
              <a:rPr lang="en">
                <a:solidFill>
                  <a:schemeClr val="dk1"/>
                </a:solidFill>
              </a:rPr>
              <a:t>and active our community to join us in action.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ee1ef7d217_0_1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3ee1ef7d217_0_1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yesterday we ended the day with strategy - where we defined strategy as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it is not about looking at what we dont have —- but rather what do we have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when we know what we have, we can be really creative in how we use those resources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when looking at power, we are trying to find what we can leverage to shift the power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ee1ef7d217_0_1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ee1ef7d217_0_1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we said that organizers ask the following questions for putting the strategy together. And now we will be diving in tactics and timeline.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3ee1ef7d217_0_18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3ee1ef7d217_0_1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ee1ef7d217_0_18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ee1ef7d217_0_1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ee1ef7d217_0_18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ee1ef7d217_0_18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Tactics are specific actions through strategy is implement - it is what we will be doing on the ground that will bring the strategy to life. The tactics are actions on the ground where we mobilizing people collectively and it will help us test out strategy and get to our achieve our strategic objective.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in a nutshell,ُthe strategy is the WHAT - what do we need to achieve our goal? The tactics is the HOW - how are we going to do what we need to achieve our goal.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here, we want to to get to x location as quick as possible.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What is your hypothesis to getting there the fastest? Would it be through the mountains, the desert or the river? </a:t>
            </a:r>
            <a:endParaRPr>
              <a:solidFill>
                <a:schemeClr val="dk1"/>
              </a:solidFill>
            </a:endParaRPr>
          </a:p>
          <a:p>
            <a:pPr indent="0" lvl="0" marL="457200" rtl="0" algn="l">
              <a:spcBef>
                <a:spcPts val="0"/>
              </a:spcBef>
              <a:spcAft>
                <a:spcPts val="0"/>
              </a:spcAft>
              <a:buClr>
                <a:schemeClr val="dk1"/>
              </a:buClr>
              <a:buSzPts val="1100"/>
              <a:buFont typeface="Arial"/>
              <a:buNone/>
            </a:pPr>
            <a:r>
              <a:rPr lang="en">
                <a:solidFill>
                  <a:schemeClr val="dk1"/>
                </a:solidFill>
              </a:rPr>
              <a:t>So we figure our hypothesis - so how are we travel on the river?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Very often, strategy and tactics get conflated. Why do you think it is important to make the distinction between the strategy and the tactics. </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ee1ef7d217_0_18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ee1ef7d217_0_1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ee1ef7d217_0_18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ee1ef7d217_0_18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800">
                <a:solidFill>
                  <a:srgbClr val="40535C"/>
                </a:solidFill>
                <a:latin typeface="PT Serif"/>
                <a:ea typeface="PT Serif"/>
                <a:cs typeface="PT Serif"/>
                <a:sym typeface="PT Serif"/>
              </a:rPr>
              <a:t>A strategy without tactics is a list of great ideas. A tactic without strategy is a waste of resources. </a:t>
            </a:r>
            <a:endParaRPr b="1" sz="1800">
              <a:solidFill>
                <a:srgbClr val="40535C"/>
              </a:solidFill>
              <a:latin typeface="PT Serif"/>
              <a:ea typeface="PT Serif"/>
              <a:cs typeface="PT Serif"/>
              <a:sym typeface="PT Serif"/>
            </a:endParaRPr>
          </a:p>
          <a:p>
            <a:pPr indent="-342900" lvl="0" marL="457200" rtl="0" algn="l">
              <a:lnSpc>
                <a:spcPct val="115000"/>
              </a:lnSpc>
              <a:spcBef>
                <a:spcPts val="0"/>
              </a:spcBef>
              <a:spcAft>
                <a:spcPts val="0"/>
              </a:spcAft>
              <a:buClr>
                <a:srgbClr val="40535C"/>
              </a:buClr>
              <a:buSzPts val="1800"/>
              <a:buFont typeface="PT Serif"/>
              <a:buAutoNum type="arabicPeriod"/>
            </a:pPr>
            <a:r>
              <a:rPr lang="en" sz="1800">
                <a:solidFill>
                  <a:srgbClr val="40535C"/>
                </a:solidFill>
                <a:latin typeface="PT Serif"/>
                <a:ea typeface="PT Serif"/>
                <a:cs typeface="PT Serif"/>
                <a:sym typeface="PT Serif"/>
              </a:rPr>
              <a:t>We set our strategy in motion through tactics. </a:t>
            </a:r>
            <a:endParaRPr sz="1800">
              <a:solidFill>
                <a:srgbClr val="40535C"/>
              </a:solidFill>
              <a:latin typeface="PT Serif"/>
              <a:ea typeface="PT Serif"/>
              <a:cs typeface="PT Serif"/>
              <a:sym typeface="PT Serif"/>
            </a:endParaRPr>
          </a:p>
          <a:p>
            <a:pPr indent="-342900" lvl="0" marL="457200" rtl="0" algn="l">
              <a:lnSpc>
                <a:spcPct val="115000"/>
              </a:lnSpc>
              <a:spcBef>
                <a:spcPts val="0"/>
              </a:spcBef>
              <a:spcAft>
                <a:spcPts val="0"/>
              </a:spcAft>
              <a:buClr>
                <a:srgbClr val="40535C"/>
              </a:buClr>
              <a:buSzPts val="1800"/>
              <a:buFont typeface="PT Serif"/>
              <a:buAutoNum type="arabicPeriod"/>
            </a:pPr>
            <a:r>
              <a:rPr lang="en" sz="1800">
                <a:solidFill>
                  <a:srgbClr val="40535C"/>
                </a:solidFill>
                <a:latin typeface="PT Serif"/>
                <a:ea typeface="PT Serif"/>
                <a:cs typeface="PT Serif"/>
                <a:sym typeface="PT Serif"/>
              </a:rPr>
              <a:t>Choosing an effective tactic that brings us closer to our strategic goal is just as important as choosing the right strategy. </a:t>
            </a:r>
            <a:endParaRPr sz="1800">
              <a:solidFill>
                <a:srgbClr val="40535C"/>
              </a:solidFill>
              <a:latin typeface="PT Serif"/>
              <a:ea typeface="PT Serif"/>
              <a:cs typeface="PT Serif"/>
              <a:sym typeface="PT Serif"/>
            </a:endParaRPr>
          </a:p>
          <a:p>
            <a:pPr indent="-342900" lvl="0" marL="457200" rtl="0" algn="l">
              <a:lnSpc>
                <a:spcPct val="115000"/>
              </a:lnSpc>
              <a:spcBef>
                <a:spcPts val="0"/>
              </a:spcBef>
              <a:spcAft>
                <a:spcPts val="0"/>
              </a:spcAft>
              <a:buClr>
                <a:srgbClr val="40535C"/>
              </a:buClr>
              <a:buSzPts val="1800"/>
              <a:buFont typeface="PT Serif"/>
              <a:buAutoNum type="arabicPeriod"/>
            </a:pPr>
            <a:r>
              <a:t/>
            </a:r>
            <a:endParaRPr sz="1800">
              <a:solidFill>
                <a:srgbClr val="40535C"/>
              </a:solidFill>
              <a:latin typeface="PT Serif"/>
              <a:ea typeface="PT Serif"/>
              <a:cs typeface="PT Serif"/>
              <a:sym typeface="PT Serif"/>
            </a:endParaRPr>
          </a:p>
          <a:p>
            <a:pPr indent="0" lvl="0" marL="0" rtl="0" algn="ctr">
              <a:spcBef>
                <a:spcPts val="0"/>
              </a:spcBef>
              <a:spcAft>
                <a:spcPts val="0"/>
              </a:spcAft>
              <a:buNone/>
            </a:pPr>
            <a:r>
              <a:rPr b="1" lang="en" sz="2400">
                <a:solidFill>
                  <a:schemeClr val="dk1"/>
                </a:solidFill>
              </a:rPr>
              <a:t>So as you can see here, the strategist stands on the hilltop - s/he/they overlook the field, they do an analysis of the landscape, the people, the resources, their strengths, knows their weakness, has the data, etc.  The ranks are the ones implementing the tactics. They are on the ground, doing the work…</a:t>
            </a:r>
            <a:endParaRPr b="1" sz="2400">
              <a:solidFill>
                <a:schemeClr val="dk1"/>
              </a:solidFill>
            </a:endParaRPr>
          </a:p>
          <a:p>
            <a:pPr indent="0" lvl="0" marL="0" rtl="0" algn="ctr">
              <a:spcBef>
                <a:spcPts val="0"/>
              </a:spcBef>
              <a:spcAft>
                <a:spcPts val="0"/>
              </a:spcAft>
              <a:buNone/>
            </a:pPr>
            <a:r>
              <a:t/>
            </a:r>
            <a:endParaRPr b="1" sz="2400">
              <a:solidFill>
                <a:schemeClr val="dk1"/>
              </a:solidFill>
            </a:endParaRPr>
          </a:p>
          <a:p>
            <a:pPr indent="0" lvl="0" marL="0" rtl="0" algn="ctr">
              <a:spcBef>
                <a:spcPts val="0"/>
              </a:spcBef>
              <a:spcAft>
                <a:spcPts val="0"/>
              </a:spcAft>
              <a:buClr>
                <a:schemeClr val="dk1"/>
              </a:buClr>
              <a:buSzPts val="1100"/>
              <a:buFont typeface="Arial"/>
              <a:buNone/>
            </a:pPr>
            <a:r>
              <a:t/>
            </a:r>
            <a:endParaRPr b="1" sz="2400">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ee1ef7d217_0_19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ee1ef7d217_0_1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ee247722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ee247722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because someone attends and event or just because some says they are interested to join, we have a tendency to bring them straight into the team. Who we bring into the team needs to be intentional.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Using a ladder of engagement can help you build up the capacity of your structure and your team.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there will be a LOT of observers, ppl just walking around campus and seeing all the work you're doing</a:t>
            </a:r>
            <a:endParaRPr/>
          </a:p>
          <a:p>
            <a:pPr indent="0" lvl="0" marL="0" rtl="0" algn="l">
              <a:spcBef>
                <a:spcPts val="0"/>
              </a:spcBef>
              <a:spcAft>
                <a:spcPts val="0"/>
              </a:spcAft>
              <a:buNone/>
            </a:pPr>
            <a:r>
              <a:rPr lang="en"/>
              <a:t>Then there are sympathizer - these are people who may talk about the situation or share posts but not do more than that</a:t>
            </a:r>
            <a:endParaRPr/>
          </a:p>
          <a:p>
            <a:pPr indent="0" lvl="0" marL="0" rtl="0" algn="l">
              <a:spcBef>
                <a:spcPts val="0"/>
              </a:spcBef>
              <a:spcAft>
                <a:spcPts val="0"/>
              </a:spcAft>
              <a:buNone/>
            </a:pPr>
            <a:r>
              <a:rPr lang="en"/>
              <a:t>Volunteers - they come up to your actions or are even to willing to take a small task to support</a:t>
            </a:r>
            <a:endParaRPr/>
          </a:p>
          <a:p>
            <a:pPr indent="0" lvl="0" marL="0" rtl="0" algn="l">
              <a:spcBef>
                <a:spcPts val="0"/>
              </a:spcBef>
              <a:spcAft>
                <a:spcPts val="0"/>
              </a:spcAft>
              <a:buNone/>
            </a:pPr>
            <a:r>
              <a:rPr lang="en"/>
              <a:t>Team members are those who attend weekly meetings, are doin the planning</a:t>
            </a:r>
            <a:endParaRPr/>
          </a:p>
          <a:p>
            <a:pPr indent="0" lvl="0" marL="0" rtl="0" algn="l">
              <a:spcBef>
                <a:spcPts val="0"/>
              </a:spcBef>
              <a:spcAft>
                <a:spcPts val="0"/>
              </a:spcAft>
              <a:buNone/>
            </a:pPr>
            <a:r>
              <a:rPr lang="en"/>
              <a:t>Team leaders are the ones who are coordinating the teams, making sure they are meeting, have a strong team culture, following up to make sure the team is achieving its goal</a:t>
            </a:r>
            <a:endParaRPr/>
          </a:p>
          <a:p>
            <a:pPr indent="0" lvl="0" marL="0" rtl="0" algn="l">
              <a:spcBef>
                <a:spcPts val="0"/>
              </a:spcBef>
              <a:spcAft>
                <a:spcPts val="0"/>
              </a:spcAft>
              <a:buNone/>
            </a:pPr>
            <a:r>
              <a:rPr lang="en"/>
              <a:t>An organizer is someone who is supporting the team leaders</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ee1ef7d217_0_19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3ee1ef7d217_0_19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ee1ef7d217_0_19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ee1ef7d217_0_19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 how do we design good tactics? Let’s think together - let’s say we have a tactic, such as phone banking.  We are trying to get our local representatives to give funding to art classes in our local school.  And we the parents decided to call the administration so they can listen to us.  We have 20 mothers willing to make calls. Our theory of change is that if the parents who are the voters tell the local representatives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First tactics should be strategic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 First and foremost they should be bringing our theory of change to LIFE.  Are the tactics we are coming up with helping our hypothesis?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Is it concrete? So it isn’t just make a bracelet - having people make a bracelet or put a post online can be perceived as a tactic - but you need to make it stronger</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Is it concrete - can we concretely see that this tactic let’s say a protest will be bringing up close to our strategic goal. Can we see the link between the two?</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Is it measurable? Often people think, let’s do a bracelet or let’s do a</a:t>
            </a:r>
            <a:r>
              <a:rPr b="1" lang="en">
                <a:solidFill>
                  <a:schemeClr val="dk1"/>
                </a:solidFill>
              </a:rPr>
              <a:t> social media storm</a:t>
            </a:r>
            <a:r>
              <a:rPr lang="en">
                <a:solidFill>
                  <a:schemeClr val="dk1"/>
                </a:solidFill>
              </a:rPr>
              <a:t> - good but we need to think ok - if we do that, what can we add to this strategy to make it stronger - to make it more concrete and to make it measurable. So maybe bring the community together to make the bracelets together and then they have 1:1s with ppl to tell them about the campaign and ask them to wear the bracelets on a specific day in a specific play.  Or if you are doing a social media storm, rent a hall and invite the community to do it together, like phone banking, count the number of shares, etc. So the strategy should be strategic. It is getting us one step closer to our goal.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ee1ef7d217_0_19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3ee1ef7d217_0_1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Tactics need to be building organizational capacity - so first, who has ever gone to tactic and found the same people are always there? Right! So our tactics need to be bringing in new people. So they need to be collective.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Who here has ever been event for an action, you attended, met the organizers, but then they never spoke to you again. They called invited you to show up and there was zero follow up. Imagine if the tactic was designed in a way to help the organizers identify the people attending, oh rawan has come to 5 of our actions - then we should get her contact info and meet her. Oh i invited so-and-so and they showed, so let’s do a 1:1 with.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the same time of course, by organizational capacity is that we are seeing growth in attendance.  So the first action 50 people showed up, the second on 100 people showed up, the third 200 people showed up! That demonstrates that you are activating the community and it is working. Mroe and more people are investing their time for this change.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if we are doing a press conference, how many people do we need? [not many]. Will a press conference show our people power? [not really]. But we know a press conference is a good way to get the school to worry about their reputation. So, how can we bring people together to strengthen the press conference and give us an opportunity to identify other ppl who may be interested to join? And to invite our community to come in and join the action?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ee1ef7d217_0_19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3ee1ef7d217_0_1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When implementing the tactic - what is the involved of our teams and organizers? Are they being trained? Are they learning new skills, possibly police management like Marina wanted with Michael. Or maybe database collection and input? Or if it is phone banking, we are training people on how to make the calls?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Remember each tactic is all about mobilizing power, deploying power and mobilizing again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how we develop the leadership or ppl already engaged?</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ee1ef7d217_0_19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3ee1ef7d217_0_1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ee1ef7d217_0_19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3ee1ef7d217_0_19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first phase is the foundation - this where you are building your founding team, putting together your strategy and structure. You are doing a lot of one-on-ones, hearing the community, seeing who you want to bring in, etc.</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second phase is the kick-off - this is an event where your campaign is making itself public to the public.  It could be a training, it could be a big event. At this event, you want to engage people, identify new leadership, see who shows up, who is interested, who do you want 1:1s with, who you want to bring into your teams, etc.</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Then you have a series of peaks -: A peak is typically an event or action with your constituency that shows all the strengths that’s been generated since the last peak. a threshold moment when we have succeeded in creating a new capacity we can now put to work to achieving our next peak. When organizing a peak, keep in mind a specific outcome that you want the peak to generate.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So you start with a 1 team and halfway through you have a 5 teams - well your person-power has made a huge shift right! So the vertical line, you can think of as your resources - so each peak you are bring in resources, more and more and more and then at the PEAK - is where you reach them and usually USE them. Then well you gotta rest - emotional resources from exhaustions or material resources like money that you used…and then you start building again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EMPHASIZE _ PEAK _ organizational capacity - so how many people do we want there, what is the date, where is it going to be and what tactic/activity is it that is demonstrating our strenght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most important thing is that you don’t plateau - each peak you need to be higher and gaining strength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Then hopefully you achieved your strategic objective - YEY or NOT - Booo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in both cases you come together, celebrate the effort, evaluate and think of the next steps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3ee1ef7d217_0_20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3ee1ef7d217_0_20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3ee1ef7d217_0_2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3ee1ef7d217_0_2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3ee1ef7d217_0_2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3ee1ef7d217_0_2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3ee1ef7d217_0_2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3ee1ef7d217_0_2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3ee1ef7d217_0_2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3ee1ef7d217_0_2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3ee1ef7d217_0_2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3ee1ef7d217_0_2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3ee1ef7d217_0_2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3ee1ef7d217_0_2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3ee1ef7d217_0_2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3ee1ef7d217_0_2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3ee1ef7d217_0_2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3ee1ef7d217_0_2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3ee1ef7d217_0_2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3ee1ef7d217_0_2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2" marL="1371600" rtl="0" algn="l">
              <a:lnSpc>
                <a:spcPct val="115000"/>
              </a:lnSpc>
              <a:spcBef>
                <a:spcPts val="0"/>
              </a:spcBef>
              <a:spcAft>
                <a:spcPts val="0"/>
              </a:spcAft>
              <a:buClr>
                <a:schemeClr val="dk1"/>
              </a:buClr>
              <a:buSzPts val="1100"/>
              <a:buChar char="-"/>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3ee1ef7d217_0_2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3ee1ef7d217_0_2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3ee1ef7d217_0_2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3ee1ef7d217_0_2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3ee1ef7d217_0_2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3ee1ef7d217_0_2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just finished building a timeline. In organizing we know that each peak moves to the next one and is higher because of the higher capacity of our people which is the snowflake structure. For us to know how many teams to build and in which areas we need to have a realistic estimate of the number of teams needed. That’s why we are going to dive into metrics first and then snowflake.</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3ee1ef7d217_0_2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3ee1ef7d217_0_2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question is why should we cout, as organizers I want you to contribute in the chat why do you think we should count?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3ee1ef7d217_0_2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7" name="Google Shape;1037;g3ee1ef7d217_0_2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Exactly like you mentioned, we count to learn &amp; strategize. For example we are trying to recruit for our launch event. When looking at the metrics we see that one of our organizers recruited 90 people. Triple of the </a:t>
            </a:r>
            <a:endParaRPr/>
          </a:p>
          <a:p>
            <a:pPr indent="0" lvl="0" marL="0" rtl="0" algn="l">
              <a:spcBef>
                <a:spcPts val="0"/>
              </a:spcBef>
              <a:spcAft>
                <a:spcPts val="0"/>
              </a:spcAft>
              <a:buNone/>
            </a:pPr>
            <a:r>
              <a:rPr lang="en"/>
              <a:t>Average others recruited. This is a good indication for us to learn from this person. The same on people or teams who couldn't recruit, there’s something there that is worth investigating coaching and evolving capacity. It’s also a</a:t>
            </a:r>
            <a:endParaRPr/>
          </a:p>
          <a:p>
            <a:pPr indent="0" lvl="0" marL="0" rtl="0" algn="l">
              <a:spcBef>
                <a:spcPts val="0"/>
              </a:spcBef>
              <a:spcAft>
                <a:spcPts val="0"/>
              </a:spcAft>
              <a:buNone/>
            </a:pPr>
            <a:r>
              <a:rPr lang="en"/>
              <a:t>Great way to maintain accountability to the movement. Civic work is important, and we owe it to our volunteers once they leave not to say I volunteered a year but dont know what we achieved or I doubt if I wasted my time</a:t>
            </a:r>
            <a:endParaRPr/>
          </a:p>
          <a:p>
            <a:pPr indent="0" lvl="0" marL="0" rtl="0" algn="l">
              <a:spcBef>
                <a:spcPts val="0"/>
              </a:spcBef>
              <a:spcAft>
                <a:spcPts val="0"/>
              </a:spcAft>
              <a:buNone/>
            </a:pPr>
            <a:r>
              <a:rPr lang="en"/>
              <a:t>Because this all feeds into building our own narrative, and if we as a movement dont tell our story someone else will. So its better be us.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3ee1ef7d217_0_2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3ee1ef7d217_0_2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we count and the way we design our metrics is rooted in the three outcomes organizng is trying to achieve, Building individual leadership, building organizaiton capacity and the community reaching its’ goal.</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3ee1ef7d217_0_2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3ee1ef7d217_0_2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goal is big, it’s where we are going. Metrics track the quantity of our actions that will lead to the goal. So for example, back to the event example. The goal could be to recruit 1000 people to the launch. The metrics could count our 1:1 conversations, phone calls to recruit, social media reach of our posts ..etc it’s auctions we are taking to reach the goal. In metrics we count attempts even failed ones because this makes us learn about our people and their patterns. If we found that it took 200 calls to fill the room of 100 people it means that’s what we should plan next time. Also on comparing various tools if using phone worked better than social media ..etc anyone has other examples of why counting matters?</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3ee1ef7d217_0_2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3ee1ef7d217_0_2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an organizer, you are always setting goals, choosing metrics that you will use to achieve it, collect the data and analysis. When we anlyse we find new information to help us adjust and asses and maybe affect the next set of goals.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3ee1ef7d217_0_24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3ee1ef7d217_0_2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take the learning home let’s dive into an example. 6 minutes campaign. It’s a campaign that took place in AMman jordan in 2011, the aim was to get 10% of 50,000 neighborhood community to commit to reading daily. A demonstration of that was singing pledges. What would it take for this core team of 9 people from the neighbourhood to achieve this goal. How many organizers do they need to recruit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3ee1ef7d217_0_24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3ee1ef7d217_0_24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backward exercise from the top of the pyramid goal of 5000 is needed, how many 1:1s are needed to get the 5000 signatures, to get than number of 1:1s how many people shall we ask for a conversation with? To do that much invitations and expand our network in the neighbourhood  how many organizers and volunteers will we need?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3ee1ef7d217_0_2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3ee1ef7d217_0_2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3ee1ef7d217_0_2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3ee1ef7d217_0_2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3ee1ef7d217_0_2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3ee1ef7d217_0_2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Also breaking that 10% goal to think of it from the 3 lenses of change. How many teams will b</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3ee1ef7d217_0_2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3ee1ef7d217_0_2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3ee1ef7d217_0_2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3ee1ef7d217_0_2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3ee1ef7d217_0_2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3ee1ef7d217_0_2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3ee1ef7d217_0_26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5" name="Google Shape;1285;g3ee1ef7d217_0_2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3ee1ef7d217_0_2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7" name="Google Shape;1307;g3ee1ef7d217_0_2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g3ee1ef7d217_0_2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5" name="Google Shape;1325;g3ee1ef7d217_0_2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3ee1ef7d217_0_2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3ee1ef7d217_0_2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6" name="Shape 1426"/>
        <p:cNvGrpSpPr/>
        <p:nvPr/>
      </p:nvGrpSpPr>
      <p:grpSpPr>
        <a:xfrm>
          <a:off x="0" y="0"/>
          <a:ext cx="0" cy="0"/>
          <a:chOff x="0" y="0"/>
          <a:chExt cx="0" cy="0"/>
        </a:xfrm>
      </p:grpSpPr>
      <p:sp>
        <p:nvSpPr>
          <p:cNvPr id="1427" name="Google Shape;1427;g3ee1ef7d217_0_27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8" name="Google Shape;1428;g3ee1ef7d217_0_27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3ee1ef7d217_0_28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5" name="Google Shape;1505;g3ee1ef7d217_0_2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g3ee1ef7d217_0_29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9" name="Google Shape;1629;g3ee1ef7d217_0_29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5" name="Shape 1635"/>
        <p:cNvGrpSpPr/>
        <p:nvPr/>
      </p:nvGrpSpPr>
      <p:grpSpPr>
        <a:xfrm>
          <a:off x="0" y="0"/>
          <a:ext cx="0" cy="0"/>
          <a:chOff x="0" y="0"/>
          <a:chExt cx="0" cy="0"/>
        </a:xfrm>
      </p:grpSpPr>
      <p:sp>
        <p:nvSpPr>
          <p:cNvPr id="1636" name="Google Shape;1636;g3ee1ef7d217_0_29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7" name="Google Shape;1637;g3ee1ef7d217_0_2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1" name="Shape 1641"/>
        <p:cNvGrpSpPr/>
        <p:nvPr/>
      </p:nvGrpSpPr>
      <p:grpSpPr>
        <a:xfrm>
          <a:off x="0" y="0"/>
          <a:ext cx="0" cy="0"/>
          <a:chOff x="0" y="0"/>
          <a:chExt cx="0" cy="0"/>
        </a:xfrm>
      </p:grpSpPr>
      <p:sp>
        <p:nvSpPr>
          <p:cNvPr id="1642" name="Google Shape;1642;g3ee1ef7d217_0_30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3" name="Google Shape;1643;g3ee1ef7d217_0_30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g3ee1ef7d217_0_30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9" name="Google Shape;1649;g3ee1ef7d217_0_30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3" name="Shape 1723"/>
        <p:cNvGrpSpPr/>
        <p:nvPr/>
      </p:nvGrpSpPr>
      <p:grpSpPr>
        <a:xfrm>
          <a:off x="0" y="0"/>
          <a:ext cx="0" cy="0"/>
          <a:chOff x="0" y="0"/>
          <a:chExt cx="0" cy="0"/>
        </a:xfrm>
      </p:grpSpPr>
      <p:sp>
        <p:nvSpPr>
          <p:cNvPr id="1724" name="Google Shape;1724;g3ee1ef7d217_0_3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5" name="Google Shape;1725;g3ee1ef7d217_0_3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3ee1ef7d217_0_30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1" name="Google Shape;1731;g3ee1ef7d217_0_30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5" name="Shape 1735"/>
        <p:cNvGrpSpPr/>
        <p:nvPr/>
      </p:nvGrpSpPr>
      <p:grpSpPr>
        <a:xfrm>
          <a:off x="0" y="0"/>
          <a:ext cx="0" cy="0"/>
          <a:chOff x="0" y="0"/>
          <a:chExt cx="0" cy="0"/>
        </a:xfrm>
      </p:grpSpPr>
      <p:sp>
        <p:nvSpPr>
          <p:cNvPr id="1736" name="Google Shape;1736;g3ee1ef7d217_0_3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7" name="Google Shape;1737;g3ee1ef7d217_0_3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0" name="Shape 1740"/>
        <p:cNvGrpSpPr/>
        <p:nvPr/>
      </p:nvGrpSpPr>
      <p:grpSpPr>
        <a:xfrm>
          <a:off x="0" y="0"/>
          <a:ext cx="0" cy="0"/>
          <a:chOff x="0" y="0"/>
          <a:chExt cx="0" cy="0"/>
        </a:xfrm>
      </p:grpSpPr>
      <p:sp>
        <p:nvSpPr>
          <p:cNvPr id="1741" name="Google Shape;1741;g3ee1ef7d217_0_30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2" name="Google Shape;1742;g3ee1ef7d217_0_30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https://docs.google.com/presentation/d/1yHS9Bv7UTXlNjDnSV1RGz0IiXfARbVLw-xO-lCL5s04/edit?slide=id.g3e342c9abb3_0_6#slide=id.g3e342c9abb3_0_6</a:t>
            </a:r>
            <a:endParaRPr/>
          </a:p>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9" name="Shape 1749"/>
        <p:cNvGrpSpPr/>
        <p:nvPr/>
      </p:nvGrpSpPr>
      <p:grpSpPr>
        <a:xfrm>
          <a:off x="0" y="0"/>
          <a:ext cx="0" cy="0"/>
          <a:chOff x="0" y="0"/>
          <a:chExt cx="0" cy="0"/>
        </a:xfrm>
      </p:grpSpPr>
      <p:sp>
        <p:nvSpPr>
          <p:cNvPr id="1750" name="Google Shape;1750;g3ee1ef7d217_0_3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1" name="Google Shape;1751;g3ee1ef7d217_0_3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g3ee1ef7d217_0_3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0" name="Google Shape;1760;g3ee1ef7d217_0_3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4" name="Shape 1764"/>
        <p:cNvGrpSpPr/>
        <p:nvPr/>
      </p:nvGrpSpPr>
      <p:grpSpPr>
        <a:xfrm>
          <a:off x="0" y="0"/>
          <a:ext cx="0" cy="0"/>
          <a:chOff x="0" y="0"/>
          <a:chExt cx="0" cy="0"/>
        </a:xfrm>
      </p:grpSpPr>
      <p:sp>
        <p:nvSpPr>
          <p:cNvPr id="1765" name="Google Shape;1765;g3ee1ef7d217_0_3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6" name="Google Shape;1766;g3ee1ef7d217_0_3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0" name="Shape 1780"/>
        <p:cNvGrpSpPr/>
        <p:nvPr/>
      </p:nvGrpSpPr>
      <p:grpSpPr>
        <a:xfrm>
          <a:off x="0" y="0"/>
          <a:ext cx="0" cy="0"/>
          <a:chOff x="0" y="0"/>
          <a:chExt cx="0" cy="0"/>
        </a:xfrm>
      </p:grpSpPr>
      <p:sp>
        <p:nvSpPr>
          <p:cNvPr id="1781" name="Google Shape;1781;g3ee1ef7d217_0_3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2" name="Google Shape;1782;g3ee1ef7d217_0_3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g3ee1ef7d217_0_3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7" name="Google Shape;1787;g3ee1ef7d217_0_3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3ee1ef7d217_0_3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3ee1ef7d217_0_3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6" name="Shape 1796"/>
        <p:cNvGrpSpPr/>
        <p:nvPr/>
      </p:nvGrpSpPr>
      <p:grpSpPr>
        <a:xfrm>
          <a:off x="0" y="0"/>
          <a:ext cx="0" cy="0"/>
          <a:chOff x="0" y="0"/>
          <a:chExt cx="0" cy="0"/>
        </a:xfrm>
      </p:grpSpPr>
      <p:sp>
        <p:nvSpPr>
          <p:cNvPr id="1797" name="Google Shape;1797;g3ee1ef7d217_0_3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8" name="Google Shape;1798;g3ee1ef7d217_0_3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rPr>
              <a:t>You guys just finished your strategies </a:t>
            </a:r>
            <a:endParaRPr b="1">
              <a:solidFill>
                <a:schemeClr val="dk2"/>
              </a:solidFill>
            </a:endParaRPr>
          </a:p>
          <a:p>
            <a:pPr indent="0" lvl="0" marL="0" rtl="0" algn="l">
              <a:spcBef>
                <a:spcPts val="0"/>
              </a:spcBef>
              <a:spcAft>
                <a:spcPts val="0"/>
              </a:spcAft>
              <a:buNone/>
            </a:pPr>
            <a:r>
              <a:rPr b="1" lang="en">
                <a:solidFill>
                  <a:schemeClr val="dk2"/>
                </a:solidFill>
              </a:rPr>
              <a:t>Let’s dive into the action! </a:t>
            </a:r>
            <a:endParaRPr b="1">
              <a:solidFill>
                <a:schemeClr val="dk2"/>
              </a:solidFill>
            </a:endParaRPr>
          </a:p>
          <a:p>
            <a:pPr indent="0" lvl="0" marL="0" rtl="0" algn="l">
              <a:spcBef>
                <a:spcPts val="0"/>
              </a:spcBef>
              <a:spcAft>
                <a:spcPts val="0"/>
              </a:spcAft>
              <a:buNone/>
            </a:pPr>
            <a:r>
              <a:t/>
            </a:r>
            <a:endParaRPr b="1">
              <a:solidFill>
                <a:schemeClr val="dk2"/>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So let’s take moment to look at your learning journey </a:t>
            </a:r>
            <a:endParaRPr/>
          </a:p>
          <a:p>
            <a:pPr indent="0" lvl="0" marL="0" rtl="0" algn="l">
              <a:spcBef>
                <a:spcPts val="0"/>
              </a:spcBef>
              <a:spcAft>
                <a:spcPts val="0"/>
              </a:spcAft>
              <a:buNone/>
            </a:pPr>
            <a:r>
              <a:rPr lang="en"/>
              <a:t>Bird’s view of the 5 practices. </a:t>
            </a:r>
            <a:endParaRPr/>
          </a:p>
          <a:p>
            <a:pPr indent="0" lvl="0" marL="0" rtl="0" algn="l">
              <a:spcBef>
                <a:spcPts val="0"/>
              </a:spcBef>
              <a:spcAft>
                <a:spcPts val="0"/>
              </a:spcAft>
              <a:buNone/>
            </a:pPr>
            <a:r>
              <a:rPr lang="en"/>
              <a:t>So you as an organizer, developed the narrative of what calls you, your team for leadership and why now, you’ve built relationships with others to recruit to expand your leadership teams, and you’ve set your strategy and built the workplan. </a:t>
            </a:r>
            <a:endParaRPr/>
          </a:p>
          <a:p>
            <a:pPr indent="0" lvl="0" marL="0" rtl="0" algn="l">
              <a:spcBef>
                <a:spcPts val="0"/>
              </a:spcBef>
              <a:spcAft>
                <a:spcPts val="0"/>
              </a:spcAft>
              <a:buNone/>
            </a:pPr>
            <a:r>
              <a:rPr lang="en"/>
              <a:t>All of that is to prepare for the action on the ground. And that is what we will be focusing on today.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2: is about the people (PN + RB)</a:t>
            </a:r>
            <a:endParaRPr/>
          </a:p>
          <a:p>
            <a:pPr indent="0" lvl="0" marL="0" rtl="0" algn="l">
              <a:spcBef>
                <a:spcPts val="0"/>
              </a:spcBef>
              <a:spcAft>
                <a:spcPts val="0"/>
              </a:spcAft>
              <a:buNone/>
            </a:pPr>
            <a:r>
              <a:rPr lang="en"/>
              <a:t>Second 2: is about building people power (STRUCTURE + STRATEGY)</a:t>
            </a:r>
            <a:endParaRPr/>
          </a:p>
          <a:p>
            <a:pPr indent="0" lvl="0" marL="0" rtl="0" algn="l">
              <a:spcBef>
                <a:spcPts val="0"/>
              </a:spcBef>
              <a:spcAft>
                <a:spcPts val="0"/>
              </a:spcAft>
              <a:buNone/>
            </a:pPr>
            <a:r>
              <a:rPr lang="en"/>
              <a:t>LAst 1: Building people power to do what? For change?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3ee1ef7d217_0_3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3ee1ef7d217_0_3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 we need people with us? It’s quite plain and simple - If we start as 10 people, are 10 people enough to create change alone? So we need to have more people with us.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g3ee1ef7d217_0_3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1" name="Google Shape;1811;g3ee1ef7d217_0_3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2"/>
                </a:solidFill>
              </a:rPr>
              <a:t>You guys just finished your strategies </a:t>
            </a:r>
            <a:endParaRPr b="1">
              <a:solidFill>
                <a:schemeClr val="dk2"/>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the last lecture, you learned about the campaign timeline. </a:t>
            </a:r>
            <a:endParaRPr/>
          </a:p>
          <a:p>
            <a:pPr indent="0" lvl="0" marL="0" rtl="0" algn="l">
              <a:spcBef>
                <a:spcPts val="0"/>
              </a:spcBef>
              <a:spcAft>
                <a:spcPts val="0"/>
              </a:spcAft>
              <a:buNone/>
            </a:pPr>
            <a:r>
              <a:rPr lang="en"/>
              <a:t>You can see on the the Y-axis that your peaks need a higher capacity (accelerating). You have two options, either the same people who start have to keep doubling their efforts which can lead to burnout. OR you recruit in more people along the way.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6" name="Shape 1936"/>
        <p:cNvGrpSpPr/>
        <p:nvPr/>
      </p:nvGrpSpPr>
      <p:grpSpPr>
        <a:xfrm>
          <a:off x="0" y="0"/>
          <a:ext cx="0" cy="0"/>
          <a:chOff x="0" y="0"/>
          <a:chExt cx="0" cy="0"/>
        </a:xfrm>
      </p:grpSpPr>
      <p:sp>
        <p:nvSpPr>
          <p:cNvPr id="1937" name="Google Shape;1937;g3ee1ef7d217_0_3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8" name="Google Shape;1938;g3ee1ef7d217_0_3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a:solidFill>
                <a:schemeClr val="dk2"/>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Of course - not all people are going to be involved/committed the same way. Some will be recruited through relationship building to become permanent members, others will be mobilized in action. </a:t>
            </a:r>
            <a:endParaRPr/>
          </a:p>
          <a:p>
            <a:pPr indent="0" lvl="0" marL="0" rtl="0" algn="l">
              <a:spcBef>
                <a:spcPts val="0"/>
              </a:spcBef>
              <a:spcAft>
                <a:spcPts val="0"/>
              </a:spcAft>
              <a:buNone/>
            </a:pPr>
            <a:r>
              <a:rPr lang="en"/>
              <a:t>But even so, mobilizing people is an opportunity to continuously explore new leadership. These instances of public action, whether you want to demonstrate infront of a the dean’s office, or you want to phonebank the parliament to pressure for the passing of a certain bill, or to canvass for elections through door2door, you will need the larger mass to join you and you will need to know for sure that they will commit during that peak moment in order to extend the impact to achieve the change that you want.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2" name="Shape 1962"/>
        <p:cNvGrpSpPr/>
        <p:nvPr/>
      </p:nvGrpSpPr>
      <p:grpSpPr>
        <a:xfrm>
          <a:off x="0" y="0"/>
          <a:ext cx="0" cy="0"/>
          <a:chOff x="0" y="0"/>
          <a:chExt cx="0" cy="0"/>
        </a:xfrm>
      </p:grpSpPr>
      <p:sp>
        <p:nvSpPr>
          <p:cNvPr id="1963" name="Google Shape;1963;g3ee1ef7d217_0_3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4" name="Google Shape;1964;g3ee1ef7d217_0_3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1F1F1F"/>
                </a:solidFill>
              </a:rPr>
              <a:t>This diagram out the continuous </a:t>
            </a:r>
            <a:r>
              <a:rPr b="1" lang="en">
                <a:solidFill>
                  <a:srgbClr val="1F1F1F"/>
                </a:solidFill>
              </a:rPr>
              <a:t>relationship-building process</a:t>
            </a:r>
            <a:r>
              <a:rPr lang="en">
                <a:solidFill>
                  <a:srgbClr val="1F1F1F"/>
                </a:solidFill>
              </a:rPr>
              <a:t> that transforms unorganized resources into collective community power.</a:t>
            </a:r>
            <a:endParaRPr>
              <a:solidFill>
                <a:srgbClr val="1F1F1F"/>
              </a:solidFill>
            </a:endParaRPr>
          </a:p>
          <a:p>
            <a:pPr indent="0" lvl="0" marL="0" rtl="0" algn="l">
              <a:lnSpc>
                <a:spcPct val="115000"/>
              </a:lnSpc>
              <a:spcBef>
                <a:spcPts val="0"/>
              </a:spcBef>
              <a:spcAft>
                <a:spcPts val="0"/>
              </a:spcAft>
              <a:buNone/>
            </a:pPr>
            <a:r>
              <a:rPr lang="en">
                <a:solidFill>
                  <a:srgbClr val="1F1F1F"/>
                </a:solidFill>
              </a:rPr>
              <a:t>Organizing is not just about </a:t>
            </a:r>
            <a:r>
              <a:rPr lang="en">
                <a:solidFill>
                  <a:srgbClr val="1F1F1F"/>
                </a:solidFill>
                <a:highlight>
                  <a:srgbClr val="F9CB9C"/>
                </a:highlight>
              </a:rPr>
              <a:t>aggregating an audience</a:t>
            </a:r>
            <a:r>
              <a:rPr lang="en">
                <a:solidFill>
                  <a:srgbClr val="1F1F1F"/>
                </a:solidFill>
              </a:rPr>
              <a:t>; it is about building a </a:t>
            </a:r>
            <a:r>
              <a:rPr b="1" i="1" lang="en">
                <a:solidFill>
                  <a:srgbClr val="1F1F1F"/>
                </a:solidFill>
                <a:highlight>
                  <a:srgbClr val="B6D7A8"/>
                </a:highlight>
              </a:rPr>
              <a:t>constituency</a:t>
            </a:r>
            <a:r>
              <a:rPr lang="en">
                <a:solidFill>
                  <a:srgbClr val="1F1F1F"/>
                </a:solidFill>
                <a:highlight>
                  <a:srgbClr val="B6D7A8"/>
                </a:highlight>
              </a:rPr>
              <a:t> “</a:t>
            </a:r>
            <a:r>
              <a:rPr b="1" lang="en">
                <a:solidFill>
                  <a:srgbClr val="1F1F1F"/>
                </a:solidFill>
                <a:highlight>
                  <a:srgbClr val="B6D7A8"/>
                </a:highlight>
              </a:rPr>
              <a:t>a community of people who commit to standing together to achieve a shared purpose</a:t>
            </a:r>
            <a:r>
              <a:rPr b="1" lang="en">
                <a:solidFill>
                  <a:srgbClr val="1F1F1F"/>
                </a:solidFill>
              </a:rPr>
              <a:t>”</a:t>
            </a:r>
            <a:r>
              <a:rPr lang="en">
                <a:solidFill>
                  <a:srgbClr val="1F1F1F"/>
                </a:solidFill>
              </a:rPr>
              <a:t>.</a:t>
            </a:r>
            <a:endParaRPr>
              <a:solidFill>
                <a:srgbClr val="1F1F1F"/>
              </a:solidFill>
            </a:endParaRPr>
          </a:p>
          <a:p>
            <a:pPr indent="0" lvl="0" marL="0" rtl="0" algn="l">
              <a:lnSpc>
                <a:spcPct val="115000"/>
              </a:lnSpc>
              <a:spcBef>
                <a:spcPts val="0"/>
              </a:spcBef>
              <a:spcAft>
                <a:spcPts val="0"/>
              </a:spcAft>
              <a:buNone/>
            </a:pPr>
            <a:r>
              <a:rPr lang="en">
                <a:solidFill>
                  <a:srgbClr val="1F1F1F"/>
                </a:solidFill>
              </a:rPr>
              <a:t>At the heart of this drawing is the commitment, that we as leadership and organizers need from others to be able to achieve our shared purpose. You begin building the commitment with others through relationship building, but you need it to be sustained over time. So how can we do that? </a:t>
            </a:r>
            <a:endParaRPr>
              <a:solidFill>
                <a:srgbClr val="1F1F1F"/>
              </a:solidFill>
            </a:endParaRPr>
          </a:p>
          <a:p>
            <a:pPr indent="0" lvl="0" marL="0" rtl="0" algn="l">
              <a:lnSpc>
                <a:spcPct val="115000"/>
              </a:lnSpc>
              <a:spcBef>
                <a:spcPts val="0"/>
              </a:spcBef>
              <a:spcAft>
                <a:spcPts val="0"/>
              </a:spcAft>
              <a:buNone/>
            </a:pPr>
            <a:r>
              <a:rPr lang="en">
                <a:solidFill>
                  <a:srgbClr val="1F1F1F"/>
                </a:solidFill>
              </a:rPr>
              <a:t>So as an organizer engaging in intentional relationship building, you explore the resources that others have by the mutual exchange that you do and start to recruit those resources into your expanded structure. </a:t>
            </a:r>
            <a:endParaRPr>
              <a:solidFill>
                <a:srgbClr val="1F1F1F"/>
              </a:solidFill>
            </a:endParaRPr>
          </a:p>
          <a:p>
            <a:pPr indent="0" lvl="0" marL="0" rtl="0" algn="l">
              <a:lnSpc>
                <a:spcPct val="115000"/>
              </a:lnSpc>
              <a:spcBef>
                <a:spcPts val="0"/>
              </a:spcBef>
              <a:spcAft>
                <a:spcPts val="0"/>
              </a:spcAft>
              <a:buNone/>
            </a:pPr>
            <a:r>
              <a:rPr b="1" lang="en">
                <a:solidFill>
                  <a:srgbClr val="1F1F1F"/>
                </a:solidFill>
                <a:highlight>
                  <a:srgbClr val="F4CCCC"/>
                </a:highlight>
              </a:rPr>
              <a:t>However</a:t>
            </a:r>
            <a:r>
              <a:rPr lang="en">
                <a:solidFill>
                  <a:srgbClr val="1F1F1F"/>
                </a:solidFill>
                <a:highlight>
                  <a:srgbClr val="F4CCCC"/>
                </a:highlight>
              </a:rPr>
              <a:t>, Next slide</a:t>
            </a:r>
            <a:endParaRPr>
              <a:solidFill>
                <a:srgbClr val="1F1F1F"/>
              </a:solidFill>
              <a:highlight>
                <a:srgbClr val="F4CCCC"/>
              </a:highlight>
            </a:endParaRPr>
          </a:p>
          <a:p>
            <a:pPr indent="0" lvl="0" marL="0" rtl="0" algn="l">
              <a:lnSpc>
                <a:spcPct val="115000"/>
              </a:lnSpc>
              <a:spcBef>
                <a:spcPts val="0"/>
              </a:spcBef>
              <a:spcAft>
                <a:spcPts val="0"/>
              </a:spcAft>
              <a:buNone/>
            </a:pPr>
            <a:r>
              <a:t/>
            </a:r>
            <a:endParaRPr>
              <a:solidFill>
                <a:srgbClr val="1F1F1F"/>
              </a:solidFill>
            </a:endParaRPr>
          </a:p>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g3ee1ef7d217_0_3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8" name="Google Shape;1978;g3ee1ef7d217_0_3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However, </a:t>
            </a:r>
            <a:endParaRPr/>
          </a:p>
          <a:p>
            <a:pPr indent="-298450" lvl="0" marL="457200" rtl="0" algn="l">
              <a:lnSpc>
                <a:spcPct val="115000"/>
              </a:lnSpc>
              <a:spcBef>
                <a:spcPts val="0"/>
              </a:spcBef>
              <a:spcAft>
                <a:spcPts val="0"/>
              </a:spcAft>
              <a:buClr>
                <a:srgbClr val="1F1F1F"/>
              </a:buClr>
              <a:buSzPts val="1100"/>
              <a:buChar char="●"/>
            </a:pPr>
            <a:r>
              <a:rPr b="1" lang="en">
                <a:solidFill>
                  <a:srgbClr val="1F1F1F"/>
                </a:solidFill>
              </a:rPr>
              <a:t>Recruiting resources and not deploying them is a waste:</a:t>
            </a:r>
            <a:r>
              <a:rPr lang="en">
                <a:solidFill>
                  <a:srgbClr val="1F1F1F"/>
                </a:solidFill>
              </a:rPr>
              <a:t> Once resources (people and their capacities) are secured at the center via commitment, they must be put to work. This is where </a:t>
            </a:r>
            <a:r>
              <a:rPr b="1" i="1" lang="en">
                <a:solidFill>
                  <a:srgbClr val="1F1F1F"/>
                </a:solidFill>
              </a:rPr>
              <a:t>strategy</a:t>
            </a:r>
            <a:r>
              <a:rPr lang="en">
                <a:solidFill>
                  <a:srgbClr val="1F1F1F"/>
                </a:solidFill>
              </a:rPr>
              <a:t> comes into play.</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lang="en">
                <a:solidFill>
                  <a:srgbClr val="1F1F1F"/>
                </a:solidFill>
              </a:rPr>
              <a:t>The </a:t>
            </a:r>
            <a:r>
              <a:rPr b="1" lang="en">
                <a:solidFill>
                  <a:srgbClr val="1F1F1F"/>
                </a:solidFill>
              </a:rPr>
              <a:t>goal</a:t>
            </a:r>
            <a:r>
              <a:rPr lang="en">
                <a:solidFill>
                  <a:srgbClr val="1F1F1F"/>
                </a:solidFill>
              </a:rPr>
              <a:t> is to </a:t>
            </a:r>
            <a:r>
              <a:rPr lang="en">
                <a:solidFill>
                  <a:srgbClr val="1F1F1F"/>
                </a:solidFill>
                <a:highlight>
                  <a:srgbClr val="F9CB9C"/>
                </a:highlight>
              </a:rPr>
              <a:t>translate those pooled resources into measurable, concrete actions (e.g., canvassing, running campaigns, or hosting meetings) that directly challenge the problem at hand</a:t>
            </a:r>
            <a:r>
              <a:rPr lang="en">
                <a:solidFill>
                  <a:srgbClr val="1F1F1F"/>
                </a:solidFill>
              </a:rPr>
              <a:t>.</a:t>
            </a:r>
            <a:endParaRPr>
              <a:solidFill>
                <a:srgbClr val="1F1F1F"/>
              </a:solidFill>
            </a:endParaRPr>
          </a:p>
          <a:p>
            <a:pPr indent="0" lvl="0" marL="0" rtl="0" algn="l">
              <a:lnSpc>
                <a:spcPct val="115000"/>
              </a:lnSpc>
              <a:spcBef>
                <a:spcPts val="0"/>
              </a:spcBef>
              <a:spcAft>
                <a:spcPts val="0"/>
              </a:spcAft>
              <a:buNone/>
            </a:pPr>
            <a:r>
              <a:rPr lang="en">
                <a:solidFill>
                  <a:srgbClr val="1F1F1F"/>
                </a:solidFill>
                <a:highlight>
                  <a:srgbClr val="EA9999"/>
                </a:highlight>
              </a:rPr>
              <a:t>Next slide</a:t>
            </a:r>
            <a:endParaRPr>
              <a:solidFill>
                <a:srgbClr val="1F1F1F"/>
              </a:solidFill>
              <a:highlight>
                <a:srgbClr val="EA9999"/>
              </a:highlight>
            </a:endParaRPr>
          </a:p>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1" name="Shape 1991"/>
        <p:cNvGrpSpPr/>
        <p:nvPr/>
      </p:nvGrpSpPr>
      <p:grpSpPr>
        <a:xfrm>
          <a:off x="0" y="0"/>
          <a:ext cx="0" cy="0"/>
          <a:chOff x="0" y="0"/>
          <a:chExt cx="0" cy="0"/>
        </a:xfrm>
      </p:grpSpPr>
      <p:sp>
        <p:nvSpPr>
          <p:cNvPr id="1992" name="Google Shape;1992;g3ee1ef7d217_0_3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3" name="Google Shape;1993;g3ee1ef7d217_0_3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accent3"/>
                </a:solidFill>
              </a:rPr>
              <a:t>Practice it better - What </a:t>
            </a:r>
            <a:endParaRPr b="1">
              <a:solidFill>
                <a:schemeClr val="accent3"/>
              </a:solidFill>
            </a:endParaRPr>
          </a:p>
          <a:p>
            <a:pPr indent="0" lvl="0" marL="0" rtl="0" algn="l">
              <a:lnSpc>
                <a:spcPct val="115000"/>
              </a:lnSpc>
              <a:spcBef>
                <a:spcPts val="0"/>
              </a:spcBef>
              <a:spcAft>
                <a:spcPts val="0"/>
              </a:spcAft>
              <a:buNone/>
            </a:pPr>
            <a:r>
              <a:t/>
            </a:r>
            <a:endParaRPr b="1" sz="1300">
              <a:solidFill>
                <a:srgbClr val="1F1F1F"/>
              </a:solidFill>
            </a:endParaRPr>
          </a:p>
          <a:p>
            <a:pPr indent="0" lvl="0" marL="0" rtl="0" algn="l">
              <a:lnSpc>
                <a:spcPct val="115000"/>
              </a:lnSpc>
              <a:spcBef>
                <a:spcPts val="0"/>
              </a:spcBef>
              <a:spcAft>
                <a:spcPts val="0"/>
              </a:spcAft>
              <a:buNone/>
            </a:pPr>
            <a:r>
              <a:t/>
            </a:r>
            <a:endParaRPr b="1" sz="1300">
              <a:solidFill>
                <a:srgbClr val="1F1F1F"/>
              </a:solidFill>
            </a:endParaRPr>
          </a:p>
          <a:p>
            <a:pPr indent="0" lvl="0" marL="0" rtl="0" algn="l">
              <a:lnSpc>
                <a:spcPct val="115000"/>
              </a:lnSpc>
              <a:spcBef>
                <a:spcPts val="0"/>
              </a:spcBef>
              <a:spcAft>
                <a:spcPts val="0"/>
              </a:spcAft>
              <a:buNone/>
            </a:pPr>
            <a:r>
              <a:rPr b="1" lang="en" sz="1300">
                <a:solidFill>
                  <a:srgbClr val="1F1F1F"/>
                </a:solidFill>
              </a:rPr>
              <a:t>4. Motivation is what keeps the drive going - but how will you keep the motivation? </a:t>
            </a:r>
            <a:endParaRPr b="1" sz="1300">
              <a:solidFill>
                <a:srgbClr val="1F1F1F"/>
              </a:solidFill>
            </a:endParaRPr>
          </a:p>
          <a:p>
            <a:pPr indent="-298450" lvl="0" marL="457200" rtl="0" algn="l">
              <a:lnSpc>
                <a:spcPct val="115000"/>
              </a:lnSpc>
              <a:spcBef>
                <a:spcPts val="0"/>
              </a:spcBef>
              <a:spcAft>
                <a:spcPts val="0"/>
              </a:spcAft>
              <a:buClr>
                <a:srgbClr val="1F1F1F"/>
              </a:buClr>
              <a:buSzPts val="1100"/>
              <a:buChar char="●"/>
            </a:pPr>
            <a:r>
              <a:rPr lang="en">
                <a:solidFill>
                  <a:srgbClr val="1F1F1F"/>
                </a:solidFill>
              </a:rPr>
              <a:t>Motivation is accessed through </a:t>
            </a:r>
            <a:r>
              <a:rPr b="1" lang="en">
                <a:solidFill>
                  <a:srgbClr val="1F1F1F"/>
                </a:solidFill>
                <a:highlight>
                  <a:srgbClr val="F9CB9C"/>
                </a:highlight>
              </a:rPr>
              <a:t>Public Narrative</a:t>
            </a:r>
            <a:r>
              <a:rPr lang="en">
                <a:solidFill>
                  <a:srgbClr val="1F1F1F"/>
                </a:solidFill>
              </a:rPr>
              <a:t> (the story of self, us, and now).</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lang="en">
                <a:solidFill>
                  <a:srgbClr val="1F1F1F"/>
                </a:solidFill>
              </a:rPr>
              <a:t>When people see their resources being deployed successfully to make</a:t>
            </a:r>
            <a:r>
              <a:rPr b="1" lang="en">
                <a:solidFill>
                  <a:srgbClr val="1F1F1F"/>
                </a:solidFill>
              </a:rPr>
              <a:t> real change</a:t>
            </a:r>
            <a:r>
              <a:rPr lang="en">
                <a:solidFill>
                  <a:srgbClr val="1F1F1F"/>
                </a:solidFill>
              </a:rPr>
              <a:t>, it generates </a:t>
            </a:r>
            <a:r>
              <a:rPr b="1" lang="en">
                <a:solidFill>
                  <a:srgbClr val="1F1F1F"/>
                </a:solidFill>
              </a:rPr>
              <a:t>hope</a:t>
            </a:r>
            <a:r>
              <a:rPr lang="en">
                <a:solidFill>
                  <a:srgbClr val="1F1F1F"/>
                </a:solidFill>
              </a:rPr>
              <a:t>, </a:t>
            </a:r>
            <a:r>
              <a:rPr b="1" lang="en">
                <a:solidFill>
                  <a:srgbClr val="1F1F1F"/>
                </a:solidFill>
              </a:rPr>
              <a:t>efficacy</a:t>
            </a:r>
            <a:r>
              <a:rPr lang="en">
                <a:solidFill>
                  <a:srgbClr val="1F1F1F"/>
                </a:solidFill>
              </a:rPr>
              <a:t>, and </a:t>
            </a:r>
            <a:r>
              <a:rPr b="1" lang="en">
                <a:solidFill>
                  <a:srgbClr val="1F1F1F"/>
                </a:solidFill>
              </a:rPr>
              <a:t>further motivation</a:t>
            </a:r>
            <a:r>
              <a:rPr lang="en">
                <a:solidFill>
                  <a:srgbClr val="1F1F1F"/>
                </a:solidFill>
              </a:rPr>
              <a:t>. This motivation loops right back around into the left side, allowing the movement to </a:t>
            </a:r>
            <a:r>
              <a:rPr i="1" lang="en">
                <a:solidFill>
                  <a:srgbClr val="1F1F1F"/>
                </a:solidFill>
              </a:rPr>
              <a:t>recruit even more resources</a:t>
            </a:r>
            <a:r>
              <a:rPr lang="en">
                <a:solidFill>
                  <a:srgbClr val="1F1F1F"/>
                </a:solidFill>
              </a:rPr>
              <a:t> and build broader commitment.</a:t>
            </a:r>
            <a:endParaRPr>
              <a:solidFill>
                <a:srgbClr val="1F1F1F"/>
              </a:solidFill>
            </a:endParaRPr>
          </a:p>
          <a:p>
            <a:pPr indent="0" lvl="0" marL="0" rtl="0" algn="l">
              <a:lnSpc>
                <a:spcPct val="115000"/>
              </a:lnSpc>
              <a:spcBef>
                <a:spcPts val="0"/>
              </a:spcBef>
              <a:spcAft>
                <a:spcPts val="0"/>
              </a:spcAft>
              <a:buNone/>
            </a:pPr>
            <a:r>
              <a:t/>
            </a:r>
            <a:endParaRPr>
              <a:solidFill>
                <a:srgbClr val="1F1F1F"/>
              </a:solidFill>
            </a:endParaRPr>
          </a:p>
          <a:p>
            <a:pPr indent="0" lvl="0" marL="0" rtl="0" algn="l">
              <a:lnSpc>
                <a:spcPct val="115000"/>
              </a:lnSpc>
              <a:spcBef>
                <a:spcPts val="0"/>
              </a:spcBef>
              <a:spcAft>
                <a:spcPts val="0"/>
              </a:spcAft>
              <a:buNone/>
            </a:pPr>
            <a:r>
              <a:rPr b="1" lang="en">
                <a:solidFill>
                  <a:srgbClr val="1F1F1F"/>
                </a:solidFill>
              </a:rPr>
              <a:t>To summarize, what we see in this diagram </a:t>
            </a:r>
            <a:r>
              <a:rPr lang="en">
                <a:solidFill>
                  <a:srgbClr val="1F1F1F"/>
                </a:solidFill>
              </a:rPr>
              <a:t>is that organizing is a perpetual, self-sustaining ecosystem. </a:t>
            </a:r>
            <a:endParaRPr>
              <a:solidFill>
                <a:srgbClr val="1F1F1F"/>
              </a:solidFill>
            </a:endParaRPr>
          </a:p>
          <a:p>
            <a:pPr indent="0" lvl="0" marL="0" rtl="0" algn="l">
              <a:lnSpc>
                <a:spcPct val="115000"/>
              </a:lnSpc>
              <a:spcBef>
                <a:spcPts val="0"/>
              </a:spcBef>
              <a:spcAft>
                <a:spcPts val="0"/>
              </a:spcAft>
              <a:buNone/>
            </a:pPr>
            <a:r>
              <a:rPr lang="en">
                <a:solidFill>
                  <a:srgbClr val="1F1F1F"/>
                </a:solidFill>
              </a:rPr>
              <a:t>You tell stories to </a:t>
            </a:r>
            <a:r>
              <a:rPr b="1" lang="en">
                <a:solidFill>
                  <a:srgbClr val="1F1F1F"/>
                </a:solidFill>
              </a:rPr>
              <a:t>motivate</a:t>
            </a:r>
            <a:r>
              <a:rPr lang="en">
                <a:solidFill>
                  <a:srgbClr val="1F1F1F"/>
                </a:solidFill>
              </a:rPr>
              <a:t> people, build relationships to </a:t>
            </a:r>
            <a:r>
              <a:rPr b="1" lang="en">
                <a:solidFill>
                  <a:srgbClr val="1F1F1F"/>
                </a:solidFill>
              </a:rPr>
              <a:t>recruit</a:t>
            </a:r>
            <a:r>
              <a:rPr lang="en">
                <a:solidFill>
                  <a:srgbClr val="1F1F1F"/>
                </a:solidFill>
              </a:rPr>
              <a:t> their resources, anchor them to a shared purpose through </a:t>
            </a:r>
            <a:r>
              <a:rPr b="1" lang="en">
                <a:solidFill>
                  <a:srgbClr val="1F1F1F"/>
                </a:solidFill>
              </a:rPr>
              <a:t>commitment</a:t>
            </a:r>
            <a:r>
              <a:rPr lang="en">
                <a:solidFill>
                  <a:srgbClr val="1F1F1F"/>
                </a:solidFill>
              </a:rPr>
              <a:t>, and strategically </a:t>
            </a:r>
            <a:r>
              <a:rPr b="1" lang="en">
                <a:solidFill>
                  <a:srgbClr val="1F1F1F"/>
                </a:solidFill>
              </a:rPr>
              <a:t>deploy</a:t>
            </a:r>
            <a:r>
              <a:rPr lang="en">
                <a:solidFill>
                  <a:srgbClr val="1F1F1F"/>
                </a:solidFill>
              </a:rPr>
              <a:t> them to make change—which in turn creates more motivation to start the loop all over again on a larger scale.</a:t>
            </a:r>
            <a:endParaRPr>
              <a:solidFill>
                <a:srgbClr val="1F1F1F"/>
              </a:solidFill>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None/>
            </a:pPr>
            <a:r>
              <a:rPr b="1" lang="en">
                <a:solidFill>
                  <a:schemeClr val="dk1"/>
                </a:solidFill>
              </a:rPr>
              <a:t>Question for the people: you want to make sure the infinity is balanced - if you have too many resources that you aren’t deploying, what happens? If there are not enough resources and your not recruiting resources, what happens?</a:t>
            </a:r>
            <a:endParaRPr b="1">
              <a:solidFill>
                <a:schemeClr val="dk1"/>
              </a:solidFill>
            </a:endParaRPr>
          </a:p>
          <a:p>
            <a:pPr indent="0" lvl="0" marL="0" rtl="0" algn="l">
              <a:lnSpc>
                <a:spcPct val="115000"/>
              </a:lnSpc>
              <a:spcBef>
                <a:spcPts val="0"/>
              </a:spcBef>
              <a:spcAft>
                <a:spcPts val="0"/>
              </a:spcAft>
              <a:buNone/>
            </a:pPr>
            <a:r>
              <a:t/>
            </a:r>
            <a:endParaRPr b="1">
              <a:solidFill>
                <a:schemeClr val="dk1"/>
              </a:solidFill>
            </a:endParaRPr>
          </a:p>
          <a:p>
            <a:pPr indent="0" lvl="0" marL="0" rtl="0" algn="l">
              <a:lnSpc>
                <a:spcPct val="115000"/>
              </a:lnSpc>
              <a:spcBef>
                <a:spcPts val="0"/>
              </a:spcBef>
              <a:spcAft>
                <a:spcPts val="0"/>
              </a:spcAft>
              <a:buNone/>
            </a:pPr>
            <a:r>
              <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1" name="Shape 2011"/>
        <p:cNvGrpSpPr/>
        <p:nvPr/>
      </p:nvGrpSpPr>
      <p:grpSpPr>
        <a:xfrm>
          <a:off x="0" y="0"/>
          <a:ext cx="0" cy="0"/>
          <a:chOff x="0" y="0"/>
          <a:chExt cx="0" cy="0"/>
        </a:xfrm>
      </p:grpSpPr>
      <p:sp>
        <p:nvSpPr>
          <p:cNvPr id="2012" name="Google Shape;2012;g3ee1ef7d217_0_3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3" name="Google Shape;2013;g3ee1ef7d217_0_3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what is action then?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6" name="Shape 2016"/>
        <p:cNvGrpSpPr/>
        <p:nvPr/>
      </p:nvGrpSpPr>
      <p:grpSpPr>
        <a:xfrm>
          <a:off x="0" y="0"/>
          <a:ext cx="0" cy="0"/>
          <a:chOff x="0" y="0"/>
          <a:chExt cx="0" cy="0"/>
        </a:xfrm>
      </p:grpSpPr>
      <p:sp>
        <p:nvSpPr>
          <p:cNvPr id="2017" name="Google Shape;2017;g3ee1ef7d217_0_3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8" name="Google Shape;2018;g3ee1ef7d217_0_3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how do we actually do the mobilizing for long term leadership building and LT commitment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They want you personally </a:t>
            </a:r>
            <a:endParaRPr b="1"/>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6" name="Shape 2026"/>
        <p:cNvGrpSpPr/>
        <p:nvPr/>
      </p:nvGrpSpPr>
      <p:grpSpPr>
        <a:xfrm>
          <a:off x="0" y="0"/>
          <a:ext cx="0" cy="0"/>
          <a:chOff x="0" y="0"/>
          <a:chExt cx="0" cy="0"/>
        </a:xfrm>
      </p:grpSpPr>
      <p:sp>
        <p:nvSpPr>
          <p:cNvPr id="2027" name="Google Shape;2027;g3ee1ef7d217_0_3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8" name="Google Shape;2028;g3ee1ef7d217_0_3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2"/>
              </a:solidFill>
            </a:endParaRPr>
          </a:p>
          <a:p>
            <a:pPr indent="0" lvl="0" marL="0" rtl="0" algn="l">
              <a:spcBef>
                <a:spcPts val="0"/>
              </a:spcBef>
              <a:spcAft>
                <a:spcPts val="0"/>
              </a:spcAft>
              <a:buNone/>
            </a:pPr>
            <a:r>
              <a:rPr b="1" lang="en">
                <a:solidFill>
                  <a:schemeClr val="dk2"/>
                </a:solidFill>
              </a:rPr>
              <a:t>What are the possible answers? THINk of counter answers </a:t>
            </a:r>
            <a:endParaRPr b="1">
              <a:solidFill>
                <a:schemeClr val="dk2"/>
              </a:solidFill>
            </a:endParaRPr>
          </a:p>
          <a:p>
            <a:pPr indent="0" lvl="0" marL="0" rtl="0" algn="l">
              <a:spcBef>
                <a:spcPts val="0"/>
              </a:spcBef>
              <a:spcAft>
                <a:spcPts val="0"/>
              </a:spcAft>
              <a:buNone/>
            </a:pPr>
            <a:r>
              <a:rPr b="1" lang="en">
                <a:solidFill>
                  <a:schemeClr val="dk2"/>
                </a:solidFill>
              </a:rPr>
              <a:t>What if I’m harassing them. I’m giving them the opportunity. </a:t>
            </a:r>
            <a:endParaRPr b="1">
              <a:solidFill>
                <a:schemeClr val="dk2"/>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1" name="Shape 2031"/>
        <p:cNvGrpSpPr/>
        <p:nvPr/>
      </p:nvGrpSpPr>
      <p:grpSpPr>
        <a:xfrm>
          <a:off x="0" y="0"/>
          <a:ext cx="0" cy="0"/>
          <a:chOff x="0" y="0"/>
          <a:chExt cx="0" cy="0"/>
        </a:xfrm>
      </p:grpSpPr>
      <p:sp>
        <p:nvSpPr>
          <p:cNvPr id="2032" name="Google Shape;2032;g3ee1ef7d217_0_3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3" name="Google Shape;2033;g3ee1ef7d217_0_3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914400" rtl="0" algn="l">
              <a:lnSpc>
                <a:spcPct val="115000"/>
              </a:lnSpc>
              <a:spcBef>
                <a:spcPts val="0"/>
              </a:spcBef>
              <a:spcAft>
                <a:spcPts val="0"/>
              </a:spcAft>
              <a:buClr>
                <a:schemeClr val="dk1"/>
              </a:buClr>
              <a:buSzPts val="1100"/>
              <a:buChar char="-"/>
            </a:pPr>
            <a:r>
              <a:rPr lang="en">
                <a:solidFill>
                  <a:schemeClr val="dk1"/>
                </a:solidFill>
              </a:rPr>
              <a:t>Rejection - someone saying no to me - when they are saying no to the action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What are we losing if we don’t ask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Data collection on where ppl are at - brings in an insight</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If ppl are saying no - is it because of how i am doing it, is it because i am reaching the wrong people, because they aren’t convinced by the strategy/action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0" name="Shape 2040"/>
        <p:cNvGrpSpPr/>
        <p:nvPr/>
      </p:nvGrpSpPr>
      <p:grpSpPr>
        <a:xfrm>
          <a:off x="0" y="0"/>
          <a:ext cx="0" cy="0"/>
          <a:chOff x="0" y="0"/>
          <a:chExt cx="0" cy="0"/>
        </a:xfrm>
      </p:grpSpPr>
      <p:sp>
        <p:nvSpPr>
          <p:cNvPr id="2041" name="Google Shape;2041;g3ee1ef7d217_0_3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2" name="Google Shape;2042;g3ee1ef7d217_0_3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914400" rtl="0" algn="l">
              <a:lnSpc>
                <a:spcPct val="115000"/>
              </a:lnSpc>
              <a:spcBef>
                <a:spcPts val="0"/>
              </a:spcBef>
              <a:spcAft>
                <a:spcPts val="0"/>
              </a:spcAft>
              <a:buClr>
                <a:schemeClr val="dk1"/>
              </a:buClr>
              <a:buSzPts val="1100"/>
              <a:buChar char="-"/>
            </a:pPr>
            <a:r>
              <a:rPr lang="en">
                <a:solidFill>
                  <a:schemeClr val="dk1"/>
                </a:solidFill>
              </a:rPr>
              <a:t>Rejection - someone saying no to me - when they are saying no to the action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What are we losing if we don’t ask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Data collection on where ppl are at - brings in an insight</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If ppl are saying no - is it because of how i am doing it, is it because i am reaching the wrong people, because they aren’t convinced by the strategy/action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0" name="Shape 2050"/>
        <p:cNvGrpSpPr/>
        <p:nvPr/>
      </p:nvGrpSpPr>
      <p:grpSpPr>
        <a:xfrm>
          <a:off x="0" y="0"/>
          <a:ext cx="0" cy="0"/>
          <a:chOff x="0" y="0"/>
          <a:chExt cx="0" cy="0"/>
        </a:xfrm>
      </p:grpSpPr>
      <p:sp>
        <p:nvSpPr>
          <p:cNvPr id="2051" name="Google Shape;2051;g3ee1ef7d217_0_3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2" name="Google Shape;2052;g3ee1ef7d217_0_3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1" marL="914400" rtl="0" algn="l">
              <a:lnSpc>
                <a:spcPct val="115000"/>
              </a:lnSpc>
              <a:spcBef>
                <a:spcPts val="0"/>
              </a:spcBef>
              <a:spcAft>
                <a:spcPts val="0"/>
              </a:spcAft>
              <a:buClr>
                <a:schemeClr val="dk1"/>
              </a:buClr>
              <a:buSzPts val="1100"/>
              <a:buChar char="-"/>
            </a:pPr>
            <a:r>
              <a:rPr lang="en">
                <a:solidFill>
                  <a:schemeClr val="dk1"/>
                </a:solidFill>
              </a:rPr>
              <a:t>Rejection - someone saying no to me - when they are saying no to the action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What are we losing if we don’t ask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Data collection on where ppl are at - brings in an insight</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If ppl are saying no - is it because of how i am doing it, is it because i am reaching the wrong people, because they aren’t convinced by the strategy/action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2" name="Shape 2062"/>
        <p:cNvGrpSpPr/>
        <p:nvPr/>
      </p:nvGrpSpPr>
      <p:grpSpPr>
        <a:xfrm>
          <a:off x="0" y="0"/>
          <a:ext cx="0" cy="0"/>
          <a:chOff x="0" y="0"/>
          <a:chExt cx="0" cy="0"/>
        </a:xfrm>
      </p:grpSpPr>
      <p:sp>
        <p:nvSpPr>
          <p:cNvPr id="2063" name="Google Shape;2063;g3ee1ef7d217_0_3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4" name="Google Shape;2064;g3ee1ef7d217_0_3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Montserrat"/>
                <a:ea typeface="Montserrat"/>
                <a:cs typeface="Montserrat"/>
                <a:sym typeface="Montserrat"/>
              </a:rPr>
              <a:t>Before we go into the steps, I want to take a minute to mention 3 important things. </a:t>
            </a:r>
            <a:endParaRPr>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Time as a resource: Ppl are busy with other priorities - a good 4C makes this of value to compete with those priorities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This is a quick 3-4 min conversation which still requires making a value based connection</a:t>
            </a:r>
            <a:endParaRPr>
              <a:solidFill>
                <a:schemeClr val="dk1"/>
              </a:solidFill>
              <a:latin typeface="Montserrat"/>
              <a:ea typeface="Montserrat"/>
              <a:cs typeface="Montserrat"/>
              <a:sym typeface="Montserrat"/>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It’s a two way conversation, this is not a telemarketing call or information dump.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Connection:</a:t>
            </a:r>
            <a:r>
              <a:rPr lang="en">
                <a:solidFill>
                  <a:schemeClr val="dk1"/>
                </a:solidFill>
              </a:rPr>
              <a:t> you need to say how you know them - “do you have a moment” - which no will give that time - so best to jump into “hi! Do you live here, or do you go to school here, do you know this person and got your contact from this person…”  OR if you know them even more, I saw you post about this issue. This is the hook that you need to get right, to get their attention for the next 3 minutes.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highlight>
                  <a:srgbClr val="F4CCCC"/>
                </a:highlight>
              </a:rPr>
              <a:t>Next slide</a:t>
            </a:r>
            <a:endParaRPr>
              <a:solidFill>
                <a:schemeClr val="dk1"/>
              </a:solidFill>
              <a:highlight>
                <a:srgbClr val="F4CCCC"/>
              </a:highlight>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Montserrat"/>
              <a:ea typeface="Montserrat"/>
              <a:cs typeface="Montserrat"/>
              <a:sym typeface="Montserrat"/>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2" name="Shape 2082"/>
        <p:cNvGrpSpPr/>
        <p:nvPr/>
      </p:nvGrpSpPr>
      <p:grpSpPr>
        <a:xfrm>
          <a:off x="0" y="0"/>
          <a:ext cx="0" cy="0"/>
          <a:chOff x="0" y="0"/>
          <a:chExt cx="0" cy="0"/>
        </a:xfrm>
      </p:grpSpPr>
      <p:sp>
        <p:nvSpPr>
          <p:cNvPr id="2083" name="Google Shape;2083;g3ee1ef7d217_0_3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4" name="Google Shape;2084;g3ee1ef7d217_0_3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b="1" lang="en">
                <a:solidFill>
                  <a:schemeClr val="dk1"/>
                </a:solidFill>
              </a:rPr>
              <a:t>Context:</a:t>
            </a:r>
            <a:r>
              <a:rPr lang="en">
                <a:solidFill>
                  <a:schemeClr val="dk1"/>
                </a:solidFill>
              </a:rPr>
              <a:t> what the problem, utilizing the story of now and why this urgent, what is the pathway to action, why  this action is the first step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Montserrat"/>
              <a:ea typeface="Montserrat"/>
              <a:cs typeface="Montserrat"/>
              <a:sym typeface="Montserrat"/>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6" name="Shape 2106"/>
        <p:cNvGrpSpPr/>
        <p:nvPr/>
      </p:nvGrpSpPr>
      <p:grpSpPr>
        <a:xfrm>
          <a:off x="0" y="0"/>
          <a:ext cx="0" cy="0"/>
          <a:chOff x="0" y="0"/>
          <a:chExt cx="0" cy="0"/>
        </a:xfrm>
      </p:grpSpPr>
      <p:sp>
        <p:nvSpPr>
          <p:cNvPr id="2107" name="Google Shape;2107;g3ee1ef7d217_0_3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8" name="Google Shape;2108;g3ee1ef7d217_0_3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b="1" lang="en">
                <a:solidFill>
                  <a:schemeClr val="dk1"/>
                </a:solidFill>
              </a:rPr>
              <a:t>Commitment</a:t>
            </a:r>
            <a:r>
              <a:rPr lang="en">
                <a:solidFill>
                  <a:schemeClr val="dk1"/>
                </a:solidFill>
              </a:rPr>
              <a:t> - 1 clear ask - place, time, date - and how to get a clear answer - “a no is better than a maybe” - traps we fall into: trying to over convince, trying to over explain - remember you will probably be calling a lot of ppl so how are you using the time is important- a no is good data collection. Why do we need you to be there - you in specific. We are trying to reach 100 ppl, we have 80, you coming will help us reach 100.  “Can I depend on you to join”</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Montserrat"/>
              <a:ea typeface="Montserrat"/>
              <a:cs typeface="Montserrat"/>
              <a:sym typeface="Montserrat"/>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4" name="Shape 2134"/>
        <p:cNvGrpSpPr/>
        <p:nvPr/>
      </p:nvGrpSpPr>
      <p:grpSpPr>
        <a:xfrm>
          <a:off x="0" y="0"/>
          <a:ext cx="0" cy="0"/>
          <a:chOff x="0" y="0"/>
          <a:chExt cx="0" cy="0"/>
        </a:xfrm>
      </p:grpSpPr>
      <p:sp>
        <p:nvSpPr>
          <p:cNvPr id="2135" name="Google Shape;2135;g3ee1ef7d217_0_3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6" name="Google Shape;2136;g3ee1ef7d217_0_3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b="1" lang="en">
                <a:solidFill>
                  <a:schemeClr val="dk1"/>
                </a:solidFill>
              </a:rPr>
              <a:t>Catapult:</a:t>
            </a:r>
            <a:r>
              <a:rPr lang="en">
                <a:solidFill>
                  <a:schemeClr val="dk1"/>
                </a:solidFill>
              </a:rPr>
              <a:t> to ask them to bring more people - leverage more resources through their network and connections - you are also testing their leadership capacity to actually commit and bring in more people, who are actually committed and shows, etc.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When is the time to confirm 2 hours before the action to make the calls - because that window is when ppl start re-prioritizing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Montserrat"/>
              <a:ea typeface="Montserrat"/>
              <a:cs typeface="Montserrat"/>
              <a:sym typeface="Montserrat"/>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6" name="Shape 2166"/>
        <p:cNvGrpSpPr/>
        <p:nvPr/>
      </p:nvGrpSpPr>
      <p:grpSpPr>
        <a:xfrm>
          <a:off x="0" y="0"/>
          <a:ext cx="0" cy="0"/>
          <a:chOff x="0" y="0"/>
          <a:chExt cx="0" cy="0"/>
        </a:xfrm>
      </p:grpSpPr>
      <p:sp>
        <p:nvSpPr>
          <p:cNvPr id="2167" name="Google Shape;2167;g3ee1ef7d217_0_3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8" name="Google Shape;2168;g3ee1ef7d217_0_3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5" name="Shape 2175"/>
        <p:cNvGrpSpPr/>
        <p:nvPr/>
      </p:nvGrpSpPr>
      <p:grpSpPr>
        <a:xfrm>
          <a:off x="0" y="0"/>
          <a:ext cx="0" cy="0"/>
          <a:chOff x="0" y="0"/>
          <a:chExt cx="0" cy="0"/>
        </a:xfrm>
      </p:grpSpPr>
      <p:sp>
        <p:nvSpPr>
          <p:cNvPr id="2176" name="Google Shape;2176;g3ee1ef7d217_0_35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7" name="Google Shape;2177;g3ee1ef7d217_0_3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2" name="Shape 2182"/>
        <p:cNvGrpSpPr/>
        <p:nvPr/>
      </p:nvGrpSpPr>
      <p:grpSpPr>
        <a:xfrm>
          <a:off x="0" y="0"/>
          <a:ext cx="0" cy="0"/>
          <a:chOff x="0" y="0"/>
          <a:chExt cx="0" cy="0"/>
        </a:xfrm>
      </p:grpSpPr>
      <p:sp>
        <p:nvSpPr>
          <p:cNvPr id="2183" name="Google Shape;2183;g3ee1ef7d217_0_3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4" name="Google Shape;2184;g3ee1ef7d217_0_3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1" name="Shape 2191"/>
        <p:cNvGrpSpPr/>
        <p:nvPr/>
      </p:nvGrpSpPr>
      <p:grpSpPr>
        <a:xfrm>
          <a:off x="0" y="0"/>
          <a:ext cx="0" cy="0"/>
          <a:chOff x="0" y="0"/>
          <a:chExt cx="0" cy="0"/>
        </a:xfrm>
      </p:grpSpPr>
      <p:sp>
        <p:nvSpPr>
          <p:cNvPr id="2192" name="Google Shape;2192;g3ee1ef7d217_0_36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3" name="Google Shape;2193;g3ee1ef7d217_0_3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5" name="Shape 2205"/>
        <p:cNvGrpSpPr/>
        <p:nvPr/>
      </p:nvGrpSpPr>
      <p:grpSpPr>
        <a:xfrm>
          <a:off x="0" y="0"/>
          <a:ext cx="0" cy="0"/>
          <a:chOff x="0" y="0"/>
          <a:chExt cx="0" cy="0"/>
        </a:xfrm>
      </p:grpSpPr>
      <p:sp>
        <p:nvSpPr>
          <p:cNvPr id="2206" name="Google Shape;2206;g3ee1ef7d217_0_3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7" name="Google Shape;2207;g3ee1ef7d217_0_3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2" marL="1371600" rtl="0" algn="l">
              <a:lnSpc>
                <a:spcPct val="115000"/>
              </a:lnSpc>
              <a:spcBef>
                <a:spcPts val="0"/>
              </a:spcBef>
              <a:spcAft>
                <a:spcPts val="0"/>
              </a:spcAft>
              <a:buClr>
                <a:schemeClr val="dk1"/>
              </a:buClr>
              <a:buSzPts val="1100"/>
              <a:buChar char="-"/>
            </a:pPr>
            <a:r>
              <a:rPr lang="en">
                <a:solidFill>
                  <a:schemeClr val="dk1"/>
                </a:solidFill>
              </a:rPr>
              <a:t>To identify similarities and difference in their own practice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What were some great skills you saw ppl in the room practice - could be one strong step (xx said this and it made me respond by yy)</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What was challenging about it?</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4" name="Shape 2214"/>
        <p:cNvGrpSpPr/>
        <p:nvPr/>
      </p:nvGrpSpPr>
      <p:grpSpPr>
        <a:xfrm>
          <a:off x="0" y="0"/>
          <a:ext cx="0" cy="0"/>
          <a:chOff x="0" y="0"/>
          <a:chExt cx="0" cy="0"/>
        </a:xfrm>
      </p:grpSpPr>
      <p:sp>
        <p:nvSpPr>
          <p:cNvPr id="2215" name="Google Shape;2215;g3ee1ef7d217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6" name="Google Shape;2216;g3ee1ef7d217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9" name="Shape 2219"/>
        <p:cNvGrpSpPr/>
        <p:nvPr/>
      </p:nvGrpSpPr>
      <p:grpSpPr>
        <a:xfrm>
          <a:off x="0" y="0"/>
          <a:ext cx="0" cy="0"/>
          <a:chOff x="0" y="0"/>
          <a:chExt cx="0" cy="0"/>
        </a:xfrm>
      </p:grpSpPr>
      <p:sp>
        <p:nvSpPr>
          <p:cNvPr id="2220" name="Google Shape;2220;g3ee1ef7d217_0_565: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
        <p:nvSpPr>
          <p:cNvPr id="2221" name="Google Shape;2221;g3ee1ef7d217_0_565: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g3ee1ef7d217_0_565:notes"/>
          <p:cNvSpPr txBox="1"/>
          <p:nvPr>
            <p:ph idx="12" type="sldNum"/>
          </p:nvPr>
        </p:nvSpPr>
        <p:spPr>
          <a:xfrm>
            <a:off x="5180013" y="6502400"/>
            <a:ext cx="3962400" cy="34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0" name="Shape 2230"/>
        <p:cNvGrpSpPr/>
        <p:nvPr/>
      </p:nvGrpSpPr>
      <p:grpSpPr>
        <a:xfrm>
          <a:off x="0" y="0"/>
          <a:ext cx="0" cy="0"/>
          <a:chOff x="0" y="0"/>
          <a:chExt cx="0" cy="0"/>
        </a:xfrm>
      </p:grpSpPr>
      <p:sp>
        <p:nvSpPr>
          <p:cNvPr id="2231" name="Google Shape;2231;g3ee1ef7d217_0_5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2" name="Google Shape;2232;g3ee1ef7d217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5" name="Shape 2235"/>
        <p:cNvGrpSpPr/>
        <p:nvPr/>
      </p:nvGrpSpPr>
      <p:grpSpPr>
        <a:xfrm>
          <a:off x="0" y="0"/>
          <a:ext cx="0" cy="0"/>
          <a:chOff x="0" y="0"/>
          <a:chExt cx="0" cy="0"/>
        </a:xfrm>
      </p:grpSpPr>
      <p:sp>
        <p:nvSpPr>
          <p:cNvPr id="2236" name="Google Shape;2236;g3ee1ef7d217_0_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7" name="Google Shape;2237;g3ee1ef7d217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2" name="Shape 2242"/>
        <p:cNvGrpSpPr/>
        <p:nvPr/>
      </p:nvGrpSpPr>
      <p:grpSpPr>
        <a:xfrm>
          <a:off x="0" y="0"/>
          <a:ext cx="0" cy="0"/>
          <a:chOff x="0" y="0"/>
          <a:chExt cx="0" cy="0"/>
        </a:xfrm>
      </p:grpSpPr>
      <p:sp>
        <p:nvSpPr>
          <p:cNvPr id="2243" name="Google Shape;2243;g3ee1ef7d217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4" name="Google Shape;2244;g3ee1ef7d217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0" name="Shape 2250"/>
        <p:cNvGrpSpPr/>
        <p:nvPr/>
      </p:nvGrpSpPr>
      <p:grpSpPr>
        <a:xfrm>
          <a:off x="0" y="0"/>
          <a:ext cx="0" cy="0"/>
          <a:chOff x="0" y="0"/>
          <a:chExt cx="0" cy="0"/>
        </a:xfrm>
      </p:grpSpPr>
      <p:sp>
        <p:nvSpPr>
          <p:cNvPr id="2251" name="Google Shape;2251;g3ee1ef7d217_0_638:notes"/>
          <p:cNvSpPr/>
          <p:nvPr>
            <p:ph idx="2" type="sldImg"/>
          </p:nvPr>
        </p:nvSpPr>
        <p:spPr>
          <a:xfrm>
            <a:off x="1687286" y="686594"/>
            <a:ext cx="3483300" cy="3429000"/>
          </a:xfrm>
          <a:custGeom>
            <a:rect b="b" l="l" r="r" t="t"/>
            <a:pathLst>
              <a:path extrusionOk="0" h="120000" w="120000">
                <a:moveTo>
                  <a:pt x="0" y="0"/>
                </a:moveTo>
                <a:lnTo>
                  <a:pt x="120000" y="0"/>
                </a:lnTo>
                <a:lnTo>
                  <a:pt x="120000" y="120000"/>
                </a:lnTo>
                <a:lnTo>
                  <a:pt x="0" y="120000"/>
                </a:lnTo>
                <a:close/>
              </a:path>
            </a:pathLst>
          </a:custGeom>
        </p:spPr>
      </p:sp>
      <p:sp>
        <p:nvSpPr>
          <p:cNvPr id="2252" name="Google Shape;2252;g3ee1ef7d217_0_638:notes"/>
          <p:cNvSpPr txBox="1"/>
          <p:nvPr>
            <p:ph idx="1" type="body"/>
          </p:nvPr>
        </p:nvSpPr>
        <p:spPr>
          <a:xfrm>
            <a:off x="686027" y="4343797"/>
            <a:ext cx="5485800" cy="411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Reach out to me at </a:t>
            </a:r>
            <a:r>
              <a:rPr lang="en" u="sng">
                <a:solidFill>
                  <a:schemeClr val="hlink"/>
                </a:solidFill>
                <a:hlinkClick r:id="rId2"/>
              </a:rPr>
              <a:t>sawsan@leadingchangenetwork.org</a:t>
            </a:r>
            <a:r>
              <a:rPr lang="en"/>
              <a:t> to share more details and connect you with the relevant program coordinator</a:t>
            </a:r>
            <a:endParaRPr/>
          </a:p>
        </p:txBody>
      </p:sp>
      <p:sp>
        <p:nvSpPr>
          <p:cNvPr id="2253" name="Google Shape;2253;g3ee1ef7d217_0_638:notes"/>
          <p:cNvSpPr txBox="1"/>
          <p:nvPr>
            <p:ph idx="12" type="sldNum"/>
          </p:nvPr>
        </p:nvSpPr>
        <p:spPr>
          <a:xfrm>
            <a:off x="3884839" y="8685610"/>
            <a:ext cx="2971800" cy="456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300"/>
              <a:buFont typeface="Arial"/>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2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2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 Id="rId3"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2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1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2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3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2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 Id="rId3"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2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 Id="rId3" Type="http://schemas.openxmlformats.org/officeDocument/2006/relationships/image" Target="../media/image1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 Id="rId3" Type="http://schemas.openxmlformats.org/officeDocument/2006/relationships/image" Target="../media/image1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 Id="rId3" Type="http://schemas.openxmlformats.org/officeDocument/2006/relationships/image" Target="../media/image1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 Id="rId3" Type="http://schemas.openxmlformats.org/officeDocument/2006/relationships/image" Target="../media/image10.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9.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 Id="rId3" Type="http://schemas.openxmlformats.org/officeDocument/2006/relationships/image" Target="../media/image10.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 Id="rId3" Type="http://schemas.openxmlformats.org/officeDocument/2006/relationships/image" Target="../media/image2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53" name="Shape 53"/>
        <p:cNvGrpSpPr/>
        <p:nvPr/>
      </p:nvGrpSpPr>
      <p:grpSpPr>
        <a:xfrm>
          <a:off x="0" y="0"/>
          <a:ext cx="0" cy="0"/>
          <a:chOff x="0" y="0"/>
          <a:chExt cx="0" cy="0"/>
        </a:xfrm>
      </p:grpSpPr>
      <p:sp>
        <p:nvSpPr>
          <p:cNvPr id="54" name="Google Shape;54;p14"/>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4100"/>
              <a:buNone/>
              <a:defRPr b="1" sz="4100">
                <a:solidFill>
                  <a:srgbClr val="F0E7EC"/>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5" name="Google Shape;55;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2300"/>
              <a:buNone/>
              <a:defRPr sz="2300">
                <a:solidFill>
                  <a:srgbClr val="F0E7E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56" name="Google Shape;56;p14"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bg>
      <p:bgPr>
        <a:solidFill>
          <a:srgbClr val="006A71"/>
        </a:solidFill>
      </p:bgPr>
    </p:bg>
    <p:spTree>
      <p:nvGrpSpPr>
        <p:cNvPr id="57" name="Shape 57"/>
        <p:cNvGrpSpPr/>
        <p:nvPr/>
      </p:nvGrpSpPr>
      <p:grpSpPr>
        <a:xfrm>
          <a:off x="0" y="0"/>
          <a:ext cx="0" cy="0"/>
          <a:chOff x="0" y="0"/>
          <a:chExt cx="0" cy="0"/>
        </a:xfrm>
      </p:grpSpPr>
      <p:sp>
        <p:nvSpPr>
          <p:cNvPr id="58" name="Google Shape;58;p15"/>
          <p:cNvSpPr txBox="1"/>
          <p:nvPr>
            <p:ph type="title"/>
          </p:nvPr>
        </p:nvSpPr>
        <p:spPr>
          <a:xfrm>
            <a:off x="0" y="2150850"/>
            <a:ext cx="91440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2800"/>
              <a:buNone/>
              <a:defRPr b="1">
                <a:solidFill>
                  <a:srgbClr val="F0E7EC"/>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9" name="Google Shape;59;p15"/>
          <p:cNvSpPr/>
          <p:nvPr/>
        </p:nvSpPr>
        <p:spPr>
          <a:xfrm rot="10800000">
            <a:off x="-682641" y="-268296"/>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2">
              <a:alphaModFix amt="14000"/>
            </a:blip>
            <a:stretch>
              <a:fillRect b="0" l="-65158" r="-102058" t="0"/>
            </a:stretch>
          </a:blipFill>
          <a:ln>
            <a:noFill/>
          </a:ln>
        </p:spPr>
      </p:sp>
      <p:pic>
        <p:nvPicPr>
          <p:cNvPr id="60" name="Google Shape;60;p15"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61" name="Shape 61"/>
        <p:cNvGrpSpPr/>
        <p:nvPr/>
      </p:nvGrpSpPr>
      <p:grpSpPr>
        <a:xfrm>
          <a:off x="0" y="0"/>
          <a:ext cx="0" cy="0"/>
          <a:chOff x="0" y="0"/>
          <a:chExt cx="0" cy="0"/>
        </a:xfrm>
      </p:grpSpPr>
      <p:sp>
        <p:nvSpPr>
          <p:cNvPr id="62" name="Google Shape;62;p16"/>
          <p:cNvSpPr txBox="1"/>
          <p:nvPr>
            <p:ph type="title"/>
          </p:nvPr>
        </p:nvSpPr>
        <p:spPr>
          <a:xfrm>
            <a:off x="0" y="2150850"/>
            <a:ext cx="91440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2800"/>
              <a:buNone/>
              <a:defRPr b="1">
                <a:solidFill>
                  <a:srgbClr val="F0E7EC"/>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3" name="Google Shape;63;p16"/>
          <p:cNvSpPr/>
          <p:nvPr/>
        </p:nvSpPr>
        <p:spPr>
          <a:xfrm rot="10800000">
            <a:off x="-682641" y="-268296"/>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2">
              <a:alphaModFix amt="14000"/>
            </a:blip>
            <a:stretch>
              <a:fillRect b="0" l="-65158" r="-102058" t="0"/>
            </a:stretch>
          </a:blipFill>
          <a:ln>
            <a:noFill/>
          </a:ln>
        </p:spPr>
      </p:sp>
      <p:pic>
        <p:nvPicPr>
          <p:cNvPr id="64" name="Google Shape;64;p16"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F0E7EC"/>
        </a:solidFill>
      </p:bgPr>
    </p:bg>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Char char="●"/>
              <a:defRPr>
                <a:solidFill>
                  <a:srgbClr val="006A71"/>
                </a:solidFill>
              </a:defRPr>
            </a:lvl1pPr>
            <a:lvl2pPr indent="-317500" lvl="1" marL="914400">
              <a:spcBef>
                <a:spcPts val="0"/>
              </a:spcBef>
              <a:spcAft>
                <a:spcPts val="0"/>
              </a:spcAft>
              <a:buClr>
                <a:srgbClr val="006A71"/>
              </a:buClr>
              <a:buSzPts val="1400"/>
              <a:buChar char="○"/>
              <a:defRPr>
                <a:solidFill>
                  <a:srgbClr val="006A71"/>
                </a:solidFill>
              </a:defRPr>
            </a:lvl2pPr>
            <a:lvl3pPr indent="-317500" lvl="2" marL="1371600">
              <a:spcBef>
                <a:spcPts val="0"/>
              </a:spcBef>
              <a:spcAft>
                <a:spcPts val="0"/>
              </a:spcAft>
              <a:buClr>
                <a:srgbClr val="006A71"/>
              </a:buClr>
              <a:buSzPts val="1400"/>
              <a:buChar char="■"/>
              <a:defRPr>
                <a:solidFill>
                  <a:srgbClr val="006A71"/>
                </a:solidFill>
              </a:defRPr>
            </a:lvl3pPr>
            <a:lvl4pPr indent="-317500" lvl="3" marL="1828800">
              <a:spcBef>
                <a:spcPts val="0"/>
              </a:spcBef>
              <a:spcAft>
                <a:spcPts val="0"/>
              </a:spcAft>
              <a:buClr>
                <a:srgbClr val="006A71"/>
              </a:buClr>
              <a:buSzPts val="1400"/>
              <a:buChar char="●"/>
              <a:defRPr>
                <a:solidFill>
                  <a:srgbClr val="006A71"/>
                </a:solidFill>
              </a:defRPr>
            </a:lvl4pPr>
            <a:lvl5pPr indent="-317500" lvl="4" marL="2286000">
              <a:spcBef>
                <a:spcPts val="0"/>
              </a:spcBef>
              <a:spcAft>
                <a:spcPts val="0"/>
              </a:spcAft>
              <a:buClr>
                <a:srgbClr val="006A71"/>
              </a:buClr>
              <a:buSzPts val="1400"/>
              <a:buChar char="○"/>
              <a:defRPr>
                <a:solidFill>
                  <a:srgbClr val="006A71"/>
                </a:solidFill>
              </a:defRPr>
            </a:lvl5pPr>
            <a:lvl6pPr indent="-317500" lvl="5" marL="2743200">
              <a:spcBef>
                <a:spcPts val="0"/>
              </a:spcBef>
              <a:spcAft>
                <a:spcPts val="0"/>
              </a:spcAft>
              <a:buClr>
                <a:srgbClr val="006A71"/>
              </a:buClr>
              <a:buSzPts val="1400"/>
              <a:buChar char="■"/>
              <a:defRPr>
                <a:solidFill>
                  <a:srgbClr val="006A71"/>
                </a:solidFill>
              </a:defRPr>
            </a:lvl6pPr>
            <a:lvl7pPr indent="-317500" lvl="6" marL="3200400">
              <a:spcBef>
                <a:spcPts val="0"/>
              </a:spcBef>
              <a:spcAft>
                <a:spcPts val="0"/>
              </a:spcAft>
              <a:buClr>
                <a:srgbClr val="006A71"/>
              </a:buClr>
              <a:buSzPts val="1400"/>
              <a:buChar char="●"/>
              <a:defRPr>
                <a:solidFill>
                  <a:srgbClr val="006A71"/>
                </a:solidFill>
              </a:defRPr>
            </a:lvl7pPr>
            <a:lvl8pPr indent="-317500" lvl="7" marL="3657600">
              <a:spcBef>
                <a:spcPts val="0"/>
              </a:spcBef>
              <a:spcAft>
                <a:spcPts val="0"/>
              </a:spcAft>
              <a:buClr>
                <a:srgbClr val="006A71"/>
              </a:buClr>
              <a:buSzPts val="1400"/>
              <a:buChar char="○"/>
              <a:defRPr>
                <a:solidFill>
                  <a:srgbClr val="006A71"/>
                </a:solidFill>
              </a:defRPr>
            </a:lvl8pPr>
            <a:lvl9pPr indent="-317500" lvl="8" marL="4114800">
              <a:spcBef>
                <a:spcPts val="0"/>
              </a:spcBef>
              <a:spcAft>
                <a:spcPts val="0"/>
              </a:spcAft>
              <a:buClr>
                <a:srgbClr val="006A71"/>
              </a:buClr>
              <a:buSzPts val="1400"/>
              <a:buChar char="■"/>
              <a:defRPr>
                <a:solidFill>
                  <a:srgbClr val="006A71"/>
                </a:solidFill>
              </a:defRPr>
            </a:lvl9pPr>
          </a:lstStyle>
          <a:p/>
        </p:txBody>
      </p:sp>
      <p:sp>
        <p:nvSpPr>
          <p:cNvPr id="68" name="Google Shape;68;p17"/>
          <p:cNvSpPr/>
          <p:nvPr/>
        </p:nvSpPr>
        <p:spPr>
          <a:xfrm>
            <a:off x="7704853" y="929751"/>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69" name="Google Shape;69;p17"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ype="twoColTx">
  <p:cSld name="TITLE_AND_TWO_COLUMNS">
    <p:bg>
      <p:bgPr>
        <a:solidFill>
          <a:srgbClr val="F0E7EC"/>
        </a:solidFill>
      </p:bgPr>
    </p:bg>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6911700" cy="572700"/>
          </a:xfrm>
          <a:prstGeom prst="rect">
            <a:avLst/>
          </a:prstGeom>
          <a:ln>
            <a:noFill/>
          </a:ln>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72" name="Google Shape;72;p18"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73" name="Google Shape;73;p18"/>
          <p:cNvSpPr txBox="1"/>
          <p:nvPr>
            <p:ph idx="1" type="body"/>
          </p:nvPr>
        </p:nvSpPr>
        <p:spPr>
          <a:xfrm>
            <a:off x="3842788" y="1152475"/>
            <a:ext cx="3380700" cy="3807000"/>
          </a:xfrm>
          <a:prstGeom prst="rect">
            <a:avLst/>
          </a:prstGeom>
          <a:ln>
            <a:noFill/>
          </a:ln>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Char char="●"/>
              <a:defRPr sz="1400">
                <a:solidFill>
                  <a:srgbClr val="006A71"/>
                </a:solidFill>
              </a:defRPr>
            </a:lvl1pPr>
            <a:lvl2pPr indent="-304800" lvl="1" marL="914400">
              <a:spcBef>
                <a:spcPts val="0"/>
              </a:spcBef>
              <a:spcAft>
                <a:spcPts val="0"/>
              </a:spcAft>
              <a:buClr>
                <a:srgbClr val="006A71"/>
              </a:buClr>
              <a:buSzPts val="1200"/>
              <a:buChar char="○"/>
              <a:defRPr sz="1200">
                <a:solidFill>
                  <a:srgbClr val="006A71"/>
                </a:solidFill>
              </a:defRPr>
            </a:lvl2pPr>
            <a:lvl3pPr indent="-304800" lvl="2" marL="1371600">
              <a:spcBef>
                <a:spcPts val="0"/>
              </a:spcBef>
              <a:spcAft>
                <a:spcPts val="0"/>
              </a:spcAft>
              <a:buClr>
                <a:srgbClr val="006A71"/>
              </a:buClr>
              <a:buSzPts val="1200"/>
              <a:buChar char="■"/>
              <a:defRPr sz="1200">
                <a:solidFill>
                  <a:srgbClr val="006A71"/>
                </a:solidFill>
              </a:defRPr>
            </a:lvl3pPr>
            <a:lvl4pPr indent="-304800" lvl="3" marL="1828800">
              <a:spcBef>
                <a:spcPts val="0"/>
              </a:spcBef>
              <a:spcAft>
                <a:spcPts val="0"/>
              </a:spcAft>
              <a:buClr>
                <a:srgbClr val="006A71"/>
              </a:buClr>
              <a:buSzPts val="1200"/>
              <a:buChar char="●"/>
              <a:defRPr sz="1200">
                <a:solidFill>
                  <a:srgbClr val="006A71"/>
                </a:solidFill>
              </a:defRPr>
            </a:lvl4pPr>
            <a:lvl5pPr indent="-304800" lvl="4" marL="2286000">
              <a:spcBef>
                <a:spcPts val="0"/>
              </a:spcBef>
              <a:spcAft>
                <a:spcPts val="0"/>
              </a:spcAft>
              <a:buClr>
                <a:srgbClr val="006A71"/>
              </a:buClr>
              <a:buSzPts val="1200"/>
              <a:buChar char="○"/>
              <a:defRPr sz="1200">
                <a:solidFill>
                  <a:srgbClr val="006A71"/>
                </a:solidFill>
              </a:defRPr>
            </a:lvl5pPr>
            <a:lvl6pPr indent="-304800" lvl="5" marL="2743200">
              <a:spcBef>
                <a:spcPts val="0"/>
              </a:spcBef>
              <a:spcAft>
                <a:spcPts val="0"/>
              </a:spcAft>
              <a:buClr>
                <a:srgbClr val="006A71"/>
              </a:buClr>
              <a:buSzPts val="1200"/>
              <a:buChar char="■"/>
              <a:defRPr sz="1200">
                <a:solidFill>
                  <a:srgbClr val="006A71"/>
                </a:solidFill>
              </a:defRPr>
            </a:lvl6pPr>
            <a:lvl7pPr indent="-304800" lvl="6" marL="3200400">
              <a:spcBef>
                <a:spcPts val="0"/>
              </a:spcBef>
              <a:spcAft>
                <a:spcPts val="0"/>
              </a:spcAft>
              <a:buClr>
                <a:srgbClr val="006A71"/>
              </a:buClr>
              <a:buSzPts val="1200"/>
              <a:buChar char="●"/>
              <a:defRPr sz="1200">
                <a:solidFill>
                  <a:srgbClr val="006A71"/>
                </a:solidFill>
              </a:defRPr>
            </a:lvl7pPr>
            <a:lvl8pPr indent="-304800" lvl="7" marL="3657600">
              <a:spcBef>
                <a:spcPts val="0"/>
              </a:spcBef>
              <a:spcAft>
                <a:spcPts val="0"/>
              </a:spcAft>
              <a:buClr>
                <a:srgbClr val="006A71"/>
              </a:buClr>
              <a:buSzPts val="1200"/>
              <a:buChar char="○"/>
              <a:defRPr sz="1200">
                <a:solidFill>
                  <a:srgbClr val="006A71"/>
                </a:solidFill>
              </a:defRPr>
            </a:lvl8pPr>
            <a:lvl9pPr indent="-304800" lvl="8" marL="4114800">
              <a:spcBef>
                <a:spcPts val="0"/>
              </a:spcBef>
              <a:spcAft>
                <a:spcPts val="0"/>
              </a:spcAft>
              <a:buClr>
                <a:srgbClr val="006A71"/>
              </a:buClr>
              <a:buSzPts val="1200"/>
              <a:buChar char="■"/>
              <a:defRPr sz="1200">
                <a:solidFill>
                  <a:srgbClr val="006A71"/>
                </a:solidFill>
              </a:defRPr>
            </a:lvl9pPr>
          </a:lstStyle>
          <a:p/>
        </p:txBody>
      </p:sp>
      <p:sp>
        <p:nvSpPr>
          <p:cNvPr id="74" name="Google Shape;74;p18"/>
          <p:cNvSpPr txBox="1"/>
          <p:nvPr>
            <p:ph idx="2" type="body"/>
          </p:nvPr>
        </p:nvSpPr>
        <p:spPr>
          <a:xfrm>
            <a:off x="311700" y="1152475"/>
            <a:ext cx="3380700" cy="3807000"/>
          </a:xfrm>
          <a:prstGeom prst="rect">
            <a:avLst/>
          </a:prstGeom>
          <a:ln>
            <a:noFill/>
          </a:ln>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Char char="●"/>
              <a:defRPr sz="1400">
                <a:solidFill>
                  <a:srgbClr val="006A71"/>
                </a:solidFill>
              </a:defRPr>
            </a:lvl1pPr>
            <a:lvl2pPr indent="-304800" lvl="1" marL="914400">
              <a:spcBef>
                <a:spcPts val="0"/>
              </a:spcBef>
              <a:spcAft>
                <a:spcPts val="0"/>
              </a:spcAft>
              <a:buClr>
                <a:srgbClr val="006A71"/>
              </a:buClr>
              <a:buSzPts val="1200"/>
              <a:buChar char="○"/>
              <a:defRPr sz="1200">
                <a:solidFill>
                  <a:srgbClr val="006A71"/>
                </a:solidFill>
              </a:defRPr>
            </a:lvl2pPr>
            <a:lvl3pPr indent="-304800" lvl="2" marL="1371600">
              <a:spcBef>
                <a:spcPts val="0"/>
              </a:spcBef>
              <a:spcAft>
                <a:spcPts val="0"/>
              </a:spcAft>
              <a:buClr>
                <a:srgbClr val="006A71"/>
              </a:buClr>
              <a:buSzPts val="1200"/>
              <a:buChar char="■"/>
              <a:defRPr sz="1200">
                <a:solidFill>
                  <a:srgbClr val="006A71"/>
                </a:solidFill>
              </a:defRPr>
            </a:lvl3pPr>
            <a:lvl4pPr indent="-304800" lvl="3" marL="1828800">
              <a:spcBef>
                <a:spcPts val="0"/>
              </a:spcBef>
              <a:spcAft>
                <a:spcPts val="0"/>
              </a:spcAft>
              <a:buClr>
                <a:srgbClr val="006A71"/>
              </a:buClr>
              <a:buSzPts val="1200"/>
              <a:buChar char="●"/>
              <a:defRPr sz="1200">
                <a:solidFill>
                  <a:srgbClr val="006A71"/>
                </a:solidFill>
              </a:defRPr>
            </a:lvl4pPr>
            <a:lvl5pPr indent="-304800" lvl="4" marL="2286000">
              <a:spcBef>
                <a:spcPts val="0"/>
              </a:spcBef>
              <a:spcAft>
                <a:spcPts val="0"/>
              </a:spcAft>
              <a:buClr>
                <a:srgbClr val="006A71"/>
              </a:buClr>
              <a:buSzPts val="1200"/>
              <a:buChar char="○"/>
              <a:defRPr sz="1200">
                <a:solidFill>
                  <a:srgbClr val="006A71"/>
                </a:solidFill>
              </a:defRPr>
            </a:lvl5pPr>
            <a:lvl6pPr indent="-304800" lvl="5" marL="2743200">
              <a:spcBef>
                <a:spcPts val="0"/>
              </a:spcBef>
              <a:spcAft>
                <a:spcPts val="0"/>
              </a:spcAft>
              <a:buClr>
                <a:srgbClr val="006A71"/>
              </a:buClr>
              <a:buSzPts val="1200"/>
              <a:buChar char="■"/>
              <a:defRPr sz="1200">
                <a:solidFill>
                  <a:srgbClr val="006A71"/>
                </a:solidFill>
              </a:defRPr>
            </a:lvl6pPr>
            <a:lvl7pPr indent="-304800" lvl="6" marL="3200400">
              <a:spcBef>
                <a:spcPts val="0"/>
              </a:spcBef>
              <a:spcAft>
                <a:spcPts val="0"/>
              </a:spcAft>
              <a:buClr>
                <a:srgbClr val="006A71"/>
              </a:buClr>
              <a:buSzPts val="1200"/>
              <a:buChar char="●"/>
              <a:defRPr sz="1200">
                <a:solidFill>
                  <a:srgbClr val="006A71"/>
                </a:solidFill>
              </a:defRPr>
            </a:lvl7pPr>
            <a:lvl8pPr indent="-304800" lvl="7" marL="3657600">
              <a:spcBef>
                <a:spcPts val="0"/>
              </a:spcBef>
              <a:spcAft>
                <a:spcPts val="0"/>
              </a:spcAft>
              <a:buClr>
                <a:srgbClr val="006A71"/>
              </a:buClr>
              <a:buSzPts val="1200"/>
              <a:buChar char="○"/>
              <a:defRPr sz="1200">
                <a:solidFill>
                  <a:srgbClr val="006A71"/>
                </a:solidFill>
              </a:defRPr>
            </a:lvl8pPr>
            <a:lvl9pPr indent="-304800" lvl="8" marL="4114800">
              <a:spcBef>
                <a:spcPts val="0"/>
              </a:spcBef>
              <a:spcAft>
                <a:spcPts val="0"/>
              </a:spcAft>
              <a:buClr>
                <a:srgbClr val="006A71"/>
              </a:buClr>
              <a:buSzPts val="1200"/>
              <a:buChar char="■"/>
              <a:defRPr sz="1200">
                <a:solidFill>
                  <a:srgbClr val="006A71"/>
                </a:solidFill>
              </a:defRPr>
            </a:lvl9pPr>
          </a:lstStyle>
          <a:p/>
        </p:txBody>
      </p:sp>
      <p:sp>
        <p:nvSpPr>
          <p:cNvPr id="75" name="Google Shape;75;p18"/>
          <p:cNvSpPr/>
          <p:nvPr/>
        </p:nvSpPr>
        <p:spPr>
          <a:xfrm rot="10800000">
            <a:off x="7439440" y="-502134"/>
            <a:ext cx="1533947" cy="2286171"/>
          </a:xfrm>
          <a:custGeom>
            <a:rect b="b" l="l" r="r" t="t"/>
            <a:pathLst>
              <a:path extrusionOk="0" h="9832994" w="5113157">
                <a:moveTo>
                  <a:pt x="0" y="0"/>
                </a:moveTo>
                <a:lnTo>
                  <a:pt x="5113157" y="0"/>
                </a:lnTo>
                <a:lnTo>
                  <a:pt x="5113157" y="9832994"/>
                </a:lnTo>
                <a:lnTo>
                  <a:pt x="0" y="9832994"/>
                </a:lnTo>
                <a:lnTo>
                  <a:pt x="0" y="0"/>
                </a:lnTo>
                <a:close/>
              </a:path>
            </a:pathLst>
          </a:custGeom>
          <a:blipFill rotWithShape="1">
            <a:blip r:embed="rId3">
              <a:alphaModFix/>
            </a:blip>
            <a:stretch>
              <a:fillRect b="0" l="0" r="0" t="0"/>
            </a:stretch>
          </a:blipFill>
          <a:ln>
            <a:noFill/>
          </a:ln>
        </p:spPr>
      </p:sp>
      <p:sp>
        <p:nvSpPr>
          <p:cNvPr id="76" name="Google Shape;76;p18"/>
          <p:cNvSpPr/>
          <p:nvPr/>
        </p:nvSpPr>
        <p:spPr>
          <a:xfrm>
            <a:off x="8193325" y="-669475"/>
            <a:ext cx="1758900" cy="1687200"/>
          </a:xfrm>
          <a:prstGeom prst="ellipse">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77" name="Shape 77"/>
        <p:cNvGrpSpPr/>
        <p:nvPr/>
      </p:nvGrpSpPr>
      <p:grpSpPr>
        <a:xfrm>
          <a:off x="0" y="0"/>
          <a:ext cx="0" cy="0"/>
          <a:chOff x="0" y="0"/>
          <a:chExt cx="0" cy="0"/>
        </a:xfrm>
      </p:grpSpPr>
      <p:sp>
        <p:nvSpPr>
          <p:cNvPr id="78" name="Google Shape;78;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79" name="Google Shape;79;p19"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80" name="Google Shape;80;p19"/>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Montserrat"/>
              <a:ea typeface="Montserrat"/>
              <a:cs typeface="Montserrat"/>
              <a:sym typeface="Montserra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81" name="Shape 81"/>
        <p:cNvGrpSpPr/>
        <p:nvPr/>
      </p:nvGrpSpPr>
      <p:grpSpPr>
        <a:xfrm>
          <a:off x="0" y="0"/>
          <a:ext cx="0" cy="0"/>
          <a:chOff x="0" y="0"/>
          <a:chExt cx="0" cy="0"/>
        </a:xfrm>
      </p:grpSpPr>
      <p:sp>
        <p:nvSpPr>
          <p:cNvPr id="82" name="Google Shape;82;p20"/>
          <p:cNvSpPr txBox="1"/>
          <p:nvPr>
            <p:ph type="title"/>
          </p:nvPr>
        </p:nvSpPr>
        <p:spPr>
          <a:xfrm>
            <a:off x="183450" y="450150"/>
            <a:ext cx="8790000" cy="10359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F0E7EC"/>
              </a:buClr>
              <a:buSzPts val="3900"/>
              <a:buNone/>
              <a:defRPr b="1" sz="3900">
                <a:solidFill>
                  <a:srgbClr val="F0E7EC"/>
                </a:solidFill>
              </a:defRPr>
            </a:lvl1pPr>
            <a:lvl2pPr lvl="1" algn="ctr">
              <a:spcBef>
                <a:spcPts val="0"/>
              </a:spcBef>
              <a:spcAft>
                <a:spcPts val="0"/>
              </a:spcAft>
              <a:buSzPts val="4800"/>
              <a:buNone/>
              <a:defRPr b="1" sz="4800"/>
            </a:lvl2pPr>
            <a:lvl3pPr lvl="2" algn="ctr">
              <a:spcBef>
                <a:spcPts val="0"/>
              </a:spcBef>
              <a:spcAft>
                <a:spcPts val="0"/>
              </a:spcAft>
              <a:buSzPts val="4800"/>
              <a:buNone/>
              <a:defRPr b="1" sz="4800"/>
            </a:lvl3pPr>
            <a:lvl4pPr lvl="3" algn="ctr">
              <a:spcBef>
                <a:spcPts val="0"/>
              </a:spcBef>
              <a:spcAft>
                <a:spcPts val="0"/>
              </a:spcAft>
              <a:buSzPts val="4800"/>
              <a:buNone/>
              <a:defRPr b="1" sz="4800"/>
            </a:lvl4pPr>
            <a:lvl5pPr lvl="4" algn="ctr">
              <a:spcBef>
                <a:spcPts val="0"/>
              </a:spcBef>
              <a:spcAft>
                <a:spcPts val="0"/>
              </a:spcAft>
              <a:buSzPts val="4800"/>
              <a:buNone/>
              <a:defRPr b="1" sz="4800"/>
            </a:lvl5pPr>
            <a:lvl6pPr lvl="5" algn="ctr">
              <a:spcBef>
                <a:spcPts val="0"/>
              </a:spcBef>
              <a:spcAft>
                <a:spcPts val="0"/>
              </a:spcAft>
              <a:buSzPts val="4800"/>
              <a:buNone/>
              <a:defRPr b="1" sz="4800"/>
            </a:lvl6pPr>
            <a:lvl7pPr lvl="6" algn="ctr">
              <a:spcBef>
                <a:spcPts val="0"/>
              </a:spcBef>
              <a:spcAft>
                <a:spcPts val="0"/>
              </a:spcAft>
              <a:buSzPts val="4800"/>
              <a:buNone/>
              <a:defRPr b="1" sz="4800"/>
            </a:lvl7pPr>
            <a:lvl8pPr lvl="7" algn="ctr">
              <a:spcBef>
                <a:spcPts val="0"/>
              </a:spcBef>
              <a:spcAft>
                <a:spcPts val="0"/>
              </a:spcAft>
              <a:buSzPts val="4800"/>
              <a:buNone/>
              <a:defRPr b="1" sz="4800"/>
            </a:lvl8pPr>
            <a:lvl9pPr lvl="8" algn="ctr">
              <a:spcBef>
                <a:spcPts val="0"/>
              </a:spcBef>
              <a:spcAft>
                <a:spcPts val="0"/>
              </a:spcAft>
              <a:buSzPts val="4800"/>
              <a:buNone/>
              <a:defRPr b="1" sz="4800"/>
            </a:lvl9pPr>
          </a:lstStyle>
          <a:p/>
        </p:txBody>
      </p:sp>
      <p:pic>
        <p:nvPicPr>
          <p:cNvPr id="83" name="Google Shape;83;p20"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84" name="Google Shape;84;p20"/>
          <p:cNvSpPr/>
          <p:nvPr/>
        </p:nvSpPr>
        <p:spPr>
          <a:xfrm>
            <a:off x="0" y="3026700"/>
            <a:ext cx="2116800" cy="2116800"/>
          </a:xfrm>
          <a:prstGeom prst="round2SameRect">
            <a:avLst>
              <a:gd fmla="val 50000" name="adj1"/>
              <a:gd fmla="val 0" name="adj2"/>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85" name="Google Shape;85;p20"/>
          <p:cNvSpPr/>
          <p:nvPr/>
        </p:nvSpPr>
        <p:spPr>
          <a:xfrm>
            <a:off x="990900" y="3527700"/>
            <a:ext cx="1524600" cy="1615800"/>
          </a:xfrm>
          <a:prstGeom prst="round2SameRect">
            <a:avLst>
              <a:gd fmla="val 50000" name="adj1"/>
              <a:gd fmla="val 0" name="adj2"/>
            </a:avLst>
          </a:prstGeom>
          <a:solidFill>
            <a:srgbClr val="B48EA8"/>
          </a:solidFill>
          <a:ln cap="flat" cmpd="sng" w="9525">
            <a:solidFill>
              <a:srgbClr val="B48EA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86" name="Google Shape;86;p20"/>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1"/>
              </a:solidFill>
              <a:latin typeface="Montserrat"/>
              <a:ea typeface="Montserrat"/>
              <a:cs typeface="Montserrat"/>
              <a:sym typeface="Montserrat"/>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5E0942"/>
        </a:solidFill>
      </p:bgPr>
    </p:bg>
    <p:spTree>
      <p:nvGrpSpPr>
        <p:cNvPr id="87" name="Shape 87"/>
        <p:cNvGrpSpPr/>
        <p:nvPr/>
      </p:nvGrpSpPr>
      <p:grpSpPr>
        <a:xfrm>
          <a:off x="0" y="0"/>
          <a:ext cx="0" cy="0"/>
          <a:chOff x="0" y="0"/>
          <a:chExt cx="0" cy="0"/>
        </a:xfrm>
      </p:grpSpPr>
      <p:sp>
        <p:nvSpPr>
          <p:cNvPr id="88" name="Google Shape;88;p21"/>
          <p:cNvSpPr/>
          <p:nvPr/>
        </p:nvSpPr>
        <p:spPr>
          <a:xfrm>
            <a:off x="0" y="-125"/>
            <a:ext cx="45720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89" name="Google Shape;89;p21"/>
          <p:cNvSpPr txBox="1"/>
          <p:nvPr>
            <p:ph type="title"/>
          </p:nvPr>
        </p:nvSpPr>
        <p:spPr>
          <a:xfrm>
            <a:off x="265500" y="889000"/>
            <a:ext cx="4045200" cy="1826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500"/>
              <a:buNone/>
              <a:defRPr b="1" sz="35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0" name="Google Shape;90;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800"/>
              <a:buNone/>
              <a:defRPr>
                <a:solidFill>
                  <a:schemeClr val="lt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1" name="Google Shape;91;p21"/>
          <p:cNvSpPr txBox="1"/>
          <p:nvPr>
            <p:ph idx="2" type="body"/>
          </p:nvPr>
        </p:nvSpPr>
        <p:spPr>
          <a:xfrm>
            <a:off x="4939500" y="889000"/>
            <a:ext cx="3837000" cy="31491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lt1"/>
              </a:buClr>
              <a:buSzPts val="1400"/>
              <a:buChar char="●"/>
              <a:defRPr sz="1400">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92" name="Google Shape;92;p21"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93" name="Shape 93"/>
        <p:cNvGrpSpPr/>
        <p:nvPr/>
      </p:nvGrpSpPr>
      <p:grpSpPr>
        <a:xfrm>
          <a:off x="0" y="0"/>
          <a:ext cx="0" cy="0"/>
          <a:chOff x="0" y="0"/>
          <a:chExt cx="0" cy="0"/>
        </a:xfrm>
      </p:grpSpPr>
      <p:sp>
        <p:nvSpPr>
          <p:cNvPr id="94" name="Google Shape;94;p22"/>
          <p:cNvSpPr/>
          <p:nvPr/>
        </p:nvSpPr>
        <p:spPr>
          <a:xfrm>
            <a:off x="0" y="-125"/>
            <a:ext cx="25251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95" name="Google Shape;95;p22"/>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pic>
        <p:nvPicPr>
          <p:cNvPr id="96" name="Google Shape;96;p22"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97" name="Google Shape;97;p22"/>
          <p:cNvSpPr/>
          <p:nvPr/>
        </p:nvSpPr>
        <p:spPr>
          <a:xfrm>
            <a:off x="2525100" y="0"/>
            <a:ext cx="25251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98" name="Google Shape;98;p22"/>
          <p:cNvSpPr txBox="1"/>
          <p:nvPr>
            <p:ph idx="2" type="title"/>
          </p:nvPr>
        </p:nvSpPr>
        <p:spPr>
          <a:xfrm>
            <a:off x="285765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9" name="Google Shape;99;p22"/>
          <p:cNvSpPr txBox="1"/>
          <p:nvPr>
            <p:ph idx="3" type="title"/>
          </p:nvPr>
        </p:nvSpPr>
        <p:spPr>
          <a:xfrm>
            <a:off x="33255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400"/>
              <a:buNone/>
              <a:defRPr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0" name="Google Shape;100;p22"/>
          <p:cNvSpPr txBox="1"/>
          <p:nvPr>
            <p:ph idx="4" type="title"/>
          </p:nvPr>
        </p:nvSpPr>
        <p:spPr>
          <a:xfrm>
            <a:off x="5496325" y="1129600"/>
            <a:ext cx="31509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rgbClr val="006A71"/>
              </a:buClr>
              <a:buSzPts val="1400"/>
              <a:buChar char="●"/>
              <a:defRPr sz="1400">
                <a:solidFill>
                  <a:srgbClr val="006A71"/>
                </a:solidFill>
              </a:defRPr>
            </a:lvl1pPr>
            <a:lvl2pPr lvl="1" algn="ctr">
              <a:lnSpc>
                <a:spcPct val="100000"/>
              </a:lnSpc>
              <a:spcBef>
                <a:spcPts val="0"/>
              </a:spcBef>
              <a:spcAft>
                <a:spcPts val="0"/>
              </a:spcAft>
              <a:buClr>
                <a:srgbClr val="006A71"/>
              </a:buClr>
              <a:buSzPts val="4200"/>
              <a:buChar char="○"/>
              <a:defRPr sz="4200">
                <a:solidFill>
                  <a:srgbClr val="006A71"/>
                </a:solidFill>
              </a:defRPr>
            </a:lvl2pPr>
            <a:lvl3pPr lvl="2" algn="ctr">
              <a:lnSpc>
                <a:spcPct val="100000"/>
              </a:lnSpc>
              <a:spcBef>
                <a:spcPts val="0"/>
              </a:spcBef>
              <a:spcAft>
                <a:spcPts val="0"/>
              </a:spcAft>
              <a:buClr>
                <a:srgbClr val="006A71"/>
              </a:buClr>
              <a:buSzPts val="4200"/>
              <a:buChar char="■"/>
              <a:defRPr sz="4200">
                <a:solidFill>
                  <a:srgbClr val="006A71"/>
                </a:solidFill>
              </a:defRPr>
            </a:lvl3pPr>
            <a:lvl4pPr lvl="3" algn="ctr">
              <a:lnSpc>
                <a:spcPct val="100000"/>
              </a:lnSpc>
              <a:spcBef>
                <a:spcPts val="0"/>
              </a:spcBef>
              <a:spcAft>
                <a:spcPts val="0"/>
              </a:spcAft>
              <a:buClr>
                <a:srgbClr val="006A71"/>
              </a:buClr>
              <a:buSzPts val="4200"/>
              <a:buChar char="●"/>
              <a:defRPr sz="4200">
                <a:solidFill>
                  <a:srgbClr val="006A71"/>
                </a:solidFill>
              </a:defRPr>
            </a:lvl4pPr>
            <a:lvl5pPr lvl="4" algn="ctr">
              <a:lnSpc>
                <a:spcPct val="100000"/>
              </a:lnSpc>
              <a:spcBef>
                <a:spcPts val="0"/>
              </a:spcBef>
              <a:spcAft>
                <a:spcPts val="0"/>
              </a:spcAft>
              <a:buClr>
                <a:srgbClr val="006A71"/>
              </a:buClr>
              <a:buSzPts val="4200"/>
              <a:buChar char="○"/>
              <a:defRPr sz="4200">
                <a:solidFill>
                  <a:srgbClr val="006A71"/>
                </a:solidFill>
              </a:defRPr>
            </a:lvl5pPr>
            <a:lvl6pPr lvl="5" algn="ctr">
              <a:lnSpc>
                <a:spcPct val="100000"/>
              </a:lnSpc>
              <a:spcBef>
                <a:spcPts val="0"/>
              </a:spcBef>
              <a:spcAft>
                <a:spcPts val="0"/>
              </a:spcAft>
              <a:buClr>
                <a:srgbClr val="006A71"/>
              </a:buClr>
              <a:buSzPts val="4200"/>
              <a:buChar char="■"/>
              <a:defRPr sz="4200">
                <a:solidFill>
                  <a:srgbClr val="006A71"/>
                </a:solidFill>
              </a:defRPr>
            </a:lvl6pPr>
            <a:lvl7pPr lvl="6" algn="ctr">
              <a:lnSpc>
                <a:spcPct val="100000"/>
              </a:lnSpc>
              <a:spcBef>
                <a:spcPts val="0"/>
              </a:spcBef>
              <a:spcAft>
                <a:spcPts val="0"/>
              </a:spcAft>
              <a:buClr>
                <a:srgbClr val="006A71"/>
              </a:buClr>
              <a:buSzPts val="4200"/>
              <a:buChar char="●"/>
              <a:defRPr sz="4200">
                <a:solidFill>
                  <a:srgbClr val="006A71"/>
                </a:solidFill>
              </a:defRPr>
            </a:lvl7pPr>
            <a:lvl8pPr lvl="7" algn="ctr">
              <a:lnSpc>
                <a:spcPct val="100000"/>
              </a:lnSpc>
              <a:spcBef>
                <a:spcPts val="0"/>
              </a:spcBef>
              <a:spcAft>
                <a:spcPts val="0"/>
              </a:spcAft>
              <a:buClr>
                <a:srgbClr val="006A71"/>
              </a:buClr>
              <a:buSzPts val="4200"/>
              <a:buChar char="○"/>
              <a:defRPr sz="4200">
                <a:solidFill>
                  <a:srgbClr val="006A71"/>
                </a:solidFill>
              </a:defRPr>
            </a:lvl8pPr>
            <a:lvl9pPr lvl="8" algn="ctr">
              <a:lnSpc>
                <a:spcPct val="100000"/>
              </a:lnSpc>
              <a:spcBef>
                <a:spcPts val="0"/>
              </a:spcBef>
              <a:spcAft>
                <a:spcPts val="0"/>
              </a:spcAft>
              <a:buClr>
                <a:srgbClr val="006A71"/>
              </a:buClr>
              <a:buSzPts val="4200"/>
              <a:buChar char="■"/>
              <a:defRPr sz="4200">
                <a:solidFill>
                  <a:srgbClr val="006A71"/>
                </a:solidFill>
              </a:defRPr>
            </a:lvl9pPr>
          </a:lstStyle>
          <a:p/>
        </p:txBody>
      </p:sp>
      <p:sp>
        <p:nvSpPr>
          <p:cNvPr id="101" name="Google Shape;101;p22"/>
          <p:cNvSpPr txBox="1"/>
          <p:nvPr>
            <p:ph idx="5" type="title"/>
          </p:nvPr>
        </p:nvSpPr>
        <p:spPr>
          <a:xfrm>
            <a:off x="285765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400"/>
              <a:buChar char="●"/>
              <a:defRPr sz="1400">
                <a:solidFill>
                  <a:schemeClr val="lt1"/>
                </a:solidFill>
              </a:defRPr>
            </a:lvl1pPr>
            <a:lvl2pPr lvl="1" algn="ctr">
              <a:lnSpc>
                <a:spcPct val="100000"/>
              </a:lnSpc>
              <a:spcBef>
                <a:spcPts val="0"/>
              </a:spcBef>
              <a:spcAft>
                <a:spcPts val="0"/>
              </a:spcAft>
              <a:buSzPts val="4200"/>
              <a:buChar char="○"/>
              <a:defRPr sz="4200"/>
            </a:lvl2pPr>
            <a:lvl3pPr lvl="2" algn="ctr">
              <a:lnSpc>
                <a:spcPct val="100000"/>
              </a:lnSpc>
              <a:spcBef>
                <a:spcPts val="0"/>
              </a:spcBef>
              <a:spcAft>
                <a:spcPts val="0"/>
              </a:spcAft>
              <a:buSzPts val="4200"/>
              <a:buChar char="■"/>
              <a:defRPr sz="4200"/>
            </a:lvl3pPr>
            <a:lvl4pPr lvl="3" algn="ctr">
              <a:lnSpc>
                <a:spcPct val="100000"/>
              </a:lnSpc>
              <a:spcBef>
                <a:spcPts val="0"/>
              </a:spcBef>
              <a:spcAft>
                <a:spcPts val="0"/>
              </a:spcAft>
              <a:buSzPts val="4200"/>
              <a:buChar char="●"/>
              <a:defRPr sz="4200"/>
            </a:lvl4pPr>
            <a:lvl5pPr lvl="4" algn="ctr">
              <a:lnSpc>
                <a:spcPct val="100000"/>
              </a:lnSpc>
              <a:spcBef>
                <a:spcPts val="0"/>
              </a:spcBef>
              <a:spcAft>
                <a:spcPts val="0"/>
              </a:spcAft>
              <a:buSzPts val="4200"/>
              <a:buChar char="○"/>
              <a:defRPr sz="4200"/>
            </a:lvl5pPr>
            <a:lvl6pPr lvl="5" algn="ctr">
              <a:lnSpc>
                <a:spcPct val="100000"/>
              </a:lnSpc>
              <a:spcBef>
                <a:spcPts val="0"/>
              </a:spcBef>
              <a:spcAft>
                <a:spcPts val="0"/>
              </a:spcAft>
              <a:buSzPts val="4200"/>
              <a:buChar char="■"/>
              <a:defRPr sz="4200"/>
            </a:lvl6pPr>
            <a:lvl7pPr lvl="6" algn="ctr">
              <a:lnSpc>
                <a:spcPct val="100000"/>
              </a:lnSpc>
              <a:spcBef>
                <a:spcPts val="0"/>
              </a:spcBef>
              <a:spcAft>
                <a:spcPts val="0"/>
              </a:spcAft>
              <a:buSzPts val="4200"/>
              <a:buChar char="●"/>
              <a:defRPr sz="4200"/>
            </a:lvl7pPr>
            <a:lvl8pPr lvl="7" algn="ctr">
              <a:lnSpc>
                <a:spcPct val="100000"/>
              </a:lnSpc>
              <a:spcBef>
                <a:spcPts val="0"/>
              </a:spcBef>
              <a:spcAft>
                <a:spcPts val="0"/>
              </a:spcAft>
              <a:buSzPts val="4200"/>
              <a:buChar char="○"/>
              <a:defRPr sz="4200"/>
            </a:lvl8pPr>
            <a:lvl9pPr lvl="8" algn="ctr">
              <a:lnSpc>
                <a:spcPct val="100000"/>
              </a:lnSpc>
              <a:spcBef>
                <a:spcPts val="0"/>
              </a:spcBef>
              <a:spcAft>
                <a:spcPts val="0"/>
              </a:spcAft>
              <a:buSzPts val="4200"/>
              <a:buChar char="■"/>
              <a:defRPr sz="4200"/>
            </a:lvl9pPr>
          </a:lstStyle>
          <a:p/>
        </p:txBody>
      </p:sp>
      <p:sp>
        <p:nvSpPr>
          <p:cNvPr id="102" name="Google Shape;102;p22"/>
          <p:cNvSpPr txBox="1"/>
          <p:nvPr>
            <p:ph idx="6" type="title"/>
          </p:nvPr>
        </p:nvSpPr>
        <p:spPr>
          <a:xfrm>
            <a:off x="60986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5E0942"/>
              </a:buClr>
              <a:buSzPts val="1400"/>
              <a:buNone/>
              <a:defRPr b="1" sz="1400">
                <a:solidFill>
                  <a:srgbClr val="5E0942"/>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103" name="Shape 103"/>
        <p:cNvGrpSpPr/>
        <p:nvPr/>
      </p:nvGrpSpPr>
      <p:grpSpPr>
        <a:xfrm>
          <a:off x="0" y="0"/>
          <a:ext cx="0" cy="0"/>
          <a:chOff x="0" y="0"/>
          <a:chExt cx="0" cy="0"/>
        </a:xfrm>
      </p:grpSpPr>
      <p:pic>
        <p:nvPicPr>
          <p:cNvPr id="104" name="Google Shape;104;p23"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105" name="Google Shape;105;p23"/>
          <p:cNvSpPr txBox="1"/>
          <p:nvPr/>
        </p:nvSpPr>
        <p:spPr>
          <a:xfrm>
            <a:off x="549125" y="1437850"/>
            <a:ext cx="7293000" cy="33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106" name="Google Shape;106;p23"/>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0E7EC"/>
              </a:buClr>
              <a:buSzPts val="4100"/>
              <a:buNone/>
              <a:defRPr b="1" sz="4100">
                <a:solidFill>
                  <a:srgbClr val="F0E7EC"/>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7" name="Google Shape;107;p2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2300"/>
              <a:buNone/>
              <a:defRPr sz="2300">
                <a:solidFill>
                  <a:srgbClr val="F0E7E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USTOM">
    <p:bg>
      <p:bgPr>
        <a:solidFill>
          <a:srgbClr val="E6F0F1"/>
        </a:solidFill>
      </p:bgPr>
    </p:bg>
    <p:spTree>
      <p:nvGrpSpPr>
        <p:cNvPr id="108" name="Shape 108"/>
        <p:cNvGrpSpPr/>
        <p:nvPr/>
      </p:nvGrpSpPr>
      <p:grpSpPr>
        <a:xfrm>
          <a:off x="0" y="0"/>
          <a:ext cx="0" cy="0"/>
          <a:chOff x="0" y="0"/>
          <a:chExt cx="0" cy="0"/>
        </a:xfrm>
      </p:grpSpPr>
      <p:sp>
        <p:nvSpPr>
          <p:cNvPr id="109" name="Google Shape;109;p24"/>
          <p:cNvSpPr txBox="1"/>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300">
              <a:solidFill>
                <a:srgbClr val="000000"/>
              </a:solidFill>
              <a:latin typeface="Montserrat"/>
              <a:ea typeface="Montserrat"/>
              <a:cs typeface="Montserrat"/>
              <a:sym typeface="Montserrat"/>
            </a:endParaRPr>
          </a:p>
        </p:txBody>
      </p:sp>
      <p:sp>
        <p:nvSpPr>
          <p:cNvPr id="110" name="Google Shape;110;p24"/>
          <p:cNvSpPr/>
          <p:nvPr/>
        </p:nvSpPr>
        <p:spPr>
          <a:xfrm>
            <a:off x="5898353" y="-2223324"/>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
        <p:nvSpPr>
          <p:cNvPr id="111" name="Google Shape;111;p24"/>
          <p:cNvSpPr txBox="1"/>
          <p:nvPr>
            <p:ph type="title"/>
          </p:nvPr>
        </p:nvSpPr>
        <p:spPr>
          <a:xfrm>
            <a:off x="2066400" y="3996100"/>
            <a:ext cx="5389200" cy="5727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5E0942"/>
              </a:buClr>
              <a:buSzPts val="2800"/>
              <a:buNone/>
              <a:defRPr>
                <a:solidFill>
                  <a:srgbClr val="5E0942"/>
                </a:solidFil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12" name="Google Shape;112;p24"/>
          <p:cNvSpPr/>
          <p:nvPr>
            <p:ph idx="2" type="pic"/>
          </p:nvPr>
        </p:nvSpPr>
        <p:spPr>
          <a:xfrm>
            <a:off x="3519150" y="1286675"/>
            <a:ext cx="2483700" cy="2427000"/>
          </a:xfrm>
          <a:prstGeom prst="ellipse">
            <a:avLst/>
          </a:prstGeom>
          <a:noFill/>
          <a:ln>
            <a:noFill/>
          </a:ln>
        </p:spPr>
      </p:sp>
      <p:sp>
        <p:nvSpPr>
          <p:cNvPr id="113" name="Google Shape;113;p24"/>
          <p:cNvSpPr/>
          <p:nvPr/>
        </p:nvSpPr>
        <p:spPr>
          <a:xfrm>
            <a:off x="-2181347" y="858176"/>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114" name="Google Shape;114;p24"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5" name="Shape 115"/>
        <p:cNvGrpSpPr/>
        <p:nvPr/>
      </p:nvGrpSpPr>
      <p:grpSpPr>
        <a:xfrm>
          <a:off x="0" y="0"/>
          <a:ext cx="0" cy="0"/>
          <a:chOff x="0" y="0"/>
          <a:chExt cx="0" cy="0"/>
        </a:xfrm>
      </p:grpSpPr>
      <p:sp>
        <p:nvSpPr>
          <p:cNvPr id="116" name="Google Shape;116;p25"/>
          <p:cNvSpPr txBox="1"/>
          <p:nvPr>
            <p:ph type="title"/>
          </p:nvPr>
        </p:nvSpPr>
        <p:spPr>
          <a:xfrm>
            <a:off x="628650" y="273844"/>
            <a:ext cx="7886700" cy="994200"/>
          </a:xfrm>
          <a:prstGeom prst="rect">
            <a:avLst/>
          </a:prstGeom>
          <a:noFill/>
          <a:ln>
            <a:noFill/>
          </a:ln>
        </p:spPr>
        <p:txBody>
          <a:bodyPr anchorCtr="0" anchor="ctr" bIns="17150" lIns="34275" spcFirstLastPara="1" rIns="34275" wrap="square" tIns="17150">
            <a:normAutofit/>
          </a:bodyPr>
          <a:lstStyle>
            <a:lvl1pPr lvl="0" algn="l">
              <a:lnSpc>
                <a:spcPct val="90000"/>
              </a:lnSpc>
              <a:spcBef>
                <a:spcPts val="0"/>
              </a:spcBef>
              <a:spcAft>
                <a:spcPts val="0"/>
              </a:spcAft>
              <a:buClr>
                <a:schemeClr val="accent1"/>
              </a:buClr>
              <a:buSzPts val="700"/>
              <a:buNone/>
              <a:defRPr>
                <a:solidFill>
                  <a:schemeClr val="accent1"/>
                </a:solidFill>
              </a:defRPr>
            </a:lvl1pPr>
            <a:lvl2pPr lvl="1" algn="l">
              <a:lnSpc>
                <a:spcPct val="100000"/>
              </a:lnSpc>
              <a:spcBef>
                <a:spcPts val="0"/>
              </a:spcBef>
              <a:spcAft>
                <a:spcPts val="0"/>
              </a:spcAft>
              <a:buClr>
                <a:schemeClr val="accent1"/>
              </a:buClr>
              <a:buSzPts val="500"/>
              <a:buNone/>
              <a:defRPr>
                <a:solidFill>
                  <a:schemeClr val="accent1"/>
                </a:solidFill>
              </a:defRPr>
            </a:lvl2pPr>
            <a:lvl3pPr lvl="2" algn="l">
              <a:lnSpc>
                <a:spcPct val="100000"/>
              </a:lnSpc>
              <a:spcBef>
                <a:spcPts val="0"/>
              </a:spcBef>
              <a:spcAft>
                <a:spcPts val="0"/>
              </a:spcAft>
              <a:buClr>
                <a:schemeClr val="accent1"/>
              </a:buClr>
              <a:buSzPts val="500"/>
              <a:buNone/>
              <a:defRPr>
                <a:solidFill>
                  <a:schemeClr val="accent1"/>
                </a:solidFill>
              </a:defRPr>
            </a:lvl3pPr>
            <a:lvl4pPr lvl="3" algn="l">
              <a:lnSpc>
                <a:spcPct val="100000"/>
              </a:lnSpc>
              <a:spcBef>
                <a:spcPts val="0"/>
              </a:spcBef>
              <a:spcAft>
                <a:spcPts val="0"/>
              </a:spcAft>
              <a:buClr>
                <a:schemeClr val="accent1"/>
              </a:buClr>
              <a:buSzPts val="500"/>
              <a:buNone/>
              <a:defRPr>
                <a:solidFill>
                  <a:schemeClr val="accent1"/>
                </a:solidFill>
              </a:defRPr>
            </a:lvl4pPr>
            <a:lvl5pPr lvl="4" algn="l">
              <a:lnSpc>
                <a:spcPct val="100000"/>
              </a:lnSpc>
              <a:spcBef>
                <a:spcPts val="0"/>
              </a:spcBef>
              <a:spcAft>
                <a:spcPts val="0"/>
              </a:spcAft>
              <a:buClr>
                <a:schemeClr val="accent1"/>
              </a:buClr>
              <a:buSzPts val="500"/>
              <a:buNone/>
              <a:defRPr>
                <a:solidFill>
                  <a:schemeClr val="accent1"/>
                </a:solidFill>
              </a:defRPr>
            </a:lvl5pPr>
            <a:lvl6pPr lvl="5" algn="l">
              <a:lnSpc>
                <a:spcPct val="100000"/>
              </a:lnSpc>
              <a:spcBef>
                <a:spcPts val="0"/>
              </a:spcBef>
              <a:spcAft>
                <a:spcPts val="0"/>
              </a:spcAft>
              <a:buClr>
                <a:schemeClr val="accent1"/>
              </a:buClr>
              <a:buSzPts val="500"/>
              <a:buNone/>
              <a:defRPr>
                <a:solidFill>
                  <a:schemeClr val="accent1"/>
                </a:solidFill>
              </a:defRPr>
            </a:lvl6pPr>
            <a:lvl7pPr lvl="6" algn="l">
              <a:lnSpc>
                <a:spcPct val="100000"/>
              </a:lnSpc>
              <a:spcBef>
                <a:spcPts val="0"/>
              </a:spcBef>
              <a:spcAft>
                <a:spcPts val="0"/>
              </a:spcAft>
              <a:buClr>
                <a:schemeClr val="accent1"/>
              </a:buClr>
              <a:buSzPts val="500"/>
              <a:buNone/>
              <a:defRPr>
                <a:solidFill>
                  <a:schemeClr val="accent1"/>
                </a:solidFill>
              </a:defRPr>
            </a:lvl7pPr>
            <a:lvl8pPr lvl="7" algn="l">
              <a:lnSpc>
                <a:spcPct val="100000"/>
              </a:lnSpc>
              <a:spcBef>
                <a:spcPts val="0"/>
              </a:spcBef>
              <a:spcAft>
                <a:spcPts val="0"/>
              </a:spcAft>
              <a:buClr>
                <a:schemeClr val="accent1"/>
              </a:buClr>
              <a:buSzPts val="500"/>
              <a:buNone/>
              <a:defRPr>
                <a:solidFill>
                  <a:schemeClr val="accent1"/>
                </a:solidFill>
              </a:defRPr>
            </a:lvl8pPr>
            <a:lvl9pPr lvl="8" algn="l">
              <a:lnSpc>
                <a:spcPct val="100000"/>
              </a:lnSpc>
              <a:spcBef>
                <a:spcPts val="0"/>
              </a:spcBef>
              <a:spcAft>
                <a:spcPts val="0"/>
              </a:spcAft>
              <a:buClr>
                <a:schemeClr val="accent1"/>
              </a:buClr>
              <a:buSzPts val="500"/>
              <a:buNone/>
              <a:defRPr>
                <a:solidFill>
                  <a:schemeClr val="accent1"/>
                </a:solidFill>
              </a:defRPr>
            </a:lvl9pPr>
          </a:lstStyle>
          <a:p/>
        </p:txBody>
      </p:sp>
      <p:sp>
        <p:nvSpPr>
          <p:cNvPr id="117" name="Google Shape;117;p25"/>
          <p:cNvSpPr txBox="1"/>
          <p:nvPr>
            <p:ph idx="1" type="body"/>
          </p:nvPr>
        </p:nvSpPr>
        <p:spPr>
          <a:xfrm>
            <a:off x="628650" y="1369219"/>
            <a:ext cx="7886700" cy="3263400"/>
          </a:xfrm>
          <a:prstGeom prst="rect">
            <a:avLst/>
          </a:prstGeom>
          <a:noFill/>
          <a:ln>
            <a:noFill/>
          </a:ln>
        </p:spPr>
        <p:txBody>
          <a:bodyPr anchorCtr="0" anchor="t" bIns="17150" lIns="34275" spcFirstLastPara="1" rIns="34275" wrap="square" tIns="17150">
            <a:normAutofit/>
          </a:bodyPr>
          <a:lstStyle>
            <a:lvl1pPr indent="-273050" lvl="0" marL="457200" algn="l">
              <a:lnSpc>
                <a:spcPct val="90000"/>
              </a:lnSpc>
              <a:spcBef>
                <a:spcPts val="800"/>
              </a:spcBef>
              <a:spcAft>
                <a:spcPts val="0"/>
              </a:spcAft>
              <a:buClr>
                <a:srgbClr val="A3638F"/>
              </a:buClr>
              <a:buSzPts val="700"/>
              <a:buChar char="•"/>
              <a:defRPr>
                <a:solidFill>
                  <a:srgbClr val="A3638F"/>
                </a:solidFill>
              </a:defRPr>
            </a:lvl1pPr>
            <a:lvl2pPr indent="-273050" lvl="1" marL="914400" algn="l">
              <a:lnSpc>
                <a:spcPct val="90000"/>
              </a:lnSpc>
              <a:spcBef>
                <a:spcPts val="400"/>
              </a:spcBef>
              <a:spcAft>
                <a:spcPts val="0"/>
              </a:spcAft>
              <a:buClr>
                <a:srgbClr val="A3638F"/>
              </a:buClr>
              <a:buSzPts val="700"/>
              <a:buChar char="•"/>
              <a:defRPr>
                <a:solidFill>
                  <a:srgbClr val="A3638F"/>
                </a:solidFill>
              </a:defRPr>
            </a:lvl2pPr>
            <a:lvl3pPr indent="-273050" lvl="2" marL="1371600" algn="l">
              <a:lnSpc>
                <a:spcPct val="90000"/>
              </a:lnSpc>
              <a:spcBef>
                <a:spcPts val="400"/>
              </a:spcBef>
              <a:spcAft>
                <a:spcPts val="0"/>
              </a:spcAft>
              <a:buClr>
                <a:srgbClr val="A3638F"/>
              </a:buClr>
              <a:buSzPts val="700"/>
              <a:buChar char="•"/>
              <a:defRPr>
                <a:solidFill>
                  <a:srgbClr val="A3638F"/>
                </a:solidFill>
              </a:defRPr>
            </a:lvl3pPr>
            <a:lvl4pPr indent="-273050" lvl="3" marL="1828800" algn="l">
              <a:lnSpc>
                <a:spcPct val="90000"/>
              </a:lnSpc>
              <a:spcBef>
                <a:spcPts val="400"/>
              </a:spcBef>
              <a:spcAft>
                <a:spcPts val="0"/>
              </a:spcAft>
              <a:buClr>
                <a:srgbClr val="A3638F"/>
              </a:buClr>
              <a:buSzPts val="700"/>
              <a:buChar char="•"/>
              <a:defRPr>
                <a:solidFill>
                  <a:srgbClr val="A3638F"/>
                </a:solidFill>
              </a:defRPr>
            </a:lvl4pPr>
            <a:lvl5pPr indent="-273050" lvl="4" marL="2286000" algn="l">
              <a:lnSpc>
                <a:spcPct val="90000"/>
              </a:lnSpc>
              <a:spcBef>
                <a:spcPts val="400"/>
              </a:spcBef>
              <a:spcAft>
                <a:spcPts val="0"/>
              </a:spcAft>
              <a:buClr>
                <a:srgbClr val="A3638F"/>
              </a:buClr>
              <a:buSzPts val="700"/>
              <a:buChar char="•"/>
              <a:defRPr>
                <a:solidFill>
                  <a:srgbClr val="A3638F"/>
                </a:solidFill>
              </a:defRPr>
            </a:lvl5pPr>
            <a:lvl6pPr indent="-273050" lvl="5" marL="2743200" algn="l">
              <a:lnSpc>
                <a:spcPct val="90000"/>
              </a:lnSpc>
              <a:spcBef>
                <a:spcPts val="400"/>
              </a:spcBef>
              <a:spcAft>
                <a:spcPts val="0"/>
              </a:spcAft>
              <a:buClr>
                <a:srgbClr val="A3638F"/>
              </a:buClr>
              <a:buSzPts val="700"/>
              <a:buChar char="•"/>
              <a:defRPr>
                <a:solidFill>
                  <a:srgbClr val="A3638F"/>
                </a:solidFill>
              </a:defRPr>
            </a:lvl6pPr>
            <a:lvl7pPr indent="-273050" lvl="6" marL="3200400" algn="l">
              <a:lnSpc>
                <a:spcPct val="90000"/>
              </a:lnSpc>
              <a:spcBef>
                <a:spcPts val="400"/>
              </a:spcBef>
              <a:spcAft>
                <a:spcPts val="0"/>
              </a:spcAft>
              <a:buClr>
                <a:srgbClr val="A3638F"/>
              </a:buClr>
              <a:buSzPts val="700"/>
              <a:buChar char="•"/>
              <a:defRPr>
                <a:solidFill>
                  <a:srgbClr val="A3638F"/>
                </a:solidFill>
              </a:defRPr>
            </a:lvl7pPr>
            <a:lvl8pPr indent="-273050" lvl="7" marL="3657600" algn="l">
              <a:lnSpc>
                <a:spcPct val="90000"/>
              </a:lnSpc>
              <a:spcBef>
                <a:spcPts val="400"/>
              </a:spcBef>
              <a:spcAft>
                <a:spcPts val="0"/>
              </a:spcAft>
              <a:buClr>
                <a:srgbClr val="A3638F"/>
              </a:buClr>
              <a:buSzPts val="700"/>
              <a:buChar char="•"/>
              <a:defRPr>
                <a:solidFill>
                  <a:srgbClr val="A3638F"/>
                </a:solidFill>
              </a:defRPr>
            </a:lvl8pPr>
            <a:lvl9pPr indent="-273050" lvl="8" marL="4114800" algn="l">
              <a:lnSpc>
                <a:spcPct val="90000"/>
              </a:lnSpc>
              <a:spcBef>
                <a:spcPts val="400"/>
              </a:spcBef>
              <a:spcAft>
                <a:spcPts val="0"/>
              </a:spcAft>
              <a:buClr>
                <a:srgbClr val="A3638F"/>
              </a:buClr>
              <a:buSzPts val="700"/>
              <a:buChar char="•"/>
              <a:defRPr>
                <a:solidFill>
                  <a:srgbClr val="A3638F"/>
                </a:solidFill>
              </a:defRPr>
            </a:lvl9pPr>
          </a:lstStyle>
          <a:p/>
        </p:txBody>
      </p:sp>
      <p:sp>
        <p:nvSpPr>
          <p:cNvPr id="118" name="Google Shape;118;p25"/>
          <p:cNvSpPr txBox="1"/>
          <p:nvPr>
            <p:ph idx="10" type="dt"/>
          </p:nvPr>
        </p:nvSpPr>
        <p:spPr>
          <a:xfrm>
            <a:off x="628650" y="4767263"/>
            <a:ext cx="2057400" cy="273900"/>
          </a:xfrm>
          <a:prstGeom prst="rect">
            <a:avLst/>
          </a:prstGeom>
          <a:noFill/>
          <a:ln>
            <a:noFill/>
          </a:ln>
        </p:spPr>
        <p:txBody>
          <a:bodyPr anchorCtr="0" anchor="ctr" bIns="17150" lIns="34275" spcFirstLastPara="1" rIns="34275" wrap="square" tIns="17150">
            <a:noAutofit/>
          </a:bodyPr>
          <a:lstStyle>
            <a:lvl1pPr lvl="0" algn="l">
              <a:lnSpc>
                <a:spcPct val="100000"/>
              </a:lnSpc>
              <a:spcBef>
                <a:spcPts val="0"/>
              </a:spcBef>
              <a:spcAft>
                <a:spcPts val="0"/>
              </a:spcAft>
              <a:buSzPts val="500"/>
              <a:buNone/>
              <a:defRPr sz="1100"/>
            </a:lvl1pPr>
            <a:lvl2pPr lvl="1" algn="l">
              <a:lnSpc>
                <a:spcPct val="100000"/>
              </a:lnSpc>
              <a:spcBef>
                <a:spcPts val="0"/>
              </a:spcBef>
              <a:spcAft>
                <a:spcPts val="0"/>
              </a:spcAft>
              <a:buSzPts val="500"/>
              <a:buNone/>
              <a:defRPr sz="1100"/>
            </a:lvl2pPr>
            <a:lvl3pPr lvl="2" algn="l">
              <a:lnSpc>
                <a:spcPct val="100000"/>
              </a:lnSpc>
              <a:spcBef>
                <a:spcPts val="0"/>
              </a:spcBef>
              <a:spcAft>
                <a:spcPts val="0"/>
              </a:spcAft>
              <a:buSzPts val="500"/>
              <a:buNone/>
              <a:defRPr sz="1100"/>
            </a:lvl3pPr>
            <a:lvl4pPr lvl="3" algn="l">
              <a:lnSpc>
                <a:spcPct val="100000"/>
              </a:lnSpc>
              <a:spcBef>
                <a:spcPts val="0"/>
              </a:spcBef>
              <a:spcAft>
                <a:spcPts val="0"/>
              </a:spcAft>
              <a:buSzPts val="500"/>
              <a:buNone/>
              <a:defRPr sz="1100"/>
            </a:lvl4pPr>
            <a:lvl5pPr lvl="4" algn="l">
              <a:lnSpc>
                <a:spcPct val="100000"/>
              </a:lnSpc>
              <a:spcBef>
                <a:spcPts val="0"/>
              </a:spcBef>
              <a:spcAft>
                <a:spcPts val="0"/>
              </a:spcAft>
              <a:buSzPts val="500"/>
              <a:buNone/>
              <a:defRPr sz="1100"/>
            </a:lvl5pPr>
            <a:lvl6pPr lvl="5" algn="l">
              <a:lnSpc>
                <a:spcPct val="100000"/>
              </a:lnSpc>
              <a:spcBef>
                <a:spcPts val="0"/>
              </a:spcBef>
              <a:spcAft>
                <a:spcPts val="0"/>
              </a:spcAft>
              <a:buSzPts val="500"/>
              <a:buNone/>
              <a:defRPr sz="1100"/>
            </a:lvl6pPr>
            <a:lvl7pPr lvl="6" algn="l">
              <a:lnSpc>
                <a:spcPct val="100000"/>
              </a:lnSpc>
              <a:spcBef>
                <a:spcPts val="0"/>
              </a:spcBef>
              <a:spcAft>
                <a:spcPts val="0"/>
              </a:spcAft>
              <a:buSzPts val="500"/>
              <a:buNone/>
              <a:defRPr sz="1100"/>
            </a:lvl7pPr>
            <a:lvl8pPr lvl="7" algn="l">
              <a:lnSpc>
                <a:spcPct val="100000"/>
              </a:lnSpc>
              <a:spcBef>
                <a:spcPts val="0"/>
              </a:spcBef>
              <a:spcAft>
                <a:spcPts val="0"/>
              </a:spcAft>
              <a:buSzPts val="500"/>
              <a:buNone/>
              <a:defRPr sz="1100"/>
            </a:lvl8pPr>
            <a:lvl9pPr lvl="8" algn="l">
              <a:lnSpc>
                <a:spcPct val="100000"/>
              </a:lnSpc>
              <a:spcBef>
                <a:spcPts val="0"/>
              </a:spcBef>
              <a:spcAft>
                <a:spcPts val="0"/>
              </a:spcAft>
              <a:buSzPts val="500"/>
              <a:buNone/>
              <a:defRPr sz="1100"/>
            </a:lvl9pPr>
          </a:lstStyle>
          <a:p/>
        </p:txBody>
      </p:sp>
      <p:sp>
        <p:nvSpPr>
          <p:cNvPr id="119" name="Google Shape;119;p25"/>
          <p:cNvSpPr txBox="1"/>
          <p:nvPr>
            <p:ph idx="11" type="ftr"/>
          </p:nvPr>
        </p:nvSpPr>
        <p:spPr>
          <a:xfrm>
            <a:off x="3028950" y="4767263"/>
            <a:ext cx="3086100" cy="273900"/>
          </a:xfrm>
          <a:prstGeom prst="rect">
            <a:avLst/>
          </a:prstGeom>
          <a:noFill/>
          <a:ln>
            <a:noFill/>
          </a:ln>
        </p:spPr>
        <p:txBody>
          <a:bodyPr anchorCtr="0" anchor="ctr" bIns="17150" lIns="34275" spcFirstLastPara="1" rIns="34275" wrap="square" tIns="17150">
            <a:noAutofit/>
          </a:bodyPr>
          <a:lstStyle>
            <a:lvl1pPr lvl="0" algn="ctr">
              <a:lnSpc>
                <a:spcPct val="100000"/>
              </a:lnSpc>
              <a:spcBef>
                <a:spcPts val="0"/>
              </a:spcBef>
              <a:spcAft>
                <a:spcPts val="0"/>
              </a:spcAft>
              <a:buSzPts val="500"/>
              <a:buNone/>
              <a:defRPr sz="1100"/>
            </a:lvl1pPr>
            <a:lvl2pPr lvl="1" algn="l">
              <a:lnSpc>
                <a:spcPct val="100000"/>
              </a:lnSpc>
              <a:spcBef>
                <a:spcPts val="0"/>
              </a:spcBef>
              <a:spcAft>
                <a:spcPts val="0"/>
              </a:spcAft>
              <a:buSzPts val="500"/>
              <a:buNone/>
              <a:defRPr sz="1100"/>
            </a:lvl2pPr>
            <a:lvl3pPr lvl="2" algn="l">
              <a:lnSpc>
                <a:spcPct val="100000"/>
              </a:lnSpc>
              <a:spcBef>
                <a:spcPts val="0"/>
              </a:spcBef>
              <a:spcAft>
                <a:spcPts val="0"/>
              </a:spcAft>
              <a:buSzPts val="500"/>
              <a:buNone/>
              <a:defRPr sz="1100"/>
            </a:lvl3pPr>
            <a:lvl4pPr lvl="3" algn="l">
              <a:lnSpc>
                <a:spcPct val="100000"/>
              </a:lnSpc>
              <a:spcBef>
                <a:spcPts val="0"/>
              </a:spcBef>
              <a:spcAft>
                <a:spcPts val="0"/>
              </a:spcAft>
              <a:buSzPts val="500"/>
              <a:buNone/>
              <a:defRPr sz="1100"/>
            </a:lvl4pPr>
            <a:lvl5pPr lvl="4" algn="l">
              <a:lnSpc>
                <a:spcPct val="100000"/>
              </a:lnSpc>
              <a:spcBef>
                <a:spcPts val="0"/>
              </a:spcBef>
              <a:spcAft>
                <a:spcPts val="0"/>
              </a:spcAft>
              <a:buSzPts val="500"/>
              <a:buNone/>
              <a:defRPr sz="1100"/>
            </a:lvl5pPr>
            <a:lvl6pPr lvl="5" algn="l">
              <a:lnSpc>
                <a:spcPct val="100000"/>
              </a:lnSpc>
              <a:spcBef>
                <a:spcPts val="0"/>
              </a:spcBef>
              <a:spcAft>
                <a:spcPts val="0"/>
              </a:spcAft>
              <a:buSzPts val="500"/>
              <a:buNone/>
              <a:defRPr sz="1100"/>
            </a:lvl6pPr>
            <a:lvl7pPr lvl="6" algn="l">
              <a:lnSpc>
                <a:spcPct val="100000"/>
              </a:lnSpc>
              <a:spcBef>
                <a:spcPts val="0"/>
              </a:spcBef>
              <a:spcAft>
                <a:spcPts val="0"/>
              </a:spcAft>
              <a:buSzPts val="500"/>
              <a:buNone/>
              <a:defRPr sz="1100"/>
            </a:lvl7pPr>
            <a:lvl8pPr lvl="7" algn="l">
              <a:lnSpc>
                <a:spcPct val="100000"/>
              </a:lnSpc>
              <a:spcBef>
                <a:spcPts val="0"/>
              </a:spcBef>
              <a:spcAft>
                <a:spcPts val="0"/>
              </a:spcAft>
              <a:buSzPts val="500"/>
              <a:buNone/>
              <a:defRPr sz="1100"/>
            </a:lvl8pPr>
            <a:lvl9pPr lvl="8" algn="l">
              <a:lnSpc>
                <a:spcPct val="100000"/>
              </a:lnSpc>
              <a:spcBef>
                <a:spcPts val="0"/>
              </a:spcBef>
              <a:spcAft>
                <a:spcPts val="0"/>
              </a:spcAft>
              <a:buSzPts val="500"/>
              <a:buNone/>
              <a:defRPr sz="1100"/>
            </a:lvl9pPr>
          </a:lstStyle>
          <a:p/>
        </p:txBody>
      </p:sp>
      <p:sp>
        <p:nvSpPr>
          <p:cNvPr id="120" name="Google Shape;120;p25"/>
          <p:cNvSpPr txBox="1"/>
          <p:nvPr>
            <p:ph idx="12" type="sldNum"/>
          </p:nvPr>
        </p:nvSpPr>
        <p:spPr>
          <a:xfrm>
            <a:off x="6457950" y="4767263"/>
            <a:ext cx="2057400" cy="273900"/>
          </a:xfrm>
          <a:prstGeom prst="rect">
            <a:avLst/>
          </a:prstGeom>
          <a:noFill/>
          <a:ln>
            <a:noFill/>
          </a:ln>
        </p:spPr>
        <p:txBody>
          <a:bodyPr anchorCtr="0" anchor="ctr" bIns="17150" lIns="34275" spcFirstLastPara="1" rIns="34275" wrap="square" tIns="1715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
    <p:spTree>
      <p:nvGrpSpPr>
        <p:cNvPr id="121" name="Shape 121"/>
        <p:cNvGrpSpPr/>
        <p:nvPr/>
      </p:nvGrpSpPr>
      <p:grpSpPr>
        <a:xfrm>
          <a:off x="0" y="0"/>
          <a:ext cx="0" cy="0"/>
          <a:chOff x="0" y="0"/>
          <a:chExt cx="0" cy="0"/>
        </a:xfrm>
      </p:grpSpPr>
      <p:sp>
        <p:nvSpPr>
          <p:cNvPr id="122" name="Google Shape;122;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accent2"/>
              </a:buClr>
              <a:buSzPts val="2800"/>
              <a:buNone/>
              <a:defRPr>
                <a:solidFill>
                  <a:schemeClr val="accen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3" name="Google Shape;123;p26"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124" name="Google Shape;124;p26"/>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006A71"/>
              </a:solidFill>
              <a:latin typeface="Montserrat"/>
              <a:ea typeface="Montserrat"/>
              <a:cs typeface="Montserrat"/>
              <a:sym typeface="Montserra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2">
    <p:spTree>
      <p:nvGrpSpPr>
        <p:cNvPr id="125" name="Shape 125"/>
        <p:cNvGrpSpPr/>
        <p:nvPr/>
      </p:nvGrpSpPr>
      <p:grpSpPr>
        <a:xfrm>
          <a:off x="0" y="0"/>
          <a:ext cx="0" cy="0"/>
          <a:chOff x="0" y="0"/>
          <a:chExt cx="0" cy="0"/>
        </a:xfrm>
      </p:grpSpPr>
      <p:sp>
        <p:nvSpPr>
          <p:cNvPr id="126" name="Google Shape;126;p27"/>
          <p:cNvSpPr txBox="1"/>
          <p:nvPr>
            <p:ph type="title"/>
          </p:nvPr>
        </p:nvSpPr>
        <p:spPr>
          <a:xfrm>
            <a:off x="698225" y="445025"/>
            <a:ext cx="8134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a:solidFill>
                  <a:srgbClr val="5E0942"/>
                </a:solidFill>
              </a:defRPr>
            </a:lvl1pPr>
            <a:lvl2pPr lvl="1">
              <a:spcBef>
                <a:spcPts val="0"/>
              </a:spcBef>
              <a:spcAft>
                <a:spcPts val="0"/>
              </a:spcAft>
              <a:buClr>
                <a:srgbClr val="5E0942"/>
              </a:buClr>
              <a:buSzPts val="2800"/>
              <a:buNone/>
              <a:defRPr>
                <a:solidFill>
                  <a:srgbClr val="5E0942"/>
                </a:solidFill>
              </a:defRPr>
            </a:lvl2pPr>
            <a:lvl3pPr lvl="2">
              <a:spcBef>
                <a:spcPts val="0"/>
              </a:spcBef>
              <a:spcAft>
                <a:spcPts val="0"/>
              </a:spcAft>
              <a:buClr>
                <a:srgbClr val="5E0942"/>
              </a:buClr>
              <a:buSzPts val="2800"/>
              <a:buNone/>
              <a:defRPr>
                <a:solidFill>
                  <a:srgbClr val="5E0942"/>
                </a:solidFill>
              </a:defRPr>
            </a:lvl3pPr>
            <a:lvl4pPr lvl="3">
              <a:spcBef>
                <a:spcPts val="0"/>
              </a:spcBef>
              <a:spcAft>
                <a:spcPts val="0"/>
              </a:spcAft>
              <a:buClr>
                <a:srgbClr val="5E0942"/>
              </a:buClr>
              <a:buSzPts val="2800"/>
              <a:buNone/>
              <a:defRPr>
                <a:solidFill>
                  <a:srgbClr val="5E0942"/>
                </a:solidFill>
              </a:defRPr>
            </a:lvl4pPr>
            <a:lvl5pPr lvl="4">
              <a:spcBef>
                <a:spcPts val="0"/>
              </a:spcBef>
              <a:spcAft>
                <a:spcPts val="0"/>
              </a:spcAft>
              <a:buClr>
                <a:srgbClr val="5E0942"/>
              </a:buClr>
              <a:buSzPts val="2800"/>
              <a:buNone/>
              <a:defRPr>
                <a:solidFill>
                  <a:srgbClr val="5E0942"/>
                </a:solidFill>
              </a:defRPr>
            </a:lvl5pPr>
            <a:lvl6pPr lvl="5">
              <a:spcBef>
                <a:spcPts val="0"/>
              </a:spcBef>
              <a:spcAft>
                <a:spcPts val="0"/>
              </a:spcAft>
              <a:buClr>
                <a:srgbClr val="5E0942"/>
              </a:buClr>
              <a:buSzPts val="2800"/>
              <a:buNone/>
              <a:defRPr>
                <a:solidFill>
                  <a:srgbClr val="5E0942"/>
                </a:solidFill>
              </a:defRPr>
            </a:lvl6pPr>
            <a:lvl7pPr lvl="6">
              <a:spcBef>
                <a:spcPts val="0"/>
              </a:spcBef>
              <a:spcAft>
                <a:spcPts val="0"/>
              </a:spcAft>
              <a:buClr>
                <a:srgbClr val="5E0942"/>
              </a:buClr>
              <a:buSzPts val="2800"/>
              <a:buNone/>
              <a:defRPr>
                <a:solidFill>
                  <a:srgbClr val="5E0942"/>
                </a:solidFill>
              </a:defRPr>
            </a:lvl7pPr>
            <a:lvl8pPr lvl="7">
              <a:spcBef>
                <a:spcPts val="0"/>
              </a:spcBef>
              <a:spcAft>
                <a:spcPts val="0"/>
              </a:spcAft>
              <a:buClr>
                <a:srgbClr val="5E0942"/>
              </a:buClr>
              <a:buSzPts val="2800"/>
              <a:buNone/>
              <a:defRPr>
                <a:solidFill>
                  <a:srgbClr val="5E0942"/>
                </a:solidFill>
              </a:defRPr>
            </a:lvl8pPr>
            <a:lvl9pPr lvl="8">
              <a:spcBef>
                <a:spcPts val="0"/>
              </a:spcBef>
              <a:spcAft>
                <a:spcPts val="0"/>
              </a:spcAft>
              <a:buClr>
                <a:srgbClr val="5E0942"/>
              </a:buClr>
              <a:buSzPts val="2800"/>
              <a:buNone/>
              <a:defRPr>
                <a:solidFill>
                  <a:srgbClr val="5E0942"/>
                </a:solidFill>
              </a:defRPr>
            </a:lvl9pPr>
          </a:lstStyle>
          <a:p/>
        </p:txBody>
      </p:sp>
      <p:pic>
        <p:nvPicPr>
          <p:cNvPr id="127" name="Google Shape;127;p27" title="LCN Logo (purple).png"/>
          <p:cNvPicPr preferRelativeResize="0"/>
          <p:nvPr/>
        </p:nvPicPr>
        <p:blipFill rotWithShape="1">
          <a:blip r:embed="rId2">
            <a:alphaModFix/>
          </a:blip>
          <a:srcRect b="28656" l="28705" r="30141" t="31675"/>
          <a:stretch/>
        </p:blipFill>
        <p:spPr>
          <a:xfrm>
            <a:off x="7684725" y="4293700"/>
            <a:ext cx="1374773" cy="745451"/>
          </a:xfrm>
          <a:prstGeom prst="rect">
            <a:avLst/>
          </a:prstGeom>
          <a:noFill/>
          <a:ln>
            <a:noFill/>
          </a:ln>
        </p:spPr>
      </p:pic>
      <p:sp>
        <p:nvSpPr>
          <p:cNvPr id="128" name="Google Shape;128;p27"/>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1"/>
              </a:solidFill>
              <a:latin typeface="Montserrat"/>
              <a:ea typeface="Montserrat"/>
              <a:cs typeface="Montserrat"/>
              <a:sym typeface="Montserra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p:cSld name="CUSTOM_1_1">
    <p:bg>
      <p:bgPr>
        <a:solidFill>
          <a:srgbClr val="E6F0F1"/>
        </a:solidFill>
      </p:bgPr>
    </p:bg>
    <p:spTree>
      <p:nvGrpSpPr>
        <p:cNvPr id="129" name="Shape 129"/>
        <p:cNvGrpSpPr/>
        <p:nvPr/>
      </p:nvGrpSpPr>
      <p:grpSpPr>
        <a:xfrm>
          <a:off x="0" y="0"/>
          <a:ext cx="0" cy="0"/>
          <a:chOff x="0" y="0"/>
          <a:chExt cx="0" cy="0"/>
        </a:xfrm>
      </p:grpSpPr>
      <p:sp>
        <p:nvSpPr>
          <p:cNvPr id="130" name="Google Shape;130;p28"/>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1" name="Google Shape;131;p28" title="LCN-Full-Logo (transparent background).png"/>
          <p:cNvPicPr preferRelativeResize="0"/>
          <p:nvPr/>
        </p:nvPicPr>
        <p:blipFill>
          <a:blip r:embed="rId2">
            <a:alphaModFix/>
          </a:blip>
          <a:stretch>
            <a:fillRect/>
          </a:stretch>
        </p:blipFill>
        <p:spPr>
          <a:xfrm>
            <a:off x="7958675" y="4538264"/>
            <a:ext cx="1014727" cy="492361"/>
          </a:xfrm>
          <a:prstGeom prst="rect">
            <a:avLst/>
          </a:prstGeom>
          <a:noFill/>
          <a:ln>
            <a:noFill/>
          </a:ln>
        </p:spPr>
      </p:pic>
      <p:sp>
        <p:nvSpPr>
          <p:cNvPr id="132" name="Google Shape;132;p28"/>
          <p:cNvSpPr/>
          <p:nvPr/>
        </p:nvSpPr>
        <p:spPr>
          <a:xfrm>
            <a:off x="-3876389" y="323717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3">
              <a:alphaModFix/>
            </a:blip>
            <a:stretch>
              <a:fillRect b="0" l="0" r="0" t="0"/>
            </a:stretch>
          </a:blipFill>
          <a:ln>
            <a:noFill/>
          </a:ln>
        </p:spPr>
      </p:sp>
      <p:sp>
        <p:nvSpPr>
          <p:cNvPr id="133" name="Google Shape;133;p28"/>
          <p:cNvSpPr/>
          <p:nvPr/>
        </p:nvSpPr>
        <p:spPr>
          <a:xfrm>
            <a:off x="-3357089" y="403832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3">
              <a:alphaModFix/>
            </a:blip>
            <a:stretch>
              <a:fillRect b="0" l="0" r="0" t="0"/>
            </a:stretch>
          </a:blipFill>
          <a:ln>
            <a:noFill/>
          </a:ln>
        </p:spPr>
      </p:sp>
      <p:sp>
        <p:nvSpPr>
          <p:cNvPr id="134" name="Google Shape;134;p28"/>
          <p:cNvSpPr/>
          <p:nvPr/>
        </p:nvSpPr>
        <p:spPr>
          <a:xfrm>
            <a:off x="6817036" y="11289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3">
              <a:alphaModFix/>
            </a:blip>
            <a:stretch>
              <a:fillRect b="0" l="0" r="0" t="0"/>
            </a:stretch>
          </a:blipFill>
          <a:ln>
            <a:noFill/>
          </a:ln>
        </p:spPr>
      </p:sp>
      <p:sp>
        <p:nvSpPr>
          <p:cNvPr id="135" name="Google Shape;135;p28"/>
          <p:cNvSpPr/>
          <p:nvPr/>
        </p:nvSpPr>
        <p:spPr>
          <a:xfrm>
            <a:off x="7336336" y="91404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3">
              <a:alphaModFix/>
            </a:blip>
            <a:stretch>
              <a:fillRect b="0" l="0" r="0" t="0"/>
            </a:stretch>
          </a:blipFill>
          <a:ln>
            <a:noFill/>
          </a:ln>
        </p:spPr>
      </p:sp>
      <p:sp>
        <p:nvSpPr>
          <p:cNvPr id="136" name="Google Shape;136;p28"/>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1"/>
              </a:solidFill>
              <a:latin typeface="Montserrat"/>
              <a:ea typeface="Montserrat"/>
              <a:cs typeface="Montserrat"/>
              <a:sym typeface="Montserrat"/>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1">
  <p:cSld name="BIG_NUMBER_1">
    <p:bg>
      <p:bgPr>
        <a:solidFill>
          <a:srgbClr val="5E0942"/>
        </a:solidFill>
      </p:bgPr>
    </p:bg>
    <p:spTree>
      <p:nvGrpSpPr>
        <p:cNvPr id="137" name="Shape 137"/>
        <p:cNvGrpSpPr/>
        <p:nvPr/>
      </p:nvGrpSpPr>
      <p:grpSpPr>
        <a:xfrm>
          <a:off x="0" y="0"/>
          <a:ext cx="0" cy="0"/>
          <a:chOff x="0" y="0"/>
          <a:chExt cx="0" cy="0"/>
        </a:xfrm>
      </p:grpSpPr>
      <p:pic>
        <p:nvPicPr>
          <p:cNvPr id="138" name="Google Shape;138;p29" title="LCN-Full-Logo (transparent background).png"/>
          <p:cNvPicPr preferRelativeResize="0"/>
          <p:nvPr/>
        </p:nvPicPr>
        <p:blipFill>
          <a:blip r:embed="rId2">
            <a:alphaModFix/>
          </a:blip>
          <a:stretch>
            <a:fillRect/>
          </a:stretch>
        </p:blipFill>
        <p:spPr>
          <a:xfrm>
            <a:off x="2965925" y="2995098"/>
            <a:ext cx="3188502" cy="1547100"/>
          </a:xfrm>
          <a:prstGeom prst="rect">
            <a:avLst/>
          </a:prstGeom>
          <a:noFill/>
          <a:ln>
            <a:noFill/>
          </a:ln>
        </p:spPr>
      </p:pic>
      <p:sp>
        <p:nvSpPr>
          <p:cNvPr id="139" name="Google Shape;139;p29"/>
          <p:cNvSpPr txBox="1"/>
          <p:nvPr/>
        </p:nvSpPr>
        <p:spPr>
          <a:xfrm>
            <a:off x="2164250" y="852275"/>
            <a:ext cx="4609200" cy="214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1"/>
              </a:solidFill>
              <a:latin typeface="Montserrat"/>
              <a:ea typeface="Montserrat"/>
              <a:cs typeface="Montserrat"/>
              <a:sym typeface="Montserrat"/>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140" name="Shape 140"/>
        <p:cNvGrpSpPr/>
        <p:nvPr/>
      </p:nvGrpSpPr>
      <p:grpSpPr>
        <a:xfrm>
          <a:off x="0" y="0"/>
          <a:ext cx="0" cy="0"/>
          <a:chOff x="0" y="0"/>
          <a:chExt cx="0" cy="0"/>
        </a:xfrm>
      </p:grpSpPr>
      <p:sp>
        <p:nvSpPr>
          <p:cNvPr id="141" name="Google Shape;141;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with bullets">
  <p:cSld name="slide with bullets">
    <p:bg>
      <p:bgPr>
        <a:solidFill>
          <a:schemeClr val="lt1"/>
        </a:solidFill>
      </p:bgPr>
    </p:bg>
    <p:spTree>
      <p:nvGrpSpPr>
        <p:cNvPr id="144" name="Shape 144"/>
        <p:cNvGrpSpPr/>
        <p:nvPr/>
      </p:nvGrpSpPr>
      <p:grpSpPr>
        <a:xfrm>
          <a:off x="0" y="0"/>
          <a:ext cx="0" cy="0"/>
          <a:chOff x="0" y="0"/>
          <a:chExt cx="0" cy="0"/>
        </a:xfrm>
      </p:grpSpPr>
      <p:sp>
        <p:nvSpPr>
          <p:cNvPr id="145" name="Google Shape;145;p31"/>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6" name="Google Shape;146;p3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57200" lvl="0" marL="457200" algn="l">
              <a:spcBef>
                <a:spcPts val="720"/>
              </a:spcBef>
              <a:spcAft>
                <a:spcPts val="0"/>
              </a:spcAft>
              <a:buClr>
                <a:srgbClr val="7F7F7F"/>
              </a:buClr>
              <a:buSzPts val="3600"/>
              <a:buChar char="●"/>
              <a:defRPr sz="3600">
                <a:solidFill>
                  <a:srgbClr val="7F7F7F"/>
                </a:solidFill>
                <a:latin typeface="Arial"/>
                <a:ea typeface="Arial"/>
                <a:cs typeface="Arial"/>
                <a:sym typeface="Arial"/>
              </a:defRPr>
            </a:lvl1pPr>
            <a:lvl2pPr indent="-457200" lvl="1" marL="914400" algn="l">
              <a:spcBef>
                <a:spcPts val="1200"/>
              </a:spcBef>
              <a:spcAft>
                <a:spcPts val="0"/>
              </a:spcAft>
              <a:buClr>
                <a:srgbClr val="7F7F7F"/>
              </a:buClr>
              <a:buSzPts val="3600"/>
              <a:buChar char="○"/>
              <a:defRPr sz="3600">
                <a:solidFill>
                  <a:srgbClr val="7F7F7F"/>
                </a:solidFill>
                <a:latin typeface="Arial"/>
                <a:ea typeface="Arial"/>
                <a:cs typeface="Arial"/>
                <a:sym typeface="Arial"/>
              </a:defRPr>
            </a:lvl2pPr>
            <a:lvl3pPr indent="-457200" lvl="2" marL="1371600" algn="l">
              <a:spcBef>
                <a:spcPts val="1200"/>
              </a:spcBef>
              <a:spcAft>
                <a:spcPts val="0"/>
              </a:spcAft>
              <a:buClr>
                <a:srgbClr val="7F7F7F"/>
              </a:buClr>
              <a:buSzPts val="3600"/>
              <a:buFont typeface="Arial"/>
              <a:buChar char="•"/>
              <a:defRPr sz="3600">
                <a:solidFill>
                  <a:srgbClr val="7F7F7F"/>
                </a:solidFill>
                <a:latin typeface="Arial"/>
                <a:ea typeface="Arial"/>
                <a:cs typeface="Arial"/>
                <a:sym typeface="Arial"/>
              </a:defRPr>
            </a:lvl3pPr>
            <a:lvl4pPr indent="-431800" lvl="3" marL="1828800" algn="l">
              <a:spcBef>
                <a:spcPts val="1200"/>
              </a:spcBef>
              <a:spcAft>
                <a:spcPts val="0"/>
              </a:spcAft>
              <a:buClr>
                <a:srgbClr val="7F7F7F"/>
              </a:buClr>
              <a:buSzPts val="3200"/>
              <a:buFont typeface="Arial"/>
              <a:buChar char="•"/>
              <a:defRPr sz="3200">
                <a:solidFill>
                  <a:srgbClr val="7F7F7F"/>
                </a:solidFill>
                <a:latin typeface="Arial"/>
                <a:ea typeface="Arial"/>
                <a:cs typeface="Arial"/>
                <a:sym typeface="Arial"/>
              </a:defRPr>
            </a:lvl4pPr>
            <a:lvl5pPr indent="-431800" lvl="4" marL="2286000" algn="l">
              <a:spcBef>
                <a:spcPts val="1200"/>
              </a:spcBef>
              <a:spcAft>
                <a:spcPts val="0"/>
              </a:spcAft>
              <a:buClr>
                <a:srgbClr val="7F7F7F"/>
              </a:buClr>
              <a:buSzPts val="3200"/>
              <a:buFont typeface="Arial"/>
              <a:buChar char="•"/>
              <a:defRPr sz="3200">
                <a:solidFill>
                  <a:srgbClr val="7F7F7F"/>
                </a:solidFill>
                <a:latin typeface="Arial"/>
                <a:ea typeface="Arial"/>
                <a:cs typeface="Arial"/>
                <a:sym typeface="Arial"/>
              </a:defRPr>
            </a:lvl5pPr>
            <a:lvl6pPr indent="-342900" lvl="5" marL="2743200" algn="l">
              <a:spcBef>
                <a:spcPts val="1200"/>
              </a:spcBef>
              <a:spcAft>
                <a:spcPts val="0"/>
              </a:spcAft>
              <a:buClr>
                <a:schemeClr val="dk1"/>
              </a:buClr>
              <a:buSzPts val="1800"/>
              <a:buChar char="■"/>
              <a:defRPr/>
            </a:lvl6pPr>
            <a:lvl7pPr indent="-342900" lvl="6" marL="3200400" algn="l">
              <a:spcBef>
                <a:spcPts val="1200"/>
              </a:spcBef>
              <a:spcAft>
                <a:spcPts val="0"/>
              </a:spcAft>
              <a:buClr>
                <a:schemeClr val="dk1"/>
              </a:buClr>
              <a:buSzPts val="1800"/>
              <a:buChar char="●"/>
              <a:defRPr/>
            </a:lvl7pPr>
            <a:lvl8pPr indent="-342900" lvl="7" marL="3657600" algn="l">
              <a:spcBef>
                <a:spcPts val="1200"/>
              </a:spcBef>
              <a:spcAft>
                <a:spcPts val="0"/>
              </a:spcAft>
              <a:buClr>
                <a:schemeClr val="dk1"/>
              </a:buClr>
              <a:buSzPts val="1800"/>
              <a:buChar char="○"/>
              <a:defRPr/>
            </a:lvl8pPr>
            <a:lvl9pPr indent="-342900" lvl="8" marL="4114800" algn="l">
              <a:spcBef>
                <a:spcPts val="1200"/>
              </a:spcBef>
              <a:spcAft>
                <a:spcPts val="120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7" name="Shape 147"/>
        <p:cNvGrpSpPr/>
        <p:nvPr/>
      </p:nvGrpSpPr>
      <p:grpSpPr>
        <a:xfrm>
          <a:off x="0" y="0"/>
          <a:ext cx="0" cy="0"/>
          <a:chOff x="0" y="0"/>
          <a:chExt cx="0" cy="0"/>
        </a:xfrm>
      </p:grpSpPr>
      <p:sp>
        <p:nvSpPr>
          <p:cNvPr id="148" name="Google Shape;148;p3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2">
  <p:cSld name="SECTION_TITLE_AND_DESCRIPTION_2">
    <p:spTree>
      <p:nvGrpSpPr>
        <p:cNvPr id="149" name="Shape 149"/>
        <p:cNvGrpSpPr/>
        <p:nvPr/>
      </p:nvGrpSpPr>
      <p:grpSpPr>
        <a:xfrm>
          <a:off x="0" y="0"/>
          <a:ext cx="0" cy="0"/>
          <a:chOff x="0" y="0"/>
          <a:chExt cx="0" cy="0"/>
        </a:xfrm>
      </p:grpSpPr>
      <p:sp>
        <p:nvSpPr>
          <p:cNvPr id="150" name="Google Shape;150;p33"/>
          <p:cNvSpPr/>
          <p:nvPr/>
        </p:nvSpPr>
        <p:spPr>
          <a:xfrm>
            <a:off x="4572000" y="-125"/>
            <a:ext cx="4572000" cy="5143500"/>
          </a:xfrm>
          <a:prstGeom prst="rect">
            <a:avLst/>
          </a:prstGeom>
          <a:solidFill>
            <a:srgbClr val="E6F0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3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52" name="Google Shape;152;p3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3" name="Google Shape;153;p33"/>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54" name="Google Shape;154;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pic>
        <p:nvPicPr>
          <p:cNvPr id="155" name="Google Shape;155;p33"/>
          <p:cNvPicPr preferRelativeResize="0"/>
          <p:nvPr/>
        </p:nvPicPr>
        <p:blipFill>
          <a:blip r:embed="rId2">
            <a:alphaModFix/>
          </a:blip>
          <a:stretch>
            <a:fillRect/>
          </a:stretch>
        </p:blipFill>
        <p:spPr>
          <a:xfrm>
            <a:off x="1377062" y="3627293"/>
            <a:ext cx="1822090" cy="936849"/>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2">
    <p:spTree>
      <p:nvGrpSpPr>
        <p:cNvPr id="156" name="Shape 156"/>
        <p:cNvGrpSpPr/>
        <p:nvPr/>
      </p:nvGrpSpPr>
      <p:grpSpPr>
        <a:xfrm>
          <a:off x="0" y="0"/>
          <a:ext cx="0" cy="0"/>
          <a:chOff x="0" y="0"/>
          <a:chExt cx="0" cy="0"/>
        </a:xfrm>
      </p:grpSpPr>
      <p:sp>
        <p:nvSpPr>
          <p:cNvPr id="157" name="Google Shape;157;p34"/>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p:txBody>
      </p:sp>
      <p:sp>
        <p:nvSpPr>
          <p:cNvPr id="158" name="Google Shape;158;p34"/>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marR="0" algn="ct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p:txBody>
      </p:sp>
      <p:sp>
        <p:nvSpPr>
          <p:cNvPr id="159" name="Google Shape;159;p34"/>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bg>
      <p:bgPr>
        <a:solidFill>
          <a:srgbClr val="F0E7EC"/>
        </a:solidFill>
      </p:bgPr>
    </p:bg>
    <p:spTree>
      <p:nvGrpSpPr>
        <p:cNvPr id="160" name="Shape 160"/>
        <p:cNvGrpSpPr/>
        <p:nvPr/>
      </p:nvGrpSpPr>
      <p:grpSpPr>
        <a:xfrm>
          <a:off x="0" y="0"/>
          <a:ext cx="0" cy="0"/>
          <a:chOff x="0" y="0"/>
          <a:chExt cx="0" cy="0"/>
        </a:xfrm>
      </p:grpSpPr>
      <p:sp>
        <p:nvSpPr>
          <p:cNvPr id="161" name="Google Shape;161;p35"/>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2" name="Google Shape;162;p35"/>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Char char="●"/>
              <a:defRPr>
                <a:solidFill>
                  <a:srgbClr val="006A71"/>
                </a:solidFill>
              </a:defRPr>
            </a:lvl1pPr>
            <a:lvl2pPr indent="-317500" lvl="1" marL="914400">
              <a:spcBef>
                <a:spcPts val="0"/>
              </a:spcBef>
              <a:spcAft>
                <a:spcPts val="0"/>
              </a:spcAft>
              <a:buClr>
                <a:srgbClr val="006A71"/>
              </a:buClr>
              <a:buSzPts val="1400"/>
              <a:buChar char="○"/>
              <a:defRPr>
                <a:solidFill>
                  <a:srgbClr val="006A71"/>
                </a:solidFill>
              </a:defRPr>
            </a:lvl2pPr>
            <a:lvl3pPr indent="-317500" lvl="2" marL="1371600">
              <a:spcBef>
                <a:spcPts val="0"/>
              </a:spcBef>
              <a:spcAft>
                <a:spcPts val="0"/>
              </a:spcAft>
              <a:buClr>
                <a:srgbClr val="006A71"/>
              </a:buClr>
              <a:buSzPts val="1400"/>
              <a:buChar char="■"/>
              <a:defRPr>
                <a:solidFill>
                  <a:srgbClr val="006A71"/>
                </a:solidFill>
              </a:defRPr>
            </a:lvl3pPr>
            <a:lvl4pPr indent="-317500" lvl="3" marL="1828800">
              <a:spcBef>
                <a:spcPts val="0"/>
              </a:spcBef>
              <a:spcAft>
                <a:spcPts val="0"/>
              </a:spcAft>
              <a:buClr>
                <a:srgbClr val="006A71"/>
              </a:buClr>
              <a:buSzPts val="1400"/>
              <a:buChar char="●"/>
              <a:defRPr>
                <a:solidFill>
                  <a:srgbClr val="006A71"/>
                </a:solidFill>
              </a:defRPr>
            </a:lvl4pPr>
            <a:lvl5pPr indent="-317500" lvl="4" marL="2286000">
              <a:spcBef>
                <a:spcPts val="0"/>
              </a:spcBef>
              <a:spcAft>
                <a:spcPts val="0"/>
              </a:spcAft>
              <a:buClr>
                <a:srgbClr val="006A71"/>
              </a:buClr>
              <a:buSzPts val="1400"/>
              <a:buChar char="○"/>
              <a:defRPr>
                <a:solidFill>
                  <a:srgbClr val="006A71"/>
                </a:solidFill>
              </a:defRPr>
            </a:lvl5pPr>
            <a:lvl6pPr indent="-317500" lvl="5" marL="2743200">
              <a:spcBef>
                <a:spcPts val="0"/>
              </a:spcBef>
              <a:spcAft>
                <a:spcPts val="0"/>
              </a:spcAft>
              <a:buClr>
                <a:srgbClr val="006A71"/>
              </a:buClr>
              <a:buSzPts val="1400"/>
              <a:buChar char="■"/>
              <a:defRPr>
                <a:solidFill>
                  <a:srgbClr val="006A71"/>
                </a:solidFill>
              </a:defRPr>
            </a:lvl6pPr>
            <a:lvl7pPr indent="-317500" lvl="6" marL="3200400">
              <a:spcBef>
                <a:spcPts val="0"/>
              </a:spcBef>
              <a:spcAft>
                <a:spcPts val="0"/>
              </a:spcAft>
              <a:buClr>
                <a:srgbClr val="006A71"/>
              </a:buClr>
              <a:buSzPts val="1400"/>
              <a:buChar char="●"/>
              <a:defRPr>
                <a:solidFill>
                  <a:srgbClr val="006A71"/>
                </a:solidFill>
              </a:defRPr>
            </a:lvl7pPr>
            <a:lvl8pPr indent="-317500" lvl="7" marL="3657600">
              <a:spcBef>
                <a:spcPts val="0"/>
              </a:spcBef>
              <a:spcAft>
                <a:spcPts val="0"/>
              </a:spcAft>
              <a:buClr>
                <a:srgbClr val="006A71"/>
              </a:buClr>
              <a:buSzPts val="1400"/>
              <a:buChar char="○"/>
              <a:defRPr>
                <a:solidFill>
                  <a:srgbClr val="006A71"/>
                </a:solidFill>
              </a:defRPr>
            </a:lvl8pPr>
            <a:lvl9pPr indent="-317500" lvl="8" marL="4114800">
              <a:spcBef>
                <a:spcPts val="0"/>
              </a:spcBef>
              <a:spcAft>
                <a:spcPts val="0"/>
              </a:spcAft>
              <a:buClr>
                <a:srgbClr val="006A71"/>
              </a:buClr>
              <a:buSzPts val="1400"/>
              <a:buChar char="■"/>
              <a:defRPr>
                <a:solidFill>
                  <a:srgbClr val="006A71"/>
                </a:solidFill>
              </a:defRPr>
            </a:lvl9pPr>
          </a:lstStyle>
          <a:p/>
        </p:txBody>
      </p:sp>
      <p:sp>
        <p:nvSpPr>
          <p:cNvPr id="163" name="Google Shape;163;p35"/>
          <p:cNvSpPr/>
          <p:nvPr/>
        </p:nvSpPr>
        <p:spPr>
          <a:xfrm>
            <a:off x="7704853" y="929751"/>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164" name="Google Shape;164;p35"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168" name="Shape 168"/>
        <p:cNvGrpSpPr/>
        <p:nvPr/>
      </p:nvGrpSpPr>
      <p:grpSpPr>
        <a:xfrm>
          <a:off x="0" y="0"/>
          <a:ext cx="0" cy="0"/>
          <a:chOff x="0" y="0"/>
          <a:chExt cx="0" cy="0"/>
        </a:xfrm>
      </p:grpSpPr>
      <p:sp>
        <p:nvSpPr>
          <p:cNvPr id="169" name="Google Shape;169;p37"/>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E7EC"/>
              </a:buClr>
              <a:buSzPts val="4100"/>
              <a:buFont typeface="Montserrat"/>
              <a:buNone/>
              <a:defRPr b="1" sz="4100">
                <a:solidFill>
                  <a:srgbClr val="EFE7EC"/>
                </a:solidFill>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70" name="Google Shape;170;p37"/>
          <p:cNvSpPr txBox="1"/>
          <p:nvPr>
            <p:ph idx="1" type="subTitle"/>
          </p:nvPr>
        </p:nvSpPr>
        <p:spPr>
          <a:xfrm>
            <a:off x="311700" y="2834125"/>
            <a:ext cx="8520600" cy="792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rgbClr val="EFE7EC"/>
              </a:buClr>
              <a:buSzPts val="2300"/>
              <a:buFont typeface="Montserrat"/>
              <a:buNone/>
              <a:defRPr sz="2300">
                <a:solidFill>
                  <a:srgbClr val="EFE7EC"/>
                </a:solidFill>
                <a:latin typeface="Montserrat"/>
                <a:ea typeface="Montserrat"/>
                <a:cs typeface="Montserrat"/>
                <a:sym typeface="Montserra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171" name="Google Shape;171;p37"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172" name="Shape 172"/>
        <p:cNvGrpSpPr/>
        <p:nvPr/>
      </p:nvGrpSpPr>
      <p:grpSpPr>
        <a:xfrm>
          <a:off x="0" y="0"/>
          <a:ext cx="0" cy="0"/>
          <a:chOff x="0" y="0"/>
          <a:chExt cx="0" cy="0"/>
        </a:xfrm>
      </p:grpSpPr>
      <p:sp>
        <p:nvSpPr>
          <p:cNvPr id="173" name="Google Shape;173;p38"/>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E7EC"/>
              </a:buClr>
              <a:buSzPts val="2800"/>
              <a:buFont typeface="Montserrat"/>
              <a:buNone/>
              <a:defRPr b="1">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9pPr>
          </a:lstStyle>
          <a:p/>
        </p:txBody>
      </p:sp>
      <p:pic>
        <p:nvPicPr>
          <p:cNvPr id="174" name="Google Shape;174;p38"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
        <p:nvSpPr>
          <p:cNvPr id="175" name="Google Shape;175;p38"/>
          <p:cNvSpPr/>
          <p:nvPr/>
        </p:nvSpPr>
        <p:spPr>
          <a:xfrm rot="10800000">
            <a:off x="-682641" y="-268296"/>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3">
              <a:alphaModFix amt="14000"/>
            </a:blip>
            <a:stretch>
              <a:fillRect b="0" l="-65158" r="-102058" t="0"/>
            </a:stretch>
          </a:blip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EFE7EC"/>
        </a:solidFill>
      </p:bgPr>
    </p:bg>
    <p:spTree>
      <p:nvGrpSpPr>
        <p:cNvPr id="176" name="Shape 176"/>
        <p:cNvGrpSpPr/>
        <p:nvPr/>
      </p:nvGrpSpPr>
      <p:grpSpPr>
        <a:xfrm>
          <a:off x="0" y="0"/>
          <a:ext cx="0" cy="0"/>
          <a:chOff x="0" y="0"/>
          <a:chExt cx="0" cy="0"/>
        </a:xfrm>
      </p:grpSpPr>
      <p:sp>
        <p:nvSpPr>
          <p:cNvPr id="177" name="Google Shape;177;p3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8" name="Google Shape;178;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Font typeface="Montserrat"/>
              <a:buChar char="●"/>
              <a:defRPr>
                <a:solidFill>
                  <a:srgbClr val="006A71"/>
                </a:solidFill>
                <a:latin typeface="Montserrat"/>
                <a:ea typeface="Montserrat"/>
                <a:cs typeface="Montserrat"/>
                <a:sym typeface="Montserrat"/>
              </a:defRPr>
            </a:lvl1pPr>
            <a:lvl2pPr indent="-317500" lvl="1" marL="9144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2pPr>
            <a:lvl3pPr indent="-317500" lvl="2" marL="13716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3pPr>
            <a:lvl4pPr indent="-317500" lvl="3" marL="18288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4pPr>
            <a:lvl5pPr indent="-317500" lvl="4" marL="22860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5pPr>
            <a:lvl6pPr indent="-317500" lvl="5" marL="27432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6pPr>
            <a:lvl7pPr indent="-317500" lvl="6" marL="32004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7pPr>
            <a:lvl8pPr indent="-317500" lvl="7" marL="36576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8pPr>
            <a:lvl9pPr indent="-317500" lvl="8" marL="41148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9pPr>
          </a:lstStyle>
          <a:p/>
        </p:txBody>
      </p:sp>
      <p:pic>
        <p:nvPicPr>
          <p:cNvPr id="179" name="Google Shape;179;p39"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pic>
        <p:nvPicPr>
          <p:cNvPr id="180" name="Google Shape;180;p39" title="e6f0f1.png"/>
          <p:cNvPicPr preferRelativeResize="0"/>
          <p:nvPr/>
        </p:nvPicPr>
        <p:blipFill rotWithShape="1">
          <a:blip r:embed="rId3">
            <a:alphaModFix/>
          </a:blip>
          <a:srcRect b="0" l="77664" r="0" t="0"/>
          <a:stretch/>
        </p:blipFill>
        <p:spPr>
          <a:xfrm>
            <a:off x="7503700" y="-122500"/>
            <a:ext cx="1656624" cy="4171975"/>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EFE7EC"/>
        </a:solidFill>
      </p:bgPr>
    </p:bg>
    <p:spTree>
      <p:nvGrpSpPr>
        <p:cNvPr id="181" name="Shape 181"/>
        <p:cNvGrpSpPr/>
        <p:nvPr/>
      </p:nvGrpSpPr>
      <p:grpSpPr>
        <a:xfrm>
          <a:off x="0" y="0"/>
          <a:ext cx="0" cy="0"/>
          <a:chOff x="0" y="0"/>
          <a:chExt cx="0" cy="0"/>
        </a:xfrm>
      </p:grpSpPr>
      <p:sp>
        <p:nvSpPr>
          <p:cNvPr id="182" name="Google Shape;182;p40"/>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1pPr>
            <a:lvl2pPr lvl="1">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2pPr>
            <a:lvl3pPr lvl="2">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3pPr>
            <a:lvl4pPr lvl="3">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4pPr>
            <a:lvl5pPr lvl="4">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5pPr>
            <a:lvl6pPr lvl="5">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6pPr>
            <a:lvl7pPr lvl="6">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7pPr>
            <a:lvl8pPr lvl="7">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8pPr>
            <a:lvl9pPr lvl="8">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9pPr>
          </a:lstStyle>
          <a:p/>
        </p:txBody>
      </p:sp>
      <p:sp>
        <p:nvSpPr>
          <p:cNvPr id="183" name="Google Shape;183;p40"/>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indent="-304800" lvl="1" marL="914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indent="-304800" lvl="2" marL="1371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indent="-304800" lvl="3" marL="1828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indent="-304800" lvl="4" marL="22860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indent="-304800" lvl="5" marL="27432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indent="-304800" lvl="6" marL="3200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indent="-304800" lvl="7" marL="3657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indent="-304800" lvl="8" marL="411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p:txBody>
      </p:sp>
      <p:sp>
        <p:nvSpPr>
          <p:cNvPr id="184" name="Google Shape;184;p40"/>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indent="-304800" lvl="1" marL="914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indent="-304800" lvl="2" marL="1371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indent="-304800" lvl="3" marL="1828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indent="-304800" lvl="4" marL="22860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indent="-304800" lvl="5" marL="27432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indent="-304800" lvl="6" marL="3200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indent="-304800" lvl="7" marL="3657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indent="-304800" lvl="8" marL="411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p:txBody>
      </p:sp>
      <p:pic>
        <p:nvPicPr>
          <p:cNvPr id="185" name="Google Shape;185;p40"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pic>
        <p:nvPicPr>
          <p:cNvPr id="186" name="Google Shape;186;p40" title="e6f0f1 (1).png"/>
          <p:cNvPicPr preferRelativeResize="0"/>
          <p:nvPr/>
        </p:nvPicPr>
        <p:blipFill rotWithShape="1">
          <a:blip r:embed="rId3">
            <a:alphaModFix/>
          </a:blip>
          <a:srcRect b="56921" l="69321" r="0" t="0"/>
          <a:stretch/>
        </p:blipFill>
        <p:spPr>
          <a:xfrm>
            <a:off x="6956319" y="-14387"/>
            <a:ext cx="2194877" cy="1733675"/>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187" name="Shape 187"/>
        <p:cNvGrpSpPr/>
        <p:nvPr/>
      </p:nvGrpSpPr>
      <p:grpSpPr>
        <a:xfrm>
          <a:off x="0" y="0"/>
          <a:ext cx="0" cy="0"/>
          <a:chOff x="0" y="0"/>
          <a:chExt cx="0" cy="0"/>
        </a:xfrm>
      </p:grpSpPr>
      <p:sp>
        <p:nvSpPr>
          <p:cNvPr id="188" name="Google Shape;188;p4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89" name="Google Shape;189;p41"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rgbClr val="006A71"/>
        </a:solidFill>
      </p:bgPr>
    </p:bg>
    <p:spTree>
      <p:nvGrpSpPr>
        <p:cNvPr id="190" name="Shape 190"/>
        <p:cNvGrpSpPr/>
        <p:nvPr/>
      </p:nvGrpSpPr>
      <p:grpSpPr>
        <a:xfrm>
          <a:off x="0" y="0"/>
          <a:ext cx="0" cy="0"/>
          <a:chOff x="0" y="0"/>
          <a:chExt cx="0" cy="0"/>
        </a:xfrm>
      </p:grpSpPr>
      <p:sp>
        <p:nvSpPr>
          <p:cNvPr id="191" name="Google Shape;191;p4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Clr>
                <a:srgbClr val="EFE7EC"/>
              </a:buClr>
              <a:buSzPts val="2400"/>
              <a:buFont typeface="Montserrat"/>
              <a:buNone/>
              <a:defRPr b="1" sz="2400">
                <a:solidFill>
                  <a:srgbClr val="EFE7EC"/>
                </a:solidFill>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92" name="Google Shape;192;p4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1pPr>
            <a:lvl2pPr indent="-304800" lvl="1" marL="9144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2pPr>
            <a:lvl3pPr indent="-304800" lvl="2" marL="13716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3pPr>
            <a:lvl4pPr indent="-304800" lvl="3" marL="1828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4pPr>
            <a:lvl5pPr indent="-304800" lvl="4" marL="22860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5pPr>
            <a:lvl6pPr indent="-304800" lvl="5" marL="27432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6pPr>
            <a:lvl7pPr indent="-304800" lvl="6" marL="32004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7pPr>
            <a:lvl8pPr indent="-304800" lvl="7" marL="36576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8pPr>
            <a:lvl9pPr indent="-304800" lvl="8" marL="411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9pPr>
          </a:lstStyle>
          <a:p/>
        </p:txBody>
      </p:sp>
      <p:pic>
        <p:nvPicPr>
          <p:cNvPr id="193" name="Google Shape;193;p42"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194" name="Shape 194"/>
        <p:cNvGrpSpPr/>
        <p:nvPr/>
      </p:nvGrpSpPr>
      <p:grpSpPr>
        <a:xfrm>
          <a:off x="0" y="0"/>
          <a:ext cx="0" cy="0"/>
          <a:chOff x="0" y="0"/>
          <a:chExt cx="0" cy="0"/>
        </a:xfrm>
      </p:grpSpPr>
      <p:sp>
        <p:nvSpPr>
          <p:cNvPr id="195" name="Google Shape;195;p43"/>
          <p:cNvSpPr txBox="1"/>
          <p:nvPr>
            <p:ph type="title"/>
          </p:nvPr>
        </p:nvSpPr>
        <p:spPr>
          <a:xfrm>
            <a:off x="490250" y="450150"/>
            <a:ext cx="7739400" cy="679200"/>
          </a:xfrm>
          <a:prstGeom prst="rect">
            <a:avLst/>
          </a:prstGeom>
        </p:spPr>
        <p:txBody>
          <a:bodyPr anchorCtr="0" anchor="ctr" bIns="91425" lIns="91425" spcFirstLastPara="1" rIns="91425" wrap="square" tIns="91425">
            <a:normAutofit/>
          </a:bodyPr>
          <a:lstStyle>
            <a:lvl1pPr lvl="0">
              <a:spcBef>
                <a:spcPts val="0"/>
              </a:spcBef>
              <a:spcAft>
                <a:spcPts val="0"/>
              </a:spcAft>
              <a:buClr>
                <a:srgbClr val="EFE7EC"/>
              </a:buClr>
              <a:buSzPts val="3600"/>
              <a:buFont typeface="Montserrat"/>
              <a:buNone/>
              <a:defRPr b="1" sz="3600">
                <a:solidFill>
                  <a:srgbClr val="EFE7EC"/>
                </a:solidFill>
                <a:latin typeface="Montserrat"/>
                <a:ea typeface="Montserrat"/>
                <a:cs typeface="Montserrat"/>
                <a:sym typeface="Montserrat"/>
              </a:defRPr>
            </a:lvl1pPr>
            <a:lvl2pPr lvl="1">
              <a:spcBef>
                <a:spcPts val="0"/>
              </a:spcBef>
              <a:spcAft>
                <a:spcPts val="0"/>
              </a:spcAft>
              <a:buClr>
                <a:srgbClr val="EFE7EC"/>
              </a:buClr>
              <a:buSzPts val="4800"/>
              <a:buNone/>
              <a:defRPr b="1" sz="4800">
                <a:solidFill>
                  <a:srgbClr val="EFE7EC"/>
                </a:solidFill>
              </a:defRPr>
            </a:lvl2pPr>
            <a:lvl3pPr lvl="2">
              <a:spcBef>
                <a:spcPts val="0"/>
              </a:spcBef>
              <a:spcAft>
                <a:spcPts val="0"/>
              </a:spcAft>
              <a:buClr>
                <a:srgbClr val="EFE7EC"/>
              </a:buClr>
              <a:buSzPts val="4800"/>
              <a:buNone/>
              <a:defRPr b="1" sz="4800">
                <a:solidFill>
                  <a:srgbClr val="EFE7EC"/>
                </a:solidFill>
              </a:defRPr>
            </a:lvl3pPr>
            <a:lvl4pPr lvl="3">
              <a:spcBef>
                <a:spcPts val="0"/>
              </a:spcBef>
              <a:spcAft>
                <a:spcPts val="0"/>
              </a:spcAft>
              <a:buClr>
                <a:srgbClr val="EFE7EC"/>
              </a:buClr>
              <a:buSzPts val="4800"/>
              <a:buNone/>
              <a:defRPr b="1" sz="4800">
                <a:solidFill>
                  <a:srgbClr val="EFE7EC"/>
                </a:solidFill>
              </a:defRPr>
            </a:lvl4pPr>
            <a:lvl5pPr lvl="4">
              <a:spcBef>
                <a:spcPts val="0"/>
              </a:spcBef>
              <a:spcAft>
                <a:spcPts val="0"/>
              </a:spcAft>
              <a:buClr>
                <a:srgbClr val="EFE7EC"/>
              </a:buClr>
              <a:buSzPts val="4800"/>
              <a:buNone/>
              <a:defRPr b="1" sz="4800">
                <a:solidFill>
                  <a:srgbClr val="EFE7EC"/>
                </a:solidFill>
              </a:defRPr>
            </a:lvl5pPr>
            <a:lvl6pPr lvl="5">
              <a:spcBef>
                <a:spcPts val="0"/>
              </a:spcBef>
              <a:spcAft>
                <a:spcPts val="0"/>
              </a:spcAft>
              <a:buClr>
                <a:srgbClr val="EFE7EC"/>
              </a:buClr>
              <a:buSzPts val="4800"/>
              <a:buNone/>
              <a:defRPr b="1" sz="4800">
                <a:solidFill>
                  <a:srgbClr val="EFE7EC"/>
                </a:solidFill>
              </a:defRPr>
            </a:lvl6pPr>
            <a:lvl7pPr lvl="6">
              <a:spcBef>
                <a:spcPts val="0"/>
              </a:spcBef>
              <a:spcAft>
                <a:spcPts val="0"/>
              </a:spcAft>
              <a:buClr>
                <a:srgbClr val="EFE7EC"/>
              </a:buClr>
              <a:buSzPts val="4800"/>
              <a:buNone/>
              <a:defRPr b="1" sz="4800">
                <a:solidFill>
                  <a:srgbClr val="EFE7EC"/>
                </a:solidFill>
              </a:defRPr>
            </a:lvl7pPr>
            <a:lvl8pPr lvl="7">
              <a:spcBef>
                <a:spcPts val="0"/>
              </a:spcBef>
              <a:spcAft>
                <a:spcPts val="0"/>
              </a:spcAft>
              <a:buClr>
                <a:srgbClr val="EFE7EC"/>
              </a:buClr>
              <a:buSzPts val="4800"/>
              <a:buNone/>
              <a:defRPr b="1" sz="4800">
                <a:solidFill>
                  <a:srgbClr val="EFE7EC"/>
                </a:solidFill>
              </a:defRPr>
            </a:lvl8pPr>
            <a:lvl9pPr lvl="8">
              <a:spcBef>
                <a:spcPts val="0"/>
              </a:spcBef>
              <a:spcAft>
                <a:spcPts val="0"/>
              </a:spcAft>
              <a:buClr>
                <a:srgbClr val="EFE7EC"/>
              </a:buClr>
              <a:buSzPts val="4800"/>
              <a:buNone/>
              <a:defRPr b="1" sz="4800">
                <a:solidFill>
                  <a:srgbClr val="EFE7EC"/>
                </a:solidFill>
              </a:defRPr>
            </a:lvl9pPr>
          </a:lstStyle>
          <a:p/>
        </p:txBody>
      </p:sp>
      <p:pic>
        <p:nvPicPr>
          <p:cNvPr id="196" name="Google Shape;196;p43"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pic>
        <p:nvPicPr>
          <p:cNvPr id="197" name="Google Shape;197;p43" title="e6f0f1 (2).png"/>
          <p:cNvPicPr preferRelativeResize="0"/>
          <p:nvPr/>
        </p:nvPicPr>
        <p:blipFill rotWithShape="1">
          <a:blip r:embed="rId3">
            <a:alphaModFix/>
          </a:blip>
          <a:srcRect b="0" l="0" r="61928" t="47443"/>
          <a:stretch/>
        </p:blipFill>
        <p:spPr>
          <a:xfrm>
            <a:off x="-28775" y="3208387"/>
            <a:ext cx="2510602" cy="194950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006A71"/>
        </a:solidFill>
      </p:bgPr>
    </p:bg>
    <p:spTree>
      <p:nvGrpSpPr>
        <p:cNvPr id="198" name="Shape 198"/>
        <p:cNvGrpSpPr/>
        <p:nvPr/>
      </p:nvGrpSpPr>
      <p:grpSpPr>
        <a:xfrm>
          <a:off x="0" y="0"/>
          <a:ext cx="0" cy="0"/>
          <a:chOff x="0" y="0"/>
          <a:chExt cx="0" cy="0"/>
        </a:xfrm>
      </p:grpSpPr>
      <p:sp>
        <p:nvSpPr>
          <p:cNvPr id="199" name="Google Shape;199;p44"/>
          <p:cNvSpPr/>
          <p:nvPr/>
        </p:nvSpPr>
        <p:spPr>
          <a:xfrm>
            <a:off x="4572000" y="-125"/>
            <a:ext cx="45720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4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9pPr>
          </a:lstStyle>
          <a:p/>
        </p:txBody>
      </p:sp>
      <p:sp>
        <p:nvSpPr>
          <p:cNvPr id="201" name="Google Shape;201;p4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EFE7EC"/>
              </a:buClr>
              <a:buSzPts val="1800"/>
              <a:buFont typeface="Montserrat"/>
              <a:buNone/>
              <a:defRPr>
                <a:solidFill>
                  <a:srgbClr val="EFE7EC"/>
                </a:solidFill>
                <a:latin typeface="Montserrat"/>
                <a:ea typeface="Montserrat"/>
                <a:cs typeface="Montserrat"/>
                <a:sym typeface="Montserrat"/>
              </a:defRPr>
            </a:lvl1pPr>
            <a:lvl2pPr lvl="1"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2pPr>
            <a:lvl3pPr lvl="2"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3pPr>
            <a:lvl4pPr lvl="3"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4pPr>
            <a:lvl5pPr lvl="4"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5pPr>
            <a:lvl6pPr lvl="5"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6pPr>
            <a:lvl7pPr lvl="6"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7pPr>
            <a:lvl8pPr lvl="7"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8pPr>
            <a:lvl9pPr lvl="8"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9pPr>
          </a:lstStyle>
          <a:p/>
        </p:txBody>
      </p:sp>
      <p:sp>
        <p:nvSpPr>
          <p:cNvPr id="202" name="Google Shape;202;p44"/>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rgbClr val="EFE7EC"/>
              </a:buClr>
              <a:buSzPts val="1400"/>
              <a:buChar char="●"/>
              <a:defRPr sz="1400">
                <a:solidFill>
                  <a:srgbClr val="EFE7EC"/>
                </a:solidFill>
              </a:defRPr>
            </a:lvl1pPr>
            <a:lvl2pPr indent="-317500" lvl="1" marL="914400">
              <a:spcBef>
                <a:spcPts val="0"/>
              </a:spcBef>
              <a:spcAft>
                <a:spcPts val="0"/>
              </a:spcAft>
              <a:buClr>
                <a:srgbClr val="EFE7EC"/>
              </a:buClr>
              <a:buSzPts val="1400"/>
              <a:buChar char="○"/>
              <a:defRPr>
                <a:solidFill>
                  <a:srgbClr val="EFE7EC"/>
                </a:solidFill>
              </a:defRPr>
            </a:lvl2pPr>
            <a:lvl3pPr indent="-317500" lvl="2" marL="1371600">
              <a:spcBef>
                <a:spcPts val="0"/>
              </a:spcBef>
              <a:spcAft>
                <a:spcPts val="0"/>
              </a:spcAft>
              <a:buClr>
                <a:srgbClr val="EFE7EC"/>
              </a:buClr>
              <a:buSzPts val="1400"/>
              <a:buChar char="■"/>
              <a:defRPr>
                <a:solidFill>
                  <a:srgbClr val="EFE7EC"/>
                </a:solidFill>
              </a:defRPr>
            </a:lvl3pPr>
            <a:lvl4pPr indent="-317500" lvl="3" marL="1828800">
              <a:spcBef>
                <a:spcPts val="0"/>
              </a:spcBef>
              <a:spcAft>
                <a:spcPts val="0"/>
              </a:spcAft>
              <a:buClr>
                <a:srgbClr val="EFE7EC"/>
              </a:buClr>
              <a:buSzPts val="1400"/>
              <a:buChar char="●"/>
              <a:defRPr>
                <a:solidFill>
                  <a:srgbClr val="EFE7EC"/>
                </a:solidFill>
              </a:defRPr>
            </a:lvl4pPr>
            <a:lvl5pPr indent="-317500" lvl="4" marL="2286000">
              <a:spcBef>
                <a:spcPts val="0"/>
              </a:spcBef>
              <a:spcAft>
                <a:spcPts val="0"/>
              </a:spcAft>
              <a:buClr>
                <a:srgbClr val="EFE7EC"/>
              </a:buClr>
              <a:buSzPts val="1400"/>
              <a:buChar char="○"/>
              <a:defRPr>
                <a:solidFill>
                  <a:srgbClr val="EFE7EC"/>
                </a:solidFill>
              </a:defRPr>
            </a:lvl5pPr>
            <a:lvl6pPr indent="-317500" lvl="5" marL="2743200">
              <a:spcBef>
                <a:spcPts val="0"/>
              </a:spcBef>
              <a:spcAft>
                <a:spcPts val="0"/>
              </a:spcAft>
              <a:buClr>
                <a:srgbClr val="EFE7EC"/>
              </a:buClr>
              <a:buSzPts val="1400"/>
              <a:buChar char="■"/>
              <a:defRPr>
                <a:solidFill>
                  <a:srgbClr val="EFE7EC"/>
                </a:solidFill>
              </a:defRPr>
            </a:lvl6pPr>
            <a:lvl7pPr indent="-317500" lvl="6" marL="3200400">
              <a:spcBef>
                <a:spcPts val="0"/>
              </a:spcBef>
              <a:spcAft>
                <a:spcPts val="0"/>
              </a:spcAft>
              <a:buClr>
                <a:srgbClr val="EFE7EC"/>
              </a:buClr>
              <a:buSzPts val="1400"/>
              <a:buChar char="●"/>
              <a:defRPr>
                <a:solidFill>
                  <a:srgbClr val="EFE7EC"/>
                </a:solidFill>
              </a:defRPr>
            </a:lvl7pPr>
            <a:lvl8pPr indent="-317500" lvl="7" marL="3657600">
              <a:spcBef>
                <a:spcPts val="0"/>
              </a:spcBef>
              <a:spcAft>
                <a:spcPts val="0"/>
              </a:spcAft>
              <a:buClr>
                <a:srgbClr val="EFE7EC"/>
              </a:buClr>
              <a:buSzPts val="1400"/>
              <a:buChar char="○"/>
              <a:defRPr>
                <a:solidFill>
                  <a:srgbClr val="EFE7EC"/>
                </a:solidFill>
              </a:defRPr>
            </a:lvl8pPr>
            <a:lvl9pPr indent="-317500" lvl="8" marL="4114800">
              <a:spcBef>
                <a:spcPts val="0"/>
              </a:spcBef>
              <a:spcAft>
                <a:spcPts val="0"/>
              </a:spcAft>
              <a:buClr>
                <a:srgbClr val="EFE7EC"/>
              </a:buClr>
              <a:buSzPts val="1400"/>
              <a:buChar char="■"/>
              <a:defRPr>
                <a:solidFill>
                  <a:srgbClr val="EFE7EC"/>
                </a:solidFill>
              </a:defRPr>
            </a:lvl9pPr>
          </a:lstStyle>
          <a:p/>
        </p:txBody>
      </p:sp>
      <p:pic>
        <p:nvPicPr>
          <p:cNvPr id="203" name="Google Shape;203;p44"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bg>
      <p:bgPr>
        <a:solidFill>
          <a:srgbClr val="E6F0F1"/>
        </a:solidFill>
      </p:bgPr>
    </p:bg>
    <p:spTree>
      <p:nvGrpSpPr>
        <p:cNvPr id="204" name="Shape 204"/>
        <p:cNvGrpSpPr/>
        <p:nvPr/>
      </p:nvGrpSpPr>
      <p:grpSpPr>
        <a:xfrm>
          <a:off x="0" y="0"/>
          <a:ext cx="0" cy="0"/>
          <a:chOff x="0" y="0"/>
          <a:chExt cx="0" cy="0"/>
        </a:xfrm>
      </p:grpSpPr>
      <p:sp>
        <p:nvSpPr>
          <p:cNvPr id="205" name="Google Shape;205;p45"/>
          <p:cNvSpPr/>
          <p:nvPr/>
        </p:nvSpPr>
        <p:spPr>
          <a:xfrm>
            <a:off x="0" y="-125"/>
            <a:ext cx="23757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5"/>
          <p:cNvSpPr/>
          <p:nvPr/>
        </p:nvSpPr>
        <p:spPr>
          <a:xfrm>
            <a:off x="4753875" y="-125"/>
            <a:ext cx="4390200" cy="5143500"/>
          </a:xfrm>
          <a:prstGeom prst="rect">
            <a:avLst/>
          </a:prstGeom>
          <a:solidFill>
            <a:srgbClr val="FFFD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7" name="Google Shape;207;p45"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
        <p:nvSpPr>
          <p:cNvPr id="208" name="Google Shape;208;p45"/>
          <p:cNvSpPr txBox="1"/>
          <p:nvPr/>
        </p:nvSpPr>
        <p:spPr>
          <a:xfrm>
            <a:off x="269575" y="243075"/>
            <a:ext cx="1860000" cy="584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t/>
            </a:r>
            <a:endParaRPr b="1">
              <a:solidFill>
                <a:srgbClr val="FFFFFF"/>
              </a:solidFill>
              <a:latin typeface="Montserrat"/>
              <a:ea typeface="Montserrat"/>
              <a:cs typeface="Montserrat"/>
              <a:sym typeface="Montserrat"/>
            </a:endParaRPr>
          </a:p>
        </p:txBody>
      </p:sp>
      <p:sp>
        <p:nvSpPr>
          <p:cNvPr id="209" name="Google Shape;209;p45"/>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200"/>
              <a:buNone/>
              <a:defRPr b="1"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210" name="Google Shape;210;p45"/>
          <p:cNvSpPr txBox="1"/>
          <p:nvPr>
            <p:ph idx="2" type="title"/>
          </p:nvPr>
        </p:nvSpPr>
        <p:spPr>
          <a:xfrm>
            <a:off x="283175"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211" name="Google Shape;211;p45"/>
          <p:cNvSpPr/>
          <p:nvPr/>
        </p:nvSpPr>
        <p:spPr>
          <a:xfrm>
            <a:off x="2378175" y="0"/>
            <a:ext cx="23757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45"/>
          <p:cNvSpPr txBox="1"/>
          <p:nvPr>
            <p:ph idx="3" type="title"/>
          </p:nvPr>
        </p:nvSpPr>
        <p:spPr>
          <a:xfrm>
            <a:off x="261010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200"/>
              <a:buNone/>
              <a:defRPr b="1"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213" name="Google Shape;213;p45"/>
          <p:cNvSpPr txBox="1"/>
          <p:nvPr>
            <p:ph idx="4" type="title"/>
          </p:nvPr>
        </p:nvSpPr>
        <p:spPr>
          <a:xfrm>
            <a:off x="261010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214" name="Google Shape;214;p45"/>
          <p:cNvSpPr txBox="1"/>
          <p:nvPr>
            <p:ph idx="5" type="title"/>
          </p:nvPr>
        </p:nvSpPr>
        <p:spPr>
          <a:xfrm>
            <a:off x="5225275" y="332900"/>
            <a:ext cx="3252600" cy="584700"/>
          </a:xfrm>
          <a:prstGeom prst="rect">
            <a:avLst/>
          </a:prstGeom>
          <a:noFill/>
          <a:ln>
            <a:noFill/>
          </a:ln>
        </p:spPr>
        <p:txBody>
          <a:bodyPr anchorCtr="0" anchor="ctr" bIns="91425" lIns="91425" spcFirstLastPara="1" rIns="91425" wrap="square" tIns="91425">
            <a:normAutofit/>
          </a:bodyPr>
          <a:lstStyle>
            <a:lvl1pPr lvl="0">
              <a:lnSpc>
                <a:spcPct val="100000"/>
              </a:lnSpc>
              <a:spcBef>
                <a:spcPts val="0"/>
              </a:spcBef>
              <a:spcAft>
                <a:spcPts val="0"/>
              </a:spcAft>
              <a:buClr>
                <a:srgbClr val="5E0942"/>
              </a:buClr>
              <a:buSzPts val="1200"/>
              <a:buNone/>
              <a:defRPr b="1"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p:txBody>
      </p:sp>
      <p:sp>
        <p:nvSpPr>
          <p:cNvPr id="215" name="Google Shape;215;p45"/>
          <p:cNvSpPr txBox="1"/>
          <p:nvPr>
            <p:ph idx="6" type="title"/>
          </p:nvPr>
        </p:nvSpPr>
        <p:spPr>
          <a:xfrm>
            <a:off x="5225275" y="1129600"/>
            <a:ext cx="32526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rgbClr val="5E0942"/>
              </a:buClr>
              <a:buSzPts val="1200"/>
              <a:buNone/>
              <a:defRPr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p:txBody>
      </p:sp>
      <p:pic>
        <p:nvPicPr>
          <p:cNvPr id="216" name="Google Shape;216;p45" title="Untitled design (27).png"/>
          <p:cNvPicPr preferRelativeResize="0"/>
          <p:nvPr/>
        </p:nvPicPr>
        <p:blipFill rotWithShape="1">
          <a:blip r:embed="rId3">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APTION_ONLY">
    <p:bg>
      <p:bgPr>
        <a:solidFill>
          <a:srgbClr val="E6F0F1"/>
        </a:solidFill>
      </p:bgPr>
    </p:bg>
    <p:spTree>
      <p:nvGrpSpPr>
        <p:cNvPr id="217" name="Shape 217"/>
        <p:cNvGrpSpPr/>
        <p:nvPr/>
      </p:nvGrpSpPr>
      <p:grpSpPr>
        <a:xfrm>
          <a:off x="0" y="0"/>
          <a:ext cx="0" cy="0"/>
          <a:chOff x="0" y="0"/>
          <a:chExt cx="0" cy="0"/>
        </a:xfrm>
      </p:grpSpPr>
      <p:sp>
        <p:nvSpPr>
          <p:cNvPr id="218" name="Google Shape;218;p46"/>
          <p:cNvSpPr txBox="1"/>
          <p:nvPr>
            <p:ph idx="1" type="body"/>
          </p:nvPr>
        </p:nvSpPr>
        <p:spPr>
          <a:xfrm>
            <a:off x="1572600" y="4209000"/>
            <a:ext cx="5998800" cy="605100"/>
          </a:xfrm>
          <a:prstGeom prst="rect">
            <a:avLst/>
          </a:prstGeom>
        </p:spPr>
        <p:txBody>
          <a:bodyPr anchorCtr="0" anchor="ctr" bIns="91425" lIns="91425" spcFirstLastPara="1" rIns="91425" wrap="square" tIns="91425">
            <a:normAutofit/>
          </a:bodyPr>
          <a:lstStyle>
            <a:lvl1pPr indent="-228600" lvl="0" marL="457200" algn="ctr">
              <a:lnSpc>
                <a:spcPct val="100000"/>
              </a:lnSpc>
              <a:spcBef>
                <a:spcPts val="0"/>
              </a:spcBef>
              <a:spcAft>
                <a:spcPts val="0"/>
              </a:spcAft>
              <a:buClr>
                <a:srgbClr val="5E0942"/>
              </a:buClr>
              <a:buSzPts val="1800"/>
              <a:buFont typeface="Montserrat"/>
              <a:buNone/>
              <a:defRPr>
                <a:solidFill>
                  <a:srgbClr val="5E0942"/>
                </a:solidFill>
                <a:latin typeface="Montserrat"/>
                <a:ea typeface="Montserrat"/>
                <a:cs typeface="Montserrat"/>
                <a:sym typeface="Montserrat"/>
              </a:defRPr>
            </a:lvl1pPr>
          </a:lstStyle>
          <a:p/>
        </p:txBody>
      </p:sp>
      <p:pic>
        <p:nvPicPr>
          <p:cNvPr id="219" name="Google Shape;219;p46"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
        <p:nvSpPr>
          <p:cNvPr id="220" name="Google Shape;220;p46"/>
          <p:cNvSpPr/>
          <p:nvPr>
            <p:ph idx="2" type="pic"/>
          </p:nvPr>
        </p:nvSpPr>
        <p:spPr>
          <a:xfrm>
            <a:off x="3564900" y="1586250"/>
            <a:ext cx="2014200" cy="1971000"/>
          </a:xfrm>
          <a:prstGeom prst="ellipse">
            <a:avLst/>
          </a:prstGeom>
          <a:noFill/>
          <a:ln>
            <a:noFill/>
          </a:ln>
        </p:spPr>
      </p:sp>
      <p:sp>
        <p:nvSpPr>
          <p:cNvPr id="221" name="Google Shape;221;p46"/>
          <p:cNvSpPr/>
          <p:nvPr/>
        </p:nvSpPr>
        <p:spPr>
          <a:xfrm>
            <a:off x="-2186875" y="438825"/>
            <a:ext cx="3330600" cy="33162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 name="Google Shape;222;p46"/>
          <p:cNvSpPr/>
          <p:nvPr/>
        </p:nvSpPr>
        <p:spPr>
          <a:xfrm>
            <a:off x="5906925" y="-2199950"/>
            <a:ext cx="3330600" cy="33162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223" name="Shape 223"/>
        <p:cNvGrpSpPr/>
        <p:nvPr/>
      </p:nvGrpSpPr>
      <p:grpSpPr>
        <a:xfrm>
          <a:off x="0" y="0"/>
          <a:ext cx="0" cy="0"/>
          <a:chOff x="0" y="0"/>
          <a:chExt cx="0" cy="0"/>
        </a:xfrm>
      </p:grpSpPr>
      <p:pic>
        <p:nvPicPr>
          <p:cNvPr id="224" name="Google Shape;224;p47" title="e6f0f1 (4).png"/>
          <p:cNvPicPr preferRelativeResize="0"/>
          <p:nvPr/>
        </p:nvPicPr>
        <p:blipFill rotWithShape="1">
          <a:blip r:embed="rId2">
            <a:alphaModFix/>
          </a:blip>
          <a:srcRect b="8892" l="23694" r="23536" t="38924"/>
          <a:stretch/>
        </p:blipFill>
        <p:spPr>
          <a:xfrm>
            <a:off x="3108087" y="3176750"/>
            <a:ext cx="2927827" cy="1628651"/>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EFE7EC"/>
        </a:solidFill>
      </p:bgPr>
    </p:bg>
    <p:spTree>
      <p:nvGrpSpPr>
        <p:cNvPr id="225" name="Shape 225"/>
        <p:cNvGrpSpPr/>
        <p:nvPr/>
      </p:nvGrpSpPr>
      <p:grpSpPr>
        <a:xfrm>
          <a:off x="0" y="0"/>
          <a:ext cx="0" cy="0"/>
          <a:chOff x="0" y="0"/>
          <a:chExt cx="0" cy="0"/>
        </a:xfrm>
      </p:grpSpPr>
      <p:pic>
        <p:nvPicPr>
          <p:cNvPr id="226" name="Google Shape;226;p48"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
        <p:nvSpPr>
          <p:cNvPr id="227" name="Google Shape;227;p48"/>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006A71"/>
              </a:buClr>
              <a:buSzPts val="2800"/>
              <a:buFont typeface="Montserrat"/>
              <a:buNone/>
              <a:defRPr b="1">
                <a:solidFill>
                  <a:srgbClr val="006A71"/>
                </a:solidFill>
                <a:latin typeface="Montserrat"/>
                <a:ea typeface="Montserrat"/>
                <a:cs typeface="Montserrat"/>
                <a:sym typeface="Montserrat"/>
              </a:defRPr>
            </a:lvl1pPr>
            <a:lvl2pPr lvl="1">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2pPr>
            <a:lvl3pPr lvl="2">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3pPr>
            <a:lvl4pPr lvl="3">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4pPr>
            <a:lvl5pPr lvl="4">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5pPr>
            <a:lvl6pPr lvl="5">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6pPr>
            <a:lvl7pPr lvl="6">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7pPr>
            <a:lvl8pPr lvl="7">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8pPr>
            <a:lvl9pPr lvl="8">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9pPr>
          </a:lstStyle>
          <a:p/>
        </p:txBody>
      </p:sp>
      <p:sp>
        <p:nvSpPr>
          <p:cNvPr id="228" name="Google Shape;228;p48"/>
          <p:cNvSpPr/>
          <p:nvPr/>
        </p:nvSpPr>
        <p:spPr>
          <a:xfrm>
            <a:off x="-1179750" y="2640075"/>
            <a:ext cx="2273100" cy="2143800"/>
          </a:xfrm>
          <a:prstGeom prst="flowChartConnector">
            <a:avLst/>
          </a:prstGeom>
          <a:solidFill>
            <a:srgbClr val="006A71"/>
          </a:solidFill>
          <a:ln cap="flat" cmpd="sng" w="9525">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 name="Google Shape;229;p48"/>
          <p:cNvSpPr/>
          <p:nvPr/>
        </p:nvSpPr>
        <p:spPr>
          <a:xfrm>
            <a:off x="7249600" y="-1178450"/>
            <a:ext cx="2273100" cy="2143800"/>
          </a:xfrm>
          <a:prstGeom prst="flowChartConnector">
            <a:avLst/>
          </a:prstGeom>
          <a:solidFill>
            <a:srgbClr val="78A8B3"/>
          </a:solidFill>
          <a:ln cap="flat" cmpd="sng" w="9525">
            <a:solidFill>
              <a:srgbClr val="78A8B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_1">
    <p:bg>
      <p:bgPr>
        <a:solidFill>
          <a:srgbClr val="E6F0F1"/>
        </a:solidFill>
      </p:bgPr>
    </p:bg>
    <p:spTree>
      <p:nvGrpSpPr>
        <p:cNvPr id="230" name="Shape 230"/>
        <p:cNvGrpSpPr/>
        <p:nvPr/>
      </p:nvGrpSpPr>
      <p:grpSpPr>
        <a:xfrm>
          <a:off x="0" y="0"/>
          <a:ext cx="0" cy="0"/>
          <a:chOff x="0" y="0"/>
          <a:chExt cx="0" cy="0"/>
        </a:xfrm>
      </p:grpSpPr>
      <p:sp>
        <p:nvSpPr>
          <p:cNvPr id="231" name="Google Shape;231;p49"/>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2" name="Google Shape;232;p49"/>
          <p:cNvSpPr/>
          <p:nvPr/>
        </p:nvSpPr>
        <p:spPr>
          <a:xfrm>
            <a:off x="-3876389" y="323717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233" name="Google Shape;233;p49"/>
          <p:cNvSpPr/>
          <p:nvPr/>
        </p:nvSpPr>
        <p:spPr>
          <a:xfrm>
            <a:off x="-3357089" y="403832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234" name="Google Shape;234;p49"/>
          <p:cNvSpPr/>
          <p:nvPr/>
        </p:nvSpPr>
        <p:spPr>
          <a:xfrm>
            <a:off x="6817036" y="11289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235" name="Google Shape;235;p49"/>
          <p:cNvSpPr/>
          <p:nvPr/>
        </p:nvSpPr>
        <p:spPr>
          <a:xfrm>
            <a:off x="7336336" y="91404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236" name="Google Shape;236;p49"/>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1"/>
              </a:solidFill>
              <a:latin typeface="Montserrat"/>
              <a:ea typeface="Montserrat"/>
              <a:cs typeface="Montserrat"/>
              <a:sym typeface="Montserrat"/>
            </a:endParaRPr>
          </a:p>
        </p:txBody>
      </p:sp>
      <p:pic>
        <p:nvPicPr>
          <p:cNvPr id="237" name="Google Shape;237;p49" title="Untitled design (27).png"/>
          <p:cNvPicPr preferRelativeResize="0"/>
          <p:nvPr/>
        </p:nvPicPr>
        <p:blipFill rotWithShape="1">
          <a:blip r:embed="rId3">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1">
    <p:spTree>
      <p:nvGrpSpPr>
        <p:cNvPr id="238" name="Shape 238"/>
        <p:cNvGrpSpPr/>
        <p:nvPr/>
      </p:nvGrpSpPr>
      <p:grpSpPr>
        <a:xfrm>
          <a:off x="0" y="0"/>
          <a:ext cx="0" cy="0"/>
          <a:chOff x="0" y="0"/>
          <a:chExt cx="0" cy="0"/>
        </a:xfrm>
      </p:grpSpPr>
      <p:sp>
        <p:nvSpPr>
          <p:cNvPr id="239" name="Google Shape;239;p5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240" name="Google Shape;240;p50"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2">
    <p:spTree>
      <p:nvGrpSpPr>
        <p:cNvPr id="241" name="Shape 241"/>
        <p:cNvGrpSpPr/>
        <p:nvPr/>
      </p:nvGrpSpPr>
      <p:grpSpPr>
        <a:xfrm>
          <a:off x="0" y="0"/>
          <a:ext cx="0" cy="0"/>
          <a:chOff x="0" y="0"/>
          <a:chExt cx="0" cy="0"/>
        </a:xfrm>
      </p:grpSpPr>
      <p:sp>
        <p:nvSpPr>
          <p:cNvPr id="242" name="Google Shape;242;p5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243" name="Google Shape;243;p51"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
    <p:bg>
      <p:bgPr>
        <a:solidFill>
          <a:srgbClr val="E6F0F1"/>
        </a:solidFill>
      </p:bgPr>
    </p:bg>
    <p:spTree>
      <p:nvGrpSpPr>
        <p:cNvPr id="244" name="Shape 244"/>
        <p:cNvGrpSpPr/>
        <p:nvPr/>
      </p:nvGrpSpPr>
      <p:grpSpPr>
        <a:xfrm>
          <a:off x="0" y="0"/>
          <a:ext cx="0" cy="0"/>
          <a:chOff x="0" y="0"/>
          <a:chExt cx="0" cy="0"/>
        </a:xfrm>
      </p:grpSpPr>
      <p:sp>
        <p:nvSpPr>
          <p:cNvPr id="245" name="Google Shape;245;p52"/>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6" name="Google Shape;246;p52"/>
          <p:cNvSpPr/>
          <p:nvPr/>
        </p:nvSpPr>
        <p:spPr>
          <a:xfrm>
            <a:off x="-1179750" y="2640075"/>
            <a:ext cx="2273100" cy="21438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 name="Google Shape;247;p52"/>
          <p:cNvSpPr/>
          <p:nvPr/>
        </p:nvSpPr>
        <p:spPr>
          <a:xfrm>
            <a:off x="7249600" y="-1178450"/>
            <a:ext cx="2273100" cy="21438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48" name="Google Shape;248;p52"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BLANK_3">
    <p:spTree>
      <p:nvGrpSpPr>
        <p:cNvPr id="249" name="Shape 249"/>
        <p:cNvGrpSpPr/>
        <p:nvPr/>
      </p:nvGrpSpPr>
      <p:grpSpPr>
        <a:xfrm>
          <a:off x="0" y="0"/>
          <a:ext cx="0" cy="0"/>
          <a:chOff x="0" y="0"/>
          <a:chExt cx="0" cy="0"/>
        </a:xfrm>
      </p:grpSpPr>
      <p:sp>
        <p:nvSpPr>
          <p:cNvPr id="250" name="Google Shape;250;p5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5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5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1">
  <p:cSld name="BLANK_4">
    <p:spTree>
      <p:nvGrpSpPr>
        <p:cNvPr id="253" name="Shape 253"/>
        <p:cNvGrpSpPr/>
        <p:nvPr/>
      </p:nvGrpSpPr>
      <p:grpSpPr>
        <a:xfrm>
          <a:off x="0" y="0"/>
          <a:ext cx="0" cy="0"/>
          <a:chOff x="0" y="0"/>
          <a:chExt cx="0" cy="0"/>
        </a:xfrm>
      </p:grpSpPr>
      <p:sp>
        <p:nvSpPr>
          <p:cNvPr id="254" name="Google Shape;254;p5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5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5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1">
  <p:cSld name="CUSTOM_3">
    <p:bg>
      <p:bgPr>
        <a:solidFill>
          <a:srgbClr val="E6F0F1"/>
        </a:solidFill>
      </p:bgPr>
    </p:bg>
    <p:spTree>
      <p:nvGrpSpPr>
        <p:cNvPr id="257" name="Shape 257"/>
        <p:cNvGrpSpPr/>
        <p:nvPr/>
      </p:nvGrpSpPr>
      <p:grpSpPr>
        <a:xfrm>
          <a:off x="0" y="0"/>
          <a:ext cx="0" cy="0"/>
          <a:chOff x="0" y="0"/>
          <a:chExt cx="0" cy="0"/>
        </a:xfrm>
      </p:grpSpPr>
      <p:sp>
        <p:nvSpPr>
          <p:cNvPr id="258" name="Google Shape;258;p55"/>
          <p:cNvSpPr txBox="1"/>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t/>
            </a:r>
            <a:endParaRPr sz="2300">
              <a:solidFill>
                <a:srgbClr val="000000"/>
              </a:solidFill>
              <a:latin typeface="Montserrat"/>
              <a:ea typeface="Montserrat"/>
              <a:cs typeface="Montserrat"/>
              <a:sym typeface="Montserrat"/>
            </a:endParaRPr>
          </a:p>
        </p:txBody>
      </p:sp>
      <p:sp>
        <p:nvSpPr>
          <p:cNvPr id="259" name="Google Shape;259;p55"/>
          <p:cNvSpPr/>
          <p:nvPr/>
        </p:nvSpPr>
        <p:spPr>
          <a:xfrm>
            <a:off x="5898353" y="-2223324"/>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
        <p:nvSpPr>
          <p:cNvPr id="260" name="Google Shape;260;p55"/>
          <p:cNvSpPr txBox="1"/>
          <p:nvPr>
            <p:ph type="title"/>
          </p:nvPr>
        </p:nvSpPr>
        <p:spPr>
          <a:xfrm>
            <a:off x="2066400" y="3996100"/>
            <a:ext cx="5389200" cy="5727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5E0942"/>
              </a:buClr>
              <a:buSzPts val="2800"/>
              <a:buNone/>
              <a:defRPr>
                <a:solidFill>
                  <a:srgbClr val="5E0942"/>
                </a:solidFill>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61" name="Google Shape;261;p55"/>
          <p:cNvSpPr/>
          <p:nvPr>
            <p:ph idx="2" type="pic"/>
          </p:nvPr>
        </p:nvSpPr>
        <p:spPr>
          <a:xfrm>
            <a:off x="3519150" y="1286675"/>
            <a:ext cx="2483700" cy="2427000"/>
          </a:xfrm>
          <a:prstGeom prst="ellipse">
            <a:avLst/>
          </a:prstGeom>
          <a:noFill/>
          <a:ln>
            <a:noFill/>
          </a:ln>
        </p:spPr>
      </p:sp>
      <p:sp>
        <p:nvSpPr>
          <p:cNvPr id="262" name="Google Shape;262;p55"/>
          <p:cNvSpPr/>
          <p:nvPr/>
        </p:nvSpPr>
        <p:spPr>
          <a:xfrm>
            <a:off x="-2181347" y="858176"/>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263" name="Google Shape;263;p55"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spTree>
      <p:nvGrpSpPr>
        <p:cNvPr id="267" name="Shape 267"/>
        <p:cNvGrpSpPr/>
        <p:nvPr/>
      </p:nvGrpSpPr>
      <p:grpSpPr>
        <a:xfrm>
          <a:off x="0" y="0"/>
          <a:ext cx="0" cy="0"/>
          <a:chOff x="0" y="0"/>
          <a:chExt cx="0" cy="0"/>
        </a:xfrm>
      </p:grpSpPr>
      <p:sp>
        <p:nvSpPr>
          <p:cNvPr id="268" name="Google Shape;268;p5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69" name="Google Shape;269;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270" name="Shape 270"/>
        <p:cNvGrpSpPr/>
        <p:nvPr/>
      </p:nvGrpSpPr>
      <p:grpSpPr>
        <a:xfrm>
          <a:off x="0" y="0"/>
          <a:ext cx="0" cy="0"/>
          <a:chOff x="0" y="0"/>
          <a:chExt cx="0" cy="0"/>
        </a:xfrm>
      </p:grpSpPr>
      <p:sp>
        <p:nvSpPr>
          <p:cNvPr id="271" name="Google Shape;271;p5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2" name="Google Shape;272;p5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73" name="Google Shape;273;p5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274" name="Shape 274"/>
        <p:cNvGrpSpPr/>
        <p:nvPr/>
      </p:nvGrpSpPr>
      <p:grpSpPr>
        <a:xfrm>
          <a:off x="0" y="0"/>
          <a:ext cx="0" cy="0"/>
          <a:chOff x="0" y="0"/>
          <a:chExt cx="0" cy="0"/>
        </a:xfrm>
      </p:grpSpPr>
      <p:sp>
        <p:nvSpPr>
          <p:cNvPr id="275" name="Google Shape;275;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5E0942"/>
              </a:buClr>
              <a:buSzPts val="2800"/>
              <a:buNone/>
              <a:defRPr b="1">
                <a:solidFill>
                  <a:srgbClr val="5E0942"/>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276" name="Google Shape;276;p59"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277" name="Shape 277"/>
        <p:cNvGrpSpPr/>
        <p:nvPr/>
      </p:nvGrpSpPr>
      <p:grpSpPr>
        <a:xfrm>
          <a:off x="0" y="0"/>
          <a:ext cx="0" cy="0"/>
          <a:chOff x="0" y="0"/>
          <a:chExt cx="0" cy="0"/>
        </a:xfrm>
      </p:grpSpPr>
      <p:sp>
        <p:nvSpPr>
          <p:cNvPr id="278" name="Google Shape;278;p60"/>
          <p:cNvSpPr txBox="1"/>
          <p:nvPr>
            <p:ph type="ctrTitle"/>
          </p:nvPr>
        </p:nvSpPr>
        <p:spPr>
          <a:xfrm>
            <a:off x="311708" y="744575"/>
            <a:ext cx="8520600" cy="20526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F0E7EC"/>
              </a:buClr>
              <a:buSzPts val="4100"/>
              <a:buNone/>
              <a:defRPr b="1" sz="4100">
                <a:solidFill>
                  <a:srgbClr val="F0E7EC"/>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79" name="Google Shape;279;p6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2300"/>
              <a:buNone/>
              <a:defRPr sz="2300">
                <a:solidFill>
                  <a:srgbClr val="F0E7EC"/>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280" name="Google Shape;280;p60"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281" name="Shape 281"/>
        <p:cNvGrpSpPr/>
        <p:nvPr/>
      </p:nvGrpSpPr>
      <p:grpSpPr>
        <a:xfrm>
          <a:off x="0" y="0"/>
          <a:ext cx="0" cy="0"/>
          <a:chOff x="0" y="0"/>
          <a:chExt cx="0" cy="0"/>
        </a:xfrm>
      </p:grpSpPr>
      <p:sp>
        <p:nvSpPr>
          <p:cNvPr id="282" name="Google Shape;282;p61"/>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F0E7EC"/>
              </a:buClr>
              <a:buSzPts val="2800"/>
              <a:buNone/>
              <a:defRPr b="1">
                <a:solidFill>
                  <a:srgbClr val="F0E7EC"/>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83" name="Google Shape;283;p61"/>
          <p:cNvSpPr/>
          <p:nvPr/>
        </p:nvSpPr>
        <p:spPr>
          <a:xfrm rot="10800000">
            <a:off x="-682641" y="-268295"/>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2">
              <a:alphaModFix amt="14000"/>
            </a:blip>
            <a:stretch>
              <a:fillRect b="0" l="-65158" r="-102058" t="0"/>
            </a:stretch>
          </a:blipFill>
          <a:ln>
            <a:noFill/>
          </a:ln>
        </p:spPr>
      </p:sp>
      <p:pic>
        <p:nvPicPr>
          <p:cNvPr id="284" name="Google Shape;284;p61" title="LCN-Full-Logo (transparent background).png"/>
          <p:cNvPicPr preferRelativeResize="0"/>
          <p:nvPr/>
        </p:nvPicPr>
        <p:blipFill rotWithShape="1">
          <a:blip r:embed="rId3">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F0E7EC"/>
        </a:solidFill>
      </p:bgPr>
    </p:bg>
    <p:spTree>
      <p:nvGrpSpPr>
        <p:cNvPr id="285" name="Shape 285"/>
        <p:cNvGrpSpPr/>
        <p:nvPr/>
      </p:nvGrpSpPr>
      <p:grpSpPr>
        <a:xfrm>
          <a:off x="0" y="0"/>
          <a:ext cx="0" cy="0"/>
          <a:chOff x="0" y="0"/>
          <a:chExt cx="0" cy="0"/>
        </a:xfrm>
      </p:grpSpPr>
      <p:sp>
        <p:nvSpPr>
          <p:cNvPr id="286" name="Google Shape;286;p62"/>
          <p:cNvSpPr txBox="1"/>
          <p:nvPr>
            <p:ph type="title"/>
          </p:nvPr>
        </p:nvSpPr>
        <p:spPr>
          <a:xfrm>
            <a:off x="311700" y="445025"/>
            <a:ext cx="73932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006A71"/>
              </a:buClr>
              <a:buSzPts val="2800"/>
              <a:buNone/>
              <a:defRPr b="1">
                <a:solidFill>
                  <a:srgbClr val="006A7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7" name="Google Shape;287;p62"/>
          <p:cNvSpPr txBox="1"/>
          <p:nvPr>
            <p:ph idx="1" type="body"/>
          </p:nvPr>
        </p:nvSpPr>
        <p:spPr>
          <a:xfrm>
            <a:off x="311700" y="1152475"/>
            <a:ext cx="7393200" cy="34083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rgbClr val="006A71"/>
              </a:buClr>
              <a:buSzPts val="1800"/>
              <a:buChar char="●"/>
              <a:defRPr>
                <a:solidFill>
                  <a:srgbClr val="006A71"/>
                </a:solidFill>
              </a:defRPr>
            </a:lvl1pPr>
            <a:lvl2pPr indent="-317500" lvl="1" marL="914400" algn="l">
              <a:lnSpc>
                <a:spcPct val="115000"/>
              </a:lnSpc>
              <a:spcBef>
                <a:spcPts val="0"/>
              </a:spcBef>
              <a:spcAft>
                <a:spcPts val="0"/>
              </a:spcAft>
              <a:buClr>
                <a:srgbClr val="006A71"/>
              </a:buClr>
              <a:buSzPts val="1400"/>
              <a:buChar char="○"/>
              <a:defRPr>
                <a:solidFill>
                  <a:srgbClr val="006A71"/>
                </a:solidFill>
              </a:defRPr>
            </a:lvl2pPr>
            <a:lvl3pPr indent="-317500" lvl="2" marL="1371600" algn="l">
              <a:lnSpc>
                <a:spcPct val="115000"/>
              </a:lnSpc>
              <a:spcBef>
                <a:spcPts val="0"/>
              </a:spcBef>
              <a:spcAft>
                <a:spcPts val="0"/>
              </a:spcAft>
              <a:buClr>
                <a:srgbClr val="006A71"/>
              </a:buClr>
              <a:buSzPts val="1400"/>
              <a:buChar char="■"/>
              <a:defRPr>
                <a:solidFill>
                  <a:srgbClr val="006A71"/>
                </a:solidFill>
              </a:defRPr>
            </a:lvl3pPr>
            <a:lvl4pPr indent="-317500" lvl="3" marL="1828800" algn="l">
              <a:lnSpc>
                <a:spcPct val="115000"/>
              </a:lnSpc>
              <a:spcBef>
                <a:spcPts val="0"/>
              </a:spcBef>
              <a:spcAft>
                <a:spcPts val="0"/>
              </a:spcAft>
              <a:buClr>
                <a:srgbClr val="006A71"/>
              </a:buClr>
              <a:buSzPts val="1400"/>
              <a:buChar char="●"/>
              <a:defRPr>
                <a:solidFill>
                  <a:srgbClr val="006A71"/>
                </a:solidFill>
              </a:defRPr>
            </a:lvl4pPr>
            <a:lvl5pPr indent="-317500" lvl="4" marL="2286000" algn="l">
              <a:lnSpc>
                <a:spcPct val="115000"/>
              </a:lnSpc>
              <a:spcBef>
                <a:spcPts val="0"/>
              </a:spcBef>
              <a:spcAft>
                <a:spcPts val="0"/>
              </a:spcAft>
              <a:buClr>
                <a:srgbClr val="006A71"/>
              </a:buClr>
              <a:buSzPts val="1400"/>
              <a:buChar char="○"/>
              <a:defRPr>
                <a:solidFill>
                  <a:srgbClr val="006A71"/>
                </a:solidFill>
              </a:defRPr>
            </a:lvl5pPr>
            <a:lvl6pPr indent="-317500" lvl="5" marL="2743200" algn="l">
              <a:lnSpc>
                <a:spcPct val="115000"/>
              </a:lnSpc>
              <a:spcBef>
                <a:spcPts val="0"/>
              </a:spcBef>
              <a:spcAft>
                <a:spcPts val="0"/>
              </a:spcAft>
              <a:buClr>
                <a:srgbClr val="006A71"/>
              </a:buClr>
              <a:buSzPts val="1400"/>
              <a:buChar char="■"/>
              <a:defRPr>
                <a:solidFill>
                  <a:srgbClr val="006A71"/>
                </a:solidFill>
              </a:defRPr>
            </a:lvl6pPr>
            <a:lvl7pPr indent="-317500" lvl="6" marL="3200400" algn="l">
              <a:lnSpc>
                <a:spcPct val="115000"/>
              </a:lnSpc>
              <a:spcBef>
                <a:spcPts val="0"/>
              </a:spcBef>
              <a:spcAft>
                <a:spcPts val="0"/>
              </a:spcAft>
              <a:buClr>
                <a:srgbClr val="006A71"/>
              </a:buClr>
              <a:buSzPts val="1400"/>
              <a:buChar char="●"/>
              <a:defRPr>
                <a:solidFill>
                  <a:srgbClr val="006A71"/>
                </a:solidFill>
              </a:defRPr>
            </a:lvl7pPr>
            <a:lvl8pPr indent="-317500" lvl="7" marL="3657600" algn="l">
              <a:lnSpc>
                <a:spcPct val="115000"/>
              </a:lnSpc>
              <a:spcBef>
                <a:spcPts val="0"/>
              </a:spcBef>
              <a:spcAft>
                <a:spcPts val="0"/>
              </a:spcAft>
              <a:buClr>
                <a:srgbClr val="006A71"/>
              </a:buClr>
              <a:buSzPts val="1400"/>
              <a:buChar char="○"/>
              <a:defRPr>
                <a:solidFill>
                  <a:srgbClr val="006A71"/>
                </a:solidFill>
              </a:defRPr>
            </a:lvl8pPr>
            <a:lvl9pPr indent="-317500" lvl="8" marL="4114800" algn="l">
              <a:lnSpc>
                <a:spcPct val="115000"/>
              </a:lnSpc>
              <a:spcBef>
                <a:spcPts val="0"/>
              </a:spcBef>
              <a:spcAft>
                <a:spcPts val="0"/>
              </a:spcAft>
              <a:buClr>
                <a:srgbClr val="006A71"/>
              </a:buClr>
              <a:buSzPts val="1400"/>
              <a:buChar char="■"/>
              <a:defRPr>
                <a:solidFill>
                  <a:srgbClr val="006A71"/>
                </a:solidFill>
              </a:defRPr>
            </a:lvl9pPr>
          </a:lstStyle>
          <a:p/>
        </p:txBody>
      </p:sp>
      <p:sp>
        <p:nvSpPr>
          <p:cNvPr id="288" name="Google Shape;288;p62"/>
          <p:cNvSpPr/>
          <p:nvPr/>
        </p:nvSpPr>
        <p:spPr>
          <a:xfrm>
            <a:off x="7704853" y="929751"/>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289" name="Google Shape;289;p62" title="LCN-Full-Logo (transparent background).png"/>
          <p:cNvPicPr preferRelativeResize="0"/>
          <p:nvPr/>
        </p:nvPicPr>
        <p:blipFill rotWithShape="1">
          <a:blip r:embed="rId3">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type="twoColTx">
  <p:cSld name="TITLE_AND_TWO_COLUMNS">
    <p:bg>
      <p:bgPr>
        <a:solidFill>
          <a:srgbClr val="F0E7EC"/>
        </a:solidFill>
      </p:bgPr>
    </p:bg>
    <p:spTree>
      <p:nvGrpSpPr>
        <p:cNvPr id="290" name="Shape 290"/>
        <p:cNvGrpSpPr/>
        <p:nvPr/>
      </p:nvGrpSpPr>
      <p:grpSpPr>
        <a:xfrm>
          <a:off x="0" y="0"/>
          <a:ext cx="0" cy="0"/>
          <a:chOff x="0" y="0"/>
          <a:chExt cx="0" cy="0"/>
        </a:xfrm>
      </p:grpSpPr>
      <p:sp>
        <p:nvSpPr>
          <p:cNvPr id="291" name="Google Shape;291;p63"/>
          <p:cNvSpPr txBox="1"/>
          <p:nvPr>
            <p:ph type="title"/>
          </p:nvPr>
        </p:nvSpPr>
        <p:spPr>
          <a:xfrm>
            <a:off x="311700" y="445025"/>
            <a:ext cx="69117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006A71"/>
              </a:buClr>
              <a:buSzPts val="2800"/>
              <a:buNone/>
              <a:defRPr b="1">
                <a:solidFill>
                  <a:srgbClr val="006A7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292" name="Google Shape;292;p63"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
        <p:nvSpPr>
          <p:cNvPr id="293" name="Google Shape;293;p63"/>
          <p:cNvSpPr txBox="1"/>
          <p:nvPr>
            <p:ph idx="1" type="body"/>
          </p:nvPr>
        </p:nvSpPr>
        <p:spPr>
          <a:xfrm>
            <a:off x="3842788" y="1152475"/>
            <a:ext cx="3380700" cy="3807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006A71"/>
              </a:buClr>
              <a:buSzPts val="1400"/>
              <a:buChar char="●"/>
              <a:defRPr sz="1400">
                <a:solidFill>
                  <a:srgbClr val="006A71"/>
                </a:solidFill>
              </a:defRPr>
            </a:lvl1pPr>
            <a:lvl2pPr indent="-304800" lvl="1" marL="914400" algn="l">
              <a:lnSpc>
                <a:spcPct val="115000"/>
              </a:lnSpc>
              <a:spcBef>
                <a:spcPts val="0"/>
              </a:spcBef>
              <a:spcAft>
                <a:spcPts val="0"/>
              </a:spcAft>
              <a:buClr>
                <a:srgbClr val="006A71"/>
              </a:buClr>
              <a:buSzPts val="1200"/>
              <a:buChar char="○"/>
              <a:defRPr sz="1200">
                <a:solidFill>
                  <a:srgbClr val="006A71"/>
                </a:solidFill>
              </a:defRPr>
            </a:lvl2pPr>
            <a:lvl3pPr indent="-304800" lvl="2" marL="1371600" algn="l">
              <a:lnSpc>
                <a:spcPct val="115000"/>
              </a:lnSpc>
              <a:spcBef>
                <a:spcPts val="0"/>
              </a:spcBef>
              <a:spcAft>
                <a:spcPts val="0"/>
              </a:spcAft>
              <a:buClr>
                <a:srgbClr val="006A71"/>
              </a:buClr>
              <a:buSzPts val="1200"/>
              <a:buChar char="■"/>
              <a:defRPr sz="1200">
                <a:solidFill>
                  <a:srgbClr val="006A71"/>
                </a:solidFill>
              </a:defRPr>
            </a:lvl3pPr>
            <a:lvl4pPr indent="-304800" lvl="3" marL="1828800" algn="l">
              <a:lnSpc>
                <a:spcPct val="115000"/>
              </a:lnSpc>
              <a:spcBef>
                <a:spcPts val="0"/>
              </a:spcBef>
              <a:spcAft>
                <a:spcPts val="0"/>
              </a:spcAft>
              <a:buClr>
                <a:srgbClr val="006A71"/>
              </a:buClr>
              <a:buSzPts val="1200"/>
              <a:buChar char="●"/>
              <a:defRPr sz="1200">
                <a:solidFill>
                  <a:srgbClr val="006A71"/>
                </a:solidFill>
              </a:defRPr>
            </a:lvl4pPr>
            <a:lvl5pPr indent="-304800" lvl="4" marL="2286000" algn="l">
              <a:lnSpc>
                <a:spcPct val="115000"/>
              </a:lnSpc>
              <a:spcBef>
                <a:spcPts val="0"/>
              </a:spcBef>
              <a:spcAft>
                <a:spcPts val="0"/>
              </a:spcAft>
              <a:buClr>
                <a:srgbClr val="006A71"/>
              </a:buClr>
              <a:buSzPts val="1200"/>
              <a:buChar char="○"/>
              <a:defRPr sz="1200">
                <a:solidFill>
                  <a:srgbClr val="006A71"/>
                </a:solidFill>
              </a:defRPr>
            </a:lvl5pPr>
            <a:lvl6pPr indent="-304800" lvl="5" marL="2743200" algn="l">
              <a:lnSpc>
                <a:spcPct val="115000"/>
              </a:lnSpc>
              <a:spcBef>
                <a:spcPts val="0"/>
              </a:spcBef>
              <a:spcAft>
                <a:spcPts val="0"/>
              </a:spcAft>
              <a:buClr>
                <a:srgbClr val="006A71"/>
              </a:buClr>
              <a:buSzPts val="1200"/>
              <a:buChar char="■"/>
              <a:defRPr sz="1200">
                <a:solidFill>
                  <a:srgbClr val="006A71"/>
                </a:solidFill>
              </a:defRPr>
            </a:lvl6pPr>
            <a:lvl7pPr indent="-304800" lvl="6" marL="3200400" algn="l">
              <a:lnSpc>
                <a:spcPct val="115000"/>
              </a:lnSpc>
              <a:spcBef>
                <a:spcPts val="0"/>
              </a:spcBef>
              <a:spcAft>
                <a:spcPts val="0"/>
              </a:spcAft>
              <a:buClr>
                <a:srgbClr val="006A71"/>
              </a:buClr>
              <a:buSzPts val="1200"/>
              <a:buChar char="●"/>
              <a:defRPr sz="1200">
                <a:solidFill>
                  <a:srgbClr val="006A71"/>
                </a:solidFill>
              </a:defRPr>
            </a:lvl7pPr>
            <a:lvl8pPr indent="-304800" lvl="7" marL="3657600" algn="l">
              <a:lnSpc>
                <a:spcPct val="115000"/>
              </a:lnSpc>
              <a:spcBef>
                <a:spcPts val="0"/>
              </a:spcBef>
              <a:spcAft>
                <a:spcPts val="0"/>
              </a:spcAft>
              <a:buClr>
                <a:srgbClr val="006A71"/>
              </a:buClr>
              <a:buSzPts val="1200"/>
              <a:buChar char="○"/>
              <a:defRPr sz="1200">
                <a:solidFill>
                  <a:srgbClr val="006A71"/>
                </a:solidFill>
              </a:defRPr>
            </a:lvl8pPr>
            <a:lvl9pPr indent="-304800" lvl="8" marL="4114800" algn="l">
              <a:lnSpc>
                <a:spcPct val="115000"/>
              </a:lnSpc>
              <a:spcBef>
                <a:spcPts val="0"/>
              </a:spcBef>
              <a:spcAft>
                <a:spcPts val="0"/>
              </a:spcAft>
              <a:buClr>
                <a:srgbClr val="006A71"/>
              </a:buClr>
              <a:buSzPts val="1200"/>
              <a:buChar char="■"/>
              <a:defRPr sz="1200">
                <a:solidFill>
                  <a:srgbClr val="006A71"/>
                </a:solidFill>
              </a:defRPr>
            </a:lvl9pPr>
          </a:lstStyle>
          <a:p/>
        </p:txBody>
      </p:sp>
      <p:sp>
        <p:nvSpPr>
          <p:cNvPr id="294" name="Google Shape;294;p63"/>
          <p:cNvSpPr txBox="1"/>
          <p:nvPr>
            <p:ph idx="2" type="body"/>
          </p:nvPr>
        </p:nvSpPr>
        <p:spPr>
          <a:xfrm>
            <a:off x="311700" y="1152475"/>
            <a:ext cx="3380700" cy="38070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006A71"/>
              </a:buClr>
              <a:buSzPts val="1400"/>
              <a:buChar char="●"/>
              <a:defRPr sz="1400">
                <a:solidFill>
                  <a:srgbClr val="006A71"/>
                </a:solidFill>
              </a:defRPr>
            </a:lvl1pPr>
            <a:lvl2pPr indent="-304800" lvl="1" marL="914400" algn="l">
              <a:lnSpc>
                <a:spcPct val="115000"/>
              </a:lnSpc>
              <a:spcBef>
                <a:spcPts val="0"/>
              </a:spcBef>
              <a:spcAft>
                <a:spcPts val="0"/>
              </a:spcAft>
              <a:buClr>
                <a:srgbClr val="006A71"/>
              </a:buClr>
              <a:buSzPts val="1200"/>
              <a:buChar char="○"/>
              <a:defRPr sz="1200">
                <a:solidFill>
                  <a:srgbClr val="006A71"/>
                </a:solidFill>
              </a:defRPr>
            </a:lvl2pPr>
            <a:lvl3pPr indent="-304800" lvl="2" marL="1371600" algn="l">
              <a:lnSpc>
                <a:spcPct val="115000"/>
              </a:lnSpc>
              <a:spcBef>
                <a:spcPts val="0"/>
              </a:spcBef>
              <a:spcAft>
                <a:spcPts val="0"/>
              </a:spcAft>
              <a:buClr>
                <a:srgbClr val="006A71"/>
              </a:buClr>
              <a:buSzPts val="1200"/>
              <a:buChar char="■"/>
              <a:defRPr sz="1200">
                <a:solidFill>
                  <a:srgbClr val="006A71"/>
                </a:solidFill>
              </a:defRPr>
            </a:lvl3pPr>
            <a:lvl4pPr indent="-304800" lvl="3" marL="1828800" algn="l">
              <a:lnSpc>
                <a:spcPct val="115000"/>
              </a:lnSpc>
              <a:spcBef>
                <a:spcPts val="0"/>
              </a:spcBef>
              <a:spcAft>
                <a:spcPts val="0"/>
              </a:spcAft>
              <a:buClr>
                <a:srgbClr val="006A71"/>
              </a:buClr>
              <a:buSzPts val="1200"/>
              <a:buChar char="●"/>
              <a:defRPr sz="1200">
                <a:solidFill>
                  <a:srgbClr val="006A71"/>
                </a:solidFill>
              </a:defRPr>
            </a:lvl4pPr>
            <a:lvl5pPr indent="-304800" lvl="4" marL="2286000" algn="l">
              <a:lnSpc>
                <a:spcPct val="115000"/>
              </a:lnSpc>
              <a:spcBef>
                <a:spcPts val="0"/>
              </a:spcBef>
              <a:spcAft>
                <a:spcPts val="0"/>
              </a:spcAft>
              <a:buClr>
                <a:srgbClr val="006A71"/>
              </a:buClr>
              <a:buSzPts val="1200"/>
              <a:buChar char="○"/>
              <a:defRPr sz="1200">
                <a:solidFill>
                  <a:srgbClr val="006A71"/>
                </a:solidFill>
              </a:defRPr>
            </a:lvl5pPr>
            <a:lvl6pPr indent="-304800" lvl="5" marL="2743200" algn="l">
              <a:lnSpc>
                <a:spcPct val="115000"/>
              </a:lnSpc>
              <a:spcBef>
                <a:spcPts val="0"/>
              </a:spcBef>
              <a:spcAft>
                <a:spcPts val="0"/>
              </a:spcAft>
              <a:buClr>
                <a:srgbClr val="006A71"/>
              </a:buClr>
              <a:buSzPts val="1200"/>
              <a:buChar char="■"/>
              <a:defRPr sz="1200">
                <a:solidFill>
                  <a:srgbClr val="006A71"/>
                </a:solidFill>
              </a:defRPr>
            </a:lvl6pPr>
            <a:lvl7pPr indent="-304800" lvl="6" marL="3200400" algn="l">
              <a:lnSpc>
                <a:spcPct val="115000"/>
              </a:lnSpc>
              <a:spcBef>
                <a:spcPts val="0"/>
              </a:spcBef>
              <a:spcAft>
                <a:spcPts val="0"/>
              </a:spcAft>
              <a:buClr>
                <a:srgbClr val="006A71"/>
              </a:buClr>
              <a:buSzPts val="1200"/>
              <a:buChar char="●"/>
              <a:defRPr sz="1200">
                <a:solidFill>
                  <a:srgbClr val="006A71"/>
                </a:solidFill>
              </a:defRPr>
            </a:lvl7pPr>
            <a:lvl8pPr indent="-304800" lvl="7" marL="3657600" algn="l">
              <a:lnSpc>
                <a:spcPct val="115000"/>
              </a:lnSpc>
              <a:spcBef>
                <a:spcPts val="0"/>
              </a:spcBef>
              <a:spcAft>
                <a:spcPts val="0"/>
              </a:spcAft>
              <a:buClr>
                <a:srgbClr val="006A71"/>
              </a:buClr>
              <a:buSzPts val="1200"/>
              <a:buChar char="○"/>
              <a:defRPr sz="1200">
                <a:solidFill>
                  <a:srgbClr val="006A71"/>
                </a:solidFill>
              </a:defRPr>
            </a:lvl8pPr>
            <a:lvl9pPr indent="-304800" lvl="8" marL="4114800" algn="l">
              <a:lnSpc>
                <a:spcPct val="115000"/>
              </a:lnSpc>
              <a:spcBef>
                <a:spcPts val="0"/>
              </a:spcBef>
              <a:spcAft>
                <a:spcPts val="0"/>
              </a:spcAft>
              <a:buClr>
                <a:srgbClr val="006A71"/>
              </a:buClr>
              <a:buSzPts val="1200"/>
              <a:buChar char="■"/>
              <a:defRPr sz="1200">
                <a:solidFill>
                  <a:srgbClr val="006A71"/>
                </a:solidFill>
              </a:defRPr>
            </a:lvl9pPr>
          </a:lstStyle>
          <a:p/>
        </p:txBody>
      </p:sp>
      <p:sp>
        <p:nvSpPr>
          <p:cNvPr id="295" name="Google Shape;295;p63"/>
          <p:cNvSpPr/>
          <p:nvPr/>
        </p:nvSpPr>
        <p:spPr>
          <a:xfrm rot="10800000">
            <a:off x="7439440" y="-502134"/>
            <a:ext cx="1533947" cy="2286171"/>
          </a:xfrm>
          <a:custGeom>
            <a:rect b="b" l="l" r="r" t="t"/>
            <a:pathLst>
              <a:path extrusionOk="0" h="9832994" w="5113157">
                <a:moveTo>
                  <a:pt x="0" y="0"/>
                </a:moveTo>
                <a:lnTo>
                  <a:pt x="5113157" y="0"/>
                </a:lnTo>
                <a:lnTo>
                  <a:pt x="5113157" y="9832994"/>
                </a:lnTo>
                <a:lnTo>
                  <a:pt x="0" y="9832994"/>
                </a:lnTo>
                <a:lnTo>
                  <a:pt x="0" y="0"/>
                </a:lnTo>
                <a:close/>
              </a:path>
            </a:pathLst>
          </a:custGeom>
          <a:blipFill rotWithShape="1">
            <a:blip r:embed="rId3">
              <a:alphaModFix/>
            </a:blip>
            <a:stretch>
              <a:fillRect b="0" l="0" r="0" t="0"/>
            </a:stretch>
          </a:blipFill>
          <a:ln>
            <a:noFill/>
          </a:ln>
        </p:spPr>
      </p:sp>
      <p:sp>
        <p:nvSpPr>
          <p:cNvPr id="296" name="Google Shape;296;p63"/>
          <p:cNvSpPr/>
          <p:nvPr/>
        </p:nvSpPr>
        <p:spPr>
          <a:xfrm>
            <a:off x="8193325" y="-669475"/>
            <a:ext cx="1758900" cy="1687200"/>
          </a:xfrm>
          <a:prstGeom prst="ellipse">
            <a:avLst/>
          </a:prstGeom>
          <a:solidFill>
            <a:srgbClr val="A3638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297" name="Shape 297"/>
        <p:cNvGrpSpPr/>
        <p:nvPr/>
      </p:nvGrpSpPr>
      <p:grpSpPr>
        <a:xfrm>
          <a:off x="0" y="0"/>
          <a:ext cx="0" cy="0"/>
          <a:chOff x="0" y="0"/>
          <a:chExt cx="0" cy="0"/>
        </a:xfrm>
      </p:grpSpPr>
      <p:sp>
        <p:nvSpPr>
          <p:cNvPr id="298" name="Google Shape;298;p64"/>
          <p:cNvSpPr txBox="1"/>
          <p:nvPr>
            <p:ph type="title"/>
          </p:nvPr>
        </p:nvSpPr>
        <p:spPr>
          <a:xfrm>
            <a:off x="183450" y="450150"/>
            <a:ext cx="8790000" cy="2456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F0E7EC"/>
              </a:buClr>
              <a:buSzPts val="3900"/>
              <a:buNone/>
              <a:defRPr b="1" sz="3900">
                <a:solidFill>
                  <a:srgbClr val="F0E7EC"/>
                </a:solidFill>
              </a:defRPr>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pic>
        <p:nvPicPr>
          <p:cNvPr id="299" name="Google Shape;299;p64"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
        <p:nvSpPr>
          <p:cNvPr id="300" name="Google Shape;300;p64"/>
          <p:cNvSpPr/>
          <p:nvPr/>
        </p:nvSpPr>
        <p:spPr>
          <a:xfrm>
            <a:off x="0" y="3026700"/>
            <a:ext cx="2116800" cy="2116800"/>
          </a:xfrm>
          <a:prstGeom prst="round2SameRect">
            <a:avLst>
              <a:gd fmla="val 50000" name="adj1"/>
              <a:gd fmla="val 0" name="adj2"/>
            </a:avLst>
          </a:prstGeom>
          <a:solidFill>
            <a:srgbClr val="78A8B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01" name="Google Shape;301;p64"/>
          <p:cNvSpPr/>
          <p:nvPr/>
        </p:nvSpPr>
        <p:spPr>
          <a:xfrm>
            <a:off x="990900" y="3527700"/>
            <a:ext cx="1524600" cy="1615800"/>
          </a:xfrm>
          <a:prstGeom prst="round2SameRect">
            <a:avLst>
              <a:gd fmla="val 50000" name="adj1"/>
              <a:gd fmla="val 0" name="adj2"/>
            </a:avLst>
          </a:prstGeom>
          <a:solidFill>
            <a:srgbClr val="B48EA8"/>
          </a:solidFill>
          <a:ln cap="flat" cmpd="sng" w="9525">
            <a:solidFill>
              <a:srgbClr val="B48EA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5E0942"/>
        </a:solidFill>
      </p:bgPr>
    </p:bg>
    <p:spTree>
      <p:nvGrpSpPr>
        <p:cNvPr id="302" name="Shape 302"/>
        <p:cNvGrpSpPr/>
        <p:nvPr/>
      </p:nvGrpSpPr>
      <p:grpSpPr>
        <a:xfrm>
          <a:off x="0" y="0"/>
          <a:ext cx="0" cy="0"/>
          <a:chOff x="0" y="0"/>
          <a:chExt cx="0" cy="0"/>
        </a:xfrm>
      </p:grpSpPr>
      <p:sp>
        <p:nvSpPr>
          <p:cNvPr id="303" name="Google Shape;303;p65"/>
          <p:cNvSpPr/>
          <p:nvPr/>
        </p:nvSpPr>
        <p:spPr>
          <a:xfrm>
            <a:off x="0" y="-125"/>
            <a:ext cx="45720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304" name="Google Shape;304;p65"/>
          <p:cNvSpPr txBox="1"/>
          <p:nvPr>
            <p:ph type="title"/>
          </p:nvPr>
        </p:nvSpPr>
        <p:spPr>
          <a:xfrm>
            <a:off x="265500" y="889000"/>
            <a:ext cx="4045200" cy="1826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500"/>
              <a:buNone/>
              <a:defRPr b="1" sz="35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05" name="Google Shape;305;p6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800"/>
              <a:buNone/>
              <a:defRPr>
                <a:solidFill>
                  <a:schemeClr val="lt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06" name="Google Shape;306;p65"/>
          <p:cNvSpPr txBox="1"/>
          <p:nvPr>
            <p:ph idx="2" type="body"/>
          </p:nvPr>
        </p:nvSpPr>
        <p:spPr>
          <a:xfrm>
            <a:off x="4939500" y="889000"/>
            <a:ext cx="3837000" cy="31491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chemeClr val="lt1"/>
              </a:buClr>
              <a:buSzPts val="1400"/>
              <a:buChar char="●"/>
              <a:defRPr sz="1400">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307" name="Google Shape;307;p65"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308" name="Shape 308"/>
        <p:cNvGrpSpPr/>
        <p:nvPr/>
      </p:nvGrpSpPr>
      <p:grpSpPr>
        <a:xfrm>
          <a:off x="0" y="0"/>
          <a:ext cx="0" cy="0"/>
          <a:chOff x="0" y="0"/>
          <a:chExt cx="0" cy="0"/>
        </a:xfrm>
      </p:grpSpPr>
      <p:sp>
        <p:nvSpPr>
          <p:cNvPr id="309" name="Google Shape;309;p66"/>
          <p:cNvSpPr/>
          <p:nvPr/>
        </p:nvSpPr>
        <p:spPr>
          <a:xfrm>
            <a:off x="0" y="-125"/>
            <a:ext cx="25251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310" name="Google Shape;310;p66"/>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pic>
        <p:nvPicPr>
          <p:cNvPr id="311" name="Google Shape;311;p66"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
        <p:nvSpPr>
          <p:cNvPr id="312" name="Google Shape;312;p66"/>
          <p:cNvSpPr/>
          <p:nvPr/>
        </p:nvSpPr>
        <p:spPr>
          <a:xfrm>
            <a:off x="2525100" y="0"/>
            <a:ext cx="25251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313" name="Google Shape;313;p66"/>
          <p:cNvSpPr txBox="1"/>
          <p:nvPr>
            <p:ph idx="2" type="title"/>
          </p:nvPr>
        </p:nvSpPr>
        <p:spPr>
          <a:xfrm>
            <a:off x="285765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400"/>
              <a:buNone/>
              <a:defRPr b="1"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14" name="Google Shape;314;p66"/>
          <p:cNvSpPr txBox="1"/>
          <p:nvPr>
            <p:ph idx="3" type="title"/>
          </p:nvPr>
        </p:nvSpPr>
        <p:spPr>
          <a:xfrm>
            <a:off x="332550" y="1129600"/>
            <a:ext cx="1860000" cy="2635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1400"/>
              <a:buNone/>
              <a:defRPr sz="1400">
                <a:solidFill>
                  <a:schemeClr val="lt1"/>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15" name="Google Shape;315;p66"/>
          <p:cNvSpPr txBox="1"/>
          <p:nvPr>
            <p:ph idx="4" type="title"/>
          </p:nvPr>
        </p:nvSpPr>
        <p:spPr>
          <a:xfrm>
            <a:off x="5496325" y="1129600"/>
            <a:ext cx="3150900" cy="2635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006A71"/>
              </a:buClr>
              <a:buSzPts val="1400"/>
              <a:buChar char="●"/>
              <a:defRPr sz="1400">
                <a:solidFill>
                  <a:srgbClr val="006A71"/>
                </a:solidFill>
              </a:defRPr>
            </a:lvl1pPr>
            <a:lvl2pPr lvl="1" algn="ctr">
              <a:lnSpc>
                <a:spcPct val="100000"/>
              </a:lnSpc>
              <a:spcBef>
                <a:spcPts val="0"/>
              </a:spcBef>
              <a:spcAft>
                <a:spcPts val="0"/>
              </a:spcAft>
              <a:buClr>
                <a:srgbClr val="006A71"/>
              </a:buClr>
              <a:buSzPts val="4200"/>
              <a:buChar char="○"/>
              <a:defRPr sz="4200">
                <a:solidFill>
                  <a:srgbClr val="006A71"/>
                </a:solidFill>
              </a:defRPr>
            </a:lvl2pPr>
            <a:lvl3pPr lvl="2" algn="ctr">
              <a:lnSpc>
                <a:spcPct val="100000"/>
              </a:lnSpc>
              <a:spcBef>
                <a:spcPts val="0"/>
              </a:spcBef>
              <a:spcAft>
                <a:spcPts val="0"/>
              </a:spcAft>
              <a:buClr>
                <a:srgbClr val="006A71"/>
              </a:buClr>
              <a:buSzPts val="4200"/>
              <a:buChar char="■"/>
              <a:defRPr sz="4200">
                <a:solidFill>
                  <a:srgbClr val="006A71"/>
                </a:solidFill>
              </a:defRPr>
            </a:lvl3pPr>
            <a:lvl4pPr lvl="3" algn="ctr">
              <a:lnSpc>
                <a:spcPct val="100000"/>
              </a:lnSpc>
              <a:spcBef>
                <a:spcPts val="0"/>
              </a:spcBef>
              <a:spcAft>
                <a:spcPts val="0"/>
              </a:spcAft>
              <a:buClr>
                <a:srgbClr val="006A71"/>
              </a:buClr>
              <a:buSzPts val="4200"/>
              <a:buChar char="●"/>
              <a:defRPr sz="4200">
                <a:solidFill>
                  <a:srgbClr val="006A71"/>
                </a:solidFill>
              </a:defRPr>
            </a:lvl4pPr>
            <a:lvl5pPr lvl="4" algn="ctr">
              <a:lnSpc>
                <a:spcPct val="100000"/>
              </a:lnSpc>
              <a:spcBef>
                <a:spcPts val="0"/>
              </a:spcBef>
              <a:spcAft>
                <a:spcPts val="0"/>
              </a:spcAft>
              <a:buClr>
                <a:srgbClr val="006A71"/>
              </a:buClr>
              <a:buSzPts val="4200"/>
              <a:buChar char="○"/>
              <a:defRPr sz="4200">
                <a:solidFill>
                  <a:srgbClr val="006A71"/>
                </a:solidFill>
              </a:defRPr>
            </a:lvl5pPr>
            <a:lvl6pPr lvl="5" algn="ctr">
              <a:lnSpc>
                <a:spcPct val="100000"/>
              </a:lnSpc>
              <a:spcBef>
                <a:spcPts val="0"/>
              </a:spcBef>
              <a:spcAft>
                <a:spcPts val="0"/>
              </a:spcAft>
              <a:buClr>
                <a:srgbClr val="006A71"/>
              </a:buClr>
              <a:buSzPts val="4200"/>
              <a:buChar char="■"/>
              <a:defRPr sz="4200">
                <a:solidFill>
                  <a:srgbClr val="006A71"/>
                </a:solidFill>
              </a:defRPr>
            </a:lvl6pPr>
            <a:lvl7pPr lvl="6" algn="ctr">
              <a:lnSpc>
                <a:spcPct val="100000"/>
              </a:lnSpc>
              <a:spcBef>
                <a:spcPts val="0"/>
              </a:spcBef>
              <a:spcAft>
                <a:spcPts val="0"/>
              </a:spcAft>
              <a:buClr>
                <a:srgbClr val="006A71"/>
              </a:buClr>
              <a:buSzPts val="4200"/>
              <a:buChar char="●"/>
              <a:defRPr sz="4200">
                <a:solidFill>
                  <a:srgbClr val="006A71"/>
                </a:solidFill>
              </a:defRPr>
            </a:lvl7pPr>
            <a:lvl8pPr lvl="7" algn="ctr">
              <a:lnSpc>
                <a:spcPct val="100000"/>
              </a:lnSpc>
              <a:spcBef>
                <a:spcPts val="0"/>
              </a:spcBef>
              <a:spcAft>
                <a:spcPts val="0"/>
              </a:spcAft>
              <a:buClr>
                <a:srgbClr val="006A71"/>
              </a:buClr>
              <a:buSzPts val="4200"/>
              <a:buChar char="○"/>
              <a:defRPr sz="4200">
                <a:solidFill>
                  <a:srgbClr val="006A71"/>
                </a:solidFill>
              </a:defRPr>
            </a:lvl8pPr>
            <a:lvl9pPr lvl="8" algn="ctr">
              <a:lnSpc>
                <a:spcPct val="100000"/>
              </a:lnSpc>
              <a:spcBef>
                <a:spcPts val="0"/>
              </a:spcBef>
              <a:spcAft>
                <a:spcPts val="0"/>
              </a:spcAft>
              <a:buClr>
                <a:srgbClr val="006A71"/>
              </a:buClr>
              <a:buSzPts val="4200"/>
              <a:buChar char="■"/>
              <a:defRPr sz="4200">
                <a:solidFill>
                  <a:srgbClr val="006A71"/>
                </a:solidFill>
              </a:defRPr>
            </a:lvl9pPr>
          </a:lstStyle>
          <a:p/>
        </p:txBody>
      </p:sp>
      <p:sp>
        <p:nvSpPr>
          <p:cNvPr id="316" name="Google Shape;316;p66"/>
          <p:cNvSpPr txBox="1"/>
          <p:nvPr>
            <p:ph idx="5" type="title"/>
          </p:nvPr>
        </p:nvSpPr>
        <p:spPr>
          <a:xfrm>
            <a:off x="2857650" y="1129600"/>
            <a:ext cx="1860000" cy="26358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1400"/>
              <a:buChar char="●"/>
              <a:defRPr sz="1400">
                <a:solidFill>
                  <a:schemeClr val="lt1"/>
                </a:solidFill>
              </a:defRPr>
            </a:lvl1pPr>
            <a:lvl2pPr lvl="1" algn="ctr">
              <a:lnSpc>
                <a:spcPct val="100000"/>
              </a:lnSpc>
              <a:spcBef>
                <a:spcPts val="0"/>
              </a:spcBef>
              <a:spcAft>
                <a:spcPts val="0"/>
              </a:spcAft>
              <a:buSzPts val="4200"/>
              <a:buChar char="○"/>
              <a:defRPr sz="4200"/>
            </a:lvl2pPr>
            <a:lvl3pPr lvl="2" algn="ctr">
              <a:lnSpc>
                <a:spcPct val="100000"/>
              </a:lnSpc>
              <a:spcBef>
                <a:spcPts val="0"/>
              </a:spcBef>
              <a:spcAft>
                <a:spcPts val="0"/>
              </a:spcAft>
              <a:buSzPts val="4200"/>
              <a:buChar char="■"/>
              <a:defRPr sz="4200"/>
            </a:lvl3pPr>
            <a:lvl4pPr lvl="3" algn="ctr">
              <a:lnSpc>
                <a:spcPct val="100000"/>
              </a:lnSpc>
              <a:spcBef>
                <a:spcPts val="0"/>
              </a:spcBef>
              <a:spcAft>
                <a:spcPts val="0"/>
              </a:spcAft>
              <a:buSzPts val="4200"/>
              <a:buChar char="●"/>
              <a:defRPr sz="4200"/>
            </a:lvl4pPr>
            <a:lvl5pPr lvl="4" algn="ctr">
              <a:lnSpc>
                <a:spcPct val="100000"/>
              </a:lnSpc>
              <a:spcBef>
                <a:spcPts val="0"/>
              </a:spcBef>
              <a:spcAft>
                <a:spcPts val="0"/>
              </a:spcAft>
              <a:buSzPts val="4200"/>
              <a:buChar char="○"/>
              <a:defRPr sz="4200"/>
            </a:lvl5pPr>
            <a:lvl6pPr lvl="5" algn="ctr">
              <a:lnSpc>
                <a:spcPct val="100000"/>
              </a:lnSpc>
              <a:spcBef>
                <a:spcPts val="0"/>
              </a:spcBef>
              <a:spcAft>
                <a:spcPts val="0"/>
              </a:spcAft>
              <a:buSzPts val="4200"/>
              <a:buChar char="■"/>
              <a:defRPr sz="4200"/>
            </a:lvl6pPr>
            <a:lvl7pPr lvl="6" algn="ctr">
              <a:lnSpc>
                <a:spcPct val="100000"/>
              </a:lnSpc>
              <a:spcBef>
                <a:spcPts val="0"/>
              </a:spcBef>
              <a:spcAft>
                <a:spcPts val="0"/>
              </a:spcAft>
              <a:buSzPts val="4200"/>
              <a:buChar char="●"/>
              <a:defRPr sz="4200"/>
            </a:lvl7pPr>
            <a:lvl8pPr lvl="7" algn="ctr">
              <a:lnSpc>
                <a:spcPct val="100000"/>
              </a:lnSpc>
              <a:spcBef>
                <a:spcPts val="0"/>
              </a:spcBef>
              <a:spcAft>
                <a:spcPts val="0"/>
              </a:spcAft>
              <a:buSzPts val="4200"/>
              <a:buChar char="○"/>
              <a:defRPr sz="4200"/>
            </a:lvl8pPr>
            <a:lvl9pPr lvl="8" algn="ctr">
              <a:lnSpc>
                <a:spcPct val="100000"/>
              </a:lnSpc>
              <a:spcBef>
                <a:spcPts val="0"/>
              </a:spcBef>
              <a:spcAft>
                <a:spcPts val="0"/>
              </a:spcAft>
              <a:buSzPts val="4200"/>
              <a:buChar char="■"/>
              <a:defRPr sz="4200"/>
            </a:lvl9pPr>
          </a:lstStyle>
          <a:p/>
        </p:txBody>
      </p:sp>
      <p:sp>
        <p:nvSpPr>
          <p:cNvPr id="317" name="Google Shape;317;p66"/>
          <p:cNvSpPr txBox="1"/>
          <p:nvPr>
            <p:ph idx="6" type="title"/>
          </p:nvPr>
        </p:nvSpPr>
        <p:spPr>
          <a:xfrm>
            <a:off x="60986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5E0942"/>
              </a:buClr>
              <a:buSzPts val="1400"/>
              <a:buNone/>
              <a:defRPr b="1" sz="1400">
                <a:solidFill>
                  <a:srgbClr val="5E0942"/>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318" name="Shape 318"/>
        <p:cNvGrpSpPr/>
        <p:nvPr/>
      </p:nvGrpSpPr>
      <p:grpSpPr>
        <a:xfrm>
          <a:off x="0" y="0"/>
          <a:ext cx="0" cy="0"/>
          <a:chOff x="0" y="0"/>
          <a:chExt cx="0" cy="0"/>
        </a:xfrm>
      </p:grpSpPr>
      <p:sp>
        <p:nvSpPr>
          <p:cNvPr id="319" name="Google Shape;319;p6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rgbClr val="E6F0F1"/>
              </a:buClr>
              <a:buSzPts val="12000"/>
              <a:buNone/>
              <a:defRPr sz="12000">
                <a:solidFill>
                  <a:srgbClr val="E6F0F1"/>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20" name="Google Shape;320;p67"/>
          <p:cNvSpPr txBox="1"/>
          <p:nvPr>
            <p:ph idx="1" type="body"/>
          </p:nvPr>
        </p:nvSpPr>
        <p:spPr>
          <a:xfrm>
            <a:off x="173825" y="3152225"/>
            <a:ext cx="8658600" cy="1300800"/>
          </a:xfrm>
          <a:prstGeom prst="rect">
            <a:avLst/>
          </a:prstGeom>
          <a:noFill/>
          <a:ln>
            <a:noFill/>
          </a:ln>
        </p:spPr>
        <p:txBody>
          <a:bodyPr anchorCtr="0" anchor="t" bIns="91425" lIns="91425" spcFirstLastPara="1" rIns="91425" wrap="square" tIns="91425">
            <a:normAutofit/>
          </a:bodyPr>
          <a:lstStyle>
            <a:lvl1pPr indent="-317500" lvl="0" marL="457200" algn="ctr">
              <a:lnSpc>
                <a:spcPct val="115000"/>
              </a:lnSpc>
              <a:spcBef>
                <a:spcPts val="0"/>
              </a:spcBef>
              <a:spcAft>
                <a:spcPts val="0"/>
              </a:spcAft>
              <a:buClr>
                <a:srgbClr val="E6F0F1"/>
              </a:buClr>
              <a:buSzPts val="1400"/>
              <a:buChar char="●"/>
              <a:defRPr sz="1400">
                <a:solidFill>
                  <a:srgbClr val="E6F0F1"/>
                </a:solidFill>
              </a:defRPr>
            </a:lvl1pPr>
            <a:lvl2pPr indent="-292100" lvl="1" marL="914400" algn="ctr">
              <a:lnSpc>
                <a:spcPct val="115000"/>
              </a:lnSpc>
              <a:spcBef>
                <a:spcPts val="0"/>
              </a:spcBef>
              <a:spcAft>
                <a:spcPts val="0"/>
              </a:spcAft>
              <a:buClr>
                <a:srgbClr val="E6F0F1"/>
              </a:buClr>
              <a:buSzPts val="1000"/>
              <a:buChar char="○"/>
              <a:defRPr sz="1000">
                <a:solidFill>
                  <a:srgbClr val="E6F0F1"/>
                </a:solidFill>
              </a:defRPr>
            </a:lvl2pPr>
            <a:lvl3pPr indent="-292100" lvl="2" marL="1371600" algn="ctr">
              <a:lnSpc>
                <a:spcPct val="115000"/>
              </a:lnSpc>
              <a:spcBef>
                <a:spcPts val="0"/>
              </a:spcBef>
              <a:spcAft>
                <a:spcPts val="0"/>
              </a:spcAft>
              <a:buClr>
                <a:srgbClr val="E6F0F1"/>
              </a:buClr>
              <a:buSzPts val="1000"/>
              <a:buChar char="■"/>
              <a:defRPr sz="1000">
                <a:solidFill>
                  <a:srgbClr val="E6F0F1"/>
                </a:solidFill>
              </a:defRPr>
            </a:lvl3pPr>
            <a:lvl4pPr indent="-292100" lvl="3" marL="1828800" algn="ctr">
              <a:lnSpc>
                <a:spcPct val="115000"/>
              </a:lnSpc>
              <a:spcBef>
                <a:spcPts val="0"/>
              </a:spcBef>
              <a:spcAft>
                <a:spcPts val="0"/>
              </a:spcAft>
              <a:buClr>
                <a:srgbClr val="E6F0F1"/>
              </a:buClr>
              <a:buSzPts val="1000"/>
              <a:buChar char="●"/>
              <a:defRPr sz="1000">
                <a:solidFill>
                  <a:srgbClr val="E6F0F1"/>
                </a:solidFill>
              </a:defRPr>
            </a:lvl4pPr>
            <a:lvl5pPr indent="-292100" lvl="4" marL="2286000" algn="ctr">
              <a:lnSpc>
                <a:spcPct val="115000"/>
              </a:lnSpc>
              <a:spcBef>
                <a:spcPts val="0"/>
              </a:spcBef>
              <a:spcAft>
                <a:spcPts val="0"/>
              </a:spcAft>
              <a:buClr>
                <a:srgbClr val="E6F0F1"/>
              </a:buClr>
              <a:buSzPts val="1000"/>
              <a:buChar char="○"/>
              <a:defRPr sz="1000">
                <a:solidFill>
                  <a:srgbClr val="E6F0F1"/>
                </a:solidFill>
              </a:defRPr>
            </a:lvl5pPr>
            <a:lvl6pPr indent="-292100" lvl="5" marL="2743200" algn="ctr">
              <a:lnSpc>
                <a:spcPct val="115000"/>
              </a:lnSpc>
              <a:spcBef>
                <a:spcPts val="0"/>
              </a:spcBef>
              <a:spcAft>
                <a:spcPts val="0"/>
              </a:spcAft>
              <a:buClr>
                <a:srgbClr val="E6F0F1"/>
              </a:buClr>
              <a:buSzPts val="1000"/>
              <a:buChar char="■"/>
              <a:defRPr sz="1000">
                <a:solidFill>
                  <a:srgbClr val="E6F0F1"/>
                </a:solidFill>
              </a:defRPr>
            </a:lvl6pPr>
            <a:lvl7pPr indent="-292100" lvl="6" marL="3200400" algn="ctr">
              <a:lnSpc>
                <a:spcPct val="115000"/>
              </a:lnSpc>
              <a:spcBef>
                <a:spcPts val="0"/>
              </a:spcBef>
              <a:spcAft>
                <a:spcPts val="0"/>
              </a:spcAft>
              <a:buClr>
                <a:srgbClr val="E6F0F1"/>
              </a:buClr>
              <a:buSzPts val="1000"/>
              <a:buChar char="●"/>
              <a:defRPr sz="1000">
                <a:solidFill>
                  <a:srgbClr val="E6F0F1"/>
                </a:solidFill>
              </a:defRPr>
            </a:lvl7pPr>
            <a:lvl8pPr indent="-292100" lvl="7" marL="3657600" algn="ctr">
              <a:lnSpc>
                <a:spcPct val="115000"/>
              </a:lnSpc>
              <a:spcBef>
                <a:spcPts val="0"/>
              </a:spcBef>
              <a:spcAft>
                <a:spcPts val="0"/>
              </a:spcAft>
              <a:buClr>
                <a:srgbClr val="E6F0F1"/>
              </a:buClr>
              <a:buSzPts val="1000"/>
              <a:buChar char="○"/>
              <a:defRPr sz="1000">
                <a:solidFill>
                  <a:srgbClr val="E6F0F1"/>
                </a:solidFill>
              </a:defRPr>
            </a:lvl8pPr>
            <a:lvl9pPr indent="-292100" lvl="8" marL="4114800" algn="ctr">
              <a:lnSpc>
                <a:spcPct val="115000"/>
              </a:lnSpc>
              <a:spcBef>
                <a:spcPts val="0"/>
              </a:spcBef>
              <a:spcAft>
                <a:spcPts val="0"/>
              </a:spcAft>
              <a:buClr>
                <a:srgbClr val="E6F0F1"/>
              </a:buClr>
              <a:buSzPts val="1000"/>
              <a:buChar char="■"/>
              <a:defRPr sz="1000">
                <a:solidFill>
                  <a:srgbClr val="E6F0F1"/>
                </a:solidFill>
              </a:defRPr>
            </a:lvl9pPr>
          </a:lstStyle>
          <a:p/>
        </p:txBody>
      </p:sp>
      <p:pic>
        <p:nvPicPr>
          <p:cNvPr id="321" name="Google Shape;321;p67" title="LCN-Full-Logo (transparent background).png"/>
          <p:cNvPicPr preferRelativeResize="0"/>
          <p:nvPr/>
        </p:nvPicPr>
        <p:blipFill rotWithShape="1">
          <a:blip r:embed="rId2">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USTOM">
    <p:bg>
      <p:bgPr>
        <a:solidFill>
          <a:srgbClr val="E6F0F1"/>
        </a:solidFill>
      </p:bgPr>
    </p:bg>
    <p:spTree>
      <p:nvGrpSpPr>
        <p:cNvPr id="322" name="Shape 322"/>
        <p:cNvGrpSpPr/>
        <p:nvPr/>
      </p:nvGrpSpPr>
      <p:grpSpPr>
        <a:xfrm>
          <a:off x="0" y="0"/>
          <a:ext cx="0" cy="0"/>
          <a:chOff x="0" y="0"/>
          <a:chExt cx="0" cy="0"/>
        </a:xfrm>
      </p:grpSpPr>
      <p:sp>
        <p:nvSpPr>
          <p:cNvPr id="323" name="Google Shape;323;p68"/>
          <p:cNvSpPr txBox="1"/>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Montserrat"/>
              <a:ea typeface="Montserrat"/>
              <a:cs typeface="Montserrat"/>
              <a:sym typeface="Montserrat"/>
            </a:endParaRPr>
          </a:p>
        </p:txBody>
      </p:sp>
      <p:sp>
        <p:nvSpPr>
          <p:cNvPr id="324" name="Google Shape;324;p68"/>
          <p:cNvSpPr/>
          <p:nvPr/>
        </p:nvSpPr>
        <p:spPr>
          <a:xfrm>
            <a:off x="5898353" y="-2223324"/>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sp>
        <p:nvSpPr>
          <p:cNvPr id="325" name="Google Shape;325;p68"/>
          <p:cNvSpPr txBox="1"/>
          <p:nvPr>
            <p:ph type="title"/>
          </p:nvPr>
        </p:nvSpPr>
        <p:spPr>
          <a:xfrm>
            <a:off x="2066400" y="3996100"/>
            <a:ext cx="5389200" cy="5727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5E0942"/>
              </a:buClr>
              <a:buSzPts val="2800"/>
              <a:buNone/>
              <a:defRPr>
                <a:solidFill>
                  <a:srgbClr val="5E0942"/>
                </a:solidFi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p:txBody>
      </p:sp>
      <p:sp>
        <p:nvSpPr>
          <p:cNvPr id="326" name="Google Shape;326;p68"/>
          <p:cNvSpPr/>
          <p:nvPr>
            <p:ph idx="2" type="pic"/>
          </p:nvPr>
        </p:nvSpPr>
        <p:spPr>
          <a:xfrm>
            <a:off x="3519150" y="1286675"/>
            <a:ext cx="2483700" cy="2427000"/>
          </a:xfrm>
          <a:prstGeom prst="ellipse">
            <a:avLst/>
          </a:prstGeom>
          <a:noFill/>
          <a:ln>
            <a:noFill/>
          </a:ln>
        </p:spPr>
      </p:sp>
      <p:sp>
        <p:nvSpPr>
          <p:cNvPr id="327" name="Google Shape;327;p68"/>
          <p:cNvSpPr/>
          <p:nvPr/>
        </p:nvSpPr>
        <p:spPr>
          <a:xfrm>
            <a:off x="-2181347" y="858176"/>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328" name="Google Shape;328;p68" title="LCN-Full-Logo (transparent background).png"/>
          <p:cNvPicPr preferRelativeResize="0"/>
          <p:nvPr/>
        </p:nvPicPr>
        <p:blipFill rotWithShape="1">
          <a:blip r:embed="rId3">
            <a:alphaModFix/>
          </a:blip>
          <a:srcRect b="0" l="0" r="0" t="0"/>
          <a:stretch/>
        </p:blipFill>
        <p:spPr>
          <a:xfrm>
            <a:off x="7958675" y="4538264"/>
            <a:ext cx="1014727" cy="492361"/>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9" name="Shape 329"/>
        <p:cNvGrpSpPr/>
        <p:nvPr/>
      </p:nvGrpSpPr>
      <p:grpSpPr>
        <a:xfrm>
          <a:off x="0" y="0"/>
          <a:ext cx="0" cy="0"/>
          <a:chOff x="0" y="0"/>
          <a:chExt cx="0" cy="0"/>
        </a:xfrm>
      </p:grpSpPr>
      <p:sp>
        <p:nvSpPr>
          <p:cNvPr id="330" name="Google Shape;330;p69"/>
          <p:cNvSpPr txBox="1"/>
          <p:nvPr>
            <p:ph type="title"/>
          </p:nvPr>
        </p:nvSpPr>
        <p:spPr>
          <a:xfrm>
            <a:off x="628650" y="273844"/>
            <a:ext cx="7886700" cy="994200"/>
          </a:xfrm>
          <a:prstGeom prst="rect">
            <a:avLst/>
          </a:prstGeom>
          <a:noFill/>
          <a:ln>
            <a:noFill/>
          </a:ln>
        </p:spPr>
        <p:txBody>
          <a:bodyPr anchorCtr="0" anchor="ctr" bIns="17150" lIns="34275" spcFirstLastPara="1" rIns="34275" wrap="square" tIns="17150">
            <a:normAutofit/>
          </a:bodyPr>
          <a:lstStyle>
            <a:lvl1pPr lvl="0" algn="l">
              <a:lnSpc>
                <a:spcPct val="90000"/>
              </a:lnSpc>
              <a:spcBef>
                <a:spcPts val="0"/>
              </a:spcBef>
              <a:spcAft>
                <a:spcPts val="0"/>
              </a:spcAft>
              <a:buClr>
                <a:schemeClr val="dk1"/>
              </a:buClr>
              <a:buSzPts val="700"/>
              <a:buNone/>
              <a:defRPr/>
            </a:lvl1pPr>
            <a:lvl2pPr lvl="1" algn="l">
              <a:lnSpc>
                <a:spcPct val="100000"/>
              </a:lnSpc>
              <a:spcBef>
                <a:spcPts val="0"/>
              </a:spcBef>
              <a:spcAft>
                <a:spcPts val="0"/>
              </a:spcAft>
              <a:buSzPts val="500"/>
              <a:buNone/>
              <a:defRPr/>
            </a:lvl2pPr>
            <a:lvl3pPr lvl="2" algn="l">
              <a:lnSpc>
                <a:spcPct val="100000"/>
              </a:lnSpc>
              <a:spcBef>
                <a:spcPts val="0"/>
              </a:spcBef>
              <a:spcAft>
                <a:spcPts val="0"/>
              </a:spcAft>
              <a:buSzPts val="500"/>
              <a:buNone/>
              <a:defRPr/>
            </a:lvl3pPr>
            <a:lvl4pPr lvl="3" algn="l">
              <a:lnSpc>
                <a:spcPct val="100000"/>
              </a:lnSpc>
              <a:spcBef>
                <a:spcPts val="0"/>
              </a:spcBef>
              <a:spcAft>
                <a:spcPts val="0"/>
              </a:spcAft>
              <a:buSzPts val="500"/>
              <a:buNone/>
              <a:defRPr/>
            </a:lvl4pPr>
            <a:lvl5pPr lvl="4" algn="l">
              <a:lnSpc>
                <a:spcPct val="100000"/>
              </a:lnSpc>
              <a:spcBef>
                <a:spcPts val="0"/>
              </a:spcBef>
              <a:spcAft>
                <a:spcPts val="0"/>
              </a:spcAft>
              <a:buSzPts val="500"/>
              <a:buNone/>
              <a:defRPr/>
            </a:lvl5pPr>
            <a:lvl6pPr lvl="5" algn="l">
              <a:lnSpc>
                <a:spcPct val="100000"/>
              </a:lnSpc>
              <a:spcBef>
                <a:spcPts val="0"/>
              </a:spcBef>
              <a:spcAft>
                <a:spcPts val="0"/>
              </a:spcAft>
              <a:buSzPts val="500"/>
              <a:buNone/>
              <a:defRPr/>
            </a:lvl6pPr>
            <a:lvl7pPr lvl="6" algn="l">
              <a:lnSpc>
                <a:spcPct val="100000"/>
              </a:lnSpc>
              <a:spcBef>
                <a:spcPts val="0"/>
              </a:spcBef>
              <a:spcAft>
                <a:spcPts val="0"/>
              </a:spcAft>
              <a:buSzPts val="500"/>
              <a:buNone/>
              <a:defRPr/>
            </a:lvl7pPr>
            <a:lvl8pPr lvl="7" algn="l">
              <a:lnSpc>
                <a:spcPct val="100000"/>
              </a:lnSpc>
              <a:spcBef>
                <a:spcPts val="0"/>
              </a:spcBef>
              <a:spcAft>
                <a:spcPts val="0"/>
              </a:spcAft>
              <a:buSzPts val="500"/>
              <a:buNone/>
              <a:defRPr/>
            </a:lvl8pPr>
            <a:lvl9pPr lvl="8" algn="l">
              <a:lnSpc>
                <a:spcPct val="100000"/>
              </a:lnSpc>
              <a:spcBef>
                <a:spcPts val="0"/>
              </a:spcBef>
              <a:spcAft>
                <a:spcPts val="0"/>
              </a:spcAft>
              <a:buSzPts val="500"/>
              <a:buNone/>
              <a:defRPr/>
            </a:lvl9pPr>
          </a:lstStyle>
          <a:p/>
        </p:txBody>
      </p:sp>
      <p:sp>
        <p:nvSpPr>
          <p:cNvPr id="331" name="Google Shape;331;p69"/>
          <p:cNvSpPr txBox="1"/>
          <p:nvPr>
            <p:ph idx="1" type="body"/>
          </p:nvPr>
        </p:nvSpPr>
        <p:spPr>
          <a:xfrm>
            <a:off x="628650" y="1369219"/>
            <a:ext cx="7886700" cy="3263400"/>
          </a:xfrm>
          <a:prstGeom prst="rect">
            <a:avLst/>
          </a:prstGeom>
          <a:noFill/>
          <a:ln>
            <a:noFill/>
          </a:ln>
        </p:spPr>
        <p:txBody>
          <a:bodyPr anchorCtr="0" anchor="t" bIns="17150" lIns="34275" spcFirstLastPara="1" rIns="34275" wrap="square" tIns="17150">
            <a:normAutofit/>
          </a:bodyPr>
          <a:lstStyle>
            <a:lvl1pPr indent="-273050" lvl="0" marL="457200" algn="l">
              <a:lnSpc>
                <a:spcPct val="90000"/>
              </a:lnSpc>
              <a:spcBef>
                <a:spcPts val="800"/>
              </a:spcBef>
              <a:spcAft>
                <a:spcPts val="0"/>
              </a:spcAft>
              <a:buClr>
                <a:schemeClr val="dk1"/>
              </a:buClr>
              <a:buSzPts val="700"/>
              <a:buChar char="•"/>
              <a:defRPr/>
            </a:lvl1pPr>
            <a:lvl2pPr indent="-273050" lvl="1" marL="914400" algn="l">
              <a:lnSpc>
                <a:spcPct val="90000"/>
              </a:lnSpc>
              <a:spcBef>
                <a:spcPts val="400"/>
              </a:spcBef>
              <a:spcAft>
                <a:spcPts val="0"/>
              </a:spcAft>
              <a:buClr>
                <a:schemeClr val="dk1"/>
              </a:buClr>
              <a:buSzPts val="700"/>
              <a:buChar char="•"/>
              <a:defRPr/>
            </a:lvl2pPr>
            <a:lvl3pPr indent="-273050" lvl="2" marL="1371600" algn="l">
              <a:lnSpc>
                <a:spcPct val="90000"/>
              </a:lnSpc>
              <a:spcBef>
                <a:spcPts val="400"/>
              </a:spcBef>
              <a:spcAft>
                <a:spcPts val="0"/>
              </a:spcAft>
              <a:buClr>
                <a:schemeClr val="dk1"/>
              </a:buClr>
              <a:buSzPts val="700"/>
              <a:buChar char="•"/>
              <a:defRPr/>
            </a:lvl3pPr>
            <a:lvl4pPr indent="-273050" lvl="3" marL="1828800" algn="l">
              <a:lnSpc>
                <a:spcPct val="90000"/>
              </a:lnSpc>
              <a:spcBef>
                <a:spcPts val="400"/>
              </a:spcBef>
              <a:spcAft>
                <a:spcPts val="0"/>
              </a:spcAft>
              <a:buClr>
                <a:schemeClr val="dk1"/>
              </a:buClr>
              <a:buSzPts val="700"/>
              <a:buChar char="•"/>
              <a:defRPr/>
            </a:lvl4pPr>
            <a:lvl5pPr indent="-273050" lvl="4" marL="2286000" algn="l">
              <a:lnSpc>
                <a:spcPct val="90000"/>
              </a:lnSpc>
              <a:spcBef>
                <a:spcPts val="400"/>
              </a:spcBef>
              <a:spcAft>
                <a:spcPts val="0"/>
              </a:spcAft>
              <a:buClr>
                <a:schemeClr val="dk1"/>
              </a:buClr>
              <a:buSzPts val="700"/>
              <a:buChar char="•"/>
              <a:defRPr/>
            </a:lvl5pPr>
            <a:lvl6pPr indent="-273050" lvl="5" marL="2743200" algn="l">
              <a:lnSpc>
                <a:spcPct val="90000"/>
              </a:lnSpc>
              <a:spcBef>
                <a:spcPts val="400"/>
              </a:spcBef>
              <a:spcAft>
                <a:spcPts val="0"/>
              </a:spcAft>
              <a:buClr>
                <a:schemeClr val="dk1"/>
              </a:buClr>
              <a:buSzPts val="700"/>
              <a:buChar char="•"/>
              <a:defRPr/>
            </a:lvl6pPr>
            <a:lvl7pPr indent="-273050" lvl="6" marL="3200400" algn="l">
              <a:lnSpc>
                <a:spcPct val="90000"/>
              </a:lnSpc>
              <a:spcBef>
                <a:spcPts val="400"/>
              </a:spcBef>
              <a:spcAft>
                <a:spcPts val="0"/>
              </a:spcAft>
              <a:buClr>
                <a:schemeClr val="dk1"/>
              </a:buClr>
              <a:buSzPts val="700"/>
              <a:buChar char="•"/>
              <a:defRPr/>
            </a:lvl7pPr>
            <a:lvl8pPr indent="-273050" lvl="7" marL="3657600" algn="l">
              <a:lnSpc>
                <a:spcPct val="90000"/>
              </a:lnSpc>
              <a:spcBef>
                <a:spcPts val="400"/>
              </a:spcBef>
              <a:spcAft>
                <a:spcPts val="0"/>
              </a:spcAft>
              <a:buClr>
                <a:schemeClr val="dk1"/>
              </a:buClr>
              <a:buSzPts val="700"/>
              <a:buChar char="•"/>
              <a:defRPr/>
            </a:lvl8pPr>
            <a:lvl9pPr indent="-273050" lvl="8" marL="4114800" algn="l">
              <a:lnSpc>
                <a:spcPct val="90000"/>
              </a:lnSpc>
              <a:spcBef>
                <a:spcPts val="400"/>
              </a:spcBef>
              <a:spcAft>
                <a:spcPts val="0"/>
              </a:spcAft>
              <a:buClr>
                <a:schemeClr val="dk1"/>
              </a:buClr>
              <a:buSzPts val="700"/>
              <a:buChar char="•"/>
              <a:defRPr/>
            </a:lvl9pPr>
          </a:lstStyle>
          <a:p/>
        </p:txBody>
      </p:sp>
      <p:sp>
        <p:nvSpPr>
          <p:cNvPr id="332" name="Google Shape;332;p69"/>
          <p:cNvSpPr txBox="1"/>
          <p:nvPr>
            <p:ph idx="10" type="dt"/>
          </p:nvPr>
        </p:nvSpPr>
        <p:spPr>
          <a:xfrm>
            <a:off x="628650" y="4767263"/>
            <a:ext cx="2057400" cy="273900"/>
          </a:xfrm>
          <a:prstGeom prst="rect">
            <a:avLst/>
          </a:prstGeom>
          <a:noFill/>
          <a:ln>
            <a:noFill/>
          </a:ln>
        </p:spPr>
        <p:txBody>
          <a:bodyPr anchorCtr="0" anchor="ctr" bIns="17150" lIns="34275" spcFirstLastPara="1" rIns="34275" wrap="square" tIns="17150">
            <a:noAutofit/>
          </a:bodyPr>
          <a:lstStyle>
            <a:lvl1pPr lvl="0"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9pPr>
          </a:lstStyle>
          <a:p/>
        </p:txBody>
      </p:sp>
      <p:sp>
        <p:nvSpPr>
          <p:cNvPr id="333" name="Google Shape;333;p69"/>
          <p:cNvSpPr txBox="1"/>
          <p:nvPr>
            <p:ph idx="11" type="ftr"/>
          </p:nvPr>
        </p:nvSpPr>
        <p:spPr>
          <a:xfrm>
            <a:off x="3028950" y="4767263"/>
            <a:ext cx="3086100" cy="273900"/>
          </a:xfrm>
          <a:prstGeom prst="rect">
            <a:avLst/>
          </a:prstGeom>
          <a:noFill/>
          <a:ln>
            <a:noFill/>
          </a:ln>
        </p:spPr>
        <p:txBody>
          <a:bodyPr anchorCtr="0" anchor="ctr" bIns="17150" lIns="34275" spcFirstLastPara="1" rIns="34275" wrap="square" tIns="17150">
            <a:noAutofit/>
          </a:bodyPr>
          <a:lstStyle>
            <a:lvl1pPr lvl="0" marR="0" algn="ctr">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500"/>
              <a:buFont typeface="Arial"/>
              <a:buNone/>
              <a:defRPr b="0" i="0" sz="1100" u="none" cap="none" strike="noStrike">
                <a:solidFill>
                  <a:srgbClr val="000000"/>
                </a:solidFill>
                <a:latin typeface="Arial"/>
                <a:ea typeface="Arial"/>
                <a:cs typeface="Arial"/>
                <a:sym typeface="Arial"/>
              </a:defRPr>
            </a:lvl9pPr>
          </a:lstStyle>
          <a:p/>
        </p:txBody>
      </p:sp>
      <p:sp>
        <p:nvSpPr>
          <p:cNvPr id="334" name="Google Shape;334;p69"/>
          <p:cNvSpPr txBox="1"/>
          <p:nvPr>
            <p:ph idx="12" type="sldNum"/>
          </p:nvPr>
        </p:nvSpPr>
        <p:spPr>
          <a:xfrm>
            <a:off x="6457950" y="4767263"/>
            <a:ext cx="2057400" cy="273900"/>
          </a:xfrm>
          <a:prstGeom prst="rect">
            <a:avLst/>
          </a:prstGeom>
          <a:noFill/>
          <a:ln>
            <a:noFill/>
          </a:ln>
        </p:spPr>
        <p:txBody>
          <a:bodyPr anchorCtr="0" anchor="ctr" bIns="17150" lIns="34275" spcFirstLastPara="1" rIns="34275" wrap="square" tIns="1715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p:spTree>
      <p:nvGrpSpPr>
        <p:cNvPr id="335" name="Shape 335"/>
        <p:cNvGrpSpPr/>
        <p:nvPr/>
      </p:nvGrpSpPr>
      <p:grpSpPr>
        <a:xfrm>
          <a:off x="0" y="0"/>
          <a:ext cx="0" cy="0"/>
          <a:chOff x="0" y="0"/>
          <a:chExt cx="0" cy="0"/>
        </a:xfrm>
      </p:grpSpPr>
      <p:sp>
        <p:nvSpPr>
          <p:cNvPr id="336" name="Google Shape;336;p70"/>
          <p:cNvSpPr txBox="1"/>
          <p:nvPr>
            <p:ph type="title"/>
          </p:nvPr>
        </p:nvSpPr>
        <p:spPr>
          <a:xfrm>
            <a:off x="365238" y="220935"/>
            <a:ext cx="3056700" cy="7830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2800"/>
              <a:buNone/>
              <a:defRPr b="1" i="0" sz="2600">
                <a:solidFill>
                  <a:srgbClr val="014D5B"/>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7" name="Google Shape;337;p70"/>
          <p:cNvSpPr txBox="1"/>
          <p:nvPr>
            <p:ph idx="1" type="body"/>
          </p:nvPr>
        </p:nvSpPr>
        <p:spPr>
          <a:xfrm>
            <a:off x="398130" y="1579386"/>
            <a:ext cx="4277400" cy="3256500"/>
          </a:xfrm>
          <a:prstGeom prst="rect">
            <a:avLst/>
          </a:prstGeom>
          <a:noFill/>
          <a:ln>
            <a:noFill/>
          </a:ln>
        </p:spPr>
        <p:txBody>
          <a:bodyPr anchorCtr="0" anchor="t" bIns="0" lIns="0" spcFirstLastPara="1" rIns="0" wrap="square" tIns="0">
            <a:spAutoFit/>
          </a:bodyPr>
          <a:lstStyle>
            <a:lvl1pPr indent="-228600" lvl="0" marL="457200" algn="l">
              <a:lnSpc>
                <a:spcPct val="115000"/>
              </a:lnSpc>
              <a:spcBef>
                <a:spcPts val="0"/>
              </a:spcBef>
              <a:spcAft>
                <a:spcPts val="0"/>
              </a:spcAft>
              <a:buSzPts val="1800"/>
              <a:buNone/>
              <a:defRPr b="0" i="0" sz="1300">
                <a:solidFill>
                  <a:srgbClr val="E36C31"/>
                </a:solidFill>
                <a:latin typeface="Arial"/>
                <a:ea typeface="Arial"/>
                <a:cs typeface="Arial"/>
                <a:sym typeface="Arial"/>
              </a:defRPr>
            </a:lvl1pPr>
            <a:lvl2pPr indent="-228600" lvl="1" marL="914400" algn="l">
              <a:lnSpc>
                <a:spcPct val="115000"/>
              </a:lnSpc>
              <a:spcBef>
                <a:spcPts val="1200"/>
              </a:spcBef>
              <a:spcAft>
                <a:spcPts val="0"/>
              </a:spcAft>
              <a:buSzPts val="1400"/>
              <a:buNone/>
              <a:defRPr/>
            </a:lvl2pPr>
            <a:lvl3pPr indent="-228600" lvl="2" marL="1371600" algn="l">
              <a:lnSpc>
                <a:spcPct val="115000"/>
              </a:lnSpc>
              <a:spcBef>
                <a:spcPts val="1200"/>
              </a:spcBef>
              <a:spcAft>
                <a:spcPts val="0"/>
              </a:spcAft>
              <a:buSzPts val="1400"/>
              <a:buNone/>
              <a:defRPr/>
            </a:lvl3pPr>
            <a:lvl4pPr indent="-228600" lvl="3" marL="1828800" algn="l">
              <a:lnSpc>
                <a:spcPct val="115000"/>
              </a:lnSpc>
              <a:spcBef>
                <a:spcPts val="1200"/>
              </a:spcBef>
              <a:spcAft>
                <a:spcPts val="0"/>
              </a:spcAft>
              <a:buSzPts val="1400"/>
              <a:buNone/>
              <a:defRPr/>
            </a:lvl4pPr>
            <a:lvl5pPr indent="-228600" lvl="4" marL="2286000" algn="l">
              <a:lnSpc>
                <a:spcPct val="115000"/>
              </a:lnSpc>
              <a:spcBef>
                <a:spcPts val="1200"/>
              </a:spcBef>
              <a:spcAft>
                <a:spcPts val="0"/>
              </a:spcAft>
              <a:buSzPts val="1400"/>
              <a:buNone/>
              <a:defRPr/>
            </a:lvl5pPr>
            <a:lvl6pPr indent="-228600" lvl="5" marL="2743200" algn="l">
              <a:lnSpc>
                <a:spcPct val="115000"/>
              </a:lnSpc>
              <a:spcBef>
                <a:spcPts val="1200"/>
              </a:spcBef>
              <a:spcAft>
                <a:spcPts val="0"/>
              </a:spcAft>
              <a:buSzPts val="1400"/>
              <a:buNone/>
              <a:defRPr/>
            </a:lvl6pPr>
            <a:lvl7pPr indent="-228600" lvl="6" marL="3200400" algn="l">
              <a:lnSpc>
                <a:spcPct val="115000"/>
              </a:lnSpc>
              <a:spcBef>
                <a:spcPts val="1200"/>
              </a:spcBef>
              <a:spcAft>
                <a:spcPts val="0"/>
              </a:spcAft>
              <a:buSzPts val="1400"/>
              <a:buNone/>
              <a:defRPr/>
            </a:lvl7pPr>
            <a:lvl8pPr indent="-228600" lvl="7" marL="3657600" algn="l">
              <a:lnSpc>
                <a:spcPct val="115000"/>
              </a:lnSpc>
              <a:spcBef>
                <a:spcPts val="1200"/>
              </a:spcBef>
              <a:spcAft>
                <a:spcPts val="0"/>
              </a:spcAft>
              <a:buSzPts val="1400"/>
              <a:buNone/>
              <a:defRPr/>
            </a:lvl8pPr>
            <a:lvl9pPr indent="-228600" lvl="8" marL="4114800" algn="l">
              <a:lnSpc>
                <a:spcPct val="115000"/>
              </a:lnSpc>
              <a:spcBef>
                <a:spcPts val="1200"/>
              </a:spcBef>
              <a:spcAft>
                <a:spcPts val="1200"/>
              </a:spcAft>
              <a:buSzPts val="1400"/>
              <a:buNone/>
              <a:defRPr/>
            </a:lvl9pPr>
          </a:lstStyle>
          <a:p/>
        </p:txBody>
      </p:sp>
      <p:sp>
        <p:nvSpPr>
          <p:cNvPr id="338" name="Google Shape;338;p70"/>
          <p:cNvSpPr txBox="1"/>
          <p:nvPr>
            <p:ph idx="11" type="ftr"/>
          </p:nvPr>
        </p:nvSpPr>
        <p:spPr>
          <a:xfrm>
            <a:off x="3111573" y="4783455"/>
            <a:ext cx="2928600" cy="257100"/>
          </a:xfrm>
          <a:prstGeom prst="rect">
            <a:avLst/>
          </a:prstGeom>
          <a:noFill/>
          <a:ln>
            <a:noFill/>
          </a:ln>
        </p:spPr>
        <p:txBody>
          <a:bodyPr anchorCtr="0" anchor="t" bIns="0" lIns="0" spcFirstLastPara="1" rIns="0" wrap="square" tIns="0">
            <a:spAutoFit/>
          </a:bodyPr>
          <a:lstStyle>
            <a:lvl1pPr lvl="0" marR="0" algn="ct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39" name="Google Shape;339;p70"/>
          <p:cNvSpPr txBox="1"/>
          <p:nvPr>
            <p:ph idx="10" type="dt"/>
          </p:nvPr>
        </p:nvSpPr>
        <p:spPr>
          <a:xfrm>
            <a:off x="457584" y="4783455"/>
            <a:ext cx="2104800" cy="257100"/>
          </a:xfrm>
          <a:prstGeom prst="rect">
            <a:avLst/>
          </a:prstGeom>
          <a:noFill/>
          <a:ln>
            <a:noFill/>
          </a:ln>
        </p:spPr>
        <p:txBody>
          <a:bodyPr anchorCtr="0" anchor="t" bIns="0" lIns="0" spcFirstLastPara="1" rIns="0" wrap="square" tIns="0">
            <a:spAutoFit/>
          </a:bodyPr>
          <a:lstStyle>
            <a:lvl1pPr lvl="0" marR="0" algn="l">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40" name="Google Shape;340;p70"/>
          <p:cNvSpPr txBox="1"/>
          <p:nvPr>
            <p:ph idx="12" type="sldNum"/>
          </p:nvPr>
        </p:nvSpPr>
        <p:spPr>
          <a:xfrm>
            <a:off x="6589213" y="4783455"/>
            <a:ext cx="2104800" cy="2154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1">
  <p:cSld name="TITLE_AND_BODY_2">
    <p:spTree>
      <p:nvGrpSpPr>
        <p:cNvPr id="341" name="Shape 341"/>
        <p:cNvGrpSpPr/>
        <p:nvPr/>
      </p:nvGrpSpPr>
      <p:grpSpPr>
        <a:xfrm>
          <a:off x="0" y="0"/>
          <a:ext cx="0" cy="0"/>
          <a:chOff x="0" y="0"/>
          <a:chExt cx="0" cy="0"/>
        </a:xfrm>
      </p:grpSpPr>
      <p:sp>
        <p:nvSpPr>
          <p:cNvPr id="342" name="Google Shape;342;p71"/>
          <p:cNvSpPr txBox="1"/>
          <p:nvPr>
            <p:ph idx="12" type="sldNum"/>
          </p:nvPr>
        </p:nvSpPr>
        <p:spPr>
          <a:xfrm>
            <a:off x="4495204" y="4910138"/>
            <a:ext cx="147600" cy="157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AND_BODY_3">
    <p:spTree>
      <p:nvGrpSpPr>
        <p:cNvPr id="343" name="Shape 343"/>
        <p:cNvGrpSpPr/>
        <p:nvPr/>
      </p:nvGrpSpPr>
      <p:grpSpPr>
        <a:xfrm>
          <a:off x="0" y="0"/>
          <a:ext cx="0" cy="0"/>
          <a:chOff x="0" y="0"/>
          <a:chExt cx="0" cy="0"/>
        </a:xfrm>
      </p:grpSpPr>
      <p:sp>
        <p:nvSpPr>
          <p:cNvPr id="344" name="Google Shape;344;p72"/>
          <p:cNvSpPr txBox="1"/>
          <p:nvPr>
            <p:ph idx="12" type="sldNum"/>
          </p:nvPr>
        </p:nvSpPr>
        <p:spPr>
          <a:xfrm>
            <a:off x="4495204" y="4910138"/>
            <a:ext cx="147600" cy="157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45" name="Shape 345"/>
        <p:cNvGrpSpPr/>
        <p:nvPr/>
      </p:nvGrpSpPr>
      <p:grpSpPr>
        <a:xfrm>
          <a:off x="0" y="0"/>
          <a:ext cx="0" cy="0"/>
          <a:chOff x="0" y="0"/>
          <a:chExt cx="0" cy="0"/>
        </a:xfrm>
      </p:grpSpPr>
      <p:sp>
        <p:nvSpPr>
          <p:cNvPr id="346" name="Google Shape;346;p7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2">
  <p:cSld name="TITLE_AND_BODY_4">
    <p:spTree>
      <p:nvGrpSpPr>
        <p:cNvPr id="347" name="Shape 347"/>
        <p:cNvGrpSpPr/>
        <p:nvPr/>
      </p:nvGrpSpPr>
      <p:grpSpPr>
        <a:xfrm>
          <a:off x="0" y="0"/>
          <a:ext cx="0" cy="0"/>
          <a:chOff x="0" y="0"/>
          <a:chExt cx="0" cy="0"/>
        </a:xfrm>
      </p:grpSpPr>
      <p:sp>
        <p:nvSpPr>
          <p:cNvPr id="348" name="Google Shape;348;p74"/>
          <p:cNvSpPr txBox="1"/>
          <p:nvPr>
            <p:ph idx="12" type="sldNum"/>
          </p:nvPr>
        </p:nvSpPr>
        <p:spPr>
          <a:xfrm>
            <a:off x="4495204" y="4910138"/>
            <a:ext cx="147600" cy="157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3">
  <p:cSld name="TITLE_AND_BODY_5">
    <p:spTree>
      <p:nvGrpSpPr>
        <p:cNvPr id="349" name="Shape 349"/>
        <p:cNvGrpSpPr/>
        <p:nvPr/>
      </p:nvGrpSpPr>
      <p:grpSpPr>
        <a:xfrm>
          <a:off x="0" y="0"/>
          <a:ext cx="0" cy="0"/>
          <a:chOff x="0" y="0"/>
          <a:chExt cx="0" cy="0"/>
        </a:xfrm>
      </p:grpSpPr>
      <p:sp>
        <p:nvSpPr>
          <p:cNvPr id="350" name="Google Shape;350;p75"/>
          <p:cNvSpPr txBox="1"/>
          <p:nvPr>
            <p:ph idx="12" type="sldNum"/>
          </p:nvPr>
        </p:nvSpPr>
        <p:spPr>
          <a:xfrm>
            <a:off x="4495204" y="4910138"/>
            <a:ext cx="147600" cy="157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06A71"/>
        </a:solidFill>
      </p:bgPr>
    </p:bg>
    <p:spTree>
      <p:nvGrpSpPr>
        <p:cNvPr id="354" name="Shape 354"/>
        <p:cNvGrpSpPr/>
        <p:nvPr/>
      </p:nvGrpSpPr>
      <p:grpSpPr>
        <a:xfrm>
          <a:off x="0" y="0"/>
          <a:ext cx="0" cy="0"/>
          <a:chOff x="0" y="0"/>
          <a:chExt cx="0" cy="0"/>
        </a:xfrm>
      </p:grpSpPr>
      <p:sp>
        <p:nvSpPr>
          <p:cNvPr id="355" name="Google Shape;355;p77"/>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E7EC"/>
              </a:buClr>
              <a:buSzPts val="4100"/>
              <a:buFont typeface="Montserrat"/>
              <a:buNone/>
              <a:defRPr b="1" sz="4100">
                <a:solidFill>
                  <a:srgbClr val="EFE7EC"/>
                </a:solidFill>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56" name="Google Shape;356;p77"/>
          <p:cNvSpPr txBox="1"/>
          <p:nvPr>
            <p:ph idx="1" type="subTitle"/>
          </p:nvPr>
        </p:nvSpPr>
        <p:spPr>
          <a:xfrm>
            <a:off x="311700" y="2834125"/>
            <a:ext cx="8520600" cy="792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rgbClr val="EFE7EC"/>
              </a:buClr>
              <a:buSzPts val="2300"/>
              <a:buFont typeface="Montserrat"/>
              <a:buNone/>
              <a:defRPr sz="2300">
                <a:solidFill>
                  <a:srgbClr val="EFE7EC"/>
                </a:solidFill>
                <a:latin typeface="Montserrat"/>
                <a:ea typeface="Montserrat"/>
                <a:cs typeface="Montserrat"/>
                <a:sym typeface="Montserra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357" name="Google Shape;357;p77"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5E0942"/>
        </a:solidFill>
      </p:bgPr>
    </p:bg>
    <p:spTree>
      <p:nvGrpSpPr>
        <p:cNvPr id="358" name="Shape 358"/>
        <p:cNvGrpSpPr/>
        <p:nvPr/>
      </p:nvGrpSpPr>
      <p:grpSpPr>
        <a:xfrm>
          <a:off x="0" y="0"/>
          <a:ext cx="0" cy="0"/>
          <a:chOff x="0" y="0"/>
          <a:chExt cx="0" cy="0"/>
        </a:xfrm>
      </p:grpSpPr>
      <p:sp>
        <p:nvSpPr>
          <p:cNvPr id="359" name="Google Shape;359;p78"/>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E7EC"/>
              </a:buClr>
              <a:buSzPts val="2800"/>
              <a:buFont typeface="Montserrat"/>
              <a:buNone/>
              <a:defRPr b="1">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600"/>
              <a:buFont typeface="Montserrat"/>
              <a:buNone/>
              <a:defRPr sz="3600">
                <a:solidFill>
                  <a:srgbClr val="EFE7EC"/>
                </a:solidFill>
                <a:latin typeface="Montserrat"/>
                <a:ea typeface="Montserrat"/>
                <a:cs typeface="Montserrat"/>
                <a:sym typeface="Montserrat"/>
              </a:defRPr>
            </a:lvl9pPr>
          </a:lstStyle>
          <a:p/>
        </p:txBody>
      </p:sp>
      <p:pic>
        <p:nvPicPr>
          <p:cNvPr id="360" name="Google Shape;360;p78"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
        <p:nvSpPr>
          <p:cNvPr id="361" name="Google Shape;361;p78"/>
          <p:cNvSpPr/>
          <p:nvPr/>
        </p:nvSpPr>
        <p:spPr>
          <a:xfrm rot="10800000">
            <a:off x="-682641" y="-268296"/>
            <a:ext cx="4427801" cy="5680094"/>
          </a:xfrm>
          <a:custGeom>
            <a:rect b="b" l="l" r="r" t="t"/>
            <a:pathLst>
              <a:path extrusionOk="0" h="11360187" w="8855602">
                <a:moveTo>
                  <a:pt x="0" y="0"/>
                </a:moveTo>
                <a:lnTo>
                  <a:pt x="8855602" y="0"/>
                </a:lnTo>
                <a:lnTo>
                  <a:pt x="8855602" y="11360186"/>
                </a:lnTo>
                <a:lnTo>
                  <a:pt x="0" y="11360186"/>
                </a:lnTo>
                <a:lnTo>
                  <a:pt x="0" y="0"/>
                </a:lnTo>
                <a:close/>
              </a:path>
            </a:pathLst>
          </a:custGeom>
          <a:blipFill rotWithShape="1">
            <a:blip r:embed="rId3">
              <a:alphaModFix amt="14000"/>
            </a:blip>
            <a:stretch>
              <a:fillRect b="0" l="-65158" r="-102058" t="0"/>
            </a:stretch>
          </a:blipFill>
          <a:ln>
            <a:noFill/>
          </a:ln>
        </p:spPr>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EFE7EC"/>
        </a:solidFill>
      </p:bgPr>
    </p:bg>
    <p:spTree>
      <p:nvGrpSpPr>
        <p:cNvPr id="362" name="Shape 362"/>
        <p:cNvGrpSpPr/>
        <p:nvPr/>
      </p:nvGrpSpPr>
      <p:grpSpPr>
        <a:xfrm>
          <a:off x="0" y="0"/>
          <a:ext cx="0" cy="0"/>
          <a:chOff x="0" y="0"/>
          <a:chExt cx="0" cy="0"/>
        </a:xfrm>
      </p:grpSpPr>
      <p:sp>
        <p:nvSpPr>
          <p:cNvPr id="363" name="Google Shape;363;p7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64" name="Google Shape;364;p7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Font typeface="Montserrat"/>
              <a:buChar char="●"/>
              <a:defRPr>
                <a:solidFill>
                  <a:srgbClr val="006A71"/>
                </a:solidFill>
                <a:latin typeface="Montserrat"/>
                <a:ea typeface="Montserrat"/>
                <a:cs typeface="Montserrat"/>
                <a:sym typeface="Montserrat"/>
              </a:defRPr>
            </a:lvl1pPr>
            <a:lvl2pPr indent="-317500" lvl="1" marL="9144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2pPr>
            <a:lvl3pPr indent="-317500" lvl="2" marL="13716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3pPr>
            <a:lvl4pPr indent="-317500" lvl="3" marL="18288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4pPr>
            <a:lvl5pPr indent="-317500" lvl="4" marL="22860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5pPr>
            <a:lvl6pPr indent="-317500" lvl="5" marL="27432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6pPr>
            <a:lvl7pPr indent="-317500" lvl="6" marL="32004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7pPr>
            <a:lvl8pPr indent="-317500" lvl="7" marL="36576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8pPr>
            <a:lvl9pPr indent="-317500" lvl="8" marL="4114800">
              <a:spcBef>
                <a:spcPts val="0"/>
              </a:spcBef>
              <a:spcAft>
                <a:spcPts val="0"/>
              </a:spcAft>
              <a:buClr>
                <a:srgbClr val="006A71"/>
              </a:buClr>
              <a:buSzPts val="1400"/>
              <a:buFont typeface="Montserrat"/>
              <a:buChar char="■"/>
              <a:defRPr>
                <a:solidFill>
                  <a:srgbClr val="006A71"/>
                </a:solidFill>
                <a:latin typeface="Montserrat"/>
                <a:ea typeface="Montserrat"/>
                <a:cs typeface="Montserrat"/>
                <a:sym typeface="Montserrat"/>
              </a:defRPr>
            </a:lvl9pPr>
          </a:lstStyle>
          <a:p/>
        </p:txBody>
      </p:sp>
      <p:pic>
        <p:nvPicPr>
          <p:cNvPr id="365" name="Google Shape;365;p79"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pic>
        <p:nvPicPr>
          <p:cNvPr id="366" name="Google Shape;366;p79" title="e6f0f1.png"/>
          <p:cNvPicPr preferRelativeResize="0"/>
          <p:nvPr/>
        </p:nvPicPr>
        <p:blipFill rotWithShape="1">
          <a:blip r:embed="rId3">
            <a:alphaModFix/>
          </a:blip>
          <a:srcRect b="0" l="77664" r="0" t="0"/>
          <a:stretch/>
        </p:blipFill>
        <p:spPr>
          <a:xfrm>
            <a:off x="7503700" y="-122500"/>
            <a:ext cx="1656624" cy="4171975"/>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EFE7EC"/>
        </a:solidFill>
      </p:bgPr>
    </p:bg>
    <p:spTree>
      <p:nvGrpSpPr>
        <p:cNvPr id="367" name="Shape 367"/>
        <p:cNvGrpSpPr/>
        <p:nvPr/>
      </p:nvGrpSpPr>
      <p:grpSpPr>
        <a:xfrm>
          <a:off x="0" y="0"/>
          <a:ext cx="0" cy="0"/>
          <a:chOff x="0" y="0"/>
          <a:chExt cx="0" cy="0"/>
        </a:xfrm>
      </p:grpSpPr>
      <p:sp>
        <p:nvSpPr>
          <p:cNvPr id="368" name="Google Shape;368;p80"/>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1pPr>
            <a:lvl2pPr lvl="1">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2pPr>
            <a:lvl3pPr lvl="2">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3pPr>
            <a:lvl4pPr lvl="3">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4pPr>
            <a:lvl5pPr lvl="4">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5pPr>
            <a:lvl6pPr lvl="5">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6pPr>
            <a:lvl7pPr lvl="6">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7pPr>
            <a:lvl8pPr lvl="7">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8pPr>
            <a:lvl9pPr lvl="8">
              <a:spcBef>
                <a:spcPts val="0"/>
              </a:spcBef>
              <a:spcAft>
                <a:spcPts val="0"/>
              </a:spcAft>
              <a:buClr>
                <a:srgbClr val="006A71"/>
              </a:buClr>
              <a:buSzPts val="2400"/>
              <a:buFont typeface="Montserrat"/>
              <a:buNone/>
              <a:defRPr b="1" sz="2400">
                <a:solidFill>
                  <a:srgbClr val="006A71"/>
                </a:solidFill>
                <a:latin typeface="Montserrat"/>
                <a:ea typeface="Montserrat"/>
                <a:cs typeface="Montserrat"/>
                <a:sym typeface="Montserrat"/>
              </a:defRPr>
            </a:lvl9pPr>
          </a:lstStyle>
          <a:p/>
        </p:txBody>
      </p:sp>
      <p:sp>
        <p:nvSpPr>
          <p:cNvPr id="369" name="Google Shape;369;p80"/>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indent="-304800" lvl="1" marL="914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indent="-304800" lvl="2" marL="1371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indent="-304800" lvl="3" marL="1828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indent="-304800" lvl="4" marL="22860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indent="-304800" lvl="5" marL="27432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indent="-304800" lvl="6" marL="3200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indent="-304800" lvl="7" marL="3657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indent="-304800" lvl="8" marL="411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p:txBody>
      </p:sp>
      <p:sp>
        <p:nvSpPr>
          <p:cNvPr id="370" name="Google Shape;370;p80"/>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006A71"/>
              </a:buClr>
              <a:buSzPts val="1400"/>
              <a:buFont typeface="Montserrat"/>
              <a:buChar char="●"/>
              <a:defRPr sz="1400">
                <a:solidFill>
                  <a:srgbClr val="006A71"/>
                </a:solidFill>
                <a:latin typeface="Montserrat"/>
                <a:ea typeface="Montserrat"/>
                <a:cs typeface="Montserrat"/>
                <a:sym typeface="Montserrat"/>
              </a:defRPr>
            </a:lvl1pPr>
            <a:lvl2pPr indent="-304800" lvl="1" marL="914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2pPr>
            <a:lvl3pPr indent="-304800" lvl="2" marL="1371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3pPr>
            <a:lvl4pPr indent="-304800" lvl="3" marL="1828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4pPr>
            <a:lvl5pPr indent="-304800" lvl="4" marL="22860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5pPr>
            <a:lvl6pPr indent="-304800" lvl="5" marL="27432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6pPr>
            <a:lvl7pPr indent="-304800" lvl="6" marL="32004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7pPr>
            <a:lvl8pPr indent="-304800" lvl="7" marL="36576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8pPr>
            <a:lvl9pPr indent="-304800" lvl="8" marL="4114800">
              <a:spcBef>
                <a:spcPts val="0"/>
              </a:spcBef>
              <a:spcAft>
                <a:spcPts val="0"/>
              </a:spcAft>
              <a:buClr>
                <a:srgbClr val="006A71"/>
              </a:buClr>
              <a:buSzPts val="1200"/>
              <a:buFont typeface="Montserrat"/>
              <a:buChar char="■"/>
              <a:defRPr sz="1200">
                <a:solidFill>
                  <a:srgbClr val="006A71"/>
                </a:solidFill>
                <a:latin typeface="Montserrat"/>
                <a:ea typeface="Montserrat"/>
                <a:cs typeface="Montserrat"/>
                <a:sym typeface="Montserrat"/>
              </a:defRPr>
            </a:lvl9pPr>
          </a:lstStyle>
          <a:p/>
        </p:txBody>
      </p:sp>
      <p:pic>
        <p:nvPicPr>
          <p:cNvPr id="371" name="Google Shape;371;p80"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pic>
        <p:nvPicPr>
          <p:cNvPr id="372" name="Google Shape;372;p80" title="e6f0f1 (1).png"/>
          <p:cNvPicPr preferRelativeResize="0"/>
          <p:nvPr/>
        </p:nvPicPr>
        <p:blipFill rotWithShape="1">
          <a:blip r:embed="rId3">
            <a:alphaModFix/>
          </a:blip>
          <a:srcRect b="56921" l="69321" r="0" t="0"/>
          <a:stretch/>
        </p:blipFill>
        <p:spPr>
          <a:xfrm>
            <a:off x="6956319" y="-14387"/>
            <a:ext cx="2194877" cy="1733675"/>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E6F0F1"/>
        </a:solidFill>
      </p:bgPr>
    </p:bg>
    <p:spTree>
      <p:nvGrpSpPr>
        <p:cNvPr id="373" name="Shape 373"/>
        <p:cNvGrpSpPr/>
        <p:nvPr/>
      </p:nvGrpSpPr>
      <p:grpSpPr>
        <a:xfrm>
          <a:off x="0" y="0"/>
          <a:ext cx="0" cy="0"/>
          <a:chOff x="0" y="0"/>
          <a:chExt cx="0" cy="0"/>
        </a:xfrm>
      </p:grpSpPr>
      <p:sp>
        <p:nvSpPr>
          <p:cNvPr id="374" name="Google Shape;374;p8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375" name="Google Shape;375;p81"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rgbClr val="006A71"/>
        </a:solidFill>
      </p:bgPr>
    </p:bg>
    <p:spTree>
      <p:nvGrpSpPr>
        <p:cNvPr id="376" name="Shape 376"/>
        <p:cNvGrpSpPr/>
        <p:nvPr/>
      </p:nvGrpSpPr>
      <p:grpSpPr>
        <a:xfrm>
          <a:off x="0" y="0"/>
          <a:ext cx="0" cy="0"/>
          <a:chOff x="0" y="0"/>
          <a:chExt cx="0" cy="0"/>
        </a:xfrm>
      </p:grpSpPr>
      <p:sp>
        <p:nvSpPr>
          <p:cNvPr id="377" name="Google Shape;377;p8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Clr>
                <a:srgbClr val="EFE7EC"/>
              </a:buClr>
              <a:buSzPts val="2400"/>
              <a:buFont typeface="Montserrat"/>
              <a:buNone/>
              <a:defRPr b="1" sz="2400">
                <a:solidFill>
                  <a:srgbClr val="EFE7EC"/>
                </a:solidFill>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8" name="Google Shape;378;p8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1pPr>
            <a:lvl2pPr indent="-304800" lvl="1" marL="9144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2pPr>
            <a:lvl3pPr indent="-304800" lvl="2" marL="13716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3pPr>
            <a:lvl4pPr indent="-304800" lvl="3" marL="1828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4pPr>
            <a:lvl5pPr indent="-304800" lvl="4" marL="22860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5pPr>
            <a:lvl6pPr indent="-304800" lvl="5" marL="27432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6pPr>
            <a:lvl7pPr indent="-304800" lvl="6" marL="32004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7pPr>
            <a:lvl8pPr indent="-304800" lvl="7" marL="36576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8pPr>
            <a:lvl9pPr indent="-304800" lvl="8" marL="4114800">
              <a:spcBef>
                <a:spcPts val="0"/>
              </a:spcBef>
              <a:spcAft>
                <a:spcPts val="0"/>
              </a:spcAft>
              <a:buClr>
                <a:srgbClr val="EFE7EC"/>
              </a:buClr>
              <a:buSzPts val="1200"/>
              <a:buFont typeface="Montserrat"/>
              <a:buChar char="■"/>
              <a:defRPr sz="1200">
                <a:solidFill>
                  <a:srgbClr val="EFE7EC"/>
                </a:solidFill>
                <a:latin typeface="Montserrat"/>
                <a:ea typeface="Montserrat"/>
                <a:cs typeface="Montserrat"/>
                <a:sym typeface="Montserrat"/>
              </a:defRPr>
            </a:lvl9pPr>
          </a:lstStyle>
          <a:p/>
        </p:txBody>
      </p:sp>
      <p:pic>
        <p:nvPicPr>
          <p:cNvPr id="379" name="Google Shape;379;p82"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006A71"/>
        </a:solidFill>
      </p:bgPr>
    </p:bg>
    <p:spTree>
      <p:nvGrpSpPr>
        <p:cNvPr id="380" name="Shape 380"/>
        <p:cNvGrpSpPr/>
        <p:nvPr/>
      </p:nvGrpSpPr>
      <p:grpSpPr>
        <a:xfrm>
          <a:off x="0" y="0"/>
          <a:ext cx="0" cy="0"/>
          <a:chOff x="0" y="0"/>
          <a:chExt cx="0" cy="0"/>
        </a:xfrm>
      </p:grpSpPr>
      <p:sp>
        <p:nvSpPr>
          <p:cNvPr id="381" name="Google Shape;381;p83"/>
          <p:cNvSpPr txBox="1"/>
          <p:nvPr>
            <p:ph type="title"/>
          </p:nvPr>
        </p:nvSpPr>
        <p:spPr>
          <a:xfrm>
            <a:off x="490250" y="450150"/>
            <a:ext cx="7739400" cy="679200"/>
          </a:xfrm>
          <a:prstGeom prst="rect">
            <a:avLst/>
          </a:prstGeom>
        </p:spPr>
        <p:txBody>
          <a:bodyPr anchorCtr="0" anchor="ctr" bIns="91425" lIns="91425" spcFirstLastPara="1" rIns="91425" wrap="square" tIns="91425">
            <a:normAutofit/>
          </a:bodyPr>
          <a:lstStyle>
            <a:lvl1pPr lvl="0">
              <a:spcBef>
                <a:spcPts val="0"/>
              </a:spcBef>
              <a:spcAft>
                <a:spcPts val="0"/>
              </a:spcAft>
              <a:buClr>
                <a:srgbClr val="EFE7EC"/>
              </a:buClr>
              <a:buSzPts val="3600"/>
              <a:buFont typeface="Montserrat"/>
              <a:buNone/>
              <a:defRPr b="1" sz="3600">
                <a:solidFill>
                  <a:srgbClr val="EFE7EC"/>
                </a:solidFill>
                <a:latin typeface="Montserrat"/>
                <a:ea typeface="Montserrat"/>
                <a:cs typeface="Montserrat"/>
                <a:sym typeface="Montserrat"/>
              </a:defRPr>
            </a:lvl1pPr>
            <a:lvl2pPr lvl="1">
              <a:spcBef>
                <a:spcPts val="0"/>
              </a:spcBef>
              <a:spcAft>
                <a:spcPts val="0"/>
              </a:spcAft>
              <a:buClr>
                <a:srgbClr val="EFE7EC"/>
              </a:buClr>
              <a:buSzPts val="4800"/>
              <a:buNone/>
              <a:defRPr b="1" sz="4800">
                <a:solidFill>
                  <a:srgbClr val="EFE7EC"/>
                </a:solidFill>
              </a:defRPr>
            </a:lvl2pPr>
            <a:lvl3pPr lvl="2">
              <a:spcBef>
                <a:spcPts val="0"/>
              </a:spcBef>
              <a:spcAft>
                <a:spcPts val="0"/>
              </a:spcAft>
              <a:buClr>
                <a:srgbClr val="EFE7EC"/>
              </a:buClr>
              <a:buSzPts val="4800"/>
              <a:buNone/>
              <a:defRPr b="1" sz="4800">
                <a:solidFill>
                  <a:srgbClr val="EFE7EC"/>
                </a:solidFill>
              </a:defRPr>
            </a:lvl3pPr>
            <a:lvl4pPr lvl="3">
              <a:spcBef>
                <a:spcPts val="0"/>
              </a:spcBef>
              <a:spcAft>
                <a:spcPts val="0"/>
              </a:spcAft>
              <a:buClr>
                <a:srgbClr val="EFE7EC"/>
              </a:buClr>
              <a:buSzPts val="4800"/>
              <a:buNone/>
              <a:defRPr b="1" sz="4800">
                <a:solidFill>
                  <a:srgbClr val="EFE7EC"/>
                </a:solidFill>
              </a:defRPr>
            </a:lvl4pPr>
            <a:lvl5pPr lvl="4">
              <a:spcBef>
                <a:spcPts val="0"/>
              </a:spcBef>
              <a:spcAft>
                <a:spcPts val="0"/>
              </a:spcAft>
              <a:buClr>
                <a:srgbClr val="EFE7EC"/>
              </a:buClr>
              <a:buSzPts val="4800"/>
              <a:buNone/>
              <a:defRPr b="1" sz="4800">
                <a:solidFill>
                  <a:srgbClr val="EFE7EC"/>
                </a:solidFill>
              </a:defRPr>
            </a:lvl5pPr>
            <a:lvl6pPr lvl="5">
              <a:spcBef>
                <a:spcPts val="0"/>
              </a:spcBef>
              <a:spcAft>
                <a:spcPts val="0"/>
              </a:spcAft>
              <a:buClr>
                <a:srgbClr val="EFE7EC"/>
              </a:buClr>
              <a:buSzPts val="4800"/>
              <a:buNone/>
              <a:defRPr b="1" sz="4800">
                <a:solidFill>
                  <a:srgbClr val="EFE7EC"/>
                </a:solidFill>
              </a:defRPr>
            </a:lvl6pPr>
            <a:lvl7pPr lvl="6">
              <a:spcBef>
                <a:spcPts val="0"/>
              </a:spcBef>
              <a:spcAft>
                <a:spcPts val="0"/>
              </a:spcAft>
              <a:buClr>
                <a:srgbClr val="EFE7EC"/>
              </a:buClr>
              <a:buSzPts val="4800"/>
              <a:buNone/>
              <a:defRPr b="1" sz="4800">
                <a:solidFill>
                  <a:srgbClr val="EFE7EC"/>
                </a:solidFill>
              </a:defRPr>
            </a:lvl7pPr>
            <a:lvl8pPr lvl="7">
              <a:spcBef>
                <a:spcPts val="0"/>
              </a:spcBef>
              <a:spcAft>
                <a:spcPts val="0"/>
              </a:spcAft>
              <a:buClr>
                <a:srgbClr val="EFE7EC"/>
              </a:buClr>
              <a:buSzPts val="4800"/>
              <a:buNone/>
              <a:defRPr b="1" sz="4800">
                <a:solidFill>
                  <a:srgbClr val="EFE7EC"/>
                </a:solidFill>
              </a:defRPr>
            </a:lvl8pPr>
            <a:lvl9pPr lvl="8">
              <a:spcBef>
                <a:spcPts val="0"/>
              </a:spcBef>
              <a:spcAft>
                <a:spcPts val="0"/>
              </a:spcAft>
              <a:buClr>
                <a:srgbClr val="EFE7EC"/>
              </a:buClr>
              <a:buSzPts val="4800"/>
              <a:buNone/>
              <a:defRPr b="1" sz="4800">
                <a:solidFill>
                  <a:srgbClr val="EFE7EC"/>
                </a:solidFill>
              </a:defRPr>
            </a:lvl9pPr>
          </a:lstStyle>
          <a:p/>
        </p:txBody>
      </p:sp>
      <p:pic>
        <p:nvPicPr>
          <p:cNvPr id="382" name="Google Shape;382;p83"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pic>
        <p:nvPicPr>
          <p:cNvPr id="383" name="Google Shape;383;p83" title="e6f0f1 (2).png"/>
          <p:cNvPicPr preferRelativeResize="0"/>
          <p:nvPr/>
        </p:nvPicPr>
        <p:blipFill rotWithShape="1">
          <a:blip r:embed="rId3">
            <a:alphaModFix/>
          </a:blip>
          <a:srcRect b="0" l="0" r="61928" t="47443"/>
          <a:stretch/>
        </p:blipFill>
        <p:spPr>
          <a:xfrm>
            <a:off x="-28775" y="3208387"/>
            <a:ext cx="2510602" cy="1949500"/>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006A71"/>
        </a:solidFill>
      </p:bgPr>
    </p:bg>
    <p:spTree>
      <p:nvGrpSpPr>
        <p:cNvPr id="384" name="Shape 384"/>
        <p:cNvGrpSpPr/>
        <p:nvPr/>
      </p:nvGrpSpPr>
      <p:grpSpPr>
        <a:xfrm>
          <a:off x="0" y="0"/>
          <a:ext cx="0" cy="0"/>
          <a:chOff x="0" y="0"/>
          <a:chExt cx="0" cy="0"/>
        </a:xfrm>
      </p:grpSpPr>
      <p:sp>
        <p:nvSpPr>
          <p:cNvPr id="385" name="Google Shape;385;p84"/>
          <p:cNvSpPr/>
          <p:nvPr/>
        </p:nvSpPr>
        <p:spPr>
          <a:xfrm>
            <a:off x="4572000" y="-125"/>
            <a:ext cx="45720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84"/>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1pPr>
            <a:lvl2pPr lvl="1"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2pPr>
            <a:lvl3pPr lvl="2"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3pPr>
            <a:lvl4pPr lvl="3"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4pPr>
            <a:lvl5pPr lvl="4"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5pPr>
            <a:lvl6pPr lvl="5"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6pPr>
            <a:lvl7pPr lvl="6"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7pPr>
            <a:lvl8pPr lvl="7"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8pPr>
            <a:lvl9pPr lvl="8" algn="ctr">
              <a:spcBef>
                <a:spcPts val="0"/>
              </a:spcBef>
              <a:spcAft>
                <a:spcPts val="0"/>
              </a:spcAft>
              <a:buClr>
                <a:srgbClr val="EFE7EC"/>
              </a:buClr>
              <a:buSzPts val="3400"/>
              <a:buFont typeface="Montserrat"/>
              <a:buNone/>
              <a:defRPr b="1" sz="3400">
                <a:solidFill>
                  <a:srgbClr val="EFE7EC"/>
                </a:solidFill>
                <a:latin typeface="Montserrat"/>
                <a:ea typeface="Montserrat"/>
                <a:cs typeface="Montserrat"/>
                <a:sym typeface="Montserrat"/>
              </a:defRPr>
            </a:lvl9pPr>
          </a:lstStyle>
          <a:p/>
        </p:txBody>
      </p:sp>
      <p:sp>
        <p:nvSpPr>
          <p:cNvPr id="387" name="Google Shape;387;p84"/>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EFE7EC"/>
              </a:buClr>
              <a:buSzPts val="1800"/>
              <a:buFont typeface="Montserrat"/>
              <a:buNone/>
              <a:defRPr>
                <a:solidFill>
                  <a:srgbClr val="EFE7EC"/>
                </a:solidFill>
                <a:latin typeface="Montserrat"/>
                <a:ea typeface="Montserrat"/>
                <a:cs typeface="Montserrat"/>
                <a:sym typeface="Montserrat"/>
              </a:defRPr>
            </a:lvl1pPr>
            <a:lvl2pPr lvl="1"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2pPr>
            <a:lvl3pPr lvl="2"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3pPr>
            <a:lvl4pPr lvl="3"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4pPr>
            <a:lvl5pPr lvl="4"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5pPr>
            <a:lvl6pPr lvl="5"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6pPr>
            <a:lvl7pPr lvl="6"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7pPr>
            <a:lvl8pPr lvl="7"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8pPr>
            <a:lvl9pPr lvl="8" algn="ctr">
              <a:lnSpc>
                <a:spcPct val="100000"/>
              </a:lnSpc>
              <a:spcBef>
                <a:spcPts val="0"/>
              </a:spcBef>
              <a:spcAft>
                <a:spcPts val="0"/>
              </a:spcAft>
              <a:buClr>
                <a:srgbClr val="EFE7EC"/>
              </a:buClr>
              <a:buSzPts val="1300"/>
              <a:buFont typeface="Montserrat"/>
              <a:buNone/>
              <a:defRPr sz="1300">
                <a:solidFill>
                  <a:srgbClr val="EFE7EC"/>
                </a:solidFill>
                <a:latin typeface="Montserrat"/>
                <a:ea typeface="Montserrat"/>
                <a:cs typeface="Montserrat"/>
                <a:sym typeface="Montserrat"/>
              </a:defRPr>
            </a:lvl9pPr>
          </a:lstStyle>
          <a:p/>
        </p:txBody>
      </p:sp>
      <p:sp>
        <p:nvSpPr>
          <p:cNvPr id="388" name="Google Shape;388;p84"/>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17500" lvl="0" marL="457200">
              <a:spcBef>
                <a:spcPts val="0"/>
              </a:spcBef>
              <a:spcAft>
                <a:spcPts val="0"/>
              </a:spcAft>
              <a:buClr>
                <a:srgbClr val="EFE7EC"/>
              </a:buClr>
              <a:buSzPts val="1400"/>
              <a:buChar char="●"/>
              <a:defRPr sz="1400">
                <a:solidFill>
                  <a:srgbClr val="EFE7EC"/>
                </a:solidFill>
              </a:defRPr>
            </a:lvl1pPr>
            <a:lvl2pPr indent="-317500" lvl="1" marL="914400">
              <a:spcBef>
                <a:spcPts val="0"/>
              </a:spcBef>
              <a:spcAft>
                <a:spcPts val="0"/>
              </a:spcAft>
              <a:buClr>
                <a:srgbClr val="EFE7EC"/>
              </a:buClr>
              <a:buSzPts val="1400"/>
              <a:buChar char="○"/>
              <a:defRPr>
                <a:solidFill>
                  <a:srgbClr val="EFE7EC"/>
                </a:solidFill>
              </a:defRPr>
            </a:lvl2pPr>
            <a:lvl3pPr indent="-317500" lvl="2" marL="1371600">
              <a:spcBef>
                <a:spcPts val="0"/>
              </a:spcBef>
              <a:spcAft>
                <a:spcPts val="0"/>
              </a:spcAft>
              <a:buClr>
                <a:srgbClr val="EFE7EC"/>
              </a:buClr>
              <a:buSzPts val="1400"/>
              <a:buChar char="■"/>
              <a:defRPr>
                <a:solidFill>
                  <a:srgbClr val="EFE7EC"/>
                </a:solidFill>
              </a:defRPr>
            </a:lvl3pPr>
            <a:lvl4pPr indent="-317500" lvl="3" marL="1828800">
              <a:spcBef>
                <a:spcPts val="0"/>
              </a:spcBef>
              <a:spcAft>
                <a:spcPts val="0"/>
              </a:spcAft>
              <a:buClr>
                <a:srgbClr val="EFE7EC"/>
              </a:buClr>
              <a:buSzPts val="1400"/>
              <a:buChar char="●"/>
              <a:defRPr>
                <a:solidFill>
                  <a:srgbClr val="EFE7EC"/>
                </a:solidFill>
              </a:defRPr>
            </a:lvl4pPr>
            <a:lvl5pPr indent="-317500" lvl="4" marL="2286000">
              <a:spcBef>
                <a:spcPts val="0"/>
              </a:spcBef>
              <a:spcAft>
                <a:spcPts val="0"/>
              </a:spcAft>
              <a:buClr>
                <a:srgbClr val="EFE7EC"/>
              </a:buClr>
              <a:buSzPts val="1400"/>
              <a:buChar char="○"/>
              <a:defRPr>
                <a:solidFill>
                  <a:srgbClr val="EFE7EC"/>
                </a:solidFill>
              </a:defRPr>
            </a:lvl5pPr>
            <a:lvl6pPr indent="-317500" lvl="5" marL="2743200">
              <a:spcBef>
                <a:spcPts val="0"/>
              </a:spcBef>
              <a:spcAft>
                <a:spcPts val="0"/>
              </a:spcAft>
              <a:buClr>
                <a:srgbClr val="EFE7EC"/>
              </a:buClr>
              <a:buSzPts val="1400"/>
              <a:buChar char="■"/>
              <a:defRPr>
                <a:solidFill>
                  <a:srgbClr val="EFE7EC"/>
                </a:solidFill>
              </a:defRPr>
            </a:lvl6pPr>
            <a:lvl7pPr indent="-317500" lvl="6" marL="3200400">
              <a:spcBef>
                <a:spcPts val="0"/>
              </a:spcBef>
              <a:spcAft>
                <a:spcPts val="0"/>
              </a:spcAft>
              <a:buClr>
                <a:srgbClr val="EFE7EC"/>
              </a:buClr>
              <a:buSzPts val="1400"/>
              <a:buChar char="●"/>
              <a:defRPr>
                <a:solidFill>
                  <a:srgbClr val="EFE7EC"/>
                </a:solidFill>
              </a:defRPr>
            </a:lvl7pPr>
            <a:lvl8pPr indent="-317500" lvl="7" marL="3657600">
              <a:spcBef>
                <a:spcPts val="0"/>
              </a:spcBef>
              <a:spcAft>
                <a:spcPts val="0"/>
              </a:spcAft>
              <a:buClr>
                <a:srgbClr val="EFE7EC"/>
              </a:buClr>
              <a:buSzPts val="1400"/>
              <a:buChar char="○"/>
              <a:defRPr>
                <a:solidFill>
                  <a:srgbClr val="EFE7EC"/>
                </a:solidFill>
              </a:defRPr>
            </a:lvl8pPr>
            <a:lvl9pPr indent="-317500" lvl="8" marL="4114800">
              <a:spcBef>
                <a:spcPts val="0"/>
              </a:spcBef>
              <a:spcAft>
                <a:spcPts val="0"/>
              </a:spcAft>
              <a:buClr>
                <a:srgbClr val="EFE7EC"/>
              </a:buClr>
              <a:buSzPts val="1400"/>
              <a:buChar char="■"/>
              <a:defRPr>
                <a:solidFill>
                  <a:srgbClr val="EFE7EC"/>
                </a:solidFill>
              </a:defRPr>
            </a:lvl9pPr>
          </a:lstStyle>
          <a:p/>
        </p:txBody>
      </p:sp>
      <p:pic>
        <p:nvPicPr>
          <p:cNvPr id="389" name="Google Shape;389;p84"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bg>
      <p:bgPr>
        <a:solidFill>
          <a:srgbClr val="E6F0F1"/>
        </a:solidFill>
      </p:bgPr>
    </p:bg>
    <p:spTree>
      <p:nvGrpSpPr>
        <p:cNvPr id="390" name="Shape 390"/>
        <p:cNvGrpSpPr/>
        <p:nvPr/>
      </p:nvGrpSpPr>
      <p:grpSpPr>
        <a:xfrm>
          <a:off x="0" y="0"/>
          <a:ext cx="0" cy="0"/>
          <a:chOff x="0" y="0"/>
          <a:chExt cx="0" cy="0"/>
        </a:xfrm>
      </p:grpSpPr>
      <p:sp>
        <p:nvSpPr>
          <p:cNvPr id="391" name="Google Shape;391;p85"/>
          <p:cNvSpPr/>
          <p:nvPr/>
        </p:nvSpPr>
        <p:spPr>
          <a:xfrm>
            <a:off x="0" y="-125"/>
            <a:ext cx="2375700" cy="5143500"/>
          </a:xfrm>
          <a:prstGeom prst="rect">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85"/>
          <p:cNvSpPr/>
          <p:nvPr/>
        </p:nvSpPr>
        <p:spPr>
          <a:xfrm>
            <a:off x="4753875" y="-125"/>
            <a:ext cx="4390200" cy="5143500"/>
          </a:xfrm>
          <a:prstGeom prst="rect">
            <a:avLst/>
          </a:prstGeom>
          <a:solidFill>
            <a:srgbClr val="FFFD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3" name="Google Shape;393;p85" title="Untitled design (25).png"/>
          <p:cNvPicPr preferRelativeResize="0"/>
          <p:nvPr/>
        </p:nvPicPr>
        <p:blipFill rotWithShape="1">
          <a:blip r:embed="rId2">
            <a:alphaModFix/>
          </a:blip>
          <a:srcRect b="4737" l="77977" r="1538" t="75897"/>
          <a:stretch/>
        </p:blipFill>
        <p:spPr>
          <a:xfrm>
            <a:off x="8013800" y="4507121"/>
            <a:ext cx="1034323" cy="550055"/>
          </a:xfrm>
          <a:prstGeom prst="rect">
            <a:avLst/>
          </a:prstGeom>
          <a:noFill/>
          <a:ln>
            <a:noFill/>
          </a:ln>
        </p:spPr>
      </p:pic>
      <p:sp>
        <p:nvSpPr>
          <p:cNvPr id="394" name="Google Shape;394;p85"/>
          <p:cNvSpPr txBox="1"/>
          <p:nvPr/>
        </p:nvSpPr>
        <p:spPr>
          <a:xfrm>
            <a:off x="269575" y="243075"/>
            <a:ext cx="1860000" cy="584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t/>
            </a:r>
            <a:endParaRPr b="1">
              <a:solidFill>
                <a:srgbClr val="FFFFFF"/>
              </a:solidFill>
              <a:latin typeface="Montserrat"/>
              <a:ea typeface="Montserrat"/>
              <a:cs typeface="Montserrat"/>
              <a:sym typeface="Montserrat"/>
            </a:endParaRPr>
          </a:p>
        </p:txBody>
      </p:sp>
      <p:sp>
        <p:nvSpPr>
          <p:cNvPr id="395" name="Google Shape;395;p85"/>
          <p:cNvSpPr txBox="1"/>
          <p:nvPr>
            <p:ph type="title"/>
          </p:nvPr>
        </p:nvSpPr>
        <p:spPr>
          <a:xfrm>
            <a:off x="283175"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200"/>
              <a:buNone/>
              <a:defRPr b="1"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396" name="Google Shape;396;p85"/>
          <p:cNvSpPr txBox="1"/>
          <p:nvPr>
            <p:ph idx="2" type="title"/>
          </p:nvPr>
        </p:nvSpPr>
        <p:spPr>
          <a:xfrm>
            <a:off x="283175"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397" name="Google Shape;397;p85"/>
          <p:cNvSpPr/>
          <p:nvPr/>
        </p:nvSpPr>
        <p:spPr>
          <a:xfrm>
            <a:off x="2378175" y="0"/>
            <a:ext cx="2375700" cy="5143500"/>
          </a:xfrm>
          <a:prstGeom prst="rect">
            <a:avLst/>
          </a:prstGeom>
          <a:solidFill>
            <a:srgbClr val="006A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85"/>
          <p:cNvSpPr txBox="1"/>
          <p:nvPr>
            <p:ph idx="3" type="title"/>
          </p:nvPr>
        </p:nvSpPr>
        <p:spPr>
          <a:xfrm>
            <a:off x="2610100" y="332900"/>
            <a:ext cx="1860000" cy="5847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1200"/>
              <a:buNone/>
              <a:defRPr b="1"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399" name="Google Shape;399;p85"/>
          <p:cNvSpPr txBox="1"/>
          <p:nvPr>
            <p:ph idx="4" type="title"/>
          </p:nvPr>
        </p:nvSpPr>
        <p:spPr>
          <a:xfrm>
            <a:off x="2610100" y="1129600"/>
            <a:ext cx="18600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200"/>
              <a:buNone/>
              <a:defRPr sz="1200">
                <a:solidFill>
                  <a:schemeClr val="lt1"/>
                </a:solidFill>
              </a:defRPr>
            </a:lvl1pPr>
            <a:lvl2pPr lvl="1" algn="ctr">
              <a:lnSpc>
                <a:spcPct val="100000"/>
              </a:lnSpc>
              <a:spcBef>
                <a:spcPts val="0"/>
              </a:spcBef>
              <a:spcAft>
                <a:spcPts val="0"/>
              </a:spcAft>
              <a:buSzPts val="1200"/>
              <a:buNone/>
              <a:defRPr sz="1200"/>
            </a:lvl2pPr>
            <a:lvl3pPr lvl="2" algn="ctr">
              <a:lnSpc>
                <a:spcPct val="100000"/>
              </a:lnSpc>
              <a:spcBef>
                <a:spcPts val="0"/>
              </a:spcBef>
              <a:spcAft>
                <a:spcPts val="0"/>
              </a:spcAft>
              <a:buSzPts val="1200"/>
              <a:buNone/>
              <a:defRPr sz="1200"/>
            </a:lvl3pPr>
            <a:lvl4pPr lvl="3" algn="ctr">
              <a:lnSpc>
                <a:spcPct val="100000"/>
              </a:lnSpc>
              <a:spcBef>
                <a:spcPts val="0"/>
              </a:spcBef>
              <a:spcAft>
                <a:spcPts val="0"/>
              </a:spcAft>
              <a:buSzPts val="1200"/>
              <a:buNone/>
              <a:defRPr sz="1200"/>
            </a:lvl4pPr>
            <a:lvl5pPr lvl="4" algn="ctr">
              <a:lnSpc>
                <a:spcPct val="100000"/>
              </a:lnSpc>
              <a:spcBef>
                <a:spcPts val="0"/>
              </a:spcBef>
              <a:spcAft>
                <a:spcPts val="0"/>
              </a:spcAft>
              <a:buSzPts val="1200"/>
              <a:buNone/>
              <a:defRPr sz="1200"/>
            </a:lvl5pPr>
            <a:lvl6pPr lvl="5" algn="ctr">
              <a:lnSpc>
                <a:spcPct val="100000"/>
              </a:lnSpc>
              <a:spcBef>
                <a:spcPts val="0"/>
              </a:spcBef>
              <a:spcAft>
                <a:spcPts val="0"/>
              </a:spcAft>
              <a:buSzPts val="1200"/>
              <a:buNone/>
              <a:defRPr sz="1200"/>
            </a:lvl6pPr>
            <a:lvl7pPr lvl="6" algn="ctr">
              <a:lnSpc>
                <a:spcPct val="100000"/>
              </a:lnSpc>
              <a:spcBef>
                <a:spcPts val="0"/>
              </a:spcBef>
              <a:spcAft>
                <a:spcPts val="0"/>
              </a:spcAft>
              <a:buSzPts val="1200"/>
              <a:buNone/>
              <a:defRPr sz="1200"/>
            </a:lvl7pPr>
            <a:lvl8pPr lvl="7" algn="ctr">
              <a:lnSpc>
                <a:spcPct val="100000"/>
              </a:lnSpc>
              <a:spcBef>
                <a:spcPts val="0"/>
              </a:spcBef>
              <a:spcAft>
                <a:spcPts val="0"/>
              </a:spcAft>
              <a:buSzPts val="1200"/>
              <a:buNone/>
              <a:defRPr sz="1200"/>
            </a:lvl8pPr>
            <a:lvl9pPr lvl="8" algn="ctr">
              <a:lnSpc>
                <a:spcPct val="100000"/>
              </a:lnSpc>
              <a:spcBef>
                <a:spcPts val="0"/>
              </a:spcBef>
              <a:spcAft>
                <a:spcPts val="0"/>
              </a:spcAft>
              <a:buSzPts val="1200"/>
              <a:buNone/>
              <a:defRPr sz="1200"/>
            </a:lvl9pPr>
          </a:lstStyle>
          <a:p/>
        </p:txBody>
      </p:sp>
      <p:sp>
        <p:nvSpPr>
          <p:cNvPr id="400" name="Google Shape;400;p85"/>
          <p:cNvSpPr txBox="1"/>
          <p:nvPr>
            <p:ph idx="5" type="title"/>
          </p:nvPr>
        </p:nvSpPr>
        <p:spPr>
          <a:xfrm>
            <a:off x="5225275" y="332900"/>
            <a:ext cx="3252600" cy="584700"/>
          </a:xfrm>
          <a:prstGeom prst="rect">
            <a:avLst/>
          </a:prstGeom>
          <a:noFill/>
          <a:ln>
            <a:noFill/>
          </a:ln>
        </p:spPr>
        <p:txBody>
          <a:bodyPr anchorCtr="0" anchor="ctr" bIns="91425" lIns="91425" spcFirstLastPara="1" rIns="91425" wrap="square" tIns="91425">
            <a:normAutofit/>
          </a:bodyPr>
          <a:lstStyle>
            <a:lvl1pPr lvl="0">
              <a:lnSpc>
                <a:spcPct val="100000"/>
              </a:lnSpc>
              <a:spcBef>
                <a:spcPts val="0"/>
              </a:spcBef>
              <a:spcAft>
                <a:spcPts val="0"/>
              </a:spcAft>
              <a:buClr>
                <a:srgbClr val="5E0942"/>
              </a:buClr>
              <a:buSzPts val="1200"/>
              <a:buNone/>
              <a:defRPr b="1"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p:txBody>
      </p:sp>
      <p:sp>
        <p:nvSpPr>
          <p:cNvPr id="401" name="Google Shape;401;p85"/>
          <p:cNvSpPr txBox="1"/>
          <p:nvPr>
            <p:ph idx="6" type="title"/>
          </p:nvPr>
        </p:nvSpPr>
        <p:spPr>
          <a:xfrm>
            <a:off x="5225275" y="1129600"/>
            <a:ext cx="3252600" cy="2635800"/>
          </a:xfrm>
          <a:prstGeom prst="rect">
            <a:avLst/>
          </a:prstGeom>
          <a:noFill/>
          <a:ln>
            <a:noFill/>
          </a:ln>
        </p:spPr>
        <p:txBody>
          <a:bodyPr anchorCtr="0" anchor="t" bIns="91425" lIns="91425" spcFirstLastPara="1" rIns="91425" wrap="square" tIns="91425">
            <a:normAutofit/>
          </a:bodyPr>
          <a:lstStyle>
            <a:lvl1pPr lvl="0">
              <a:lnSpc>
                <a:spcPct val="100000"/>
              </a:lnSpc>
              <a:spcBef>
                <a:spcPts val="0"/>
              </a:spcBef>
              <a:spcAft>
                <a:spcPts val="0"/>
              </a:spcAft>
              <a:buClr>
                <a:srgbClr val="5E0942"/>
              </a:buClr>
              <a:buSzPts val="1200"/>
              <a:buNone/>
              <a:defRPr sz="1200">
                <a:solidFill>
                  <a:srgbClr val="5E0942"/>
                </a:solidFill>
              </a:defRPr>
            </a:lvl1pPr>
            <a:lvl2pPr lvl="1">
              <a:lnSpc>
                <a:spcPct val="100000"/>
              </a:lnSpc>
              <a:spcBef>
                <a:spcPts val="0"/>
              </a:spcBef>
              <a:spcAft>
                <a:spcPts val="0"/>
              </a:spcAft>
              <a:buClr>
                <a:srgbClr val="5E0942"/>
              </a:buClr>
              <a:buSzPts val="1200"/>
              <a:buNone/>
              <a:defRPr sz="1200">
                <a:solidFill>
                  <a:srgbClr val="5E0942"/>
                </a:solidFill>
              </a:defRPr>
            </a:lvl2pPr>
            <a:lvl3pPr lvl="2">
              <a:lnSpc>
                <a:spcPct val="100000"/>
              </a:lnSpc>
              <a:spcBef>
                <a:spcPts val="0"/>
              </a:spcBef>
              <a:spcAft>
                <a:spcPts val="0"/>
              </a:spcAft>
              <a:buClr>
                <a:srgbClr val="5E0942"/>
              </a:buClr>
              <a:buSzPts val="1200"/>
              <a:buNone/>
              <a:defRPr sz="1200">
                <a:solidFill>
                  <a:srgbClr val="5E0942"/>
                </a:solidFill>
              </a:defRPr>
            </a:lvl3pPr>
            <a:lvl4pPr lvl="3">
              <a:lnSpc>
                <a:spcPct val="100000"/>
              </a:lnSpc>
              <a:spcBef>
                <a:spcPts val="0"/>
              </a:spcBef>
              <a:spcAft>
                <a:spcPts val="0"/>
              </a:spcAft>
              <a:buClr>
                <a:srgbClr val="5E0942"/>
              </a:buClr>
              <a:buSzPts val="1200"/>
              <a:buNone/>
              <a:defRPr sz="1200">
                <a:solidFill>
                  <a:srgbClr val="5E0942"/>
                </a:solidFill>
              </a:defRPr>
            </a:lvl4pPr>
            <a:lvl5pPr lvl="4">
              <a:lnSpc>
                <a:spcPct val="100000"/>
              </a:lnSpc>
              <a:spcBef>
                <a:spcPts val="0"/>
              </a:spcBef>
              <a:spcAft>
                <a:spcPts val="0"/>
              </a:spcAft>
              <a:buClr>
                <a:srgbClr val="5E0942"/>
              </a:buClr>
              <a:buSzPts val="1200"/>
              <a:buNone/>
              <a:defRPr sz="1200">
                <a:solidFill>
                  <a:srgbClr val="5E0942"/>
                </a:solidFill>
              </a:defRPr>
            </a:lvl5pPr>
            <a:lvl6pPr lvl="5">
              <a:lnSpc>
                <a:spcPct val="100000"/>
              </a:lnSpc>
              <a:spcBef>
                <a:spcPts val="0"/>
              </a:spcBef>
              <a:spcAft>
                <a:spcPts val="0"/>
              </a:spcAft>
              <a:buClr>
                <a:srgbClr val="5E0942"/>
              </a:buClr>
              <a:buSzPts val="1200"/>
              <a:buNone/>
              <a:defRPr sz="1200">
                <a:solidFill>
                  <a:srgbClr val="5E0942"/>
                </a:solidFill>
              </a:defRPr>
            </a:lvl6pPr>
            <a:lvl7pPr lvl="6">
              <a:lnSpc>
                <a:spcPct val="100000"/>
              </a:lnSpc>
              <a:spcBef>
                <a:spcPts val="0"/>
              </a:spcBef>
              <a:spcAft>
                <a:spcPts val="0"/>
              </a:spcAft>
              <a:buClr>
                <a:srgbClr val="5E0942"/>
              </a:buClr>
              <a:buSzPts val="1200"/>
              <a:buNone/>
              <a:defRPr sz="1200">
                <a:solidFill>
                  <a:srgbClr val="5E0942"/>
                </a:solidFill>
              </a:defRPr>
            </a:lvl7pPr>
            <a:lvl8pPr lvl="7">
              <a:lnSpc>
                <a:spcPct val="100000"/>
              </a:lnSpc>
              <a:spcBef>
                <a:spcPts val="0"/>
              </a:spcBef>
              <a:spcAft>
                <a:spcPts val="0"/>
              </a:spcAft>
              <a:buClr>
                <a:srgbClr val="5E0942"/>
              </a:buClr>
              <a:buSzPts val="1200"/>
              <a:buNone/>
              <a:defRPr sz="1200">
                <a:solidFill>
                  <a:srgbClr val="5E0942"/>
                </a:solidFill>
              </a:defRPr>
            </a:lvl8pPr>
            <a:lvl9pPr lvl="8">
              <a:lnSpc>
                <a:spcPct val="100000"/>
              </a:lnSpc>
              <a:spcBef>
                <a:spcPts val="0"/>
              </a:spcBef>
              <a:spcAft>
                <a:spcPts val="0"/>
              </a:spcAft>
              <a:buClr>
                <a:srgbClr val="5E0942"/>
              </a:buClr>
              <a:buSzPts val="1200"/>
              <a:buNone/>
              <a:defRPr sz="1200">
                <a:solidFill>
                  <a:srgbClr val="5E0942"/>
                </a:solidFill>
              </a:defRPr>
            </a:lvl9pPr>
          </a:lstStyle>
          <a:p/>
        </p:txBody>
      </p:sp>
      <p:pic>
        <p:nvPicPr>
          <p:cNvPr id="402" name="Google Shape;402;p85" title="Untitled design (27).png"/>
          <p:cNvPicPr preferRelativeResize="0"/>
          <p:nvPr/>
        </p:nvPicPr>
        <p:blipFill rotWithShape="1">
          <a:blip r:embed="rId3">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CAPTION_ONLY">
    <p:bg>
      <p:bgPr>
        <a:solidFill>
          <a:srgbClr val="E6F0F1"/>
        </a:solidFill>
      </p:bgPr>
    </p:bg>
    <p:spTree>
      <p:nvGrpSpPr>
        <p:cNvPr id="403" name="Shape 403"/>
        <p:cNvGrpSpPr/>
        <p:nvPr/>
      </p:nvGrpSpPr>
      <p:grpSpPr>
        <a:xfrm>
          <a:off x="0" y="0"/>
          <a:ext cx="0" cy="0"/>
          <a:chOff x="0" y="0"/>
          <a:chExt cx="0" cy="0"/>
        </a:xfrm>
      </p:grpSpPr>
      <p:sp>
        <p:nvSpPr>
          <p:cNvPr id="404" name="Google Shape;404;p86"/>
          <p:cNvSpPr txBox="1"/>
          <p:nvPr>
            <p:ph idx="1" type="body"/>
          </p:nvPr>
        </p:nvSpPr>
        <p:spPr>
          <a:xfrm>
            <a:off x="1572600" y="4209000"/>
            <a:ext cx="5998800" cy="605100"/>
          </a:xfrm>
          <a:prstGeom prst="rect">
            <a:avLst/>
          </a:prstGeom>
        </p:spPr>
        <p:txBody>
          <a:bodyPr anchorCtr="0" anchor="ctr" bIns="91425" lIns="91425" spcFirstLastPara="1" rIns="91425" wrap="square" tIns="91425">
            <a:normAutofit/>
          </a:bodyPr>
          <a:lstStyle>
            <a:lvl1pPr indent="-228600" lvl="0" marL="457200" algn="ctr">
              <a:lnSpc>
                <a:spcPct val="100000"/>
              </a:lnSpc>
              <a:spcBef>
                <a:spcPts val="0"/>
              </a:spcBef>
              <a:spcAft>
                <a:spcPts val="0"/>
              </a:spcAft>
              <a:buClr>
                <a:srgbClr val="5E0942"/>
              </a:buClr>
              <a:buSzPts val="1800"/>
              <a:buFont typeface="Montserrat"/>
              <a:buNone/>
              <a:defRPr>
                <a:solidFill>
                  <a:srgbClr val="5E0942"/>
                </a:solidFill>
                <a:latin typeface="Montserrat"/>
                <a:ea typeface="Montserrat"/>
                <a:cs typeface="Montserrat"/>
                <a:sym typeface="Montserrat"/>
              </a:defRPr>
            </a:lvl1pPr>
          </a:lstStyle>
          <a:p/>
        </p:txBody>
      </p:sp>
      <p:pic>
        <p:nvPicPr>
          <p:cNvPr id="405" name="Google Shape;405;p86"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
        <p:nvSpPr>
          <p:cNvPr id="406" name="Google Shape;406;p86"/>
          <p:cNvSpPr/>
          <p:nvPr>
            <p:ph idx="2" type="pic"/>
          </p:nvPr>
        </p:nvSpPr>
        <p:spPr>
          <a:xfrm>
            <a:off x="3564900" y="1586250"/>
            <a:ext cx="2014200" cy="1971000"/>
          </a:xfrm>
          <a:prstGeom prst="ellipse">
            <a:avLst/>
          </a:prstGeom>
          <a:noFill/>
          <a:ln>
            <a:noFill/>
          </a:ln>
        </p:spPr>
      </p:sp>
      <p:sp>
        <p:nvSpPr>
          <p:cNvPr id="407" name="Google Shape;407;p86"/>
          <p:cNvSpPr/>
          <p:nvPr/>
        </p:nvSpPr>
        <p:spPr>
          <a:xfrm>
            <a:off x="-2186875" y="438825"/>
            <a:ext cx="3330600" cy="33162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8" name="Google Shape;408;p86"/>
          <p:cNvSpPr/>
          <p:nvPr/>
        </p:nvSpPr>
        <p:spPr>
          <a:xfrm>
            <a:off x="5906925" y="-2199950"/>
            <a:ext cx="3330600" cy="33162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5E0942"/>
        </a:solidFill>
      </p:bgPr>
    </p:bg>
    <p:spTree>
      <p:nvGrpSpPr>
        <p:cNvPr id="409" name="Shape 409"/>
        <p:cNvGrpSpPr/>
        <p:nvPr/>
      </p:nvGrpSpPr>
      <p:grpSpPr>
        <a:xfrm>
          <a:off x="0" y="0"/>
          <a:ext cx="0" cy="0"/>
          <a:chOff x="0" y="0"/>
          <a:chExt cx="0" cy="0"/>
        </a:xfrm>
      </p:grpSpPr>
      <p:pic>
        <p:nvPicPr>
          <p:cNvPr id="410" name="Google Shape;410;p87" title="e6f0f1 (4).png"/>
          <p:cNvPicPr preferRelativeResize="0"/>
          <p:nvPr/>
        </p:nvPicPr>
        <p:blipFill rotWithShape="1">
          <a:blip r:embed="rId2">
            <a:alphaModFix/>
          </a:blip>
          <a:srcRect b="8892" l="23694" r="23536" t="38924"/>
          <a:stretch/>
        </p:blipFill>
        <p:spPr>
          <a:xfrm>
            <a:off x="3108087" y="3176750"/>
            <a:ext cx="2927827" cy="1628651"/>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EFE7EC"/>
        </a:solidFill>
      </p:bgPr>
    </p:bg>
    <p:spTree>
      <p:nvGrpSpPr>
        <p:cNvPr id="411" name="Shape 411"/>
        <p:cNvGrpSpPr/>
        <p:nvPr/>
      </p:nvGrpSpPr>
      <p:grpSpPr>
        <a:xfrm>
          <a:off x="0" y="0"/>
          <a:ext cx="0" cy="0"/>
          <a:chOff x="0" y="0"/>
          <a:chExt cx="0" cy="0"/>
        </a:xfrm>
      </p:grpSpPr>
      <p:pic>
        <p:nvPicPr>
          <p:cNvPr id="412" name="Google Shape;412;p88"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
        <p:nvSpPr>
          <p:cNvPr id="413" name="Google Shape;413;p88"/>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006A71"/>
              </a:buClr>
              <a:buSzPts val="2800"/>
              <a:buFont typeface="Montserrat"/>
              <a:buNone/>
              <a:defRPr b="1">
                <a:solidFill>
                  <a:srgbClr val="006A71"/>
                </a:solidFill>
                <a:latin typeface="Montserrat"/>
                <a:ea typeface="Montserrat"/>
                <a:cs typeface="Montserrat"/>
                <a:sym typeface="Montserrat"/>
              </a:defRPr>
            </a:lvl1pPr>
            <a:lvl2pPr lvl="1">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2pPr>
            <a:lvl3pPr lvl="2">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3pPr>
            <a:lvl4pPr lvl="3">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4pPr>
            <a:lvl5pPr lvl="4">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5pPr>
            <a:lvl6pPr lvl="5">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6pPr>
            <a:lvl7pPr lvl="6">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7pPr>
            <a:lvl8pPr lvl="7">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8pPr>
            <a:lvl9pPr lvl="8">
              <a:spcBef>
                <a:spcPts val="0"/>
              </a:spcBef>
              <a:spcAft>
                <a:spcPts val="0"/>
              </a:spcAft>
              <a:buClr>
                <a:srgbClr val="006A71"/>
              </a:buClr>
              <a:buSzPts val="2800"/>
              <a:buFont typeface="Montserrat"/>
              <a:buNone/>
              <a:defRPr>
                <a:solidFill>
                  <a:srgbClr val="006A71"/>
                </a:solidFill>
                <a:latin typeface="Montserrat"/>
                <a:ea typeface="Montserrat"/>
                <a:cs typeface="Montserrat"/>
                <a:sym typeface="Montserrat"/>
              </a:defRPr>
            </a:lvl9pPr>
          </a:lstStyle>
          <a:p/>
        </p:txBody>
      </p:sp>
      <p:sp>
        <p:nvSpPr>
          <p:cNvPr id="414" name="Google Shape;414;p88"/>
          <p:cNvSpPr/>
          <p:nvPr/>
        </p:nvSpPr>
        <p:spPr>
          <a:xfrm>
            <a:off x="-1179750" y="2640075"/>
            <a:ext cx="2273100" cy="2143800"/>
          </a:xfrm>
          <a:prstGeom prst="flowChartConnector">
            <a:avLst/>
          </a:prstGeom>
          <a:solidFill>
            <a:srgbClr val="006A71"/>
          </a:solidFill>
          <a:ln cap="flat" cmpd="sng" w="9525">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5" name="Google Shape;415;p88"/>
          <p:cNvSpPr/>
          <p:nvPr/>
        </p:nvSpPr>
        <p:spPr>
          <a:xfrm>
            <a:off x="7249600" y="-1178450"/>
            <a:ext cx="2273100" cy="2143800"/>
          </a:xfrm>
          <a:prstGeom prst="flowChartConnector">
            <a:avLst/>
          </a:prstGeom>
          <a:solidFill>
            <a:srgbClr val="78A8B3"/>
          </a:solidFill>
          <a:ln cap="flat" cmpd="sng" w="9525">
            <a:solidFill>
              <a:srgbClr val="78A8B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1_1">
    <p:bg>
      <p:bgPr>
        <a:solidFill>
          <a:srgbClr val="E6F0F1"/>
        </a:solidFill>
      </p:bgPr>
    </p:bg>
    <p:spTree>
      <p:nvGrpSpPr>
        <p:cNvPr id="416" name="Shape 416"/>
        <p:cNvGrpSpPr/>
        <p:nvPr/>
      </p:nvGrpSpPr>
      <p:grpSpPr>
        <a:xfrm>
          <a:off x="0" y="0"/>
          <a:ext cx="0" cy="0"/>
          <a:chOff x="0" y="0"/>
          <a:chExt cx="0" cy="0"/>
        </a:xfrm>
      </p:grpSpPr>
      <p:sp>
        <p:nvSpPr>
          <p:cNvPr id="417" name="Google Shape;417;p89"/>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18" name="Google Shape;418;p89"/>
          <p:cNvSpPr/>
          <p:nvPr/>
        </p:nvSpPr>
        <p:spPr>
          <a:xfrm>
            <a:off x="-3876389" y="323717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419" name="Google Shape;419;p89"/>
          <p:cNvSpPr/>
          <p:nvPr/>
        </p:nvSpPr>
        <p:spPr>
          <a:xfrm>
            <a:off x="-3357089" y="4038324"/>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420" name="Google Shape;420;p89"/>
          <p:cNvSpPr/>
          <p:nvPr/>
        </p:nvSpPr>
        <p:spPr>
          <a:xfrm>
            <a:off x="6817036" y="11289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421" name="Google Shape;421;p89"/>
          <p:cNvSpPr/>
          <p:nvPr/>
        </p:nvSpPr>
        <p:spPr>
          <a:xfrm>
            <a:off x="7336336" y="914049"/>
            <a:ext cx="4420098" cy="801143"/>
          </a:xfrm>
          <a:custGeom>
            <a:rect b="b" l="l" r="r" t="t"/>
            <a:pathLst>
              <a:path extrusionOk="0" h="1602286" w="8840196">
                <a:moveTo>
                  <a:pt x="0" y="0"/>
                </a:moveTo>
                <a:lnTo>
                  <a:pt x="8840196" y="0"/>
                </a:lnTo>
                <a:lnTo>
                  <a:pt x="8840196" y="1602285"/>
                </a:lnTo>
                <a:lnTo>
                  <a:pt x="0" y="1602285"/>
                </a:lnTo>
                <a:lnTo>
                  <a:pt x="0" y="0"/>
                </a:lnTo>
                <a:close/>
              </a:path>
            </a:pathLst>
          </a:custGeom>
          <a:blipFill rotWithShape="1">
            <a:blip r:embed="rId2">
              <a:alphaModFix/>
            </a:blip>
            <a:stretch>
              <a:fillRect b="0" l="0" r="0" t="0"/>
            </a:stretch>
          </a:blipFill>
          <a:ln>
            <a:noFill/>
          </a:ln>
        </p:spPr>
      </p:sp>
      <p:sp>
        <p:nvSpPr>
          <p:cNvPr id="422" name="Google Shape;422;p89"/>
          <p:cNvSpPr txBox="1"/>
          <p:nvPr/>
        </p:nvSpPr>
        <p:spPr>
          <a:xfrm>
            <a:off x="549125" y="1212575"/>
            <a:ext cx="72930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1"/>
              </a:solidFill>
              <a:latin typeface="Montserrat"/>
              <a:ea typeface="Montserrat"/>
              <a:cs typeface="Montserrat"/>
              <a:sym typeface="Montserrat"/>
            </a:endParaRPr>
          </a:p>
        </p:txBody>
      </p:sp>
      <p:pic>
        <p:nvPicPr>
          <p:cNvPr id="423" name="Google Shape;423;p89" title="Untitled design (27).png"/>
          <p:cNvPicPr preferRelativeResize="0"/>
          <p:nvPr/>
        </p:nvPicPr>
        <p:blipFill rotWithShape="1">
          <a:blip r:embed="rId3">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1">
    <p:spTree>
      <p:nvGrpSpPr>
        <p:cNvPr id="424" name="Shape 424"/>
        <p:cNvGrpSpPr/>
        <p:nvPr/>
      </p:nvGrpSpPr>
      <p:grpSpPr>
        <a:xfrm>
          <a:off x="0" y="0"/>
          <a:ext cx="0" cy="0"/>
          <a:chOff x="0" y="0"/>
          <a:chExt cx="0" cy="0"/>
        </a:xfrm>
      </p:grpSpPr>
      <p:sp>
        <p:nvSpPr>
          <p:cNvPr id="425" name="Google Shape;425;p9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5E0942"/>
              </a:buClr>
              <a:buSzPts val="2800"/>
              <a:buNone/>
              <a:defRPr b="1">
                <a:solidFill>
                  <a:srgbClr val="5E094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426" name="Google Shape;426;p90"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2">
    <p:spTree>
      <p:nvGrpSpPr>
        <p:cNvPr id="427" name="Shape 427"/>
        <p:cNvGrpSpPr/>
        <p:nvPr/>
      </p:nvGrpSpPr>
      <p:grpSpPr>
        <a:xfrm>
          <a:off x="0" y="0"/>
          <a:ext cx="0" cy="0"/>
          <a:chOff x="0" y="0"/>
          <a:chExt cx="0" cy="0"/>
        </a:xfrm>
      </p:grpSpPr>
      <p:sp>
        <p:nvSpPr>
          <p:cNvPr id="428" name="Google Shape;428;p9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429" name="Google Shape;429;p91"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
    <p:bg>
      <p:bgPr>
        <a:solidFill>
          <a:srgbClr val="E6F0F1"/>
        </a:solidFill>
      </p:bgPr>
    </p:bg>
    <p:spTree>
      <p:nvGrpSpPr>
        <p:cNvPr id="430" name="Shape 430"/>
        <p:cNvGrpSpPr/>
        <p:nvPr/>
      </p:nvGrpSpPr>
      <p:grpSpPr>
        <a:xfrm>
          <a:off x="0" y="0"/>
          <a:ext cx="0" cy="0"/>
          <a:chOff x="0" y="0"/>
          <a:chExt cx="0" cy="0"/>
        </a:xfrm>
      </p:grpSpPr>
      <p:sp>
        <p:nvSpPr>
          <p:cNvPr id="431" name="Google Shape;431;p92"/>
          <p:cNvSpPr txBox="1"/>
          <p:nvPr>
            <p:ph type="title"/>
          </p:nvPr>
        </p:nvSpPr>
        <p:spPr>
          <a:xfrm>
            <a:off x="311700" y="445025"/>
            <a:ext cx="6024300" cy="572700"/>
          </a:xfrm>
          <a:prstGeom prst="rect">
            <a:avLst/>
          </a:prstGeom>
        </p:spPr>
        <p:txBody>
          <a:bodyPr anchorCtr="0" anchor="ctr" bIns="91425" lIns="91425" spcFirstLastPara="1" rIns="91425" wrap="square" tIns="91425">
            <a:normAutofit/>
          </a:bodyPr>
          <a:lstStyle>
            <a:lvl1pPr indent="-177800" lvl="0" marL="0" marR="0" algn="l">
              <a:lnSpc>
                <a:spcPct val="100000"/>
              </a:lnSpc>
              <a:spcBef>
                <a:spcPts val="0"/>
              </a:spcBef>
              <a:spcAft>
                <a:spcPts val="0"/>
              </a:spcAft>
              <a:buClr>
                <a:srgbClr val="5E0942"/>
              </a:buClr>
              <a:buSzPts val="2800"/>
              <a:buFont typeface="Montserrat"/>
              <a:buNone/>
              <a:defRPr b="1">
                <a:solidFill>
                  <a:srgbClr val="5E0942"/>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32" name="Google Shape;432;p92"/>
          <p:cNvSpPr/>
          <p:nvPr/>
        </p:nvSpPr>
        <p:spPr>
          <a:xfrm>
            <a:off x="-1179750" y="2640075"/>
            <a:ext cx="2273100" cy="21438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3" name="Google Shape;433;p92"/>
          <p:cNvSpPr/>
          <p:nvPr/>
        </p:nvSpPr>
        <p:spPr>
          <a:xfrm>
            <a:off x="7249600" y="-1178450"/>
            <a:ext cx="2273100" cy="2143800"/>
          </a:xfrm>
          <a:prstGeom prst="flowChartConnector">
            <a:avLst/>
          </a:prstGeom>
          <a:solidFill>
            <a:srgbClr val="A3638F"/>
          </a:solidFill>
          <a:ln cap="flat" cmpd="sng" w="9525">
            <a:solidFill>
              <a:srgbClr val="A3638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34" name="Google Shape;434;p92" title="Untitled design (27).png"/>
          <p:cNvPicPr preferRelativeResize="0"/>
          <p:nvPr/>
        </p:nvPicPr>
        <p:blipFill rotWithShape="1">
          <a:blip r:embed="rId2">
            <a:alphaModFix/>
          </a:blip>
          <a:srcRect b="5723" l="79379" r="2074" t="77791"/>
          <a:stretch/>
        </p:blipFill>
        <p:spPr>
          <a:xfrm>
            <a:off x="7961802" y="4520438"/>
            <a:ext cx="1145424" cy="572700"/>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BLANK_3">
    <p:spTree>
      <p:nvGrpSpPr>
        <p:cNvPr id="435" name="Shape 435"/>
        <p:cNvGrpSpPr/>
        <p:nvPr/>
      </p:nvGrpSpPr>
      <p:grpSpPr>
        <a:xfrm>
          <a:off x="0" y="0"/>
          <a:ext cx="0" cy="0"/>
          <a:chOff x="0" y="0"/>
          <a:chExt cx="0" cy="0"/>
        </a:xfrm>
      </p:grpSpPr>
      <p:sp>
        <p:nvSpPr>
          <p:cNvPr id="436" name="Google Shape;436;p9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9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8" name="Google Shape;438;p9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logo)">
  <p:cSld name="BLANK_4">
    <p:spTree>
      <p:nvGrpSpPr>
        <p:cNvPr id="439" name="Shape 439"/>
        <p:cNvGrpSpPr/>
        <p:nvPr/>
      </p:nvGrpSpPr>
      <p:grpSpPr>
        <a:xfrm>
          <a:off x="0" y="0"/>
          <a:ext cx="0" cy="0"/>
          <a:chOff x="0" y="0"/>
          <a:chExt cx="0" cy="0"/>
        </a:xfrm>
      </p:grpSpPr>
      <p:sp>
        <p:nvSpPr>
          <p:cNvPr id="440" name="Google Shape;440;p9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bg>
      <p:bgPr>
        <a:solidFill>
          <a:srgbClr val="F0E7EC"/>
        </a:solidFill>
      </p:bgPr>
    </p:bg>
    <p:spTree>
      <p:nvGrpSpPr>
        <p:cNvPr id="441" name="Shape 441"/>
        <p:cNvGrpSpPr/>
        <p:nvPr/>
      </p:nvGrpSpPr>
      <p:grpSpPr>
        <a:xfrm>
          <a:off x="0" y="0"/>
          <a:ext cx="0" cy="0"/>
          <a:chOff x="0" y="0"/>
          <a:chExt cx="0" cy="0"/>
        </a:xfrm>
      </p:grpSpPr>
      <p:sp>
        <p:nvSpPr>
          <p:cNvPr id="442" name="Google Shape;442;p95"/>
          <p:cNvSpPr txBox="1"/>
          <p:nvPr>
            <p:ph type="title"/>
          </p:nvPr>
        </p:nvSpPr>
        <p:spPr>
          <a:xfrm>
            <a:off x="311700" y="445025"/>
            <a:ext cx="73932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006A71"/>
              </a:buClr>
              <a:buSzPts val="2800"/>
              <a:buNone/>
              <a:defRPr b="1">
                <a:solidFill>
                  <a:srgbClr val="006A7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43" name="Google Shape;443;p95"/>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06A71"/>
              </a:buClr>
              <a:buSzPts val="1800"/>
              <a:buChar char="●"/>
              <a:defRPr>
                <a:solidFill>
                  <a:srgbClr val="006A71"/>
                </a:solidFill>
              </a:defRPr>
            </a:lvl1pPr>
            <a:lvl2pPr indent="-317500" lvl="1" marL="914400">
              <a:spcBef>
                <a:spcPts val="0"/>
              </a:spcBef>
              <a:spcAft>
                <a:spcPts val="0"/>
              </a:spcAft>
              <a:buClr>
                <a:srgbClr val="006A71"/>
              </a:buClr>
              <a:buSzPts val="1400"/>
              <a:buChar char="○"/>
              <a:defRPr>
                <a:solidFill>
                  <a:srgbClr val="006A71"/>
                </a:solidFill>
              </a:defRPr>
            </a:lvl2pPr>
            <a:lvl3pPr indent="-317500" lvl="2" marL="1371600">
              <a:spcBef>
                <a:spcPts val="0"/>
              </a:spcBef>
              <a:spcAft>
                <a:spcPts val="0"/>
              </a:spcAft>
              <a:buClr>
                <a:srgbClr val="006A71"/>
              </a:buClr>
              <a:buSzPts val="1400"/>
              <a:buChar char="■"/>
              <a:defRPr>
                <a:solidFill>
                  <a:srgbClr val="006A71"/>
                </a:solidFill>
              </a:defRPr>
            </a:lvl3pPr>
            <a:lvl4pPr indent="-317500" lvl="3" marL="1828800">
              <a:spcBef>
                <a:spcPts val="0"/>
              </a:spcBef>
              <a:spcAft>
                <a:spcPts val="0"/>
              </a:spcAft>
              <a:buClr>
                <a:srgbClr val="006A71"/>
              </a:buClr>
              <a:buSzPts val="1400"/>
              <a:buChar char="●"/>
              <a:defRPr>
                <a:solidFill>
                  <a:srgbClr val="006A71"/>
                </a:solidFill>
              </a:defRPr>
            </a:lvl4pPr>
            <a:lvl5pPr indent="-317500" lvl="4" marL="2286000">
              <a:spcBef>
                <a:spcPts val="0"/>
              </a:spcBef>
              <a:spcAft>
                <a:spcPts val="0"/>
              </a:spcAft>
              <a:buClr>
                <a:srgbClr val="006A71"/>
              </a:buClr>
              <a:buSzPts val="1400"/>
              <a:buChar char="○"/>
              <a:defRPr>
                <a:solidFill>
                  <a:srgbClr val="006A71"/>
                </a:solidFill>
              </a:defRPr>
            </a:lvl5pPr>
            <a:lvl6pPr indent="-317500" lvl="5" marL="2743200">
              <a:spcBef>
                <a:spcPts val="0"/>
              </a:spcBef>
              <a:spcAft>
                <a:spcPts val="0"/>
              </a:spcAft>
              <a:buClr>
                <a:srgbClr val="006A71"/>
              </a:buClr>
              <a:buSzPts val="1400"/>
              <a:buChar char="■"/>
              <a:defRPr>
                <a:solidFill>
                  <a:srgbClr val="006A71"/>
                </a:solidFill>
              </a:defRPr>
            </a:lvl6pPr>
            <a:lvl7pPr indent="-317500" lvl="6" marL="3200400">
              <a:spcBef>
                <a:spcPts val="0"/>
              </a:spcBef>
              <a:spcAft>
                <a:spcPts val="0"/>
              </a:spcAft>
              <a:buClr>
                <a:srgbClr val="006A71"/>
              </a:buClr>
              <a:buSzPts val="1400"/>
              <a:buChar char="●"/>
              <a:defRPr>
                <a:solidFill>
                  <a:srgbClr val="006A71"/>
                </a:solidFill>
              </a:defRPr>
            </a:lvl7pPr>
            <a:lvl8pPr indent="-317500" lvl="7" marL="3657600">
              <a:spcBef>
                <a:spcPts val="0"/>
              </a:spcBef>
              <a:spcAft>
                <a:spcPts val="0"/>
              </a:spcAft>
              <a:buClr>
                <a:srgbClr val="006A71"/>
              </a:buClr>
              <a:buSzPts val="1400"/>
              <a:buChar char="○"/>
              <a:defRPr>
                <a:solidFill>
                  <a:srgbClr val="006A71"/>
                </a:solidFill>
              </a:defRPr>
            </a:lvl8pPr>
            <a:lvl9pPr indent="-317500" lvl="8" marL="4114800">
              <a:spcBef>
                <a:spcPts val="0"/>
              </a:spcBef>
              <a:spcAft>
                <a:spcPts val="0"/>
              </a:spcAft>
              <a:buClr>
                <a:srgbClr val="006A71"/>
              </a:buClr>
              <a:buSzPts val="1400"/>
              <a:buChar char="■"/>
              <a:defRPr>
                <a:solidFill>
                  <a:srgbClr val="006A71"/>
                </a:solidFill>
              </a:defRPr>
            </a:lvl9pPr>
          </a:lstStyle>
          <a:p/>
        </p:txBody>
      </p:sp>
      <p:sp>
        <p:nvSpPr>
          <p:cNvPr id="444" name="Google Shape;444;p95"/>
          <p:cNvSpPr/>
          <p:nvPr/>
        </p:nvSpPr>
        <p:spPr>
          <a:xfrm>
            <a:off x="7704853" y="929751"/>
            <a:ext cx="3521712" cy="3283997"/>
          </a:xfrm>
          <a:custGeom>
            <a:rect b="b" l="l" r="r" t="t"/>
            <a:pathLst>
              <a:path extrusionOk="0" h="6567993" w="7043424">
                <a:moveTo>
                  <a:pt x="0" y="0"/>
                </a:moveTo>
                <a:lnTo>
                  <a:pt x="7043424" y="0"/>
                </a:lnTo>
                <a:lnTo>
                  <a:pt x="7043424" y="6567993"/>
                </a:lnTo>
                <a:lnTo>
                  <a:pt x="0" y="6567993"/>
                </a:lnTo>
                <a:lnTo>
                  <a:pt x="0" y="0"/>
                </a:lnTo>
                <a:close/>
              </a:path>
            </a:pathLst>
          </a:custGeom>
          <a:blipFill rotWithShape="1">
            <a:blip r:embed="rId2">
              <a:alphaModFix amt="85000"/>
            </a:blip>
            <a:stretch>
              <a:fillRect b="0" l="0" r="0" t="0"/>
            </a:stretch>
          </a:blipFill>
          <a:ln>
            <a:noFill/>
          </a:ln>
        </p:spPr>
      </p:sp>
      <p:pic>
        <p:nvPicPr>
          <p:cNvPr id="445" name="Google Shape;445;p95" title="LCN-Full-Logo (transparent background).png"/>
          <p:cNvPicPr preferRelativeResize="0"/>
          <p:nvPr/>
        </p:nvPicPr>
        <p:blipFill>
          <a:blip r:embed="rId3">
            <a:alphaModFix/>
          </a:blip>
          <a:stretch>
            <a:fillRect/>
          </a:stretch>
        </p:blipFill>
        <p:spPr>
          <a:xfrm>
            <a:off x="7958675" y="4538264"/>
            <a:ext cx="1014727" cy="49236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5.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slideLayout" Target="../slideLayouts/slideLayout33.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23" Type="http://schemas.openxmlformats.org/officeDocument/2006/relationships/theme" Target="../theme/theme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0" Type="http://schemas.openxmlformats.org/officeDocument/2006/relationships/theme" Target="../theme/theme6.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5" Type="http://schemas.openxmlformats.org/officeDocument/2006/relationships/slideLayout" Target="../slideLayouts/slideLayout38.xml"/><Relationship Id="rId19" Type="http://schemas.openxmlformats.org/officeDocument/2006/relationships/slideLayout" Target="../slideLayouts/slideLayout52.xml"/><Relationship Id="rId6" Type="http://schemas.openxmlformats.org/officeDocument/2006/relationships/slideLayout" Target="../slideLayouts/slideLayout39.xml"/><Relationship Id="rId18" Type="http://schemas.openxmlformats.org/officeDocument/2006/relationships/slideLayout" Target="../slideLayouts/slideLayout51.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63.xml"/><Relationship Id="rId10" Type="http://schemas.openxmlformats.org/officeDocument/2006/relationships/slideLayout" Target="../slideLayouts/slideLayout62.xml"/><Relationship Id="rId13" Type="http://schemas.openxmlformats.org/officeDocument/2006/relationships/slideLayout" Target="../slideLayouts/slideLayout65.xml"/><Relationship Id="rId12" Type="http://schemas.openxmlformats.org/officeDocument/2006/relationships/slideLayout" Target="../slideLayouts/slideLayout64.xml"/><Relationship Id="rId1" Type="http://schemas.openxmlformats.org/officeDocument/2006/relationships/slideLayout" Target="../slideLayouts/slideLayout53.xml"/><Relationship Id="rId2" Type="http://schemas.openxmlformats.org/officeDocument/2006/relationships/slideLayout" Target="../slideLayouts/slideLayout54.xml"/><Relationship Id="rId3" Type="http://schemas.openxmlformats.org/officeDocument/2006/relationships/slideLayout" Target="../slideLayouts/slideLayout55.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5" Type="http://schemas.openxmlformats.org/officeDocument/2006/relationships/slideLayout" Target="../slideLayouts/slideLayout67.xml"/><Relationship Id="rId14" Type="http://schemas.openxmlformats.org/officeDocument/2006/relationships/slideLayout" Target="../slideLayouts/slideLayout66.xml"/><Relationship Id="rId17" Type="http://schemas.openxmlformats.org/officeDocument/2006/relationships/slideLayout" Target="../slideLayouts/slideLayout69.xml"/><Relationship Id="rId16" Type="http://schemas.openxmlformats.org/officeDocument/2006/relationships/slideLayout" Target="../slideLayouts/slideLayout68.xml"/><Relationship Id="rId5" Type="http://schemas.openxmlformats.org/officeDocument/2006/relationships/slideLayout" Target="../slideLayouts/slideLayout57.xml"/><Relationship Id="rId19" Type="http://schemas.openxmlformats.org/officeDocument/2006/relationships/slideLayout" Target="../slideLayouts/slideLayout71.xml"/><Relationship Id="rId6" Type="http://schemas.openxmlformats.org/officeDocument/2006/relationships/slideLayout" Target="../slideLayouts/slideLayout58.xml"/><Relationship Id="rId18" Type="http://schemas.openxmlformats.org/officeDocument/2006/relationships/slideLayout" Target="../slideLayouts/slideLayout70.xml"/><Relationship Id="rId7" Type="http://schemas.openxmlformats.org/officeDocument/2006/relationships/slideLayout" Target="../slideLayouts/slideLayout59.xml"/><Relationship Id="rId8"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20" Type="http://schemas.openxmlformats.org/officeDocument/2006/relationships/theme" Target="../theme/theme3.xml"/><Relationship Id="rId11" Type="http://schemas.openxmlformats.org/officeDocument/2006/relationships/slideLayout" Target="../slideLayouts/slideLayout82.xml"/><Relationship Id="rId10" Type="http://schemas.openxmlformats.org/officeDocument/2006/relationships/slideLayout" Target="../slideLayouts/slideLayout81.xml"/><Relationship Id="rId13" Type="http://schemas.openxmlformats.org/officeDocument/2006/relationships/slideLayout" Target="../slideLayouts/slideLayout84.xml"/><Relationship Id="rId12" Type="http://schemas.openxmlformats.org/officeDocument/2006/relationships/slideLayout" Target="../slideLayouts/slideLayout83.xml"/><Relationship Id="rId1" Type="http://schemas.openxmlformats.org/officeDocument/2006/relationships/slideLayout" Target="../slideLayouts/slideLayout72.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5" Type="http://schemas.openxmlformats.org/officeDocument/2006/relationships/slideLayout" Target="../slideLayouts/slideLayout86.xml"/><Relationship Id="rId14" Type="http://schemas.openxmlformats.org/officeDocument/2006/relationships/slideLayout" Target="../slideLayouts/slideLayout85.xml"/><Relationship Id="rId17" Type="http://schemas.openxmlformats.org/officeDocument/2006/relationships/slideLayout" Target="../slideLayouts/slideLayout88.xml"/><Relationship Id="rId16" Type="http://schemas.openxmlformats.org/officeDocument/2006/relationships/slideLayout" Target="../slideLayouts/slideLayout87.xml"/><Relationship Id="rId5" Type="http://schemas.openxmlformats.org/officeDocument/2006/relationships/slideLayout" Target="../slideLayouts/slideLayout76.xml"/><Relationship Id="rId19" Type="http://schemas.openxmlformats.org/officeDocument/2006/relationships/slideLayout" Target="../slideLayouts/slideLayout90.xml"/><Relationship Id="rId6" Type="http://schemas.openxmlformats.org/officeDocument/2006/relationships/slideLayout" Target="../slideLayouts/slideLayout77.xml"/><Relationship Id="rId18" Type="http://schemas.openxmlformats.org/officeDocument/2006/relationships/slideLayout" Target="../slideLayouts/slideLayout89.xml"/><Relationship Id="rId7" Type="http://schemas.openxmlformats.org/officeDocument/2006/relationships/slideLayout" Target="../slideLayouts/slideLayout78.xml"/><Relationship Id="rId8"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5" name="Shape 165"/>
        <p:cNvGrpSpPr/>
        <p:nvPr/>
      </p:nvGrpSpPr>
      <p:grpSpPr>
        <a:xfrm>
          <a:off x="0" y="0"/>
          <a:ext cx="0" cy="0"/>
          <a:chOff x="0" y="0"/>
          <a:chExt cx="0" cy="0"/>
        </a:xfrm>
      </p:grpSpPr>
      <p:sp>
        <p:nvSpPr>
          <p:cNvPr id="166" name="Google Shape;166;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167" name="Google Shape;167;p3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64" name="Shape 264"/>
        <p:cNvGrpSpPr/>
        <p:nvPr/>
      </p:nvGrpSpPr>
      <p:grpSpPr>
        <a:xfrm>
          <a:off x="0" y="0"/>
          <a:ext cx="0" cy="0"/>
          <a:chOff x="0" y="0"/>
          <a:chExt cx="0" cy="0"/>
        </a:xfrm>
      </p:grpSpPr>
      <p:sp>
        <p:nvSpPr>
          <p:cNvPr id="265" name="Google Shape;265;p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2pPr>
            <a:lvl3pPr lvl="2"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3pPr>
            <a:lvl4pPr lvl="3"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4pPr>
            <a:lvl5pPr lvl="4"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5pPr>
            <a:lvl6pPr lvl="5"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6pPr>
            <a:lvl7pPr lvl="6"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7pPr>
            <a:lvl8pPr lvl="7"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8pPr>
            <a:lvl9pPr lvl="8" marR="0" algn="l">
              <a:lnSpc>
                <a:spcPct val="100000"/>
              </a:lnSpc>
              <a:spcBef>
                <a:spcPts val="0"/>
              </a:spcBef>
              <a:spcAft>
                <a:spcPts val="0"/>
              </a:spcAft>
              <a:buClr>
                <a:schemeClr val="dk1"/>
              </a:buClr>
              <a:buSzPts val="2800"/>
              <a:buFont typeface="Montserrat"/>
              <a:buNone/>
              <a:defRPr b="0" i="0" sz="2800" u="none" cap="none" strike="noStrike">
                <a:solidFill>
                  <a:schemeClr val="dk1"/>
                </a:solidFill>
                <a:latin typeface="Montserrat"/>
                <a:ea typeface="Montserrat"/>
                <a:cs typeface="Montserrat"/>
                <a:sym typeface="Montserrat"/>
              </a:defRPr>
            </a:lvl9pPr>
          </a:lstStyle>
          <a:p/>
        </p:txBody>
      </p:sp>
      <p:sp>
        <p:nvSpPr>
          <p:cNvPr id="266" name="Google Shape;266;p5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51" name="Shape 351"/>
        <p:cNvGrpSpPr/>
        <p:nvPr/>
      </p:nvGrpSpPr>
      <p:grpSpPr>
        <a:xfrm>
          <a:off x="0" y="0"/>
          <a:ext cx="0" cy="0"/>
          <a:chOff x="0" y="0"/>
          <a:chExt cx="0" cy="0"/>
        </a:xfrm>
      </p:grpSpPr>
      <p:sp>
        <p:nvSpPr>
          <p:cNvPr id="352" name="Google Shape;352;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353" name="Google Shape;353;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xml"/><Relationship Id="rId3" Type="http://schemas.openxmlformats.org/officeDocument/2006/relationships/image" Target="../media/image4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8.xml"/><Relationship Id="rId3" Type="http://schemas.openxmlformats.org/officeDocument/2006/relationships/image" Target="../media/image42.png"/><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3.xml"/><Relationship Id="rId3" Type="http://schemas.openxmlformats.org/officeDocument/2006/relationships/image" Target="../media/image5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0" Type="http://schemas.openxmlformats.org/officeDocument/2006/relationships/image" Target="../media/image43.png"/><Relationship Id="rId1" Type="http://schemas.openxmlformats.org/officeDocument/2006/relationships/slideLayout" Target="../slideLayouts/slideLayout74.xml"/><Relationship Id="rId2" Type="http://schemas.openxmlformats.org/officeDocument/2006/relationships/notesSlide" Target="../notesSlides/notesSlide15.xml"/><Relationship Id="rId3"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6.png"/><Relationship Id="rId5" Type="http://schemas.openxmlformats.org/officeDocument/2006/relationships/image" Target="../media/image31.png"/><Relationship Id="rId6" Type="http://schemas.openxmlformats.org/officeDocument/2006/relationships/image" Target="../media/image34.png"/><Relationship Id="rId7" Type="http://schemas.openxmlformats.org/officeDocument/2006/relationships/image" Target="../media/image39.png"/><Relationship Id="rId8"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7.xml"/><Relationship Id="rId3" Type="http://schemas.openxmlformats.org/officeDocument/2006/relationships/image" Target="../media/image49.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8.xml"/><Relationship Id="rId3" Type="http://schemas.openxmlformats.org/officeDocument/2006/relationships/image" Target="../media/image49.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9.xml"/><Relationship Id="rId3" Type="http://schemas.openxmlformats.org/officeDocument/2006/relationships/image" Target="../media/image49.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0.xml"/><Relationship Id="rId3" Type="http://schemas.openxmlformats.org/officeDocument/2006/relationships/image" Target="../media/image5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1.xml"/><Relationship Id="rId3" Type="http://schemas.openxmlformats.org/officeDocument/2006/relationships/image" Target="../media/image4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2.xml"/><Relationship Id="rId3" Type="http://schemas.openxmlformats.org/officeDocument/2006/relationships/image" Target="../media/image59.png"/><Relationship Id="rId4" Type="http://schemas.openxmlformats.org/officeDocument/2006/relationships/image" Target="../media/image4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1.xml"/><Relationship Id="rId3" Type="http://schemas.openxmlformats.org/officeDocument/2006/relationships/image" Target="../media/image49.png"/><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7.xml"/><Relationship Id="rId3" Type="http://schemas.openxmlformats.org/officeDocument/2006/relationships/image" Target="../media/image49.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4.xml"/><Relationship Id="rId3" Type="http://schemas.openxmlformats.org/officeDocument/2006/relationships/image" Target="../media/image49.png"/><Relationship Id="rId4" Type="http://schemas.openxmlformats.org/officeDocument/2006/relationships/image" Target="../media/image5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45.xml"/><Relationship Id="rId3" Type="http://schemas.openxmlformats.org/officeDocument/2006/relationships/image" Target="../media/image50.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4.xml"/><Relationship Id="rId3" Type="http://schemas.openxmlformats.org/officeDocument/2006/relationships/image" Target="../media/image47.png"/><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8.xml"/><Relationship Id="rId3" Type="http://schemas.openxmlformats.org/officeDocument/2006/relationships/image" Target="../media/image5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61.xml"/><Relationship Id="rId3" Type="http://schemas.openxmlformats.org/officeDocument/2006/relationships/image" Target="../media/image62.png"/><Relationship Id="rId4" Type="http://schemas.openxmlformats.org/officeDocument/2006/relationships/image" Target="../media/image6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8.xml"/><Relationship Id="rId3" Type="http://schemas.openxmlformats.org/officeDocument/2006/relationships/image" Target="../media/image4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70.xml"/><Relationship Id="rId3" Type="http://schemas.openxmlformats.org/officeDocument/2006/relationships/image" Target="../media/image4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71.xml"/><Relationship Id="rId3" Type="http://schemas.openxmlformats.org/officeDocument/2006/relationships/image" Target="../media/image6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76.xml"/><Relationship Id="rId3" Type="http://schemas.openxmlformats.org/officeDocument/2006/relationships/image" Target="../media/image66.jpg"/><Relationship Id="rId4" Type="http://schemas.openxmlformats.org/officeDocument/2006/relationships/image" Target="../media/image72.png"/><Relationship Id="rId5" Type="http://schemas.openxmlformats.org/officeDocument/2006/relationships/image" Target="../media/image4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80.xml"/><Relationship Id="rId3" Type="http://schemas.openxmlformats.org/officeDocument/2006/relationships/image" Target="../media/image6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81.xml"/><Relationship Id="rId3" Type="http://schemas.openxmlformats.org/officeDocument/2006/relationships/image" Target="../media/image71.png"/><Relationship Id="rId4" Type="http://schemas.openxmlformats.org/officeDocument/2006/relationships/image" Target="../media/image4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82.xml"/><Relationship Id="rId3" Type="http://schemas.openxmlformats.org/officeDocument/2006/relationships/image" Target="../media/image71.png"/><Relationship Id="rId4" Type="http://schemas.openxmlformats.org/officeDocument/2006/relationships/image" Target="../media/image4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83.xml"/><Relationship Id="rId3" Type="http://schemas.openxmlformats.org/officeDocument/2006/relationships/image" Target="../media/image71.png"/><Relationship Id="rId4" Type="http://schemas.openxmlformats.org/officeDocument/2006/relationships/image" Target="../media/image4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84.xml"/><Relationship Id="rId3" Type="http://schemas.openxmlformats.org/officeDocument/2006/relationships/image" Target="../media/image71.png"/><Relationship Id="rId4" Type="http://schemas.openxmlformats.org/officeDocument/2006/relationships/image" Target="../media/image4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85.xml"/><Relationship Id="rId3" Type="http://schemas.openxmlformats.org/officeDocument/2006/relationships/image" Target="../media/image77.png"/><Relationship Id="rId4" Type="http://schemas.openxmlformats.org/officeDocument/2006/relationships/hyperlink" Target="https://leadingchangenetwork.org/resource_center/4cs-model-sarah-elraheb/"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87.xml"/><Relationship Id="rId3" Type="http://schemas.openxmlformats.org/officeDocument/2006/relationships/image" Target="../media/image62.png"/><Relationship Id="rId4" Type="http://schemas.openxmlformats.org/officeDocument/2006/relationships/image" Target="../media/image6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89.xml"/><Relationship Id="rId3" Type="http://schemas.openxmlformats.org/officeDocument/2006/relationships/image" Target="../media/image49.png"/><Relationship Id="rId4" Type="http://schemas.openxmlformats.org/officeDocument/2006/relationships/image" Target="../media/image56.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3.xml"/><Relationship Id="rId3" Type="http://schemas.openxmlformats.org/officeDocument/2006/relationships/image" Target="../media/image70.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4.xml"/><Relationship Id="rId3" Type="http://schemas.openxmlformats.org/officeDocument/2006/relationships/image" Target="../media/image81.png"/><Relationship Id="rId4" Type="http://schemas.openxmlformats.org/officeDocument/2006/relationships/image" Target="../media/image78.png"/><Relationship Id="rId5" Type="http://schemas.openxmlformats.org/officeDocument/2006/relationships/image" Target="../media/image83.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95.xml"/><Relationship Id="rId3" Type="http://schemas.openxmlformats.org/officeDocument/2006/relationships/image" Target="../media/image82.png"/><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E0842"/>
        </a:solidFill>
      </p:bgPr>
    </p:bg>
    <p:spTree>
      <p:nvGrpSpPr>
        <p:cNvPr id="449" name="Shape 449"/>
        <p:cNvGrpSpPr/>
        <p:nvPr/>
      </p:nvGrpSpPr>
      <p:grpSpPr>
        <a:xfrm>
          <a:off x="0" y="0"/>
          <a:ext cx="0" cy="0"/>
          <a:chOff x="0" y="0"/>
          <a:chExt cx="0" cy="0"/>
        </a:xfrm>
      </p:grpSpPr>
      <p:sp>
        <p:nvSpPr>
          <p:cNvPr id="450" name="Google Shape;450;p96"/>
          <p:cNvSpPr txBox="1"/>
          <p:nvPr>
            <p:ph type="title"/>
          </p:nvPr>
        </p:nvSpPr>
        <p:spPr>
          <a:xfrm>
            <a:off x="0" y="1901400"/>
            <a:ext cx="9144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 sz="4200"/>
              <a:t>Public Narrative &amp; Community Organizing Workshop</a:t>
            </a:r>
            <a:endParaRPr sz="4200"/>
          </a:p>
        </p:txBody>
      </p:sp>
      <p:sp>
        <p:nvSpPr>
          <p:cNvPr id="451" name="Google Shape;451;p96"/>
          <p:cNvSpPr txBox="1"/>
          <p:nvPr>
            <p:ph type="title"/>
          </p:nvPr>
        </p:nvSpPr>
        <p:spPr>
          <a:xfrm>
            <a:off x="0" y="3399350"/>
            <a:ext cx="9144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0" lang="en" sz="2400"/>
              <a:t>June 13-14, June 20-21, 2026</a:t>
            </a:r>
            <a:endParaRPr b="0" sz="2400"/>
          </a:p>
        </p:txBody>
      </p:sp>
      <p:sp>
        <p:nvSpPr>
          <p:cNvPr id="452" name="Google Shape;452;p96"/>
          <p:cNvSpPr txBox="1"/>
          <p:nvPr>
            <p:ph type="title"/>
          </p:nvPr>
        </p:nvSpPr>
        <p:spPr>
          <a:xfrm>
            <a:off x="0" y="807925"/>
            <a:ext cx="9144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0" lang="en" sz="2900"/>
              <a:t>Leading Change Academy</a:t>
            </a:r>
            <a:endParaRPr b="0" sz="2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97"/>
          <p:cNvSpPr txBox="1"/>
          <p:nvPr>
            <p:ph type="title"/>
          </p:nvPr>
        </p:nvSpPr>
        <p:spPr>
          <a:xfrm>
            <a:off x="311700" y="445025"/>
            <a:ext cx="7393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Put in the chat</a:t>
            </a:r>
            <a:endParaRPr/>
          </a:p>
        </p:txBody>
      </p:sp>
      <p:sp>
        <p:nvSpPr>
          <p:cNvPr id="458" name="Google Shape;458;p97"/>
          <p:cNvSpPr txBox="1"/>
          <p:nvPr>
            <p:ph idx="1" type="body"/>
          </p:nvPr>
        </p:nvSpPr>
        <p:spPr>
          <a:xfrm>
            <a:off x="311700" y="1152475"/>
            <a:ext cx="7393200" cy="3408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are you feeling today coming into the space?</a:t>
            </a:r>
            <a:endParaRPr/>
          </a:p>
          <a:p>
            <a:pPr indent="-342900" lvl="0" marL="457200" rtl="0" algn="l">
              <a:spcBef>
                <a:spcPts val="0"/>
              </a:spcBef>
              <a:spcAft>
                <a:spcPts val="0"/>
              </a:spcAft>
              <a:buSzPts val="1800"/>
              <a:buChar char="●"/>
            </a:pPr>
            <a:r>
              <a:rPr lang="en"/>
              <a:t>What is one word from yesterday you plan to bring with you today?</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
              <a:t>¿Cómo te sientes hoy al llegar a este espacio? </a:t>
            </a:r>
            <a:endParaRPr/>
          </a:p>
          <a:p>
            <a:pPr indent="-342900" lvl="0" marL="457200" rtl="0" algn="l">
              <a:spcBef>
                <a:spcPts val="0"/>
              </a:spcBef>
              <a:spcAft>
                <a:spcPts val="0"/>
              </a:spcAft>
              <a:buSzPts val="1800"/>
              <a:buChar char="●"/>
            </a:pPr>
            <a:r>
              <a:rPr lang="en"/>
              <a:t>¿Qué palabra de ayer piensas traer contigo hoy?</a:t>
            </a:r>
            <a:endParaRPr/>
          </a:p>
          <a:p>
            <a:pPr indent="0" lvl="0" marL="45720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98"/>
          <p:cNvSpPr txBox="1"/>
          <p:nvPr>
            <p:ph type="title"/>
          </p:nvPr>
        </p:nvSpPr>
        <p:spPr>
          <a:xfrm>
            <a:off x="311700" y="225562"/>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Community Agreement</a:t>
            </a:r>
            <a:endParaRPr/>
          </a:p>
        </p:txBody>
      </p:sp>
      <p:sp>
        <p:nvSpPr>
          <p:cNvPr id="464" name="Google Shape;464;p98"/>
          <p:cNvSpPr txBox="1"/>
          <p:nvPr>
            <p:ph idx="1" type="body"/>
          </p:nvPr>
        </p:nvSpPr>
        <p:spPr>
          <a:xfrm>
            <a:off x="311700" y="1152475"/>
            <a:ext cx="3742500" cy="3416400"/>
          </a:xfrm>
          <a:prstGeom prst="rect">
            <a:avLst/>
          </a:prstGeom>
        </p:spPr>
        <p:txBody>
          <a:bodyPr anchorCtr="0" anchor="t" bIns="91425" lIns="91425" spcFirstLastPara="1" rIns="91425" wrap="square" tIns="91425">
            <a:noAutofit/>
          </a:bodyPr>
          <a:lstStyle/>
          <a:p>
            <a:pPr indent="-320993" lvl="0" marL="457200" rtl="0" algn="l">
              <a:lnSpc>
                <a:spcPct val="115000"/>
              </a:lnSpc>
              <a:spcBef>
                <a:spcPts val="0"/>
              </a:spcBef>
              <a:spcAft>
                <a:spcPts val="0"/>
              </a:spcAft>
              <a:buSzPts val="1455"/>
              <a:buChar char="●"/>
            </a:pPr>
            <a:r>
              <a:rPr lang="en" sz="1455"/>
              <a:t>Mute while not speaking </a:t>
            </a:r>
            <a:endParaRPr sz="1455"/>
          </a:p>
          <a:p>
            <a:pPr indent="-320993" lvl="0" marL="457200" rtl="0" algn="l">
              <a:lnSpc>
                <a:spcPct val="115000"/>
              </a:lnSpc>
              <a:spcBef>
                <a:spcPts val="0"/>
              </a:spcBef>
              <a:spcAft>
                <a:spcPts val="0"/>
              </a:spcAft>
              <a:buSzPts val="1455"/>
              <a:buChar char="●"/>
            </a:pPr>
            <a:r>
              <a:rPr lang="en" sz="1455"/>
              <a:t>Lean into curiosity</a:t>
            </a:r>
            <a:endParaRPr sz="1455"/>
          </a:p>
          <a:p>
            <a:pPr indent="-320993" lvl="0" marL="457200" rtl="0" algn="l">
              <a:lnSpc>
                <a:spcPct val="115000"/>
              </a:lnSpc>
              <a:spcBef>
                <a:spcPts val="0"/>
              </a:spcBef>
              <a:spcAft>
                <a:spcPts val="0"/>
              </a:spcAft>
              <a:buSzPts val="1455"/>
              <a:buChar char="●"/>
            </a:pPr>
            <a:r>
              <a:rPr lang="en" sz="1455"/>
              <a:t>Actively listen</a:t>
            </a:r>
            <a:endParaRPr sz="1455"/>
          </a:p>
          <a:p>
            <a:pPr indent="-320993" lvl="0" marL="457200" rtl="0" algn="l">
              <a:lnSpc>
                <a:spcPct val="115000"/>
              </a:lnSpc>
              <a:spcBef>
                <a:spcPts val="0"/>
              </a:spcBef>
              <a:spcAft>
                <a:spcPts val="0"/>
              </a:spcAft>
              <a:buSzPts val="1455"/>
              <a:buChar char="●"/>
            </a:pPr>
            <a:r>
              <a:rPr lang="en" sz="1455"/>
              <a:t>Be curious and open-minded</a:t>
            </a:r>
            <a:endParaRPr sz="1455"/>
          </a:p>
          <a:p>
            <a:pPr indent="-320993" lvl="0" marL="457200" rtl="0" algn="l">
              <a:lnSpc>
                <a:spcPct val="115000"/>
              </a:lnSpc>
              <a:spcBef>
                <a:spcPts val="0"/>
              </a:spcBef>
              <a:spcAft>
                <a:spcPts val="0"/>
              </a:spcAft>
              <a:buSzPts val="1455"/>
              <a:buChar char="●"/>
            </a:pPr>
            <a:r>
              <a:rPr lang="en" sz="1455"/>
              <a:t>Provide support</a:t>
            </a:r>
            <a:endParaRPr sz="1455"/>
          </a:p>
          <a:p>
            <a:pPr indent="-320993" lvl="0" marL="457200" rtl="0" algn="l">
              <a:lnSpc>
                <a:spcPct val="115000"/>
              </a:lnSpc>
              <a:spcBef>
                <a:spcPts val="0"/>
              </a:spcBef>
              <a:spcAft>
                <a:spcPts val="0"/>
              </a:spcAft>
              <a:buSzPts val="1455"/>
              <a:buChar char="●"/>
            </a:pPr>
            <a:r>
              <a:rPr lang="en" sz="1455"/>
              <a:t>Respect the time</a:t>
            </a:r>
            <a:endParaRPr sz="1455"/>
          </a:p>
          <a:p>
            <a:pPr indent="-320993" lvl="0" marL="457200" rtl="0" algn="l">
              <a:lnSpc>
                <a:spcPct val="115000"/>
              </a:lnSpc>
              <a:spcBef>
                <a:spcPts val="0"/>
              </a:spcBef>
              <a:spcAft>
                <a:spcPts val="0"/>
              </a:spcAft>
              <a:buSzPts val="1455"/>
              <a:buChar char="●"/>
            </a:pPr>
            <a:r>
              <a:rPr lang="en" sz="1455"/>
              <a:t>Speak from a place of love and learning</a:t>
            </a:r>
            <a:endParaRPr sz="1455"/>
          </a:p>
          <a:p>
            <a:pPr indent="-320993" lvl="0" marL="457200" rtl="0" algn="l">
              <a:lnSpc>
                <a:spcPct val="115000"/>
              </a:lnSpc>
              <a:spcBef>
                <a:spcPts val="0"/>
              </a:spcBef>
              <a:spcAft>
                <a:spcPts val="0"/>
              </a:spcAft>
              <a:buSzPts val="1455"/>
              <a:buChar char="●"/>
            </a:pPr>
            <a:r>
              <a:rPr lang="en" sz="1455"/>
              <a:t>No Question is too small</a:t>
            </a:r>
            <a:endParaRPr sz="1455"/>
          </a:p>
          <a:p>
            <a:pPr indent="-320993" lvl="0" marL="457200" rtl="0" algn="l">
              <a:lnSpc>
                <a:spcPct val="115000"/>
              </a:lnSpc>
              <a:spcBef>
                <a:spcPts val="0"/>
              </a:spcBef>
              <a:spcAft>
                <a:spcPts val="0"/>
              </a:spcAft>
              <a:buSzPts val="1455"/>
              <a:buChar char="●"/>
            </a:pPr>
            <a:r>
              <a:rPr lang="en" sz="1455"/>
              <a:t>Respect and don’t judge</a:t>
            </a:r>
            <a:endParaRPr sz="1455"/>
          </a:p>
        </p:txBody>
      </p:sp>
      <p:sp>
        <p:nvSpPr>
          <p:cNvPr id="465" name="Google Shape;465;p98"/>
          <p:cNvSpPr txBox="1"/>
          <p:nvPr>
            <p:ph idx="1" type="body"/>
          </p:nvPr>
        </p:nvSpPr>
        <p:spPr>
          <a:xfrm>
            <a:off x="4152550" y="1152475"/>
            <a:ext cx="3742500" cy="3416400"/>
          </a:xfrm>
          <a:prstGeom prst="rect">
            <a:avLst/>
          </a:prstGeom>
        </p:spPr>
        <p:txBody>
          <a:bodyPr anchorCtr="0" anchor="t" bIns="91425" lIns="91425" spcFirstLastPara="1" rIns="91425" wrap="square" tIns="91425">
            <a:normAutofit lnSpcReduction="20000"/>
          </a:bodyPr>
          <a:lstStyle/>
          <a:p>
            <a:pPr indent="-320993" lvl="0" marL="457200" marR="0" rtl="0" algn="l">
              <a:lnSpc>
                <a:spcPct val="115000"/>
              </a:lnSpc>
              <a:spcBef>
                <a:spcPts val="0"/>
              </a:spcBef>
              <a:spcAft>
                <a:spcPts val="0"/>
              </a:spcAft>
              <a:buSzPts val="1455"/>
              <a:buChar char="●"/>
            </a:pPr>
            <a:r>
              <a:rPr lang="en" sz="1455"/>
              <a:t>Respect diversity</a:t>
            </a:r>
            <a:endParaRPr sz="1455"/>
          </a:p>
          <a:p>
            <a:pPr indent="-320993" lvl="0" marL="457200" marR="0" rtl="0" algn="l">
              <a:lnSpc>
                <a:spcPct val="115000"/>
              </a:lnSpc>
              <a:spcBef>
                <a:spcPts val="0"/>
              </a:spcBef>
              <a:spcAft>
                <a:spcPts val="0"/>
              </a:spcAft>
              <a:buSzPts val="1455"/>
              <a:buChar char="●"/>
            </a:pPr>
            <a:r>
              <a:rPr lang="en" sz="1455"/>
              <a:t>Include all voices</a:t>
            </a:r>
            <a:endParaRPr sz="1455"/>
          </a:p>
          <a:p>
            <a:pPr indent="-320993" lvl="0" marL="457200" marR="0" rtl="0" algn="l">
              <a:lnSpc>
                <a:spcPct val="115000"/>
              </a:lnSpc>
              <a:spcBef>
                <a:spcPts val="0"/>
              </a:spcBef>
              <a:spcAft>
                <a:spcPts val="0"/>
              </a:spcAft>
              <a:buSzPts val="1455"/>
              <a:buChar char="●"/>
            </a:pPr>
            <a:r>
              <a:rPr lang="en" sz="1455"/>
              <a:t>Ask good questions to understand</a:t>
            </a:r>
            <a:endParaRPr sz="1455"/>
          </a:p>
          <a:p>
            <a:pPr indent="-320993" lvl="0" marL="457200" marR="0" rtl="0" algn="l">
              <a:lnSpc>
                <a:spcPct val="115000"/>
              </a:lnSpc>
              <a:spcBef>
                <a:spcPts val="0"/>
              </a:spcBef>
              <a:spcAft>
                <a:spcPts val="0"/>
              </a:spcAft>
              <a:buSzPts val="1455"/>
              <a:buChar char="●"/>
            </a:pPr>
            <a:r>
              <a:rPr lang="en" sz="1455"/>
              <a:t>Turn on Cameras</a:t>
            </a:r>
            <a:endParaRPr sz="1455"/>
          </a:p>
          <a:p>
            <a:pPr indent="-320993" lvl="0" marL="457200" marR="0" rtl="0" algn="l">
              <a:lnSpc>
                <a:spcPct val="115000"/>
              </a:lnSpc>
              <a:spcBef>
                <a:spcPts val="0"/>
              </a:spcBef>
              <a:spcAft>
                <a:spcPts val="0"/>
              </a:spcAft>
              <a:buSzPts val="1455"/>
              <a:buChar char="●"/>
            </a:pPr>
            <a:r>
              <a:rPr lang="en" sz="1455"/>
              <a:t>Step Up, Step Back</a:t>
            </a:r>
            <a:endParaRPr sz="1500"/>
          </a:p>
          <a:p>
            <a:pPr indent="0" lvl="0" marL="0" rtl="0" algn="l">
              <a:spcBef>
                <a:spcPts val="1200"/>
              </a:spcBef>
              <a:spcAft>
                <a:spcPts val="0"/>
              </a:spcAft>
              <a:buNone/>
            </a:pPr>
            <a:r>
              <a:t/>
            </a:r>
            <a:endParaRPr/>
          </a:p>
          <a:p>
            <a:pPr indent="0" lvl="0" marL="0" rtl="0" algn="l">
              <a:spcBef>
                <a:spcPts val="1200"/>
              </a:spcBef>
              <a:spcAft>
                <a:spcPts val="0"/>
              </a:spcAft>
              <a:buNone/>
            </a:pPr>
            <a:r>
              <a:rPr b="1" lang="en">
                <a:highlight>
                  <a:srgbClr val="D9EAD3"/>
                </a:highlight>
              </a:rPr>
              <a:t>Correction: Tap on chest ‘my bad’ then spirit fingers with a sound of how you are feeling</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99"/>
          <p:cNvSpPr txBox="1"/>
          <p:nvPr>
            <p:ph type="title"/>
          </p:nvPr>
        </p:nvSpPr>
        <p:spPr>
          <a:xfrm>
            <a:off x="268810" y="1382775"/>
            <a:ext cx="8790000" cy="10359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Grounding with David Orth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Enraizamiento con David Orth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10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476" name="Google Shape;476;p100" title="5 leadership practices.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grpSp>
        <p:nvGrpSpPr>
          <p:cNvPr id="481" name="Google Shape;481;p101"/>
          <p:cNvGrpSpPr/>
          <p:nvPr/>
        </p:nvGrpSpPr>
        <p:grpSpPr>
          <a:xfrm>
            <a:off x="325683" y="706695"/>
            <a:ext cx="2000400" cy="4280058"/>
            <a:chOff x="911275" y="361388"/>
            <a:chExt cx="2000400" cy="4619100"/>
          </a:xfrm>
        </p:grpSpPr>
        <p:sp>
          <p:nvSpPr>
            <p:cNvPr id="482" name="Google Shape;482;p101"/>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Welcome &amp; Setting Up</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Leadership </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Coaching</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Public Narrative</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Story of Self</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Introduction to Story of Us</a:t>
              </a:r>
              <a:endParaRPr sz="1100">
                <a:latin typeface="Montserrat"/>
                <a:ea typeface="Montserrat"/>
                <a:cs typeface="Montserrat"/>
                <a:sym typeface="Montserrat"/>
              </a:endParaRPr>
            </a:p>
            <a:p>
              <a:pPr indent="0" lvl="0" marL="0" rtl="0" algn="ctr">
                <a:spcBef>
                  <a:spcPts val="0"/>
                </a:spcBef>
                <a:spcAft>
                  <a:spcPts val="0"/>
                </a:spcAft>
                <a:buNone/>
              </a:pPr>
              <a:r>
                <a:t/>
              </a:r>
              <a:endParaRPr sz="1100">
                <a:latin typeface="Montserrat"/>
                <a:ea typeface="Montserrat"/>
                <a:cs typeface="Montserrat"/>
                <a:sym typeface="Montserrat"/>
              </a:endParaRPr>
            </a:p>
            <a:p>
              <a:pPr indent="0" lvl="0" marL="0" rtl="0" algn="ctr">
                <a:spcBef>
                  <a:spcPts val="0"/>
                </a:spcBef>
                <a:spcAft>
                  <a:spcPts val="0"/>
                </a:spcAft>
                <a:buNone/>
              </a:pPr>
              <a:r>
                <a:rPr lang="en" sz="1100">
                  <a:latin typeface="Montserrat"/>
                  <a:ea typeface="Montserrat"/>
                  <a:cs typeface="Montserrat"/>
                  <a:sym typeface="Montserrat"/>
                </a:rPr>
                <a:t>Wrap Up &amp; Closing</a:t>
              </a:r>
              <a:endParaRPr sz="1100">
                <a:latin typeface="Montserrat"/>
                <a:ea typeface="Montserrat"/>
                <a:cs typeface="Montserrat"/>
                <a:sym typeface="Montserrat"/>
              </a:endParaRPr>
            </a:p>
          </p:txBody>
        </p:sp>
        <p:sp>
          <p:nvSpPr>
            <p:cNvPr id="483" name="Google Shape;483;p101"/>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SAT JUNE 13</a:t>
              </a:r>
              <a:endParaRPr>
                <a:solidFill>
                  <a:schemeClr val="lt1"/>
                </a:solidFill>
                <a:latin typeface="Montserrat"/>
                <a:ea typeface="Montserrat"/>
                <a:cs typeface="Montserrat"/>
                <a:sym typeface="Montserrat"/>
              </a:endParaRPr>
            </a:p>
          </p:txBody>
        </p:sp>
      </p:grpSp>
      <p:grpSp>
        <p:nvGrpSpPr>
          <p:cNvPr id="484" name="Google Shape;484;p101"/>
          <p:cNvGrpSpPr/>
          <p:nvPr/>
        </p:nvGrpSpPr>
        <p:grpSpPr>
          <a:xfrm>
            <a:off x="2459283" y="706695"/>
            <a:ext cx="2000400" cy="4280058"/>
            <a:chOff x="911275" y="361388"/>
            <a:chExt cx="2000400" cy="4619100"/>
          </a:xfrm>
        </p:grpSpPr>
        <p:sp>
          <p:nvSpPr>
            <p:cNvPr id="485" name="Google Shape;485;p101"/>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Story of Now</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Linking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Narrative as a Leadership Practice</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Reflections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Q&amp;A with Rosi Greenberg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486" name="Google Shape;486;p101"/>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SUN JUNE 14</a:t>
              </a:r>
              <a:endParaRPr>
                <a:solidFill>
                  <a:schemeClr val="lt1"/>
                </a:solidFill>
                <a:latin typeface="Montserrat"/>
                <a:ea typeface="Montserrat"/>
                <a:cs typeface="Montserrat"/>
                <a:sym typeface="Montserrat"/>
              </a:endParaRPr>
            </a:p>
          </p:txBody>
        </p:sp>
      </p:grpSp>
      <p:grpSp>
        <p:nvGrpSpPr>
          <p:cNvPr id="487" name="Google Shape;487;p101"/>
          <p:cNvGrpSpPr/>
          <p:nvPr/>
        </p:nvGrpSpPr>
        <p:grpSpPr>
          <a:xfrm>
            <a:off x="4897683" y="706695"/>
            <a:ext cx="2000400" cy="4280058"/>
            <a:chOff x="911275" y="361388"/>
            <a:chExt cx="2000400" cy="4619100"/>
          </a:xfrm>
        </p:grpSpPr>
        <p:sp>
          <p:nvSpPr>
            <p:cNvPr id="488" name="Google Shape;488;p101"/>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 </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Community Organizing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Relationship Building</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Teams</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489" name="Google Shape;489;p101"/>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SAT JUNE 20</a:t>
              </a:r>
              <a:endParaRPr>
                <a:solidFill>
                  <a:schemeClr val="lt1"/>
                </a:solidFill>
                <a:latin typeface="Montserrat"/>
                <a:ea typeface="Montserrat"/>
                <a:cs typeface="Montserrat"/>
                <a:sym typeface="Montserrat"/>
              </a:endParaRPr>
            </a:p>
          </p:txBody>
        </p:sp>
      </p:grpSp>
      <p:grpSp>
        <p:nvGrpSpPr>
          <p:cNvPr id="490" name="Google Shape;490;p101"/>
          <p:cNvGrpSpPr/>
          <p:nvPr/>
        </p:nvGrpSpPr>
        <p:grpSpPr>
          <a:xfrm>
            <a:off x="7031283" y="706695"/>
            <a:ext cx="2000400" cy="4280058"/>
            <a:chOff x="911275" y="361388"/>
            <a:chExt cx="2000400" cy="4619100"/>
          </a:xfrm>
        </p:grpSpPr>
        <p:sp>
          <p:nvSpPr>
            <p:cNvPr id="491" name="Google Shape;491;p101"/>
            <p:cNvSpPr/>
            <p:nvPr/>
          </p:nvSpPr>
          <p:spPr>
            <a:xfrm>
              <a:off x="911275" y="361388"/>
              <a:ext cx="2000400" cy="4619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Welcome</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II: Tactics &amp; Timeline</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Strategy III: Structure</a:t>
              </a:r>
              <a:endParaRPr sz="1200">
                <a:latin typeface="Montserrat"/>
                <a:ea typeface="Montserrat"/>
                <a:cs typeface="Montserrat"/>
                <a:sym typeface="Montserrat"/>
              </a:endParaRPr>
            </a:p>
            <a:p>
              <a:pPr indent="0" lvl="0" marL="0" rtl="0" algn="l">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Introduction to Action</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Q&amp;A with Professor Marshall Ganz</a:t>
              </a:r>
              <a:endParaRPr sz="1200">
                <a:latin typeface="Montserrat"/>
                <a:ea typeface="Montserrat"/>
                <a:cs typeface="Montserrat"/>
                <a:sym typeface="Montserrat"/>
              </a:endParaRPr>
            </a:p>
            <a:p>
              <a:pPr indent="0" lvl="0" marL="0" rtl="0" algn="ctr">
                <a:spcBef>
                  <a:spcPts val="0"/>
                </a:spcBef>
                <a:spcAft>
                  <a:spcPts val="0"/>
                </a:spcAft>
                <a:buNone/>
              </a:pPr>
              <a:r>
                <a:t/>
              </a:r>
              <a:endParaRPr sz="1200">
                <a:latin typeface="Montserrat"/>
                <a:ea typeface="Montserrat"/>
                <a:cs typeface="Montserrat"/>
                <a:sym typeface="Montserrat"/>
              </a:endParaRPr>
            </a:p>
            <a:p>
              <a:pPr indent="0" lvl="0" marL="0" rtl="0" algn="ctr">
                <a:spcBef>
                  <a:spcPts val="0"/>
                </a:spcBef>
                <a:spcAft>
                  <a:spcPts val="0"/>
                </a:spcAft>
                <a:buNone/>
              </a:pPr>
              <a:r>
                <a:rPr lang="en" sz="1200">
                  <a:latin typeface="Montserrat"/>
                  <a:ea typeface="Montserrat"/>
                  <a:cs typeface="Montserrat"/>
                  <a:sym typeface="Montserrat"/>
                </a:rPr>
                <a:t>Wrap Up &amp; Closing</a:t>
              </a:r>
              <a:endParaRPr sz="1200">
                <a:latin typeface="Montserrat"/>
                <a:ea typeface="Montserrat"/>
                <a:cs typeface="Montserrat"/>
                <a:sym typeface="Montserrat"/>
              </a:endParaRPr>
            </a:p>
          </p:txBody>
        </p:sp>
        <p:sp>
          <p:nvSpPr>
            <p:cNvPr id="492" name="Google Shape;492;p101"/>
            <p:cNvSpPr/>
            <p:nvPr/>
          </p:nvSpPr>
          <p:spPr>
            <a:xfrm>
              <a:off x="911275" y="361389"/>
              <a:ext cx="2000400" cy="613200"/>
            </a:xfrm>
            <a:prstGeom prst="round2SameRect">
              <a:avLst>
                <a:gd fmla="val 16667" name="adj1"/>
                <a:gd fmla="val 0"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SUN JUNE 21</a:t>
              </a:r>
              <a:endParaRPr>
                <a:solidFill>
                  <a:schemeClr val="lt1"/>
                </a:solidFill>
                <a:latin typeface="Montserrat"/>
                <a:ea typeface="Montserrat"/>
                <a:cs typeface="Montserrat"/>
                <a:sym typeface="Montserrat"/>
              </a:endParaRPr>
            </a:p>
          </p:txBody>
        </p:sp>
      </p:grpSp>
      <p:sp>
        <p:nvSpPr>
          <p:cNvPr id="493" name="Google Shape;493;p101"/>
          <p:cNvSpPr txBox="1"/>
          <p:nvPr/>
        </p:nvSpPr>
        <p:spPr>
          <a:xfrm>
            <a:off x="1241633" y="223900"/>
            <a:ext cx="2831400" cy="1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Montserrat"/>
                <a:ea typeface="Montserrat"/>
                <a:cs typeface="Montserrat"/>
                <a:sym typeface="Montserrat"/>
              </a:rPr>
              <a:t>PUBLIC NARRATIVE</a:t>
            </a:r>
            <a:endParaRPr b="1" sz="1800">
              <a:solidFill>
                <a:schemeClr val="accent1"/>
              </a:solidFill>
              <a:latin typeface="Montserrat"/>
              <a:ea typeface="Montserrat"/>
              <a:cs typeface="Montserrat"/>
              <a:sym typeface="Montserrat"/>
            </a:endParaRPr>
          </a:p>
        </p:txBody>
      </p:sp>
      <p:sp>
        <p:nvSpPr>
          <p:cNvPr id="494" name="Google Shape;494;p101"/>
          <p:cNvSpPr txBox="1"/>
          <p:nvPr/>
        </p:nvSpPr>
        <p:spPr>
          <a:xfrm>
            <a:off x="5232217" y="223900"/>
            <a:ext cx="3593400" cy="19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1"/>
                </a:solidFill>
                <a:latin typeface="Montserrat"/>
                <a:ea typeface="Montserrat"/>
                <a:cs typeface="Montserrat"/>
                <a:sym typeface="Montserrat"/>
              </a:rPr>
              <a:t>COMMUNITY ORGANIZING</a:t>
            </a:r>
            <a:endParaRPr b="1" sz="1800">
              <a:solidFill>
                <a:schemeClr val="accent1"/>
              </a:solidFill>
              <a:latin typeface="Montserrat"/>
              <a:ea typeface="Montserrat"/>
              <a:cs typeface="Montserrat"/>
              <a:sym typeface="Montserrat"/>
            </a:endParaRPr>
          </a:p>
        </p:txBody>
      </p:sp>
      <p:sp>
        <p:nvSpPr>
          <p:cNvPr id="495" name="Google Shape;495;p101"/>
          <p:cNvSpPr/>
          <p:nvPr/>
        </p:nvSpPr>
        <p:spPr>
          <a:xfrm>
            <a:off x="2479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496" name="Google Shape;496;p101"/>
          <p:cNvSpPr/>
          <p:nvPr/>
        </p:nvSpPr>
        <p:spPr>
          <a:xfrm>
            <a:off x="2479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497" name="Google Shape;497;p101"/>
          <p:cNvSpPr/>
          <p:nvPr/>
        </p:nvSpPr>
        <p:spPr>
          <a:xfrm>
            <a:off x="247906" y="2350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498" name="Google Shape;498;p101"/>
          <p:cNvSpPr/>
          <p:nvPr/>
        </p:nvSpPr>
        <p:spPr>
          <a:xfrm>
            <a:off x="247906" y="28079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499" name="Google Shape;499;p101"/>
          <p:cNvSpPr/>
          <p:nvPr/>
        </p:nvSpPr>
        <p:spPr>
          <a:xfrm>
            <a:off x="247906" y="3341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0" name="Google Shape;500;p101"/>
          <p:cNvSpPr/>
          <p:nvPr/>
        </p:nvSpPr>
        <p:spPr>
          <a:xfrm>
            <a:off x="247906" y="3874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1" name="Google Shape;501;p101"/>
          <p:cNvSpPr/>
          <p:nvPr/>
        </p:nvSpPr>
        <p:spPr>
          <a:xfrm>
            <a:off x="271914" y="4408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2" name="Google Shape;502;p101"/>
          <p:cNvSpPr/>
          <p:nvPr/>
        </p:nvSpPr>
        <p:spPr>
          <a:xfrm>
            <a:off x="23815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3" name="Google Shape;503;p101"/>
          <p:cNvSpPr/>
          <p:nvPr/>
        </p:nvSpPr>
        <p:spPr>
          <a:xfrm>
            <a:off x="23815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4" name="Google Shape;504;p101"/>
          <p:cNvSpPr/>
          <p:nvPr/>
        </p:nvSpPr>
        <p:spPr>
          <a:xfrm>
            <a:off x="2381506" y="2350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5" name="Google Shape;505;p101"/>
          <p:cNvSpPr/>
          <p:nvPr/>
        </p:nvSpPr>
        <p:spPr>
          <a:xfrm>
            <a:off x="2377956" y="29750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6" name="Google Shape;506;p101"/>
          <p:cNvSpPr/>
          <p:nvPr/>
        </p:nvSpPr>
        <p:spPr>
          <a:xfrm>
            <a:off x="2381506" y="367899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7" name="Google Shape;507;p101"/>
          <p:cNvSpPr/>
          <p:nvPr/>
        </p:nvSpPr>
        <p:spPr>
          <a:xfrm>
            <a:off x="2405514" y="421239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8" name="Google Shape;508;p101"/>
          <p:cNvSpPr/>
          <p:nvPr/>
        </p:nvSpPr>
        <p:spPr>
          <a:xfrm>
            <a:off x="48199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09" name="Google Shape;509;p101"/>
          <p:cNvSpPr/>
          <p:nvPr/>
        </p:nvSpPr>
        <p:spPr>
          <a:xfrm>
            <a:off x="48199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0" name="Google Shape;510;p101"/>
          <p:cNvSpPr/>
          <p:nvPr/>
        </p:nvSpPr>
        <p:spPr>
          <a:xfrm>
            <a:off x="4819906" y="2599146"/>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1" name="Google Shape;511;p101"/>
          <p:cNvSpPr/>
          <p:nvPr/>
        </p:nvSpPr>
        <p:spPr>
          <a:xfrm>
            <a:off x="4819906" y="3341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2" name="Google Shape;512;p101"/>
          <p:cNvSpPr/>
          <p:nvPr/>
        </p:nvSpPr>
        <p:spPr>
          <a:xfrm>
            <a:off x="4819906" y="3874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3" name="Google Shape;513;p101"/>
          <p:cNvSpPr/>
          <p:nvPr/>
        </p:nvSpPr>
        <p:spPr>
          <a:xfrm>
            <a:off x="4843914" y="4408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4" name="Google Shape;514;p101"/>
          <p:cNvSpPr/>
          <p:nvPr/>
        </p:nvSpPr>
        <p:spPr>
          <a:xfrm>
            <a:off x="6953506" y="1460321"/>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5" name="Google Shape;515;p101"/>
          <p:cNvSpPr/>
          <p:nvPr/>
        </p:nvSpPr>
        <p:spPr>
          <a:xfrm>
            <a:off x="6953506" y="1817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6" name="Google Shape;516;p101"/>
          <p:cNvSpPr/>
          <p:nvPr/>
        </p:nvSpPr>
        <p:spPr>
          <a:xfrm>
            <a:off x="6953506" y="25793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7" name="Google Shape;517;p101"/>
          <p:cNvSpPr/>
          <p:nvPr/>
        </p:nvSpPr>
        <p:spPr>
          <a:xfrm>
            <a:off x="6953506" y="31127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8" name="Google Shape;518;p101"/>
          <p:cNvSpPr/>
          <p:nvPr/>
        </p:nvSpPr>
        <p:spPr>
          <a:xfrm>
            <a:off x="6953506" y="36461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519" name="Google Shape;519;p101"/>
          <p:cNvSpPr/>
          <p:nvPr/>
        </p:nvSpPr>
        <p:spPr>
          <a:xfrm>
            <a:off x="6977514" y="4179513"/>
            <a:ext cx="167100" cy="16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520" name="Google Shape;520;p101"/>
          <p:cNvCxnSpPr/>
          <p:nvPr/>
        </p:nvCxnSpPr>
        <p:spPr>
          <a:xfrm>
            <a:off x="4660214" y="1078800"/>
            <a:ext cx="0" cy="3692700"/>
          </a:xfrm>
          <a:prstGeom prst="straightConnector1">
            <a:avLst/>
          </a:prstGeom>
          <a:noFill/>
          <a:ln cap="flat" cmpd="sng" w="38100">
            <a:solidFill>
              <a:schemeClr val="dk2"/>
            </a:solidFill>
            <a:prstDash val="dash"/>
            <a:round/>
            <a:headEnd len="med" w="med" type="none"/>
            <a:tailEnd len="med" w="med" type="none"/>
          </a:ln>
        </p:spPr>
      </p:cxnSp>
      <p:cxnSp>
        <p:nvCxnSpPr>
          <p:cNvPr id="521" name="Google Shape;521;p101"/>
          <p:cNvCxnSpPr/>
          <p:nvPr/>
        </p:nvCxnSpPr>
        <p:spPr>
          <a:xfrm>
            <a:off x="3007600" y="2156825"/>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522" name="Google Shape;522;p101"/>
          <p:cNvCxnSpPr/>
          <p:nvPr/>
        </p:nvCxnSpPr>
        <p:spPr>
          <a:xfrm>
            <a:off x="3007600" y="2654046"/>
            <a:ext cx="971100" cy="0"/>
          </a:xfrm>
          <a:prstGeom prst="straightConnector1">
            <a:avLst/>
          </a:prstGeom>
          <a:noFill/>
          <a:ln cap="flat" cmpd="sng" w="28575">
            <a:solidFill>
              <a:schemeClr val="accent3"/>
            </a:solidFill>
            <a:prstDash val="dash"/>
            <a:round/>
            <a:headEnd len="med" w="med" type="none"/>
            <a:tailEnd len="med" w="med" type="none"/>
          </a:ln>
        </p:spPr>
      </p:cxnSp>
      <p:cxnSp>
        <p:nvCxnSpPr>
          <p:cNvPr id="523" name="Google Shape;523;p101"/>
          <p:cNvCxnSpPr/>
          <p:nvPr/>
        </p:nvCxnSpPr>
        <p:spPr>
          <a:xfrm>
            <a:off x="2954025" y="3740343"/>
            <a:ext cx="971100" cy="0"/>
          </a:xfrm>
          <a:prstGeom prst="straightConnector1">
            <a:avLst/>
          </a:prstGeom>
          <a:noFill/>
          <a:ln cap="flat" cmpd="sng" w="28575">
            <a:solidFill>
              <a:schemeClr val="accent3"/>
            </a:solidFill>
            <a:prstDash val="dash"/>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102"/>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2800">
                <a:solidFill>
                  <a:srgbClr val="434343"/>
                </a:solidFill>
              </a:rPr>
              <a:t>Strategizing is</a:t>
            </a:r>
            <a:endParaRPr b="1" sz="2800">
              <a:solidFill>
                <a:srgbClr val="434343"/>
              </a:solidFill>
            </a:endParaRPr>
          </a:p>
          <a:p>
            <a:pPr indent="0" lvl="0" marL="0" rtl="0" algn="ctr">
              <a:spcBef>
                <a:spcPts val="1200"/>
              </a:spcBef>
              <a:spcAft>
                <a:spcPts val="0"/>
              </a:spcAft>
              <a:buClr>
                <a:schemeClr val="dk1"/>
              </a:buClr>
              <a:buSzPts val="1100"/>
              <a:buFont typeface="Arial"/>
              <a:buNone/>
            </a:pPr>
            <a:r>
              <a:rPr b="1" lang="en" sz="2800">
                <a:solidFill>
                  <a:srgbClr val="434343"/>
                </a:solidFill>
              </a:rPr>
              <a:t>turning </a:t>
            </a:r>
            <a:r>
              <a:rPr b="1" lang="en" sz="2800">
                <a:solidFill>
                  <a:srgbClr val="5E0942"/>
                </a:solidFill>
              </a:rPr>
              <a:t>what you have</a:t>
            </a:r>
            <a:r>
              <a:rPr b="1" lang="en" sz="2800">
                <a:solidFill>
                  <a:srgbClr val="434343"/>
                </a:solidFill>
              </a:rPr>
              <a:t> (resources) </a:t>
            </a:r>
            <a:endParaRPr b="1" sz="2800">
              <a:solidFill>
                <a:srgbClr val="434343"/>
              </a:solidFill>
            </a:endParaRPr>
          </a:p>
          <a:p>
            <a:pPr indent="0" lvl="0" marL="0" rtl="0" algn="ctr">
              <a:spcBef>
                <a:spcPts val="1200"/>
              </a:spcBef>
              <a:spcAft>
                <a:spcPts val="0"/>
              </a:spcAft>
              <a:buClr>
                <a:schemeClr val="dk1"/>
              </a:buClr>
              <a:buSzPts val="1100"/>
              <a:buFont typeface="Arial"/>
              <a:buNone/>
            </a:pPr>
            <a:r>
              <a:rPr b="1" lang="en" sz="2800">
                <a:solidFill>
                  <a:srgbClr val="434343"/>
                </a:solidFill>
              </a:rPr>
              <a:t>into </a:t>
            </a:r>
            <a:r>
              <a:rPr b="1" lang="en" sz="2800">
                <a:solidFill>
                  <a:srgbClr val="5E0942"/>
                </a:solidFill>
              </a:rPr>
              <a:t>what you need</a:t>
            </a:r>
            <a:r>
              <a:rPr b="1" lang="en" sz="2800">
                <a:solidFill>
                  <a:srgbClr val="434343"/>
                </a:solidFill>
              </a:rPr>
              <a:t> (power) </a:t>
            </a:r>
            <a:endParaRPr b="1" sz="2800">
              <a:solidFill>
                <a:srgbClr val="434343"/>
              </a:solidFill>
            </a:endParaRPr>
          </a:p>
          <a:p>
            <a:pPr indent="0" lvl="0" marL="0" rtl="0" algn="ctr">
              <a:spcBef>
                <a:spcPts val="1200"/>
              </a:spcBef>
              <a:spcAft>
                <a:spcPts val="1200"/>
              </a:spcAft>
              <a:buNone/>
            </a:pPr>
            <a:r>
              <a:rPr b="1" lang="en" sz="2800">
                <a:solidFill>
                  <a:srgbClr val="434343"/>
                </a:solidFill>
              </a:rPr>
              <a:t>to get </a:t>
            </a:r>
            <a:r>
              <a:rPr b="1" lang="en" sz="2800">
                <a:solidFill>
                  <a:srgbClr val="5E0942"/>
                </a:solidFill>
              </a:rPr>
              <a:t>what you want</a:t>
            </a:r>
            <a:r>
              <a:rPr b="1" lang="en" sz="2800">
                <a:solidFill>
                  <a:srgbClr val="434343"/>
                </a:solidFill>
              </a:rPr>
              <a:t> (change)</a:t>
            </a:r>
            <a:endParaRPr>
              <a:solidFill>
                <a:srgbClr val="43434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10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Six organizing questions</a:t>
            </a:r>
            <a:endParaRPr/>
          </a:p>
        </p:txBody>
      </p:sp>
      <p:pic>
        <p:nvPicPr>
          <p:cNvPr id="534" name="Google Shape;534;p103" title="Haruka's illustrations for sharing (5).png"/>
          <p:cNvPicPr preferRelativeResize="0"/>
          <p:nvPr/>
        </p:nvPicPr>
        <p:blipFill rotWithShape="1">
          <a:blip r:embed="rId3">
            <a:alphaModFix/>
          </a:blip>
          <a:srcRect b="34671" l="5956" r="68347" t="34433"/>
          <a:stretch/>
        </p:blipFill>
        <p:spPr>
          <a:xfrm>
            <a:off x="696600" y="2940625"/>
            <a:ext cx="2086498" cy="1411174"/>
          </a:xfrm>
          <a:prstGeom prst="rect">
            <a:avLst/>
          </a:prstGeom>
          <a:noFill/>
          <a:ln>
            <a:noFill/>
          </a:ln>
        </p:spPr>
      </p:pic>
      <p:grpSp>
        <p:nvGrpSpPr>
          <p:cNvPr id="535" name="Google Shape;535;p103"/>
          <p:cNvGrpSpPr/>
          <p:nvPr/>
        </p:nvGrpSpPr>
        <p:grpSpPr>
          <a:xfrm>
            <a:off x="3292900" y="1664425"/>
            <a:ext cx="3144600" cy="2240100"/>
            <a:chOff x="3877500" y="2094475"/>
            <a:chExt cx="3144600" cy="2240100"/>
          </a:xfrm>
        </p:grpSpPr>
        <p:sp>
          <p:nvSpPr>
            <p:cNvPr id="536" name="Google Shape;536;p103"/>
            <p:cNvSpPr/>
            <p:nvPr/>
          </p:nvSpPr>
          <p:spPr>
            <a:xfrm rot="-1777817">
              <a:off x="3859088" y="2830810"/>
              <a:ext cx="3181423" cy="767430"/>
            </a:xfrm>
            <a:prstGeom prst="rightArrow">
              <a:avLst>
                <a:gd fmla="val 50000" name="adj1"/>
                <a:gd fmla="val 50000" name="adj2"/>
              </a:avLst>
            </a:prstGeom>
            <a:gradFill>
              <a:gsLst>
                <a:gs pos="0">
                  <a:srgbClr val="EFE7EC"/>
                </a:gs>
                <a:gs pos="100000">
                  <a:srgbClr val="5E0942"/>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latin typeface="Montserrat"/>
                <a:ea typeface="Montserrat"/>
                <a:cs typeface="Montserrat"/>
                <a:sym typeface="Montserrat"/>
              </a:endParaRPr>
            </a:p>
          </p:txBody>
        </p:sp>
        <p:sp>
          <p:nvSpPr>
            <p:cNvPr id="537" name="Google Shape;537;p103"/>
            <p:cNvSpPr txBox="1"/>
            <p:nvPr/>
          </p:nvSpPr>
          <p:spPr>
            <a:xfrm rot="-1771390">
              <a:off x="3949724" y="2983641"/>
              <a:ext cx="3000150" cy="461747"/>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Power</a:t>
              </a:r>
              <a:endParaRPr b="1" sz="1800">
                <a:solidFill>
                  <a:srgbClr val="FFFFFF"/>
                </a:solidFill>
                <a:latin typeface="Montserrat"/>
                <a:ea typeface="Montserrat"/>
                <a:cs typeface="Montserrat"/>
                <a:sym typeface="Montserrat"/>
              </a:endParaRPr>
            </a:p>
          </p:txBody>
        </p:sp>
      </p:grpSp>
      <p:grpSp>
        <p:nvGrpSpPr>
          <p:cNvPr id="538" name="Google Shape;538;p103"/>
          <p:cNvGrpSpPr/>
          <p:nvPr/>
        </p:nvGrpSpPr>
        <p:grpSpPr>
          <a:xfrm>
            <a:off x="6136916" y="1021324"/>
            <a:ext cx="2601018" cy="1437372"/>
            <a:chOff x="6136921" y="1021324"/>
            <a:chExt cx="2601018" cy="1437372"/>
          </a:xfrm>
        </p:grpSpPr>
        <p:sp>
          <p:nvSpPr>
            <p:cNvPr id="539" name="Google Shape;539;p103"/>
            <p:cNvSpPr/>
            <p:nvPr/>
          </p:nvSpPr>
          <p:spPr>
            <a:xfrm>
              <a:off x="6136921" y="1021324"/>
              <a:ext cx="2601018" cy="1437372"/>
            </a:xfrm>
            <a:custGeom>
              <a:rect b="b" l="l" r="r" t="t"/>
              <a:pathLst>
                <a:path extrusionOk="0" h="21600" w="21600">
                  <a:moveTo>
                    <a:pt x="21600" y="10800"/>
                  </a:moveTo>
                  <a:lnTo>
                    <a:pt x="17242" y="12350"/>
                  </a:lnTo>
                  <a:lnTo>
                    <a:pt x="17242" y="9250"/>
                  </a:lnTo>
                  <a:close/>
                  <a:moveTo>
                    <a:pt x="18436" y="3163"/>
                  </a:moveTo>
                  <a:lnTo>
                    <a:pt x="16451" y="7341"/>
                  </a:lnTo>
                  <a:lnTo>
                    <a:pt x="14259" y="5149"/>
                  </a:lnTo>
                  <a:close/>
                  <a:moveTo>
                    <a:pt x="10800" y="0"/>
                  </a:moveTo>
                  <a:lnTo>
                    <a:pt x="12350" y="4358"/>
                  </a:lnTo>
                  <a:lnTo>
                    <a:pt x="9250" y="4358"/>
                  </a:lnTo>
                  <a:close/>
                  <a:moveTo>
                    <a:pt x="3163" y="3163"/>
                  </a:moveTo>
                  <a:lnTo>
                    <a:pt x="7341" y="5149"/>
                  </a:lnTo>
                  <a:lnTo>
                    <a:pt x="5149" y="7341"/>
                  </a:lnTo>
                  <a:close/>
                  <a:moveTo>
                    <a:pt x="0" y="10800"/>
                  </a:moveTo>
                  <a:lnTo>
                    <a:pt x="4358" y="9250"/>
                  </a:lnTo>
                  <a:lnTo>
                    <a:pt x="4358" y="12350"/>
                  </a:lnTo>
                  <a:close/>
                  <a:moveTo>
                    <a:pt x="3163" y="18436"/>
                  </a:moveTo>
                  <a:lnTo>
                    <a:pt x="5149" y="14259"/>
                  </a:lnTo>
                  <a:lnTo>
                    <a:pt x="7341" y="16451"/>
                  </a:lnTo>
                  <a:close/>
                  <a:moveTo>
                    <a:pt x="10800" y="21600"/>
                  </a:moveTo>
                  <a:lnTo>
                    <a:pt x="9250" y="17242"/>
                  </a:lnTo>
                  <a:lnTo>
                    <a:pt x="12350" y="17242"/>
                  </a:lnTo>
                  <a:close/>
                  <a:moveTo>
                    <a:pt x="18436" y="18436"/>
                  </a:moveTo>
                  <a:lnTo>
                    <a:pt x="14259" y="16451"/>
                  </a:lnTo>
                  <a:lnTo>
                    <a:pt x="16451" y="14259"/>
                  </a:lnTo>
                  <a:close/>
                  <a:moveTo>
                    <a:pt x="5400" y="10800"/>
                  </a:moveTo>
                  <a:cubicBezTo>
                    <a:pt x="5400" y="7818"/>
                    <a:pt x="7818" y="5400"/>
                    <a:pt x="10800" y="5400"/>
                  </a:cubicBezTo>
                  <a:cubicBezTo>
                    <a:pt x="13782" y="5400"/>
                    <a:pt x="16200" y="7818"/>
                    <a:pt x="16200" y="10800"/>
                  </a:cubicBezTo>
                  <a:cubicBezTo>
                    <a:pt x="16200" y="13782"/>
                    <a:pt x="13782" y="16200"/>
                    <a:pt x="10800" y="16200"/>
                  </a:cubicBezTo>
                  <a:cubicBezTo>
                    <a:pt x="7818" y="16200"/>
                    <a:pt x="5400" y="13782"/>
                    <a:pt x="5400" y="10800"/>
                  </a:cubicBezTo>
                  <a:close/>
                </a:path>
              </a:pathLst>
            </a:custGeom>
            <a:solidFill>
              <a:srgbClr val="5E0942"/>
            </a:solidFill>
            <a:ln>
              <a:noFill/>
            </a:ln>
            <a:effectLst>
              <a:outerShdw blurRad="38100" rotWithShape="0" dir="5400000" dist="20000">
                <a:srgbClr val="000000">
                  <a:alpha val="3765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434343"/>
                </a:solidFill>
                <a:latin typeface="Montserrat"/>
                <a:ea typeface="Montserrat"/>
                <a:cs typeface="Montserrat"/>
                <a:sym typeface="Montserrat"/>
              </a:endParaRPr>
            </a:p>
          </p:txBody>
        </p:sp>
        <p:sp>
          <p:nvSpPr>
            <p:cNvPr id="540" name="Google Shape;540;p103"/>
            <p:cNvSpPr txBox="1"/>
            <p:nvPr/>
          </p:nvSpPr>
          <p:spPr>
            <a:xfrm>
              <a:off x="6873589" y="1509150"/>
              <a:ext cx="1127700" cy="461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FFFFFF"/>
                  </a:solidFill>
                  <a:latin typeface="Montserrat"/>
                  <a:ea typeface="Montserrat"/>
                  <a:cs typeface="Montserrat"/>
                  <a:sym typeface="Montserrat"/>
                </a:rPr>
                <a:t>Change</a:t>
              </a:r>
              <a:endParaRPr b="1">
                <a:solidFill>
                  <a:srgbClr val="FFFFFF"/>
                </a:solidFill>
                <a:latin typeface="Montserrat"/>
                <a:ea typeface="Montserrat"/>
                <a:cs typeface="Montserrat"/>
                <a:sym typeface="Montserrat"/>
              </a:endParaRPr>
            </a:p>
          </p:txBody>
        </p:sp>
      </p:grpSp>
      <p:sp>
        <p:nvSpPr>
          <p:cNvPr id="541" name="Google Shape;541;p103"/>
          <p:cNvSpPr txBox="1"/>
          <p:nvPr/>
        </p:nvSpPr>
        <p:spPr>
          <a:xfrm>
            <a:off x="239850" y="252783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1. Who are my people?</a:t>
            </a:r>
            <a:endParaRPr b="1" sz="1800">
              <a:solidFill>
                <a:srgbClr val="434343"/>
              </a:solidFill>
              <a:latin typeface="Montserrat"/>
              <a:ea typeface="Montserrat"/>
              <a:cs typeface="Montserrat"/>
              <a:sym typeface="Montserrat"/>
            </a:endParaRPr>
          </a:p>
        </p:txBody>
      </p:sp>
      <p:sp>
        <p:nvSpPr>
          <p:cNvPr id="542" name="Google Shape;542;p103"/>
          <p:cNvSpPr txBox="1"/>
          <p:nvPr/>
        </p:nvSpPr>
        <p:spPr>
          <a:xfrm>
            <a:off x="6334625" y="445025"/>
            <a:ext cx="2205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2. What change</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do we seek?</a:t>
            </a:r>
            <a:endParaRPr b="1" sz="1800">
              <a:solidFill>
                <a:srgbClr val="434343"/>
              </a:solidFill>
              <a:latin typeface="Montserrat"/>
              <a:ea typeface="Montserrat"/>
              <a:cs typeface="Montserrat"/>
              <a:sym typeface="Montserrat"/>
            </a:endParaRPr>
          </a:p>
        </p:txBody>
      </p:sp>
      <p:sp>
        <p:nvSpPr>
          <p:cNvPr id="543" name="Google Shape;543;p103"/>
          <p:cNvSpPr txBox="1"/>
          <p:nvPr/>
        </p:nvSpPr>
        <p:spPr>
          <a:xfrm>
            <a:off x="5937425" y="2352619"/>
            <a:ext cx="300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4. What is our goal?</a:t>
            </a:r>
            <a:br>
              <a:rPr b="1" lang="en" sz="1800">
                <a:solidFill>
                  <a:srgbClr val="434343"/>
                </a:solidFill>
                <a:latin typeface="Montserrat"/>
                <a:ea typeface="Montserrat"/>
                <a:cs typeface="Montserrat"/>
                <a:sym typeface="Montserrat"/>
              </a:rPr>
            </a:br>
            <a:r>
              <a:rPr b="1" lang="en" sz="1800">
                <a:solidFill>
                  <a:srgbClr val="434343"/>
                </a:solidFill>
                <a:latin typeface="Montserrat"/>
                <a:ea typeface="Montserrat"/>
                <a:cs typeface="Montserrat"/>
                <a:sym typeface="Montserrat"/>
              </a:rPr>
              <a:t>(strategic goal) </a:t>
            </a:r>
            <a:endParaRPr b="1" sz="1800">
              <a:solidFill>
                <a:srgbClr val="434343"/>
              </a:solidFill>
              <a:latin typeface="Montserrat"/>
              <a:ea typeface="Montserrat"/>
              <a:cs typeface="Montserrat"/>
              <a:sym typeface="Montserrat"/>
            </a:endParaRPr>
          </a:p>
        </p:txBody>
      </p:sp>
      <p:sp>
        <p:nvSpPr>
          <p:cNvPr id="544" name="Google Shape;544;p103"/>
          <p:cNvSpPr txBox="1"/>
          <p:nvPr/>
        </p:nvSpPr>
        <p:spPr>
          <a:xfrm rot="-1776193">
            <a:off x="2737317" y="1979645"/>
            <a:ext cx="3566667" cy="738927"/>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3. How do we get there? (theory of change)</a:t>
            </a:r>
            <a:endParaRPr b="1" sz="1800">
              <a:solidFill>
                <a:srgbClr val="434343"/>
              </a:solidFill>
              <a:latin typeface="Montserrat"/>
              <a:ea typeface="Montserrat"/>
              <a:cs typeface="Montserrat"/>
              <a:sym typeface="Montserrat"/>
            </a:endParaRPr>
          </a:p>
        </p:txBody>
      </p:sp>
      <p:sp>
        <p:nvSpPr>
          <p:cNvPr id="545" name="Google Shape;545;p103"/>
          <p:cNvSpPr/>
          <p:nvPr/>
        </p:nvSpPr>
        <p:spPr>
          <a:xfrm rot="10798960">
            <a:off x="4082229" y="3828613"/>
            <a:ext cx="1984200" cy="338700"/>
          </a:xfrm>
          <a:prstGeom prst="triangle">
            <a:avLst>
              <a:gd fmla="val 50000" name="adj"/>
            </a:avLst>
          </a:prstGeom>
          <a:solidFill>
            <a:srgbClr val="A36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546" name="Google Shape;546;p103"/>
          <p:cNvSpPr txBox="1"/>
          <p:nvPr/>
        </p:nvSpPr>
        <p:spPr>
          <a:xfrm>
            <a:off x="3457929" y="4114455"/>
            <a:ext cx="32328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5. What are our tactics?</a:t>
            </a:r>
            <a:endParaRPr b="1" sz="1800">
              <a:solidFill>
                <a:srgbClr val="434343"/>
              </a:solidFill>
              <a:latin typeface="Montserrat"/>
              <a:ea typeface="Montserrat"/>
              <a:cs typeface="Montserrat"/>
              <a:sym typeface="Montserrat"/>
            </a:endParaRPr>
          </a:p>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6. What is our timeline?</a:t>
            </a:r>
            <a:endParaRPr b="1" sz="1800">
              <a:solidFill>
                <a:srgbClr val="434343"/>
              </a:solidFill>
              <a:latin typeface="Montserrat"/>
              <a:ea typeface="Montserrat"/>
              <a:cs typeface="Montserrat"/>
              <a:sym typeface="Montserrat"/>
            </a:endParaRPr>
          </a:p>
        </p:txBody>
      </p:sp>
      <p:pic>
        <p:nvPicPr>
          <p:cNvPr id="547" name="Google Shape;547;p103"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10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EFE7EC"/>
                </a:solidFill>
              </a:rPr>
              <a:t>Strategy II</a:t>
            </a:r>
            <a:endParaRPr sz="3600">
              <a:solidFill>
                <a:srgbClr val="EFE7EC"/>
              </a:solidFill>
            </a:endParaRPr>
          </a:p>
          <a:p>
            <a:pPr indent="0" lvl="0" marL="0" rtl="0" algn="ctr">
              <a:spcBef>
                <a:spcPts val="0"/>
              </a:spcBef>
              <a:spcAft>
                <a:spcPts val="0"/>
              </a:spcAft>
              <a:buNone/>
            </a:pPr>
            <a:r>
              <a:rPr lang="en" sz="3600"/>
              <a:t>Tactics &amp; Timeline</a:t>
            </a: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105"/>
          <p:cNvSpPr txBox="1"/>
          <p:nvPr>
            <p:ph type="ctrTitle"/>
          </p:nvPr>
        </p:nvSpPr>
        <p:spPr>
          <a:xfrm>
            <a:off x="311708" y="744575"/>
            <a:ext cx="8520600" cy="205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What is your definition of a tactic?</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561" name="Shape 561"/>
        <p:cNvGrpSpPr/>
        <p:nvPr/>
      </p:nvGrpSpPr>
      <p:grpSpPr>
        <a:xfrm>
          <a:off x="0" y="0"/>
          <a:ext cx="0" cy="0"/>
          <a:chOff x="0" y="0"/>
          <a:chExt cx="0" cy="0"/>
        </a:xfrm>
      </p:grpSpPr>
      <p:sp>
        <p:nvSpPr>
          <p:cNvPr id="562" name="Google Shape;562;p10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Tactics set strategy in motion</a:t>
            </a:r>
            <a:endParaRPr/>
          </a:p>
        </p:txBody>
      </p:sp>
      <p:pic>
        <p:nvPicPr>
          <p:cNvPr id="563" name="Google Shape;563;p106"/>
          <p:cNvPicPr preferRelativeResize="0"/>
          <p:nvPr/>
        </p:nvPicPr>
        <p:blipFill rotWithShape="1">
          <a:blip r:embed="rId3">
            <a:alphaModFix/>
          </a:blip>
          <a:srcRect b="0" l="0" r="0" t="0"/>
          <a:stretch/>
        </p:blipFill>
        <p:spPr>
          <a:xfrm>
            <a:off x="2289335" y="1172022"/>
            <a:ext cx="4565346" cy="369122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107"/>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434343"/>
                </a:solidFill>
              </a:rPr>
              <a:t>“Strategy without tactics is</a:t>
            </a:r>
            <a:br>
              <a:rPr b="1" lang="en" sz="2800">
                <a:solidFill>
                  <a:srgbClr val="434343"/>
                </a:solidFill>
              </a:rPr>
            </a:br>
            <a:r>
              <a:rPr b="1" lang="en" sz="2800">
                <a:solidFill>
                  <a:srgbClr val="434343"/>
                </a:solidFill>
              </a:rPr>
              <a:t>the slowest route to victory.</a:t>
            </a:r>
            <a:br>
              <a:rPr b="1" lang="en" sz="2800">
                <a:solidFill>
                  <a:srgbClr val="434343"/>
                </a:solidFill>
              </a:rPr>
            </a:br>
            <a:br>
              <a:rPr b="1" lang="en">
                <a:solidFill>
                  <a:srgbClr val="434343"/>
                </a:solidFill>
              </a:rPr>
            </a:br>
            <a:r>
              <a:rPr b="1" lang="en" sz="2800">
                <a:solidFill>
                  <a:srgbClr val="434343"/>
                </a:solidFill>
              </a:rPr>
              <a:t>Tactics without strategy is</a:t>
            </a:r>
            <a:br>
              <a:rPr b="1" lang="en" sz="2800">
                <a:solidFill>
                  <a:srgbClr val="434343"/>
                </a:solidFill>
              </a:rPr>
            </a:br>
            <a:r>
              <a:rPr b="1" lang="en" sz="2800">
                <a:solidFill>
                  <a:srgbClr val="434343"/>
                </a:solidFill>
              </a:rPr>
              <a:t>the noise before defeat.”</a:t>
            </a:r>
            <a:endParaRPr b="1" sz="2800">
              <a:solidFill>
                <a:srgbClr val="434343"/>
              </a:solidFill>
            </a:endParaRPr>
          </a:p>
          <a:p>
            <a:pPr indent="0" lvl="0" marL="0" rtl="0" algn="ctr">
              <a:spcBef>
                <a:spcPts val="1200"/>
              </a:spcBef>
              <a:spcAft>
                <a:spcPts val="0"/>
              </a:spcAft>
              <a:buNone/>
            </a:pPr>
            <a:r>
              <a:t/>
            </a:r>
            <a:endParaRPr>
              <a:solidFill>
                <a:srgbClr val="434343"/>
              </a:solidFill>
            </a:endParaRPr>
          </a:p>
          <a:p>
            <a:pPr indent="0" lvl="0" marL="0" rtl="0" algn="ctr">
              <a:spcBef>
                <a:spcPts val="1200"/>
              </a:spcBef>
              <a:spcAft>
                <a:spcPts val="1200"/>
              </a:spcAft>
              <a:buNone/>
            </a:pPr>
            <a:r>
              <a:rPr lang="en">
                <a:solidFill>
                  <a:srgbClr val="434343"/>
                </a:solidFill>
              </a:rPr>
              <a:t>— Sun Tzu</a:t>
            </a:r>
            <a:endParaRPr b="1" sz="2800">
              <a:solidFill>
                <a:srgbClr val="43434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108"/>
          <p:cNvSpPr/>
          <p:nvPr/>
        </p:nvSpPr>
        <p:spPr>
          <a:xfrm>
            <a:off x="1853600" y="5675"/>
            <a:ext cx="55947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T Serif"/>
              <a:ea typeface="PT Serif"/>
              <a:cs typeface="PT Serif"/>
              <a:sym typeface="PT Serif"/>
            </a:endParaRPr>
          </a:p>
        </p:txBody>
      </p:sp>
      <p:sp>
        <p:nvSpPr>
          <p:cNvPr id="574" name="Google Shape;574;p108"/>
          <p:cNvSpPr txBox="1"/>
          <p:nvPr/>
        </p:nvSpPr>
        <p:spPr>
          <a:xfrm>
            <a:off x="2610228" y="1484400"/>
            <a:ext cx="3951300" cy="40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2400"/>
          </a:p>
        </p:txBody>
      </p:sp>
      <p:pic>
        <p:nvPicPr>
          <p:cNvPr id="575" name="Google Shape;575;p108"/>
          <p:cNvPicPr preferRelativeResize="0"/>
          <p:nvPr/>
        </p:nvPicPr>
        <p:blipFill>
          <a:blip r:embed="rId3">
            <a:alphaModFix/>
          </a:blip>
          <a:stretch>
            <a:fillRect/>
          </a:stretch>
        </p:blipFill>
        <p:spPr>
          <a:xfrm>
            <a:off x="1995576" y="5675"/>
            <a:ext cx="5332997" cy="5143500"/>
          </a:xfrm>
          <a:prstGeom prst="rect">
            <a:avLst/>
          </a:prstGeom>
          <a:noFill/>
          <a:ln>
            <a:noFill/>
          </a:ln>
        </p:spPr>
      </p:pic>
      <p:sp>
        <p:nvSpPr>
          <p:cNvPr id="576" name="Google Shape;576;p108"/>
          <p:cNvSpPr/>
          <p:nvPr/>
        </p:nvSpPr>
        <p:spPr>
          <a:xfrm>
            <a:off x="1487425" y="1126900"/>
            <a:ext cx="1056000" cy="402900"/>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T Serif"/>
              <a:ea typeface="PT Serif"/>
              <a:cs typeface="PT Serif"/>
              <a:sym typeface="PT Serif"/>
            </a:endParaRPr>
          </a:p>
        </p:txBody>
      </p:sp>
      <p:sp>
        <p:nvSpPr>
          <p:cNvPr id="577" name="Google Shape;577;p108"/>
          <p:cNvSpPr txBox="1"/>
          <p:nvPr/>
        </p:nvSpPr>
        <p:spPr>
          <a:xfrm>
            <a:off x="361575" y="498500"/>
            <a:ext cx="1490100" cy="91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Bree Serif"/>
                <a:ea typeface="Bree Serif"/>
                <a:cs typeface="Bree Serif"/>
                <a:sym typeface="Bree Serif"/>
              </a:rPr>
              <a:t>STRATEGOS = General</a:t>
            </a:r>
            <a:endParaRPr b="1" sz="1800">
              <a:solidFill>
                <a:schemeClr val="dk1"/>
              </a:solidFill>
              <a:latin typeface="Bree Serif"/>
              <a:ea typeface="Bree Serif"/>
              <a:cs typeface="Bree Serif"/>
              <a:sym typeface="Bree Serif"/>
            </a:endParaRPr>
          </a:p>
        </p:txBody>
      </p:sp>
      <p:sp>
        <p:nvSpPr>
          <p:cNvPr id="578" name="Google Shape;578;p108"/>
          <p:cNvSpPr txBox="1"/>
          <p:nvPr/>
        </p:nvSpPr>
        <p:spPr>
          <a:xfrm>
            <a:off x="7627275" y="3006525"/>
            <a:ext cx="14136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Bree Serif"/>
                <a:ea typeface="Bree Serif"/>
                <a:cs typeface="Bree Serif"/>
                <a:sym typeface="Bree Serif"/>
              </a:rPr>
              <a:t>TAKTIKAS</a:t>
            </a:r>
            <a:br>
              <a:rPr b="1" lang="en" sz="1900">
                <a:solidFill>
                  <a:schemeClr val="dk1"/>
                </a:solidFill>
                <a:latin typeface="Bree Serif"/>
                <a:ea typeface="Bree Serif"/>
                <a:cs typeface="Bree Serif"/>
                <a:sym typeface="Bree Serif"/>
              </a:rPr>
            </a:br>
            <a:r>
              <a:rPr b="1" lang="en" sz="1900">
                <a:solidFill>
                  <a:schemeClr val="dk1"/>
                </a:solidFill>
                <a:latin typeface="Bree Serif"/>
                <a:ea typeface="Bree Serif"/>
                <a:cs typeface="Bree Serif"/>
                <a:sym typeface="Bree Serif"/>
              </a:rPr>
              <a:t>= Ranks</a:t>
            </a:r>
            <a:endParaRPr b="1" sz="1900">
              <a:solidFill>
                <a:schemeClr val="dk1"/>
              </a:solidFill>
              <a:latin typeface="Bree Serif"/>
              <a:ea typeface="Bree Serif"/>
              <a:cs typeface="Bree Serif"/>
              <a:sym typeface="Bree Serif"/>
            </a:endParaRPr>
          </a:p>
        </p:txBody>
      </p:sp>
      <p:sp>
        <p:nvSpPr>
          <p:cNvPr id="579" name="Google Shape;579;p108"/>
          <p:cNvSpPr/>
          <p:nvPr/>
        </p:nvSpPr>
        <p:spPr>
          <a:xfrm flipH="1">
            <a:off x="7448300" y="2571750"/>
            <a:ext cx="1056000" cy="402900"/>
          </a:xfrm>
          <a:prstGeom prst="rightArrow">
            <a:avLst>
              <a:gd fmla="val 50000" name="adj1"/>
              <a:gd fmla="val 5000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T Serif"/>
              <a:ea typeface="PT Serif"/>
              <a:cs typeface="PT Serif"/>
              <a:sym typeface="PT Serif"/>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109"/>
          <p:cNvSpPr txBox="1"/>
          <p:nvPr>
            <p:ph type="title"/>
          </p:nvPr>
        </p:nvSpPr>
        <p:spPr>
          <a:xfrm>
            <a:off x="2009050" y="1705175"/>
            <a:ext cx="60243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 sz="2720"/>
              <a:t>What are some of your favorite tactics that you had led, participated in and/or heard of? </a:t>
            </a:r>
            <a:endParaRPr sz="2720"/>
          </a:p>
          <a:p>
            <a:pPr indent="0" lvl="0" marL="0" rtl="0" algn="l">
              <a:spcBef>
                <a:spcPts val="0"/>
              </a:spcBef>
              <a:spcAft>
                <a:spcPts val="0"/>
              </a:spcAft>
              <a:buSzPts val="990"/>
              <a:buNone/>
            </a:pPr>
            <a:r>
              <a:t/>
            </a:r>
            <a:endParaRPr sz="2720"/>
          </a:p>
          <a:p>
            <a:pPr indent="0" lvl="0" marL="0" rtl="0" algn="l">
              <a:spcBef>
                <a:spcPts val="0"/>
              </a:spcBef>
              <a:spcAft>
                <a:spcPts val="0"/>
              </a:spcAft>
              <a:buSzPts val="990"/>
              <a:buNone/>
            </a:pPr>
            <a:r>
              <a:rPr lang="en" sz="2720"/>
              <a:t>What made them so great?</a:t>
            </a:r>
            <a:endParaRPr sz="272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p110"/>
          <p:cNvPicPr preferRelativeResize="0"/>
          <p:nvPr/>
        </p:nvPicPr>
        <p:blipFill>
          <a:blip r:embed="rId3">
            <a:alphaModFix/>
          </a:blip>
          <a:stretch>
            <a:fillRect/>
          </a:stretch>
        </p:blipFill>
        <p:spPr>
          <a:xfrm>
            <a:off x="1091756" y="625206"/>
            <a:ext cx="6960487" cy="4511094"/>
          </a:xfrm>
          <a:prstGeom prst="rect">
            <a:avLst/>
          </a:prstGeom>
          <a:noFill/>
          <a:ln>
            <a:noFill/>
          </a:ln>
        </p:spPr>
      </p:pic>
      <p:pic>
        <p:nvPicPr>
          <p:cNvPr id="590" name="Google Shape;590;p110"/>
          <p:cNvPicPr preferRelativeResize="0"/>
          <p:nvPr/>
        </p:nvPicPr>
        <p:blipFill>
          <a:blip r:embed="rId4">
            <a:alphaModFix/>
          </a:blip>
          <a:stretch>
            <a:fillRect/>
          </a:stretch>
        </p:blipFill>
        <p:spPr>
          <a:xfrm>
            <a:off x="128043" y="4232143"/>
            <a:ext cx="858450" cy="858475"/>
          </a:xfrm>
          <a:prstGeom prst="rect">
            <a:avLst/>
          </a:prstGeom>
          <a:noFill/>
          <a:ln>
            <a:noFill/>
          </a:ln>
        </p:spPr>
      </p:pic>
      <p:pic>
        <p:nvPicPr>
          <p:cNvPr id="591" name="Google Shape;591;p110"/>
          <p:cNvPicPr preferRelativeResize="0"/>
          <p:nvPr/>
        </p:nvPicPr>
        <p:blipFill>
          <a:blip r:embed="rId5">
            <a:alphaModFix/>
          </a:blip>
          <a:stretch>
            <a:fillRect/>
          </a:stretch>
        </p:blipFill>
        <p:spPr>
          <a:xfrm>
            <a:off x="1233266" y="3878916"/>
            <a:ext cx="998292" cy="858475"/>
          </a:xfrm>
          <a:prstGeom prst="rect">
            <a:avLst/>
          </a:prstGeom>
          <a:noFill/>
          <a:ln>
            <a:noFill/>
          </a:ln>
        </p:spPr>
      </p:pic>
      <p:pic>
        <p:nvPicPr>
          <p:cNvPr id="592" name="Google Shape;592;p110"/>
          <p:cNvPicPr preferRelativeResize="0"/>
          <p:nvPr/>
        </p:nvPicPr>
        <p:blipFill>
          <a:blip r:embed="rId6">
            <a:alphaModFix/>
          </a:blip>
          <a:stretch>
            <a:fillRect/>
          </a:stretch>
        </p:blipFill>
        <p:spPr>
          <a:xfrm>
            <a:off x="3472025" y="3182325"/>
            <a:ext cx="1040925" cy="582925"/>
          </a:xfrm>
          <a:prstGeom prst="rect">
            <a:avLst/>
          </a:prstGeom>
          <a:noFill/>
          <a:ln>
            <a:noFill/>
          </a:ln>
        </p:spPr>
      </p:pic>
      <p:pic>
        <p:nvPicPr>
          <p:cNvPr id="593" name="Google Shape;593;p110"/>
          <p:cNvPicPr preferRelativeResize="0"/>
          <p:nvPr/>
        </p:nvPicPr>
        <p:blipFill>
          <a:blip r:embed="rId7">
            <a:alphaModFix/>
          </a:blip>
          <a:stretch>
            <a:fillRect/>
          </a:stretch>
        </p:blipFill>
        <p:spPr>
          <a:xfrm>
            <a:off x="2231550" y="3524775"/>
            <a:ext cx="1166500" cy="776250"/>
          </a:xfrm>
          <a:prstGeom prst="rect">
            <a:avLst/>
          </a:prstGeom>
          <a:noFill/>
          <a:ln>
            <a:noFill/>
          </a:ln>
        </p:spPr>
      </p:pic>
      <p:pic>
        <p:nvPicPr>
          <p:cNvPr id="594" name="Google Shape;594;p110"/>
          <p:cNvPicPr preferRelativeResize="0"/>
          <p:nvPr/>
        </p:nvPicPr>
        <p:blipFill>
          <a:blip r:embed="rId8">
            <a:alphaModFix/>
          </a:blip>
          <a:stretch>
            <a:fillRect/>
          </a:stretch>
        </p:blipFill>
        <p:spPr>
          <a:xfrm>
            <a:off x="5929624" y="1596324"/>
            <a:ext cx="858450" cy="858450"/>
          </a:xfrm>
          <a:prstGeom prst="rect">
            <a:avLst/>
          </a:prstGeom>
          <a:noFill/>
          <a:ln>
            <a:noFill/>
          </a:ln>
        </p:spPr>
      </p:pic>
      <p:pic>
        <p:nvPicPr>
          <p:cNvPr id="595" name="Google Shape;595;p110"/>
          <p:cNvPicPr preferRelativeResize="0"/>
          <p:nvPr/>
        </p:nvPicPr>
        <p:blipFill>
          <a:blip r:embed="rId9">
            <a:alphaModFix/>
          </a:blip>
          <a:stretch>
            <a:fillRect/>
          </a:stretch>
        </p:blipFill>
        <p:spPr>
          <a:xfrm>
            <a:off x="4739817" y="2405512"/>
            <a:ext cx="858450" cy="813855"/>
          </a:xfrm>
          <a:prstGeom prst="rect">
            <a:avLst/>
          </a:prstGeom>
          <a:noFill/>
          <a:ln>
            <a:noFill/>
          </a:ln>
        </p:spPr>
      </p:pic>
      <p:pic>
        <p:nvPicPr>
          <p:cNvPr id="596" name="Google Shape;596;p110"/>
          <p:cNvPicPr preferRelativeResize="0"/>
          <p:nvPr/>
        </p:nvPicPr>
        <p:blipFill>
          <a:blip r:embed="rId10">
            <a:alphaModFix/>
          </a:blip>
          <a:stretch>
            <a:fillRect/>
          </a:stretch>
        </p:blipFill>
        <p:spPr>
          <a:xfrm>
            <a:off x="6929400" y="854325"/>
            <a:ext cx="998275" cy="827529"/>
          </a:xfrm>
          <a:prstGeom prst="rect">
            <a:avLst/>
          </a:prstGeom>
          <a:noFill/>
          <a:ln>
            <a:noFill/>
          </a:ln>
        </p:spPr>
      </p:pic>
      <p:sp>
        <p:nvSpPr>
          <p:cNvPr id="597" name="Google Shape;597;p110"/>
          <p:cNvSpPr txBox="1"/>
          <p:nvPr/>
        </p:nvSpPr>
        <p:spPr>
          <a:xfrm>
            <a:off x="180750" y="353950"/>
            <a:ext cx="6929400" cy="61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800">
                <a:solidFill>
                  <a:srgbClr val="006A71"/>
                </a:solidFill>
                <a:latin typeface="Montserrat"/>
                <a:ea typeface="Montserrat"/>
                <a:cs typeface="Montserrat"/>
                <a:sym typeface="Montserrat"/>
              </a:rPr>
              <a:t>Leadership Ladder</a:t>
            </a:r>
            <a:endParaRPr b="1" sz="2800">
              <a:solidFill>
                <a:srgbClr val="006A71"/>
              </a:solidFill>
              <a:latin typeface="Montserrat"/>
              <a:ea typeface="Montserrat"/>
              <a:cs typeface="Montserrat"/>
              <a:sym typeface="Montserrat"/>
            </a:endParaRPr>
          </a:p>
        </p:txBody>
      </p:sp>
      <p:sp>
        <p:nvSpPr>
          <p:cNvPr id="598" name="Google Shape;598;p110"/>
          <p:cNvSpPr txBox="1"/>
          <p:nvPr/>
        </p:nvSpPr>
        <p:spPr>
          <a:xfrm>
            <a:off x="5859516" y="4605300"/>
            <a:ext cx="927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Montserrat Medium"/>
                <a:ea typeface="Montserrat Medium"/>
                <a:cs typeface="Montserrat Medium"/>
                <a:sym typeface="Montserrat Medium"/>
              </a:rPr>
              <a:t>Team Leaders</a:t>
            </a:r>
            <a:endParaRPr sz="900">
              <a:solidFill>
                <a:schemeClr val="lt1"/>
              </a:solidFill>
              <a:latin typeface="Montserrat Medium"/>
              <a:ea typeface="Montserrat Medium"/>
              <a:cs typeface="Montserrat Medium"/>
              <a:sym typeface="Montserrat Medium"/>
            </a:endParaRPr>
          </a:p>
        </p:txBody>
      </p:sp>
      <p:sp>
        <p:nvSpPr>
          <p:cNvPr id="599" name="Google Shape;599;p110"/>
          <p:cNvSpPr txBox="1"/>
          <p:nvPr/>
        </p:nvSpPr>
        <p:spPr>
          <a:xfrm>
            <a:off x="4705541" y="4605300"/>
            <a:ext cx="927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Montserrat Medium"/>
                <a:ea typeface="Montserrat Medium"/>
                <a:cs typeface="Montserrat Medium"/>
                <a:sym typeface="Montserrat Medium"/>
              </a:rPr>
              <a:t>Team Members</a:t>
            </a:r>
            <a:endParaRPr sz="900">
              <a:solidFill>
                <a:schemeClr val="lt1"/>
              </a:solidFill>
              <a:latin typeface="Montserrat Medium"/>
              <a:ea typeface="Montserrat Medium"/>
              <a:cs typeface="Montserrat Medium"/>
              <a:sym typeface="Montserrat Medium"/>
            </a:endParaRPr>
          </a:p>
        </p:txBody>
      </p:sp>
      <p:sp>
        <p:nvSpPr>
          <p:cNvPr id="600" name="Google Shape;600;p110"/>
          <p:cNvSpPr txBox="1"/>
          <p:nvPr/>
        </p:nvSpPr>
        <p:spPr>
          <a:xfrm>
            <a:off x="3551579" y="4674600"/>
            <a:ext cx="9270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Montserrat Medium"/>
                <a:ea typeface="Montserrat Medium"/>
                <a:cs typeface="Montserrat Medium"/>
                <a:sym typeface="Montserrat Medium"/>
              </a:rPr>
              <a:t>Volunteers</a:t>
            </a:r>
            <a:endParaRPr sz="900">
              <a:solidFill>
                <a:schemeClr val="lt1"/>
              </a:solidFill>
              <a:latin typeface="Montserrat Medium"/>
              <a:ea typeface="Montserrat Medium"/>
              <a:cs typeface="Montserrat Medium"/>
              <a:sym typeface="Montserrat Medium"/>
            </a:endParaRPr>
          </a:p>
        </p:txBody>
      </p:sp>
      <p:sp>
        <p:nvSpPr>
          <p:cNvPr id="601" name="Google Shape;601;p110"/>
          <p:cNvSpPr txBox="1"/>
          <p:nvPr/>
        </p:nvSpPr>
        <p:spPr>
          <a:xfrm>
            <a:off x="2374662" y="4674600"/>
            <a:ext cx="9984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Montserrat Medium"/>
                <a:ea typeface="Montserrat Medium"/>
                <a:cs typeface="Montserrat Medium"/>
                <a:sym typeface="Montserrat Medium"/>
              </a:rPr>
              <a:t>Sympathizers</a:t>
            </a:r>
            <a:endParaRPr sz="900">
              <a:solidFill>
                <a:schemeClr val="lt1"/>
              </a:solidFill>
              <a:latin typeface="Montserrat Medium"/>
              <a:ea typeface="Montserrat Medium"/>
              <a:cs typeface="Montserrat Medium"/>
              <a:sym typeface="Montserrat Medium"/>
            </a:endParaRPr>
          </a:p>
        </p:txBody>
      </p:sp>
      <p:sp>
        <p:nvSpPr>
          <p:cNvPr id="602" name="Google Shape;602;p110"/>
          <p:cNvSpPr txBox="1"/>
          <p:nvPr/>
        </p:nvSpPr>
        <p:spPr>
          <a:xfrm>
            <a:off x="1233137" y="4767525"/>
            <a:ext cx="9984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Montserrat Medium"/>
                <a:ea typeface="Montserrat Medium"/>
                <a:cs typeface="Montserrat Medium"/>
                <a:sym typeface="Montserrat Medium"/>
              </a:rPr>
              <a:t>Observers</a:t>
            </a:r>
            <a:endParaRPr sz="900">
              <a:solidFill>
                <a:schemeClr val="lt1"/>
              </a:solidFill>
              <a:latin typeface="Montserrat Medium"/>
              <a:ea typeface="Montserrat Medium"/>
              <a:cs typeface="Montserrat Medium"/>
              <a:sym typeface="Montserrat Medium"/>
            </a:endParaRPr>
          </a:p>
        </p:txBody>
      </p:sp>
      <p:sp>
        <p:nvSpPr>
          <p:cNvPr id="603" name="Google Shape;603;p110"/>
          <p:cNvSpPr txBox="1"/>
          <p:nvPr/>
        </p:nvSpPr>
        <p:spPr>
          <a:xfrm>
            <a:off x="6965041" y="4621275"/>
            <a:ext cx="9270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solidFill>
                  <a:schemeClr val="lt1"/>
                </a:solidFill>
                <a:latin typeface="Montserrat Medium"/>
                <a:ea typeface="Montserrat Medium"/>
                <a:cs typeface="Montserrat Medium"/>
                <a:sym typeface="Montserrat Medium"/>
              </a:rPr>
              <a:t>Organizers</a:t>
            </a:r>
            <a:endParaRPr sz="900">
              <a:solidFill>
                <a:schemeClr val="lt1"/>
              </a:solidFill>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11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makes tactics effective?</a:t>
            </a:r>
            <a:endParaRPr/>
          </a:p>
        </p:txBody>
      </p:sp>
      <p:sp>
        <p:nvSpPr>
          <p:cNvPr id="609" name="Google Shape;609;p111"/>
          <p:cNvSpPr/>
          <p:nvPr/>
        </p:nvSpPr>
        <p:spPr>
          <a:xfrm>
            <a:off x="592550" y="2628160"/>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Motivational</a:t>
            </a:r>
            <a:endParaRPr b="1" sz="1800">
              <a:solidFill>
                <a:schemeClr val="lt1"/>
              </a:solidFill>
              <a:latin typeface="Montserrat"/>
              <a:ea typeface="Montserrat"/>
              <a:cs typeface="Montserrat"/>
              <a:sym typeface="Montserrat"/>
            </a:endParaRPr>
          </a:p>
        </p:txBody>
      </p:sp>
      <p:sp>
        <p:nvSpPr>
          <p:cNvPr id="610" name="Google Shape;610;p111"/>
          <p:cNvSpPr/>
          <p:nvPr/>
        </p:nvSpPr>
        <p:spPr>
          <a:xfrm>
            <a:off x="592550" y="1332510"/>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Strategic</a:t>
            </a:r>
            <a:endParaRPr b="1" sz="1800">
              <a:solidFill>
                <a:schemeClr val="lt1"/>
              </a:solidFill>
              <a:latin typeface="Montserrat"/>
              <a:ea typeface="Montserrat"/>
              <a:cs typeface="Montserrat"/>
              <a:sym typeface="Montserrat"/>
            </a:endParaRPr>
          </a:p>
        </p:txBody>
      </p:sp>
      <p:sp>
        <p:nvSpPr>
          <p:cNvPr id="611" name="Google Shape;611;p111"/>
          <p:cNvSpPr/>
          <p:nvPr/>
        </p:nvSpPr>
        <p:spPr>
          <a:xfrm>
            <a:off x="592550" y="3923810"/>
            <a:ext cx="1738800" cy="787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Build leadership</a:t>
            </a:r>
            <a:endParaRPr b="1" sz="1800">
              <a:solidFill>
                <a:schemeClr val="lt1"/>
              </a:solidFill>
              <a:latin typeface="Montserrat"/>
              <a:ea typeface="Montserrat"/>
              <a:cs typeface="Montserrat"/>
              <a:sym typeface="Montserrat"/>
            </a:endParaRPr>
          </a:p>
        </p:txBody>
      </p:sp>
      <p:sp>
        <p:nvSpPr>
          <p:cNvPr id="612" name="Google Shape;612;p111"/>
          <p:cNvSpPr txBox="1"/>
          <p:nvPr>
            <p:ph idx="4294967295" type="body"/>
          </p:nvPr>
        </p:nvSpPr>
        <p:spPr>
          <a:xfrm>
            <a:off x="2444250" y="1182510"/>
            <a:ext cx="6388200" cy="1087500"/>
          </a:xfrm>
          <a:prstGeom prst="rect">
            <a:avLst/>
          </a:prstGeom>
          <a:noFill/>
        </p:spPr>
        <p:txBody>
          <a:bodyPr anchorCtr="0" anchor="ctr" bIns="91425" lIns="91425" spcFirstLastPara="1" rIns="91425" wrap="square" tIns="91425">
            <a:normAutofit lnSpcReduction="10000"/>
          </a:bodyPr>
          <a:lstStyle/>
          <a:p>
            <a:pPr indent="-317500" lvl="0" marL="457200" rtl="0" algn="l">
              <a:spcBef>
                <a:spcPts val="0"/>
              </a:spcBef>
              <a:spcAft>
                <a:spcPts val="0"/>
              </a:spcAft>
              <a:buClr>
                <a:srgbClr val="434343"/>
              </a:buClr>
              <a:buSzPts val="1400"/>
              <a:buChar char="●"/>
            </a:pPr>
            <a:r>
              <a:rPr lang="en" sz="1400">
                <a:solidFill>
                  <a:srgbClr val="434343"/>
                </a:solidFill>
              </a:rPr>
              <a:t>Does it help us achieve our </a:t>
            </a:r>
            <a:r>
              <a:rPr b="1" lang="en" sz="1400">
                <a:solidFill>
                  <a:srgbClr val="434343"/>
                </a:solidFill>
              </a:rPr>
              <a:t>strategic goal</a:t>
            </a:r>
            <a:r>
              <a:rPr lang="en" sz="1400">
                <a:solidFill>
                  <a:srgbClr val="434343"/>
                </a:solidFill>
              </a:rPr>
              <a:t>?</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Is it rooted in our </a:t>
            </a:r>
            <a:r>
              <a:rPr b="1" lang="en" sz="1400">
                <a:solidFill>
                  <a:srgbClr val="434343"/>
                </a:solidFill>
              </a:rPr>
              <a:t>theory of change</a:t>
            </a:r>
            <a:r>
              <a:rPr lang="en" sz="1400">
                <a:solidFill>
                  <a:srgbClr val="434343"/>
                </a:solidFill>
              </a:rPr>
              <a:t>?</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Does it use and build on our </a:t>
            </a:r>
            <a:r>
              <a:rPr b="1" lang="en" sz="1400">
                <a:solidFill>
                  <a:srgbClr val="434343"/>
                </a:solidFill>
              </a:rPr>
              <a:t>resources</a:t>
            </a:r>
            <a:r>
              <a:rPr lang="en" sz="1400">
                <a:solidFill>
                  <a:srgbClr val="434343"/>
                </a:solidFill>
              </a:rPr>
              <a:t>?</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Does it </a:t>
            </a:r>
            <a:r>
              <a:rPr b="1" lang="en" sz="1400">
                <a:solidFill>
                  <a:srgbClr val="434343"/>
                </a:solidFill>
              </a:rPr>
              <a:t>create pressure</a:t>
            </a:r>
            <a:r>
              <a:rPr lang="en" sz="1400">
                <a:solidFill>
                  <a:srgbClr val="434343"/>
                </a:solidFill>
              </a:rPr>
              <a:t> against opposition (decision maker)?</a:t>
            </a:r>
            <a:endParaRPr sz="1400">
              <a:solidFill>
                <a:srgbClr val="434343"/>
              </a:solidFill>
            </a:endParaRPr>
          </a:p>
        </p:txBody>
      </p:sp>
      <p:sp>
        <p:nvSpPr>
          <p:cNvPr id="613" name="Google Shape;613;p111"/>
          <p:cNvSpPr txBox="1"/>
          <p:nvPr>
            <p:ph idx="4294967295" type="body"/>
          </p:nvPr>
        </p:nvSpPr>
        <p:spPr>
          <a:xfrm>
            <a:off x="2444250" y="2478160"/>
            <a:ext cx="6388200" cy="1087500"/>
          </a:xfrm>
          <a:prstGeom prst="rect">
            <a:avLst/>
          </a:prstGeom>
          <a:noFill/>
        </p:spPr>
        <p:txBody>
          <a:bodyPr anchorCtr="0" anchor="ctr" bIns="91425" lIns="91425" spcFirstLastPara="1" rIns="91425" wrap="square" tIns="91425">
            <a:normAutofit lnSpcReduction="10000"/>
          </a:bodyPr>
          <a:lstStyle/>
          <a:p>
            <a:pPr indent="-317500" lvl="0" marL="457200" rtl="0" algn="l">
              <a:spcBef>
                <a:spcPts val="0"/>
              </a:spcBef>
              <a:spcAft>
                <a:spcPts val="0"/>
              </a:spcAft>
              <a:buClr>
                <a:srgbClr val="434343"/>
              </a:buClr>
              <a:buSzPts val="1400"/>
              <a:buChar char="●"/>
            </a:pPr>
            <a:r>
              <a:rPr lang="en" sz="1400">
                <a:solidFill>
                  <a:srgbClr val="434343"/>
                </a:solidFill>
              </a:rPr>
              <a:t>Does it enable us to experience </a:t>
            </a:r>
            <a:r>
              <a:rPr b="1" lang="en" sz="1400">
                <a:solidFill>
                  <a:srgbClr val="434343"/>
                </a:solidFill>
              </a:rPr>
              <a:t>solidarity, self-efficacy and hope </a:t>
            </a:r>
            <a:r>
              <a:rPr lang="en" sz="1400">
                <a:solidFill>
                  <a:srgbClr val="434343"/>
                </a:solidFill>
              </a:rPr>
              <a:t>through courage?</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Is it </a:t>
            </a:r>
            <a:r>
              <a:rPr b="1" lang="en" sz="1400">
                <a:solidFill>
                  <a:srgbClr val="434343"/>
                </a:solidFill>
              </a:rPr>
              <a:t>fun, creative, and exciting</a:t>
            </a:r>
            <a:r>
              <a:rPr lang="en" sz="1400">
                <a:solidFill>
                  <a:srgbClr val="434343"/>
                </a:solidFill>
              </a:rPr>
              <a:t>? Does it </a:t>
            </a:r>
            <a:r>
              <a:rPr b="1" lang="en" sz="1400">
                <a:solidFill>
                  <a:srgbClr val="434343"/>
                </a:solidFill>
              </a:rPr>
              <a:t>deepen commitment</a:t>
            </a:r>
            <a:r>
              <a:rPr lang="en" sz="1400">
                <a:solidFill>
                  <a:srgbClr val="434343"/>
                </a:solidFill>
              </a:rPr>
              <a:t>?</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Can </a:t>
            </a:r>
            <a:r>
              <a:rPr b="1" lang="en" sz="1400">
                <a:solidFill>
                  <a:srgbClr val="434343"/>
                </a:solidFill>
              </a:rPr>
              <a:t>anyone</a:t>
            </a:r>
            <a:r>
              <a:rPr lang="en" sz="1400">
                <a:solidFill>
                  <a:srgbClr val="434343"/>
                </a:solidFill>
              </a:rPr>
              <a:t> from our constituency join? (Is it </a:t>
            </a:r>
            <a:r>
              <a:rPr b="1" lang="en" sz="1400">
                <a:solidFill>
                  <a:srgbClr val="434343"/>
                </a:solidFill>
              </a:rPr>
              <a:t>accessible</a:t>
            </a:r>
            <a:r>
              <a:rPr lang="en" sz="1400">
                <a:solidFill>
                  <a:srgbClr val="434343"/>
                </a:solidFill>
              </a:rPr>
              <a:t>?)</a:t>
            </a:r>
            <a:endParaRPr sz="1400">
              <a:solidFill>
                <a:srgbClr val="434343"/>
              </a:solidFill>
            </a:endParaRPr>
          </a:p>
        </p:txBody>
      </p:sp>
      <p:sp>
        <p:nvSpPr>
          <p:cNvPr id="614" name="Google Shape;614;p111"/>
          <p:cNvSpPr txBox="1"/>
          <p:nvPr>
            <p:ph idx="4294967295" type="body"/>
          </p:nvPr>
        </p:nvSpPr>
        <p:spPr>
          <a:xfrm>
            <a:off x="2444250" y="3773810"/>
            <a:ext cx="6388200" cy="1087500"/>
          </a:xfrm>
          <a:prstGeom prst="rect">
            <a:avLst/>
          </a:prstGeom>
          <a:noFill/>
        </p:spPr>
        <p:txBody>
          <a:bodyPr anchorCtr="0" anchor="ctr" bIns="91425" lIns="91425" spcFirstLastPara="1" rIns="91425" wrap="square" tIns="91425">
            <a:normAutofit/>
          </a:bodyPr>
          <a:lstStyle/>
          <a:p>
            <a:pPr indent="-317500" lvl="0" marL="457200" rtl="0" algn="l">
              <a:spcBef>
                <a:spcPts val="0"/>
              </a:spcBef>
              <a:spcAft>
                <a:spcPts val="0"/>
              </a:spcAft>
              <a:buClr>
                <a:srgbClr val="434343"/>
              </a:buClr>
              <a:buSzPts val="1400"/>
              <a:buChar char="●"/>
            </a:pPr>
            <a:r>
              <a:rPr lang="en" sz="1400">
                <a:solidFill>
                  <a:srgbClr val="434343"/>
                </a:solidFill>
              </a:rPr>
              <a:t>Does it </a:t>
            </a:r>
            <a:r>
              <a:rPr b="1" lang="en" sz="1400">
                <a:solidFill>
                  <a:srgbClr val="434343"/>
                </a:solidFill>
              </a:rPr>
              <a:t>support and celebrate the growth</a:t>
            </a:r>
            <a:r>
              <a:rPr lang="en" sz="1400">
                <a:solidFill>
                  <a:srgbClr val="434343"/>
                </a:solidFill>
              </a:rPr>
              <a:t> of our </a:t>
            </a:r>
            <a:r>
              <a:rPr b="1" lang="en" sz="1400">
                <a:solidFill>
                  <a:srgbClr val="434343"/>
                </a:solidFill>
              </a:rPr>
              <a:t>people</a:t>
            </a:r>
            <a:r>
              <a:rPr lang="en" sz="1400">
                <a:solidFill>
                  <a:srgbClr val="434343"/>
                </a:solidFill>
              </a:rPr>
              <a:t> and our </a:t>
            </a:r>
            <a:r>
              <a:rPr b="1" lang="en" sz="1400">
                <a:solidFill>
                  <a:srgbClr val="434343"/>
                </a:solidFill>
              </a:rPr>
              <a:t>organization</a:t>
            </a:r>
            <a:r>
              <a:rPr lang="en" sz="1400">
                <a:solidFill>
                  <a:srgbClr val="434343"/>
                </a:solidFill>
              </a:rPr>
              <a:t>? Does it bring in </a:t>
            </a:r>
            <a:r>
              <a:rPr b="1" lang="en" sz="1400">
                <a:solidFill>
                  <a:srgbClr val="434343"/>
                </a:solidFill>
              </a:rPr>
              <a:t>new people</a:t>
            </a:r>
            <a:r>
              <a:rPr lang="en" sz="1400">
                <a:solidFill>
                  <a:srgbClr val="434343"/>
                </a:solidFill>
              </a:rPr>
              <a:t>?</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Are we </a:t>
            </a:r>
            <a:r>
              <a:rPr b="1" lang="en" sz="1400">
                <a:solidFill>
                  <a:srgbClr val="434343"/>
                </a:solidFill>
              </a:rPr>
              <a:t>learning</a:t>
            </a:r>
            <a:r>
              <a:rPr lang="en" sz="1400">
                <a:solidFill>
                  <a:srgbClr val="434343"/>
                </a:solidFill>
              </a:rPr>
              <a:t> as we go?</a:t>
            </a:r>
            <a:endParaRPr sz="1400">
              <a:solidFill>
                <a:srgbClr val="434343"/>
              </a:solidFill>
            </a:endParaRPr>
          </a:p>
        </p:txBody>
      </p:sp>
      <p:cxnSp>
        <p:nvCxnSpPr>
          <p:cNvPr id="615" name="Google Shape;615;p111"/>
          <p:cNvCxnSpPr/>
          <p:nvPr/>
        </p:nvCxnSpPr>
        <p:spPr>
          <a:xfrm>
            <a:off x="311690" y="2375885"/>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616" name="Google Shape;616;p111"/>
          <p:cNvCxnSpPr/>
          <p:nvPr/>
        </p:nvCxnSpPr>
        <p:spPr>
          <a:xfrm>
            <a:off x="311690" y="3671535"/>
            <a:ext cx="8520600" cy="0"/>
          </a:xfrm>
          <a:prstGeom prst="straightConnector1">
            <a:avLst/>
          </a:prstGeom>
          <a:noFill/>
          <a:ln cap="flat" cmpd="sng" w="9525">
            <a:solidFill>
              <a:srgbClr val="434343"/>
            </a:solidFill>
            <a:prstDash val="dash"/>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620" name="Shape 620"/>
        <p:cNvGrpSpPr/>
        <p:nvPr/>
      </p:nvGrpSpPr>
      <p:grpSpPr>
        <a:xfrm>
          <a:off x="0" y="0"/>
          <a:ext cx="0" cy="0"/>
          <a:chOff x="0" y="0"/>
          <a:chExt cx="0" cy="0"/>
        </a:xfrm>
      </p:grpSpPr>
      <p:sp>
        <p:nvSpPr>
          <p:cNvPr id="621" name="Google Shape;621;p11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Three outcomes of successful organizing</a:t>
            </a:r>
            <a:endParaRPr>
              <a:solidFill>
                <a:srgbClr val="006A71"/>
              </a:solidFill>
            </a:endParaRPr>
          </a:p>
        </p:txBody>
      </p:sp>
      <p:pic>
        <p:nvPicPr>
          <p:cNvPr id="622" name="Google Shape;622;p112" title="What is organizing.png"/>
          <p:cNvPicPr preferRelativeResize="0"/>
          <p:nvPr/>
        </p:nvPicPr>
        <p:blipFill rotWithShape="1">
          <a:blip r:embed="rId3">
            <a:alphaModFix/>
          </a:blip>
          <a:srcRect b="26281" l="62807" r="17234" t="33274"/>
          <a:stretch/>
        </p:blipFill>
        <p:spPr>
          <a:xfrm>
            <a:off x="5868425" y="1750850"/>
            <a:ext cx="1824998" cy="2080226"/>
          </a:xfrm>
          <a:prstGeom prst="rect">
            <a:avLst/>
          </a:prstGeom>
          <a:noFill/>
          <a:ln>
            <a:noFill/>
          </a:ln>
        </p:spPr>
      </p:pic>
      <p:sp>
        <p:nvSpPr>
          <p:cNvPr id="623" name="Google Shape;623;p112"/>
          <p:cNvSpPr/>
          <p:nvPr/>
        </p:nvSpPr>
        <p:spPr>
          <a:xfrm rot="-631">
            <a:off x="6453525" y="1477371"/>
            <a:ext cx="16356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Strategic</a:t>
            </a:r>
            <a:endParaRPr b="1" sz="1992">
              <a:solidFill>
                <a:srgbClr val="FFFFFF"/>
              </a:solidFill>
              <a:latin typeface="Montserrat"/>
              <a:ea typeface="Montserrat"/>
              <a:cs typeface="Montserrat"/>
              <a:sym typeface="Montserrat"/>
            </a:endParaRPr>
          </a:p>
        </p:txBody>
      </p:sp>
      <p:sp>
        <p:nvSpPr>
          <p:cNvPr id="624" name="Google Shape;624;p112"/>
          <p:cNvSpPr txBox="1"/>
          <p:nvPr/>
        </p:nvSpPr>
        <p:spPr>
          <a:xfrm>
            <a:off x="597067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Reaches a clear and concise goal</a:t>
            </a:r>
            <a:endParaRPr b="1">
              <a:solidFill>
                <a:srgbClr val="434343"/>
              </a:solidFill>
              <a:latin typeface="Montserrat"/>
              <a:ea typeface="Montserrat"/>
              <a:cs typeface="Montserrat"/>
              <a:sym typeface="Montserrat"/>
            </a:endParaRPr>
          </a:p>
        </p:txBody>
      </p:sp>
      <p:pic>
        <p:nvPicPr>
          <p:cNvPr id="625" name="Google Shape;625;p112"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629" name="Shape 629"/>
        <p:cNvGrpSpPr/>
        <p:nvPr/>
      </p:nvGrpSpPr>
      <p:grpSpPr>
        <a:xfrm>
          <a:off x="0" y="0"/>
          <a:ext cx="0" cy="0"/>
          <a:chOff x="0" y="0"/>
          <a:chExt cx="0" cy="0"/>
        </a:xfrm>
      </p:grpSpPr>
      <p:sp>
        <p:nvSpPr>
          <p:cNvPr id="630" name="Google Shape;630;p11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Three outcomes of successful organizing</a:t>
            </a:r>
            <a:endParaRPr>
              <a:solidFill>
                <a:srgbClr val="006A71"/>
              </a:solidFill>
            </a:endParaRPr>
          </a:p>
        </p:txBody>
      </p:sp>
      <p:pic>
        <p:nvPicPr>
          <p:cNvPr id="631" name="Google Shape;631;p113" title="What is organizing.png"/>
          <p:cNvPicPr preferRelativeResize="0"/>
          <p:nvPr/>
        </p:nvPicPr>
        <p:blipFill rotWithShape="1">
          <a:blip r:embed="rId3">
            <a:alphaModFix/>
          </a:blip>
          <a:srcRect b="26281" l="32101" r="17236" t="33274"/>
          <a:stretch/>
        </p:blipFill>
        <p:spPr>
          <a:xfrm>
            <a:off x="3060775" y="1750850"/>
            <a:ext cx="4632648" cy="2080226"/>
          </a:xfrm>
          <a:prstGeom prst="rect">
            <a:avLst/>
          </a:prstGeom>
          <a:noFill/>
          <a:ln>
            <a:noFill/>
          </a:ln>
        </p:spPr>
      </p:pic>
      <p:sp>
        <p:nvSpPr>
          <p:cNvPr id="632" name="Google Shape;632;p113"/>
          <p:cNvSpPr/>
          <p:nvPr/>
        </p:nvSpPr>
        <p:spPr>
          <a:xfrm rot="-516">
            <a:off x="3572850" y="1477383"/>
            <a:ext cx="19983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Organization</a:t>
            </a:r>
            <a:endParaRPr b="1" sz="1992">
              <a:solidFill>
                <a:srgbClr val="FFFFFF"/>
              </a:solidFill>
              <a:latin typeface="Montserrat"/>
              <a:ea typeface="Montserrat"/>
              <a:cs typeface="Montserrat"/>
              <a:sym typeface="Montserrat"/>
            </a:endParaRPr>
          </a:p>
        </p:txBody>
      </p:sp>
      <p:sp>
        <p:nvSpPr>
          <p:cNvPr id="633" name="Google Shape;633;p113"/>
          <p:cNvSpPr/>
          <p:nvPr/>
        </p:nvSpPr>
        <p:spPr>
          <a:xfrm rot="-832">
            <a:off x="6453525" y="1477383"/>
            <a:ext cx="12399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Society</a:t>
            </a:r>
            <a:endParaRPr b="1" sz="1992">
              <a:solidFill>
                <a:srgbClr val="FFFFFF"/>
              </a:solidFill>
              <a:latin typeface="Montserrat"/>
              <a:ea typeface="Montserrat"/>
              <a:cs typeface="Montserrat"/>
              <a:sym typeface="Montserrat"/>
            </a:endParaRPr>
          </a:p>
        </p:txBody>
      </p:sp>
      <p:sp>
        <p:nvSpPr>
          <p:cNvPr id="634" name="Google Shape;634;p113"/>
          <p:cNvSpPr txBox="1"/>
          <p:nvPr/>
        </p:nvSpPr>
        <p:spPr>
          <a:xfrm>
            <a:off x="3469200" y="3587510"/>
            <a:ext cx="2205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Increases organizational capacity</a:t>
            </a:r>
            <a:endParaRPr b="1">
              <a:solidFill>
                <a:srgbClr val="434343"/>
              </a:solidFill>
              <a:latin typeface="Montserrat"/>
              <a:ea typeface="Montserrat"/>
              <a:cs typeface="Montserrat"/>
              <a:sym typeface="Montserrat"/>
            </a:endParaRPr>
          </a:p>
        </p:txBody>
      </p:sp>
      <p:sp>
        <p:nvSpPr>
          <p:cNvPr id="635" name="Google Shape;635;p113"/>
          <p:cNvSpPr txBox="1"/>
          <p:nvPr/>
        </p:nvSpPr>
        <p:spPr>
          <a:xfrm>
            <a:off x="597067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Reaches a clear and concise goal</a:t>
            </a:r>
            <a:endParaRPr b="1">
              <a:solidFill>
                <a:srgbClr val="434343"/>
              </a:solidFill>
              <a:latin typeface="Montserrat"/>
              <a:ea typeface="Montserrat"/>
              <a:cs typeface="Montserrat"/>
              <a:sym typeface="Montserrat"/>
            </a:endParaRPr>
          </a:p>
        </p:txBody>
      </p:sp>
      <p:pic>
        <p:nvPicPr>
          <p:cNvPr id="636" name="Google Shape;636;p113"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640" name="Shape 640"/>
        <p:cNvGrpSpPr/>
        <p:nvPr/>
      </p:nvGrpSpPr>
      <p:grpSpPr>
        <a:xfrm>
          <a:off x="0" y="0"/>
          <a:ext cx="0" cy="0"/>
          <a:chOff x="0" y="0"/>
          <a:chExt cx="0" cy="0"/>
        </a:xfrm>
      </p:grpSpPr>
      <p:sp>
        <p:nvSpPr>
          <p:cNvPr id="641" name="Google Shape;641;p1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Three outcomes of successful organizing</a:t>
            </a:r>
            <a:endParaRPr>
              <a:solidFill>
                <a:srgbClr val="006A71"/>
              </a:solidFill>
            </a:endParaRPr>
          </a:p>
        </p:txBody>
      </p:sp>
      <p:pic>
        <p:nvPicPr>
          <p:cNvPr id="642" name="Google Shape;642;p114" title="What is organizing.png"/>
          <p:cNvPicPr preferRelativeResize="0"/>
          <p:nvPr/>
        </p:nvPicPr>
        <p:blipFill rotWithShape="1">
          <a:blip r:embed="rId3">
            <a:alphaModFix/>
          </a:blip>
          <a:srcRect b="26281" l="13331" r="17234" t="33274"/>
          <a:stretch/>
        </p:blipFill>
        <p:spPr>
          <a:xfrm>
            <a:off x="1344475" y="1750856"/>
            <a:ext cx="6348950" cy="2080226"/>
          </a:xfrm>
          <a:prstGeom prst="rect">
            <a:avLst/>
          </a:prstGeom>
          <a:noFill/>
          <a:ln>
            <a:noFill/>
          </a:ln>
        </p:spPr>
      </p:pic>
      <p:sp>
        <p:nvSpPr>
          <p:cNvPr id="643" name="Google Shape;643;p114"/>
          <p:cNvSpPr txBox="1"/>
          <p:nvPr/>
        </p:nvSpPr>
        <p:spPr>
          <a:xfrm>
            <a:off x="96772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Facilitates</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learning</a:t>
            </a:r>
            <a:endParaRPr b="1">
              <a:solidFill>
                <a:srgbClr val="434343"/>
              </a:solidFill>
              <a:latin typeface="Montserrat"/>
              <a:ea typeface="Montserrat"/>
              <a:cs typeface="Montserrat"/>
              <a:sym typeface="Montserrat"/>
            </a:endParaRPr>
          </a:p>
        </p:txBody>
      </p:sp>
      <p:sp>
        <p:nvSpPr>
          <p:cNvPr id="644" name="Google Shape;644;p114"/>
          <p:cNvSpPr/>
          <p:nvPr/>
        </p:nvSpPr>
        <p:spPr>
          <a:xfrm rot="-655">
            <a:off x="1283025" y="1477383"/>
            <a:ext cx="15750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Individual</a:t>
            </a:r>
            <a:endParaRPr b="1" sz="1992">
              <a:solidFill>
                <a:srgbClr val="FFFFFF"/>
              </a:solidFill>
              <a:latin typeface="Montserrat"/>
              <a:ea typeface="Montserrat"/>
              <a:cs typeface="Montserrat"/>
              <a:sym typeface="Montserrat"/>
            </a:endParaRPr>
          </a:p>
        </p:txBody>
      </p:sp>
      <p:sp>
        <p:nvSpPr>
          <p:cNvPr id="645" name="Google Shape;645;p114"/>
          <p:cNvSpPr/>
          <p:nvPr/>
        </p:nvSpPr>
        <p:spPr>
          <a:xfrm rot="-516">
            <a:off x="3572850" y="1477383"/>
            <a:ext cx="19983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Organization</a:t>
            </a:r>
            <a:endParaRPr b="1" sz="1992">
              <a:solidFill>
                <a:srgbClr val="FFFFFF"/>
              </a:solidFill>
              <a:latin typeface="Montserrat"/>
              <a:ea typeface="Montserrat"/>
              <a:cs typeface="Montserrat"/>
              <a:sym typeface="Montserrat"/>
            </a:endParaRPr>
          </a:p>
        </p:txBody>
      </p:sp>
      <p:sp>
        <p:nvSpPr>
          <p:cNvPr id="646" name="Google Shape;646;p114"/>
          <p:cNvSpPr/>
          <p:nvPr/>
        </p:nvSpPr>
        <p:spPr>
          <a:xfrm rot="-832">
            <a:off x="6453525" y="1477383"/>
            <a:ext cx="12399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Society</a:t>
            </a:r>
            <a:endParaRPr b="1" sz="1992">
              <a:solidFill>
                <a:srgbClr val="FFFFFF"/>
              </a:solidFill>
              <a:latin typeface="Montserrat"/>
              <a:ea typeface="Montserrat"/>
              <a:cs typeface="Montserrat"/>
              <a:sym typeface="Montserrat"/>
            </a:endParaRPr>
          </a:p>
        </p:txBody>
      </p:sp>
      <p:sp>
        <p:nvSpPr>
          <p:cNvPr id="647" name="Google Shape;647;p114"/>
          <p:cNvSpPr txBox="1"/>
          <p:nvPr/>
        </p:nvSpPr>
        <p:spPr>
          <a:xfrm>
            <a:off x="3469200" y="3587510"/>
            <a:ext cx="2205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Increases organizational capacity</a:t>
            </a:r>
            <a:endParaRPr b="1">
              <a:solidFill>
                <a:srgbClr val="434343"/>
              </a:solidFill>
              <a:latin typeface="Montserrat"/>
              <a:ea typeface="Montserrat"/>
              <a:cs typeface="Montserrat"/>
              <a:sym typeface="Montserrat"/>
            </a:endParaRPr>
          </a:p>
        </p:txBody>
      </p:sp>
      <p:sp>
        <p:nvSpPr>
          <p:cNvPr id="648" name="Google Shape;648;p114"/>
          <p:cNvSpPr txBox="1"/>
          <p:nvPr/>
        </p:nvSpPr>
        <p:spPr>
          <a:xfrm>
            <a:off x="597067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Reaches a clear and concise goal</a:t>
            </a:r>
            <a:endParaRPr b="1">
              <a:solidFill>
                <a:srgbClr val="434343"/>
              </a:solidFill>
              <a:latin typeface="Montserrat"/>
              <a:ea typeface="Montserrat"/>
              <a:cs typeface="Montserrat"/>
              <a:sym typeface="Montserrat"/>
            </a:endParaRPr>
          </a:p>
        </p:txBody>
      </p:sp>
      <p:pic>
        <p:nvPicPr>
          <p:cNvPr id="649" name="Google Shape;649;p114"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pic>
        <p:nvPicPr>
          <p:cNvPr descr="Counter Clockwise Arrow Free Stock Photo - Public Domain Pictures" id="654" name="Google Shape;654;p115"/>
          <p:cNvPicPr preferRelativeResize="0"/>
          <p:nvPr/>
        </p:nvPicPr>
        <p:blipFill>
          <a:blip r:embed="rId3">
            <a:alphaModFix/>
          </a:blip>
          <a:stretch>
            <a:fillRect/>
          </a:stretch>
        </p:blipFill>
        <p:spPr>
          <a:xfrm flipH="1" rot="-2700001">
            <a:off x="1978833" y="152400"/>
            <a:ext cx="4827899" cy="4838699"/>
          </a:xfrm>
          <a:prstGeom prst="rect">
            <a:avLst/>
          </a:prstGeom>
          <a:noFill/>
          <a:ln>
            <a:noFill/>
          </a:ln>
        </p:spPr>
      </p:pic>
      <p:sp>
        <p:nvSpPr>
          <p:cNvPr id="655" name="Google Shape;655;p115"/>
          <p:cNvSpPr/>
          <p:nvPr/>
        </p:nvSpPr>
        <p:spPr>
          <a:xfrm>
            <a:off x="3251350" y="628810"/>
            <a:ext cx="2052000" cy="969900"/>
          </a:xfrm>
          <a:prstGeom prst="rect">
            <a:avLst/>
          </a:prstGeom>
          <a:solidFill>
            <a:schemeClr val="accent5"/>
          </a:solidFill>
          <a:ln>
            <a:noFill/>
          </a:ln>
        </p:spPr>
        <p:txBody>
          <a:bodyPr anchorCtr="0" anchor="t" bIns="140825" lIns="140825" spcFirstLastPara="1" rIns="140825" wrap="square" tIns="140825">
            <a:noAutofit/>
          </a:bodyPr>
          <a:lstStyle/>
          <a:p>
            <a:pPr indent="0" lvl="0" marL="0" rtl="0" algn="l">
              <a:spcBef>
                <a:spcPts val="0"/>
              </a:spcBef>
              <a:spcAft>
                <a:spcPts val="0"/>
              </a:spcAft>
              <a:buNone/>
            </a:pPr>
            <a:r>
              <a:rPr lang="en" sz="1602">
                <a:solidFill>
                  <a:srgbClr val="FFFFFF"/>
                </a:solidFill>
                <a:latin typeface="Roboto"/>
                <a:ea typeface="Roboto"/>
                <a:cs typeface="Roboto"/>
                <a:sym typeface="Roboto"/>
              </a:rPr>
              <a:t>Training your  constituents on tactic</a:t>
            </a:r>
            <a:endParaRPr sz="2526">
              <a:solidFill>
                <a:srgbClr val="FFFFFF"/>
              </a:solidFill>
            </a:endParaRPr>
          </a:p>
        </p:txBody>
      </p:sp>
      <p:sp>
        <p:nvSpPr>
          <p:cNvPr id="656" name="Google Shape;656;p115"/>
          <p:cNvSpPr/>
          <p:nvPr/>
        </p:nvSpPr>
        <p:spPr>
          <a:xfrm>
            <a:off x="3251350" y="189850"/>
            <a:ext cx="2052000" cy="438900"/>
          </a:xfrm>
          <a:prstGeom prst="round1Rect">
            <a:avLst>
              <a:gd fmla="val 50000" name="adj"/>
            </a:avLst>
          </a:prstGeom>
          <a:solidFill>
            <a:schemeClr val="dk2"/>
          </a:solidFill>
          <a:ln>
            <a:noFill/>
          </a:ln>
        </p:spPr>
        <p:txBody>
          <a:bodyPr anchorCtr="0" anchor="ctr" bIns="140825" lIns="140825" spcFirstLastPara="1" rIns="140825" wrap="square" tIns="140825">
            <a:noAutofit/>
          </a:bodyPr>
          <a:lstStyle/>
          <a:p>
            <a:pPr indent="0" lvl="0" marL="0" rtl="0" algn="l">
              <a:spcBef>
                <a:spcPts val="0"/>
              </a:spcBef>
              <a:spcAft>
                <a:spcPts val="0"/>
              </a:spcAft>
              <a:buNone/>
            </a:pPr>
            <a:r>
              <a:rPr lang="en" sz="2156">
                <a:solidFill>
                  <a:srgbClr val="FFFFFF"/>
                </a:solidFill>
                <a:latin typeface="Roboto"/>
                <a:ea typeface="Roboto"/>
                <a:cs typeface="Roboto"/>
                <a:sym typeface="Roboto"/>
              </a:rPr>
              <a:t>TACTIC PREP</a:t>
            </a:r>
            <a:endParaRPr sz="2156">
              <a:solidFill>
                <a:srgbClr val="FFFFFF"/>
              </a:solidFill>
            </a:endParaRPr>
          </a:p>
        </p:txBody>
      </p:sp>
      <p:grpSp>
        <p:nvGrpSpPr>
          <p:cNvPr id="657" name="Google Shape;657;p115"/>
          <p:cNvGrpSpPr/>
          <p:nvPr/>
        </p:nvGrpSpPr>
        <p:grpSpPr>
          <a:xfrm>
            <a:off x="5458442" y="2624826"/>
            <a:ext cx="2154063" cy="1401320"/>
            <a:chOff x="5130375" y="2422675"/>
            <a:chExt cx="1332300" cy="914700"/>
          </a:xfrm>
        </p:grpSpPr>
        <p:sp>
          <p:nvSpPr>
            <p:cNvPr id="658" name="Google Shape;658;p115"/>
            <p:cNvSpPr/>
            <p:nvPr/>
          </p:nvSpPr>
          <p:spPr>
            <a:xfrm>
              <a:off x="5130375" y="2707675"/>
              <a:ext cx="1332300" cy="629700"/>
            </a:xfrm>
            <a:prstGeom prst="rect">
              <a:avLst/>
            </a:prstGeom>
            <a:solidFill>
              <a:srgbClr val="A3638F"/>
            </a:solidFill>
            <a:ln>
              <a:noFill/>
            </a:ln>
          </p:spPr>
          <p:txBody>
            <a:bodyPr anchorCtr="0" anchor="t" bIns="91425" lIns="91425" spcFirstLastPara="1" rIns="91425" wrap="square" tIns="91425">
              <a:noAutofit/>
            </a:bodyPr>
            <a:lstStyle/>
            <a:p>
              <a:pPr indent="-298450" lvl="0" marL="457200" rtl="0" algn="l">
                <a:spcBef>
                  <a:spcPts val="0"/>
                </a:spcBef>
                <a:spcAft>
                  <a:spcPts val="0"/>
                </a:spcAft>
                <a:buClr>
                  <a:srgbClr val="FFFFFF"/>
                </a:buClr>
                <a:buSzPts val="1100"/>
                <a:buChar char="-"/>
              </a:pPr>
              <a:r>
                <a:rPr lang="en" sz="1100">
                  <a:solidFill>
                    <a:srgbClr val="FFFFFF"/>
                  </a:solidFill>
                  <a:latin typeface="Roboto"/>
                  <a:ea typeface="Roboto"/>
                  <a:cs typeface="Roboto"/>
                  <a:sym typeface="Roboto"/>
                </a:rPr>
                <a:t>Demonstrate people power</a:t>
              </a:r>
              <a:endParaRPr sz="1100">
                <a:solidFill>
                  <a:srgbClr val="FFFFFF"/>
                </a:solidFill>
                <a:latin typeface="Roboto"/>
                <a:ea typeface="Roboto"/>
                <a:cs typeface="Roboto"/>
                <a:sym typeface="Roboto"/>
              </a:endParaRPr>
            </a:p>
            <a:p>
              <a:pPr indent="-298450" lvl="0" marL="457200" rtl="0" algn="l">
                <a:spcBef>
                  <a:spcPts val="0"/>
                </a:spcBef>
                <a:spcAft>
                  <a:spcPts val="0"/>
                </a:spcAft>
                <a:buClr>
                  <a:srgbClr val="FFFFFF"/>
                </a:buClr>
                <a:buSzPts val="1100"/>
                <a:buFont typeface="Roboto"/>
                <a:buChar char="-"/>
              </a:pPr>
              <a:r>
                <a:rPr lang="en" sz="1100">
                  <a:solidFill>
                    <a:srgbClr val="FFFFFF"/>
                  </a:solidFill>
                  <a:latin typeface="Roboto"/>
                  <a:ea typeface="Roboto"/>
                  <a:cs typeface="Roboto"/>
                  <a:sym typeface="Roboto"/>
                </a:rPr>
                <a:t>Collect data and identify potential recruits</a:t>
              </a:r>
              <a:endParaRPr sz="1100">
                <a:solidFill>
                  <a:srgbClr val="FFFFFF"/>
                </a:solidFill>
                <a:latin typeface="Roboto"/>
                <a:ea typeface="Roboto"/>
                <a:cs typeface="Roboto"/>
                <a:sym typeface="Roboto"/>
              </a:endParaRPr>
            </a:p>
          </p:txBody>
        </p:sp>
        <p:sp>
          <p:nvSpPr>
            <p:cNvPr id="659" name="Google Shape;659;p115"/>
            <p:cNvSpPr/>
            <p:nvPr/>
          </p:nvSpPr>
          <p:spPr>
            <a:xfrm>
              <a:off x="5130375" y="2422675"/>
              <a:ext cx="1332300" cy="285000"/>
            </a:xfrm>
            <a:prstGeom prst="round1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latin typeface="Roboto"/>
                  <a:ea typeface="Roboto"/>
                  <a:cs typeface="Roboto"/>
                  <a:sym typeface="Roboto"/>
                </a:rPr>
                <a:t>IMPLEMENT TACTIC</a:t>
              </a:r>
              <a:endParaRPr>
                <a:solidFill>
                  <a:srgbClr val="FFFFFF"/>
                </a:solidFill>
              </a:endParaRPr>
            </a:p>
          </p:txBody>
        </p:sp>
      </p:grpSp>
      <p:grpSp>
        <p:nvGrpSpPr>
          <p:cNvPr id="660" name="Google Shape;660;p115"/>
          <p:cNvGrpSpPr/>
          <p:nvPr/>
        </p:nvGrpSpPr>
        <p:grpSpPr>
          <a:xfrm>
            <a:off x="1150317" y="2624826"/>
            <a:ext cx="2154063" cy="1401320"/>
            <a:chOff x="2465775" y="2422675"/>
            <a:chExt cx="1332300" cy="914700"/>
          </a:xfrm>
        </p:grpSpPr>
        <p:sp>
          <p:nvSpPr>
            <p:cNvPr id="661" name="Google Shape;661;p115"/>
            <p:cNvSpPr/>
            <p:nvPr/>
          </p:nvSpPr>
          <p:spPr>
            <a:xfrm>
              <a:off x="2465775" y="2707675"/>
              <a:ext cx="1332300" cy="629700"/>
            </a:xfrm>
            <a:prstGeom prst="rect">
              <a:avLst/>
            </a:prstGeom>
            <a:solidFill>
              <a:srgbClr val="A3638F"/>
            </a:solid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FFFFFF"/>
                </a:buClr>
                <a:buSzPts val="1500"/>
                <a:buChar char="-"/>
              </a:pPr>
              <a:r>
                <a:rPr lang="en" sz="800">
                  <a:solidFill>
                    <a:srgbClr val="FFFFFF"/>
                  </a:solidFill>
                  <a:latin typeface="Roboto"/>
                  <a:ea typeface="Roboto"/>
                  <a:cs typeface="Roboto"/>
                  <a:sym typeface="Roboto"/>
                </a:rPr>
                <a:t>Debrief and learn</a:t>
              </a:r>
              <a:endParaRPr sz="800">
                <a:solidFill>
                  <a:srgbClr val="FFFFFF"/>
                </a:solidFill>
                <a:latin typeface="Roboto"/>
                <a:ea typeface="Roboto"/>
                <a:cs typeface="Roboto"/>
                <a:sym typeface="Roboto"/>
              </a:endParaRPr>
            </a:p>
            <a:p>
              <a:pPr indent="-304800" lvl="0" marL="457200" rtl="0" algn="l">
                <a:spcBef>
                  <a:spcPts val="0"/>
                </a:spcBef>
                <a:spcAft>
                  <a:spcPts val="0"/>
                </a:spcAft>
                <a:buClr>
                  <a:srgbClr val="FFFFFF"/>
                </a:buClr>
                <a:buSzPts val="1200"/>
                <a:buFont typeface="Roboto"/>
                <a:buChar char="-"/>
              </a:pPr>
              <a:r>
                <a:rPr lang="en" sz="800">
                  <a:solidFill>
                    <a:srgbClr val="FFFFFF"/>
                  </a:solidFill>
                  <a:latin typeface="Roboto"/>
                  <a:ea typeface="Roboto"/>
                  <a:cs typeface="Roboto"/>
                  <a:sym typeface="Roboto"/>
                </a:rPr>
                <a:t>Reach out to potential recruit</a:t>
              </a:r>
              <a:r>
                <a:rPr lang="en" sz="900">
                  <a:solidFill>
                    <a:srgbClr val="FFFFFF"/>
                  </a:solidFill>
                  <a:latin typeface="Roboto"/>
                  <a:ea typeface="Roboto"/>
                  <a:cs typeface="Roboto"/>
                  <a:sym typeface="Roboto"/>
                </a:rPr>
                <a:t>s and identify ppl on the leadership ladder</a:t>
              </a:r>
              <a:endParaRPr sz="900">
                <a:solidFill>
                  <a:srgbClr val="FFFFFF"/>
                </a:solidFill>
                <a:latin typeface="Roboto"/>
                <a:ea typeface="Roboto"/>
                <a:cs typeface="Roboto"/>
                <a:sym typeface="Roboto"/>
              </a:endParaRPr>
            </a:p>
            <a:p>
              <a:pPr indent="-285750" lvl="0" marL="457200" rtl="0" algn="l">
                <a:spcBef>
                  <a:spcPts val="0"/>
                </a:spcBef>
                <a:spcAft>
                  <a:spcPts val="0"/>
                </a:spcAft>
                <a:buClr>
                  <a:srgbClr val="FFFFFF"/>
                </a:buClr>
                <a:buSzPts val="900"/>
                <a:buFont typeface="Roboto"/>
                <a:buChar char="-"/>
              </a:pPr>
              <a:r>
                <a:t/>
              </a:r>
              <a:endParaRPr sz="900">
                <a:solidFill>
                  <a:srgbClr val="FFFFFF"/>
                </a:solidFill>
                <a:latin typeface="Roboto"/>
                <a:ea typeface="Roboto"/>
                <a:cs typeface="Roboto"/>
                <a:sym typeface="Roboto"/>
              </a:endParaRPr>
            </a:p>
          </p:txBody>
        </p:sp>
        <p:sp>
          <p:nvSpPr>
            <p:cNvPr id="662" name="Google Shape;662;p115"/>
            <p:cNvSpPr/>
            <p:nvPr/>
          </p:nvSpPr>
          <p:spPr>
            <a:xfrm>
              <a:off x="2465775" y="2422675"/>
              <a:ext cx="1332300" cy="285000"/>
            </a:xfrm>
            <a:prstGeom prst="round1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Roboto"/>
                  <a:ea typeface="Roboto"/>
                  <a:cs typeface="Roboto"/>
                  <a:sym typeface="Roboto"/>
                </a:rPr>
                <a:t>AFTER TACTIC</a:t>
              </a:r>
              <a:endParaRPr sz="1800">
                <a:solidFill>
                  <a:srgbClr val="FFFFFF"/>
                </a:solidFil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6" name="Shape 666"/>
        <p:cNvGrpSpPr/>
        <p:nvPr/>
      </p:nvGrpSpPr>
      <p:grpSpPr>
        <a:xfrm>
          <a:off x="0" y="0"/>
          <a:ext cx="0" cy="0"/>
          <a:chOff x="0" y="0"/>
          <a:chExt cx="0" cy="0"/>
        </a:xfrm>
      </p:grpSpPr>
      <p:sp>
        <p:nvSpPr>
          <p:cNvPr id="667" name="Google Shape;667;p116"/>
          <p:cNvSpPr txBox="1"/>
          <p:nvPr>
            <p:ph type="title"/>
          </p:nvPr>
        </p:nvSpPr>
        <p:spPr>
          <a:xfrm>
            <a:off x="311700" y="445025"/>
            <a:ext cx="8520600" cy="572700"/>
          </a:xfrm>
          <a:prstGeom prst="rect">
            <a:avLst/>
          </a:prstGeom>
          <a:no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is the campaign timeline going up?</a:t>
            </a:r>
            <a:endParaRPr/>
          </a:p>
        </p:txBody>
      </p:sp>
      <p:cxnSp>
        <p:nvCxnSpPr>
          <p:cNvPr id="668" name="Google Shape;668;p116"/>
          <p:cNvCxnSpPr/>
          <p:nvPr/>
        </p:nvCxnSpPr>
        <p:spPr>
          <a:xfrm flipH="1" rot="10800000">
            <a:off x="472925" y="4655663"/>
            <a:ext cx="1345200" cy="294600"/>
          </a:xfrm>
          <a:prstGeom prst="straightConnector1">
            <a:avLst/>
          </a:prstGeom>
          <a:noFill/>
          <a:ln cap="flat" cmpd="sng" w="28575">
            <a:solidFill>
              <a:srgbClr val="434343"/>
            </a:solidFill>
            <a:prstDash val="solid"/>
            <a:round/>
            <a:headEnd len="med" w="med" type="none"/>
            <a:tailEnd len="med" w="med" type="none"/>
          </a:ln>
        </p:spPr>
      </p:cxnSp>
      <p:cxnSp>
        <p:nvCxnSpPr>
          <p:cNvPr id="669" name="Google Shape;669;p116"/>
          <p:cNvCxnSpPr/>
          <p:nvPr/>
        </p:nvCxnSpPr>
        <p:spPr>
          <a:xfrm flipH="1" rot="10800000">
            <a:off x="1805344" y="3914457"/>
            <a:ext cx="474300" cy="746100"/>
          </a:xfrm>
          <a:prstGeom prst="straightConnector1">
            <a:avLst/>
          </a:prstGeom>
          <a:noFill/>
          <a:ln cap="flat" cmpd="sng" w="28575">
            <a:solidFill>
              <a:srgbClr val="434343"/>
            </a:solidFill>
            <a:prstDash val="solid"/>
            <a:round/>
            <a:headEnd len="med" w="med" type="none"/>
            <a:tailEnd len="med" w="med" type="none"/>
          </a:ln>
        </p:spPr>
      </p:cxnSp>
      <p:cxnSp>
        <p:nvCxnSpPr>
          <p:cNvPr id="670" name="Google Shape;670;p116"/>
          <p:cNvCxnSpPr/>
          <p:nvPr/>
        </p:nvCxnSpPr>
        <p:spPr>
          <a:xfrm>
            <a:off x="2279644" y="3903358"/>
            <a:ext cx="217800" cy="288300"/>
          </a:xfrm>
          <a:prstGeom prst="straightConnector1">
            <a:avLst/>
          </a:prstGeom>
          <a:noFill/>
          <a:ln cap="flat" cmpd="sng" w="28575">
            <a:solidFill>
              <a:srgbClr val="434343"/>
            </a:solidFill>
            <a:prstDash val="solid"/>
            <a:round/>
            <a:headEnd len="med" w="med" type="none"/>
            <a:tailEnd len="med" w="med" type="none"/>
          </a:ln>
        </p:spPr>
      </p:cxnSp>
      <p:cxnSp>
        <p:nvCxnSpPr>
          <p:cNvPr id="671" name="Google Shape;671;p116"/>
          <p:cNvCxnSpPr/>
          <p:nvPr/>
        </p:nvCxnSpPr>
        <p:spPr>
          <a:xfrm rot="10800000">
            <a:off x="471375" y="1554331"/>
            <a:ext cx="0" cy="3404400"/>
          </a:xfrm>
          <a:prstGeom prst="straightConnector1">
            <a:avLst/>
          </a:prstGeom>
          <a:noFill/>
          <a:ln cap="flat" cmpd="sng" w="28575">
            <a:solidFill>
              <a:srgbClr val="434343"/>
            </a:solidFill>
            <a:prstDash val="solid"/>
            <a:round/>
            <a:headEnd len="med" w="med" type="none"/>
            <a:tailEnd len="med" w="med" type="stealth"/>
          </a:ln>
        </p:spPr>
      </p:cxnSp>
      <p:cxnSp>
        <p:nvCxnSpPr>
          <p:cNvPr id="672" name="Google Shape;672;p116"/>
          <p:cNvCxnSpPr>
            <a:stCxn id="673" idx="3"/>
            <a:endCxn id="674" idx="1"/>
          </p:cNvCxnSpPr>
          <p:nvPr/>
        </p:nvCxnSpPr>
        <p:spPr>
          <a:xfrm>
            <a:off x="472925" y="4958725"/>
            <a:ext cx="7366800" cy="0"/>
          </a:xfrm>
          <a:prstGeom prst="straightConnector1">
            <a:avLst/>
          </a:prstGeom>
          <a:noFill/>
          <a:ln cap="flat" cmpd="sng" w="28575">
            <a:solidFill>
              <a:srgbClr val="434343"/>
            </a:solidFill>
            <a:prstDash val="solid"/>
            <a:round/>
            <a:headEnd len="med" w="med" type="none"/>
            <a:tailEnd len="med" w="med" type="stealth"/>
          </a:ln>
        </p:spPr>
      </p:cxnSp>
      <p:sp>
        <p:nvSpPr>
          <p:cNvPr id="675" name="Google Shape;675;p116"/>
          <p:cNvSpPr txBox="1"/>
          <p:nvPr/>
        </p:nvSpPr>
        <p:spPr>
          <a:xfrm>
            <a:off x="7217014" y="4618575"/>
            <a:ext cx="727800" cy="25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Time</a:t>
            </a:r>
            <a:endParaRPr>
              <a:solidFill>
                <a:srgbClr val="434343"/>
              </a:solidFill>
              <a:latin typeface="Montserrat"/>
              <a:ea typeface="Montserrat"/>
              <a:cs typeface="Montserrat"/>
              <a:sym typeface="Montserrat"/>
            </a:endParaRPr>
          </a:p>
        </p:txBody>
      </p:sp>
      <p:cxnSp>
        <p:nvCxnSpPr>
          <p:cNvPr id="676" name="Google Shape;676;p116"/>
          <p:cNvCxnSpPr>
            <a:endCxn id="677" idx="2"/>
          </p:cNvCxnSpPr>
          <p:nvPr/>
        </p:nvCxnSpPr>
        <p:spPr>
          <a:xfrm flipH="1" rot="10800000">
            <a:off x="2496729" y="3150070"/>
            <a:ext cx="1314300" cy="1034100"/>
          </a:xfrm>
          <a:prstGeom prst="straightConnector1">
            <a:avLst/>
          </a:prstGeom>
          <a:noFill/>
          <a:ln cap="flat" cmpd="sng" w="28575">
            <a:solidFill>
              <a:srgbClr val="434343"/>
            </a:solidFill>
            <a:prstDash val="solid"/>
            <a:round/>
            <a:headEnd len="med" w="med" type="none"/>
            <a:tailEnd len="med" w="med" type="none"/>
          </a:ln>
        </p:spPr>
      </p:cxnSp>
      <p:cxnSp>
        <p:nvCxnSpPr>
          <p:cNvPr id="678" name="Google Shape;678;p116"/>
          <p:cNvCxnSpPr>
            <a:stCxn id="677" idx="2"/>
          </p:cNvCxnSpPr>
          <p:nvPr/>
        </p:nvCxnSpPr>
        <p:spPr>
          <a:xfrm>
            <a:off x="3811029" y="3150070"/>
            <a:ext cx="265800" cy="376500"/>
          </a:xfrm>
          <a:prstGeom prst="straightConnector1">
            <a:avLst/>
          </a:prstGeom>
          <a:noFill/>
          <a:ln cap="flat" cmpd="sng" w="28575">
            <a:solidFill>
              <a:srgbClr val="434343"/>
            </a:solidFill>
            <a:prstDash val="solid"/>
            <a:round/>
            <a:headEnd len="med" w="med" type="none"/>
            <a:tailEnd len="med" w="med" type="none"/>
          </a:ln>
        </p:spPr>
      </p:cxnSp>
      <p:cxnSp>
        <p:nvCxnSpPr>
          <p:cNvPr id="679" name="Google Shape;679;p116"/>
          <p:cNvCxnSpPr>
            <a:endCxn id="680" idx="2"/>
          </p:cNvCxnSpPr>
          <p:nvPr/>
        </p:nvCxnSpPr>
        <p:spPr>
          <a:xfrm flipH="1" rot="10800000">
            <a:off x="4076809" y="2415992"/>
            <a:ext cx="1405200" cy="1118400"/>
          </a:xfrm>
          <a:prstGeom prst="straightConnector1">
            <a:avLst/>
          </a:prstGeom>
          <a:noFill/>
          <a:ln cap="flat" cmpd="sng" w="28575">
            <a:solidFill>
              <a:srgbClr val="434343"/>
            </a:solidFill>
            <a:prstDash val="solid"/>
            <a:round/>
            <a:headEnd len="med" w="med" type="none"/>
            <a:tailEnd len="med" w="med" type="none"/>
          </a:ln>
        </p:spPr>
      </p:cxnSp>
      <p:cxnSp>
        <p:nvCxnSpPr>
          <p:cNvPr id="681" name="Google Shape;681;p116"/>
          <p:cNvCxnSpPr>
            <a:stCxn id="680" idx="2"/>
          </p:cNvCxnSpPr>
          <p:nvPr/>
        </p:nvCxnSpPr>
        <p:spPr>
          <a:xfrm>
            <a:off x="5482009" y="2415992"/>
            <a:ext cx="320400" cy="479700"/>
          </a:xfrm>
          <a:prstGeom prst="straightConnector1">
            <a:avLst/>
          </a:prstGeom>
          <a:noFill/>
          <a:ln cap="flat" cmpd="sng" w="28575">
            <a:solidFill>
              <a:srgbClr val="434343"/>
            </a:solidFill>
            <a:prstDash val="solid"/>
            <a:round/>
            <a:headEnd len="med" w="med" type="none"/>
            <a:tailEnd len="med" w="med" type="none"/>
          </a:ln>
        </p:spPr>
      </p:cxnSp>
      <p:cxnSp>
        <p:nvCxnSpPr>
          <p:cNvPr id="682" name="Google Shape;682;p116"/>
          <p:cNvCxnSpPr>
            <a:endCxn id="683" idx="2"/>
          </p:cNvCxnSpPr>
          <p:nvPr/>
        </p:nvCxnSpPr>
        <p:spPr>
          <a:xfrm flipH="1" rot="10800000">
            <a:off x="5802388" y="1681913"/>
            <a:ext cx="1552800" cy="1213800"/>
          </a:xfrm>
          <a:prstGeom prst="straightConnector1">
            <a:avLst/>
          </a:prstGeom>
          <a:noFill/>
          <a:ln cap="flat" cmpd="sng" w="28575">
            <a:solidFill>
              <a:srgbClr val="434343"/>
            </a:solidFill>
            <a:prstDash val="solid"/>
            <a:round/>
            <a:headEnd len="med" w="med" type="none"/>
            <a:tailEnd len="med" w="med" type="none"/>
          </a:ln>
        </p:spPr>
      </p:cxnSp>
      <p:cxnSp>
        <p:nvCxnSpPr>
          <p:cNvPr id="684" name="Google Shape;684;p116"/>
          <p:cNvCxnSpPr>
            <a:stCxn id="683" idx="2"/>
          </p:cNvCxnSpPr>
          <p:nvPr/>
        </p:nvCxnSpPr>
        <p:spPr>
          <a:xfrm>
            <a:off x="7355188" y="1681913"/>
            <a:ext cx="287100" cy="653400"/>
          </a:xfrm>
          <a:prstGeom prst="straightConnector1">
            <a:avLst/>
          </a:prstGeom>
          <a:noFill/>
          <a:ln cap="flat" cmpd="sng" w="28575">
            <a:solidFill>
              <a:srgbClr val="434343"/>
            </a:solidFill>
            <a:prstDash val="solid"/>
            <a:round/>
            <a:headEnd len="med" w="med" type="none"/>
            <a:tailEnd len="med" w="med" type="none"/>
          </a:ln>
        </p:spPr>
      </p:cxnSp>
      <p:sp>
        <p:nvSpPr>
          <p:cNvPr id="685" name="Google Shape;685;p116"/>
          <p:cNvSpPr txBox="1"/>
          <p:nvPr/>
        </p:nvSpPr>
        <p:spPr>
          <a:xfrm>
            <a:off x="531275" y="4378800"/>
            <a:ext cx="13143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686" name="Google Shape;686;p116"/>
          <p:cNvSpPr txBox="1"/>
          <p:nvPr/>
        </p:nvSpPr>
        <p:spPr>
          <a:xfrm>
            <a:off x="1748100" y="3595849"/>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677" name="Google Shape;677;p116"/>
          <p:cNvSpPr txBox="1"/>
          <p:nvPr/>
        </p:nvSpPr>
        <p:spPr>
          <a:xfrm>
            <a:off x="3266679" y="2861770"/>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680" name="Google Shape;680;p116"/>
          <p:cNvSpPr txBox="1"/>
          <p:nvPr/>
        </p:nvSpPr>
        <p:spPr>
          <a:xfrm>
            <a:off x="4937659" y="2127692"/>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683" name="Google Shape;683;p116"/>
          <p:cNvSpPr txBox="1"/>
          <p:nvPr/>
        </p:nvSpPr>
        <p:spPr>
          <a:xfrm>
            <a:off x="6608638" y="1393613"/>
            <a:ext cx="14931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grpSp>
        <p:nvGrpSpPr>
          <p:cNvPr id="687" name="Google Shape;687;p116"/>
          <p:cNvGrpSpPr/>
          <p:nvPr/>
        </p:nvGrpSpPr>
        <p:grpSpPr>
          <a:xfrm>
            <a:off x="851842" y="3915868"/>
            <a:ext cx="624786" cy="507982"/>
            <a:chOff x="-1011219" y="1646028"/>
            <a:chExt cx="1616522" cy="1298522"/>
          </a:xfrm>
        </p:grpSpPr>
        <p:pic>
          <p:nvPicPr>
            <p:cNvPr id="688" name="Google Shape;688;p116" title="25168861.jpg"/>
            <p:cNvPicPr preferRelativeResize="0"/>
            <p:nvPr/>
          </p:nvPicPr>
          <p:blipFill rotWithShape="1">
            <a:blip r:embed="rId3">
              <a:alphaModFix/>
            </a:blip>
            <a:srcRect b="0" l="65353" r="7615" t="59374"/>
            <a:stretch/>
          </p:blipFill>
          <p:spPr>
            <a:xfrm>
              <a:off x="-858700" y="1809025"/>
              <a:ext cx="1464003" cy="1135525"/>
            </a:xfrm>
            <a:prstGeom prst="rect">
              <a:avLst/>
            </a:prstGeom>
            <a:noFill/>
            <a:ln>
              <a:noFill/>
            </a:ln>
          </p:spPr>
        </p:pic>
        <p:sp>
          <p:nvSpPr>
            <p:cNvPr id="689" name="Google Shape;689;p116"/>
            <p:cNvSpPr/>
            <p:nvPr/>
          </p:nvSpPr>
          <p:spPr>
            <a:xfrm rot="-3038801">
              <a:off x="-440560" y="1706111"/>
              <a:ext cx="170320" cy="233665"/>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0" name="Google Shape;690;p116"/>
            <p:cNvSpPr/>
            <p:nvPr/>
          </p:nvSpPr>
          <p:spPr>
            <a:xfrm rot="6052">
              <a:off x="253100" y="1715200"/>
              <a:ext cx="170400" cy="16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1" name="Google Shape;691;p116"/>
            <p:cNvSpPr/>
            <p:nvPr/>
          </p:nvSpPr>
          <p:spPr>
            <a:xfrm rot="-2221944">
              <a:off x="-978490" y="1731197"/>
              <a:ext cx="359641" cy="228961"/>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692" name="Google Shape;692;p116" title="25168861.jpg"/>
          <p:cNvPicPr preferRelativeResize="0"/>
          <p:nvPr/>
        </p:nvPicPr>
        <p:blipFill rotWithShape="1">
          <a:blip r:embed="rId3">
            <a:alphaModFix/>
          </a:blip>
          <a:srcRect b="0" l="0" r="0" t="3400"/>
          <a:stretch/>
        </p:blipFill>
        <p:spPr>
          <a:xfrm>
            <a:off x="4503839" y="1067162"/>
            <a:ext cx="1959148" cy="978388"/>
          </a:xfrm>
          <a:prstGeom prst="rect">
            <a:avLst/>
          </a:prstGeom>
          <a:noFill/>
          <a:ln>
            <a:noFill/>
          </a:ln>
        </p:spPr>
      </p:pic>
      <p:grpSp>
        <p:nvGrpSpPr>
          <p:cNvPr id="693" name="Google Shape;693;p116"/>
          <p:cNvGrpSpPr/>
          <p:nvPr/>
        </p:nvGrpSpPr>
        <p:grpSpPr>
          <a:xfrm>
            <a:off x="1261848" y="2960138"/>
            <a:ext cx="1959087" cy="558237"/>
            <a:chOff x="804700" y="2529150"/>
            <a:chExt cx="2378399" cy="676651"/>
          </a:xfrm>
        </p:grpSpPr>
        <p:pic>
          <p:nvPicPr>
            <p:cNvPr id="694" name="Google Shape;694;p116" title="25168861.jpg"/>
            <p:cNvPicPr preferRelativeResize="0"/>
            <p:nvPr/>
          </p:nvPicPr>
          <p:blipFill rotWithShape="1">
            <a:blip r:embed="rId3">
              <a:alphaModFix/>
            </a:blip>
            <a:srcRect b="0" l="0" r="0" t="56571"/>
            <a:stretch/>
          </p:blipFill>
          <p:spPr>
            <a:xfrm>
              <a:off x="804700" y="2672701"/>
              <a:ext cx="2378399" cy="533101"/>
            </a:xfrm>
            <a:prstGeom prst="rect">
              <a:avLst/>
            </a:prstGeom>
            <a:noFill/>
            <a:ln>
              <a:noFill/>
            </a:ln>
          </p:spPr>
        </p:pic>
        <p:sp>
          <p:nvSpPr>
            <p:cNvPr id="695" name="Google Shape;695;p116"/>
            <p:cNvSpPr/>
            <p:nvPr/>
          </p:nvSpPr>
          <p:spPr>
            <a:xfrm>
              <a:off x="1051400" y="2591005"/>
              <a:ext cx="4698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6" name="Google Shape;696;p116"/>
            <p:cNvSpPr/>
            <p:nvPr/>
          </p:nvSpPr>
          <p:spPr>
            <a:xfrm>
              <a:off x="1671900" y="2563830"/>
              <a:ext cx="4698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7" name="Google Shape;697;p116"/>
            <p:cNvSpPr/>
            <p:nvPr/>
          </p:nvSpPr>
          <p:spPr>
            <a:xfrm>
              <a:off x="2740500" y="2596210"/>
              <a:ext cx="2178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8" name="Google Shape;698;p116"/>
            <p:cNvSpPr/>
            <p:nvPr/>
          </p:nvSpPr>
          <p:spPr>
            <a:xfrm rot="1029365">
              <a:off x="2475401" y="2598727"/>
              <a:ext cx="165776" cy="140059"/>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9" name="Google Shape;699;p116"/>
            <p:cNvSpPr/>
            <p:nvPr/>
          </p:nvSpPr>
          <p:spPr>
            <a:xfrm>
              <a:off x="2111635" y="2585800"/>
              <a:ext cx="2658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0" name="Google Shape;700;p116"/>
            <p:cNvSpPr/>
            <p:nvPr/>
          </p:nvSpPr>
          <p:spPr>
            <a:xfrm rot="1712685">
              <a:off x="2119384" y="2609081"/>
              <a:ext cx="167000" cy="14016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1" name="Google Shape;701;p116"/>
            <p:cNvSpPr/>
            <p:nvPr/>
          </p:nvSpPr>
          <p:spPr>
            <a:xfrm rot="1712685">
              <a:off x="2216559" y="2585781"/>
              <a:ext cx="167000" cy="14016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2" name="Google Shape;702;p116"/>
            <p:cNvSpPr/>
            <p:nvPr/>
          </p:nvSpPr>
          <p:spPr>
            <a:xfrm rot="1307381">
              <a:off x="1726904" y="2574883"/>
              <a:ext cx="272359" cy="133534"/>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3" name="Google Shape;703;p116"/>
            <p:cNvSpPr/>
            <p:nvPr/>
          </p:nvSpPr>
          <p:spPr>
            <a:xfrm rot="-1039445">
              <a:off x="1593603" y="2586391"/>
              <a:ext cx="205523" cy="133508"/>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4" name="Google Shape;704;p116"/>
            <p:cNvSpPr/>
            <p:nvPr/>
          </p:nvSpPr>
          <p:spPr>
            <a:xfrm rot="-652162">
              <a:off x="1357416" y="2637428"/>
              <a:ext cx="160683" cy="10631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5" name="Google Shape;705;p116"/>
            <p:cNvSpPr/>
            <p:nvPr/>
          </p:nvSpPr>
          <p:spPr>
            <a:xfrm rot="-2450090">
              <a:off x="1282105" y="2637835"/>
              <a:ext cx="119747" cy="14037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706" name="Google Shape;706;p116"/>
          <p:cNvGrpSpPr/>
          <p:nvPr/>
        </p:nvGrpSpPr>
        <p:grpSpPr>
          <a:xfrm>
            <a:off x="2840191" y="2024223"/>
            <a:ext cx="1959066" cy="732899"/>
            <a:chOff x="858991" y="1582801"/>
            <a:chExt cx="1959066" cy="732899"/>
          </a:xfrm>
        </p:grpSpPr>
        <p:grpSp>
          <p:nvGrpSpPr>
            <p:cNvPr id="707" name="Google Shape;707;p116"/>
            <p:cNvGrpSpPr/>
            <p:nvPr/>
          </p:nvGrpSpPr>
          <p:grpSpPr>
            <a:xfrm>
              <a:off x="858991" y="1582801"/>
              <a:ext cx="1959066" cy="732899"/>
              <a:chOff x="2350825" y="1534883"/>
              <a:chExt cx="2378373" cy="888362"/>
            </a:xfrm>
          </p:grpSpPr>
          <p:pic>
            <p:nvPicPr>
              <p:cNvPr id="708" name="Google Shape;708;p116" title="25168861.jpg"/>
              <p:cNvPicPr preferRelativeResize="0"/>
              <p:nvPr/>
            </p:nvPicPr>
            <p:blipFill rotWithShape="1">
              <a:blip r:embed="rId3">
                <a:alphaModFix/>
              </a:blip>
              <a:srcRect b="0" l="0" r="0" t="39217"/>
              <a:stretch/>
            </p:blipFill>
            <p:spPr>
              <a:xfrm>
                <a:off x="2350825" y="1677145"/>
                <a:ext cx="2378373" cy="746099"/>
              </a:xfrm>
              <a:prstGeom prst="rect">
                <a:avLst/>
              </a:prstGeom>
              <a:noFill/>
              <a:ln>
                <a:noFill/>
              </a:ln>
            </p:spPr>
          </p:pic>
          <p:sp>
            <p:nvSpPr>
              <p:cNvPr id="709" name="Google Shape;709;p116"/>
              <p:cNvSpPr/>
              <p:nvPr/>
            </p:nvSpPr>
            <p:spPr>
              <a:xfrm rot="-727380">
                <a:off x="2456298" y="1601349"/>
                <a:ext cx="509973" cy="14021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0" name="Google Shape;710;p116"/>
              <p:cNvSpPr/>
              <p:nvPr/>
            </p:nvSpPr>
            <p:spPr>
              <a:xfrm rot="-2022">
                <a:off x="3123323" y="1596897"/>
                <a:ext cx="5100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1" name="Google Shape;711;p116"/>
              <p:cNvSpPr/>
              <p:nvPr/>
            </p:nvSpPr>
            <p:spPr>
              <a:xfrm rot="867493">
                <a:off x="3142540" y="1619686"/>
                <a:ext cx="177832" cy="140069"/>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2" name="Google Shape;712;p116"/>
              <p:cNvSpPr/>
              <p:nvPr/>
            </p:nvSpPr>
            <p:spPr>
              <a:xfrm rot="-1883061">
                <a:off x="3636471" y="1622596"/>
                <a:ext cx="126158" cy="134236"/>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3" name="Google Shape;713;p116"/>
              <p:cNvSpPr/>
              <p:nvPr/>
            </p:nvSpPr>
            <p:spPr>
              <a:xfrm rot="-346117">
                <a:off x="3768192" y="1600037"/>
                <a:ext cx="235794" cy="134181"/>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4" name="Google Shape;714;p116"/>
              <p:cNvSpPr/>
              <p:nvPr/>
            </p:nvSpPr>
            <p:spPr>
              <a:xfrm rot="1351824">
                <a:off x="4002871" y="1614141"/>
                <a:ext cx="118223" cy="132716"/>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15" name="Google Shape;715;p116"/>
              <p:cNvSpPr/>
              <p:nvPr/>
            </p:nvSpPr>
            <p:spPr>
              <a:xfrm rot="1064026">
                <a:off x="4057036" y="1568269"/>
                <a:ext cx="240319" cy="13272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716" name="Google Shape;716;p116"/>
            <p:cNvSpPr/>
            <p:nvPr/>
          </p:nvSpPr>
          <p:spPr>
            <a:xfrm rot="4190747">
              <a:off x="2557965" y="1692461"/>
              <a:ext cx="240315" cy="13276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717" name="Google Shape;717;p116"/>
          <p:cNvSpPr/>
          <p:nvPr/>
        </p:nvSpPr>
        <p:spPr>
          <a:xfrm>
            <a:off x="6562130" y="3653232"/>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18" name="Google Shape;718;p116"/>
          <p:cNvGrpSpPr/>
          <p:nvPr/>
        </p:nvGrpSpPr>
        <p:grpSpPr>
          <a:xfrm rot="-720331">
            <a:off x="5608013" y="3207266"/>
            <a:ext cx="651579" cy="788072"/>
            <a:chOff x="5268308" y="3360477"/>
            <a:chExt cx="651597" cy="788094"/>
          </a:xfrm>
        </p:grpSpPr>
        <p:grpSp>
          <p:nvGrpSpPr>
            <p:cNvPr id="719" name="Google Shape;719;p116"/>
            <p:cNvGrpSpPr/>
            <p:nvPr/>
          </p:nvGrpSpPr>
          <p:grpSpPr>
            <a:xfrm rot="1640950">
              <a:off x="5406608" y="3407868"/>
              <a:ext cx="374997" cy="693312"/>
              <a:chOff x="5549351" y="3382672"/>
              <a:chExt cx="375007" cy="693330"/>
            </a:xfrm>
          </p:grpSpPr>
          <p:sp>
            <p:nvSpPr>
              <p:cNvPr id="720" name="Google Shape;720;p116"/>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1" name="Google Shape;721;p116"/>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2" name="Google Shape;722;p116"/>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723" name="Google Shape;723;p116"/>
            <p:cNvCxnSpPr>
              <a:stCxn id="722" idx="7"/>
            </p:cNvCxnSpPr>
            <p:nvPr/>
          </p:nvCxnSpPr>
          <p:spPr>
            <a:xfrm flipH="1" rot="-10079311">
              <a:off x="5653262" y="3910679"/>
              <a:ext cx="172987" cy="98144"/>
            </a:xfrm>
            <a:prstGeom prst="straightConnector1">
              <a:avLst/>
            </a:prstGeom>
            <a:noFill/>
            <a:ln cap="flat" cmpd="sng" w="38100">
              <a:solidFill>
                <a:srgbClr val="434343"/>
              </a:solidFill>
              <a:prstDash val="solid"/>
              <a:round/>
              <a:headEnd len="sm" w="sm" type="none"/>
              <a:tailEnd len="med" w="med" type="none"/>
            </a:ln>
          </p:spPr>
        </p:cxnSp>
        <p:cxnSp>
          <p:nvCxnSpPr>
            <p:cNvPr id="724" name="Google Shape;724;p116"/>
            <p:cNvCxnSpPr>
              <a:stCxn id="720" idx="6"/>
            </p:cNvCxnSpPr>
            <p:nvPr/>
          </p:nvCxnSpPr>
          <p:spPr>
            <a:xfrm rot="720326">
              <a:off x="5581111" y="3782793"/>
              <a:ext cx="295667" cy="82198"/>
            </a:xfrm>
            <a:prstGeom prst="straightConnector1">
              <a:avLst/>
            </a:prstGeom>
            <a:noFill/>
            <a:ln cap="flat" cmpd="sng" w="38100">
              <a:solidFill>
                <a:srgbClr val="434343"/>
              </a:solidFill>
              <a:prstDash val="solid"/>
              <a:round/>
              <a:headEnd len="sm" w="sm" type="none"/>
              <a:tailEnd len="med" w="med" type="none"/>
            </a:ln>
          </p:spPr>
        </p:cxnSp>
        <p:cxnSp>
          <p:nvCxnSpPr>
            <p:cNvPr id="725" name="Google Shape;725;p116"/>
            <p:cNvCxnSpPr>
              <a:stCxn id="721" idx="5"/>
            </p:cNvCxnSpPr>
            <p:nvPr/>
          </p:nvCxnSpPr>
          <p:spPr>
            <a:xfrm rot="720467">
              <a:off x="5795716" y="3668301"/>
              <a:ext cx="96614" cy="163454"/>
            </a:xfrm>
            <a:prstGeom prst="straightConnector1">
              <a:avLst/>
            </a:prstGeom>
            <a:noFill/>
            <a:ln cap="flat" cmpd="sng" w="38100">
              <a:solidFill>
                <a:srgbClr val="434343"/>
              </a:solidFill>
              <a:prstDash val="solid"/>
              <a:round/>
              <a:headEnd len="sm" w="sm" type="none"/>
              <a:tailEnd len="med" w="med" type="none"/>
            </a:ln>
          </p:spPr>
        </p:cxnSp>
        <p:cxnSp>
          <p:nvCxnSpPr>
            <p:cNvPr id="726" name="Google Shape;726;p116"/>
            <p:cNvCxnSpPr>
              <a:stCxn id="720" idx="5"/>
              <a:endCxn id="722" idx="1"/>
            </p:cNvCxnSpPr>
            <p:nvPr/>
          </p:nvCxnSpPr>
          <p:spPr>
            <a:xfrm rot="708593">
              <a:off x="5528231" y="3801961"/>
              <a:ext cx="33714" cy="92612"/>
            </a:xfrm>
            <a:prstGeom prst="straightConnector1">
              <a:avLst/>
            </a:prstGeom>
            <a:noFill/>
            <a:ln cap="flat" cmpd="sng" w="38100">
              <a:solidFill>
                <a:srgbClr val="434343"/>
              </a:solidFill>
              <a:prstDash val="solid"/>
              <a:round/>
              <a:headEnd len="sm" w="sm" type="none"/>
              <a:tailEnd len="med" w="med" type="none"/>
            </a:ln>
          </p:spPr>
        </p:cxnSp>
        <p:cxnSp>
          <p:nvCxnSpPr>
            <p:cNvPr id="727" name="Google Shape;727;p116"/>
            <p:cNvCxnSpPr>
              <a:stCxn id="721" idx="3"/>
              <a:endCxn id="720" idx="7"/>
            </p:cNvCxnSpPr>
            <p:nvPr/>
          </p:nvCxnSpPr>
          <p:spPr>
            <a:xfrm flipH="1" rot="714035">
              <a:off x="5604998" y="3625521"/>
              <a:ext cx="74195" cy="64430"/>
            </a:xfrm>
            <a:prstGeom prst="straightConnector1">
              <a:avLst/>
            </a:prstGeom>
            <a:noFill/>
            <a:ln cap="flat" cmpd="sng" w="38100">
              <a:solidFill>
                <a:srgbClr val="434343"/>
              </a:solidFill>
              <a:prstDash val="solid"/>
              <a:round/>
              <a:headEnd len="sm" w="sm" type="none"/>
              <a:tailEnd len="med" w="med" type="none"/>
            </a:ln>
          </p:spPr>
        </p:cxnSp>
      </p:grpSp>
      <p:grpSp>
        <p:nvGrpSpPr>
          <p:cNvPr id="728" name="Google Shape;728;p116"/>
          <p:cNvGrpSpPr/>
          <p:nvPr/>
        </p:nvGrpSpPr>
        <p:grpSpPr>
          <a:xfrm rot="3801485">
            <a:off x="6326977" y="2596320"/>
            <a:ext cx="665995" cy="788071"/>
            <a:chOff x="5268308" y="3360477"/>
            <a:chExt cx="666015" cy="788094"/>
          </a:xfrm>
        </p:grpSpPr>
        <p:grpSp>
          <p:nvGrpSpPr>
            <p:cNvPr id="729" name="Google Shape;729;p116"/>
            <p:cNvGrpSpPr/>
            <p:nvPr/>
          </p:nvGrpSpPr>
          <p:grpSpPr>
            <a:xfrm rot="1640950">
              <a:off x="5406608" y="3407868"/>
              <a:ext cx="374997" cy="693312"/>
              <a:chOff x="5549351" y="3382672"/>
              <a:chExt cx="375007" cy="693330"/>
            </a:xfrm>
          </p:grpSpPr>
          <p:sp>
            <p:nvSpPr>
              <p:cNvPr id="730" name="Google Shape;730;p116"/>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1" name="Google Shape;731;p116"/>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2" name="Google Shape;732;p116"/>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733" name="Google Shape;733;p116"/>
            <p:cNvCxnSpPr>
              <a:stCxn id="732" idx="7"/>
            </p:cNvCxnSpPr>
            <p:nvPr/>
          </p:nvCxnSpPr>
          <p:spPr>
            <a:xfrm rot="-3802769">
              <a:off x="5670460" y="3888442"/>
              <a:ext cx="138592" cy="142616"/>
            </a:xfrm>
            <a:prstGeom prst="straightConnector1">
              <a:avLst/>
            </a:prstGeom>
            <a:noFill/>
            <a:ln cap="flat" cmpd="sng" w="38100">
              <a:solidFill>
                <a:srgbClr val="434343"/>
              </a:solidFill>
              <a:prstDash val="solid"/>
              <a:round/>
              <a:headEnd len="sm" w="sm" type="none"/>
              <a:tailEnd len="med" w="med" type="none"/>
            </a:ln>
          </p:spPr>
        </p:cxnSp>
        <p:cxnSp>
          <p:nvCxnSpPr>
            <p:cNvPr id="734" name="Google Shape;734;p116"/>
            <p:cNvCxnSpPr>
              <a:stCxn id="730" idx="6"/>
            </p:cNvCxnSpPr>
            <p:nvPr/>
          </p:nvCxnSpPr>
          <p:spPr>
            <a:xfrm flipH="1" rot="-3806097">
              <a:off x="5726596" y="3670476"/>
              <a:ext cx="4696" cy="306834"/>
            </a:xfrm>
            <a:prstGeom prst="straightConnector1">
              <a:avLst/>
            </a:prstGeom>
            <a:noFill/>
            <a:ln cap="flat" cmpd="sng" w="38100">
              <a:solidFill>
                <a:srgbClr val="434343"/>
              </a:solidFill>
              <a:prstDash val="solid"/>
              <a:round/>
              <a:headEnd len="sm" w="sm" type="none"/>
              <a:tailEnd len="med" w="med" type="none"/>
            </a:ln>
          </p:spPr>
        </p:cxnSp>
        <p:cxnSp>
          <p:nvCxnSpPr>
            <p:cNvPr id="735" name="Google Shape;735;p116"/>
            <p:cNvCxnSpPr>
              <a:stCxn id="731" idx="5"/>
            </p:cNvCxnSpPr>
            <p:nvPr/>
          </p:nvCxnSpPr>
          <p:spPr>
            <a:xfrm flipH="1" rot="-3799194">
              <a:off x="5777209" y="3682544"/>
              <a:ext cx="133628" cy="134969"/>
            </a:xfrm>
            <a:prstGeom prst="straightConnector1">
              <a:avLst/>
            </a:prstGeom>
            <a:noFill/>
            <a:ln cap="flat" cmpd="sng" w="38100">
              <a:solidFill>
                <a:srgbClr val="434343"/>
              </a:solidFill>
              <a:prstDash val="solid"/>
              <a:round/>
              <a:headEnd len="sm" w="sm" type="none"/>
              <a:tailEnd len="med" w="med" type="none"/>
            </a:ln>
          </p:spPr>
        </p:cxnSp>
        <p:cxnSp>
          <p:nvCxnSpPr>
            <p:cNvPr id="736" name="Google Shape;736;p116"/>
            <p:cNvCxnSpPr>
              <a:stCxn id="730" idx="5"/>
              <a:endCxn id="732" idx="1"/>
            </p:cNvCxnSpPr>
            <p:nvPr/>
          </p:nvCxnSpPr>
          <p:spPr>
            <a:xfrm flipH="1" rot="-3800396">
              <a:off x="5504637" y="3820227"/>
              <a:ext cx="80901" cy="56081"/>
            </a:xfrm>
            <a:prstGeom prst="straightConnector1">
              <a:avLst/>
            </a:prstGeom>
            <a:noFill/>
            <a:ln cap="flat" cmpd="sng" w="38100">
              <a:solidFill>
                <a:srgbClr val="434343"/>
              </a:solidFill>
              <a:prstDash val="solid"/>
              <a:round/>
              <a:headEnd len="sm" w="sm" type="none"/>
              <a:tailEnd len="med" w="med" type="none"/>
            </a:ln>
          </p:spPr>
        </p:cxnSp>
        <p:cxnSp>
          <p:nvCxnSpPr>
            <p:cNvPr id="737" name="Google Shape;737;p116"/>
            <p:cNvCxnSpPr>
              <a:stCxn id="731" idx="3"/>
              <a:endCxn id="730" idx="7"/>
            </p:cNvCxnSpPr>
            <p:nvPr/>
          </p:nvCxnSpPr>
          <p:spPr>
            <a:xfrm rot="6999604">
              <a:off x="5601795" y="3629881"/>
              <a:ext cx="80901" cy="55410"/>
            </a:xfrm>
            <a:prstGeom prst="straightConnector1">
              <a:avLst/>
            </a:prstGeom>
            <a:noFill/>
            <a:ln cap="flat" cmpd="sng" w="38100">
              <a:solidFill>
                <a:srgbClr val="434343"/>
              </a:solidFill>
              <a:prstDash val="solid"/>
              <a:round/>
              <a:headEnd len="sm" w="sm" type="none"/>
              <a:tailEnd len="med" w="med" type="none"/>
            </a:ln>
          </p:spPr>
        </p:cxnSp>
      </p:grpSp>
      <p:grpSp>
        <p:nvGrpSpPr>
          <p:cNvPr id="738" name="Google Shape;738;p116"/>
          <p:cNvGrpSpPr/>
          <p:nvPr/>
        </p:nvGrpSpPr>
        <p:grpSpPr>
          <a:xfrm rot="8234464">
            <a:off x="7035559" y="3202058"/>
            <a:ext cx="667800" cy="788076"/>
            <a:chOff x="5268308" y="3360477"/>
            <a:chExt cx="667815" cy="788094"/>
          </a:xfrm>
        </p:grpSpPr>
        <p:grpSp>
          <p:nvGrpSpPr>
            <p:cNvPr id="739" name="Google Shape;739;p116"/>
            <p:cNvGrpSpPr/>
            <p:nvPr/>
          </p:nvGrpSpPr>
          <p:grpSpPr>
            <a:xfrm rot="1640950">
              <a:off x="5406608" y="3407868"/>
              <a:ext cx="374997" cy="693312"/>
              <a:chOff x="5549351" y="3382672"/>
              <a:chExt cx="375007" cy="693330"/>
            </a:xfrm>
          </p:grpSpPr>
          <p:sp>
            <p:nvSpPr>
              <p:cNvPr id="740" name="Google Shape;740;p116"/>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1" name="Google Shape;741;p116"/>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2" name="Google Shape;742;p116"/>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743" name="Google Shape;743;p116"/>
            <p:cNvCxnSpPr>
              <a:stCxn id="742" idx="7"/>
            </p:cNvCxnSpPr>
            <p:nvPr/>
          </p:nvCxnSpPr>
          <p:spPr>
            <a:xfrm flipH="1" rot="-8233294">
              <a:off x="5690504" y="3873346"/>
              <a:ext cx="98503" cy="172809"/>
            </a:xfrm>
            <a:prstGeom prst="straightConnector1">
              <a:avLst/>
            </a:prstGeom>
            <a:noFill/>
            <a:ln cap="flat" cmpd="sng" w="38100">
              <a:solidFill>
                <a:srgbClr val="434343"/>
              </a:solidFill>
              <a:prstDash val="solid"/>
              <a:round/>
              <a:headEnd len="sm" w="sm" type="none"/>
              <a:tailEnd len="med" w="med" type="none"/>
            </a:ln>
          </p:spPr>
        </p:cxnSp>
        <p:cxnSp>
          <p:nvCxnSpPr>
            <p:cNvPr id="744" name="Google Shape;744;p116"/>
            <p:cNvCxnSpPr>
              <a:stCxn id="740" idx="6"/>
            </p:cNvCxnSpPr>
            <p:nvPr/>
          </p:nvCxnSpPr>
          <p:spPr>
            <a:xfrm flipH="1" rot="-8235468">
              <a:off x="5580867" y="3783662"/>
              <a:ext cx="296154" cy="80461"/>
            </a:xfrm>
            <a:prstGeom prst="straightConnector1">
              <a:avLst/>
            </a:prstGeom>
            <a:noFill/>
            <a:ln cap="flat" cmpd="sng" w="38100">
              <a:solidFill>
                <a:srgbClr val="434343"/>
              </a:solidFill>
              <a:prstDash val="solid"/>
              <a:round/>
              <a:headEnd len="sm" w="sm" type="none"/>
              <a:tailEnd len="med" w="med" type="none"/>
            </a:ln>
          </p:spPr>
        </p:cxnSp>
        <p:cxnSp>
          <p:nvCxnSpPr>
            <p:cNvPr id="745" name="Google Shape;745;p116"/>
            <p:cNvCxnSpPr>
              <a:stCxn id="741" idx="5"/>
            </p:cNvCxnSpPr>
            <p:nvPr/>
          </p:nvCxnSpPr>
          <p:spPr>
            <a:xfrm rot="2564312">
              <a:off x="5760696" y="3704490"/>
              <a:ext cx="166653" cy="91076"/>
            </a:xfrm>
            <a:prstGeom prst="straightConnector1">
              <a:avLst/>
            </a:prstGeom>
            <a:noFill/>
            <a:ln cap="flat" cmpd="sng" w="38100">
              <a:solidFill>
                <a:srgbClr val="434343"/>
              </a:solidFill>
              <a:prstDash val="solid"/>
              <a:round/>
              <a:headEnd len="sm" w="sm" type="none"/>
              <a:tailEnd len="med" w="med" type="none"/>
            </a:ln>
          </p:spPr>
        </p:cxnSp>
        <p:cxnSp>
          <p:nvCxnSpPr>
            <p:cNvPr id="746" name="Google Shape;746;p116"/>
            <p:cNvCxnSpPr>
              <a:stCxn id="740" idx="5"/>
              <a:endCxn id="742" idx="1"/>
            </p:cNvCxnSpPr>
            <p:nvPr/>
          </p:nvCxnSpPr>
          <p:spPr>
            <a:xfrm rot="2566377">
              <a:off x="5506875" y="3817168"/>
              <a:ext cx="76425" cy="62198"/>
            </a:xfrm>
            <a:prstGeom prst="straightConnector1">
              <a:avLst/>
            </a:prstGeom>
            <a:noFill/>
            <a:ln cap="flat" cmpd="sng" w="38100">
              <a:solidFill>
                <a:srgbClr val="434343"/>
              </a:solidFill>
              <a:prstDash val="solid"/>
              <a:round/>
              <a:headEnd len="sm" w="sm" type="none"/>
              <a:tailEnd len="med" w="med" type="none"/>
            </a:ln>
          </p:spPr>
        </p:cxnSp>
        <p:cxnSp>
          <p:nvCxnSpPr>
            <p:cNvPr id="747" name="Google Shape;747;p116"/>
            <p:cNvCxnSpPr>
              <a:stCxn id="741" idx="3"/>
              <a:endCxn id="740" idx="7"/>
            </p:cNvCxnSpPr>
            <p:nvPr/>
          </p:nvCxnSpPr>
          <p:spPr>
            <a:xfrm flipH="1" rot="2581504">
              <a:off x="5626857" y="3610988"/>
              <a:ext cx="30777" cy="93196"/>
            </a:xfrm>
            <a:prstGeom prst="straightConnector1">
              <a:avLst/>
            </a:prstGeom>
            <a:noFill/>
            <a:ln cap="flat" cmpd="sng" w="38100">
              <a:solidFill>
                <a:srgbClr val="434343"/>
              </a:solidFill>
              <a:prstDash val="solid"/>
              <a:round/>
              <a:headEnd len="sm" w="sm" type="none"/>
              <a:tailEnd len="med" w="med" type="none"/>
            </a:ln>
          </p:spPr>
        </p:cxnSp>
      </p:grpSp>
      <p:grpSp>
        <p:nvGrpSpPr>
          <p:cNvPr id="748" name="Google Shape;748;p116"/>
          <p:cNvGrpSpPr/>
          <p:nvPr/>
        </p:nvGrpSpPr>
        <p:grpSpPr>
          <a:xfrm rot="-8960807">
            <a:off x="6725130" y="3968316"/>
            <a:ext cx="651545" cy="788031"/>
            <a:chOff x="5268308" y="3360477"/>
            <a:chExt cx="651597" cy="788094"/>
          </a:xfrm>
        </p:grpSpPr>
        <p:grpSp>
          <p:nvGrpSpPr>
            <p:cNvPr id="749" name="Google Shape;749;p116"/>
            <p:cNvGrpSpPr/>
            <p:nvPr/>
          </p:nvGrpSpPr>
          <p:grpSpPr>
            <a:xfrm rot="1640950">
              <a:off x="5406608" y="3407868"/>
              <a:ext cx="374997" cy="693312"/>
              <a:chOff x="5549351" y="3382672"/>
              <a:chExt cx="375007" cy="693330"/>
            </a:xfrm>
          </p:grpSpPr>
          <p:sp>
            <p:nvSpPr>
              <p:cNvPr id="750" name="Google Shape;750;p116"/>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1" name="Google Shape;751;p116"/>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2" name="Google Shape;752;p116"/>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753" name="Google Shape;753;p116"/>
            <p:cNvCxnSpPr>
              <a:stCxn id="752" idx="7"/>
            </p:cNvCxnSpPr>
            <p:nvPr/>
          </p:nvCxnSpPr>
          <p:spPr>
            <a:xfrm rot="-1839549">
              <a:off x="5642978" y="3937216"/>
              <a:ext cx="193556" cy="45070"/>
            </a:xfrm>
            <a:prstGeom prst="straightConnector1">
              <a:avLst/>
            </a:prstGeom>
            <a:noFill/>
            <a:ln cap="flat" cmpd="sng" w="38100">
              <a:solidFill>
                <a:srgbClr val="434343"/>
              </a:solidFill>
              <a:prstDash val="solid"/>
              <a:round/>
              <a:headEnd len="sm" w="sm" type="none"/>
              <a:tailEnd len="med" w="med" type="none"/>
            </a:ln>
          </p:spPr>
        </p:cxnSp>
        <p:cxnSp>
          <p:nvCxnSpPr>
            <p:cNvPr id="754" name="Google Shape;754;p116"/>
            <p:cNvCxnSpPr>
              <a:stCxn id="750" idx="6"/>
            </p:cNvCxnSpPr>
            <p:nvPr/>
          </p:nvCxnSpPr>
          <p:spPr>
            <a:xfrm rot="-1839243">
              <a:off x="5648038" y="3693492"/>
              <a:ext cx="161811" cy="260802"/>
            </a:xfrm>
            <a:prstGeom prst="straightConnector1">
              <a:avLst/>
            </a:prstGeom>
            <a:noFill/>
            <a:ln cap="flat" cmpd="sng" w="38100">
              <a:solidFill>
                <a:srgbClr val="434343"/>
              </a:solidFill>
              <a:prstDash val="solid"/>
              <a:round/>
              <a:headEnd len="sm" w="sm" type="none"/>
              <a:tailEnd len="med" w="med" type="none"/>
            </a:ln>
          </p:spPr>
        </p:cxnSp>
        <p:cxnSp>
          <p:nvCxnSpPr>
            <p:cNvPr id="755" name="Google Shape;755;p116"/>
            <p:cNvCxnSpPr>
              <a:stCxn id="751" idx="5"/>
            </p:cNvCxnSpPr>
            <p:nvPr/>
          </p:nvCxnSpPr>
          <p:spPr>
            <a:xfrm flipH="1" rot="-1826615">
              <a:off x="5824188" y="3657083"/>
              <a:ext cx="39669" cy="185890"/>
            </a:xfrm>
            <a:prstGeom prst="straightConnector1">
              <a:avLst/>
            </a:prstGeom>
            <a:noFill/>
            <a:ln cap="flat" cmpd="sng" w="38100">
              <a:solidFill>
                <a:srgbClr val="434343"/>
              </a:solidFill>
              <a:prstDash val="solid"/>
              <a:round/>
              <a:headEnd len="sm" w="sm" type="none"/>
              <a:tailEnd len="med" w="med" type="none"/>
            </a:ln>
          </p:spPr>
        </p:cxnSp>
        <p:cxnSp>
          <p:nvCxnSpPr>
            <p:cNvPr id="756" name="Google Shape;756;p116"/>
            <p:cNvCxnSpPr>
              <a:stCxn id="750" idx="5"/>
              <a:endCxn id="752" idx="1"/>
            </p:cNvCxnSpPr>
            <p:nvPr/>
          </p:nvCxnSpPr>
          <p:spPr>
            <a:xfrm flipH="1" rot="-1839040">
              <a:off x="5526407" y="3802734"/>
              <a:ext cx="37662" cy="91067"/>
            </a:xfrm>
            <a:prstGeom prst="straightConnector1">
              <a:avLst/>
            </a:prstGeom>
            <a:noFill/>
            <a:ln cap="flat" cmpd="sng" w="38100">
              <a:solidFill>
                <a:srgbClr val="434343"/>
              </a:solidFill>
              <a:prstDash val="solid"/>
              <a:round/>
              <a:headEnd len="sm" w="sm" type="none"/>
              <a:tailEnd len="med" w="med" type="none"/>
            </a:ln>
          </p:spPr>
        </p:cxnSp>
        <p:cxnSp>
          <p:nvCxnSpPr>
            <p:cNvPr id="757" name="Google Shape;757;p116"/>
            <p:cNvCxnSpPr>
              <a:stCxn id="751" idx="3"/>
              <a:endCxn id="750" idx="7"/>
            </p:cNvCxnSpPr>
            <p:nvPr/>
          </p:nvCxnSpPr>
          <p:spPr>
            <a:xfrm rot="8956604">
              <a:off x="5593214" y="3656321"/>
              <a:ext cx="98064" cy="2830"/>
            </a:xfrm>
            <a:prstGeom prst="straightConnector1">
              <a:avLst/>
            </a:prstGeom>
            <a:noFill/>
            <a:ln cap="flat" cmpd="sng" w="38100">
              <a:solidFill>
                <a:srgbClr val="434343"/>
              </a:solidFill>
              <a:prstDash val="solid"/>
              <a:round/>
              <a:headEnd len="sm" w="sm" type="none"/>
              <a:tailEnd len="med" w="med" type="none"/>
            </a:ln>
          </p:spPr>
        </p:cxnSp>
      </p:grpSp>
      <p:grpSp>
        <p:nvGrpSpPr>
          <p:cNvPr id="758" name="Google Shape;758;p116"/>
          <p:cNvGrpSpPr/>
          <p:nvPr/>
        </p:nvGrpSpPr>
        <p:grpSpPr>
          <a:xfrm rot="-5140560">
            <a:off x="5930818" y="3966563"/>
            <a:ext cx="651628" cy="788131"/>
            <a:chOff x="5268308" y="3360477"/>
            <a:chExt cx="651597" cy="788094"/>
          </a:xfrm>
        </p:grpSpPr>
        <p:grpSp>
          <p:nvGrpSpPr>
            <p:cNvPr id="759" name="Google Shape;759;p116"/>
            <p:cNvGrpSpPr/>
            <p:nvPr/>
          </p:nvGrpSpPr>
          <p:grpSpPr>
            <a:xfrm rot="1640950">
              <a:off x="5406608" y="3407868"/>
              <a:ext cx="374997" cy="693312"/>
              <a:chOff x="5549351" y="3382672"/>
              <a:chExt cx="375007" cy="693330"/>
            </a:xfrm>
          </p:grpSpPr>
          <p:sp>
            <p:nvSpPr>
              <p:cNvPr id="760" name="Google Shape;760;p116"/>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1" name="Google Shape;761;p116"/>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2" name="Google Shape;762;p116"/>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763" name="Google Shape;763;p116"/>
            <p:cNvCxnSpPr>
              <a:stCxn id="762" idx="7"/>
            </p:cNvCxnSpPr>
            <p:nvPr/>
          </p:nvCxnSpPr>
          <p:spPr>
            <a:xfrm rot="-5649990">
              <a:off x="5717046" y="3863021"/>
              <a:ext cx="45420" cy="193459"/>
            </a:xfrm>
            <a:prstGeom prst="straightConnector1">
              <a:avLst/>
            </a:prstGeom>
            <a:noFill/>
            <a:ln cap="flat" cmpd="sng" w="38100">
              <a:solidFill>
                <a:srgbClr val="434343"/>
              </a:solidFill>
              <a:prstDash val="solid"/>
              <a:round/>
              <a:headEnd len="sm" w="sm" type="none"/>
              <a:tailEnd len="med" w="med" type="none"/>
            </a:ln>
          </p:spPr>
        </p:cxnSp>
        <p:cxnSp>
          <p:nvCxnSpPr>
            <p:cNvPr id="764" name="Google Shape;764;p116"/>
            <p:cNvCxnSpPr>
              <a:stCxn id="760" idx="6"/>
            </p:cNvCxnSpPr>
            <p:nvPr/>
          </p:nvCxnSpPr>
          <p:spPr>
            <a:xfrm flipH="1" rot="-5660996">
              <a:off x="5647861" y="3693616"/>
              <a:ext cx="162167" cy="260553"/>
            </a:xfrm>
            <a:prstGeom prst="straightConnector1">
              <a:avLst/>
            </a:prstGeom>
            <a:noFill/>
            <a:ln cap="flat" cmpd="sng" w="38100">
              <a:solidFill>
                <a:srgbClr val="434343"/>
              </a:solidFill>
              <a:prstDash val="solid"/>
              <a:round/>
              <a:headEnd len="sm" w="sm" type="none"/>
              <a:tailEnd len="med" w="med" type="none"/>
            </a:ln>
          </p:spPr>
        </p:cxnSp>
        <p:cxnSp>
          <p:nvCxnSpPr>
            <p:cNvPr id="765" name="Google Shape;765;p116"/>
            <p:cNvCxnSpPr>
              <a:stCxn id="761" idx="5"/>
            </p:cNvCxnSpPr>
            <p:nvPr/>
          </p:nvCxnSpPr>
          <p:spPr>
            <a:xfrm flipH="1" rot="-5657908">
              <a:off x="5751964" y="3726559"/>
              <a:ext cx="184118" cy="46938"/>
            </a:xfrm>
            <a:prstGeom prst="straightConnector1">
              <a:avLst/>
            </a:prstGeom>
            <a:noFill/>
            <a:ln cap="flat" cmpd="sng" w="38100">
              <a:solidFill>
                <a:srgbClr val="434343"/>
              </a:solidFill>
              <a:prstDash val="solid"/>
              <a:round/>
              <a:headEnd len="sm" w="sm" type="none"/>
              <a:tailEnd len="med" w="med" type="none"/>
            </a:ln>
          </p:spPr>
        </p:cxnSp>
        <p:cxnSp>
          <p:nvCxnSpPr>
            <p:cNvPr id="766" name="Google Shape;766;p116"/>
            <p:cNvCxnSpPr>
              <a:stCxn id="760" idx="5"/>
              <a:endCxn id="762" idx="1"/>
            </p:cNvCxnSpPr>
            <p:nvPr/>
          </p:nvCxnSpPr>
          <p:spPr>
            <a:xfrm flipH="1" rot="-5662314">
              <a:off x="5495895" y="3845103"/>
              <a:ext cx="98386" cy="6329"/>
            </a:xfrm>
            <a:prstGeom prst="straightConnector1">
              <a:avLst/>
            </a:prstGeom>
            <a:noFill/>
            <a:ln cap="flat" cmpd="sng" w="38100">
              <a:solidFill>
                <a:srgbClr val="434343"/>
              </a:solidFill>
              <a:prstDash val="solid"/>
              <a:round/>
              <a:headEnd len="sm" w="sm" type="none"/>
              <a:tailEnd len="med" w="med" type="none"/>
            </a:ln>
          </p:spPr>
        </p:cxnSp>
        <p:cxnSp>
          <p:nvCxnSpPr>
            <p:cNvPr id="767" name="Google Shape;767;p116"/>
            <p:cNvCxnSpPr>
              <a:stCxn id="761" idx="3"/>
              <a:endCxn id="760" idx="7"/>
            </p:cNvCxnSpPr>
            <p:nvPr/>
          </p:nvCxnSpPr>
          <p:spPr>
            <a:xfrm rot="5147679">
              <a:off x="5621791" y="3613063"/>
              <a:ext cx="40910" cy="89045"/>
            </a:xfrm>
            <a:prstGeom prst="straightConnector1">
              <a:avLst/>
            </a:prstGeom>
            <a:noFill/>
            <a:ln cap="flat" cmpd="sng" w="38100">
              <a:solidFill>
                <a:srgbClr val="434343"/>
              </a:solidFill>
              <a:prstDash val="solid"/>
              <a:round/>
              <a:headEnd len="sm" w="sm" type="none"/>
              <a:tailEnd len="med" w="med" type="none"/>
            </a:ln>
          </p:spPr>
        </p:cxnSp>
      </p:grpSp>
      <p:grpSp>
        <p:nvGrpSpPr>
          <p:cNvPr id="768" name="Google Shape;768;p116"/>
          <p:cNvGrpSpPr/>
          <p:nvPr/>
        </p:nvGrpSpPr>
        <p:grpSpPr>
          <a:xfrm>
            <a:off x="6175860" y="3251573"/>
            <a:ext cx="956361" cy="917706"/>
            <a:chOff x="6542868" y="3227306"/>
            <a:chExt cx="956361" cy="917706"/>
          </a:xfrm>
        </p:grpSpPr>
        <p:cxnSp>
          <p:nvCxnSpPr>
            <p:cNvPr id="769" name="Google Shape;769;p116"/>
            <p:cNvCxnSpPr>
              <a:stCxn id="770" idx="1"/>
              <a:endCxn id="771" idx="5"/>
            </p:cNvCxnSpPr>
            <p:nvPr/>
          </p:nvCxnSpPr>
          <p:spPr>
            <a:xfrm rot="10800000">
              <a:off x="7087564" y="3387949"/>
              <a:ext cx="233700" cy="222900"/>
            </a:xfrm>
            <a:prstGeom prst="straightConnector1">
              <a:avLst/>
            </a:prstGeom>
            <a:noFill/>
            <a:ln cap="flat" cmpd="sng" w="38100">
              <a:solidFill>
                <a:srgbClr val="434343"/>
              </a:solidFill>
              <a:prstDash val="solid"/>
              <a:round/>
              <a:headEnd len="sm" w="sm" type="none"/>
              <a:tailEnd len="med" w="med" type="none"/>
            </a:ln>
          </p:spPr>
        </p:cxnSp>
        <p:cxnSp>
          <p:nvCxnSpPr>
            <p:cNvPr id="772" name="Google Shape;772;p116"/>
            <p:cNvCxnSpPr>
              <a:stCxn id="773" idx="7"/>
              <a:endCxn id="771" idx="3"/>
            </p:cNvCxnSpPr>
            <p:nvPr/>
          </p:nvCxnSpPr>
          <p:spPr>
            <a:xfrm flipH="1" rot="10800000">
              <a:off x="6724163" y="3387908"/>
              <a:ext cx="232200" cy="224700"/>
            </a:xfrm>
            <a:prstGeom prst="straightConnector1">
              <a:avLst/>
            </a:prstGeom>
            <a:noFill/>
            <a:ln cap="flat" cmpd="sng" w="38100">
              <a:solidFill>
                <a:srgbClr val="434343"/>
              </a:solidFill>
              <a:prstDash val="solid"/>
              <a:round/>
              <a:headEnd len="sm" w="sm" type="none"/>
              <a:tailEnd len="med" w="med" type="none"/>
            </a:ln>
          </p:spPr>
        </p:cxnSp>
        <p:cxnSp>
          <p:nvCxnSpPr>
            <p:cNvPr id="774" name="Google Shape;774;p116"/>
            <p:cNvCxnSpPr>
              <a:stCxn id="773" idx="5"/>
              <a:endCxn id="775" idx="0"/>
            </p:cNvCxnSpPr>
            <p:nvPr/>
          </p:nvCxnSpPr>
          <p:spPr>
            <a:xfrm>
              <a:off x="6703798" y="3744129"/>
              <a:ext cx="85200" cy="197400"/>
            </a:xfrm>
            <a:prstGeom prst="straightConnector1">
              <a:avLst/>
            </a:prstGeom>
            <a:noFill/>
            <a:ln cap="flat" cmpd="sng" w="38100">
              <a:solidFill>
                <a:srgbClr val="434343"/>
              </a:solidFill>
              <a:prstDash val="solid"/>
              <a:round/>
              <a:headEnd len="sm" w="sm" type="none"/>
              <a:tailEnd len="med" w="med" type="none"/>
            </a:ln>
          </p:spPr>
        </p:cxnSp>
        <p:cxnSp>
          <p:nvCxnSpPr>
            <p:cNvPr id="776" name="Google Shape;776;p116"/>
            <p:cNvCxnSpPr>
              <a:stCxn id="770" idx="3"/>
              <a:endCxn id="777" idx="0"/>
            </p:cNvCxnSpPr>
            <p:nvPr/>
          </p:nvCxnSpPr>
          <p:spPr>
            <a:xfrm flipH="1">
              <a:off x="7252646" y="3742795"/>
              <a:ext cx="85800" cy="198300"/>
            </a:xfrm>
            <a:prstGeom prst="straightConnector1">
              <a:avLst/>
            </a:prstGeom>
            <a:noFill/>
            <a:ln cap="flat" cmpd="sng" w="38100">
              <a:solidFill>
                <a:srgbClr val="434343"/>
              </a:solidFill>
              <a:prstDash val="solid"/>
              <a:round/>
              <a:headEnd len="sm" w="sm" type="none"/>
              <a:tailEnd len="med" w="med" type="none"/>
            </a:ln>
          </p:spPr>
        </p:cxnSp>
        <p:cxnSp>
          <p:nvCxnSpPr>
            <p:cNvPr id="778" name="Google Shape;778;p116"/>
            <p:cNvCxnSpPr>
              <a:stCxn id="777" idx="2"/>
              <a:endCxn id="775" idx="6"/>
            </p:cNvCxnSpPr>
            <p:nvPr/>
          </p:nvCxnSpPr>
          <p:spPr>
            <a:xfrm rot="10800000">
              <a:off x="6899235" y="4014248"/>
              <a:ext cx="245100" cy="2400"/>
            </a:xfrm>
            <a:prstGeom prst="straightConnector1">
              <a:avLst/>
            </a:prstGeom>
            <a:noFill/>
            <a:ln cap="flat" cmpd="sng" w="38100">
              <a:solidFill>
                <a:srgbClr val="434343"/>
              </a:solidFill>
              <a:prstDash val="solid"/>
              <a:round/>
              <a:headEnd len="sm" w="sm" type="none"/>
              <a:tailEnd len="med" w="med" type="none"/>
            </a:ln>
          </p:spPr>
        </p:cxnSp>
        <p:cxnSp>
          <p:nvCxnSpPr>
            <p:cNvPr id="779" name="Google Shape;779;p116"/>
            <p:cNvCxnSpPr>
              <a:stCxn id="777" idx="1"/>
              <a:endCxn id="717" idx="5"/>
            </p:cNvCxnSpPr>
            <p:nvPr/>
          </p:nvCxnSpPr>
          <p:spPr>
            <a:xfrm rot="10800000">
              <a:off x="7087544" y="3789476"/>
              <a:ext cx="95700" cy="166800"/>
            </a:xfrm>
            <a:prstGeom prst="straightConnector1">
              <a:avLst/>
            </a:prstGeom>
            <a:noFill/>
            <a:ln cap="flat" cmpd="sng" w="38100">
              <a:solidFill>
                <a:srgbClr val="434343"/>
              </a:solidFill>
              <a:prstDash val="solid"/>
              <a:round/>
              <a:headEnd len="sm" w="sm" type="none"/>
              <a:tailEnd len="med" w="med" type="none"/>
            </a:ln>
          </p:spPr>
        </p:cxnSp>
        <p:cxnSp>
          <p:nvCxnSpPr>
            <p:cNvPr id="780" name="Google Shape;780;p116"/>
            <p:cNvCxnSpPr>
              <a:stCxn id="775" idx="7"/>
              <a:endCxn id="717" idx="3"/>
            </p:cNvCxnSpPr>
            <p:nvPr/>
          </p:nvCxnSpPr>
          <p:spPr>
            <a:xfrm flipH="1" rot="10800000">
              <a:off x="6858805" y="3789455"/>
              <a:ext cx="97500" cy="165300"/>
            </a:xfrm>
            <a:prstGeom prst="straightConnector1">
              <a:avLst/>
            </a:prstGeom>
            <a:noFill/>
            <a:ln cap="flat" cmpd="sng" w="38100">
              <a:solidFill>
                <a:srgbClr val="434343"/>
              </a:solidFill>
              <a:prstDash val="solid"/>
              <a:round/>
              <a:headEnd len="sm" w="sm" type="none"/>
              <a:tailEnd len="med" w="med" type="none"/>
            </a:ln>
          </p:spPr>
        </p:cxnSp>
        <p:cxnSp>
          <p:nvCxnSpPr>
            <p:cNvPr id="781" name="Google Shape;781;p116"/>
            <p:cNvCxnSpPr>
              <a:stCxn id="773" idx="6"/>
              <a:endCxn id="717" idx="2"/>
            </p:cNvCxnSpPr>
            <p:nvPr/>
          </p:nvCxnSpPr>
          <p:spPr>
            <a:xfrm>
              <a:off x="6740868" y="3682498"/>
              <a:ext cx="188400" cy="40500"/>
            </a:xfrm>
            <a:prstGeom prst="straightConnector1">
              <a:avLst/>
            </a:prstGeom>
            <a:noFill/>
            <a:ln cap="flat" cmpd="sng" w="38100">
              <a:solidFill>
                <a:srgbClr val="434343"/>
              </a:solidFill>
              <a:prstDash val="solid"/>
              <a:round/>
              <a:headEnd len="sm" w="sm" type="none"/>
              <a:tailEnd len="med" w="med" type="none"/>
            </a:ln>
          </p:spPr>
        </p:cxnSp>
        <p:cxnSp>
          <p:nvCxnSpPr>
            <p:cNvPr id="782" name="Google Shape;782;p116"/>
            <p:cNvCxnSpPr>
              <a:stCxn id="717" idx="6"/>
              <a:endCxn id="770" idx="2"/>
            </p:cNvCxnSpPr>
            <p:nvPr/>
          </p:nvCxnSpPr>
          <p:spPr>
            <a:xfrm flipH="1" rot="10800000">
              <a:off x="7114839" y="3680415"/>
              <a:ext cx="188100" cy="42600"/>
            </a:xfrm>
            <a:prstGeom prst="straightConnector1">
              <a:avLst/>
            </a:prstGeom>
            <a:noFill/>
            <a:ln cap="flat" cmpd="sng" w="38100">
              <a:solidFill>
                <a:srgbClr val="434343"/>
              </a:solidFill>
              <a:prstDash val="solid"/>
              <a:round/>
              <a:headEnd len="sm" w="sm" type="none"/>
              <a:tailEnd len="med" w="med" type="none"/>
            </a:ln>
          </p:spPr>
        </p:cxnSp>
        <p:cxnSp>
          <p:nvCxnSpPr>
            <p:cNvPr id="783" name="Google Shape;783;p116"/>
            <p:cNvCxnSpPr>
              <a:stCxn id="717" idx="0"/>
              <a:endCxn id="771" idx="4"/>
            </p:cNvCxnSpPr>
            <p:nvPr/>
          </p:nvCxnSpPr>
          <p:spPr>
            <a:xfrm rot="10800000">
              <a:off x="7021989" y="3415365"/>
              <a:ext cx="0" cy="213600"/>
            </a:xfrm>
            <a:prstGeom prst="straightConnector1">
              <a:avLst/>
            </a:prstGeom>
            <a:noFill/>
            <a:ln cap="flat" cmpd="sng" w="38100">
              <a:solidFill>
                <a:srgbClr val="434343"/>
              </a:solidFill>
              <a:prstDash val="solid"/>
              <a:round/>
              <a:headEnd len="sm" w="sm" type="none"/>
              <a:tailEnd len="med" w="med" type="none"/>
            </a:ln>
          </p:spPr>
        </p:cxnSp>
        <p:sp>
          <p:nvSpPr>
            <p:cNvPr id="771" name="Google Shape;771;p116"/>
            <p:cNvSpPr/>
            <p:nvPr/>
          </p:nvSpPr>
          <p:spPr>
            <a:xfrm>
              <a:off x="6929139" y="3227306"/>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3" name="Google Shape;773;p116"/>
            <p:cNvSpPr/>
            <p:nvPr/>
          </p:nvSpPr>
          <p:spPr>
            <a:xfrm rot="523925">
              <a:off x="6556192" y="3574290"/>
              <a:ext cx="185753" cy="18821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5" name="Google Shape;775;p116"/>
            <p:cNvSpPr/>
            <p:nvPr/>
          </p:nvSpPr>
          <p:spPr>
            <a:xfrm rot="-721035">
              <a:off x="6715274" y="3939451"/>
              <a:ext cx="185873" cy="188221"/>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7" name="Google Shape;777;p116"/>
            <p:cNvSpPr/>
            <p:nvPr/>
          </p:nvSpPr>
          <p:spPr>
            <a:xfrm rot="631716">
              <a:off x="7142773" y="3939602"/>
              <a:ext cx="185524" cy="18799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0" name="Google Shape;770;p116"/>
            <p:cNvSpPr/>
            <p:nvPr/>
          </p:nvSpPr>
          <p:spPr>
            <a:xfrm rot="-445406">
              <a:off x="7302101" y="3574249"/>
              <a:ext cx="185757" cy="18817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784" name="Google Shape;784;p116"/>
          <p:cNvCxnSpPr/>
          <p:nvPr/>
        </p:nvCxnSpPr>
        <p:spPr>
          <a:xfrm flipH="1" rot="10800000">
            <a:off x="7639532" y="2006529"/>
            <a:ext cx="878700" cy="321300"/>
          </a:xfrm>
          <a:prstGeom prst="straightConnector1">
            <a:avLst/>
          </a:prstGeom>
          <a:noFill/>
          <a:ln cap="flat" cmpd="sng" w="28575">
            <a:solidFill>
              <a:srgbClr val="434343"/>
            </a:solidFill>
            <a:prstDash val="solid"/>
            <a:round/>
            <a:headEnd len="med" w="med" type="none"/>
            <a:tailEnd len="med" w="med" type="stealth"/>
          </a:ln>
        </p:spPr>
      </p:cxnSp>
      <p:sp>
        <p:nvSpPr>
          <p:cNvPr id="785" name="Google Shape;785;p116"/>
          <p:cNvSpPr txBox="1"/>
          <p:nvPr/>
        </p:nvSpPr>
        <p:spPr>
          <a:xfrm>
            <a:off x="7493575" y="2290150"/>
            <a:ext cx="1576500" cy="53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Evaluation and next steps</a:t>
            </a:r>
            <a:endParaRPr b="1">
              <a:solidFill>
                <a:srgbClr val="434343"/>
              </a:solidFill>
              <a:latin typeface="Montserrat"/>
              <a:ea typeface="Montserrat"/>
              <a:cs typeface="Montserrat"/>
              <a:sym typeface="Montserrat"/>
            </a:endParaRPr>
          </a:p>
        </p:txBody>
      </p:sp>
      <p:sp>
        <p:nvSpPr>
          <p:cNvPr id="786" name="Google Shape;786;p116"/>
          <p:cNvSpPr txBox="1"/>
          <p:nvPr/>
        </p:nvSpPr>
        <p:spPr>
          <a:xfrm>
            <a:off x="-6525" y="1167300"/>
            <a:ext cx="955800" cy="37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5E0942"/>
                </a:solidFill>
                <a:latin typeface="Montserrat"/>
                <a:ea typeface="Montserrat"/>
                <a:cs typeface="Montserrat"/>
                <a:sym typeface="Montserrat"/>
              </a:rPr>
              <a:t>capacity</a:t>
            </a:r>
            <a:endParaRPr>
              <a:solidFill>
                <a:srgbClr val="5E0942"/>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0" name="Shape 790"/>
        <p:cNvGrpSpPr/>
        <p:nvPr/>
      </p:nvGrpSpPr>
      <p:grpSpPr>
        <a:xfrm>
          <a:off x="0" y="0"/>
          <a:ext cx="0" cy="0"/>
          <a:chOff x="0" y="0"/>
          <a:chExt cx="0" cy="0"/>
        </a:xfrm>
      </p:grpSpPr>
      <p:pic>
        <p:nvPicPr>
          <p:cNvPr id="791" name="Google Shape;791;p117" title="Haruka's illustrations for sharing 2 (1).png"/>
          <p:cNvPicPr preferRelativeResize="0"/>
          <p:nvPr/>
        </p:nvPicPr>
        <p:blipFill rotWithShape="1">
          <a:blip r:embed="rId3">
            <a:alphaModFix/>
          </a:blip>
          <a:srcRect b="1463" l="89139" r="1078" t="95213"/>
          <a:stretch/>
        </p:blipFill>
        <p:spPr>
          <a:xfrm>
            <a:off x="7937125" y="4353412"/>
            <a:ext cx="1095499" cy="157075"/>
          </a:xfrm>
          <a:prstGeom prst="rect">
            <a:avLst/>
          </a:prstGeom>
          <a:noFill/>
          <a:ln>
            <a:noFill/>
          </a:ln>
        </p:spPr>
      </p:pic>
      <p:sp>
        <p:nvSpPr>
          <p:cNvPr id="792" name="Google Shape;792;p1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Peak tactics and relational tactics</a:t>
            </a:r>
            <a:endParaRPr/>
          </a:p>
        </p:txBody>
      </p:sp>
      <p:cxnSp>
        <p:nvCxnSpPr>
          <p:cNvPr id="793" name="Google Shape;793;p117"/>
          <p:cNvCxnSpPr/>
          <p:nvPr/>
        </p:nvCxnSpPr>
        <p:spPr>
          <a:xfrm flipH="1" rot="10800000">
            <a:off x="472925" y="4655663"/>
            <a:ext cx="1345200" cy="294600"/>
          </a:xfrm>
          <a:prstGeom prst="straightConnector1">
            <a:avLst/>
          </a:prstGeom>
          <a:noFill/>
          <a:ln cap="flat" cmpd="sng" w="28575">
            <a:solidFill>
              <a:srgbClr val="434343"/>
            </a:solidFill>
            <a:prstDash val="solid"/>
            <a:round/>
            <a:headEnd len="med" w="med" type="none"/>
            <a:tailEnd len="med" w="med" type="none"/>
          </a:ln>
        </p:spPr>
      </p:cxnSp>
      <p:cxnSp>
        <p:nvCxnSpPr>
          <p:cNvPr id="794" name="Google Shape;794;p117"/>
          <p:cNvCxnSpPr/>
          <p:nvPr/>
        </p:nvCxnSpPr>
        <p:spPr>
          <a:xfrm flipH="1" rot="10800000">
            <a:off x="1805344" y="3914457"/>
            <a:ext cx="474300" cy="746100"/>
          </a:xfrm>
          <a:prstGeom prst="straightConnector1">
            <a:avLst/>
          </a:prstGeom>
          <a:noFill/>
          <a:ln cap="flat" cmpd="sng" w="28575">
            <a:solidFill>
              <a:srgbClr val="434343"/>
            </a:solidFill>
            <a:prstDash val="solid"/>
            <a:round/>
            <a:headEnd len="med" w="med" type="none"/>
            <a:tailEnd len="med" w="med" type="none"/>
          </a:ln>
        </p:spPr>
      </p:cxnSp>
      <p:cxnSp>
        <p:nvCxnSpPr>
          <p:cNvPr id="795" name="Google Shape;795;p117"/>
          <p:cNvCxnSpPr/>
          <p:nvPr/>
        </p:nvCxnSpPr>
        <p:spPr>
          <a:xfrm>
            <a:off x="2279644" y="3903358"/>
            <a:ext cx="217800" cy="288300"/>
          </a:xfrm>
          <a:prstGeom prst="straightConnector1">
            <a:avLst/>
          </a:prstGeom>
          <a:noFill/>
          <a:ln cap="flat" cmpd="sng" w="28575">
            <a:solidFill>
              <a:srgbClr val="434343"/>
            </a:solidFill>
            <a:prstDash val="solid"/>
            <a:round/>
            <a:headEnd len="med" w="med" type="none"/>
            <a:tailEnd len="med" w="med" type="none"/>
          </a:ln>
        </p:spPr>
      </p:cxnSp>
      <p:cxnSp>
        <p:nvCxnSpPr>
          <p:cNvPr id="796" name="Google Shape;796;p117"/>
          <p:cNvCxnSpPr/>
          <p:nvPr/>
        </p:nvCxnSpPr>
        <p:spPr>
          <a:xfrm rot="10800000">
            <a:off x="471375" y="1554331"/>
            <a:ext cx="0" cy="3404400"/>
          </a:xfrm>
          <a:prstGeom prst="straightConnector1">
            <a:avLst/>
          </a:prstGeom>
          <a:noFill/>
          <a:ln cap="flat" cmpd="sng" w="28575">
            <a:solidFill>
              <a:srgbClr val="434343"/>
            </a:solidFill>
            <a:prstDash val="solid"/>
            <a:round/>
            <a:headEnd len="med" w="med" type="none"/>
            <a:tailEnd len="med" w="med" type="stealth"/>
          </a:ln>
        </p:spPr>
      </p:cxnSp>
      <p:cxnSp>
        <p:nvCxnSpPr>
          <p:cNvPr id="797" name="Google Shape;797;p117"/>
          <p:cNvCxnSpPr>
            <a:stCxn id="798" idx="3"/>
            <a:endCxn id="799" idx="1"/>
          </p:cNvCxnSpPr>
          <p:nvPr/>
        </p:nvCxnSpPr>
        <p:spPr>
          <a:xfrm>
            <a:off x="472925" y="4958725"/>
            <a:ext cx="7366800" cy="0"/>
          </a:xfrm>
          <a:prstGeom prst="straightConnector1">
            <a:avLst/>
          </a:prstGeom>
          <a:noFill/>
          <a:ln cap="flat" cmpd="sng" w="28575">
            <a:solidFill>
              <a:srgbClr val="434343"/>
            </a:solidFill>
            <a:prstDash val="solid"/>
            <a:round/>
            <a:headEnd len="med" w="med" type="none"/>
            <a:tailEnd len="med" w="med" type="stealth"/>
          </a:ln>
        </p:spPr>
      </p:cxnSp>
      <p:sp>
        <p:nvSpPr>
          <p:cNvPr id="800" name="Google Shape;800;p117"/>
          <p:cNvSpPr txBox="1"/>
          <p:nvPr/>
        </p:nvSpPr>
        <p:spPr>
          <a:xfrm>
            <a:off x="7217014" y="4618575"/>
            <a:ext cx="727800" cy="25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Time</a:t>
            </a:r>
            <a:endParaRPr>
              <a:solidFill>
                <a:srgbClr val="434343"/>
              </a:solidFill>
              <a:latin typeface="Montserrat"/>
              <a:ea typeface="Montserrat"/>
              <a:cs typeface="Montserrat"/>
              <a:sym typeface="Montserrat"/>
            </a:endParaRPr>
          </a:p>
        </p:txBody>
      </p:sp>
      <p:cxnSp>
        <p:nvCxnSpPr>
          <p:cNvPr id="801" name="Google Shape;801;p117"/>
          <p:cNvCxnSpPr>
            <a:endCxn id="802" idx="2"/>
          </p:cNvCxnSpPr>
          <p:nvPr/>
        </p:nvCxnSpPr>
        <p:spPr>
          <a:xfrm flipH="1" rot="10800000">
            <a:off x="2496729" y="3150070"/>
            <a:ext cx="1314300" cy="1034100"/>
          </a:xfrm>
          <a:prstGeom prst="straightConnector1">
            <a:avLst/>
          </a:prstGeom>
          <a:noFill/>
          <a:ln cap="flat" cmpd="sng" w="28575">
            <a:solidFill>
              <a:srgbClr val="434343"/>
            </a:solidFill>
            <a:prstDash val="solid"/>
            <a:round/>
            <a:headEnd len="med" w="med" type="none"/>
            <a:tailEnd len="med" w="med" type="none"/>
          </a:ln>
        </p:spPr>
      </p:cxnSp>
      <p:cxnSp>
        <p:nvCxnSpPr>
          <p:cNvPr id="803" name="Google Shape;803;p117"/>
          <p:cNvCxnSpPr>
            <a:stCxn id="802" idx="2"/>
          </p:cNvCxnSpPr>
          <p:nvPr/>
        </p:nvCxnSpPr>
        <p:spPr>
          <a:xfrm>
            <a:off x="3811029" y="3150070"/>
            <a:ext cx="265800" cy="376500"/>
          </a:xfrm>
          <a:prstGeom prst="straightConnector1">
            <a:avLst/>
          </a:prstGeom>
          <a:noFill/>
          <a:ln cap="flat" cmpd="sng" w="28575">
            <a:solidFill>
              <a:srgbClr val="434343"/>
            </a:solidFill>
            <a:prstDash val="solid"/>
            <a:round/>
            <a:headEnd len="med" w="med" type="none"/>
            <a:tailEnd len="med" w="med" type="none"/>
          </a:ln>
        </p:spPr>
      </p:cxnSp>
      <p:cxnSp>
        <p:nvCxnSpPr>
          <p:cNvPr id="804" name="Google Shape;804;p117"/>
          <p:cNvCxnSpPr>
            <a:endCxn id="805" idx="2"/>
          </p:cNvCxnSpPr>
          <p:nvPr/>
        </p:nvCxnSpPr>
        <p:spPr>
          <a:xfrm flipH="1" rot="10800000">
            <a:off x="4076809" y="2415992"/>
            <a:ext cx="1405200" cy="1118400"/>
          </a:xfrm>
          <a:prstGeom prst="straightConnector1">
            <a:avLst/>
          </a:prstGeom>
          <a:noFill/>
          <a:ln cap="flat" cmpd="sng" w="28575">
            <a:solidFill>
              <a:srgbClr val="434343"/>
            </a:solidFill>
            <a:prstDash val="solid"/>
            <a:round/>
            <a:headEnd len="med" w="med" type="none"/>
            <a:tailEnd len="med" w="med" type="none"/>
          </a:ln>
        </p:spPr>
      </p:cxnSp>
      <p:cxnSp>
        <p:nvCxnSpPr>
          <p:cNvPr id="806" name="Google Shape;806;p117"/>
          <p:cNvCxnSpPr>
            <a:stCxn id="805" idx="2"/>
          </p:cNvCxnSpPr>
          <p:nvPr/>
        </p:nvCxnSpPr>
        <p:spPr>
          <a:xfrm>
            <a:off x="5482009" y="2415992"/>
            <a:ext cx="320400" cy="479700"/>
          </a:xfrm>
          <a:prstGeom prst="straightConnector1">
            <a:avLst/>
          </a:prstGeom>
          <a:noFill/>
          <a:ln cap="flat" cmpd="sng" w="28575">
            <a:solidFill>
              <a:srgbClr val="434343"/>
            </a:solidFill>
            <a:prstDash val="solid"/>
            <a:round/>
            <a:headEnd len="med" w="med" type="none"/>
            <a:tailEnd len="med" w="med" type="none"/>
          </a:ln>
        </p:spPr>
      </p:cxnSp>
      <p:cxnSp>
        <p:nvCxnSpPr>
          <p:cNvPr id="807" name="Google Shape;807;p117"/>
          <p:cNvCxnSpPr>
            <a:endCxn id="808" idx="2"/>
          </p:cNvCxnSpPr>
          <p:nvPr/>
        </p:nvCxnSpPr>
        <p:spPr>
          <a:xfrm flipH="1" rot="10800000">
            <a:off x="5802388" y="1681913"/>
            <a:ext cx="1552800" cy="1213800"/>
          </a:xfrm>
          <a:prstGeom prst="straightConnector1">
            <a:avLst/>
          </a:prstGeom>
          <a:noFill/>
          <a:ln cap="flat" cmpd="sng" w="28575">
            <a:solidFill>
              <a:srgbClr val="434343"/>
            </a:solidFill>
            <a:prstDash val="solid"/>
            <a:round/>
            <a:headEnd len="med" w="med" type="none"/>
            <a:tailEnd len="med" w="med" type="none"/>
          </a:ln>
        </p:spPr>
      </p:cxnSp>
      <p:cxnSp>
        <p:nvCxnSpPr>
          <p:cNvPr id="809" name="Google Shape;809;p117"/>
          <p:cNvCxnSpPr>
            <a:stCxn id="808" idx="2"/>
          </p:cNvCxnSpPr>
          <p:nvPr/>
        </p:nvCxnSpPr>
        <p:spPr>
          <a:xfrm>
            <a:off x="7355188" y="1681913"/>
            <a:ext cx="287100" cy="653400"/>
          </a:xfrm>
          <a:prstGeom prst="straightConnector1">
            <a:avLst/>
          </a:prstGeom>
          <a:noFill/>
          <a:ln cap="flat" cmpd="sng" w="28575">
            <a:solidFill>
              <a:srgbClr val="434343"/>
            </a:solidFill>
            <a:prstDash val="solid"/>
            <a:round/>
            <a:headEnd len="med" w="med" type="none"/>
            <a:tailEnd len="med" w="med" type="none"/>
          </a:ln>
        </p:spPr>
      </p:cxnSp>
      <p:cxnSp>
        <p:nvCxnSpPr>
          <p:cNvPr id="810" name="Google Shape;810;p117"/>
          <p:cNvCxnSpPr/>
          <p:nvPr/>
        </p:nvCxnSpPr>
        <p:spPr>
          <a:xfrm flipH="1" rot="10800000">
            <a:off x="7639532" y="2006529"/>
            <a:ext cx="878700" cy="321300"/>
          </a:xfrm>
          <a:prstGeom prst="straightConnector1">
            <a:avLst/>
          </a:prstGeom>
          <a:noFill/>
          <a:ln cap="flat" cmpd="sng" w="28575">
            <a:solidFill>
              <a:srgbClr val="434343"/>
            </a:solidFill>
            <a:prstDash val="solid"/>
            <a:round/>
            <a:headEnd len="med" w="med" type="none"/>
            <a:tailEnd len="med" w="med" type="stealth"/>
          </a:ln>
        </p:spPr>
      </p:cxnSp>
      <p:sp>
        <p:nvSpPr>
          <p:cNvPr id="811" name="Google Shape;811;p117"/>
          <p:cNvSpPr txBox="1"/>
          <p:nvPr/>
        </p:nvSpPr>
        <p:spPr>
          <a:xfrm>
            <a:off x="531275" y="4378800"/>
            <a:ext cx="13143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812" name="Google Shape;812;p117"/>
          <p:cNvSpPr txBox="1"/>
          <p:nvPr/>
        </p:nvSpPr>
        <p:spPr>
          <a:xfrm>
            <a:off x="1748100" y="3595849"/>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802" name="Google Shape;802;p117"/>
          <p:cNvSpPr txBox="1"/>
          <p:nvPr/>
        </p:nvSpPr>
        <p:spPr>
          <a:xfrm>
            <a:off x="3266679" y="2861770"/>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805" name="Google Shape;805;p117"/>
          <p:cNvSpPr txBox="1"/>
          <p:nvPr/>
        </p:nvSpPr>
        <p:spPr>
          <a:xfrm>
            <a:off x="4937659" y="2127692"/>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813" name="Google Shape;813;p117"/>
          <p:cNvSpPr txBox="1"/>
          <p:nvPr/>
        </p:nvSpPr>
        <p:spPr>
          <a:xfrm>
            <a:off x="7493575" y="2290150"/>
            <a:ext cx="1576500" cy="53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Evaluation and next steps</a:t>
            </a:r>
            <a:endParaRPr b="1">
              <a:solidFill>
                <a:srgbClr val="434343"/>
              </a:solidFill>
              <a:latin typeface="Montserrat"/>
              <a:ea typeface="Montserrat"/>
              <a:cs typeface="Montserrat"/>
              <a:sym typeface="Montserrat"/>
            </a:endParaRPr>
          </a:p>
        </p:txBody>
      </p:sp>
      <p:sp>
        <p:nvSpPr>
          <p:cNvPr id="808" name="Google Shape;808;p117"/>
          <p:cNvSpPr txBox="1"/>
          <p:nvPr/>
        </p:nvSpPr>
        <p:spPr>
          <a:xfrm>
            <a:off x="6608638" y="1393613"/>
            <a:ext cx="14931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sp>
        <p:nvSpPr>
          <p:cNvPr id="814" name="Google Shape;814;p117"/>
          <p:cNvSpPr/>
          <p:nvPr/>
        </p:nvSpPr>
        <p:spPr>
          <a:xfrm rot="3126956">
            <a:off x="3148099" y="3066996"/>
            <a:ext cx="166106" cy="1450119"/>
          </a:xfrm>
          <a:prstGeom prst="rect">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5" name="Google Shape;815;p117"/>
          <p:cNvSpPr/>
          <p:nvPr/>
        </p:nvSpPr>
        <p:spPr>
          <a:xfrm rot="3095923">
            <a:off x="4756800" y="2382896"/>
            <a:ext cx="166139" cy="1450328"/>
          </a:xfrm>
          <a:prstGeom prst="rect">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6" name="Google Shape;816;p117"/>
          <p:cNvSpPr/>
          <p:nvPr/>
        </p:nvSpPr>
        <p:spPr>
          <a:xfrm rot="1930188">
            <a:off x="2024976" y="4043773"/>
            <a:ext cx="166219" cy="809854"/>
          </a:xfrm>
          <a:prstGeom prst="rect">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7" name="Google Shape;817;p117"/>
          <p:cNvSpPr/>
          <p:nvPr/>
        </p:nvSpPr>
        <p:spPr>
          <a:xfrm rot="4725057">
            <a:off x="1665805" y="4604662"/>
            <a:ext cx="166091" cy="380427"/>
          </a:xfrm>
          <a:prstGeom prst="rect">
            <a:avLst/>
          </a:prstGeom>
          <a:solidFill>
            <a:srgbClr val="78A8B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8" name="Google Shape;818;p117"/>
          <p:cNvSpPr/>
          <p:nvPr/>
        </p:nvSpPr>
        <p:spPr>
          <a:xfrm>
            <a:off x="1757934" y="3542551"/>
            <a:ext cx="1051200" cy="376500"/>
          </a:xfrm>
          <a:prstGeom prst="ellipse">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9" name="Google Shape;819;p117"/>
          <p:cNvSpPr/>
          <p:nvPr/>
        </p:nvSpPr>
        <p:spPr>
          <a:xfrm>
            <a:off x="3267606" y="2793048"/>
            <a:ext cx="1051200" cy="376500"/>
          </a:xfrm>
          <a:prstGeom prst="ellipse">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0" name="Google Shape;820;p117"/>
          <p:cNvSpPr/>
          <p:nvPr/>
        </p:nvSpPr>
        <p:spPr>
          <a:xfrm>
            <a:off x="4926056" y="2058973"/>
            <a:ext cx="1051200" cy="376500"/>
          </a:xfrm>
          <a:prstGeom prst="ellipse">
            <a:avLst/>
          </a:prstGeom>
          <a:noFill/>
          <a:ln cap="flat" cmpd="sng" w="28575">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1" name="Google Shape;821;p117"/>
          <p:cNvSpPr txBox="1"/>
          <p:nvPr/>
        </p:nvSpPr>
        <p:spPr>
          <a:xfrm>
            <a:off x="771988" y="1219663"/>
            <a:ext cx="44094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434343"/>
                </a:solidFill>
                <a:highlight>
                  <a:srgbClr val="EFE7EC"/>
                </a:highlight>
                <a:latin typeface="Montserrat"/>
                <a:ea typeface="Montserrat"/>
                <a:cs typeface="Montserrat"/>
                <a:sym typeface="Montserrat"/>
              </a:rPr>
              <a:t>Peak tactics</a:t>
            </a:r>
            <a:r>
              <a:rPr lang="en">
                <a:solidFill>
                  <a:srgbClr val="434343"/>
                </a:solidFill>
                <a:highlight>
                  <a:srgbClr val="EFE7EC"/>
                </a:highlight>
                <a:latin typeface="Montserrat"/>
                <a:ea typeface="Montserrat"/>
                <a:cs typeface="Montserrat"/>
                <a:sym typeface="Montserrat"/>
              </a:rPr>
              <a:t>: deploy and show power to constituency and opposition (decision-maker)</a:t>
            </a:r>
            <a:endParaRPr>
              <a:solidFill>
                <a:srgbClr val="434343"/>
              </a:solidFill>
              <a:highlight>
                <a:srgbClr val="EFE7EC"/>
              </a:highlight>
              <a:latin typeface="Montserrat"/>
              <a:ea typeface="Montserrat"/>
              <a:cs typeface="Montserrat"/>
              <a:sym typeface="Montserrat"/>
            </a:endParaRPr>
          </a:p>
        </p:txBody>
      </p:sp>
      <p:sp>
        <p:nvSpPr>
          <p:cNvPr id="822" name="Google Shape;822;p117"/>
          <p:cNvSpPr txBox="1"/>
          <p:nvPr/>
        </p:nvSpPr>
        <p:spPr>
          <a:xfrm>
            <a:off x="4738350" y="3162850"/>
            <a:ext cx="43452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434343"/>
                </a:solidFill>
                <a:highlight>
                  <a:srgbClr val="E6F0F1"/>
                </a:highlight>
                <a:latin typeface="Montserrat"/>
                <a:ea typeface="Montserrat"/>
                <a:cs typeface="Montserrat"/>
                <a:sym typeface="Montserrat"/>
              </a:rPr>
              <a:t>Relational tactics</a:t>
            </a:r>
            <a:r>
              <a:rPr lang="en">
                <a:solidFill>
                  <a:srgbClr val="434343"/>
                </a:solidFill>
                <a:highlight>
                  <a:srgbClr val="E6F0F1"/>
                </a:highlight>
                <a:latin typeface="Montserrat"/>
                <a:ea typeface="Montserrat"/>
                <a:cs typeface="Montserrat"/>
                <a:sym typeface="Montserrat"/>
              </a:rPr>
              <a:t>: build relationships with constituency and supporters and build power</a:t>
            </a:r>
            <a:endParaRPr>
              <a:solidFill>
                <a:srgbClr val="434343"/>
              </a:solidFill>
              <a:highlight>
                <a:srgbClr val="E6F0F1"/>
              </a:highlight>
              <a:latin typeface="Montserrat"/>
              <a:ea typeface="Montserrat"/>
              <a:cs typeface="Montserrat"/>
              <a:sym typeface="Montserrat"/>
            </a:endParaRPr>
          </a:p>
        </p:txBody>
      </p:sp>
      <p:pic>
        <p:nvPicPr>
          <p:cNvPr id="823" name="Google Shape;823;p117" title="25168861.jpg"/>
          <p:cNvPicPr preferRelativeResize="0"/>
          <p:nvPr/>
        </p:nvPicPr>
        <p:blipFill rotWithShape="1">
          <a:blip r:embed="rId4">
            <a:alphaModFix/>
          </a:blip>
          <a:srcRect b="0" l="0" r="0" t="3400"/>
          <a:stretch/>
        </p:blipFill>
        <p:spPr>
          <a:xfrm>
            <a:off x="1128501" y="1870199"/>
            <a:ext cx="1959148" cy="978388"/>
          </a:xfrm>
          <a:prstGeom prst="rect">
            <a:avLst/>
          </a:prstGeom>
          <a:noFill/>
          <a:ln>
            <a:noFill/>
          </a:ln>
        </p:spPr>
      </p:pic>
      <p:pic>
        <p:nvPicPr>
          <p:cNvPr id="824" name="Google Shape;824;p117" title="Haruka's illustrations for sharing 2 (1).png"/>
          <p:cNvPicPr preferRelativeResize="0"/>
          <p:nvPr/>
        </p:nvPicPr>
        <p:blipFill rotWithShape="1">
          <a:blip r:embed="rId3">
            <a:alphaModFix/>
          </a:blip>
          <a:srcRect b="68688" l="80813" r="6543" t="9759"/>
          <a:stretch/>
        </p:blipFill>
        <p:spPr>
          <a:xfrm>
            <a:off x="6328325" y="3774465"/>
            <a:ext cx="1165248" cy="83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28" name="Shape 828"/>
        <p:cNvGrpSpPr/>
        <p:nvPr/>
      </p:nvGrpSpPr>
      <p:grpSpPr>
        <a:xfrm>
          <a:off x="0" y="0"/>
          <a:ext cx="0" cy="0"/>
          <a:chOff x="0" y="0"/>
          <a:chExt cx="0" cy="0"/>
        </a:xfrm>
      </p:grpSpPr>
      <p:sp>
        <p:nvSpPr>
          <p:cNvPr id="829" name="Google Shape;829;p1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Evaluating example tactics</a:t>
            </a:r>
            <a:endParaRPr/>
          </a:p>
        </p:txBody>
      </p:sp>
      <p:sp>
        <p:nvSpPr>
          <p:cNvPr id="830" name="Google Shape;830;p118"/>
          <p:cNvSpPr txBox="1"/>
          <p:nvPr>
            <p:ph idx="4294967295" type="body"/>
          </p:nvPr>
        </p:nvSpPr>
        <p:spPr>
          <a:xfrm>
            <a:off x="311700" y="1152475"/>
            <a:ext cx="8520600" cy="3629700"/>
          </a:xfrm>
          <a:prstGeom prst="rect">
            <a:avLst/>
          </a:prstGeom>
          <a:noFill/>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a:solidFill>
                  <a:srgbClr val="434343"/>
                </a:solidFill>
              </a:rPr>
              <a:t>If</a:t>
            </a:r>
            <a:r>
              <a:rPr lang="en">
                <a:solidFill>
                  <a:srgbClr val="434343"/>
                </a:solidFill>
              </a:rPr>
              <a:t> we change the law to increase prison sentence for deaths caused by drinking under the influence</a:t>
            </a:r>
            <a:endParaRPr>
              <a:solidFill>
                <a:srgbClr val="434343"/>
              </a:solidFill>
            </a:endParaRPr>
          </a:p>
          <a:p>
            <a:pPr indent="0" lvl="0" marL="0" rtl="0" algn="l">
              <a:spcBef>
                <a:spcPts val="1200"/>
              </a:spcBef>
              <a:spcAft>
                <a:spcPts val="0"/>
              </a:spcAft>
              <a:buNone/>
            </a:pPr>
            <a:r>
              <a:rPr b="1" lang="en">
                <a:solidFill>
                  <a:srgbClr val="434343"/>
                </a:solidFill>
              </a:rPr>
              <a:t>then</a:t>
            </a:r>
            <a:r>
              <a:rPr lang="en">
                <a:solidFill>
                  <a:srgbClr val="434343"/>
                </a:solidFill>
              </a:rPr>
              <a:t> less car accidents will happen</a:t>
            </a:r>
            <a:endParaRPr>
              <a:solidFill>
                <a:srgbClr val="434343"/>
              </a:solidFill>
            </a:endParaRPr>
          </a:p>
          <a:p>
            <a:pPr indent="0" lvl="0" marL="0" rtl="0" algn="l">
              <a:spcBef>
                <a:spcPts val="1200"/>
              </a:spcBef>
              <a:spcAft>
                <a:spcPts val="0"/>
              </a:spcAft>
              <a:buNone/>
            </a:pPr>
            <a:r>
              <a:rPr b="1" lang="en">
                <a:solidFill>
                  <a:srgbClr val="434343"/>
                </a:solidFill>
              </a:rPr>
              <a:t>because</a:t>
            </a:r>
            <a:r>
              <a:rPr lang="en">
                <a:solidFill>
                  <a:srgbClr val="434343"/>
                </a:solidFill>
              </a:rPr>
              <a:t> people will think twice before driving while drunk because of the risk of a life sentence in prison</a:t>
            </a:r>
            <a:endParaRPr>
              <a:solidFill>
                <a:srgbClr val="434343"/>
              </a:solidFill>
            </a:endParaRPr>
          </a:p>
          <a:p>
            <a:pPr indent="0" lvl="0" marL="0" rtl="0" algn="l">
              <a:spcBef>
                <a:spcPts val="1200"/>
              </a:spcBef>
              <a:spcAft>
                <a:spcPts val="0"/>
              </a:spcAft>
              <a:buNone/>
            </a:pPr>
            <a:r>
              <a:rPr b="1" lang="en">
                <a:solidFill>
                  <a:srgbClr val="434343"/>
                </a:solidFill>
              </a:rPr>
              <a:t>Tactics</a:t>
            </a:r>
            <a:r>
              <a:rPr lang="en">
                <a:solidFill>
                  <a:srgbClr val="434343"/>
                </a:solidFill>
              </a:rPr>
              <a:t>:</a:t>
            </a:r>
            <a:endParaRPr>
              <a:solidFill>
                <a:srgbClr val="434343"/>
              </a:solidFill>
            </a:endParaRPr>
          </a:p>
          <a:p>
            <a:pPr indent="-334328" lvl="0" marL="457200" rtl="0" algn="l">
              <a:spcBef>
                <a:spcPts val="1200"/>
              </a:spcBef>
              <a:spcAft>
                <a:spcPts val="0"/>
              </a:spcAft>
              <a:buClr>
                <a:srgbClr val="434343"/>
              </a:buClr>
              <a:buSzPct val="100000"/>
              <a:buChar char="●"/>
            </a:pPr>
            <a:r>
              <a:rPr lang="en">
                <a:solidFill>
                  <a:srgbClr val="434343"/>
                </a:solidFill>
              </a:rPr>
              <a:t>Distribute flyers to raise awareness </a:t>
            </a:r>
            <a:endParaRPr>
              <a:solidFill>
                <a:srgbClr val="434343"/>
              </a:solidFill>
            </a:endParaRPr>
          </a:p>
          <a:p>
            <a:pPr indent="-334328" lvl="0" marL="457200" rtl="0" algn="l">
              <a:spcBef>
                <a:spcPts val="0"/>
              </a:spcBef>
              <a:spcAft>
                <a:spcPts val="0"/>
              </a:spcAft>
              <a:buClr>
                <a:srgbClr val="434343"/>
              </a:buClr>
              <a:buSzPct val="100000"/>
              <a:buChar char="●"/>
            </a:pPr>
            <a:r>
              <a:rPr lang="en">
                <a:solidFill>
                  <a:srgbClr val="434343"/>
                </a:solidFill>
              </a:rPr>
              <a:t>Release balloons in the sky</a:t>
            </a:r>
            <a:endParaRPr>
              <a:solidFill>
                <a:srgbClr val="434343"/>
              </a:solidFill>
            </a:endParaRPr>
          </a:p>
          <a:p>
            <a:pPr indent="-334328" lvl="0" marL="457200" rtl="0" algn="l">
              <a:spcBef>
                <a:spcPts val="0"/>
              </a:spcBef>
              <a:spcAft>
                <a:spcPts val="0"/>
              </a:spcAft>
              <a:buClr>
                <a:srgbClr val="434343"/>
              </a:buClr>
              <a:buSzPct val="100000"/>
              <a:buChar char="●"/>
            </a:pPr>
            <a:r>
              <a:rPr lang="en">
                <a:solidFill>
                  <a:srgbClr val="434343"/>
                </a:solidFill>
              </a:rPr>
              <a:t>Make bracelets (with campaign logo) and sell them in bazar </a:t>
            </a:r>
            <a:endParaRPr>
              <a:solidFill>
                <a:srgbClr val="434343"/>
              </a:solidFill>
            </a:endParaRPr>
          </a:p>
          <a:p>
            <a:pPr indent="-334328" lvl="0" marL="457200" rtl="0" algn="l">
              <a:spcBef>
                <a:spcPts val="0"/>
              </a:spcBef>
              <a:spcAft>
                <a:spcPts val="0"/>
              </a:spcAft>
              <a:buClr>
                <a:srgbClr val="434343"/>
              </a:buClr>
              <a:buSzPct val="100000"/>
              <a:buChar char="●"/>
            </a:pPr>
            <a:r>
              <a:rPr lang="en">
                <a:solidFill>
                  <a:srgbClr val="434343"/>
                </a:solidFill>
              </a:rPr>
              <a:t>Wear T-shirts with campaign logo</a:t>
            </a:r>
            <a:endParaRPr>
              <a:solidFill>
                <a:srgbClr val="434343"/>
              </a:solidFill>
            </a:endParaRPr>
          </a:p>
          <a:p>
            <a:pPr indent="-334328" lvl="0" marL="457200" rtl="0" algn="l">
              <a:spcBef>
                <a:spcPts val="0"/>
              </a:spcBef>
              <a:spcAft>
                <a:spcPts val="0"/>
              </a:spcAft>
              <a:buClr>
                <a:srgbClr val="434343"/>
              </a:buClr>
              <a:buSzPct val="100000"/>
              <a:buChar char="●"/>
            </a:pPr>
            <a:r>
              <a:rPr lang="en">
                <a:solidFill>
                  <a:srgbClr val="434343"/>
                </a:solidFill>
              </a:rPr>
              <a:t>Social media campaign + twitter storm</a:t>
            </a:r>
            <a:endParaRPr>
              <a:solidFill>
                <a:srgbClr val="434343"/>
              </a:solidFill>
            </a:endParaRPr>
          </a:p>
        </p:txBody>
      </p:sp>
      <p:sp>
        <p:nvSpPr>
          <p:cNvPr id="831" name="Google Shape;831;p118"/>
          <p:cNvSpPr txBox="1"/>
          <p:nvPr/>
        </p:nvSpPr>
        <p:spPr>
          <a:xfrm rot="-900526">
            <a:off x="6419052" y="4248287"/>
            <a:ext cx="1560432" cy="58181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Are these tactics strategic?</a:t>
            </a:r>
            <a:endParaRPr b="1" sz="1200">
              <a:solidFill>
                <a:srgbClr val="5E0942"/>
              </a:solidFill>
              <a:latin typeface="Montserrat"/>
              <a:ea typeface="Montserrat"/>
              <a:cs typeface="Montserrat"/>
              <a:sym typeface="Montserrat"/>
            </a:endParaRPr>
          </a:p>
        </p:txBody>
      </p:sp>
      <p:sp>
        <p:nvSpPr>
          <p:cNvPr id="832" name="Google Shape;832;p118"/>
          <p:cNvSpPr/>
          <p:nvPr/>
        </p:nvSpPr>
        <p:spPr>
          <a:xfrm flipH="1" rot="-3732758">
            <a:off x="7353914" y="3728817"/>
            <a:ext cx="256605" cy="438158"/>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6" name="Shape 836"/>
        <p:cNvGrpSpPr/>
        <p:nvPr/>
      </p:nvGrpSpPr>
      <p:grpSpPr>
        <a:xfrm>
          <a:off x="0" y="0"/>
          <a:ext cx="0" cy="0"/>
          <a:chOff x="0" y="0"/>
          <a:chExt cx="0" cy="0"/>
        </a:xfrm>
      </p:grpSpPr>
      <p:sp>
        <p:nvSpPr>
          <p:cNvPr id="837" name="Google Shape;837;p1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Evaluating example tactics</a:t>
            </a:r>
            <a:endParaRPr/>
          </a:p>
        </p:txBody>
      </p:sp>
      <p:sp>
        <p:nvSpPr>
          <p:cNvPr id="838" name="Google Shape;838;p119"/>
          <p:cNvSpPr txBox="1"/>
          <p:nvPr>
            <p:ph idx="4294967295" type="body"/>
          </p:nvPr>
        </p:nvSpPr>
        <p:spPr>
          <a:xfrm>
            <a:off x="311700" y="1152475"/>
            <a:ext cx="8520600" cy="3869700"/>
          </a:xfrm>
          <a:prstGeom prst="rect">
            <a:avLst/>
          </a:prstGeom>
          <a:noFill/>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a:solidFill>
                  <a:srgbClr val="434343"/>
                </a:solidFill>
              </a:rPr>
              <a:t>If</a:t>
            </a:r>
            <a:r>
              <a:rPr lang="en">
                <a:solidFill>
                  <a:srgbClr val="434343"/>
                </a:solidFill>
              </a:rPr>
              <a:t> a supermajority of the Black population of Montgomery stop using the bus system</a:t>
            </a:r>
            <a:endParaRPr>
              <a:solidFill>
                <a:srgbClr val="434343"/>
              </a:solidFill>
            </a:endParaRPr>
          </a:p>
          <a:p>
            <a:pPr indent="0" lvl="0" marL="0" rtl="0" algn="l">
              <a:spcBef>
                <a:spcPts val="1200"/>
              </a:spcBef>
              <a:spcAft>
                <a:spcPts val="0"/>
              </a:spcAft>
              <a:buNone/>
            </a:pPr>
            <a:r>
              <a:rPr b="1" lang="en">
                <a:solidFill>
                  <a:srgbClr val="434343"/>
                </a:solidFill>
              </a:rPr>
              <a:t>then</a:t>
            </a:r>
            <a:r>
              <a:rPr lang="en">
                <a:solidFill>
                  <a:srgbClr val="434343"/>
                </a:solidFill>
              </a:rPr>
              <a:t> the buslines in Montgomery will be desegregated</a:t>
            </a:r>
            <a:endParaRPr>
              <a:solidFill>
                <a:srgbClr val="434343"/>
              </a:solidFill>
            </a:endParaRPr>
          </a:p>
          <a:p>
            <a:pPr indent="0" lvl="0" marL="0" rtl="0" algn="l">
              <a:spcBef>
                <a:spcPts val="1200"/>
              </a:spcBef>
              <a:spcAft>
                <a:spcPts val="0"/>
              </a:spcAft>
              <a:buNone/>
            </a:pPr>
            <a:r>
              <a:rPr b="1" lang="en">
                <a:solidFill>
                  <a:srgbClr val="434343"/>
                </a:solidFill>
              </a:rPr>
              <a:t>because</a:t>
            </a:r>
            <a:r>
              <a:rPr lang="en">
                <a:solidFill>
                  <a:srgbClr val="434343"/>
                </a:solidFill>
              </a:rPr>
              <a:t> the bus company wants to stay in business, and losing up to 75% of their ticket sales will bankrupt them if they do not back down</a:t>
            </a:r>
            <a:endParaRPr>
              <a:solidFill>
                <a:srgbClr val="434343"/>
              </a:solidFill>
            </a:endParaRPr>
          </a:p>
          <a:p>
            <a:pPr indent="0" lvl="0" marL="0" rtl="0" algn="l">
              <a:spcBef>
                <a:spcPts val="1200"/>
              </a:spcBef>
              <a:spcAft>
                <a:spcPts val="0"/>
              </a:spcAft>
              <a:buNone/>
            </a:pPr>
            <a:r>
              <a:rPr b="1" lang="en">
                <a:solidFill>
                  <a:srgbClr val="434343"/>
                </a:solidFill>
              </a:rPr>
              <a:t>Tactics</a:t>
            </a:r>
            <a:r>
              <a:rPr lang="en">
                <a:solidFill>
                  <a:srgbClr val="434343"/>
                </a:solidFill>
              </a:rPr>
              <a:t>:</a:t>
            </a:r>
            <a:endParaRPr>
              <a:solidFill>
                <a:srgbClr val="434343"/>
              </a:solidFill>
            </a:endParaRPr>
          </a:p>
          <a:p>
            <a:pPr indent="-334328" lvl="0" marL="457200" rtl="0" algn="l">
              <a:spcBef>
                <a:spcPts val="1200"/>
              </a:spcBef>
              <a:spcAft>
                <a:spcPts val="0"/>
              </a:spcAft>
              <a:buClr>
                <a:srgbClr val="434343"/>
              </a:buClr>
              <a:buSzPct val="100000"/>
              <a:buChar char="●"/>
            </a:pPr>
            <a:r>
              <a:rPr lang="en">
                <a:solidFill>
                  <a:srgbClr val="434343"/>
                </a:solidFill>
              </a:rPr>
              <a:t>Bus Boycott</a:t>
            </a:r>
            <a:endParaRPr>
              <a:solidFill>
                <a:srgbClr val="434343"/>
              </a:solidFill>
            </a:endParaRPr>
          </a:p>
          <a:p>
            <a:pPr indent="-310832" lvl="1" marL="914400" rtl="0" algn="l">
              <a:spcBef>
                <a:spcPts val="0"/>
              </a:spcBef>
              <a:spcAft>
                <a:spcPts val="0"/>
              </a:spcAft>
              <a:buClr>
                <a:srgbClr val="434343"/>
              </a:buClr>
              <a:buSzPct val="100000"/>
              <a:buChar char="○"/>
            </a:pPr>
            <a:r>
              <a:rPr lang="en">
                <a:solidFill>
                  <a:srgbClr val="434343"/>
                </a:solidFill>
              </a:rPr>
              <a:t>Bus Stop Picket Line</a:t>
            </a:r>
            <a:endParaRPr>
              <a:solidFill>
                <a:srgbClr val="434343"/>
              </a:solidFill>
            </a:endParaRPr>
          </a:p>
          <a:p>
            <a:pPr indent="-310832" lvl="1" marL="914400" rtl="0" algn="l">
              <a:spcBef>
                <a:spcPts val="0"/>
              </a:spcBef>
              <a:spcAft>
                <a:spcPts val="0"/>
              </a:spcAft>
              <a:buClr>
                <a:srgbClr val="434343"/>
              </a:buClr>
              <a:buSzPct val="100000"/>
              <a:buChar char="○"/>
            </a:pPr>
            <a:r>
              <a:rPr lang="en">
                <a:solidFill>
                  <a:srgbClr val="434343"/>
                </a:solidFill>
              </a:rPr>
              <a:t>Community Carpooling</a:t>
            </a:r>
            <a:endParaRPr>
              <a:solidFill>
                <a:srgbClr val="434343"/>
              </a:solidFill>
            </a:endParaRPr>
          </a:p>
          <a:p>
            <a:pPr indent="-310832" lvl="1" marL="914400" rtl="0" algn="l">
              <a:spcBef>
                <a:spcPts val="0"/>
              </a:spcBef>
              <a:spcAft>
                <a:spcPts val="0"/>
              </a:spcAft>
              <a:buClr>
                <a:srgbClr val="434343"/>
              </a:buClr>
              <a:buSzPct val="100000"/>
              <a:buChar char="○"/>
            </a:pPr>
            <a:r>
              <a:rPr lang="en">
                <a:solidFill>
                  <a:srgbClr val="434343"/>
                </a:solidFill>
              </a:rPr>
              <a:t>"Black Cab" Services</a:t>
            </a:r>
            <a:endParaRPr>
              <a:solidFill>
                <a:srgbClr val="434343"/>
              </a:solidFill>
            </a:endParaRPr>
          </a:p>
          <a:p>
            <a:pPr indent="-310832" lvl="1" marL="914400" rtl="0" algn="l">
              <a:spcBef>
                <a:spcPts val="0"/>
              </a:spcBef>
              <a:spcAft>
                <a:spcPts val="0"/>
              </a:spcAft>
              <a:buClr>
                <a:srgbClr val="434343"/>
              </a:buClr>
              <a:buSzPct val="100000"/>
              <a:buChar char="○"/>
            </a:pPr>
            <a:r>
              <a:rPr lang="en">
                <a:solidFill>
                  <a:srgbClr val="434343"/>
                </a:solidFill>
              </a:rPr>
              <a:t>Walking </a:t>
            </a:r>
            <a:endParaRPr>
              <a:solidFill>
                <a:srgbClr val="434343"/>
              </a:solidFill>
            </a:endParaRPr>
          </a:p>
          <a:p>
            <a:pPr indent="-334328" lvl="0" marL="457200" rtl="0" algn="l">
              <a:spcBef>
                <a:spcPts val="0"/>
              </a:spcBef>
              <a:spcAft>
                <a:spcPts val="0"/>
              </a:spcAft>
              <a:buClr>
                <a:srgbClr val="434343"/>
              </a:buClr>
              <a:buSzPct val="100000"/>
              <a:buChar char="●"/>
            </a:pPr>
            <a:r>
              <a:rPr lang="en">
                <a:solidFill>
                  <a:srgbClr val="434343"/>
                </a:solidFill>
              </a:rPr>
              <a:t>Church Sermons</a:t>
            </a:r>
            <a:endParaRPr>
              <a:solidFill>
                <a:srgbClr val="434343"/>
              </a:solidFill>
            </a:endParaRPr>
          </a:p>
          <a:p>
            <a:pPr indent="-310832" lvl="1" marL="914400" rtl="0" algn="l">
              <a:spcBef>
                <a:spcPts val="0"/>
              </a:spcBef>
              <a:spcAft>
                <a:spcPts val="0"/>
              </a:spcAft>
              <a:buClr>
                <a:srgbClr val="434343"/>
              </a:buClr>
              <a:buSzPct val="100000"/>
              <a:buChar char="○"/>
            </a:pPr>
            <a:r>
              <a:rPr lang="en">
                <a:solidFill>
                  <a:srgbClr val="434343"/>
                </a:solidFill>
              </a:rPr>
              <a:t>Organizational Meetings</a:t>
            </a:r>
            <a:endParaRPr>
              <a:solidFill>
                <a:srgbClr val="434343"/>
              </a:solidFill>
            </a:endParaRPr>
          </a:p>
          <a:p>
            <a:pPr indent="-310832" lvl="1" marL="914400" rtl="0" algn="l">
              <a:spcBef>
                <a:spcPts val="0"/>
              </a:spcBef>
              <a:spcAft>
                <a:spcPts val="0"/>
              </a:spcAft>
              <a:buClr>
                <a:srgbClr val="434343"/>
              </a:buClr>
              <a:buSzPct val="100000"/>
              <a:buChar char="○"/>
            </a:pPr>
            <a:r>
              <a:rPr lang="en">
                <a:solidFill>
                  <a:srgbClr val="434343"/>
                </a:solidFill>
              </a:rPr>
              <a:t>Coalition Building</a:t>
            </a:r>
            <a:endParaRPr>
              <a:solidFill>
                <a:srgbClr val="434343"/>
              </a:solidFill>
            </a:endParaRPr>
          </a:p>
        </p:txBody>
      </p:sp>
      <p:sp>
        <p:nvSpPr>
          <p:cNvPr id="839" name="Google Shape;839;p119"/>
          <p:cNvSpPr txBox="1"/>
          <p:nvPr/>
        </p:nvSpPr>
        <p:spPr>
          <a:xfrm rot="-900526">
            <a:off x="6419052" y="4248287"/>
            <a:ext cx="1560432" cy="58181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rgbClr val="5E0942"/>
                </a:solidFill>
                <a:latin typeface="Montserrat"/>
                <a:ea typeface="Montserrat"/>
                <a:cs typeface="Montserrat"/>
                <a:sym typeface="Montserrat"/>
              </a:rPr>
              <a:t>Are these tactics strategic?</a:t>
            </a:r>
            <a:endParaRPr b="1" sz="1200">
              <a:solidFill>
                <a:srgbClr val="5E0942"/>
              </a:solidFill>
              <a:latin typeface="Montserrat"/>
              <a:ea typeface="Montserrat"/>
              <a:cs typeface="Montserrat"/>
              <a:sym typeface="Montserrat"/>
            </a:endParaRPr>
          </a:p>
        </p:txBody>
      </p:sp>
      <p:sp>
        <p:nvSpPr>
          <p:cNvPr id="840" name="Google Shape;840;p119"/>
          <p:cNvSpPr/>
          <p:nvPr/>
        </p:nvSpPr>
        <p:spPr>
          <a:xfrm flipH="1" rot="-3732758">
            <a:off x="7353914" y="3728817"/>
            <a:ext cx="256605" cy="438158"/>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4" name="Shape 844"/>
        <p:cNvGrpSpPr/>
        <p:nvPr/>
      </p:nvGrpSpPr>
      <p:grpSpPr>
        <a:xfrm>
          <a:off x="0" y="0"/>
          <a:ext cx="0" cy="0"/>
          <a:chOff x="0" y="0"/>
          <a:chExt cx="0" cy="0"/>
        </a:xfrm>
      </p:grpSpPr>
      <p:sp>
        <p:nvSpPr>
          <p:cNvPr id="845" name="Google Shape;845;p120"/>
          <p:cNvSpPr txBox="1"/>
          <p:nvPr>
            <p:ph type="title"/>
          </p:nvPr>
        </p:nvSpPr>
        <p:spPr>
          <a:xfrm>
            <a:off x="311700" y="445025"/>
            <a:ext cx="8520600" cy="572700"/>
          </a:xfrm>
          <a:prstGeom prst="rect">
            <a:avLst/>
          </a:prstGeom>
          <a:no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Campaign timeline</a:t>
            </a:r>
            <a:endParaRPr/>
          </a:p>
        </p:txBody>
      </p:sp>
      <p:cxnSp>
        <p:nvCxnSpPr>
          <p:cNvPr id="846" name="Google Shape;846;p120"/>
          <p:cNvCxnSpPr/>
          <p:nvPr/>
        </p:nvCxnSpPr>
        <p:spPr>
          <a:xfrm flipH="1" rot="10800000">
            <a:off x="472925" y="4655663"/>
            <a:ext cx="1345200" cy="294600"/>
          </a:xfrm>
          <a:prstGeom prst="straightConnector1">
            <a:avLst/>
          </a:prstGeom>
          <a:noFill/>
          <a:ln cap="flat" cmpd="sng" w="28575">
            <a:solidFill>
              <a:srgbClr val="434343"/>
            </a:solidFill>
            <a:prstDash val="solid"/>
            <a:round/>
            <a:headEnd len="med" w="med" type="none"/>
            <a:tailEnd len="med" w="med" type="none"/>
          </a:ln>
        </p:spPr>
      </p:cxnSp>
      <p:cxnSp>
        <p:nvCxnSpPr>
          <p:cNvPr id="847" name="Google Shape;847;p120"/>
          <p:cNvCxnSpPr/>
          <p:nvPr/>
        </p:nvCxnSpPr>
        <p:spPr>
          <a:xfrm flipH="1" rot="10800000">
            <a:off x="1805344" y="3914457"/>
            <a:ext cx="474300" cy="746100"/>
          </a:xfrm>
          <a:prstGeom prst="straightConnector1">
            <a:avLst/>
          </a:prstGeom>
          <a:noFill/>
          <a:ln cap="flat" cmpd="sng" w="28575">
            <a:solidFill>
              <a:srgbClr val="434343"/>
            </a:solidFill>
            <a:prstDash val="solid"/>
            <a:round/>
            <a:headEnd len="med" w="med" type="none"/>
            <a:tailEnd len="med" w="med" type="none"/>
          </a:ln>
        </p:spPr>
      </p:cxnSp>
      <p:cxnSp>
        <p:nvCxnSpPr>
          <p:cNvPr id="848" name="Google Shape;848;p120"/>
          <p:cNvCxnSpPr/>
          <p:nvPr/>
        </p:nvCxnSpPr>
        <p:spPr>
          <a:xfrm>
            <a:off x="2279644" y="3903358"/>
            <a:ext cx="217800" cy="288300"/>
          </a:xfrm>
          <a:prstGeom prst="straightConnector1">
            <a:avLst/>
          </a:prstGeom>
          <a:noFill/>
          <a:ln cap="flat" cmpd="sng" w="28575">
            <a:solidFill>
              <a:srgbClr val="434343"/>
            </a:solidFill>
            <a:prstDash val="solid"/>
            <a:round/>
            <a:headEnd len="med" w="med" type="none"/>
            <a:tailEnd len="med" w="med" type="none"/>
          </a:ln>
        </p:spPr>
      </p:cxnSp>
      <p:cxnSp>
        <p:nvCxnSpPr>
          <p:cNvPr id="849" name="Google Shape;849;p120"/>
          <p:cNvCxnSpPr/>
          <p:nvPr/>
        </p:nvCxnSpPr>
        <p:spPr>
          <a:xfrm rot="10800000">
            <a:off x="471375" y="1554331"/>
            <a:ext cx="0" cy="3404400"/>
          </a:xfrm>
          <a:prstGeom prst="straightConnector1">
            <a:avLst/>
          </a:prstGeom>
          <a:noFill/>
          <a:ln cap="flat" cmpd="sng" w="28575">
            <a:solidFill>
              <a:srgbClr val="434343"/>
            </a:solidFill>
            <a:prstDash val="solid"/>
            <a:round/>
            <a:headEnd len="med" w="med" type="none"/>
            <a:tailEnd len="med" w="med" type="stealth"/>
          </a:ln>
        </p:spPr>
      </p:cxnSp>
      <p:cxnSp>
        <p:nvCxnSpPr>
          <p:cNvPr id="850" name="Google Shape;850;p120"/>
          <p:cNvCxnSpPr>
            <a:stCxn id="851" idx="3"/>
            <a:endCxn id="852" idx="1"/>
          </p:cNvCxnSpPr>
          <p:nvPr/>
        </p:nvCxnSpPr>
        <p:spPr>
          <a:xfrm>
            <a:off x="472925" y="4958725"/>
            <a:ext cx="7366800" cy="0"/>
          </a:xfrm>
          <a:prstGeom prst="straightConnector1">
            <a:avLst/>
          </a:prstGeom>
          <a:noFill/>
          <a:ln cap="flat" cmpd="sng" w="28575">
            <a:solidFill>
              <a:srgbClr val="434343"/>
            </a:solidFill>
            <a:prstDash val="solid"/>
            <a:round/>
            <a:headEnd len="med" w="med" type="none"/>
            <a:tailEnd len="med" w="med" type="stealth"/>
          </a:ln>
        </p:spPr>
      </p:cxnSp>
      <p:sp>
        <p:nvSpPr>
          <p:cNvPr id="853" name="Google Shape;853;p120"/>
          <p:cNvSpPr txBox="1"/>
          <p:nvPr/>
        </p:nvSpPr>
        <p:spPr>
          <a:xfrm>
            <a:off x="7217014" y="4618575"/>
            <a:ext cx="727800" cy="25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Time</a:t>
            </a:r>
            <a:endParaRPr>
              <a:solidFill>
                <a:srgbClr val="434343"/>
              </a:solidFill>
              <a:latin typeface="Montserrat"/>
              <a:ea typeface="Montserrat"/>
              <a:cs typeface="Montserrat"/>
              <a:sym typeface="Montserrat"/>
            </a:endParaRPr>
          </a:p>
        </p:txBody>
      </p:sp>
      <p:cxnSp>
        <p:nvCxnSpPr>
          <p:cNvPr id="854" name="Google Shape;854;p120"/>
          <p:cNvCxnSpPr>
            <a:endCxn id="855" idx="2"/>
          </p:cNvCxnSpPr>
          <p:nvPr/>
        </p:nvCxnSpPr>
        <p:spPr>
          <a:xfrm flipH="1" rot="10800000">
            <a:off x="2496729" y="3150070"/>
            <a:ext cx="1314300" cy="1034100"/>
          </a:xfrm>
          <a:prstGeom prst="straightConnector1">
            <a:avLst/>
          </a:prstGeom>
          <a:noFill/>
          <a:ln cap="flat" cmpd="sng" w="28575">
            <a:solidFill>
              <a:srgbClr val="434343"/>
            </a:solidFill>
            <a:prstDash val="solid"/>
            <a:round/>
            <a:headEnd len="med" w="med" type="none"/>
            <a:tailEnd len="med" w="med" type="none"/>
          </a:ln>
        </p:spPr>
      </p:cxnSp>
      <p:cxnSp>
        <p:nvCxnSpPr>
          <p:cNvPr id="856" name="Google Shape;856;p120"/>
          <p:cNvCxnSpPr>
            <a:stCxn id="855" idx="2"/>
          </p:cNvCxnSpPr>
          <p:nvPr/>
        </p:nvCxnSpPr>
        <p:spPr>
          <a:xfrm>
            <a:off x="3811029" y="3150070"/>
            <a:ext cx="265800" cy="376500"/>
          </a:xfrm>
          <a:prstGeom prst="straightConnector1">
            <a:avLst/>
          </a:prstGeom>
          <a:noFill/>
          <a:ln cap="flat" cmpd="sng" w="28575">
            <a:solidFill>
              <a:srgbClr val="434343"/>
            </a:solidFill>
            <a:prstDash val="solid"/>
            <a:round/>
            <a:headEnd len="med" w="med" type="none"/>
            <a:tailEnd len="med" w="med" type="none"/>
          </a:ln>
        </p:spPr>
      </p:cxnSp>
      <p:cxnSp>
        <p:nvCxnSpPr>
          <p:cNvPr id="857" name="Google Shape;857;p120"/>
          <p:cNvCxnSpPr>
            <a:endCxn id="858" idx="2"/>
          </p:cNvCxnSpPr>
          <p:nvPr/>
        </p:nvCxnSpPr>
        <p:spPr>
          <a:xfrm flipH="1" rot="10800000">
            <a:off x="4076809" y="2415992"/>
            <a:ext cx="1405200" cy="1118400"/>
          </a:xfrm>
          <a:prstGeom prst="straightConnector1">
            <a:avLst/>
          </a:prstGeom>
          <a:noFill/>
          <a:ln cap="flat" cmpd="sng" w="28575">
            <a:solidFill>
              <a:srgbClr val="434343"/>
            </a:solidFill>
            <a:prstDash val="solid"/>
            <a:round/>
            <a:headEnd len="med" w="med" type="none"/>
            <a:tailEnd len="med" w="med" type="none"/>
          </a:ln>
        </p:spPr>
      </p:cxnSp>
      <p:cxnSp>
        <p:nvCxnSpPr>
          <p:cNvPr id="859" name="Google Shape;859;p120"/>
          <p:cNvCxnSpPr>
            <a:stCxn id="858" idx="2"/>
          </p:cNvCxnSpPr>
          <p:nvPr/>
        </p:nvCxnSpPr>
        <p:spPr>
          <a:xfrm>
            <a:off x="5482009" y="2415992"/>
            <a:ext cx="320400" cy="479700"/>
          </a:xfrm>
          <a:prstGeom prst="straightConnector1">
            <a:avLst/>
          </a:prstGeom>
          <a:noFill/>
          <a:ln cap="flat" cmpd="sng" w="28575">
            <a:solidFill>
              <a:srgbClr val="434343"/>
            </a:solidFill>
            <a:prstDash val="solid"/>
            <a:round/>
            <a:headEnd len="med" w="med" type="none"/>
            <a:tailEnd len="med" w="med" type="none"/>
          </a:ln>
        </p:spPr>
      </p:cxnSp>
      <p:cxnSp>
        <p:nvCxnSpPr>
          <p:cNvPr id="860" name="Google Shape;860;p120"/>
          <p:cNvCxnSpPr>
            <a:endCxn id="861" idx="2"/>
          </p:cNvCxnSpPr>
          <p:nvPr/>
        </p:nvCxnSpPr>
        <p:spPr>
          <a:xfrm flipH="1" rot="10800000">
            <a:off x="5802388" y="1681913"/>
            <a:ext cx="1552800" cy="1213800"/>
          </a:xfrm>
          <a:prstGeom prst="straightConnector1">
            <a:avLst/>
          </a:prstGeom>
          <a:noFill/>
          <a:ln cap="flat" cmpd="sng" w="28575">
            <a:solidFill>
              <a:srgbClr val="434343"/>
            </a:solidFill>
            <a:prstDash val="solid"/>
            <a:round/>
            <a:headEnd len="med" w="med" type="none"/>
            <a:tailEnd len="med" w="med" type="none"/>
          </a:ln>
        </p:spPr>
      </p:cxnSp>
      <p:cxnSp>
        <p:nvCxnSpPr>
          <p:cNvPr id="862" name="Google Shape;862;p120"/>
          <p:cNvCxnSpPr>
            <a:stCxn id="861" idx="2"/>
          </p:cNvCxnSpPr>
          <p:nvPr/>
        </p:nvCxnSpPr>
        <p:spPr>
          <a:xfrm>
            <a:off x="7355188" y="1681913"/>
            <a:ext cx="287100" cy="653400"/>
          </a:xfrm>
          <a:prstGeom prst="straightConnector1">
            <a:avLst/>
          </a:prstGeom>
          <a:noFill/>
          <a:ln cap="flat" cmpd="sng" w="28575">
            <a:solidFill>
              <a:srgbClr val="434343"/>
            </a:solidFill>
            <a:prstDash val="solid"/>
            <a:round/>
            <a:headEnd len="med" w="med" type="none"/>
            <a:tailEnd len="med" w="med" type="none"/>
          </a:ln>
        </p:spPr>
      </p:cxnSp>
      <p:sp>
        <p:nvSpPr>
          <p:cNvPr id="863" name="Google Shape;863;p120"/>
          <p:cNvSpPr txBox="1"/>
          <p:nvPr/>
        </p:nvSpPr>
        <p:spPr>
          <a:xfrm>
            <a:off x="531275" y="4378800"/>
            <a:ext cx="13143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864" name="Google Shape;864;p120"/>
          <p:cNvSpPr txBox="1"/>
          <p:nvPr/>
        </p:nvSpPr>
        <p:spPr>
          <a:xfrm>
            <a:off x="1748100" y="3595849"/>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855" name="Google Shape;855;p120"/>
          <p:cNvSpPr txBox="1"/>
          <p:nvPr/>
        </p:nvSpPr>
        <p:spPr>
          <a:xfrm>
            <a:off x="3266679" y="2861770"/>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858" name="Google Shape;858;p120"/>
          <p:cNvSpPr txBox="1"/>
          <p:nvPr/>
        </p:nvSpPr>
        <p:spPr>
          <a:xfrm>
            <a:off x="4937659" y="2127692"/>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861" name="Google Shape;861;p120"/>
          <p:cNvSpPr txBox="1"/>
          <p:nvPr/>
        </p:nvSpPr>
        <p:spPr>
          <a:xfrm>
            <a:off x="6608638" y="1393613"/>
            <a:ext cx="14931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cxnSp>
        <p:nvCxnSpPr>
          <p:cNvPr id="865" name="Google Shape;865;p120"/>
          <p:cNvCxnSpPr/>
          <p:nvPr/>
        </p:nvCxnSpPr>
        <p:spPr>
          <a:xfrm flipH="1" rot="10800000">
            <a:off x="7639532" y="2006529"/>
            <a:ext cx="878700" cy="321300"/>
          </a:xfrm>
          <a:prstGeom prst="straightConnector1">
            <a:avLst/>
          </a:prstGeom>
          <a:noFill/>
          <a:ln cap="flat" cmpd="sng" w="28575">
            <a:solidFill>
              <a:srgbClr val="434343"/>
            </a:solidFill>
            <a:prstDash val="solid"/>
            <a:round/>
            <a:headEnd len="med" w="med" type="none"/>
            <a:tailEnd len="med" w="med" type="stealth"/>
          </a:ln>
        </p:spPr>
      </p:cxnSp>
      <p:sp>
        <p:nvSpPr>
          <p:cNvPr id="866" name="Google Shape;866;p120"/>
          <p:cNvSpPr txBox="1"/>
          <p:nvPr/>
        </p:nvSpPr>
        <p:spPr>
          <a:xfrm>
            <a:off x="7493575" y="2290150"/>
            <a:ext cx="1576500" cy="53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Evaluation and next steps</a:t>
            </a:r>
            <a:endParaRPr b="1">
              <a:solidFill>
                <a:srgbClr val="434343"/>
              </a:solidFill>
              <a:latin typeface="Montserrat"/>
              <a:ea typeface="Montserrat"/>
              <a:cs typeface="Montserrat"/>
              <a:sym typeface="Montserrat"/>
            </a:endParaRPr>
          </a:p>
        </p:txBody>
      </p:sp>
      <p:sp>
        <p:nvSpPr>
          <p:cNvPr id="867" name="Google Shape;867;p120"/>
          <p:cNvSpPr txBox="1"/>
          <p:nvPr/>
        </p:nvSpPr>
        <p:spPr>
          <a:xfrm>
            <a:off x="-6525" y="1167300"/>
            <a:ext cx="955800" cy="37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5E0942"/>
                </a:solidFill>
                <a:latin typeface="Montserrat"/>
                <a:ea typeface="Montserrat"/>
                <a:cs typeface="Montserrat"/>
                <a:sym typeface="Montserrat"/>
              </a:rPr>
              <a:t>Capacity</a:t>
            </a:r>
            <a:endParaRPr>
              <a:solidFill>
                <a:srgbClr val="5E0942"/>
              </a:solidFill>
              <a:latin typeface="Montserrat"/>
              <a:ea typeface="Montserrat"/>
              <a:cs typeface="Montserrat"/>
              <a:sym typeface="Montserrat"/>
            </a:endParaRPr>
          </a:p>
        </p:txBody>
      </p:sp>
      <p:sp>
        <p:nvSpPr>
          <p:cNvPr id="868" name="Google Shape;868;p120"/>
          <p:cNvSpPr/>
          <p:nvPr/>
        </p:nvSpPr>
        <p:spPr>
          <a:xfrm>
            <a:off x="665675" y="2593917"/>
            <a:ext cx="2601000" cy="889500"/>
          </a:xfrm>
          <a:prstGeom prst="wedgeRoundRectCallout">
            <a:avLst>
              <a:gd fmla="val 17461" name="adj1"/>
              <a:gd fmla="val 65298"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434343"/>
                </a:solidFill>
                <a:highlight>
                  <a:srgbClr val="FFFF00"/>
                </a:highlight>
                <a:latin typeface="Montserrat"/>
                <a:ea typeface="Montserrat"/>
                <a:cs typeface="Montserrat"/>
                <a:sym typeface="Montserrat"/>
              </a:rPr>
              <a:t>Insert</a:t>
            </a:r>
            <a:endParaRPr i="1" sz="1600">
              <a:solidFill>
                <a:srgbClr val="434343"/>
              </a:solidFill>
              <a:highlight>
                <a:srgbClr val="FFFF00"/>
              </a:highlight>
              <a:latin typeface="Montserrat"/>
              <a:ea typeface="Montserrat"/>
              <a:cs typeface="Montserrat"/>
              <a:sym typeface="Montserrat"/>
            </a:endParaRPr>
          </a:p>
        </p:txBody>
      </p:sp>
      <p:sp>
        <p:nvSpPr>
          <p:cNvPr id="869" name="Google Shape;869;p120"/>
          <p:cNvSpPr/>
          <p:nvPr/>
        </p:nvSpPr>
        <p:spPr>
          <a:xfrm>
            <a:off x="1294325" y="1541458"/>
            <a:ext cx="2601000" cy="889500"/>
          </a:xfrm>
          <a:prstGeom prst="wedgeRoundRectCallout">
            <a:avLst>
              <a:gd fmla="val 44936" name="adj1"/>
              <a:gd fmla="val 9026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434343"/>
                </a:solidFill>
                <a:highlight>
                  <a:srgbClr val="FFFF00"/>
                </a:highlight>
                <a:latin typeface="Montserrat"/>
                <a:ea typeface="Montserrat"/>
                <a:cs typeface="Montserrat"/>
                <a:sym typeface="Montserrat"/>
              </a:rPr>
              <a:t>Insert</a:t>
            </a:r>
            <a:endParaRPr i="1" sz="1600">
              <a:solidFill>
                <a:srgbClr val="434343"/>
              </a:solidFill>
              <a:highlight>
                <a:srgbClr val="FFFF00"/>
              </a:highlight>
              <a:latin typeface="Montserrat"/>
              <a:ea typeface="Montserrat"/>
              <a:cs typeface="Montserrat"/>
              <a:sym typeface="Montserrat"/>
            </a:endParaRPr>
          </a:p>
        </p:txBody>
      </p:sp>
      <p:sp>
        <p:nvSpPr>
          <p:cNvPr id="870" name="Google Shape;870;p120"/>
          <p:cNvSpPr/>
          <p:nvPr/>
        </p:nvSpPr>
        <p:spPr>
          <a:xfrm>
            <a:off x="3951488" y="1167288"/>
            <a:ext cx="2601000" cy="889500"/>
          </a:xfrm>
          <a:prstGeom prst="wedgeRoundRectCallout">
            <a:avLst>
              <a:gd fmla="val 10853" name="adj1"/>
              <a:gd fmla="val 65060"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434343"/>
                </a:solidFill>
                <a:highlight>
                  <a:srgbClr val="FFFF00"/>
                </a:highlight>
                <a:latin typeface="Montserrat"/>
                <a:ea typeface="Montserrat"/>
                <a:cs typeface="Montserrat"/>
                <a:sym typeface="Montserrat"/>
              </a:rPr>
              <a:t>Insert</a:t>
            </a:r>
            <a:endParaRPr i="1" sz="1600">
              <a:solidFill>
                <a:srgbClr val="434343"/>
              </a:solidFill>
              <a:highlight>
                <a:srgbClr val="FFFF00"/>
              </a:highlight>
              <a:latin typeface="Montserrat"/>
              <a:ea typeface="Montserrat"/>
              <a:cs typeface="Montserrat"/>
              <a:sym typeface="Montserrat"/>
            </a:endParaRPr>
          </a:p>
        </p:txBody>
      </p:sp>
      <p:sp>
        <p:nvSpPr>
          <p:cNvPr id="871" name="Google Shape;871;p120"/>
          <p:cNvSpPr/>
          <p:nvPr/>
        </p:nvSpPr>
        <p:spPr>
          <a:xfrm>
            <a:off x="6608647" y="445025"/>
            <a:ext cx="1990800" cy="889500"/>
          </a:xfrm>
          <a:prstGeom prst="wedgeRoundRectCallout">
            <a:avLst>
              <a:gd fmla="val 10853" name="adj1"/>
              <a:gd fmla="val 65060"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434343"/>
                </a:solidFill>
                <a:highlight>
                  <a:srgbClr val="FFFF00"/>
                </a:highlight>
                <a:latin typeface="Montserrat"/>
                <a:ea typeface="Montserrat"/>
                <a:cs typeface="Montserrat"/>
                <a:sym typeface="Montserrat"/>
              </a:rPr>
              <a:t>Insert</a:t>
            </a:r>
            <a:endParaRPr i="1" sz="1600">
              <a:solidFill>
                <a:srgbClr val="434343"/>
              </a:solidFill>
              <a:highlight>
                <a:srgbClr val="FFFF00"/>
              </a:highlight>
              <a:latin typeface="Montserrat"/>
              <a:ea typeface="Montserrat"/>
              <a:cs typeface="Montserrat"/>
              <a:sym typeface="Montserrat"/>
            </a:endParaRPr>
          </a:p>
        </p:txBody>
      </p:sp>
      <p:sp>
        <p:nvSpPr>
          <p:cNvPr id="872" name="Google Shape;872;p120"/>
          <p:cNvSpPr/>
          <p:nvPr/>
        </p:nvSpPr>
        <p:spPr>
          <a:xfrm>
            <a:off x="3613631" y="3483434"/>
            <a:ext cx="3341700" cy="14073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a:solidFill>
                  <a:srgbClr val="434343"/>
                </a:solidFill>
                <a:latin typeface="Montserrat"/>
                <a:ea typeface="Montserrat"/>
                <a:cs typeface="Montserrat"/>
                <a:sym typeface="Montserrat"/>
              </a:rPr>
              <a:t>Insert relational tactics too, if any</a:t>
            </a:r>
            <a:endParaRPr i="1">
              <a:solidFill>
                <a:srgbClr val="434343"/>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876" name="Shape 876"/>
        <p:cNvGrpSpPr/>
        <p:nvPr/>
      </p:nvGrpSpPr>
      <p:grpSpPr>
        <a:xfrm>
          <a:off x="0" y="0"/>
          <a:ext cx="0" cy="0"/>
          <a:chOff x="0" y="0"/>
          <a:chExt cx="0" cy="0"/>
        </a:xfrm>
      </p:grpSpPr>
      <p:sp>
        <p:nvSpPr>
          <p:cNvPr id="877" name="Google Shape;877;p121"/>
          <p:cNvSpPr txBox="1"/>
          <p:nvPr>
            <p:ph type="title"/>
          </p:nvPr>
        </p:nvSpPr>
        <p:spPr>
          <a:xfrm>
            <a:off x="490250" y="450150"/>
            <a:ext cx="7739400" cy="6792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Brainstorming tactics for an example campaign</a:t>
            </a:r>
            <a:endParaRPr/>
          </a:p>
        </p:txBody>
      </p:sp>
      <p:sp>
        <p:nvSpPr>
          <p:cNvPr id="878" name="Google Shape;878;p121"/>
          <p:cNvSpPr txBox="1"/>
          <p:nvPr>
            <p:ph idx="4294967295" type="body"/>
          </p:nvPr>
        </p:nvSpPr>
        <p:spPr>
          <a:xfrm>
            <a:off x="369375" y="554125"/>
            <a:ext cx="8290200" cy="364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434343"/>
                </a:solidFill>
              </a:rPr>
              <a:t>Lunchtime Freedom Campaign</a:t>
            </a:r>
            <a:endParaRPr b="1" sz="1700">
              <a:solidFill>
                <a:srgbClr val="434343"/>
              </a:solidFill>
            </a:endParaRPr>
          </a:p>
          <a:p>
            <a:pPr indent="-317500" lvl="0" marL="457200" rtl="0" algn="l">
              <a:spcBef>
                <a:spcPts val="1200"/>
              </a:spcBef>
              <a:spcAft>
                <a:spcPts val="0"/>
              </a:spcAft>
              <a:buClr>
                <a:srgbClr val="434343"/>
              </a:buClr>
              <a:buSzPts val="1400"/>
              <a:buChar char="●"/>
            </a:pPr>
            <a:r>
              <a:rPr lang="en" sz="1400">
                <a:solidFill>
                  <a:srgbClr val="434343"/>
                </a:solidFill>
              </a:rPr>
              <a:t>People: 5th Grade Class</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Problem: Being treated unfairly; No lunchtime freedom </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Goal: Win the right to go to recess after lunchtime by March 15th </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Actors</a:t>
            </a:r>
            <a:endParaRPr sz="1400">
              <a:solidFill>
                <a:srgbClr val="434343"/>
              </a:solidFill>
            </a:endParaRPr>
          </a:p>
          <a:p>
            <a:pPr indent="-317500" lvl="1" marL="914400" rtl="0" algn="l">
              <a:spcBef>
                <a:spcPts val="0"/>
              </a:spcBef>
              <a:spcAft>
                <a:spcPts val="0"/>
              </a:spcAft>
              <a:buClr>
                <a:srgbClr val="434343"/>
              </a:buClr>
              <a:buSzPts val="1400"/>
              <a:buChar char="○"/>
            </a:pPr>
            <a:r>
              <a:rPr lang="en">
                <a:solidFill>
                  <a:srgbClr val="434343"/>
                </a:solidFill>
              </a:rPr>
              <a:t>Mrs. Berry, Head Lunch Lady, prioritizes running a smooth lunch hour</a:t>
            </a:r>
            <a:endParaRPr>
              <a:solidFill>
                <a:srgbClr val="434343"/>
              </a:solidFill>
            </a:endParaRPr>
          </a:p>
          <a:p>
            <a:pPr indent="-317500" lvl="1" marL="914400" rtl="0" algn="l">
              <a:spcBef>
                <a:spcPts val="0"/>
              </a:spcBef>
              <a:spcAft>
                <a:spcPts val="0"/>
              </a:spcAft>
              <a:buClr>
                <a:srgbClr val="434343"/>
              </a:buClr>
              <a:buSzPts val="1400"/>
              <a:buChar char="○"/>
            </a:pPr>
            <a:r>
              <a:rPr lang="en">
                <a:solidFill>
                  <a:srgbClr val="434343"/>
                </a:solidFill>
              </a:rPr>
              <a:t>Mrs. Starr, School Principal, is on Mrs. Berry’s side </a:t>
            </a:r>
            <a:endParaRPr>
              <a:solidFill>
                <a:srgbClr val="434343"/>
              </a:solidFill>
            </a:endParaRPr>
          </a:p>
          <a:p>
            <a:pPr indent="-317500" lvl="1" marL="914400" rtl="0" algn="l">
              <a:spcBef>
                <a:spcPts val="0"/>
              </a:spcBef>
              <a:spcAft>
                <a:spcPts val="0"/>
              </a:spcAft>
              <a:buClr>
                <a:srgbClr val="434343"/>
              </a:buClr>
              <a:buSzPts val="1400"/>
              <a:buChar char="○"/>
            </a:pPr>
            <a:r>
              <a:rPr lang="en">
                <a:solidFill>
                  <a:srgbClr val="434343"/>
                </a:solidFill>
              </a:rPr>
              <a:t>Mr. Mazaros, PE Teacher, is a supporter</a:t>
            </a:r>
            <a:endParaRPr>
              <a:solidFill>
                <a:srgbClr val="434343"/>
              </a:solidFill>
            </a:endParaRPr>
          </a:p>
          <a:p>
            <a:pPr indent="-317500" lvl="1" marL="914400" rtl="0" algn="l">
              <a:spcBef>
                <a:spcPts val="0"/>
              </a:spcBef>
              <a:spcAft>
                <a:spcPts val="0"/>
              </a:spcAft>
              <a:buClr>
                <a:srgbClr val="434343"/>
              </a:buClr>
              <a:buSzPts val="1400"/>
              <a:buChar char="○"/>
            </a:pPr>
            <a:r>
              <a:rPr lang="en">
                <a:solidFill>
                  <a:srgbClr val="434343"/>
                </a:solidFill>
              </a:rPr>
              <a:t>Some teachers are possible supporters</a:t>
            </a:r>
            <a:endParaRPr>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Theory of Change: If the school is disrupted Mrs. Berry will allow lunchtime freedom, because she prioritizing running a smooth lunch hour</a:t>
            </a:r>
            <a:endParaRPr sz="1400">
              <a:solidFill>
                <a:srgbClr val="434343"/>
              </a:solidFill>
            </a:endParaRPr>
          </a:p>
          <a:p>
            <a:pPr indent="-317500" lvl="0" marL="457200" rtl="0" algn="l">
              <a:spcBef>
                <a:spcPts val="0"/>
              </a:spcBef>
              <a:spcAft>
                <a:spcPts val="0"/>
              </a:spcAft>
              <a:buClr>
                <a:srgbClr val="434343"/>
              </a:buClr>
              <a:buSzPts val="1400"/>
              <a:buChar char="●"/>
            </a:pPr>
            <a:r>
              <a:rPr lang="en" sz="1400">
                <a:solidFill>
                  <a:srgbClr val="434343"/>
                </a:solidFill>
              </a:rPr>
              <a:t>Organizing Sentence: We are organizing 5th graders at McGrath Elementary to win lunchtime freedom by disrupting the school Mrs. Berry to allow 5th graders to go to recess when they are done eating their lunch</a:t>
            </a:r>
            <a:endParaRPr sz="1400">
              <a:solidFill>
                <a:srgbClr val="434343"/>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882" name="Shape 882"/>
        <p:cNvGrpSpPr/>
        <p:nvPr/>
      </p:nvGrpSpPr>
      <p:grpSpPr>
        <a:xfrm>
          <a:off x="0" y="0"/>
          <a:ext cx="0" cy="0"/>
          <a:chOff x="0" y="0"/>
          <a:chExt cx="0" cy="0"/>
        </a:xfrm>
      </p:grpSpPr>
      <p:sp>
        <p:nvSpPr>
          <p:cNvPr id="883" name="Google Shape;883;p122"/>
          <p:cNvSpPr txBox="1"/>
          <p:nvPr>
            <p:ph type="title"/>
          </p:nvPr>
        </p:nvSpPr>
        <p:spPr>
          <a:xfrm>
            <a:off x="490250" y="450150"/>
            <a:ext cx="7739400" cy="6792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Brainstorming tactics for an example campaign</a:t>
            </a:r>
            <a:endParaRPr>
              <a:solidFill>
                <a:srgbClr val="006A71"/>
              </a:solidFill>
            </a:endParaRPr>
          </a:p>
        </p:txBody>
      </p:sp>
      <p:sp>
        <p:nvSpPr>
          <p:cNvPr id="884" name="Google Shape;884;p122"/>
          <p:cNvSpPr txBox="1"/>
          <p:nvPr>
            <p:ph idx="4294967295" type="body"/>
          </p:nvPr>
        </p:nvSpPr>
        <p:spPr>
          <a:xfrm>
            <a:off x="3995188" y="1533475"/>
            <a:ext cx="3380700" cy="3807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List of tactics</a:t>
            </a:r>
            <a:endParaRPr>
              <a:solidFill>
                <a:srgbClr val="434343"/>
              </a:solidFill>
            </a:endParaRPr>
          </a:p>
          <a:p>
            <a:pPr indent="-342900" lvl="0" marL="457200" rtl="0" algn="l">
              <a:spcBef>
                <a:spcPts val="1200"/>
              </a:spcBef>
              <a:spcAft>
                <a:spcPts val="0"/>
              </a:spcAft>
              <a:buClr>
                <a:srgbClr val="434343"/>
              </a:buClr>
              <a:buSzPts val="1800"/>
              <a:buChar char="●"/>
            </a:pPr>
            <a:r>
              <a:t/>
            </a:r>
            <a:endParaRPr>
              <a:solidFill>
                <a:srgbClr val="434343"/>
              </a:solidFill>
            </a:endParaRPr>
          </a:p>
          <a:p>
            <a:pPr indent="-342900" lvl="0" marL="457200" rtl="0" algn="l">
              <a:spcBef>
                <a:spcPts val="0"/>
              </a:spcBef>
              <a:spcAft>
                <a:spcPts val="0"/>
              </a:spcAft>
              <a:buClr>
                <a:srgbClr val="434343"/>
              </a:buClr>
              <a:buSzPts val="1800"/>
              <a:buChar char="●"/>
            </a:pPr>
            <a:r>
              <a:t/>
            </a:r>
            <a:endParaRPr>
              <a:solidFill>
                <a:srgbClr val="434343"/>
              </a:solidFill>
            </a:endParaRPr>
          </a:p>
          <a:p>
            <a:pPr indent="-342900" lvl="0" marL="457200" rtl="0" algn="l">
              <a:spcBef>
                <a:spcPts val="0"/>
              </a:spcBef>
              <a:spcAft>
                <a:spcPts val="0"/>
              </a:spcAft>
              <a:buClr>
                <a:srgbClr val="434343"/>
              </a:buClr>
              <a:buSzPts val="1800"/>
              <a:buChar char="●"/>
            </a:pPr>
            <a:r>
              <a:t/>
            </a:r>
            <a:endParaRPr>
              <a:solidFill>
                <a:srgbClr val="434343"/>
              </a:solidFill>
            </a:endParaRPr>
          </a:p>
        </p:txBody>
      </p:sp>
      <p:sp>
        <p:nvSpPr>
          <p:cNvPr id="885" name="Google Shape;885;p122"/>
          <p:cNvSpPr txBox="1"/>
          <p:nvPr>
            <p:ph idx="4294967295" type="body"/>
          </p:nvPr>
        </p:nvSpPr>
        <p:spPr>
          <a:xfrm>
            <a:off x="464100" y="1533475"/>
            <a:ext cx="3380700" cy="3807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List of resources</a:t>
            </a:r>
            <a:endParaRPr>
              <a:solidFill>
                <a:srgbClr val="434343"/>
              </a:solidFill>
            </a:endParaRPr>
          </a:p>
          <a:p>
            <a:pPr indent="-342900" lvl="0" marL="457200" rtl="0" algn="l">
              <a:spcBef>
                <a:spcPts val="1200"/>
              </a:spcBef>
              <a:spcAft>
                <a:spcPts val="0"/>
              </a:spcAft>
              <a:buClr>
                <a:srgbClr val="434343"/>
              </a:buClr>
              <a:buSzPts val="1800"/>
              <a:buChar char="●"/>
            </a:pPr>
            <a:r>
              <a:t/>
            </a:r>
            <a:endParaRPr>
              <a:solidFill>
                <a:srgbClr val="434343"/>
              </a:solidFill>
            </a:endParaRPr>
          </a:p>
          <a:p>
            <a:pPr indent="-342900" lvl="0" marL="457200" rtl="0" algn="l">
              <a:spcBef>
                <a:spcPts val="0"/>
              </a:spcBef>
              <a:spcAft>
                <a:spcPts val="0"/>
              </a:spcAft>
              <a:buClr>
                <a:srgbClr val="434343"/>
              </a:buClr>
              <a:buSzPts val="1800"/>
              <a:buChar char="●"/>
            </a:pPr>
            <a:r>
              <a:t/>
            </a:r>
            <a:endParaRPr>
              <a:solidFill>
                <a:srgbClr val="434343"/>
              </a:solidFill>
            </a:endParaRPr>
          </a:p>
          <a:p>
            <a:pPr indent="-342900" lvl="0" marL="457200" rtl="0" algn="l">
              <a:spcBef>
                <a:spcPts val="0"/>
              </a:spcBef>
              <a:spcAft>
                <a:spcPts val="0"/>
              </a:spcAft>
              <a:buClr>
                <a:srgbClr val="434343"/>
              </a:buClr>
              <a:buSzPts val="1800"/>
              <a:buChar char="●"/>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1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CAMPAIGN TIMELINE</a:t>
            </a:r>
            <a:endParaRPr/>
          </a:p>
        </p:txBody>
      </p:sp>
      <p:cxnSp>
        <p:nvCxnSpPr>
          <p:cNvPr id="891" name="Google Shape;891;p123"/>
          <p:cNvCxnSpPr/>
          <p:nvPr/>
        </p:nvCxnSpPr>
        <p:spPr>
          <a:xfrm flipH="1" rot="10800000">
            <a:off x="472925" y="4587323"/>
            <a:ext cx="1345200" cy="294600"/>
          </a:xfrm>
          <a:prstGeom prst="straightConnector1">
            <a:avLst/>
          </a:prstGeom>
          <a:noFill/>
          <a:ln cap="flat" cmpd="sng" w="28575">
            <a:solidFill>
              <a:srgbClr val="434343"/>
            </a:solidFill>
            <a:prstDash val="solid"/>
            <a:round/>
            <a:headEnd len="med" w="med" type="none"/>
            <a:tailEnd len="med" w="med" type="none"/>
          </a:ln>
        </p:spPr>
      </p:cxnSp>
      <p:cxnSp>
        <p:nvCxnSpPr>
          <p:cNvPr id="892" name="Google Shape;892;p123"/>
          <p:cNvCxnSpPr/>
          <p:nvPr/>
        </p:nvCxnSpPr>
        <p:spPr>
          <a:xfrm flipH="1" rot="10800000">
            <a:off x="1805344" y="3846116"/>
            <a:ext cx="474300" cy="746100"/>
          </a:xfrm>
          <a:prstGeom prst="straightConnector1">
            <a:avLst/>
          </a:prstGeom>
          <a:noFill/>
          <a:ln cap="flat" cmpd="sng" w="28575">
            <a:solidFill>
              <a:srgbClr val="434343"/>
            </a:solidFill>
            <a:prstDash val="solid"/>
            <a:round/>
            <a:headEnd len="med" w="med" type="none"/>
            <a:tailEnd len="med" w="med" type="none"/>
          </a:ln>
        </p:spPr>
      </p:cxnSp>
      <p:cxnSp>
        <p:nvCxnSpPr>
          <p:cNvPr id="893" name="Google Shape;893;p123"/>
          <p:cNvCxnSpPr/>
          <p:nvPr/>
        </p:nvCxnSpPr>
        <p:spPr>
          <a:xfrm>
            <a:off x="2279644" y="3835018"/>
            <a:ext cx="217800" cy="288300"/>
          </a:xfrm>
          <a:prstGeom prst="straightConnector1">
            <a:avLst/>
          </a:prstGeom>
          <a:noFill/>
          <a:ln cap="flat" cmpd="sng" w="28575">
            <a:solidFill>
              <a:srgbClr val="434343"/>
            </a:solidFill>
            <a:prstDash val="solid"/>
            <a:round/>
            <a:headEnd len="med" w="med" type="none"/>
            <a:tailEnd len="med" w="med" type="none"/>
          </a:ln>
        </p:spPr>
      </p:cxnSp>
      <p:cxnSp>
        <p:nvCxnSpPr>
          <p:cNvPr id="894" name="Google Shape;894;p123"/>
          <p:cNvCxnSpPr/>
          <p:nvPr/>
        </p:nvCxnSpPr>
        <p:spPr>
          <a:xfrm rot="10800000">
            <a:off x="471375" y="1485990"/>
            <a:ext cx="0" cy="3404400"/>
          </a:xfrm>
          <a:prstGeom prst="straightConnector1">
            <a:avLst/>
          </a:prstGeom>
          <a:noFill/>
          <a:ln cap="flat" cmpd="sng" w="28575">
            <a:solidFill>
              <a:srgbClr val="434343"/>
            </a:solidFill>
            <a:prstDash val="solid"/>
            <a:round/>
            <a:headEnd len="med" w="med" type="none"/>
            <a:tailEnd len="med" w="med" type="stealth"/>
          </a:ln>
        </p:spPr>
      </p:cxnSp>
      <p:cxnSp>
        <p:nvCxnSpPr>
          <p:cNvPr id="895" name="Google Shape;895;p123"/>
          <p:cNvCxnSpPr/>
          <p:nvPr/>
        </p:nvCxnSpPr>
        <p:spPr>
          <a:xfrm>
            <a:off x="472925" y="4890384"/>
            <a:ext cx="7366800" cy="0"/>
          </a:xfrm>
          <a:prstGeom prst="straightConnector1">
            <a:avLst/>
          </a:prstGeom>
          <a:noFill/>
          <a:ln cap="flat" cmpd="sng" w="28575">
            <a:solidFill>
              <a:srgbClr val="434343"/>
            </a:solidFill>
            <a:prstDash val="solid"/>
            <a:round/>
            <a:headEnd len="med" w="med" type="none"/>
            <a:tailEnd len="med" w="med" type="stealth"/>
          </a:ln>
        </p:spPr>
      </p:cxnSp>
      <p:sp>
        <p:nvSpPr>
          <p:cNvPr id="896" name="Google Shape;896;p123"/>
          <p:cNvSpPr txBox="1"/>
          <p:nvPr/>
        </p:nvSpPr>
        <p:spPr>
          <a:xfrm>
            <a:off x="7217014" y="4550234"/>
            <a:ext cx="727800" cy="25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Time</a:t>
            </a:r>
            <a:endParaRPr>
              <a:solidFill>
                <a:srgbClr val="434343"/>
              </a:solidFill>
              <a:latin typeface="Montserrat"/>
              <a:ea typeface="Montserrat"/>
              <a:cs typeface="Montserrat"/>
              <a:sym typeface="Montserrat"/>
            </a:endParaRPr>
          </a:p>
        </p:txBody>
      </p:sp>
      <p:cxnSp>
        <p:nvCxnSpPr>
          <p:cNvPr id="897" name="Google Shape;897;p123"/>
          <p:cNvCxnSpPr>
            <a:endCxn id="898" idx="2"/>
          </p:cNvCxnSpPr>
          <p:nvPr/>
        </p:nvCxnSpPr>
        <p:spPr>
          <a:xfrm flipH="1" rot="10800000">
            <a:off x="2496729" y="3081730"/>
            <a:ext cx="1314300" cy="1034100"/>
          </a:xfrm>
          <a:prstGeom prst="straightConnector1">
            <a:avLst/>
          </a:prstGeom>
          <a:noFill/>
          <a:ln cap="flat" cmpd="sng" w="28575">
            <a:solidFill>
              <a:srgbClr val="434343"/>
            </a:solidFill>
            <a:prstDash val="solid"/>
            <a:round/>
            <a:headEnd len="med" w="med" type="none"/>
            <a:tailEnd len="med" w="med" type="none"/>
          </a:ln>
        </p:spPr>
      </p:cxnSp>
      <p:cxnSp>
        <p:nvCxnSpPr>
          <p:cNvPr id="899" name="Google Shape;899;p123"/>
          <p:cNvCxnSpPr>
            <a:stCxn id="898" idx="2"/>
          </p:cNvCxnSpPr>
          <p:nvPr/>
        </p:nvCxnSpPr>
        <p:spPr>
          <a:xfrm>
            <a:off x="3811029" y="3081730"/>
            <a:ext cx="265800" cy="376500"/>
          </a:xfrm>
          <a:prstGeom prst="straightConnector1">
            <a:avLst/>
          </a:prstGeom>
          <a:noFill/>
          <a:ln cap="flat" cmpd="sng" w="28575">
            <a:solidFill>
              <a:srgbClr val="434343"/>
            </a:solidFill>
            <a:prstDash val="solid"/>
            <a:round/>
            <a:headEnd len="med" w="med" type="none"/>
            <a:tailEnd len="med" w="med" type="none"/>
          </a:ln>
        </p:spPr>
      </p:cxnSp>
      <p:cxnSp>
        <p:nvCxnSpPr>
          <p:cNvPr id="900" name="Google Shape;900;p123"/>
          <p:cNvCxnSpPr>
            <a:endCxn id="901" idx="2"/>
          </p:cNvCxnSpPr>
          <p:nvPr/>
        </p:nvCxnSpPr>
        <p:spPr>
          <a:xfrm flipH="1" rot="10800000">
            <a:off x="4076809" y="2347651"/>
            <a:ext cx="1405200" cy="1118400"/>
          </a:xfrm>
          <a:prstGeom prst="straightConnector1">
            <a:avLst/>
          </a:prstGeom>
          <a:noFill/>
          <a:ln cap="flat" cmpd="sng" w="28575">
            <a:solidFill>
              <a:srgbClr val="434343"/>
            </a:solidFill>
            <a:prstDash val="solid"/>
            <a:round/>
            <a:headEnd len="med" w="med" type="none"/>
            <a:tailEnd len="med" w="med" type="none"/>
          </a:ln>
        </p:spPr>
      </p:cxnSp>
      <p:cxnSp>
        <p:nvCxnSpPr>
          <p:cNvPr id="902" name="Google Shape;902;p123"/>
          <p:cNvCxnSpPr>
            <a:stCxn id="901" idx="2"/>
          </p:cNvCxnSpPr>
          <p:nvPr/>
        </p:nvCxnSpPr>
        <p:spPr>
          <a:xfrm>
            <a:off x="5482009" y="2347651"/>
            <a:ext cx="320400" cy="479700"/>
          </a:xfrm>
          <a:prstGeom prst="straightConnector1">
            <a:avLst/>
          </a:prstGeom>
          <a:noFill/>
          <a:ln cap="flat" cmpd="sng" w="28575">
            <a:solidFill>
              <a:srgbClr val="434343"/>
            </a:solidFill>
            <a:prstDash val="solid"/>
            <a:round/>
            <a:headEnd len="med" w="med" type="none"/>
            <a:tailEnd len="med" w="med" type="none"/>
          </a:ln>
        </p:spPr>
      </p:cxnSp>
      <p:cxnSp>
        <p:nvCxnSpPr>
          <p:cNvPr id="903" name="Google Shape;903;p123"/>
          <p:cNvCxnSpPr>
            <a:endCxn id="904" idx="2"/>
          </p:cNvCxnSpPr>
          <p:nvPr/>
        </p:nvCxnSpPr>
        <p:spPr>
          <a:xfrm flipH="1" rot="10800000">
            <a:off x="5802388" y="1613572"/>
            <a:ext cx="1552800" cy="1213800"/>
          </a:xfrm>
          <a:prstGeom prst="straightConnector1">
            <a:avLst/>
          </a:prstGeom>
          <a:noFill/>
          <a:ln cap="flat" cmpd="sng" w="28575">
            <a:solidFill>
              <a:srgbClr val="434343"/>
            </a:solidFill>
            <a:prstDash val="solid"/>
            <a:round/>
            <a:headEnd len="med" w="med" type="none"/>
            <a:tailEnd len="med" w="med" type="none"/>
          </a:ln>
        </p:spPr>
      </p:cxnSp>
      <p:cxnSp>
        <p:nvCxnSpPr>
          <p:cNvPr id="905" name="Google Shape;905;p123"/>
          <p:cNvCxnSpPr>
            <a:stCxn id="904" idx="2"/>
          </p:cNvCxnSpPr>
          <p:nvPr/>
        </p:nvCxnSpPr>
        <p:spPr>
          <a:xfrm>
            <a:off x="7355188" y="1613572"/>
            <a:ext cx="287100" cy="653400"/>
          </a:xfrm>
          <a:prstGeom prst="straightConnector1">
            <a:avLst/>
          </a:prstGeom>
          <a:noFill/>
          <a:ln cap="flat" cmpd="sng" w="28575">
            <a:solidFill>
              <a:srgbClr val="434343"/>
            </a:solidFill>
            <a:prstDash val="solid"/>
            <a:round/>
            <a:headEnd len="med" w="med" type="none"/>
            <a:tailEnd len="med" w="med" type="none"/>
          </a:ln>
        </p:spPr>
      </p:cxnSp>
      <p:sp>
        <p:nvSpPr>
          <p:cNvPr id="906" name="Google Shape;906;p123"/>
          <p:cNvSpPr txBox="1"/>
          <p:nvPr/>
        </p:nvSpPr>
        <p:spPr>
          <a:xfrm>
            <a:off x="531275" y="4310459"/>
            <a:ext cx="13143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907" name="Google Shape;907;p123"/>
          <p:cNvSpPr txBox="1"/>
          <p:nvPr/>
        </p:nvSpPr>
        <p:spPr>
          <a:xfrm>
            <a:off x="1748100" y="3527508"/>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898" name="Google Shape;898;p123"/>
          <p:cNvSpPr txBox="1"/>
          <p:nvPr/>
        </p:nvSpPr>
        <p:spPr>
          <a:xfrm>
            <a:off x="3266679" y="2793430"/>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901" name="Google Shape;901;p123"/>
          <p:cNvSpPr txBox="1"/>
          <p:nvPr/>
        </p:nvSpPr>
        <p:spPr>
          <a:xfrm>
            <a:off x="4937659" y="2059351"/>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904" name="Google Shape;904;p123"/>
          <p:cNvSpPr txBox="1"/>
          <p:nvPr/>
        </p:nvSpPr>
        <p:spPr>
          <a:xfrm>
            <a:off x="6608638" y="1325272"/>
            <a:ext cx="14931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cxnSp>
        <p:nvCxnSpPr>
          <p:cNvPr id="908" name="Google Shape;908;p123"/>
          <p:cNvCxnSpPr/>
          <p:nvPr/>
        </p:nvCxnSpPr>
        <p:spPr>
          <a:xfrm flipH="1" rot="10800000">
            <a:off x="7639532" y="1938188"/>
            <a:ext cx="878700" cy="321300"/>
          </a:xfrm>
          <a:prstGeom prst="straightConnector1">
            <a:avLst/>
          </a:prstGeom>
          <a:noFill/>
          <a:ln cap="flat" cmpd="sng" w="28575">
            <a:solidFill>
              <a:srgbClr val="434343"/>
            </a:solidFill>
            <a:prstDash val="solid"/>
            <a:round/>
            <a:headEnd len="med" w="med" type="none"/>
            <a:tailEnd len="med" w="med" type="stealth"/>
          </a:ln>
        </p:spPr>
      </p:cxnSp>
      <p:sp>
        <p:nvSpPr>
          <p:cNvPr id="909" name="Google Shape;909;p123"/>
          <p:cNvSpPr txBox="1"/>
          <p:nvPr/>
        </p:nvSpPr>
        <p:spPr>
          <a:xfrm>
            <a:off x="7493575" y="2221809"/>
            <a:ext cx="1576500" cy="53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Evaluation and next steps</a:t>
            </a:r>
            <a:endParaRPr b="1">
              <a:solidFill>
                <a:srgbClr val="434343"/>
              </a:solidFill>
              <a:latin typeface="Montserrat"/>
              <a:ea typeface="Montserrat"/>
              <a:cs typeface="Montserrat"/>
              <a:sym typeface="Montserrat"/>
            </a:endParaRPr>
          </a:p>
        </p:txBody>
      </p:sp>
      <p:sp>
        <p:nvSpPr>
          <p:cNvPr id="910" name="Google Shape;910;p123"/>
          <p:cNvSpPr txBox="1"/>
          <p:nvPr/>
        </p:nvSpPr>
        <p:spPr>
          <a:xfrm>
            <a:off x="-6525" y="1098959"/>
            <a:ext cx="955800" cy="37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5E0942"/>
                </a:solidFill>
                <a:latin typeface="Montserrat"/>
                <a:ea typeface="Montserrat"/>
                <a:cs typeface="Montserrat"/>
                <a:sym typeface="Montserrat"/>
              </a:rPr>
              <a:t>Capacity</a:t>
            </a:r>
            <a:endParaRPr>
              <a:solidFill>
                <a:srgbClr val="5E0942"/>
              </a:solidFill>
              <a:latin typeface="Montserrat"/>
              <a:ea typeface="Montserrat"/>
              <a:cs typeface="Montserrat"/>
              <a:sym typeface="Montserrat"/>
            </a:endParaRPr>
          </a:p>
        </p:txBody>
      </p:sp>
      <p:sp>
        <p:nvSpPr>
          <p:cNvPr id="911" name="Google Shape;911;p123"/>
          <p:cNvSpPr/>
          <p:nvPr/>
        </p:nvSpPr>
        <p:spPr>
          <a:xfrm>
            <a:off x="665675" y="2525577"/>
            <a:ext cx="2601000" cy="889500"/>
          </a:xfrm>
          <a:prstGeom prst="wedgeRoundRectCallout">
            <a:avLst>
              <a:gd fmla="val 17461" name="adj1"/>
              <a:gd fmla="val 65298"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434343"/>
                </a:solidFill>
                <a:highlight>
                  <a:srgbClr val="FFFF00"/>
                </a:highlight>
                <a:latin typeface="Montserrat"/>
                <a:ea typeface="Montserrat"/>
                <a:cs typeface="Montserrat"/>
                <a:sym typeface="Montserrat"/>
              </a:rPr>
              <a:t>Insert</a:t>
            </a:r>
            <a:endParaRPr i="1" sz="1600">
              <a:solidFill>
                <a:srgbClr val="434343"/>
              </a:solidFill>
              <a:highlight>
                <a:srgbClr val="FFFF00"/>
              </a:highlight>
              <a:latin typeface="Montserrat"/>
              <a:ea typeface="Montserrat"/>
              <a:cs typeface="Montserrat"/>
              <a:sym typeface="Montserrat"/>
            </a:endParaRPr>
          </a:p>
        </p:txBody>
      </p:sp>
      <p:sp>
        <p:nvSpPr>
          <p:cNvPr id="912" name="Google Shape;912;p123"/>
          <p:cNvSpPr/>
          <p:nvPr/>
        </p:nvSpPr>
        <p:spPr>
          <a:xfrm>
            <a:off x="1294325" y="1473117"/>
            <a:ext cx="2601000" cy="889500"/>
          </a:xfrm>
          <a:prstGeom prst="wedgeRoundRectCallout">
            <a:avLst>
              <a:gd fmla="val 44936" name="adj1"/>
              <a:gd fmla="val 9026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434343"/>
                </a:solidFill>
                <a:highlight>
                  <a:srgbClr val="FFFF00"/>
                </a:highlight>
                <a:latin typeface="Montserrat"/>
                <a:ea typeface="Montserrat"/>
                <a:cs typeface="Montserrat"/>
                <a:sym typeface="Montserrat"/>
              </a:rPr>
              <a:t>Insert</a:t>
            </a:r>
            <a:endParaRPr i="1" sz="1600">
              <a:solidFill>
                <a:srgbClr val="434343"/>
              </a:solidFill>
              <a:highlight>
                <a:srgbClr val="FFFF00"/>
              </a:highlight>
              <a:latin typeface="Montserrat"/>
              <a:ea typeface="Montserrat"/>
              <a:cs typeface="Montserrat"/>
              <a:sym typeface="Montserrat"/>
            </a:endParaRPr>
          </a:p>
        </p:txBody>
      </p:sp>
      <p:sp>
        <p:nvSpPr>
          <p:cNvPr id="913" name="Google Shape;913;p123"/>
          <p:cNvSpPr/>
          <p:nvPr/>
        </p:nvSpPr>
        <p:spPr>
          <a:xfrm>
            <a:off x="3951488" y="1098947"/>
            <a:ext cx="2601000" cy="889500"/>
          </a:xfrm>
          <a:prstGeom prst="wedgeRoundRectCallout">
            <a:avLst>
              <a:gd fmla="val 10853" name="adj1"/>
              <a:gd fmla="val 65060"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434343"/>
                </a:solidFill>
                <a:highlight>
                  <a:srgbClr val="FFFF00"/>
                </a:highlight>
                <a:latin typeface="Montserrat"/>
                <a:ea typeface="Montserrat"/>
                <a:cs typeface="Montserrat"/>
                <a:sym typeface="Montserrat"/>
              </a:rPr>
              <a:t>Insert</a:t>
            </a:r>
            <a:endParaRPr i="1" sz="1600">
              <a:solidFill>
                <a:srgbClr val="434343"/>
              </a:solidFill>
              <a:highlight>
                <a:srgbClr val="FFFF00"/>
              </a:highlight>
              <a:latin typeface="Montserrat"/>
              <a:ea typeface="Montserrat"/>
              <a:cs typeface="Montserrat"/>
              <a:sym typeface="Montserrat"/>
            </a:endParaRPr>
          </a:p>
        </p:txBody>
      </p:sp>
      <p:sp>
        <p:nvSpPr>
          <p:cNvPr id="914" name="Google Shape;914;p123"/>
          <p:cNvSpPr/>
          <p:nvPr/>
        </p:nvSpPr>
        <p:spPr>
          <a:xfrm>
            <a:off x="6608647" y="376684"/>
            <a:ext cx="1990800" cy="889500"/>
          </a:xfrm>
          <a:prstGeom prst="wedgeRoundRectCallout">
            <a:avLst>
              <a:gd fmla="val 10853" name="adj1"/>
              <a:gd fmla="val 65060"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434343"/>
                </a:solidFill>
                <a:highlight>
                  <a:srgbClr val="FFFF00"/>
                </a:highlight>
                <a:latin typeface="Montserrat"/>
                <a:ea typeface="Montserrat"/>
                <a:cs typeface="Montserrat"/>
                <a:sym typeface="Montserrat"/>
              </a:rPr>
              <a:t>Insert</a:t>
            </a:r>
            <a:endParaRPr i="1" sz="1600">
              <a:solidFill>
                <a:srgbClr val="434343"/>
              </a:solidFill>
              <a:highlight>
                <a:srgbClr val="FFFF00"/>
              </a:highlight>
              <a:latin typeface="Montserrat"/>
              <a:ea typeface="Montserrat"/>
              <a:cs typeface="Montserrat"/>
              <a:sym typeface="Montserrat"/>
            </a:endParaRPr>
          </a:p>
        </p:txBody>
      </p:sp>
      <p:sp>
        <p:nvSpPr>
          <p:cNvPr id="915" name="Google Shape;915;p123"/>
          <p:cNvSpPr/>
          <p:nvPr/>
        </p:nvSpPr>
        <p:spPr>
          <a:xfrm>
            <a:off x="3613631" y="3415093"/>
            <a:ext cx="3341700" cy="14073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a:solidFill>
                  <a:srgbClr val="434343"/>
                </a:solidFill>
                <a:latin typeface="Montserrat"/>
                <a:ea typeface="Montserrat"/>
                <a:cs typeface="Montserrat"/>
                <a:sym typeface="Montserrat"/>
              </a:rPr>
              <a:t>Insert relational tactics too, if any</a:t>
            </a:r>
            <a:endParaRPr i="1">
              <a:solidFill>
                <a:srgbClr val="434343"/>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1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Considerations for building your timeline</a:t>
            </a:r>
            <a:endParaRPr/>
          </a:p>
        </p:txBody>
      </p:sp>
      <p:sp>
        <p:nvSpPr>
          <p:cNvPr id="921" name="Google Shape;921;p124"/>
          <p:cNvSpPr txBox="1"/>
          <p:nvPr>
            <p:ph idx="4294967295" type="body"/>
          </p:nvPr>
        </p:nvSpPr>
        <p:spPr>
          <a:xfrm>
            <a:off x="311700" y="1152475"/>
            <a:ext cx="8520600" cy="3629700"/>
          </a:xfrm>
          <a:prstGeom prst="rect">
            <a:avLst/>
          </a:prstGeom>
          <a:noFill/>
        </p:spPr>
        <p:txBody>
          <a:bodyPr anchorCtr="0" anchor="t" bIns="91425" lIns="91425" spcFirstLastPara="1" rIns="91425" wrap="square" tIns="91425">
            <a:normAutofit/>
          </a:bodyPr>
          <a:lstStyle/>
          <a:p>
            <a:pPr indent="-342900" lvl="0" marL="457200" rtl="0" algn="l">
              <a:spcBef>
                <a:spcPts val="0"/>
              </a:spcBef>
              <a:spcAft>
                <a:spcPts val="0"/>
              </a:spcAft>
              <a:buClr>
                <a:srgbClr val="434343"/>
              </a:buClr>
              <a:buSzPts val="1800"/>
              <a:buChar char="●"/>
            </a:pPr>
            <a:r>
              <a:rPr lang="en">
                <a:solidFill>
                  <a:srgbClr val="434343"/>
                </a:solidFill>
              </a:rPr>
              <a:t>Planning </a:t>
            </a:r>
            <a:r>
              <a:rPr b="1" lang="en">
                <a:solidFill>
                  <a:srgbClr val="434343"/>
                </a:solidFill>
              </a:rPr>
              <a:t>backwards</a:t>
            </a:r>
            <a:r>
              <a:rPr lang="en">
                <a:solidFill>
                  <a:srgbClr val="434343"/>
                </a:solidFill>
              </a:rPr>
              <a:t> and then planning forward</a:t>
            </a:r>
            <a:endParaRPr>
              <a:solidFill>
                <a:srgbClr val="434343"/>
              </a:solidFill>
            </a:endParaRPr>
          </a:p>
          <a:p>
            <a:pPr indent="-342900" lvl="0" marL="457200" rtl="0" algn="l">
              <a:spcBef>
                <a:spcPts val="0"/>
              </a:spcBef>
              <a:spcAft>
                <a:spcPts val="0"/>
              </a:spcAft>
              <a:buClr>
                <a:srgbClr val="434343"/>
              </a:buClr>
              <a:buSzPts val="1800"/>
              <a:buChar char="●"/>
            </a:pPr>
            <a:r>
              <a:rPr lang="en">
                <a:solidFill>
                  <a:srgbClr val="434343"/>
                </a:solidFill>
              </a:rPr>
              <a:t>An opportunity to plant </a:t>
            </a:r>
            <a:r>
              <a:rPr b="1" lang="en">
                <a:solidFill>
                  <a:srgbClr val="434343"/>
                </a:solidFill>
              </a:rPr>
              <a:t>urgency</a:t>
            </a:r>
            <a:r>
              <a:rPr lang="en">
                <a:solidFill>
                  <a:srgbClr val="434343"/>
                </a:solidFill>
              </a:rPr>
              <a:t> when it does not exist</a:t>
            </a:r>
            <a:endParaRPr>
              <a:solidFill>
                <a:srgbClr val="434343"/>
              </a:solidFill>
            </a:endParaRPr>
          </a:p>
          <a:p>
            <a:pPr indent="-342900" lvl="0" marL="457200" rtl="0" algn="l">
              <a:spcBef>
                <a:spcPts val="0"/>
              </a:spcBef>
              <a:spcAft>
                <a:spcPts val="0"/>
              </a:spcAft>
              <a:buClr>
                <a:srgbClr val="434343"/>
              </a:buClr>
              <a:buSzPts val="1800"/>
              <a:buChar char="●"/>
            </a:pPr>
            <a:r>
              <a:rPr lang="en">
                <a:solidFill>
                  <a:srgbClr val="434343"/>
                </a:solidFill>
              </a:rPr>
              <a:t>Mindfulness on organizers’ </a:t>
            </a:r>
            <a:r>
              <a:rPr b="1" lang="en">
                <a:solidFill>
                  <a:srgbClr val="434343"/>
                </a:solidFill>
              </a:rPr>
              <a:t>momentum</a:t>
            </a:r>
            <a:endParaRPr>
              <a:solidFill>
                <a:srgbClr val="434343"/>
              </a:solidFill>
            </a:endParaRPr>
          </a:p>
          <a:p>
            <a:pPr indent="-342900" lvl="0" marL="457200" rtl="0" algn="l">
              <a:spcBef>
                <a:spcPts val="0"/>
              </a:spcBef>
              <a:spcAft>
                <a:spcPts val="0"/>
              </a:spcAft>
              <a:buClr>
                <a:srgbClr val="434343"/>
              </a:buClr>
              <a:buSzPts val="1800"/>
              <a:buChar char="●"/>
            </a:pPr>
            <a:r>
              <a:rPr b="1" lang="en">
                <a:solidFill>
                  <a:srgbClr val="434343"/>
                </a:solidFill>
              </a:rPr>
              <a:t>Escalation</a:t>
            </a:r>
            <a:r>
              <a:rPr lang="en">
                <a:solidFill>
                  <a:srgbClr val="434343"/>
                </a:solidFill>
              </a:rPr>
              <a:t> of efforts strategically towards the peak: threshold of successes</a:t>
            </a:r>
            <a:endParaRPr>
              <a:solidFill>
                <a:srgbClr val="434343"/>
              </a:solidFill>
            </a:endParaRPr>
          </a:p>
          <a:p>
            <a:pPr indent="-342900" lvl="0" marL="457200" rtl="0" algn="l">
              <a:spcBef>
                <a:spcPts val="0"/>
              </a:spcBef>
              <a:spcAft>
                <a:spcPts val="0"/>
              </a:spcAft>
              <a:buClr>
                <a:srgbClr val="434343"/>
              </a:buClr>
              <a:buSzPts val="1800"/>
              <a:buChar char="●"/>
            </a:pPr>
            <a:r>
              <a:rPr lang="en">
                <a:solidFill>
                  <a:srgbClr val="434343"/>
                </a:solidFill>
              </a:rPr>
              <a:t>Country </a:t>
            </a:r>
            <a:r>
              <a:rPr b="1" lang="en">
                <a:solidFill>
                  <a:srgbClr val="434343"/>
                </a:solidFill>
              </a:rPr>
              <a:t>calendar</a:t>
            </a:r>
            <a:r>
              <a:rPr lang="en">
                <a:solidFill>
                  <a:srgbClr val="434343"/>
                </a:solidFill>
              </a:rPr>
              <a:t> and important dates</a:t>
            </a:r>
            <a:endParaRPr>
              <a:solidFill>
                <a:srgbClr val="434343"/>
              </a:solidFill>
            </a:endParaRPr>
          </a:p>
          <a:p>
            <a:pPr indent="-342900" lvl="0" marL="457200" rtl="0" algn="l">
              <a:spcBef>
                <a:spcPts val="0"/>
              </a:spcBef>
              <a:spcAft>
                <a:spcPts val="0"/>
              </a:spcAft>
              <a:buClr>
                <a:srgbClr val="434343"/>
              </a:buClr>
              <a:buSzPts val="1800"/>
              <a:buChar char="●"/>
            </a:pPr>
            <a:r>
              <a:rPr lang="en">
                <a:solidFill>
                  <a:srgbClr val="434343"/>
                </a:solidFill>
              </a:rPr>
              <a:t>Planned </a:t>
            </a:r>
            <a:r>
              <a:rPr b="1" lang="en">
                <a:solidFill>
                  <a:srgbClr val="434343"/>
                </a:solidFill>
              </a:rPr>
              <a:t>celebration</a:t>
            </a:r>
            <a:endParaRPr b="1">
              <a:solidFill>
                <a:srgbClr val="434343"/>
              </a:solidFill>
            </a:endParaRPr>
          </a:p>
          <a:p>
            <a:pPr indent="-342900" lvl="0" marL="457200" rtl="0" algn="l">
              <a:spcBef>
                <a:spcPts val="0"/>
              </a:spcBef>
              <a:spcAft>
                <a:spcPts val="0"/>
              </a:spcAft>
              <a:buClr>
                <a:srgbClr val="434343"/>
              </a:buClr>
              <a:buSzPts val="1800"/>
              <a:buChar char="●"/>
            </a:pPr>
            <a:r>
              <a:rPr lang="en">
                <a:solidFill>
                  <a:srgbClr val="434343"/>
                </a:solidFill>
              </a:rPr>
              <a:t>Planned </a:t>
            </a:r>
            <a:r>
              <a:rPr b="1" lang="en">
                <a:solidFill>
                  <a:srgbClr val="434343"/>
                </a:solidFill>
              </a:rPr>
              <a:t>learning &amp; evaluation</a:t>
            </a:r>
            <a:endParaRPr>
              <a:solidFill>
                <a:srgbClr val="434343"/>
              </a:solidFill>
            </a:endParaRPr>
          </a:p>
          <a:p>
            <a:pPr indent="-342900" lvl="0" marL="457200" rtl="0" algn="l">
              <a:spcBef>
                <a:spcPts val="0"/>
              </a:spcBef>
              <a:spcAft>
                <a:spcPts val="0"/>
              </a:spcAft>
              <a:buClr>
                <a:srgbClr val="434343"/>
              </a:buClr>
              <a:buSzPts val="1800"/>
              <a:buChar char="●"/>
            </a:pPr>
            <a:r>
              <a:rPr lang="en">
                <a:solidFill>
                  <a:srgbClr val="434343"/>
                </a:solidFill>
              </a:rPr>
              <a:t>Anticipate oppositions’ reaction (</a:t>
            </a:r>
            <a:r>
              <a:rPr b="1" lang="en">
                <a:solidFill>
                  <a:srgbClr val="434343"/>
                </a:solidFill>
              </a:rPr>
              <a:t>Plan B</a:t>
            </a:r>
            <a:r>
              <a:rPr lang="en">
                <a:solidFill>
                  <a:srgbClr val="434343"/>
                </a:solidFill>
              </a:rPr>
              <a:t> timeline)</a:t>
            </a:r>
            <a:endParaRPr>
              <a:solidFill>
                <a:srgbClr val="434343"/>
              </a:solidFill>
            </a:endParaRPr>
          </a:p>
          <a:p>
            <a:pPr indent="-342900" lvl="0" marL="457200" rtl="0" algn="l">
              <a:spcBef>
                <a:spcPts val="0"/>
              </a:spcBef>
              <a:spcAft>
                <a:spcPts val="0"/>
              </a:spcAft>
              <a:buClr>
                <a:srgbClr val="434343"/>
              </a:buClr>
              <a:buSzPts val="1800"/>
              <a:buChar char="●"/>
            </a:pPr>
            <a:r>
              <a:rPr lang="en">
                <a:solidFill>
                  <a:srgbClr val="434343"/>
                </a:solidFill>
              </a:rPr>
              <a:t>Remember: Strategy is a </a:t>
            </a:r>
            <a:r>
              <a:rPr b="1" lang="en">
                <a:solidFill>
                  <a:srgbClr val="434343"/>
                </a:solidFill>
              </a:rPr>
              <a:t>VERB</a:t>
            </a:r>
            <a:r>
              <a:rPr lang="en">
                <a:solidFill>
                  <a:srgbClr val="434343"/>
                </a:solidFill>
              </a:rPr>
              <a:t>!</a:t>
            </a:r>
            <a:endParaRPr>
              <a:solidFill>
                <a:srgbClr val="434343"/>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125"/>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434343"/>
                </a:solidFill>
              </a:rPr>
              <a:t>“Plans are nothing.</a:t>
            </a:r>
            <a:br>
              <a:rPr b="1" lang="en" sz="2800">
                <a:solidFill>
                  <a:srgbClr val="434343"/>
                </a:solidFill>
              </a:rPr>
            </a:br>
            <a:r>
              <a:rPr b="1" lang="en" sz="2800">
                <a:solidFill>
                  <a:srgbClr val="434343"/>
                </a:solidFill>
              </a:rPr>
              <a:t>Planning is everything.”</a:t>
            </a:r>
            <a:endParaRPr b="1" sz="2800">
              <a:solidFill>
                <a:srgbClr val="434343"/>
              </a:solidFill>
            </a:endParaRPr>
          </a:p>
          <a:p>
            <a:pPr indent="0" lvl="0" marL="0" rtl="0" algn="ctr">
              <a:spcBef>
                <a:spcPts val="1200"/>
              </a:spcBef>
              <a:spcAft>
                <a:spcPts val="0"/>
              </a:spcAft>
              <a:buNone/>
            </a:pPr>
            <a:r>
              <a:t/>
            </a:r>
            <a:endParaRPr>
              <a:solidFill>
                <a:srgbClr val="434343"/>
              </a:solidFill>
            </a:endParaRPr>
          </a:p>
          <a:p>
            <a:pPr indent="0" lvl="0" marL="0" rtl="0" algn="ctr">
              <a:spcBef>
                <a:spcPts val="1200"/>
              </a:spcBef>
              <a:spcAft>
                <a:spcPts val="1200"/>
              </a:spcAft>
              <a:buNone/>
            </a:pPr>
            <a:r>
              <a:rPr lang="en">
                <a:solidFill>
                  <a:srgbClr val="434343"/>
                </a:solidFill>
              </a:rPr>
              <a:t>— Dwight D. Eisenhower</a:t>
            </a:r>
            <a:endParaRPr>
              <a:solidFill>
                <a:srgbClr val="434343"/>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930" name="Shape 930"/>
        <p:cNvGrpSpPr/>
        <p:nvPr/>
      </p:nvGrpSpPr>
      <p:grpSpPr>
        <a:xfrm>
          <a:off x="0" y="0"/>
          <a:ext cx="0" cy="0"/>
          <a:chOff x="0" y="0"/>
          <a:chExt cx="0" cy="0"/>
        </a:xfrm>
      </p:grpSpPr>
      <p:sp>
        <p:nvSpPr>
          <p:cNvPr id="931" name="Google Shape;931;p126"/>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Debrief the breakout room practice</a:t>
            </a:r>
            <a:endParaRPr/>
          </a:p>
        </p:txBody>
      </p:sp>
      <p:sp>
        <p:nvSpPr>
          <p:cNvPr id="932" name="Google Shape;932;p126"/>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p:txBody>
      </p:sp>
      <p:sp>
        <p:nvSpPr>
          <p:cNvPr id="933" name="Google Shape;933;p126"/>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pic>
        <p:nvPicPr>
          <p:cNvPr id="934" name="Google Shape;934;p126" title="What is organizing.png"/>
          <p:cNvPicPr preferRelativeResize="0"/>
          <p:nvPr/>
        </p:nvPicPr>
        <p:blipFill rotWithShape="1">
          <a:blip r:embed="rId3">
            <a:alphaModFix/>
          </a:blip>
          <a:srcRect b="81093" l="86503" r="0" t="0"/>
          <a:stretch/>
        </p:blipFill>
        <p:spPr>
          <a:xfrm>
            <a:off x="6164285" y="273882"/>
            <a:ext cx="897850" cy="707451"/>
          </a:xfrm>
          <a:prstGeom prst="rect">
            <a:avLst/>
          </a:prstGeom>
          <a:noFill/>
          <a:ln>
            <a:noFill/>
          </a:ln>
        </p:spPr>
      </p:pic>
      <p:pic>
        <p:nvPicPr>
          <p:cNvPr id="935" name="Google Shape;935;p126"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12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EFE7EC"/>
                </a:solidFill>
              </a:rPr>
              <a:t>Strategy III</a:t>
            </a:r>
            <a:endParaRPr sz="3600">
              <a:solidFill>
                <a:srgbClr val="EFE7EC"/>
              </a:solidFill>
            </a:endParaRPr>
          </a:p>
        </p:txBody>
      </p:sp>
      <p:sp>
        <p:nvSpPr>
          <p:cNvPr id="941" name="Google Shape;941;p127"/>
          <p:cNvSpPr txBox="1"/>
          <p:nvPr/>
        </p:nvSpPr>
        <p:spPr>
          <a:xfrm>
            <a:off x="3721250" y="3204950"/>
            <a:ext cx="1948200" cy="34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Montserrat"/>
                <a:ea typeface="Montserrat"/>
                <a:cs typeface="Montserrat"/>
                <a:sym typeface="Montserrat"/>
              </a:rPr>
              <a:t>Mais Irqsusi</a:t>
            </a:r>
            <a:endParaRPr sz="1800">
              <a:solidFill>
                <a:schemeClr val="lt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12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Session overall structure </a:t>
            </a:r>
            <a:endParaRPr/>
          </a:p>
        </p:txBody>
      </p:sp>
      <p:sp>
        <p:nvSpPr>
          <p:cNvPr id="947" name="Google Shape;947;p1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Metrics and counting progress &amp; Success</a:t>
            </a:r>
            <a:endParaRPr/>
          </a:p>
          <a:p>
            <a:pPr indent="-342900" lvl="0" marL="457200" rtl="0" algn="l">
              <a:spcBef>
                <a:spcPts val="0"/>
              </a:spcBef>
              <a:spcAft>
                <a:spcPts val="0"/>
              </a:spcAft>
              <a:buSzPts val="1800"/>
              <a:buChar char="●"/>
            </a:pPr>
            <a:r>
              <a:rPr lang="en"/>
              <a:t>Snowflake building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1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Jumping from timeline to snowflake</a:t>
            </a:r>
            <a:endParaRPr/>
          </a:p>
        </p:txBody>
      </p:sp>
      <p:sp>
        <p:nvSpPr>
          <p:cNvPr id="953" name="Google Shape;953;p129"/>
          <p:cNvSpPr/>
          <p:nvPr/>
        </p:nvSpPr>
        <p:spPr>
          <a:xfrm>
            <a:off x="7391530" y="3234848"/>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54" name="Google Shape;954;p129"/>
          <p:cNvGrpSpPr/>
          <p:nvPr/>
        </p:nvGrpSpPr>
        <p:grpSpPr>
          <a:xfrm rot="-720331">
            <a:off x="6437413" y="2788883"/>
            <a:ext cx="651579" cy="788072"/>
            <a:chOff x="5268308" y="3360477"/>
            <a:chExt cx="651597" cy="788094"/>
          </a:xfrm>
        </p:grpSpPr>
        <p:grpSp>
          <p:nvGrpSpPr>
            <p:cNvPr id="955" name="Google Shape;955;p129"/>
            <p:cNvGrpSpPr/>
            <p:nvPr/>
          </p:nvGrpSpPr>
          <p:grpSpPr>
            <a:xfrm rot="1640950">
              <a:off x="5406608" y="3407868"/>
              <a:ext cx="374997" cy="693312"/>
              <a:chOff x="5549351" y="3382672"/>
              <a:chExt cx="375007" cy="693330"/>
            </a:xfrm>
          </p:grpSpPr>
          <p:sp>
            <p:nvSpPr>
              <p:cNvPr id="956" name="Google Shape;956;p129"/>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7" name="Google Shape;957;p129"/>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8" name="Google Shape;958;p129"/>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959" name="Google Shape;959;p129"/>
            <p:cNvCxnSpPr>
              <a:stCxn id="958" idx="7"/>
            </p:cNvCxnSpPr>
            <p:nvPr/>
          </p:nvCxnSpPr>
          <p:spPr>
            <a:xfrm flipH="1" rot="-10079311">
              <a:off x="5653262" y="3910679"/>
              <a:ext cx="172987" cy="98144"/>
            </a:xfrm>
            <a:prstGeom prst="straightConnector1">
              <a:avLst/>
            </a:prstGeom>
            <a:noFill/>
            <a:ln cap="flat" cmpd="sng" w="38100">
              <a:solidFill>
                <a:srgbClr val="434343"/>
              </a:solidFill>
              <a:prstDash val="solid"/>
              <a:round/>
              <a:headEnd len="sm" w="sm" type="none"/>
              <a:tailEnd len="med" w="med" type="none"/>
            </a:ln>
          </p:spPr>
        </p:cxnSp>
        <p:cxnSp>
          <p:nvCxnSpPr>
            <p:cNvPr id="960" name="Google Shape;960;p129"/>
            <p:cNvCxnSpPr>
              <a:stCxn id="956" idx="6"/>
            </p:cNvCxnSpPr>
            <p:nvPr/>
          </p:nvCxnSpPr>
          <p:spPr>
            <a:xfrm rot="720326">
              <a:off x="5581111" y="3782793"/>
              <a:ext cx="295667" cy="82198"/>
            </a:xfrm>
            <a:prstGeom prst="straightConnector1">
              <a:avLst/>
            </a:prstGeom>
            <a:noFill/>
            <a:ln cap="flat" cmpd="sng" w="38100">
              <a:solidFill>
                <a:srgbClr val="434343"/>
              </a:solidFill>
              <a:prstDash val="solid"/>
              <a:round/>
              <a:headEnd len="sm" w="sm" type="none"/>
              <a:tailEnd len="med" w="med" type="none"/>
            </a:ln>
          </p:spPr>
        </p:cxnSp>
        <p:cxnSp>
          <p:nvCxnSpPr>
            <p:cNvPr id="961" name="Google Shape;961;p129"/>
            <p:cNvCxnSpPr>
              <a:stCxn id="957" idx="5"/>
            </p:cNvCxnSpPr>
            <p:nvPr/>
          </p:nvCxnSpPr>
          <p:spPr>
            <a:xfrm rot="720467">
              <a:off x="5795716" y="3668301"/>
              <a:ext cx="96614" cy="163454"/>
            </a:xfrm>
            <a:prstGeom prst="straightConnector1">
              <a:avLst/>
            </a:prstGeom>
            <a:noFill/>
            <a:ln cap="flat" cmpd="sng" w="38100">
              <a:solidFill>
                <a:srgbClr val="434343"/>
              </a:solidFill>
              <a:prstDash val="solid"/>
              <a:round/>
              <a:headEnd len="sm" w="sm" type="none"/>
              <a:tailEnd len="med" w="med" type="none"/>
            </a:ln>
          </p:spPr>
        </p:cxnSp>
        <p:cxnSp>
          <p:nvCxnSpPr>
            <p:cNvPr id="962" name="Google Shape;962;p129"/>
            <p:cNvCxnSpPr>
              <a:stCxn id="956" idx="5"/>
              <a:endCxn id="958" idx="1"/>
            </p:cNvCxnSpPr>
            <p:nvPr/>
          </p:nvCxnSpPr>
          <p:spPr>
            <a:xfrm rot="708593">
              <a:off x="5528231" y="3801961"/>
              <a:ext cx="33714" cy="92612"/>
            </a:xfrm>
            <a:prstGeom prst="straightConnector1">
              <a:avLst/>
            </a:prstGeom>
            <a:noFill/>
            <a:ln cap="flat" cmpd="sng" w="38100">
              <a:solidFill>
                <a:srgbClr val="434343"/>
              </a:solidFill>
              <a:prstDash val="solid"/>
              <a:round/>
              <a:headEnd len="sm" w="sm" type="none"/>
              <a:tailEnd len="med" w="med" type="none"/>
            </a:ln>
          </p:spPr>
        </p:cxnSp>
        <p:cxnSp>
          <p:nvCxnSpPr>
            <p:cNvPr id="963" name="Google Shape;963;p129"/>
            <p:cNvCxnSpPr>
              <a:stCxn id="957" idx="3"/>
              <a:endCxn id="956" idx="7"/>
            </p:cNvCxnSpPr>
            <p:nvPr/>
          </p:nvCxnSpPr>
          <p:spPr>
            <a:xfrm flipH="1" rot="714035">
              <a:off x="5604998" y="3625521"/>
              <a:ext cx="74195" cy="64430"/>
            </a:xfrm>
            <a:prstGeom prst="straightConnector1">
              <a:avLst/>
            </a:prstGeom>
            <a:noFill/>
            <a:ln cap="flat" cmpd="sng" w="38100">
              <a:solidFill>
                <a:srgbClr val="434343"/>
              </a:solidFill>
              <a:prstDash val="solid"/>
              <a:round/>
              <a:headEnd len="sm" w="sm" type="none"/>
              <a:tailEnd len="med" w="med" type="none"/>
            </a:ln>
          </p:spPr>
        </p:cxnSp>
      </p:grpSp>
      <p:grpSp>
        <p:nvGrpSpPr>
          <p:cNvPr id="964" name="Google Shape;964;p129"/>
          <p:cNvGrpSpPr/>
          <p:nvPr/>
        </p:nvGrpSpPr>
        <p:grpSpPr>
          <a:xfrm rot="3801485">
            <a:off x="7156377" y="2177937"/>
            <a:ext cx="665995" cy="788071"/>
            <a:chOff x="5268308" y="3360477"/>
            <a:chExt cx="666015" cy="788094"/>
          </a:xfrm>
        </p:grpSpPr>
        <p:grpSp>
          <p:nvGrpSpPr>
            <p:cNvPr id="965" name="Google Shape;965;p129"/>
            <p:cNvGrpSpPr/>
            <p:nvPr/>
          </p:nvGrpSpPr>
          <p:grpSpPr>
            <a:xfrm rot="1640950">
              <a:off x="5406608" y="3407868"/>
              <a:ext cx="374997" cy="693312"/>
              <a:chOff x="5549351" y="3382672"/>
              <a:chExt cx="375007" cy="693330"/>
            </a:xfrm>
          </p:grpSpPr>
          <p:sp>
            <p:nvSpPr>
              <p:cNvPr id="966" name="Google Shape;966;p129"/>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7" name="Google Shape;967;p129"/>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p129"/>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969" name="Google Shape;969;p129"/>
            <p:cNvCxnSpPr>
              <a:stCxn id="968" idx="7"/>
            </p:cNvCxnSpPr>
            <p:nvPr/>
          </p:nvCxnSpPr>
          <p:spPr>
            <a:xfrm rot="-3802769">
              <a:off x="5670460" y="3888442"/>
              <a:ext cx="138592" cy="142616"/>
            </a:xfrm>
            <a:prstGeom prst="straightConnector1">
              <a:avLst/>
            </a:prstGeom>
            <a:noFill/>
            <a:ln cap="flat" cmpd="sng" w="38100">
              <a:solidFill>
                <a:srgbClr val="434343"/>
              </a:solidFill>
              <a:prstDash val="solid"/>
              <a:round/>
              <a:headEnd len="sm" w="sm" type="none"/>
              <a:tailEnd len="med" w="med" type="none"/>
            </a:ln>
          </p:spPr>
        </p:cxnSp>
        <p:cxnSp>
          <p:nvCxnSpPr>
            <p:cNvPr id="970" name="Google Shape;970;p129"/>
            <p:cNvCxnSpPr>
              <a:stCxn id="966" idx="6"/>
            </p:cNvCxnSpPr>
            <p:nvPr/>
          </p:nvCxnSpPr>
          <p:spPr>
            <a:xfrm flipH="1" rot="-3806097">
              <a:off x="5726596" y="3670476"/>
              <a:ext cx="4696" cy="306834"/>
            </a:xfrm>
            <a:prstGeom prst="straightConnector1">
              <a:avLst/>
            </a:prstGeom>
            <a:noFill/>
            <a:ln cap="flat" cmpd="sng" w="38100">
              <a:solidFill>
                <a:srgbClr val="434343"/>
              </a:solidFill>
              <a:prstDash val="solid"/>
              <a:round/>
              <a:headEnd len="sm" w="sm" type="none"/>
              <a:tailEnd len="med" w="med" type="none"/>
            </a:ln>
          </p:spPr>
        </p:cxnSp>
        <p:cxnSp>
          <p:nvCxnSpPr>
            <p:cNvPr id="971" name="Google Shape;971;p129"/>
            <p:cNvCxnSpPr>
              <a:stCxn id="967" idx="5"/>
            </p:cNvCxnSpPr>
            <p:nvPr/>
          </p:nvCxnSpPr>
          <p:spPr>
            <a:xfrm flipH="1" rot="-3799194">
              <a:off x="5777209" y="3682544"/>
              <a:ext cx="133628" cy="134969"/>
            </a:xfrm>
            <a:prstGeom prst="straightConnector1">
              <a:avLst/>
            </a:prstGeom>
            <a:noFill/>
            <a:ln cap="flat" cmpd="sng" w="38100">
              <a:solidFill>
                <a:srgbClr val="434343"/>
              </a:solidFill>
              <a:prstDash val="solid"/>
              <a:round/>
              <a:headEnd len="sm" w="sm" type="none"/>
              <a:tailEnd len="med" w="med" type="none"/>
            </a:ln>
          </p:spPr>
        </p:cxnSp>
        <p:cxnSp>
          <p:nvCxnSpPr>
            <p:cNvPr id="972" name="Google Shape;972;p129"/>
            <p:cNvCxnSpPr>
              <a:stCxn id="966" idx="5"/>
              <a:endCxn id="968" idx="1"/>
            </p:cNvCxnSpPr>
            <p:nvPr/>
          </p:nvCxnSpPr>
          <p:spPr>
            <a:xfrm flipH="1" rot="-3800396">
              <a:off x="5504637" y="3820227"/>
              <a:ext cx="80901" cy="56081"/>
            </a:xfrm>
            <a:prstGeom prst="straightConnector1">
              <a:avLst/>
            </a:prstGeom>
            <a:noFill/>
            <a:ln cap="flat" cmpd="sng" w="38100">
              <a:solidFill>
                <a:srgbClr val="434343"/>
              </a:solidFill>
              <a:prstDash val="solid"/>
              <a:round/>
              <a:headEnd len="sm" w="sm" type="none"/>
              <a:tailEnd len="med" w="med" type="none"/>
            </a:ln>
          </p:spPr>
        </p:cxnSp>
        <p:cxnSp>
          <p:nvCxnSpPr>
            <p:cNvPr id="973" name="Google Shape;973;p129"/>
            <p:cNvCxnSpPr>
              <a:stCxn id="967" idx="3"/>
              <a:endCxn id="966" idx="7"/>
            </p:cNvCxnSpPr>
            <p:nvPr/>
          </p:nvCxnSpPr>
          <p:spPr>
            <a:xfrm rot="6999604">
              <a:off x="5601795" y="3629881"/>
              <a:ext cx="80901" cy="55410"/>
            </a:xfrm>
            <a:prstGeom prst="straightConnector1">
              <a:avLst/>
            </a:prstGeom>
            <a:noFill/>
            <a:ln cap="flat" cmpd="sng" w="38100">
              <a:solidFill>
                <a:srgbClr val="434343"/>
              </a:solidFill>
              <a:prstDash val="solid"/>
              <a:round/>
              <a:headEnd len="sm" w="sm" type="none"/>
              <a:tailEnd len="med" w="med" type="none"/>
            </a:ln>
          </p:spPr>
        </p:cxnSp>
      </p:grpSp>
      <p:grpSp>
        <p:nvGrpSpPr>
          <p:cNvPr id="974" name="Google Shape;974;p129"/>
          <p:cNvGrpSpPr/>
          <p:nvPr/>
        </p:nvGrpSpPr>
        <p:grpSpPr>
          <a:xfrm rot="8234464">
            <a:off x="7864959" y="2783674"/>
            <a:ext cx="667800" cy="788076"/>
            <a:chOff x="5268308" y="3360477"/>
            <a:chExt cx="667815" cy="788094"/>
          </a:xfrm>
        </p:grpSpPr>
        <p:grpSp>
          <p:nvGrpSpPr>
            <p:cNvPr id="975" name="Google Shape;975;p129"/>
            <p:cNvGrpSpPr/>
            <p:nvPr/>
          </p:nvGrpSpPr>
          <p:grpSpPr>
            <a:xfrm rot="1640950">
              <a:off x="5406608" y="3407868"/>
              <a:ext cx="374997" cy="693312"/>
              <a:chOff x="5549351" y="3382672"/>
              <a:chExt cx="375007" cy="693330"/>
            </a:xfrm>
          </p:grpSpPr>
          <p:sp>
            <p:nvSpPr>
              <p:cNvPr id="976" name="Google Shape;976;p129"/>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7" name="Google Shape;977;p129"/>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8" name="Google Shape;978;p129"/>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979" name="Google Shape;979;p129"/>
            <p:cNvCxnSpPr>
              <a:stCxn id="978" idx="7"/>
            </p:cNvCxnSpPr>
            <p:nvPr/>
          </p:nvCxnSpPr>
          <p:spPr>
            <a:xfrm flipH="1" rot="-8233294">
              <a:off x="5690504" y="3873346"/>
              <a:ext cx="98503" cy="172809"/>
            </a:xfrm>
            <a:prstGeom prst="straightConnector1">
              <a:avLst/>
            </a:prstGeom>
            <a:noFill/>
            <a:ln cap="flat" cmpd="sng" w="38100">
              <a:solidFill>
                <a:srgbClr val="434343"/>
              </a:solidFill>
              <a:prstDash val="solid"/>
              <a:round/>
              <a:headEnd len="sm" w="sm" type="none"/>
              <a:tailEnd len="med" w="med" type="none"/>
            </a:ln>
          </p:spPr>
        </p:cxnSp>
        <p:cxnSp>
          <p:nvCxnSpPr>
            <p:cNvPr id="980" name="Google Shape;980;p129"/>
            <p:cNvCxnSpPr>
              <a:stCxn id="976" idx="6"/>
            </p:cNvCxnSpPr>
            <p:nvPr/>
          </p:nvCxnSpPr>
          <p:spPr>
            <a:xfrm flipH="1" rot="-8235468">
              <a:off x="5580867" y="3783662"/>
              <a:ext cx="296154" cy="80461"/>
            </a:xfrm>
            <a:prstGeom prst="straightConnector1">
              <a:avLst/>
            </a:prstGeom>
            <a:noFill/>
            <a:ln cap="flat" cmpd="sng" w="38100">
              <a:solidFill>
                <a:srgbClr val="434343"/>
              </a:solidFill>
              <a:prstDash val="solid"/>
              <a:round/>
              <a:headEnd len="sm" w="sm" type="none"/>
              <a:tailEnd len="med" w="med" type="none"/>
            </a:ln>
          </p:spPr>
        </p:cxnSp>
        <p:cxnSp>
          <p:nvCxnSpPr>
            <p:cNvPr id="981" name="Google Shape;981;p129"/>
            <p:cNvCxnSpPr>
              <a:stCxn id="977" idx="5"/>
            </p:cNvCxnSpPr>
            <p:nvPr/>
          </p:nvCxnSpPr>
          <p:spPr>
            <a:xfrm rot="2564312">
              <a:off x="5760696" y="3704490"/>
              <a:ext cx="166653" cy="91076"/>
            </a:xfrm>
            <a:prstGeom prst="straightConnector1">
              <a:avLst/>
            </a:prstGeom>
            <a:noFill/>
            <a:ln cap="flat" cmpd="sng" w="38100">
              <a:solidFill>
                <a:srgbClr val="434343"/>
              </a:solidFill>
              <a:prstDash val="solid"/>
              <a:round/>
              <a:headEnd len="sm" w="sm" type="none"/>
              <a:tailEnd len="med" w="med" type="none"/>
            </a:ln>
          </p:spPr>
        </p:cxnSp>
        <p:cxnSp>
          <p:nvCxnSpPr>
            <p:cNvPr id="982" name="Google Shape;982;p129"/>
            <p:cNvCxnSpPr>
              <a:stCxn id="976" idx="5"/>
              <a:endCxn id="978" idx="1"/>
            </p:cNvCxnSpPr>
            <p:nvPr/>
          </p:nvCxnSpPr>
          <p:spPr>
            <a:xfrm rot="2566377">
              <a:off x="5506875" y="3817168"/>
              <a:ext cx="76425" cy="62198"/>
            </a:xfrm>
            <a:prstGeom prst="straightConnector1">
              <a:avLst/>
            </a:prstGeom>
            <a:noFill/>
            <a:ln cap="flat" cmpd="sng" w="38100">
              <a:solidFill>
                <a:srgbClr val="434343"/>
              </a:solidFill>
              <a:prstDash val="solid"/>
              <a:round/>
              <a:headEnd len="sm" w="sm" type="none"/>
              <a:tailEnd len="med" w="med" type="none"/>
            </a:ln>
          </p:spPr>
        </p:cxnSp>
        <p:cxnSp>
          <p:nvCxnSpPr>
            <p:cNvPr id="983" name="Google Shape;983;p129"/>
            <p:cNvCxnSpPr>
              <a:stCxn id="977" idx="3"/>
              <a:endCxn id="976" idx="7"/>
            </p:cNvCxnSpPr>
            <p:nvPr/>
          </p:nvCxnSpPr>
          <p:spPr>
            <a:xfrm flipH="1" rot="2581504">
              <a:off x="5626857" y="3610988"/>
              <a:ext cx="30777" cy="93196"/>
            </a:xfrm>
            <a:prstGeom prst="straightConnector1">
              <a:avLst/>
            </a:prstGeom>
            <a:noFill/>
            <a:ln cap="flat" cmpd="sng" w="38100">
              <a:solidFill>
                <a:srgbClr val="434343"/>
              </a:solidFill>
              <a:prstDash val="solid"/>
              <a:round/>
              <a:headEnd len="sm" w="sm" type="none"/>
              <a:tailEnd len="med" w="med" type="none"/>
            </a:ln>
          </p:spPr>
        </p:cxnSp>
      </p:grpSp>
      <p:grpSp>
        <p:nvGrpSpPr>
          <p:cNvPr id="984" name="Google Shape;984;p129"/>
          <p:cNvGrpSpPr/>
          <p:nvPr/>
        </p:nvGrpSpPr>
        <p:grpSpPr>
          <a:xfrm rot="-8960807">
            <a:off x="7554530" y="3549932"/>
            <a:ext cx="651545" cy="788031"/>
            <a:chOff x="5268308" y="3360477"/>
            <a:chExt cx="651597" cy="788094"/>
          </a:xfrm>
        </p:grpSpPr>
        <p:grpSp>
          <p:nvGrpSpPr>
            <p:cNvPr id="985" name="Google Shape;985;p129"/>
            <p:cNvGrpSpPr/>
            <p:nvPr/>
          </p:nvGrpSpPr>
          <p:grpSpPr>
            <a:xfrm rot="1640950">
              <a:off x="5406608" y="3407868"/>
              <a:ext cx="374997" cy="693312"/>
              <a:chOff x="5549351" y="3382672"/>
              <a:chExt cx="375007" cy="693330"/>
            </a:xfrm>
          </p:grpSpPr>
          <p:sp>
            <p:nvSpPr>
              <p:cNvPr id="986" name="Google Shape;986;p129"/>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p129"/>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8" name="Google Shape;988;p129"/>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989" name="Google Shape;989;p129"/>
            <p:cNvCxnSpPr>
              <a:stCxn id="988" idx="7"/>
            </p:cNvCxnSpPr>
            <p:nvPr/>
          </p:nvCxnSpPr>
          <p:spPr>
            <a:xfrm rot="-1839549">
              <a:off x="5642978" y="3937216"/>
              <a:ext cx="193556" cy="45070"/>
            </a:xfrm>
            <a:prstGeom prst="straightConnector1">
              <a:avLst/>
            </a:prstGeom>
            <a:noFill/>
            <a:ln cap="flat" cmpd="sng" w="38100">
              <a:solidFill>
                <a:srgbClr val="434343"/>
              </a:solidFill>
              <a:prstDash val="solid"/>
              <a:round/>
              <a:headEnd len="sm" w="sm" type="none"/>
              <a:tailEnd len="med" w="med" type="none"/>
            </a:ln>
          </p:spPr>
        </p:cxnSp>
        <p:cxnSp>
          <p:nvCxnSpPr>
            <p:cNvPr id="990" name="Google Shape;990;p129"/>
            <p:cNvCxnSpPr>
              <a:stCxn id="986" idx="6"/>
            </p:cNvCxnSpPr>
            <p:nvPr/>
          </p:nvCxnSpPr>
          <p:spPr>
            <a:xfrm rot="-1839243">
              <a:off x="5648038" y="3693492"/>
              <a:ext cx="161811" cy="260802"/>
            </a:xfrm>
            <a:prstGeom prst="straightConnector1">
              <a:avLst/>
            </a:prstGeom>
            <a:noFill/>
            <a:ln cap="flat" cmpd="sng" w="38100">
              <a:solidFill>
                <a:srgbClr val="434343"/>
              </a:solidFill>
              <a:prstDash val="solid"/>
              <a:round/>
              <a:headEnd len="sm" w="sm" type="none"/>
              <a:tailEnd len="med" w="med" type="none"/>
            </a:ln>
          </p:spPr>
        </p:cxnSp>
        <p:cxnSp>
          <p:nvCxnSpPr>
            <p:cNvPr id="991" name="Google Shape;991;p129"/>
            <p:cNvCxnSpPr>
              <a:stCxn id="987" idx="5"/>
            </p:cNvCxnSpPr>
            <p:nvPr/>
          </p:nvCxnSpPr>
          <p:spPr>
            <a:xfrm flipH="1" rot="-1826615">
              <a:off x="5824188" y="3657083"/>
              <a:ext cx="39669" cy="185890"/>
            </a:xfrm>
            <a:prstGeom prst="straightConnector1">
              <a:avLst/>
            </a:prstGeom>
            <a:noFill/>
            <a:ln cap="flat" cmpd="sng" w="38100">
              <a:solidFill>
                <a:srgbClr val="434343"/>
              </a:solidFill>
              <a:prstDash val="solid"/>
              <a:round/>
              <a:headEnd len="sm" w="sm" type="none"/>
              <a:tailEnd len="med" w="med" type="none"/>
            </a:ln>
          </p:spPr>
        </p:cxnSp>
        <p:cxnSp>
          <p:nvCxnSpPr>
            <p:cNvPr id="992" name="Google Shape;992;p129"/>
            <p:cNvCxnSpPr>
              <a:stCxn id="986" idx="5"/>
              <a:endCxn id="988" idx="1"/>
            </p:cNvCxnSpPr>
            <p:nvPr/>
          </p:nvCxnSpPr>
          <p:spPr>
            <a:xfrm flipH="1" rot="-1839040">
              <a:off x="5526407" y="3802734"/>
              <a:ext cx="37662" cy="91067"/>
            </a:xfrm>
            <a:prstGeom prst="straightConnector1">
              <a:avLst/>
            </a:prstGeom>
            <a:noFill/>
            <a:ln cap="flat" cmpd="sng" w="38100">
              <a:solidFill>
                <a:srgbClr val="434343"/>
              </a:solidFill>
              <a:prstDash val="solid"/>
              <a:round/>
              <a:headEnd len="sm" w="sm" type="none"/>
              <a:tailEnd len="med" w="med" type="none"/>
            </a:ln>
          </p:spPr>
        </p:cxnSp>
        <p:cxnSp>
          <p:nvCxnSpPr>
            <p:cNvPr id="993" name="Google Shape;993;p129"/>
            <p:cNvCxnSpPr>
              <a:stCxn id="987" idx="3"/>
              <a:endCxn id="986" idx="7"/>
            </p:cNvCxnSpPr>
            <p:nvPr/>
          </p:nvCxnSpPr>
          <p:spPr>
            <a:xfrm rot="8956604">
              <a:off x="5593214" y="3656321"/>
              <a:ext cx="98064" cy="2830"/>
            </a:xfrm>
            <a:prstGeom prst="straightConnector1">
              <a:avLst/>
            </a:prstGeom>
            <a:noFill/>
            <a:ln cap="flat" cmpd="sng" w="38100">
              <a:solidFill>
                <a:srgbClr val="434343"/>
              </a:solidFill>
              <a:prstDash val="solid"/>
              <a:round/>
              <a:headEnd len="sm" w="sm" type="none"/>
              <a:tailEnd len="med" w="med" type="none"/>
            </a:ln>
          </p:spPr>
        </p:cxnSp>
      </p:grpSp>
      <p:grpSp>
        <p:nvGrpSpPr>
          <p:cNvPr id="994" name="Google Shape;994;p129"/>
          <p:cNvGrpSpPr/>
          <p:nvPr/>
        </p:nvGrpSpPr>
        <p:grpSpPr>
          <a:xfrm rot="-5140560">
            <a:off x="6760218" y="3548180"/>
            <a:ext cx="651628" cy="788131"/>
            <a:chOff x="5268308" y="3360477"/>
            <a:chExt cx="651597" cy="788094"/>
          </a:xfrm>
        </p:grpSpPr>
        <p:grpSp>
          <p:nvGrpSpPr>
            <p:cNvPr id="995" name="Google Shape;995;p129"/>
            <p:cNvGrpSpPr/>
            <p:nvPr/>
          </p:nvGrpSpPr>
          <p:grpSpPr>
            <a:xfrm rot="1640950">
              <a:off x="5406608" y="3407868"/>
              <a:ext cx="374997" cy="693312"/>
              <a:chOff x="5549351" y="3382672"/>
              <a:chExt cx="375007" cy="693330"/>
            </a:xfrm>
          </p:grpSpPr>
          <p:sp>
            <p:nvSpPr>
              <p:cNvPr id="996" name="Google Shape;996;p129"/>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7" name="Google Shape;997;p129"/>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8" name="Google Shape;998;p129"/>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999" name="Google Shape;999;p129"/>
            <p:cNvCxnSpPr>
              <a:stCxn id="998" idx="7"/>
            </p:cNvCxnSpPr>
            <p:nvPr/>
          </p:nvCxnSpPr>
          <p:spPr>
            <a:xfrm rot="-5649990">
              <a:off x="5717046" y="3863021"/>
              <a:ext cx="45420" cy="193459"/>
            </a:xfrm>
            <a:prstGeom prst="straightConnector1">
              <a:avLst/>
            </a:prstGeom>
            <a:noFill/>
            <a:ln cap="flat" cmpd="sng" w="38100">
              <a:solidFill>
                <a:srgbClr val="434343"/>
              </a:solidFill>
              <a:prstDash val="solid"/>
              <a:round/>
              <a:headEnd len="sm" w="sm" type="none"/>
              <a:tailEnd len="med" w="med" type="none"/>
            </a:ln>
          </p:spPr>
        </p:cxnSp>
        <p:cxnSp>
          <p:nvCxnSpPr>
            <p:cNvPr id="1000" name="Google Shape;1000;p129"/>
            <p:cNvCxnSpPr>
              <a:stCxn id="996" idx="6"/>
            </p:cNvCxnSpPr>
            <p:nvPr/>
          </p:nvCxnSpPr>
          <p:spPr>
            <a:xfrm flipH="1" rot="-5660996">
              <a:off x="5647861" y="3693616"/>
              <a:ext cx="162167" cy="260553"/>
            </a:xfrm>
            <a:prstGeom prst="straightConnector1">
              <a:avLst/>
            </a:prstGeom>
            <a:noFill/>
            <a:ln cap="flat" cmpd="sng" w="38100">
              <a:solidFill>
                <a:srgbClr val="434343"/>
              </a:solidFill>
              <a:prstDash val="solid"/>
              <a:round/>
              <a:headEnd len="sm" w="sm" type="none"/>
              <a:tailEnd len="med" w="med" type="none"/>
            </a:ln>
          </p:spPr>
        </p:cxnSp>
        <p:cxnSp>
          <p:nvCxnSpPr>
            <p:cNvPr id="1001" name="Google Shape;1001;p129"/>
            <p:cNvCxnSpPr>
              <a:stCxn id="997" idx="5"/>
            </p:cNvCxnSpPr>
            <p:nvPr/>
          </p:nvCxnSpPr>
          <p:spPr>
            <a:xfrm flipH="1" rot="-5657908">
              <a:off x="5751964" y="3726559"/>
              <a:ext cx="184118" cy="46938"/>
            </a:xfrm>
            <a:prstGeom prst="straightConnector1">
              <a:avLst/>
            </a:prstGeom>
            <a:noFill/>
            <a:ln cap="flat" cmpd="sng" w="38100">
              <a:solidFill>
                <a:srgbClr val="434343"/>
              </a:solidFill>
              <a:prstDash val="solid"/>
              <a:round/>
              <a:headEnd len="sm" w="sm" type="none"/>
              <a:tailEnd len="med" w="med" type="none"/>
            </a:ln>
          </p:spPr>
        </p:cxnSp>
        <p:cxnSp>
          <p:nvCxnSpPr>
            <p:cNvPr id="1002" name="Google Shape;1002;p129"/>
            <p:cNvCxnSpPr>
              <a:stCxn id="996" idx="5"/>
              <a:endCxn id="998" idx="1"/>
            </p:cNvCxnSpPr>
            <p:nvPr/>
          </p:nvCxnSpPr>
          <p:spPr>
            <a:xfrm flipH="1" rot="-5662314">
              <a:off x="5495895" y="3845103"/>
              <a:ext cx="98386" cy="6329"/>
            </a:xfrm>
            <a:prstGeom prst="straightConnector1">
              <a:avLst/>
            </a:prstGeom>
            <a:noFill/>
            <a:ln cap="flat" cmpd="sng" w="38100">
              <a:solidFill>
                <a:srgbClr val="434343"/>
              </a:solidFill>
              <a:prstDash val="solid"/>
              <a:round/>
              <a:headEnd len="sm" w="sm" type="none"/>
              <a:tailEnd len="med" w="med" type="none"/>
            </a:ln>
          </p:spPr>
        </p:cxnSp>
        <p:cxnSp>
          <p:nvCxnSpPr>
            <p:cNvPr id="1003" name="Google Shape;1003;p129"/>
            <p:cNvCxnSpPr>
              <a:stCxn id="997" idx="3"/>
              <a:endCxn id="996" idx="7"/>
            </p:cNvCxnSpPr>
            <p:nvPr/>
          </p:nvCxnSpPr>
          <p:spPr>
            <a:xfrm rot="5147679">
              <a:off x="5621791" y="3613063"/>
              <a:ext cx="40910" cy="89045"/>
            </a:xfrm>
            <a:prstGeom prst="straightConnector1">
              <a:avLst/>
            </a:prstGeom>
            <a:noFill/>
            <a:ln cap="flat" cmpd="sng" w="38100">
              <a:solidFill>
                <a:srgbClr val="434343"/>
              </a:solidFill>
              <a:prstDash val="solid"/>
              <a:round/>
              <a:headEnd len="sm" w="sm" type="none"/>
              <a:tailEnd len="med" w="med" type="none"/>
            </a:ln>
          </p:spPr>
        </p:cxnSp>
      </p:grpSp>
      <p:grpSp>
        <p:nvGrpSpPr>
          <p:cNvPr id="1004" name="Google Shape;1004;p129"/>
          <p:cNvGrpSpPr/>
          <p:nvPr/>
        </p:nvGrpSpPr>
        <p:grpSpPr>
          <a:xfrm>
            <a:off x="7005260" y="2833190"/>
            <a:ext cx="956361" cy="917706"/>
            <a:chOff x="6542868" y="3227306"/>
            <a:chExt cx="956361" cy="917706"/>
          </a:xfrm>
        </p:grpSpPr>
        <p:cxnSp>
          <p:nvCxnSpPr>
            <p:cNvPr id="1005" name="Google Shape;1005;p129"/>
            <p:cNvCxnSpPr>
              <a:stCxn id="1006" idx="1"/>
              <a:endCxn id="1007" idx="5"/>
            </p:cNvCxnSpPr>
            <p:nvPr/>
          </p:nvCxnSpPr>
          <p:spPr>
            <a:xfrm rot="10800000">
              <a:off x="7087564" y="3387949"/>
              <a:ext cx="233700" cy="222900"/>
            </a:xfrm>
            <a:prstGeom prst="straightConnector1">
              <a:avLst/>
            </a:prstGeom>
            <a:noFill/>
            <a:ln cap="flat" cmpd="sng" w="38100">
              <a:solidFill>
                <a:srgbClr val="434343"/>
              </a:solidFill>
              <a:prstDash val="solid"/>
              <a:round/>
              <a:headEnd len="sm" w="sm" type="none"/>
              <a:tailEnd len="med" w="med" type="none"/>
            </a:ln>
          </p:spPr>
        </p:cxnSp>
        <p:cxnSp>
          <p:nvCxnSpPr>
            <p:cNvPr id="1008" name="Google Shape;1008;p129"/>
            <p:cNvCxnSpPr>
              <a:stCxn id="1009" idx="7"/>
              <a:endCxn id="1007" idx="3"/>
            </p:cNvCxnSpPr>
            <p:nvPr/>
          </p:nvCxnSpPr>
          <p:spPr>
            <a:xfrm flipH="1" rot="10800000">
              <a:off x="6724163" y="3387908"/>
              <a:ext cx="232200" cy="224700"/>
            </a:xfrm>
            <a:prstGeom prst="straightConnector1">
              <a:avLst/>
            </a:prstGeom>
            <a:noFill/>
            <a:ln cap="flat" cmpd="sng" w="38100">
              <a:solidFill>
                <a:srgbClr val="434343"/>
              </a:solidFill>
              <a:prstDash val="solid"/>
              <a:round/>
              <a:headEnd len="sm" w="sm" type="none"/>
              <a:tailEnd len="med" w="med" type="none"/>
            </a:ln>
          </p:spPr>
        </p:cxnSp>
        <p:cxnSp>
          <p:nvCxnSpPr>
            <p:cNvPr id="1010" name="Google Shape;1010;p129"/>
            <p:cNvCxnSpPr>
              <a:stCxn id="1009" idx="5"/>
              <a:endCxn id="1011" idx="0"/>
            </p:cNvCxnSpPr>
            <p:nvPr/>
          </p:nvCxnSpPr>
          <p:spPr>
            <a:xfrm>
              <a:off x="6703798" y="3744129"/>
              <a:ext cx="85200" cy="197400"/>
            </a:xfrm>
            <a:prstGeom prst="straightConnector1">
              <a:avLst/>
            </a:prstGeom>
            <a:noFill/>
            <a:ln cap="flat" cmpd="sng" w="38100">
              <a:solidFill>
                <a:srgbClr val="434343"/>
              </a:solidFill>
              <a:prstDash val="solid"/>
              <a:round/>
              <a:headEnd len="sm" w="sm" type="none"/>
              <a:tailEnd len="med" w="med" type="none"/>
            </a:ln>
          </p:spPr>
        </p:cxnSp>
        <p:cxnSp>
          <p:nvCxnSpPr>
            <p:cNvPr id="1012" name="Google Shape;1012;p129"/>
            <p:cNvCxnSpPr>
              <a:stCxn id="1006" idx="3"/>
              <a:endCxn id="1013" idx="0"/>
            </p:cNvCxnSpPr>
            <p:nvPr/>
          </p:nvCxnSpPr>
          <p:spPr>
            <a:xfrm flipH="1">
              <a:off x="7252646" y="3742795"/>
              <a:ext cx="85800" cy="198300"/>
            </a:xfrm>
            <a:prstGeom prst="straightConnector1">
              <a:avLst/>
            </a:prstGeom>
            <a:noFill/>
            <a:ln cap="flat" cmpd="sng" w="38100">
              <a:solidFill>
                <a:srgbClr val="434343"/>
              </a:solidFill>
              <a:prstDash val="solid"/>
              <a:round/>
              <a:headEnd len="sm" w="sm" type="none"/>
              <a:tailEnd len="med" w="med" type="none"/>
            </a:ln>
          </p:spPr>
        </p:cxnSp>
        <p:cxnSp>
          <p:nvCxnSpPr>
            <p:cNvPr id="1014" name="Google Shape;1014;p129"/>
            <p:cNvCxnSpPr>
              <a:stCxn id="1013" idx="2"/>
              <a:endCxn id="1011" idx="6"/>
            </p:cNvCxnSpPr>
            <p:nvPr/>
          </p:nvCxnSpPr>
          <p:spPr>
            <a:xfrm rot="10800000">
              <a:off x="6899235" y="4014248"/>
              <a:ext cx="245100" cy="2400"/>
            </a:xfrm>
            <a:prstGeom prst="straightConnector1">
              <a:avLst/>
            </a:prstGeom>
            <a:noFill/>
            <a:ln cap="flat" cmpd="sng" w="38100">
              <a:solidFill>
                <a:srgbClr val="434343"/>
              </a:solidFill>
              <a:prstDash val="solid"/>
              <a:round/>
              <a:headEnd len="sm" w="sm" type="none"/>
              <a:tailEnd len="med" w="med" type="none"/>
            </a:ln>
          </p:spPr>
        </p:cxnSp>
        <p:cxnSp>
          <p:nvCxnSpPr>
            <p:cNvPr id="1015" name="Google Shape;1015;p129"/>
            <p:cNvCxnSpPr>
              <a:stCxn id="1013" idx="1"/>
              <a:endCxn id="953" idx="5"/>
            </p:cNvCxnSpPr>
            <p:nvPr/>
          </p:nvCxnSpPr>
          <p:spPr>
            <a:xfrm rot="10800000">
              <a:off x="7087544" y="3789476"/>
              <a:ext cx="95700" cy="166800"/>
            </a:xfrm>
            <a:prstGeom prst="straightConnector1">
              <a:avLst/>
            </a:prstGeom>
            <a:noFill/>
            <a:ln cap="flat" cmpd="sng" w="38100">
              <a:solidFill>
                <a:srgbClr val="434343"/>
              </a:solidFill>
              <a:prstDash val="solid"/>
              <a:round/>
              <a:headEnd len="sm" w="sm" type="none"/>
              <a:tailEnd len="med" w="med" type="none"/>
            </a:ln>
          </p:spPr>
        </p:cxnSp>
        <p:cxnSp>
          <p:nvCxnSpPr>
            <p:cNvPr id="1016" name="Google Shape;1016;p129"/>
            <p:cNvCxnSpPr>
              <a:stCxn id="1011" idx="7"/>
              <a:endCxn id="953" idx="3"/>
            </p:cNvCxnSpPr>
            <p:nvPr/>
          </p:nvCxnSpPr>
          <p:spPr>
            <a:xfrm flipH="1" rot="10800000">
              <a:off x="6858805" y="3789455"/>
              <a:ext cx="97500" cy="165300"/>
            </a:xfrm>
            <a:prstGeom prst="straightConnector1">
              <a:avLst/>
            </a:prstGeom>
            <a:noFill/>
            <a:ln cap="flat" cmpd="sng" w="38100">
              <a:solidFill>
                <a:srgbClr val="434343"/>
              </a:solidFill>
              <a:prstDash val="solid"/>
              <a:round/>
              <a:headEnd len="sm" w="sm" type="none"/>
              <a:tailEnd len="med" w="med" type="none"/>
            </a:ln>
          </p:spPr>
        </p:cxnSp>
        <p:cxnSp>
          <p:nvCxnSpPr>
            <p:cNvPr id="1017" name="Google Shape;1017;p129"/>
            <p:cNvCxnSpPr>
              <a:stCxn id="1009" idx="6"/>
              <a:endCxn id="953" idx="2"/>
            </p:cNvCxnSpPr>
            <p:nvPr/>
          </p:nvCxnSpPr>
          <p:spPr>
            <a:xfrm>
              <a:off x="6740868" y="3682498"/>
              <a:ext cx="188400" cy="40500"/>
            </a:xfrm>
            <a:prstGeom prst="straightConnector1">
              <a:avLst/>
            </a:prstGeom>
            <a:noFill/>
            <a:ln cap="flat" cmpd="sng" w="38100">
              <a:solidFill>
                <a:srgbClr val="434343"/>
              </a:solidFill>
              <a:prstDash val="solid"/>
              <a:round/>
              <a:headEnd len="sm" w="sm" type="none"/>
              <a:tailEnd len="med" w="med" type="none"/>
            </a:ln>
          </p:spPr>
        </p:cxnSp>
        <p:cxnSp>
          <p:nvCxnSpPr>
            <p:cNvPr id="1018" name="Google Shape;1018;p129"/>
            <p:cNvCxnSpPr>
              <a:stCxn id="953" idx="6"/>
              <a:endCxn id="1006" idx="2"/>
            </p:cNvCxnSpPr>
            <p:nvPr/>
          </p:nvCxnSpPr>
          <p:spPr>
            <a:xfrm flipH="1" rot="10800000">
              <a:off x="7114839" y="3680415"/>
              <a:ext cx="188100" cy="42600"/>
            </a:xfrm>
            <a:prstGeom prst="straightConnector1">
              <a:avLst/>
            </a:prstGeom>
            <a:noFill/>
            <a:ln cap="flat" cmpd="sng" w="38100">
              <a:solidFill>
                <a:srgbClr val="434343"/>
              </a:solidFill>
              <a:prstDash val="solid"/>
              <a:round/>
              <a:headEnd len="sm" w="sm" type="none"/>
              <a:tailEnd len="med" w="med" type="none"/>
            </a:ln>
          </p:spPr>
        </p:cxnSp>
        <p:cxnSp>
          <p:nvCxnSpPr>
            <p:cNvPr id="1019" name="Google Shape;1019;p129"/>
            <p:cNvCxnSpPr>
              <a:stCxn id="953" idx="0"/>
              <a:endCxn id="1007" idx="4"/>
            </p:cNvCxnSpPr>
            <p:nvPr/>
          </p:nvCxnSpPr>
          <p:spPr>
            <a:xfrm rot="10800000">
              <a:off x="7021989" y="3415365"/>
              <a:ext cx="0" cy="213600"/>
            </a:xfrm>
            <a:prstGeom prst="straightConnector1">
              <a:avLst/>
            </a:prstGeom>
            <a:noFill/>
            <a:ln cap="flat" cmpd="sng" w="38100">
              <a:solidFill>
                <a:srgbClr val="434343"/>
              </a:solidFill>
              <a:prstDash val="solid"/>
              <a:round/>
              <a:headEnd len="sm" w="sm" type="none"/>
              <a:tailEnd len="med" w="med" type="none"/>
            </a:ln>
          </p:spPr>
        </p:cxnSp>
        <p:sp>
          <p:nvSpPr>
            <p:cNvPr id="1007" name="Google Shape;1007;p129"/>
            <p:cNvSpPr/>
            <p:nvPr/>
          </p:nvSpPr>
          <p:spPr>
            <a:xfrm>
              <a:off x="6929139" y="3227306"/>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9" name="Google Shape;1009;p129"/>
            <p:cNvSpPr/>
            <p:nvPr/>
          </p:nvSpPr>
          <p:spPr>
            <a:xfrm rot="523925">
              <a:off x="6556192" y="3574290"/>
              <a:ext cx="185753" cy="18821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1" name="Google Shape;1011;p129"/>
            <p:cNvSpPr/>
            <p:nvPr/>
          </p:nvSpPr>
          <p:spPr>
            <a:xfrm rot="-721035">
              <a:off x="6715274" y="3939451"/>
              <a:ext cx="185873" cy="188221"/>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3" name="Google Shape;1013;p129"/>
            <p:cNvSpPr/>
            <p:nvPr/>
          </p:nvSpPr>
          <p:spPr>
            <a:xfrm rot="631716">
              <a:off x="7142773" y="3939602"/>
              <a:ext cx="185524" cy="18799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6" name="Google Shape;1006;p129"/>
            <p:cNvSpPr/>
            <p:nvPr/>
          </p:nvSpPr>
          <p:spPr>
            <a:xfrm rot="-445406">
              <a:off x="7302101" y="3574249"/>
              <a:ext cx="185757" cy="18817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20" name="Google Shape;1020;p129"/>
          <p:cNvSpPr/>
          <p:nvPr/>
        </p:nvSpPr>
        <p:spPr>
          <a:xfrm>
            <a:off x="617563" y="1363245"/>
            <a:ext cx="5268585" cy="1897439"/>
          </a:xfrm>
          <a:custGeom>
            <a:rect b="b" l="l" r="r" t="t"/>
            <a:pathLst>
              <a:path extrusionOk="0" h="111075" w="308420">
                <a:moveTo>
                  <a:pt x="0" y="111075"/>
                </a:moveTo>
                <a:lnTo>
                  <a:pt x="55612" y="99958"/>
                </a:lnTo>
                <a:lnTo>
                  <a:pt x="75584" y="74888"/>
                </a:lnTo>
                <a:lnTo>
                  <a:pt x="96859" y="88798"/>
                </a:lnTo>
                <a:lnTo>
                  <a:pt x="128546" y="49902"/>
                </a:lnTo>
                <a:lnTo>
                  <a:pt x="150720" y="64051"/>
                </a:lnTo>
                <a:lnTo>
                  <a:pt x="180320" y="31055"/>
                </a:lnTo>
                <a:lnTo>
                  <a:pt x="201184" y="44642"/>
                </a:lnTo>
                <a:lnTo>
                  <a:pt x="235635" y="0"/>
                </a:lnTo>
                <a:lnTo>
                  <a:pt x="264263" y="26132"/>
                </a:lnTo>
                <a:lnTo>
                  <a:pt x="308420" y="14486"/>
                </a:lnTo>
              </a:path>
            </a:pathLst>
          </a:custGeom>
          <a:noFill/>
          <a:ln cap="flat" cmpd="sng" w="52075">
            <a:solidFill>
              <a:srgbClr val="A3638F"/>
            </a:solidFill>
            <a:prstDash val="solid"/>
            <a:round/>
            <a:headEnd len="med" w="med" type="none"/>
            <a:tailEnd len="med" w="med" type="stealth"/>
          </a:ln>
        </p:spPr>
      </p:sp>
      <p:sp>
        <p:nvSpPr>
          <p:cNvPr id="1021" name="Google Shape;1021;p129"/>
          <p:cNvSpPr txBox="1"/>
          <p:nvPr/>
        </p:nvSpPr>
        <p:spPr>
          <a:xfrm>
            <a:off x="311700" y="2729805"/>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Foundation</a:t>
            </a:r>
            <a:endParaRPr sz="1093">
              <a:solidFill>
                <a:srgbClr val="434343"/>
              </a:solidFill>
              <a:latin typeface="Montserrat"/>
              <a:ea typeface="Montserrat"/>
              <a:cs typeface="Montserrat"/>
              <a:sym typeface="Montserrat"/>
            </a:endParaRPr>
          </a:p>
        </p:txBody>
      </p:sp>
      <p:sp>
        <p:nvSpPr>
          <p:cNvPr id="1022" name="Google Shape;1022;p129"/>
          <p:cNvSpPr txBox="1"/>
          <p:nvPr/>
        </p:nvSpPr>
        <p:spPr>
          <a:xfrm>
            <a:off x="1281376" y="2299420"/>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Kick-off</a:t>
            </a:r>
            <a:endParaRPr sz="1093">
              <a:solidFill>
                <a:srgbClr val="434343"/>
              </a:solidFill>
              <a:latin typeface="Montserrat"/>
              <a:ea typeface="Montserrat"/>
              <a:cs typeface="Montserrat"/>
              <a:sym typeface="Montserrat"/>
            </a:endParaRPr>
          </a:p>
        </p:txBody>
      </p:sp>
      <p:sp>
        <p:nvSpPr>
          <p:cNvPr id="1023" name="Google Shape;1023;p129"/>
          <p:cNvSpPr txBox="1"/>
          <p:nvPr/>
        </p:nvSpPr>
        <p:spPr>
          <a:xfrm>
            <a:off x="2227083" y="1902195"/>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Peak</a:t>
            </a:r>
            <a:endParaRPr sz="1093">
              <a:solidFill>
                <a:srgbClr val="434343"/>
              </a:solidFill>
              <a:latin typeface="Montserrat"/>
              <a:ea typeface="Montserrat"/>
              <a:cs typeface="Montserrat"/>
              <a:sym typeface="Montserrat"/>
            </a:endParaRPr>
          </a:p>
        </p:txBody>
      </p:sp>
      <p:sp>
        <p:nvSpPr>
          <p:cNvPr id="1024" name="Google Shape;1024;p129"/>
          <p:cNvSpPr txBox="1"/>
          <p:nvPr/>
        </p:nvSpPr>
        <p:spPr>
          <a:xfrm>
            <a:off x="3127024" y="1550412"/>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Peak</a:t>
            </a:r>
            <a:endParaRPr sz="1093">
              <a:solidFill>
                <a:srgbClr val="434343"/>
              </a:solidFill>
              <a:latin typeface="Montserrat"/>
              <a:ea typeface="Montserrat"/>
              <a:cs typeface="Montserrat"/>
              <a:sym typeface="Montserrat"/>
            </a:endParaRPr>
          </a:p>
        </p:txBody>
      </p:sp>
      <p:sp>
        <p:nvSpPr>
          <p:cNvPr id="1025" name="Google Shape;1025;p129"/>
          <p:cNvSpPr txBox="1"/>
          <p:nvPr/>
        </p:nvSpPr>
        <p:spPr>
          <a:xfrm>
            <a:off x="4086857" y="1047747"/>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Peak</a:t>
            </a:r>
            <a:endParaRPr sz="1093">
              <a:solidFill>
                <a:srgbClr val="434343"/>
              </a:solidFill>
              <a:latin typeface="Montserrat"/>
              <a:ea typeface="Montserrat"/>
              <a:cs typeface="Montserrat"/>
              <a:sym typeface="Montserrat"/>
            </a:endParaRPr>
          </a:p>
        </p:txBody>
      </p:sp>
      <p:graphicFrame>
        <p:nvGraphicFramePr>
          <p:cNvPr id="1026" name="Google Shape;1026;p129"/>
          <p:cNvGraphicFramePr/>
          <p:nvPr/>
        </p:nvGraphicFramePr>
        <p:xfrm>
          <a:off x="1568104" y="3417674"/>
          <a:ext cx="3000000" cy="3000000"/>
        </p:xfrm>
        <a:graphic>
          <a:graphicData uri="http://schemas.openxmlformats.org/drawingml/2006/table">
            <a:tbl>
              <a:tblPr>
                <a:noFill/>
                <a:tableStyleId>{85A9E849-8534-4C33-AD60-0BC0F587ED2B}</a:tableStyleId>
              </a:tblPr>
              <a:tblGrid>
                <a:gridCol w="978350"/>
                <a:gridCol w="978350"/>
                <a:gridCol w="978350"/>
                <a:gridCol w="978350"/>
                <a:gridCol w="978350"/>
              </a:tblGrid>
              <a:tr h="275800">
                <a:tc>
                  <a:txBody>
                    <a:bodyPr/>
                    <a:lstStyle/>
                    <a:p>
                      <a:pPr indent="0" lvl="0" marL="0" rtl="0" algn="l">
                        <a:spcBef>
                          <a:spcPts val="0"/>
                        </a:spcBef>
                        <a:spcAft>
                          <a:spcPts val="0"/>
                        </a:spcAft>
                        <a:buNone/>
                      </a:pPr>
                      <a:r>
                        <a:rPr b="1" lang="en" sz="1000">
                          <a:solidFill>
                            <a:schemeClr val="lt1"/>
                          </a:solidFill>
                          <a:latin typeface="Montserrat"/>
                          <a:ea typeface="Montserrat"/>
                          <a:cs typeface="Montserrat"/>
                          <a:sym typeface="Montserrat"/>
                        </a:rPr>
                        <a:t>Peak</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sz="1000">
                          <a:solidFill>
                            <a:schemeClr val="lt1"/>
                          </a:solidFill>
                          <a:latin typeface="Montserrat"/>
                          <a:ea typeface="Montserrat"/>
                          <a:cs typeface="Montserrat"/>
                          <a:sym typeface="Montserrat"/>
                        </a:rPr>
                        <a:t>Organizers</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sz="1000">
                          <a:solidFill>
                            <a:schemeClr val="lt1"/>
                          </a:solidFill>
                          <a:latin typeface="Montserrat"/>
                          <a:ea typeface="Montserrat"/>
                          <a:cs typeface="Montserrat"/>
                          <a:sym typeface="Montserrat"/>
                        </a:rPr>
                        <a:t>Metrics</a:t>
                      </a:r>
                      <a:br>
                        <a:rPr b="1" lang="en" sz="1000">
                          <a:solidFill>
                            <a:schemeClr val="lt1"/>
                          </a:solidFill>
                          <a:latin typeface="Montserrat"/>
                          <a:ea typeface="Montserrat"/>
                          <a:cs typeface="Montserrat"/>
                          <a:sym typeface="Montserrat"/>
                        </a:rPr>
                      </a:br>
                      <a:r>
                        <a:rPr b="1" lang="en" sz="1000">
                          <a:solidFill>
                            <a:schemeClr val="lt1"/>
                          </a:solidFill>
                          <a:latin typeface="Montserrat"/>
                          <a:ea typeface="Montserrat"/>
                          <a:cs typeface="Montserrat"/>
                          <a:sym typeface="Montserrat"/>
                        </a:rPr>
                        <a:t>(Input)</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sz="1000">
                          <a:solidFill>
                            <a:schemeClr val="lt1"/>
                          </a:solidFill>
                          <a:latin typeface="Montserrat"/>
                          <a:ea typeface="Montserrat"/>
                          <a:cs typeface="Montserrat"/>
                          <a:sym typeface="Montserrat"/>
                        </a:rPr>
                        <a:t>Metrics</a:t>
                      </a:r>
                      <a:br>
                        <a:rPr b="1" lang="en" sz="1000">
                          <a:solidFill>
                            <a:schemeClr val="lt1"/>
                          </a:solidFill>
                          <a:latin typeface="Montserrat"/>
                          <a:ea typeface="Montserrat"/>
                          <a:cs typeface="Montserrat"/>
                          <a:sym typeface="Montserrat"/>
                        </a:rPr>
                      </a:br>
                      <a:r>
                        <a:rPr b="1" lang="en" sz="1000">
                          <a:solidFill>
                            <a:schemeClr val="lt1"/>
                          </a:solidFill>
                          <a:latin typeface="Montserrat"/>
                          <a:ea typeface="Montserrat"/>
                          <a:cs typeface="Montserrat"/>
                          <a:sym typeface="Montserrat"/>
                        </a:rPr>
                        <a:t>(Output)</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sz="1000">
                          <a:solidFill>
                            <a:schemeClr val="lt1"/>
                          </a:solidFill>
                          <a:latin typeface="Montserrat"/>
                          <a:ea typeface="Montserrat"/>
                          <a:cs typeface="Montserrat"/>
                          <a:sym typeface="Montserrat"/>
                        </a:rPr>
                        <a:t>Goals</a:t>
                      </a:r>
                      <a:br>
                        <a:rPr b="1" lang="en" sz="1000">
                          <a:solidFill>
                            <a:schemeClr val="lt1"/>
                          </a:solidFill>
                          <a:latin typeface="Montserrat"/>
                          <a:ea typeface="Montserrat"/>
                          <a:cs typeface="Montserrat"/>
                          <a:sym typeface="Montserrat"/>
                        </a:rPr>
                      </a:br>
                      <a:r>
                        <a:rPr b="1" lang="en" sz="1000">
                          <a:solidFill>
                            <a:schemeClr val="lt1"/>
                          </a:solidFill>
                          <a:latin typeface="Montserrat"/>
                          <a:ea typeface="Montserrat"/>
                          <a:cs typeface="Montserrat"/>
                          <a:sym typeface="Montserrat"/>
                        </a:rPr>
                        <a:t>(Outcomes)</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r>
              <a:tr h="144475">
                <a:tc>
                  <a:txBody>
                    <a:bodyPr/>
                    <a:lstStyle/>
                    <a:p>
                      <a:pPr indent="0" lvl="0" marL="0" rtl="0" algn="l">
                        <a:spcBef>
                          <a:spcPts val="0"/>
                        </a:spcBef>
                        <a:spcAft>
                          <a:spcPts val="0"/>
                        </a:spcAft>
                        <a:buNone/>
                      </a:pPr>
                      <a:r>
                        <a:rPr lang="en" sz="1000">
                          <a:solidFill>
                            <a:srgbClr val="434343"/>
                          </a:solidFill>
                          <a:latin typeface="Montserrat"/>
                          <a:ea typeface="Montserrat"/>
                          <a:cs typeface="Montserrat"/>
                          <a:sym typeface="Montserrat"/>
                        </a:rPr>
                        <a:t>Peak #1</a:t>
                      </a:r>
                      <a:endParaRPr sz="10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144475">
                <a:tc>
                  <a:txBody>
                    <a:bodyPr/>
                    <a:lstStyle/>
                    <a:p>
                      <a:pPr indent="0" lvl="0" marL="0" rtl="0" algn="l">
                        <a:spcBef>
                          <a:spcPts val="0"/>
                        </a:spcBef>
                        <a:spcAft>
                          <a:spcPts val="0"/>
                        </a:spcAft>
                        <a:buNone/>
                      </a:pPr>
                      <a:r>
                        <a:rPr lang="en" sz="1000">
                          <a:solidFill>
                            <a:srgbClr val="434343"/>
                          </a:solidFill>
                          <a:latin typeface="Montserrat"/>
                          <a:ea typeface="Montserrat"/>
                          <a:cs typeface="Montserrat"/>
                          <a:sym typeface="Montserrat"/>
                        </a:rPr>
                        <a:t>Peak #2</a:t>
                      </a:r>
                      <a:endParaRPr sz="10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144475">
                <a:tc>
                  <a:txBody>
                    <a:bodyPr/>
                    <a:lstStyle/>
                    <a:p>
                      <a:pPr indent="0" lvl="0" marL="0" rtl="0" algn="l">
                        <a:spcBef>
                          <a:spcPts val="0"/>
                        </a:spcBef>
                        <a:spcAft>
                          <a:spcPts val="0"/>
                        </a:spcAft>
                        <a:buNone/>
                      </a:pPr>
                      <a:r>
                        <a:rPr lang="en" sz="1000">
                          <a:solidFill>
                            <a:srgbClr val="434343"/>
                          </a:solidFill>
                          <a:latin typeface="Montserrat"/>
                          <a:ea typeface="Montserrat"/>
                          <a:cs typeface="Montserrat"/>
                          <a:sym typeface="Montserrat"/>
                        </a:rPr>
                        <a:t>Peak #3</a:t>
                      </a:r>
                      <a:endParaRPr sz="10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bl>
          </a:graphicData>
        </a:graphic>
      </p:graphicFrame>
      <p:sp>
        <p:nvSpPr>
          <p:cNvPr id="1027" name="Google Shape;1027;p129"/>
          <p:cNvSpPr txBox="1"/>
          <p:nvPr/>
        </p:nvSpPr>
        <p:spPr>
          <a:xfrm>
            <a:off x="311700" y="1161725"/>
            <a:ext cx="3460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A3638F"/>
                </a:solidFill>
                <a:latin typeface="Montserrat"/>
                <a:ea typeface="Montserrat"/>
                <a:cs typeface="Montserrat"/>
                <a:sym typeface="Montserrat"/>
              </a:rPr>
              <a:t>Step 1: Campaign timeline</a:t>
            </a:r>
            <a:endParaRPr sz="1800">
              <a:solidFill>
                <a:srgbClr val="A3638F"/>
              </a:solidFill>
            </a:endParaRPr>
          </a:p>
        </p:txBody>
      </p:sp>
      <p:sp>
        <p:nvSpPr>
          <p:cNvPr id="1028" name="Google Shape;1028;p129"/>
          <p:cNvSpPr txBox="1"/>
          <p:nvPr/>
        </p:nvSpPr>
        <p:spPr>
          <a:xfrm>
            <a:off x="1501329" y="2957543"/>
            <a:ext cx="5025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006A71"/>
                </a:solidFill>
                <a:latin typeface="Montserrat"/>
                <a:ea typeface="Montserrat"/>
                <a:cs typeface="Montserrat"/>
                <a:sym typeface="Montserrat"/>
              </a:rPr>
              <a:t>Step 2: Break down peaks into metrics</a:t>
            </a:r>
            <a:endParaRPr sz="1800">
              <a:solidFill>
                <a:srgbClr val="006A71"/>
              </a:solidFill>
            </a:endParaRPr>
          </a:p>
        </p:txBody>
      </p:sp>
      <p:sp>
        <p:nvSpPr>
          <p:cNvPr id="1029" name="Google Shape;1029;p129"/>
          <p:cNvSpPr txBox="1"/>
          <p:nvPr/>
        </p:nvSpPr>
        <p:spPr>
          <a:xfrm>
            <a:off x="5930100" y="1363350"/>
            <a:ext cx="32139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Step 3: Analyze the leadership needed </a:t>
            </a:r>
            <a:br>
              <a:rPr b="1" lang="en" sz="1800">
                <a:solidFill>
                  <a:srgbClr val="5E0942"/>
                </a:solidFill>
                <a:latin typeface="Montserrat"/>
                <a:ea typeface="Montserrat"/>
                <a:cs typeface="Montserrat"/>
                <a:sym typeface="Montserrat"/>
              </a:rPr>
            </a:br>
            <a:r>
              <a:rPr b="1" lang="en" sz="1800">
                <a:solidFill>
                  <a:srgbClr val="5E0942"/>
                </a:solidFill>
                <a:latin typeface="Montserrat"/>
                <a:ea typeface="Montserrat"/>
                <a:cs typeface="Montserrat"/>
                <a:sym typeface="Montserrat"/>
              </a:rPr>
              <a:t>to build the snowflake</a:t>
            </a:r>
            <a:endParaRPr sz="1800">
              <a:solidFill>
                <a:srgbClr val="5E094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130"/>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b="1" lang="en" sz="2800">
                <a:solidFill>
                  <a:srgbClr val="434343"/>
                </a:solidFill>
              </a:rPr>
              <a:t>Why </a:t>
            </a:r>
            <a:r>
              <a:rPr b="1" lang="en" sz="2800">
                <a:solidFill>
                  <a:srgbClr val="5E0942"/>
                </a:solidFill>
              </a:rPr>
              <a:t>count</a:t>
            </a:r>
            <a:r>
              <a:rPr b="1" lang="en" sz="2800">
                <a:solidFill>
                  <a:srgbClr val="434343"/>
                </a:solidFill>
              </a:rPr>
              <a:t>?</a:t>
            </a:r>
            <a:endParaRPr b="1" sz="2800">
              <a:solidFill>
                <a:srgbClr val="434343"/>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038" name="Shape 1038"/>
        <p:cNvGrpSpPr/>
        <p:nvPr/>
      </p:nvGrpSpPr>
      <p:grpSpPr>
        <a:xfrm>
          <a:off x="0" y="0"/>
          <a:ext cx="0" cy="0"/>
          <a:chOff x="0" y="0"/>
          <a:chExt cx="0" cy="0"/>
        </a:xfrm>
      </p:grpSpPr>
      <p:sp>
        <p:nvSpPr>
          <p:cNvPr id="1039" name="Google Shape;1039;p131"/>
          <p:cNvSpPr txBox="1"/>
          <p:nvPr>
            <p:ph type="title"/>
          </p:nvPr>
        </p:nvSpPr>
        <p:spPr>
          <a:xfrm>
            <a:off x="311700" y="445025"/>
            <a:ext cx="84372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Why do we need data, evaluation and reflection?</a:t>
            </a:r>
            <a:endParaRPr/>
          </a:p>
        </p:txBody>
      </p:sp>
      <p:sp>
        <p:nvSpPr>
          <p:cNvPr id="1040" name="Google Shape;1040;p131"/>
          <p:cNvSpPr txBox="1"/>
          <p:nvPr>
            <p:ph idx="1" type="body"/>
          </p:nvPr>
        </p:nvSpPr>
        <p:spPr>
          <a:xfrm>
            <a:off x="311700" y="1152475"/>
            <a:ext cx="7393200" cy="3753300"/>
          </a:xfrm>
          <a:prstGeom prst="rect">
            <a:avLst/>
          </a:prstGeom>
        </p:spPr>
        <p:txBody>
          <a:bodyPr anchorCtr="0" anchor="t" bIns="91425" lIns="91425" spcFirstLastPara="1" rIns="91425" wrap="square" tIns="91425">
            <a:normAutofit fontScale="92500" lnSpcReduction="20000"/>
          </a:bodyPr>
          <a:lstStyle/>
          <a:p>
            <a:pPr indent="-334328" lvl="0" marL="457200" rtl="0" algn="l">
              <a:spcBef>
                <a:spcPts val="0"/>
              </a:spcBef>
              <a:spcAft>
                <a:spcPts val="0"/>
              </a:spcAft>
              <a:buSzPct val="100000"/>
              <a:buChar char="●"/>
            </a:pPr>
            <a:r>
              <a:rPr b="1" lang="en"/>
              <a:t>To learn &amp; strategize </a:t>
            </a:r>
            <a:endParaRPr b="1"/>
          </a:p>
          <a:p>
            <a:pPr indent="-334328" lvl="1" marL="914400" rtl="0" algn="l">
              <a:spcBef>
                <a:spcPts val="0"/>
              </a:spcBef>
              <a:spcAft>
                <a:spcPts val="0"/>
              </a:spcAft>
              <a:buClr>
                <a:srgbClr val="434343"/>
              </a:buClr>
              <a:buSzPct val="100000"/>
              <a:buChar char="○"/>
            </a:pPr>
            <a:r>
              <a:rPr lang="en" sz="1800">
                <a:solidFill>
                  <a:srgbClr val="434343"/>
                </a:solidFill>
              </a:rPr>
              <a:t>Learn what is and isn’t working, and modify our plans accordingly</a:t>
            </a:r>
            <a:endParaRPr sz="1800">
              <a:solidFill>
                <a:srgbClr val="434343"/>
              </a:solidFill>
            </a:endParaRPr>
          </a:p>
          <a:p>
            <a:pPr indent="-334328" lvl="1" marL="914400" rtl="0" algn="l">
              <a:spcBef>
                <a:spcPts val="0"/>
              </a:spcBef>
              <a:spcAft>
                <a:spcPts val="0"/>
              </a:spcAft>
              <a:buClr>
                <a:srgbClr val="434343"/>
              </a:buClr>
              <a:buSzPct val="100000"/>
              <a:buChar char="○"/>
            </a:pPr>
            <a:r>
              <a:rPr lang="en" sz="1800">
                <a:solidFill>
                  <a:srgbClr val="434343"/>
                </a:solidFill>
              </a:rPr>
              <a:t>Understand what it would take to prioritize limited resources.</a:t>
            </a:r>
            <a:endParaRPr sz="1800">
              <a:solidFill>
                <a:srgbClr val="434343"/>
              </a:solidFill>
            </a:endParaRPr>
          </a:p>
          <a:p>
            <a:pPr indent="-334328" lvl="0" marL="457200" rtl="0" algn="l">
              <a:spcBef>
                <a:spcPts val="0"/>
              </a:spcBef>
              <a:spcAft>
                <a:spcPts val="0"/>
              </a:spcAft>
              <a:buSzPct val="100000"/>
              <a:buChar char="●"/>
            </a:pPr>
            <a:r>
              <a:rPr b="1" lang="en"/>
              <a:t>To set goals and maintain accountability </a:t>
            </a:r>
            <a:endParaRPr b="1"/>
          </a:p>
          <a:p>
            <a:pPr indent="-334328" lvl="1" marL="914400" rtl="0" algn="l">
              <a:spcBef>
                <a:spcPts val="0"/>
              </a:spcBef>
              <a:spcAft>
                <a:spcPts val="0"/>
              </a:spcAft>
              <a:buClr>
                <a:srgbClr val="434343"/>
              </a:buClr>
              <a:buSzPct val="100000"/>
              <a:buChar char="○"/>
            </a:pPr>
            <a:r>
              <a:rPr lang="en" sz="1800">
                <a:solidFill>
                  <a:srgbClr val="434343"/>
                </a:solidFill>
              </a:rPr>
              <a:t>Hold ourselves accountable to building leadership and winning campaign outcomes</a:t>
            </a:r>
            <a:endParaRPr sz="1800">
              <a:solidFill>
                <a:srgbClr val="434343"/>
              </a:solidFill>
            </a:endParaRPr>
          </a:p>
          <a:p>
            <a:pPr indent="-334328" lvl="1" marL="914400" rtl="0" algn="l">
              <a:spcBef>
                <a:spcPts val="0"/>
              </a:spcBef>
              <a:spcAft>
                <a:spcPts val="0"/>
              </a:spcAft>
              <a:buClr>
                <a:srgbClr val="434343"/>
              </a:buClr>
              <a:buSzPct val="100000"/>
              <a:buChar char="○"/>
            </a:pPr>
            <a:r>
              <a:rPr lang="en" sz="1800">
                <a:solidFill>
                  <a:srgbClr val="434343"/>
                </a:solidFill>
              </a:rPr>
              <a:t>Identify successful teams / leaders to learn from the</a:t>
            </a:r>
            <a:br>
              <a:rPr lang="en" sz="1800">
                <a:solidFill>
                  <a:srgbClr val="434343"/>
                </a:solidFill>
              </a:rPr>
            </a:br>
            <a:endParaRPr sz="1800">
              <a:solidFill>
                <a:srgbClr val="434343"/>
              </a:solidFill>
            </a:endParaRPr>
          </a:p>
          <a:p>
            <a:pPr indent="-334328" lvl="0" marL="457200" rtl="0" algn="l">
              <a:spcBef>
                <a:spcPts val="0"/>
              </a:spcBef>
              <a:spcAft>
                <a:spcPts val="0"/>
              </a:spcAft>
              <a:buSzPct val="100000"/>
              <a:buChar char="●"/>
            </a:pPr>
            <a:r>
              <a:rPr b="1" lang="en"/>
              <a:t>To demonstrate success and power </a:t>
            </a:r>
            <a:endParaRPr b="1"/>
          </a:p>
          <a:p>
            <a:pPr indent="-334328" lvl="1" marL="914400" rtl="0" algn="l">
              <a:spcBef>
                <a:spcPts val="0"/>
              </a:spcBef>
              <a:spcAft>
                <a:spcPts val="0"/>
              </a:spcAft>
              <a:buClr>
                <a:srgbClr val="434343"/>
              </a:buClr>
              <a:buSzPct val="100000"/>
              <a:buChar char="○"/>
            </a:pPr>
            <a:r>
              <a:rPr lang="en" sz="1800">
                <a:solidFill>
                  <a:srgbClr val="434343"/>
                </a:solidFill>
              </a:rPr>
              <a:t>Report and communicate progress and success to our community and stakeholders</a:t>
            </a:r>
            <a:endParaRPr sz="1800">
              <a:solidFill>
                <a:srgbClr val="434343"/>
              </a:solidFill>
            </a:endParaRPr>
          </a:p>
          <a:p>
            <a:pPr indent="-334328" lvl="1" marL="914400" rtl="0" algn="l">
              <a:spcBef>
                <a:spcPts val="0"/>
              </a:spcBef>
              <a:spcAft>
                <a:spcPts val="0"/>
              </a:spcAft>
              <a:buClr>
                <a:srgbClr val="434343"/>
              </a:buClr>
              <a:buSzPct val="100000"/>
              <a:buChar char="○"/>
            </a:pPr>
            <a:r>
              <a:rPr lang="en" sz="1800">
                <a:solidFill>
                  <a:srgbClr val="434343"/>
                </a:solidFill>
              </a:rPr>
              <a:t>Build our own narrative of power and progress</a:t>
            </a:r>
            <a:endParaRPr sz="1800">
              <a:solidFill>
                <a:srgbClr val="434343"/>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044" name="Shape 1044"/>
        <p:cNvGrpSpPr/>
        <p:nvPr/>
      </p:nvGrpSpPr>
      <p:grpSpPr>
        <a:xfrm>
          <a:off x="0" y="0"/>
          <a:ext cx="0" cy="0"/>
          <a:chOff x="0" y="0"/>
          <a:chExt cx="0" cy="0"/>
        </a:xfrm>
      </p:grpSpPr>
      <p:sp>
        <p:nvSpPr>
          <p:cNvPr id="1045" name="Google Shape;1045;p1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What do we count?</a:t>
            </a:r>
            <a:endParaRPr>
              <a:solidFill>
                <a:srgbClr val="006A71"/>
              </a:solidFill>
            </a:endParaRPr>
          </a:p>
          <a:p>
            <a:pPr indent="0" lvl="0" marL="0" rtl="0" algn="l">
              <a:spcBef>
                <a:spcPts val="0"/>
              </a:spcBef>
              <a:spcAft>
                <a:spcPts val="0"/>
              </a:spcAft>
              <a:buNone/>
            </a:pPr>
            <a:r>
              <a:rPr lang="en">
                <a:solidFill>
                  <a:srgbClr val="006A71"/>
                </a:solidFill>
              </a:rPr>
              <a:t>Three outcomes of successful organizing</a:t>
            </a:r>
            <a:endParaRPr>
              <a:solidFill>
                <a:srgbClr val="006A71"/>
              </a:solidFill>
            </a:endParaRPr>
          </a:p>
        </p:txBody>
      </p:sp>
      <p:pic>
        <p:nvPicPr>
          <p:cNvPr id="1046" name="Google Shape;1046;p132" title="What is organizing.png"/>
          <p:cNvPicPr preferRelativeResize="0"/>
          <p:nvPr/>
        </p:nvPicPr>
        <p:blipFill rotWithShape="1">
          <a:blip r:embed="rId3">
            <a:alphaModFix/>
          </a:blip>
          <a:srcRect b="26281" l="13331" r="17234" t="33274"/>
          <a:stretch/>
        </p:blipFill>
        <p:spPr>
          <a:xfrm>
            <a:off x="1344475" y="1750856"/>
            <a:ext cx="6348950" cy="2080226"/>
          </a:xfrm>
          <a:prstGeom prst="rect">
            <a:avLst/>
          </a:prstGeom>
          <a:noFill/>
          <a:ln>
            <a:noFill/>
          </a:ln>
        </p:spPr>
      </p:pic>
      <p:sp>
        <p:nvSpPr>
          <p:cNvPr id="1047" name="Google Shape;1047;p132"/>
          <p:cNvSpPr txBox="1"/>
          <p:nvPr/>
        </p:nvSpPr>
        <p:spPr>
          <a:xfrm>
            <a:off x="96772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Facilitates</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learning</a:t>
            </a:r>
            <a:endParaRPr b="1">
              <a:solidFill>
                <a:srgbClr val="434343"/>
              </a:solidFill>
              <a:latin typeface="Montserrat"/>
              <a:ea typeface="Montserrat"/>
              <a:cs typeface="Montserrat"/>
              <a:sym typeface="Montserrat"/>
            </a:endParaRPr>
          </a:p>
        </p:txBody>
      </p:sp>
      <p:sp>
        <p:nvSpPr>
          <p:cNvPr id="1048" name="Google Shape;1048;p132"/>
          <p:cNvSpPr/>
          <p:nvPr/>
        </p:nvSpPr>
        <p:spPr>
          <a:xfrm rot="-655">
            <a:off x="1283025" y="1477383"/>
            <a:ext cx="15750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Individual</a:t>
            </a:r>
            <a:endParaRPr b="1" sz="1992">
              <a:solidFill>
                <a:srgbClr val="FFFFFF"/>
              </a:solidFill>
              <a:latin typeface="Montserrat"/>
              <a:ea typeface="Montserrat"/>
              <a:cs typeface="Montserrat"/>
              <a:sym typeface="Montserrat"/>
            </a:endParaRPr>
          </a:p>
        </p:txBody>
      </p:sp>
      <p:sp>
        <p:nvSpPr>
          <p:cNvPr id="1049" name="Google Shape;1049;p132"/>
          <p:cNvSpPr/>
          <p:nvPr/>
        </p:nvSpPr>
        <p:spPr>
          <a:xfrm rot="-516">
            <a:off x="3572850" y="1477383"/>
            <a:ext cx="19983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Organization</a:t>
            </a:r>
            <a:endParaRPr b="1" sz="1992">
              <a:solidFill>
                <a:srgbClr val="FFFFFF"/>
              </a:solidFill>
              <a:latin typeface="Montserrat"/>
              <a:ea typeface="Montserrat"/>
              <a:cs typeface="Montserrat"/>
              <a:sym typeface="Montserrat"/>
            </a:endParaRPr>
          </a:p>
        </p:txBody>
      </p:sp>
      <p:sp>
        <p:nvSpPr>
          <p:cNvPr id="1050" name="Google Shape;1050;p132"/>
          <p:cNvSpPr/>
          <p:nvPr/>
        </p:nvSpPr>
        <p:spPr>
          <a:xfrm rot="-832">
            <a:off x="6453525" y="1477383"/>
            <a:ext cx="12399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Society</a:t>
            </a:r>
            <a:endParaRPr b="1" sz="1992">
              <a:solidFill>
                <a:srgbClr val="FFFFFF"/>
              </a:solidFill>
              <a:latin typeface="Montserrat"/>
              <a:ea typeface="Montserrat"/>
              <a:cs typeface="Montserrat"/>
              <a:sym typeface="Montserrat"/>
            </a:endParaRPr>
          </a:p>
        </p:txBody>
      </p:sp>
      <p:sp>
        <p:nvSpPr>
          <p:cNvPr id="1051" name="Google Shape;1051;p132"/>
          <p:cNvSpPr txBox="1"/>
          <p:nvPr/>
        </p:nvSpPr>
        <p:spPr>
          <a:xfrm>
            <a:off x="3469200" y="3587510"/>
            <a:ext cx="2205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Increases organizational capacity</a:t>
            </a:r>
            <a:endParaRPr b="1">
              <a:solidFill>
                <a:srgbClr val="434343"/>
              </a:solidFill>
              <a:latin typeface="Montserrat"/>
              <a:ea typeface="Montserrat"/>
              <a:cs typeface="Montserrat"/>
              <a:sym typeface="Montserrat"/>
            </a:endParaRPr>
          </a:p>
        </p:txBody>
      </p:sp>
      <p:sp>
        <p:nvSpPr>
          <p:cNvPr id="1052" name="Google Shape;1052;p132"/>
          <p:cNvSpPr txBox="1"/>
          <p:nvPr/>
        </p:nvSpPr>
        <p:spPr>
          <a:xfrm>
            <a:off x="597067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Reaches a clear and concise goal</a:t>
            </a:r>
            <a:endParaRPr b="1">
              <a:solidFill>
                <a:srgbClr val="434343"/>
              </a:solidFill>
              <a:latin typeface="Montserrat"/>
              <a:ea typeface="Montserrat"/>
              <a:cs typeface="Montserrat"/>
              <a:sym typeface="Montserrat"/>
            </a:endParaRPr>
          </a:p>
        </p:txBody>
      </p:sp>
      <p:pic>
        <p:nvPicPr>
          <p:cNvPr id="1053" name="Google Shape;1053;p132"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1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Goals vs. metrics</a:t>
            </a:r>
            <a:endParaRPr/>
          </a:p>
        </p:txBody>
      </p:sp>
      <p:sp>
        <p:nvSpPr>
          <p:cNvPr id="1059" name="Google Shape;1059;p133"/>
          <p:cNvSpPr txBox="1"/>
          <p:nvPr>
            <p:ph idx="4294967295" type="body"/>
          </p:nvPr>
        </p:nvSpPr>
        <p:spPr>
          <a:xfrm>
            <a:off x="311700" y="1152475"/>
            <a:ext cx="8520600" cy="3408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434343"/>
              </a:buClr>
              <a:buSzPts val="1800"/>
              <a:buChar char="●"/>
            </a:pPr>
            <a:r>
              <a:rPr b="1" lang="en">
                <a:solidFill>
                  <a:srgbClr val="5E0942"/>
                </a:solidFill>
              </a:rPr>
              <a:t>Goals</a:t>
            </a:r>
            <a:r>
              <a:rPr b="1" lang="en">
                <a:solidFill>
                  <a:srgbClr val="434343"/>
                </a:solidFill>
              </a:rPr>
              <a:t> measure consequential outcomes</a:t>
            </a:r>
            <a:endParaRPr>
              <a:solidFill>
                <a:srgbClr val="434343"/>
              </a:solidFill>
            </a:endParaRPr>
          </a:p>
          <a:p>
            <a:pPr indent="-342900" lvl="1" marL="914400" rtl="0" algn="l">
              <a:spcBef>
                <a:spcPts val="0"/>
              </a:spcBef>
              <a:spcAft>
                <a:spcPts val="0"/>
              </a:spcAft>
              <a:buClr>
                <a:srgbClr val="434343"/>
              </a:buClr>
              <a:buSzPts val="1800"/>
              <a:buChar char="○"/>
            </a:pPr>
            <a:r>
              <a:rPr lang="en" sz="1800">
                <a:solidFill>
                  <a:srgbClr val="434343"/>
                </a:solidFill>
              </a:rPr>
              <a:t>A goal you give someone is what you are asking that person</a:t>
            </a:r>
            <a:br>
              <a:rPr lang="en" sz="1800">
                <a:solidFill>
                  <a:srgbClr val="434343"/>
                </a:solidFill>
              </a:rPr>
            </a:br>
            <a:r>
              <a:rPr b="1" lang="en" sz="1800">
                <a:solidFill>
                  <a:srgbClr val="434343"/>
                </a:solidFill>
              </a:rPr>
              <a:t>to achieve</a:t>
            </a:r>
            <a:r>
              <a:rPr lang="en" sz="1800">
                <a:solidFill>
                  <a:srgbClr val="434343"/>
                </a:solidFill>
              </a:rPr>
              <a:t> over a long period of their work</a:t>
            </a:r>
            <a:br>
              <a:rPr lang="en" sz="1800">
                <a:solidFill>
                  <a:srgbClr val="434343"/>
                </a:solidFill>
              </a:rPr>
            </a:br>
            <a:endParaRPr sz="1800">
              <a:solidFill>
                <a:srgbClr val="434343"/>
              </a:solidFill>
            </a:endParaRPr>
          </a:p>
          <a:p>
            <a:pPr indent="-342900" lvl="0" marL="457200" rtl="0" algn="l">
              <a:spcBef>
                <a:spcPts val="0"/>
              </a:spcBef>
              <a:spcAft>
                <a:spcPts val="0"/>
              </a:spcAft>
              <a:buClr>
                <a:srgbClr val="434343"/>
              </a:buClr>
              <a:buSzPts val="1800"/>
              <a:buChar char="●"/>
            </a:pPr>
            <a:r>
              <a:rPr b="1" lang="en">
                <a:solidFill>
                  <a:srgbClr val="5E0942"/>
                </a:solidFill>
              </a:rPr>
              <a:t>Metrics</a:t>
            </a:r>
            <a:r>
              <a:rPr b="1" lang="en">
                <a:solidFill>
                  <a:srgbClr val="434343"/>
                </a:solidFill>
              </a:rPr>
              <a:t> track day-to-day activities</a:t>
            </a:r>
            <a:endParaRPr b="1">
              <a:solidFill>
                <a:srgbClr val="434343"/>
              </a:solidFill>
            </a:endParaRPr>
          </a:p>
          <a:p>
            <a:pPr indent="-342900" lvl="1" marL="914400" rtl="0" algn="l">
              <a:spcBef>
                <a:spcPts val="0"/>
              </a:spcBef>
              <a:spcAft>
                <a:spcPts val="0"/>
              </a:spcAft>
              <a:buClr>
                <a:srgbClr val="434343"/>
              </a:buClr>
              <a:buSzPts val="1800"/>
              <a:buChar char="○"/>
            </a:pPr>
            <a:r>
              <a:rPr lang="en" sz="1800">
                <a:solidFill>
                  <a:srgbClr val="434343"/>
                </a:solidFill>
              </a:rPr>
              <a:t>Metrics track what you are asking volunteers </a:t>
            </a:r>
            <a:r>
              <a:rPr b="1" lang="en" sz="1800">
                <a:solidFill>
                  <a:srgbClr val="434343"/>
                </a:solidFill>
              </a:rPr>
              <a:t>to do</a:t>
            </a:r>
            <a:endParaRPr b="1" sz="1800">
              <a:solidFill>
                <a:srgbClr val="434343"/>
              </a:solidFill>
            </a:endParaRPr>
          </a:p>
          <a:p>
            <a:pPr indent="-342900" lvl="1" marL="914400" rtl="0" algn="l">
              <a:spcBef>
                <a:spcPts val="0"/>
              </a:spcBef>
              <a:spcAft>
                <a:spcPts val="0"/>
              </a:spcAft>
              <a:buClr>
                <a:srgbClr val="434343"/>
              </a:buClr>
              <a:buSzPts val="1800"/>
              <a:buChar char="○"/>
            </a:pPr>
            <a:r>
              <a:rPr lang="en" sz="1800">
                <a:solidFill>
                  <a:srgbClr val="434343"/>
                </a:solidFill>
              </a:rPr>
              <a:t>Metrics are not an end in themselves</a:t>
            </a:r>
            <a:endParaRPr sz="1800">
              <a:solidFill>
                <a:srgbClr val="434343"/>
              </a:solidFill>
            </a:endParaRPr>
          </a:p>
          <a:p>
            <a:pPr indent="-342900" lvl="1" marL="914400" rtl="0" algn="l">
              <a:spcBef>
                <a:spcPts val="0"/>
              </a:spcBef>
              <a:spcAft>
                <a:spcPts val="0"/>
              </a:spcAft>
              <a:buClr>
                <a:srgbClr val="434343"/>
              </a:buClr>
              <a:buSzPts val="1800"/>
              <a:buChar char="○"/>
            </a:pPr>
            <a:r>
              <a:rPr lang="en" sz="1800">
                <a:solidFill>
                  <a:srgbClr val="434343"/>
                </a:solidFill>
              </a:rPr>
              <a:t>Metrics help you decide which activities are helping you the best in meeting your overall campaign goal, so you can re-strategize</a:t>
            </a:r>
            <a:endParaRPr sz="1800">
              <a:solidFill>
                <a:srgbClr val="434343"/>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134"/>
          <p:cNvSpPr/>
          <p:nvPr/>
        </p:nvSpPr>
        <p:spPr>
          <a:xfrm>
            <a:off x="311700" y="1364300"/>
            <a:ext cx="2848500" cy="1950600"/>
          </a:xfrm>
          <a:prstGeom prst="wedgeRoundRectCallout">
            <a:avLst>
              <a:gd fmla="val 71905" name="adj1"/>
              <a:gd fmla="val 53025"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i="1" sz="1600">
              <a:solidFill>
                <a:srgbClr val="434343"/>
              </a:solidFill>
              <a:highlight>
                <a:srgbClr val="FFFF00"/>
              </a:highlight>
              <a:latin typeface="Montserrat"/>
              <a:ea typeface="Montserrat"/>
              <a:cs typeface="Montserrat"/>
              <a:sym typeface="Montserrat"/>
            </a:endParaRPr>
          </a:p>
        </p:txBody>
      </p:sp>
      <p:sp>
        <p:nvSpPr>
          <p:cNvPr id="1065" name="Google Shape;1065;p1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data cycle in a campaign timeline</a:t>
            </a:r>
            <a:endParaRPr/>
          </a:p>
        </p:txBody>
      </p:sp>
      <p:cxnSp>
        <p:nvCxnSpPr>
          <p:cNvPr id="1066" name="Google Shape;1066;p134"/>
          <p:cNvCxnSpPr/>
          <p:nvPr/>
        </p:nvCxnSpPr>
        <p:spPr>
          <a:xfrm>
            <a:off x="2535986" y="4783339"/>
            <a:ext cx="1425300" cy="0"/>
          </a:xfrm>
          <a:prstGeom prst="straightConnector1">
            <a:avLst/>
          </a:prstGeom>
          <a:noFill/>
          <a:ln cap="flat" cmpd="sng" w="28575">
            <a:solidFill>
              <a:srgbClr val="434343"/>
            </a:solidFill>
            <a:prstDash val="solid"/>
            <a:round/>
            <a:headEnd len="sm" w="sm" type="none"/>
            <a:tailEnd len="sm" w="sm" type="none"/>
          </a:ln>
        </p:spPr>
      </p:cxnSp>
      <p:cxnSp>
        <p:nvCxnSpPr>
          <p:cNvPr id="1067" name="Google Shape;1067;p134"/>
          <p:cNvCxnSpPr/>
          <p:nvPr/>
        </p:nvCxnSpPr>
        <p:spPr>
          <a:xfrm flipH="1" rot="10800000">
            <a:off x="3961205" y="3185239"/>
            <a:ext cx="1185300" cy="1598100"/>
          </a:xfrm>
          <a:prstGeom prst="straightConnector1">
            <a:avLst/>
          </a:prstGeom>
          <a:noFill/>
          <a:ln cap="flat" cmpd="sng" w="28575">
            <a:solidFill>
              <a:srgbClr val="434343"/>
            </a:solidFill>
            <a:prstDash val="solid"/>
            <a:round/>
            <a:headEnd len="sm" w="sm" type="none"/>
            <a:tailEnd len="sm" w="sm" type="none"/>
          </a:ln>
        </p:spPr>
      </p:cxnSp>
      <p:cxnSp>
        <p:nvCxnSpPr>
          <p:cNvPr id="1068" name="Google Shape;1068;p134"/>
          <p:cNvCxnSpPr/>
          <p:nvPr/>
        </p:nvCxnSpPr>
        <p:spPr>
          <a:xfrm rot="10800000">
            <a:off x="5134486" y="3185307"/>
            <a:ext cx="860700" cy="920700"/>
          </a:xfrm>
          <a:prstGeom prst="straightConnector1">
            <a:avLst/>
          </a:prstGeom>
          <a:noFill/>
          <a:ln cap="flat" cmpd="sng" w="28575">
            <a:solidFill>
              <a:srgbClr val="434343"/>
            </a:solidFill>
            <a:prstDash val="solid"/>
            <a:round/>
            <a:headEnd len="sm" w="sm" type="none"/>
            <a:tailEnd len="sm" w="sm" type="none"/>
          </a:ln>
        </p:spPr>
      </p:cxnSp>
      <p:cxnSp>
        <p:nvCxnSpPr>
          <p:cNvPr id="1069" name="Google Shape;1069;p134"/>
          <p:cNvCxnSpPr/>
          <p:nvPr/>
        </p:nvCxnSpPr>
        <p:spPr>
          <a:xfrm flipH="1" rot="10800000">
            <a:off x="5995207" y="2489923"/>
            <a:ext cx="1425300" cy="1629900"/>
          </a:xfrm>
          <a:prstGeom prst="straightConnector1">
            <a:avLst/>
          </a:prstGeom>
          <a:noFill/>
          <a:ln cap="flat" cmpd="sng" w="28575">
            <a:solidFill>
              <a:srgbClr val="434343"/>
            </a:solidFill>
            <a:prstDash val="solid"/>
            <a:round/>
            <a:headEnd len="sm" w="sm" type="none"/>
            <a:tailEnd len="sm" w="sm" type="none"/>
          </a:ln>
        </p:spPr>
      </p:cxnSp>
      <p:cxnSp>
        <p:nvCxnSpPr>
          <p:cNvPr id="1070" name="Google Shape;1070;p134"/>
          <p:cNvCxnSpPr/>
          <p:nvPr/>
        </p:nvCxnSpPr>
        <p:spPr>
          <a:xfrm rot="10800000">
            <a:off x="7414566" y="2476264"/>
            <a:ext cx="725400" cy="710100"/>
          </a:xfrm>
          <a:prstGeom prst="straightConnector1">
            <a:avLst/>
          </a:prstGeom>
          <a:noFill/>
          <a:ln cap="flat" cmpd="sng" w="28575">
            <a:solidFill>
              <a:srgbClr val="434343"/>
            </a:solidFill>
            <a:prstDash val="solid"/>
            <a:round/>
            <a:headEnd len="sm" w="sm" type="none"/>
            <a:tailEnd len="sm" w="sm" type="none"/>
          </a:ln>
        </p:spPr>
      </p:cxnSp>
      <p:cxnSp>
        <p:nvCxnSpPr>
          <p:cNvPr id="1071" name="Google Shape;1071;p134"/>
          <p:cNvCxnSpPr/>
          <p:nvPr/>
        </p:nvCxnSpPr>
        <p:spPr>
          <a:xfrm flipH="1" rot="10800000">
            <a:off x="8129066" y="1954864"/>
            <a:ext cx="882600" cy="1231500"/>
          </a:xfrm>
          <a:prstGeom prst="straightConnector1">
            <a:avLst/>
          </a:prstGeom>
          <a:noFill/>
          <a:ln cap="flat" cmpd="sng" w="28575">
            <a:solidFill>
              <a:srgbClr val="434343"/>
            </a:solidFill>
            <a:prstDash val="solid"/>
            <a:round/>
            <a:headEnd len="sm" w="sm" type="none"/>
            <a:tailEnd len="sm" w="sm" type="none"/>
          </a:ln>
        </p:spPr>
      </p:cxnSp>
      <p:sp>
        <p:nvSpPr>
          <p:cNvPr id="1072" name="Google Shape;1072;p134"/>
          <p:cNvSpPr txBox="1"/>
          <p:nvPr/>
        </p:nvSpPr>
        <p:spPr>
          <a:xfrm>
            <a:off x="2039096" y="3901459"/>
            <a:ext cx="6648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4400">
                <a:solidFill>
                  <a:srgbClr val="5E0942"/>
                </a:solidFill>
                <a:latin typeface="Arial"/>
                <a:ea typeface="Arial"/>
                <a:cs typeface="Arial"/>
                <a:sym typeface="Arial"/>
              </a:rPr>
              <a:t>✔</a:t>
            </a:r>
            <a:endParaRPr sz="4400">
              <a:solidFill>
                <a:srgbClr val="5E0942"/>
              </a:solidFill>
              <a:latin typeface="Calibri"/>
              <a:ea typeface="Calibri"/>
              <a:cs typeface="Calibri"/>
              <a:sym typeface="Calibri"/>
            </a:endParaRPr>
          </a:p>
        </p:txBody>
      </p:sp>
      <p:sp>
        <p:nvSpPr>
          <p:cNvPr id="1073" name="Google Shape;1073;p134"/>
          <p:cNvSpPr txBox="1"/>
          <p:nvPr/>
        </p:nvSpPr>
        <p:spPr>
          <a:xfrm>
            <a:off x="2980463" y="3661495"/>
            <a:ext cx="6648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4400">
                <a:solidFill>
                  <a:srgbClr val="5E0942"/>
                </a:solidFill>
                <a:latin typeface="Arial"/>
                <a:ea typeface="Arial"/>
                <a:cs typeface="Arial"/>
                <a:sym typeface="Arial"/>
              </a:rPr>
              <a:t>✔</a:t>
            </a:r>
            <a:endParaRPr sz="4400">
              <a:solidFill>
                <a:srgbClr val="5E0942"/>
              </a:solidFill>
              <a:latin typeface="Calibri"/>
              <a:ea typeface="Calibri"/>
              <a:cs typeface="Calibri"/>
              <a:sym typeface="Calibri"/>
            </a:endParaRPr>
          </a:p>
        </p:txBody>
      </p:sp>
      <p:sp>
        <p:nvSpPr>
          <p:cNvPr id="1074" name="Google Shape;1074;p134"/>
          <p:cNvSpPr/>
          <p:nvPr/>
        </p:nvSpPr>
        <p:spPr>
          <a:xfrm rot="1305396">
            <a:off x="3752073" y="2889292"/>
            <a:ext cx="1139575" cy="1526700"/>
          </a:xfrm>
          <a:prstGeom prst="ellipse">
            <a:avLst/>
          </a:prstGeom>
          <a:noFill/>
          <a:ln cap="flat" cmpd="sng" w="28575">
            <a:solidFill>
              <a:srgbClr val="5E0942"/>
            </a:solidFill>
            <a:prstDash val="solid"/>
            <a:round/>
            <a:headEnd len="sm" w="sm" type="none"/>
            <a:tailEnd len="sm" w="sm" type="none"/>
          </a:ln>
        </p:spPr>
        <p:txBody>
          <a:bodyPr anchorCtr="0" anchor="ctr" bIns="182850" lIns="640000" spcFirstLastPara="1" rIns="0" wrap="square" tIns="182850">
            <a:noAutofit/>
          </a:bodyPr>
          <a:lstStyle/>
          <a:p>
            <a:pPr indent="0" lvl="0" marL="0" marR="0" rtl="0" algn="l">
              <a:spcBef>
                <a:spcPts val="0"/>
              </a:spcBef>
              <a:spcAft>
                <a:spcPts val="0"/>
              </a:spcAft>
              <a:buNone/>
            </a:pPr>
            <a:r>
              <a:t/>
            </a:r>
            <a:endParaRPr i="1" sz="2400">
              <a:solidFill>
                <a:srgbClr val="FFFFFF"/>
              </a:solidFill>
              <a:latin typeface="Century Gothic"/>
              <a:ea typeface="Century Gothic"/>
              <a:cs typeface="Century Gothic"/>
              <a:sym typeface="Century Gothic"/>
            </a:endParaRPr>
          </a:p>
        </p:txBody>
      </p:sp>
      <p:sp>
        <p:nvSpPr>
          <p:cNvPr id="1075" name="Google Shape;1075;p134"/>
          <p:cNvSpPr txBox="1"/>
          <p:nvPr/>
        </p:nvSpPr>
        <p:spPr>
          <a:xfrm>
            <a:off x="4418582" y="2631233"/>
            <a:ext cx="19608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 sz="2000">
                <a:solidFill>
                  <a:srgbClr val="434343"/>
                </a:solidFill>
                <a:latin typeface="Montserrat"/>
                <a:ea typeface="Montserrat"/>
                <a:cs typeface="Montserrat"/>
                <a:sym typeface="Montserrat"/>
              </a:rPr>
              <a:t>  Kick-off</a:t>
            </a:r>
            <a:endParaRPr b="1" sz="2000">
              <a:solidFill>
                <a:srgbClr val="434343"/>
              </a:solidFill>
              <a:latin typeface="Montserrat"/>
              <a:ea typeface="Montserrat"/>
              <a:cs typeface="Montserrat"/>
              <a:sym typeface="Montserrat"/>
            </a:endParaRPr>
          </a:p>
        </p:txBody>
      </p:sp>
      <p:grpSp>
        <p:nvGrpSpPr>
          <p:cNvPr id="1076" name="Google Shape;1076;p134"/>
          <p:cNvGrpSpPr/>
          <p:nvPr/>
        </p:nvGrpSpPr>
        <p:grpSpPr>
          <a:xfrm>
            <a:off x="1874262" y="4290920"/>
            <a:ext cx="900000" cy="675000"/>
            <a:chOff x="4668170" y="9062"/>
            <a:chExt cx="900000" cy="900000"/>
          </a:xfrm>
        </p:grpSpPr>
        <p:sp>
          <p:nvSpPr>
            <p:cNvPr id="1077" name="Google Shape;1077;p134"/>
            <p:cNvSpPr/>
            <p:nvPr/>
          </p:nvSpPr>
          <p:spPr>
            <a:xfrm>
              <a:off x="4668170" y="9062"/>
              <a:ext cx="900000" cy="9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p:txBody>
        </p:sp>
        <p:sp>
          <p:nvSpPr>
            <p:cNvPr id="1078" name="Google Shape;1078;p134"/>
            <p:cNvSpPr/>
            <p:nvPr/>
          </p:nvSpPr>
          <p:spPr>
            <a:xfrm>
              <a:off x="4668170" y="9062"/>
              <a:ext cx="900000" cy="900000"/>
            </a:xfrm>
            <a:prstGeom prst="rect">
              <a:avLst/>
            </a:prstGeom>
            <a:noFill/>
            <a:ln>
              <a:noFill/>
            </a:ln>
          </p:spPr>
          <p:txBody>
            <a:bodyPr anchorCtr="0" anchor="ctr" bIns="16500" lIns="16500" spcFirstLastPara="1" rIns="16500" wrap="square" tIns="16500">
              <a:noAutofit/>
            </a:bodyPr>
            <a:lstStyle/>
            <a:p>
              <a:pPr indent="0" lvl="0" marL="0" marR="0" rtl="0" algn="l">
                <a:lnSpc>
                  <a:spcPct val="90000"/>
                </a:lnSpc>
                <a:spcBef>
                  <a:spcPts val="0"/>
                </a:spcBef>
                <a:spcAft>
                  <a:spcPts val="0"/>
                </a:spcAft>
                <a:buNone/>
              </a:pPr>
              <a:r>
                <a:rPr b="1" lang="en" sz="1600">
                  <a:solidFill>
                    <a:srgbClr val="434343"/>
                  </a:solidFill>
                  <a:latin typeface="Montserrat"/>
                  <a:ea typeface="Montserrat"/>
                  <a:cs typeface="Montserrat"/>
                  <a:sym typeface="Montserrat"/>
                </a:rPr>
                <a:t>Assess</a:t>
              </a:r>
              <a:endParaRPr>
                <a:solidFill>
                  <a:srgbClr val="434343"/>
                </a:solidFill>
                <a:latin typeface="Montserrat"/>
                <a:ea typeface="Montserrat"/>
                <a:cs typeface="Montserrat"/>
                <a:sym typeface="Montserrat"/>
              </a:endParaRPr>
            </a:p>
          </p:txBody>
        </p:sp>
      </p:grpSp>
      <p:sp>
        <p:nvSpPr>
          <p:cNvPr id="1079" name="Google Shape;1079;p134"/>
          <p:cNvSpPr/>
          <p:nvPr/>
        </p:nvSpPr>
        <p:spPr>
          <a:xfrm>
            <a:off x="2713151" y="4173378"/>
            <a:ext cx="1071000" cy="675000"/>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None/>
            </a:pPr>
            <a:r>
              <a:rPr b="1" lang="en" sz="1600">
                <a:solidFill>
                  <a:srgbClr val="434343"/>
                </a:solidFill>
                <a:latin typeface="Montserrat"/>
                <a:ea typeface="Montserrat"/>
                <a:cs typeface="Montserrat"/>
                <a:sym typeface="Montserrat"/>
              </a:rPr>
              <a:t>Set</a:t>
            </a:r>
            <a:br>
              <a:rPr b="1" lang="en" sz="1600">
                <a:solidFill>
                  <a:srgbClr val="434343"/>
                </a:solidFill>
                <a:latin typeface="Montserrat"/>
                <a:ea typeface="Montserrat"/>
                <a:cs typeface="Montserrat"/>
                <a:sym typeface="Montserrat"/>
              </a:rPr>
            </a:br>
            <a:r>
              <a:rPr b="1" lang="en" sz="1600">
                <a:solidFill>
                  <a:srgbClr val="434343"/>
                </a:solidFill>
                <a:latin typeface="Montserrat"/>
                <a:ea typeface="Montserrat"/>
                <a:cs typeface="Montserrat"/>
                <a:sym typeface="Montserrat"/>
              </a:rPr>
              <a:t>Goals!</a:t>
            </a:r>
            <a:endParaRPr>
              <a:solidFill>
                <a:srgbClr val="434343"/>
              </a:solidFill>
              <a:latin typeface="Montserrat"/>
              <a:ea typeface="Montserrat"/>
              <a:cs typeface="Montserrat"/>
              <a:sym typeface="Montserrat"/>
            </a:endParaRPr>
          </a:p>
        </p:txBody>
      </p:sp>
      <p:sp>
        <p:nvSpPr>
          <p:cNvPr id="1080" name="Google Shape;1080;p134"/>
          <p:cNvSpPr/>
          <p:nvPr/>
        </p:nvSpPr>
        <p:spPr>
          <a:xfrm>
            <a:off x="3682442" y="3609767"/>
            <a:ext cx="900000" cy="675000"/>
          </a:xfrm>
          <a:prstGeom prst="rect">
            <a:avLst/>
          </a:prstGeom>
          <a:noFill/>
          <a:ln>
            <a:noFill/>
          </a:ln>
        </p:spPr>
        <p:txBody>
          <a:bodyPr anchorCtr="0" anchor="ctr" bIns="16500" lIns="16500" spcFirstLastPara="1" rIns="16500" wrap="square" tIns="16500">
            <a:noAutofit/>
          </a:bodyPr>
          <a:lstStyle/>
          <a:p>
            <a:pPr indent="0" lvl="0" marL="0" marR="0" rtl="0" algn="l">
              <a:lnSpc>
                <a:spcPct val="90000"/>
              </a:lnSpc>
              <a:spcBef>
                <a:spcPts val="0"/>
              </a:spcBef>
              <a:spcAft>
                <a:spcPts val="0"/>
              </a:spcAft>
              <a:buNone/>
            </a:pPr>
            <a:r>
              <a:rPr b="1" lang="en" sz="1600">
                <a:solidFill>
                  <a:srgbClr val="434343"/>
                </a:solidFill>
                <a:latin typeface="Montserrat"/>
                <a:ea typeface="Montserrat"/>
                <a:cs typeface="Montserrat"/>
                <a:sym typeface="Montserrat"/>
              </a:rPr>
              <a:t>Choose</a:t>
            </a:r>
            <a:endParaRPr b="1" sz="1600">
              <a:solidFill>
                <a:srgbClr val="434343"/>
              </a:solidFill>
              <a:latin typeface="Montserrat"/>
              <a:ea typeface="Montserrat"/>
              <a:cs typeface="Montserrat"/>
              <a:sym typeface="Montserrat"/>
            </a:endParaRPr>
          </a:p>
          <a:p>
            <a:pPr indent="0" lvl="0" marL="0" marR="0" rtl="0" algn="l">
              <a:lnSpc>
                <a:spcPct val="90000"/>
              </a:lnSpc>
              <a:spcBef>
                <a:spcPts val="0"/>
              </a:spcBef>
              <a:spcAft>
                <a:spcPts val="0"/>
              </a:spcAft>
              <a:buNone/>
            </a:pPr>
            <a:r>
              <a:rPr b="1" lang="en" sz="1600">
                <a:solidFill>
                  <a:srgbClr val="434343"/>
                </a:solidFill>
                <a:latin typeface="Montserrat"/>
                <a:ea typeface="Montserrat"/>
                <a:cs typeface="Montserrat"/>
                <a:sym typeface="Montserrat"/>
              </a:rPr>
              <a:t>Metrics</a:t>
            </a:r>
            <a:endParaRPr>
              <a:solidFill>
                <a:srgbClr val="434343"/>
              </a:solidFill>
              <a:latin typeface="Montserrat"/>
              <a:ea typeface="Montserrat"/>
              <a:cs typeface="Montserrat"/>
              <a:sym typeface="Montserrat"/>
            </a:endParaRPr>
          </a:p>
        </p:txBody>
      </p:sp>
      <p:grpSp>
        <p:nvGrpSpPr>
          <p:cNvPr id="1081" name="Google Shape;1081;p134"/>
          <p:cNvGrpSpPr/>
          <p:nvPr/>
        </p:nvGrpSpPr>
        <p:grpSpPr>
          <a:xfrm>
            <a:off x="4172874" y="3032758"/>
            <a:ext cx="900000" cy="675000"/>
            <a:chOff x="2661316" y="3485034"/>
            <a:chExt cx="900000" cy="900000"/>
          </a:xfrm>
        </p:grpSpPr>
        <p:sp>
          <p:nvSpPr>
            <p:cNvPr id="1082" name="Google Shape;1082;p134"/>
            <p:cNvSpPr/>
            <p:nvPr/>
          </p:nvSpPr>
          <p:spPr>
            <a:xfrm>
              <a:off x="2661316" y="3485034"/>
              <a:ext cx="900000" cy="9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latin typeface="Montserrat"/>
                <a:ea typeface="Montserrat"/>
                <a:cs typeface="Montserrat"/>
                <a:sym typeface="Montserrat"/>
              </a:endParaRPr>
            </a:p>
          </p:txBody>
        </p:sp>
        <p:sp>
          <p:nvSpPr>
            <p:cNvPr id="1083" name="Google Shape;1083;p134"/>
            <p:cNvSpPr/>
            <p:nvPr/>
          </p:nvSpPr>
          <p:spPr>
            <a:xfrm>
              <a:off x="2661316" y="3485034"/>
              <a:ext cx="900000" cy="900000"/>
            </a:xfrm>
            <a:prstGeom prst="rect">
              <a:avLst/>
            </a:prstGeom>
            <a:noFill/>
            <a:ln>
              <a:noFill/>
            </a:ln>
          </p:spPr>
          <p:txBody>
            <a:bodyPr anchorCtr="0" anchor="ctr" bIns="16500" lIns="16500" spcFirstLastPara="1" rIns="16500" wrap="square" tIns="16500">
              <a:noAutofit/>
            </a:bodyPr>
            <a:lstStyle/>
            <a:p>
              <a:pPr indent="0" lvl="0" marL="0" marR="0" rtl="0" algn="l">
                <a:lnSpc>
                  <a:spcPct val="90000"/>
                </a:lnSpc>
                <a:spcBef>
                  <a:spcPts val="0"/>
                </a:spcBef>
                <a:spcAft>
                  <a:spcPts val="0"/>
                </a:spcAft>
                <a:buNone/>
              </a:pPr>
              <a:r>
                <a:rPr b="1" lang="en" sz="1600">
                  <a:solidFill>
                    <a:srgbClr val="434343"/>
                  </a:solidFill>
                  <a:latin typeface="Montserrat"/>
                  <a:ea typeface="Montserrat"/>
                  <a:cs typeface="Montserrat"/>
                  <a:sym typeface="Montserrat"/>
                </a:rPr>
                <a:t>Collect Data</a:t>
              </a:r>
              <a:endParaRPr>
                <a:solidFill>
                  <a:srgbClr val="434343"/>
                </a:solidFill>
                <a:latin typeface="Montserrat"/>
                <a:ea typeface="Montserrat"/>
                <a:cs typeface="Montserrat"/>
                <a:sym typeface="Montserrat"/>
              </a:endParaRPr>
            </a:p>
          </p:txBody>
        </p:sp>
      </p:grpSp>
      <p:sp>
        <p:nvSpPr>
          <p:cNvPr id="1084" name="Google Shape;1084;p134"/>
          <p:cNvSpPr/>
          <p:nvPr/>
        </p:nvSpPr>
        <p:spPr>
          <a:xfrm>
            <a:off x="5427428" y="2953570"/>
            <a:ext cx="1340400" cy="675000"/>
          </a:xfrm>
          <a:prstGeom prst="rect">
            <a:avLst/>
          </a:prstGeom>
          <a:noFill/>
          <a:ln>
            <a:noFill/>
          </a:ln>
        </p:spPr>
        <p:txBody>
          <a:bodyPr anchorCtr="0" anchor="ctr" bIns="16500" lIns="16500" spcFirstLastPara="1" rIns="16500" wrap="square" tIns="16500">
            <a:noAutofit/>
          </a:bodyPr>
          <a:lstStyle/>
          <a:p>
            <a:pPr indent="0" lvl="0" marL="0" marR="0" rtl="0" algn="l">
              <a:lnSpc>
                <a:spcPct val="90000"/>
              </a:lnSpc>
              <a:spcBef>
                <a:spcPts val="0"/>
              </a:spcBef>
              <a:spcAft>
                <a:spcPts val="0"/>
              </a:spcAft>
              <a:buNone/>
            </a:pPr>
            <a:r>
              <a:rPr b="1" lang="en" sz="1600">
                <a:solidFill>
                  <a:srgbClr val="434343"/>
                </a:solidFill>
                <a:latin typeface="Montserrat"/>
                <a:ea typeface="Montserrat"/>
                <a:cs typeface="Montserrat"/>
                <a:sym typeface="Montserrat"/>
              </a:rPr>
              <a:t>Analyze/ Evaluate</a:t>
            </a:r>
            <a:endParaRPr b="1" sz="1600">
              <a:solidFill>
                <a:srgbClr val="434343"/>
              </a:solidFill>
              <a:latin typeface="Montserrat"/>
              <a:ea typeface="Montserrat"/>
              <a:cs typeface="Montserrat"/>
              <a:sym typeface="Montserrat"/>
            </a:endParaRPr>
          </a:p>
        </p:txBody>
      </p:sp>
      <p:sp>
        <p:nvSpPr>
          <p:cNvPr id="1085" name="Google Shape;1085;p134"/>
          <p:cNvSpPr/>
          <p:nvPr/>
        </p:nvSpPr>
        <p:spPr>
          <a:xfrm>
            <a:off x="5759858" y="3968070"/>
            <a:ext cx="900000" cy="675000"/>
          </a:xfrm>
          <a:prstGeom prst="rect">
            <a:avLst/>
          </a:prstGeom>
          <a:noFill/>
          <a:ln>
            <a:noFill/>
          </a:ln>
        </p:spPr>
        <p:txBody>
          <a:bodyPr anchorCtr="0" anchor="ctr" bIns="16500" lIns="16500" spcFirstLastPara="1" rIns="16500" wrap="square" tIns="16500">
            <a:noAutofit/>
          </a:bodyPr>
          <a:lstStyle/>
          <a:p>
            <a:pPr indent="0" lvl="0" marL="0" marR="0" rtl="0" algn="l">
              <a:lnSpc>
                <a:spcPct val="90000"/>
              </a:lnSpc>
              <a:spcBef>
                <a:spcPts val="0"/>
              </a:spcBef>
              <a:spcAft>
                <a:spcPts val="0"/>
              </a:spcAft>
              <a:buNone/>
            </a:pPr>
            <a:r>
              <a:rPr b="1" lang="en" sz="1600">
                <a:solidFill>
                  <a:srgbClr val="434343"/>
                </a:solidFill>
                <a:latin typeface="Montserrat"/>
                <a:ea typeface="Montserrat"/>
                <a:cs typeface="Montserrat"/>
                <a:sym typeface="Montserrat"/>
              </a:rPr>
              <a:t>Adjust</a:t>
            </a:r>
            <a:endParaRPr>
              <a:solidFill>
                <a:srgbClr val="434343"/>
              </a:solidFill>
              <a:latin typeface="Montserrat"/>
              <a:ea typeface="Montserrat"/>
              <a:cs typeface="Montserrat"/>
              <a:sym typeface="Montserrat"/>
            </a:endParaRPr>
          </a:p>
        </p:txBody>
      </p:sp>
      <p:grpSp>
        <p:nvGrpSpPr>
          <p:cNvPr id="1086" name="Google Shape;1086;p134"/>
          <p:cNvGrpSpPr/>
          <p:nvPr/>
        </p:nvGrpSpPr>
        <p:grpSpPr>
          <a:xfrm>
            <a:off x="341126" y="1459900"/>
            <a:ext cx="2789652" cy="1759398"/>
            <a:chOff x="238948" y="10429"/>
            <a:chExt cx="5546028" cy="4665600"/>
          </a:xfrm>
        </p:grpSpPr>
        <p:sp>
          <p:nvSpPr>
            <p:cNvPr id="1087" name="Google Shape;1087;p134"/>
            <p:cNvSpPr txBox="1"/>
            <p:nvPr/>
          </p:nvSpPr>
          <p:spPr>
            <a:xfrm>
              <a:off x="3482541" y="10429"/>
              <a:ext cx="1375800" cy="958200"/>
            </a:xfrm>
            <a:prstGeom prst="rect">
              <a:avLst/>
            </a:prstGeom>
            <a:noFill/>
            <a:ln>
              <a:noFill/>
            </a:ln>
          </p:spPr>
          <p:txBody>
            <a:bodyPr anchorCtr="0" anchor="ctr" bIns="15350" lIns="15350" spcFirstLastPara="1" rIns="15350" wrap="square" tIns="15350">
              <a:noAutofit/>
            </a:bodyPr>
            <a:lstStyle/>
            <a:p>
              <a:pPr indent="0" lvl="0" marL="0" marR="0" rtl="0" algn="ctr">
                <a:lnSpc>
                  <a:spcPct val="90000"/>
                </a:lnSpc>
                <a:spcBef>
                  <a:spcPts val="0"/>
                </a:spcBef>
                <a:spcAft>
                  <a:spcPts val="0"/>
                </a:spcAft>
                <a:buNone/>
              </a:pPr>
              <a:r>
                <a:rPr b="1" lang="en" sz="1207">
                  <a:solidFill>
                    <a:srgbClr val="434343"/>
                  </a:solidFill>
                  <a:latin typeface="Montserrat"/>
                  <a:ea typeface="Montserrat"/>
                  <a:cs typeface="Montserrat"/>
                  <a:sym typeface="Montserrat"/>
                </a:rPr>
                <a:t>Assess</a:t>
              </a:r>
              <a:endParaRPr b="1" sz="1207">
                <a:solidFill>
                  <a:srgbClr val="434343"/>
                </a:solidFill>
                <a:latin typeface="Montserrat"/>
                <a:ea typeface="Montserrat"/>
                <a:cs typeface="Montserrat"/>
                <a:sym typeface="Montserrat"/>
              </a:endParaRPr>
            </a:p>
          </p:txBody>
        </p:sp>
        <p:sp>
          <p:nvSpPr>
            <p:cNvPr id="1088" name="Google Shape;1088;p134"/>
            <p:cNvSpPr/>
            <p:nvPr/>
          </p:nvSpPr>
          <p:spPr>
            <a:xfrm>
              <a:off x="1396624" y="155340"/>
              <a:ext cx="4060500" cy="4060500"/>
            </a:xfrm>
            <a:custGeom>
              <a:rect b="b" l="l" r="r" t="t"/>
              <a:pathLst>
                <a:path extrusionOk="0" h="120000" w="120000">
                  <a:moveTo>
                    <a:pt x="99334" y="18495"/>
                  </a:moveTo>
                  <a:cubicBezTo>
                    <a:pt x="105761" y="24417"/>
                    <a:pt x="110726" y="31712"/>
                    <a:pt x="113851" y="39820"/>
                  </a:cubicBezTo>
                  <a:lnTo>
                    <a:pt x="116136" y="39191"/>
                  </a:lnTo>
                  <a:lnTo>
                    <a:pt x="113714" y="45214"/>
                  </a:lnTo>
                  <a:lnTo>
                    <a:pt x="107936" y="41448"/>
                  </a:lnTo>
                  <a:lnTo>
                    <a:pt x="110215" y="40821"/>
                  </a:lnTo>
                  <a:cubicBezTo>
                    <a:pt x="107192" y="33480"/>
                    <a:pt x="102473" y="26898"/>
                    <a:pt x="96416" y="21574"/>
                  </a:cubicBezTo>
                  <a:close/>
                </a:path>
              </a:pathLst>
            </a:custGeom>
            <a:solidFill>
              <a:srgbClr val="A3638F"/>
            </a:solidFill>
            <a:ln>
              <a:noFill/>
            </a:ln>
          </p:spPr>
          <p:txBody>
            <a:bodyPr anchorCtr="0" anchor="ctr" bIns="45975" lIns="45975" spcFirstLastPara="1" rIns="45975" wrap="square" tIns="45975">
              <a:noAutofit/>
            </a:bodyPr>
            <a:lstStyle/>
            <a:p>
              <a:pPr indent="0" lvl="0" marL="0" rtl="0" algn="l">
                <a:spcBef>
                  <a:spcPts val="0"/>
                </a:spcBef>
                <a:spcAft>
                  <a:spcPts val="0"/>
                </a:spcAft>
                <a:buNone/>
              </a:pPr>
              <a:r>
                <a:t/>
              </a:r>
              <a:endParaRPr sz="704">
                <a:solidFill>
                  <a:srgbClr val="434343"/>
                </a:solidFill>
                <a:latin typeface="Montserrat"/>
                <a:ea typeface="Montserrat"/>
                <a:cs typeface="Montserrat"/>
                <a:sym typeface="Montserrat"/>
              </a:endParaRPr>
            </a:p>
          </p:txBody>
        </p:sp>
        <p:sp>
          <p:nvSpPr>
            <p:cNvPr id="1089" name="Google Shape;1089;p134"/>
            <p:cNvSpPr txBox="1"/>
            <p:nvPr/>
          </p:nvSpPr>
          <p:spPr>
            <a:xfrm>
              <a:off x="4712476" y="1864124"/>
              <a:ext cx="1072500" cy="958200"/>
            </a:xfrm>
            <a:prstGeom prst="rect">
              <a:avLst/>
            </a:prstGeom>
            <a:noFill/>
            <a:ln>
              <a:noFill/>
            </a:ln>
          </p:spPr>
          <p:txBody>
            <a:bodyPr anchorCtr="0" anchor="ctr" bIns="15350" lIns="15350" spcFirstLastPara="1" rIns="15350" wrap="square" tIns="15350">
              <a:noAutofit/>
            </a:bodyPr>
            <a:lstStyle/>
            <a:p>
              <a:pPr indent="0" lvl="0" marL="0" marR="0" rtl="0" algn="ctr">
                <a:lnSpc>
                  <a:spcPct val="90000"/>
                </a:lnSpc>
                <a:spcBef>
                  <a:spcPts val="0"/>
                </a:spcBef>
                <a:spcAft>
                  <a:spcPts val="0"/>
                </a:spcAft>
                <a:buNone/>
              </a:pPr>
              <a:r>
                <a:rPr b="1" lang="en" sz="1207">
                  <a:solidFill>
                    <a:srgbClr val="434343"/>
                  </a:solidFill>
                  <a:latin typeface="Montserrat"/>
                  <a:ea typeface="Montserrat"/>
                  <a:cs typeface="Montserrat"/>
                  <a:sym typeface="Montserrat"/>
                </a:rPr>
                <a:t>Set Goals</a:t>
              </a:r>
              <a:endParaRPr b="1" sz="1207">
                <a:solidFill>
                  <a:srgbClr val="434343"/>
                </a:solidFill>
                <a:latin typeface="Montserrat"/>
                <a:ea typeface="Montserrat"/>
                <a:cs typeface="Montserrat"/>
                <a:sym typeface="Montserrat"/>
              </a:endParaRPr>
            </a:p>
          </p:txBody>
        </p:sp>
        <p:sp>
          <p:nvSpPr>
            <p:cNvPr id="1090" name="Google Shape;1090;p134"/>
            <p:cNvSpPr/>
            <p:nvPr/>
          </p:nvSpPr>
          <p:spPr>
            <a:xfrm>
              <a:off x="1452253" y="503756"/>
              <a:ext cx="4060500" cy="4060500"/>
            </a:xfrm>
            <a:custGeom>
              <a:rect b="b" l="l" r="r" t="t"/>
              <a:pathLst>
                <a:path extrusionOk="0" h="120000" w="120000">
                  <a:moveTo>
                    <a:pt x="116565" y="70762"/>
                  </a:moveTo>
                  <a:cubicBezTo>
                    <a:pt x="114838" y="79586"/>
                    <a:pt x="111014" y="87880"/>
                    <a:pt x="105405" y="94963"/>
                  </a:cubicBezTo>
                  <a:lnTo>
                    <a:pt x="107368" y="96730"/>
                  </a:lnTo>
                  <a:lnTo>
                    <a:pt x="101002" y="96920"/>
                  </a:lnTo>
                  <a:lnTo>
                    <a:pt x="100429" y="90482"/>
                  </a:lnTo>
                  <a:lnTo>
                    <a:pt x="102390" y="92248"/>
                  </a:lnTo>
                  <a:cubicBezTo>
                    <a:pt x="107700" y="85774"/>
                    <a:pt x="111335" y="78176"/>
                    <a:pt x="112996" y="70083"/>
                  </a:cubicBezTo>
                  <a:close/>
                </a:path>
              </a:pathLst>
            </a:custGeom>
            <a:solidFill>
              <a:srgbClr val="A3638F"/>
            </a:solidFill>
            <a:ln>
              <a:noFill/>
            </a:ln>
          </p:spPr>
          <p:txBody>
            <a:bodyPr anchorCtr="0" anchor="ctr" bIns="45975" lIns="45975" spcFirstLastPara="1" rIns="45975" wrap="square" tIns="45975">
              <a:noAutofit/>
            </a:bodyPr>
            <a:lstStyle/>
            <a:p>
              <a:pPr indent="0" lvl="0" marL="0" rtl="0" algn="l">
                <a:spcBef>
                  <a:spcPts val="0"/>
                </a:spcBef>
                <a:spcAft>
                  <a:spcPts val="0"/>
                </a:spcAft>
                <a:buNone/>
              </a:pPr>
              <a:r>
                <a:t/>
              </a:r>
              <a:endParaRPr sz="704">
                <a:solidFill>
                  <a:srgbClr val="434343"/>
                </a:solidFill>
                <a:latin typeface="Montserrat"/>
                <a:ea typeface="Montserrat"/>
                <a:cs typeface="Montserrat"/>
                <a:sym typeface="Montserrat"/>
              </a:endParaRPr>
            </a:p>
          </p:txBody>
        </p:sp>
        <p:sp>
          <p:nvSpPr>
            <p:cNvPr id="1091" name="Google Shape;1091;p134"/>
            <p:cNvSpPr txBox="1"/>
            <p:nvPr/>
          </p:nvSpPr>
          <p:spPr>
            <a:xfrm>
              <a:off x="3540451" y="3717829"/>
              <a:ext cx="1486200" cy="958200"/>
            </a:xfrm>
            <a:prstGeom prst="rect">
              <a:avLst/>
            </a:prstGeom>
            <a:noFill/>
            <a:ln>
              <a:noFill/>
            </a:ln>
          </p:spPr>
          <p:txBody>
            <a:bodyPr anchorCtr="0" anchor="ctr" bIns="15350" lIns="15350" spcFirstLastPara="1" rIns="15350" wrap="square" tIns="15350">
              <a:noAutofit/>
            </a:bodyPr>
            <a:lstStyle/>
            <a:p>
              <a:pPr indent="0" lvl="0" marL="0" marR="0" rtl="0" algn="ctr">
                <a:lnSpc>
                  <a:spcPct val="90000"/>
                </a:lnSpc>
                <a:spcBef>
                  <a:spcPts val="0"/>
                </a:spcBef>
                <a:spcAft>
                  <a:spcPts val="0"/>
                </a:spcAft>
                <a:buNone/>
              </a:pPr>
              <a:r>
                <a:rPr b="1" lang="en" sz="1207">
                  <a:solidFill>
                    <a:srgbClr val="434343"/>
                  </a:solidFill>
                  <a:latin typeface="Montserrat"/>
                  <a:ea typeface="Montserrat"/>
                  <a:cs typeface="Montserrat"/>
                  <a:sym typeface="Montserrat"/>
                </a:rPr>
                <a:t>Choose Metrics</a:t>
              </a:r>
              <a:endParaRPr b="1" sz="1207">
                <a:solidFill>
                  <a:srgbClr val="434343"/>
                </a:solidFill>
                <a:latin typeface="Montserrat"/>
                <a:ea typeface="Montserrat"/>
                <a:cs typeface="Montserrat"/>
                <a:sym typeface="Montserrat"/>
              </a:endParaRPr>
            </a:p>
          </p:txBody>
        </p:sp>
        <p:sp>
          <p:nvSpPr>
            <p:cNvPr id="1092" name="Google Shape;1092;p134"/>
            <p:cNvSpPr/>
            <p:nvPr/>
          </p:nvSpPr>
          <p:spPr>
            <a:xfrm>
              <a:off x="1137028" y="345853"/>
              <a:ext cx="4060500" cy="4060500"/>
            </a:xfrm>
            <a:custGeom>
              <a:rect b="b" l="l" r="r" t="t"/>
              <a:pathLst>
                <a:path extrusionOk="0" h="120000" w="120000">
                  <a:moveTo>
                    <a:pt x="66302" y="116468"/>
                  </a:moveTo>
                  <a:cubicBezTo>
                    <a:pt x="62234" y="116910"/>
                    <a:pt x="58129" y="116923"/>
                    <a:pt x="54058" y="116506"/>
                  </a:cubicBezTo>
                  <a:lnTo>
                    <a:pt x="53565" y="119607"/>
                  </a:lnTo>
                  <a:lnTo>
                    <a:pt x="51448" y="113774"/>
                  </a:lnTo>
                  <a:lnTo>
                    <a:pt x="55303" y="108683"/>
                  </a:lnTo>
                  <a:lnTo>
                    <a:pt x="54810" y="111783"/>
                  </a:lnTo>
                  <a:cubicBezTo>
                    <a:pt x="58457" y="112122"/>
                    <a:pt x="62130" y="112103"/>
                    <a:pt x="65773" y="111726"/>
                  </a:cubicBezTo>
                  <a:close/>
                </a:path>
              </a:pathLst>
            </a:custGeom>
            <a:solidFill>
              <a:srgbClr val="A3638F"/>
            </a:solidFill>
            <a:ln>
              <a:noFill/>
            </a:ln>
          </p:spPr>
          <p:txBody>
            <a:bodyPr anchorCtr="0" anchor="ctr" bIns="45975" lIns="45975" spcFirstLastPara="1" rIns="45975" wrap="square" tIns="45975">
              <a:noAutofit/>
            </a:bodyPr>
            <a:lstStyle/>
            <a:p>
              <a:pPr indent="0" lvl="0" marL="0" rtl="0" algn="l">
                <a:spcBef>
                  <a:spcPts val="0"/>
                </a:spcBef>
                <a:spcAft>
                  <a:spcPts val="0"/>
                </a:spcAft>
                <a:buNone/>
              </a:pPr>
              <a:r>
                <a:t/>
              </a:r>
              <a:endParaRPr sz="704">
                <a:solidFill>
                  <a:srgbClr val="434343"/>
                </a:solidFill>
                <a:latin typeface="Montserrat"/>
                <a:ea typeface="Montserrat"/>
                <a:cs typeface="Montserrat"/>
                <a:sym typeface="Montserrat"/>
              </a:endParaRPr>
            </a:p>
          </p:txBody>
        </p:sp>
        <p:sp>
          <p:nvSpPr>
            <p:cNvPr id="1093" name="Google Shape;1093;p134"/>
            <p:cNvSpPr txBox="1"/>
            <p:nvPr/>
          </p:nvSpPr>
          <p:spPr>
            <a:xfrm>
              <a:off x="1396644" y="3717819"/>
              <a:ext cx="1378800" cy="958200"/>
            </a:xfrm>
            <a:prstGeom prst="rect">
              <a:avLst/>
            </a:prstGeom>
            <a:noFill/>
            <a:ln>
              <a:noFill/>
            </a:ln>
          </p:spPr>
          <p:txBody>
            <a:bodyPr anchorCtr="0" anchor="ctr" bIns="15350" lIns="15350" spcFirstLastPara="1" rIns="15350" wrap="square" tIns="15350">
              <a:noAutofit/>
            </a:bodyPr>
            <a:lstStyle/>
            <a:p>
              <a:pPr indent="0" lvl="0" marL="0" marR="0" rtl="0" algn="ctr">
                <a:lnSpc>
                  <a:spcPct val="90000"/>
                </a:lnSpc>
                <a:spcBef>
                  <a:spcPts val="0"/>
                </a:spcBef>
                <a:spcAft>
                  <a:spcPts val="0"/>
                </a:spcAft>
                <a:buNone/>
              </a:pPr>
              <a:r>
                <a:rPr b="1" lang="en" sz="1207">
                  <a:solidFill>
                    <a:srgbClr val="434343"/>
                  </a:solidFill>
                  <a:latin typeface="Montserrat"/>
                  <a:ea typeface="Montserrat"/>
                  <a:cs typeface="Montserrat"/>
                  <a:sym typeface="Montserrat"/>
                </a:rPr>
                <a:t>Collect Data</a:t>
              </a:r>
              <a:endParaRPr b="1" sz="1207">
                <a:solidFill>
                  <a:srgbClr val="434343"/>
                </a:solidFill>
                <a:latin typeface="Montserrat"/>
                <a:ea typeface="Montserrat"/>
                <a:cs typeface="Montserrat"/>
                <a:sym typeface="Montserrat"/>
              </a:endParaRPr>
            </a:p>
          </p:txBody>
        </p:sp>
        <p:sp>
          <p:nvSpPr>
            <p:cNvPr id="1094" name="Google Shape;1094;p134"/>
            <p:cNvSpPr/>
            <p:nvPr/>
          </p:nvSpPr>
          <p:spPr>
            <a:xfrm>
              <a:off x="600916" y="155319"/>
              <a:ext cx="4060500" cy="4060500"/>
            </a:xfrm>
            <a:custGeom>
              <a:rect b="b" l="l" r="r" t="t"/>
              <a:pathLst>
                <a:path extrusionOk="0" h="120000" w="120000">
                  <a:moveTo>
                    <a:pt x="25038" y="105151"/>
                  </a:moveTo>
                  <a:cubicBezTo>
                    <a:pt x="18010" y="99859"/>
                    <a:pt x="12312" y="93042"/>
                    <a:pt x="8385" y="85230"/>
                  </a:cubicBezTo>
                  <a:lnTo>
                    <a:pt x="6161" y="86086"/>
                  </a:lnTo>
                  <a:lnTo>
                    <a:pt x="8086" y="79984"/>
                  </a:lnTo>
                  <a:lnTo>
                    <a:pt x="14204" y="82990"/>
                  </a:lnTo>
                  <a:lnTo>
                    <a:pt x="11987" y="83843"/>
                  </a:lnTo>
                  <a:cubicBezTo>
                    <a:pt x="15750" y="90870"/>
                    <a:pt x="21126" y="96978"/>
                    <a:pt x="27707" y="101704"/>
                  </a:cubicBezTo>
                  <a:close/>
                </a:path>
              </a:pathLst>
            </a:custGeom>
            <a:solidFill>
              <a:srgbClr val="A3638F"/>
            </a:solidFill>
            <a:ln>
              <a:noFill/>
            </a:ln>
          </p:spPr>
          <p:txBody>
            <a:bodyPr anchorCtr="0" anchor="ctr" bIns="45975" lIns="45975" spcFirstLastPara="1" rIns="45975" wrap="square" tIns="45975">
              <a:noAutofit/>
            </a:bodyPr>
            <a:lstStyle/>
            <a:p>
              <a:pPr indent="0" lvl="0" marL="0" rtl="0" algn="l">
                <a:spcBef>
                  <a:spcPts val="0"/>
                </a:spcBef>
                <a:spcAft>
                  <a:spcPts val="0"/>
                </a:spcAft>
                <a:buNone/>
              </a:pPr>
              <a:r>
                <a:t/>
              </a:r>
              <a:endParaRPr sz="704">
                <a:solidFill>
                  <a:srgbClr val="434343"/>
                </a:solidFill>
                <a:latin typeface="Montserrat"/>
                <a:ea typeface="Montserrat"/>
                <a:cs typeface="Montserrat"/>
                <a:sym typeface="Montserrat"/>
              </a:endParaRPr>
            </a:p>
          </p:txBody>
        </p:sp>
        <p:sp>
          <p:nvSpPr>
            <p:cNvPr id="1095" name="Google Shape;1095;p134"/>
            <p:cNvSpPr txBox="1"/>
            <p:nvPr/>
          </p:nvSpPr>
          <p:spPr>
            <a:xfrm>
              <a:off x="238948" y="1864124"/>
              <a:ext cx="1393200" cy="958200"/>
            </a:xfrm>
            <a:prstGeom prst="rect">
              <a:avLst/>
            </a:prstGeom>
            <a:noFill/>
            <a:ln>
              <a:noFill/>
            </a:ln>
          </p:spPr>
          <p:txBody>
            <a:bodyPr anchorCtr="0" anchor="ctr" bIns="15350" lIns="15350" spcFirstLastPara="1" rIns="15350" wrap="square" tIns="15350">
              <a:noAutofit/>
            </a:bodyPr>
            <a:lstStyle/>
            <a:p>
              <a:pPr indent="0" lvl="0" marL="0" marR="0" rtl="0" algn="ctr">
                <a:lnSpc>
                  <a:spcPct val="90000"/>
                </a:lnSpc>
                <a:spcBef>
                  <a:spcPts val="0"/>
                </a:spcBef>
                <a:spcAft>
                  <a:spcPts val="0"/>
                </a:spcAft>
                <a:buNone/>
              </a:pPr>
              <a:r>
                <a:rPr b="1" lang="en" sz="1207">
                  <a:solidFill>
                    <a:srgbClr val="434343"/>
                  </a:solidFill>
                  <a:latin typeface="Montserrat"/>
                  <a:ea typeface="Montserrat"/>
                  <a:cs typeface="Montserrat"/>
                  <a:sym typeface="Montserrat"/>
                </a:rPr>
                <a:t>Analyze</a:t>
              </a:r>
              <a:endParaRPr b="1" sz="1207">
                <a:solidFill>
                  <a:srgbClr val="434343"/>
                </a:solidFill>
                <a:latin typeface="Montserrat"/>
                <a:ea typeface="Montserrat"/>
                <a:cs typeface="Montserrat"/>
                <a:sym typeface="Montserrat"/>
              </a:endParaRPr>
            </a:p>
          </p:txBody>
        </p:sp>
        <p:sp>
          <p:nvSpPr>
            <p:cNvPr id="1096" name="Google Shape;1096;p134"/>
            <p:cNvSpPr/>
            <p:nvPr/>
          </p:nvSpPr>
          <p:spPr>
            <a:xfrm>
              <a:off x="721903" y="345874"/>
              <a:ext cx="4060500" cy="4060500"/>
            </a:xfrm>
            <a:custGeom>
              <a:rect b="b" l="l" r="r" t="t"/>
              <a:pathLst>
                <a:path extrusionOk="0" h="120000" w="120000">
                  <a:moveTo>
                    <a:pt x="5447" y="41745"/>
                  </a:moveTo>
                  <a:cubicBezTo>
                    <a:pt x="8393" y="33184"/>
                    <a:pt x="13368" y="25440"/>
                    <a:pt x="19959" y="19157"/>
                  </a:cubicBezTo>
                  <a:lnTo>
                    <a:pt x="18187" y="17071"/>
                  </a:lnTo>
                  <a:lnTo>
                    <a:pt x="24395" y="18094"/>
                  </a:lnTo>
                  <a:lnTo>
                    <a:pt x="24464" y="24459"/>
                  </a:lnTo>
                  <a:lnTo>
                    <a:pt x="22693" y="22375"/>
                  </a:lnTo>
                  <a:cubicBezTo>
                    <a:pt x="16491" y="28079"/>
                    <a:pt x="11787" y="35123"/>
                    <a:pt x="8973" y="42925"/>
                  </a:cubicBezTo>
                  <a:close/>
                </a:path>
              </a:pathLst>
            </a:custGeom>
            <a:solidFill>
              <a:srgbClr val="A3638F"/>
            </a:solidFill>
            <a:ln>
              <a:noFill/>
            </a:ln>
          </p:spPr>
          <p:txBody>
            <a:bodyPr anchorCtr="0" anchor="ctr" bIns="45975" lIns="45975" spcFirstLastPara="1" rIns="45975" wrap="square" tIns="45975">
              <a:noAutofit/>
            </a:bodyPr>
            <a:lstStyle/>
            <a:p>
              <a:pPr indent="0" lvl="0" marL="0" rtl="0" algn="l">
                <a:spcBef>
                  <a:spcPts val="0"/>
                </a:spcBef>
                <a:spcAft>
                  <a:spcPts val="0"/>
                </a:spcAft>
                <a:buNone/>
              </a:pPr>
              <a:r>
                <a:t/>
              </a:r>
              <a:endParaRPr sz="704">
                <a:solidFill>
                  <a:srgbClr val="434343"/>
                </a:solidFill>
                <a:latin typeface="Montserrat"/>
                <a:ea typeface="Montserrat"/>
                <a:cs typeface="Montserrat"/>
                <a:sym typeface="Montserrat"/>
              </a:endParaRPr>
            </a:p>
          </p:txBody>
        </p:sp>
        <p:sp>
          <p:nvSpPr>
            <p:cNvPr id="1097" name="Google Shape;1097;p134"/>
            <p:cNvSpPr/>
            <p:nvPr/>
          </p:nvSpPr>
          <p:spPr>
            <a:xfrm>
              <a:off x="981721" y="227948"/>
              <a:ext cx="4060500" cy="4060500"/>
            </a:xfrm>
            <a:custGeom>
              <a:rect b="b" l="l" r="r" t="t"/>
              <a:pathLst>
                <a:path extrusionOk="0" h="120000" w="120000">
                  <a:moveTo>
                    <a:pt x="54889" y="3415"/>
                  </a:moveTo>
                  <a:cubicBezTo>
                    <a:pt x="59051" y="3049"/>
                    <a:pt x="63240" y="3131"/>
                    <a:pt x="67384" y="3659"/>
                  </a:cubicBezTo>
                  <a:lnTo>
                    <a:pt x="67954" y="587"/>
                  </a:lnTo>
                  <a:lnTo>
                    <a:pt x="69941" y="6454"/>
                  </a:lnTo>
                  <a:lnTo>
                    <a:pt x="65942" y="11427"/>
                  </a:lnTo>
                  <a:lnTo>
                    <a:pt x="66512" y="8356"/>
                  </a:lnTo>
                  <a:cubicBezTo>
                    <a:pt x="62797" y="7921"/>
                    <a:pt x="59046" y="7860"/>
                    <a:pt x="55319" y="8172"/>
                  </a:cubicBezTo>
                  <a:close/>
                </a:path>
              </a:pathLst>
            </a:custGeom>
            <a:solidFill>
              <a:srgbClr val="A3638F"/>
            </a:solidFill>
            <a:ln>
              <a:noFill/>
            </a:ln>
          </p:spPr>
          <p:txBody>
            <a:bodyPr anchorCtr="0" anchor="ctr" bIns="45975" lIns="45975" spcFirstLastPara="1" rIns="45975" wrap="square" tIns="45975">
              <a:noAutofit/>
            </a:bodyPr>
            <a:lstStyle/>
            <a:p>
              <a:pPr indent="0" lvl="0" marL="0" rtl="0" algn="l">
                <a:spcBef>
                  <a:spcPts val="0"/>
                </a:spcBef>
                <a:spcAft>
                  <a:spcPts val="0"/>
                </a:spcAft>
                <a:buNone/>
              </a:pPr>
              <a:r>
                <a:t/>
              </a:r>
              <a:endParaRPr sz="704">
                <a:solidFill>
                  <a:srgbClr val="434343"/>
                </a:solidFill>
                <a:latin typeface="Montserrat"/>
                <a:ea typeface="Montserrat"/>
                <a:cs typeface="Montserrat"/>
                <a:sym typeface="Montserrat"/>
              </a:endParaRPr>
            </a:p>
          </p:txBody>
        </p:sp>
        <p:sp>
          <p:nvSpPr>
            <p:cNvPr id="1098" name="Google Shape;1098;p134"/>
            <p:cNvSpPr txBox="1"/>
            <p:nvPr/>
          </p:nvSpPr>
          <p:spPr>
            <a:xfrm>
              <a:off x="1321509" y="10429"/>
              <a:ext cx="1384800" cy="958200"/>
            </a:xfrm>
            <a:prstGeom prst="rect">
              <a:avLst/>
            </a:prstGeom>
            <a:noFill/>
            <a:ln>
              <a:noFill/>
            </a:ln>
          </p:spPr>
          <p:txBody>
            <a:bodyPr anchorCtr="0" anchor="ctr" bIns="15350" lIns="15350" spcFirstLastPara="1" rIns="15350" wrap="square" tIns="15350">
              <a:noAutofit/>
            </a:bodyPr>
            <a:lstStyle/>
            <a:p>
              <a:pPr indent="0" lvl="0" marL="0" marR="0" rtl="0" algn="ctr">
                <a:lnSpc>
                  <a:spcPct val="90000"/>
                </a:lnSpc>
                <a:spcBef>
                  <a:spcPts val="0"/>
                </a:spcBef>
                <a:spcAft>
                  <a:spcPts val="0"/>
                </a:spcAft>
                <a:buNone/>
              </a:pPr>
              <a:r>
                <a:rPr b="1" lang="en" sz="1207">
                  <a:solidFill>
                    <a:srgbClr val="434343"/>
                  </a:solidFill>
                  <a:latin typeface="Montserrat"/>
                  <a:ea typeface="Montserrat"/>
                  <a:cs typeface="Montserrat"/>
                  <a:sym typeface="Montserrat"/>
                </a:rPr>
                <a:t>Adjust</a:t>
              </a:r>
              <a:endParaRPr b="1" sz="1207">
                <a:solidFill>
                  <a:srgbClr val="434343"/>
                </a:solidFill>
                <a:latin typeface="Montserrat"/>
                <a:ea typeface="Montserrat"/>
                <a:cs typeface="Montserrat"/>
                <a:sym typeface="Montserrat"/>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1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6-minute campaign (case study)</a:t>
            </a:r>
            <a:endParaRPr/>
          </a:p>
        </p:txBody>
      </p:sp>
      <p:sp>
        <p:nvSpPr>
          <p:cNvPr id="1104" name="Google Shape;1104;p135"/>
          <p:cNvSpPr txBox="1"/>
          <p:nvPr>
            <p:ph idx="4294967295" type="body"/>
          </p:nvPr>
        </p:nvSpPr>
        <p:spPr>
          <a:xfrm>
            <a:off x="311700" y="1152475"/>
            <a:ext cx="8520600" cy="383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rPr>
              <a:t>Organizing sentence: We are organizing mothers, teachers, librarians and youth in the Jabal Al Natheef community, to pursue a love and enjoyment of reading for fun, by the local community becoming role models for their children and family members and showing joy in reading themselves, to achieve </a:t>
            </a:r>
            <a:br>
              <a:rPr lang="en" sz="1600">
                <a:solidFill>
                  <a:srgbClr val="434343"/>
                </a:solidFill>
              </a:rPr>
            </a:br>
            <a:r>
              <a:rPr b="1" lang="en" sz="1600">
                <a:solidFill>
                  <a:srgbClr val="434343"/>
                </a:solidFill>
              </a:rPr>
              <a:t>10% of the community (5,000 pledges) reading for 6 minutes daily</a:t>
            </a:r>
            <a:br>
              <a:rPr b="1" lang="en" sz="1600">
                <a:solidFill>
                  <a:srgbClr val="434343"/>
                </a:solidFill>
              </a:rPr>
            </a:br>
            <a:r>
              <a:rPr lang="en" sz="1600">
                <a:solidFill>
                  <a:srgbClr val="434343"/>
                </a:solidFill>
              </a:rPr>
              <a:t>by October 2011 (within a year)</a:t>
            </a:r>
            <a:endParaRPr sz="1600">
              <a:solidFill>
                <a:srgbClr val="434343"/>
              </a:solidFill>
            </a:endParaRPr>
          </a:p>
          <a:p>
            <a:pPr indent="0" lvl="0" marL="0" rtl="0" algn="l">
              <a:spcBef>
                <a:spcPts val="1200"/>
              </a:spcBef>
              <a:spcAft>
                <a:spcPts val="0"/>
              </a:spcAft>
              <a:buNone/>
            </a:pPr>
            <a:br>
              <a:rPr b="1" lang="en" sz="1600">
                <a:solidFill>
                  <a:srgbClr val="5E0942"/>
                </a:solidFill>
              </a:rPr>
            </a:br>
            <a:r>
              <a:rPr b="1" lang="en">
                <a:solidFill>
                  <a:srgbClr val="5E0942"/>
                </a:solidFill>
              </a:rPr>
              <a:t>→ How many organizers and teams do we need to reach this goal?</a:t>
            </a:r>
            <a:endParaRPr b="1">
              <a:solidFill>
                <a:srgbClr val="5E0942"/>
              </a:solidFill>
            </a:endParaRPr>
          </a:p>
          <a:p>
            <a:pPr indent="0" lvl="0" marL="0" rtl="0" algn="l">
              <a:spcBef>
                <a:spcPts val="1200"/>
              </a:spcBef>
              <a:spcAft>
                <a:spcPts val="0"/>
              </a:spcAft>
              <a:buNone/>
            </a:pPr>
            <a:r>
              <a:rPr b="1" lang="en" sz="1400">
                <a:solidFill>
                  <a:srgbClr val="434343"/>
                </a:solidFill>
              </a:rPr>
              <a:t>Organizers</a:t>
            </a:r>
            <a:r>
              <a:rPr lang="en" sz="1400">
                <a:solidFill>
                  <a:srgbClr val="434343"/>
                </a:solidFill>
              </a:rPr>
              <a:t> are leaders who belong in a team, committed to a shared purpose and responsible for enabling others to achieve the shared purpose</a:t>
            </a:r>
            <a:endParaRPr sz="1400">
              <a:solidFill>
                <a:srgbClr val="434343"/>
              </a:solidFill>
            </a:endParaRPr>
          </a:p>
          <a:p>
            <a:pPr indent="0" lvl="0" marL="0" rtl="0" algn="l">
              <a:spcBef>
                <a:spcPts val="1200"/>
              </a:spcBef>
              <a:spcAft>
                <a:spcPts val="1200"/>
              </a:spcAft>
              <a:buNone/>
            </a:pPr>
            <a:r>
              <a:rPr lang="en" sz="1400">
                <a:solidFill>
                  <a:srgbClr val="434343"/>
                </a:solidFill>
              </a:rPr>
              <a:t>vs. </a:t>
            </a:r>
            <a:r>
              <a:rPr b="1" lang="en" sz="1400">
                <a:solidFill>
                  <a:srgbClr val="434343"/>
                </a:solidFill>
              </a:rPr>
              <a:t>Volunteers</a:t>
            </a:r>
            <a:r>
              <a:rPr lang="en" sz="1400">
                <a:solidFill>
                  <a:srgbClr val="434343"/>
                </a:solidFill>
              </a:rPr>
              <a:t> are people who join the campaign, even for one action (can be recruited</a:t>
            </a:r>
            <a:br>
              <a:rPr lang="en" sz="1400">
                <a:solidFill>
                  <a:srgbClr val="434343"/>
                </a:solidFill>
              </a:rPr>
            </a:br>
            <a:r>
              <a:rPr lang="en" sz="1400">
                <a:solidFill>
                  <a:srgbClr val="434343"/>
                </a:solidFill>
              </a:rPr>
              <a:t>and developed into organizers)</a:t>
            </a:r>
            <a:endParaRPr sz="1400">
              <a:solidFill>
                <a:srgbClr val="434343"/>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136"/>
          <p:cNvSpPr/>
          <p:nvPr/>
        </p:nvSpPr>
        <p:spPr>
          <a:xfrm>
            <a:off x="1054650" y="1272009"/>
            <a:ext cx="4112700" cy="3708600"/>
          </a:xfrm>
          <a:prstGeom prst="triangle">
            <a:avLst>
              <a:gd fmla="val 50000" name="adj"/>
            </a:avLst>
          </a:prstGeom>
          <a:solidFill>
            <a:srgbClr val="FFFDF5"/>
          </a:solidFill>
          <a:ln cap="flat" cmpd="sng" w="34500">
            <a:solidFill>
              <a:srgbClr val="5E0942"/>
            </a:solidFill>
            <a:prstDash val="solid"/>
            <a:round/>
            <a:headEnd len="sm" w="sm" type="none"/>
            <a:tailEnd len="sm" w="sm" type="none"/>
          </a:ln>
        </p:spPr>
        <p:txBody>
          <a:bodyPr anchorCtr="0" anchor="ctr" bIns="82775" lIns="82775" spcFirstLastPara="1" rIns="82775" wrap="square" tIns="82775">
            <a:noAutofit/>
          </a:bodyPr>
          <a:lstStyle/>
          <a:p>
            <a:pPr indent="0" lvl="0" marL="0" marR="0" rtl="0" algn="l">
              <a:lnSpc>
                <a:spcPct val="100000"/>
              </a:lnSpc>
              <a:spcBef>
                <a:spcPts val="0"/>
              </a:spcBef>
              <a:spcAft>
                <a:spcPts val="0"/>
              </a:spcAft>
              <a:buClr>
                <a:srgbClr val="000000"/>
              </a:buClr>
              <a:buSzPts val="1268"/>
              <a:buFont typeface="Arial"/>
              <a:buNone/>
            </a:pPr>
            <a:r>
              <a:t/>
            </a:r>
            <a:endParaRPr b="0" i="0" sz="1268" u="none" cap="none" strike="noStrike">
              <a:solidFill>
                <a:srgbClr val="000000"/>
              </a:solidFill>
              <a:latin typeface="Arial"/>
              <a:ea typeface="Arial"/>
              <a:cs typeface="Arial"/>
              <a:sym typeface="Arial"/>
            </a:endParaRPr>
          </a:p>
        </p:txBody>
      </p:sp>
      <p:sp>
        <p:nvSpPr>
          <p:cNvPr id="1110" name="Google Shape;1110;p1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If we… then… so that… peak goal</a:t>
            </a:r>
            <a:endParaRPr/>
          </a:p>
        </p:txBody>
      </p:sp>
      <p:sp>
        <p:nvSpPr>
          <p:cNvPr id="1111" name="Google Shape;1111;p136"/>
          <p:cNvSpPr/>
          <p:nvPr/>
        </p:nvSpPr>
        <p:spPr>
          <a:xfrm>
            <a:off x="1455124" y="1269924"/>
            <a:ext cx="3312000" cy="2980800"/>
          </a:xfrm>
          <a:prstGeom prst="triangle">
            <a:avLst>
              <a:gd fmla="val 50000" name="adj"/>
            </a:avLst>
          </a:prstGeom>
          <a:solidFill>
            <a:srgbClr val="CCCCCC"/>
          </a:solidFill>
          <a:ln cap="flat" cmpd="sng" w="34500">
            <a:solidFill>
              <a:srgbClr val="5E0942"/>
            </a:solidFill>
            <a:prstDash val="solid"/>
            <a:round/>
            <a:headEnd len="sm" w="sm" type="none"/>
            <a:tailEnd len="sm" w="sm" type="none"/>
          </a:ln>
        </p:spPr>
        <p:txBody>
          <a:bodyPr anchorCtr="0" anchor="ctr" bIns="82775" lIns="82775" spcFirstLastPara="1" rIns="82775" wrap="square" tIns="82775">
            <a:noAutofit/>
          </a:bodyPr>
          <a:lstStyle/>
          <a:p>
            <a:pPr indent="0" lvl="0" marL="0" marR="0" rtl="0" algn="l">
              <a:lnSpc>
                <a:spcPct val="100000"/>
              </a:lnSpc>
              <a:spcBef>
                <a:spcPts val="0"/>
              </a:spcBef>
              <a:spcAft>
                <a:spcPts val="0"/>
              </a:spcAft>
              <a:buClr>
                <a:srgbClr val="000000"/>
              </a:buClr>
              <a:buSzPts val="1268"/>
              <a:buFont typeface="Arial"/>
              <a:buNone/>
            </a:pPr>
            <a:r>
              <a:t/>
            </a:r>
            <a:endParaRPr b="0" i="0" sz="1268" u="none" cap="none" strike="noStrike">
              <a:solidFill>
                <a:srgbClr val="000000"/>
              </a:solidFill>
              <a:latin typeface="Arial"/>
              <a:ea typeface="Arial"/>
              <a:cs typeface="Arial"/>
              <a:sym typeface="Arial"/>
            </a:endParaRPr>
          </a:p>
        </p:txBody>
      </p:sp>
      <p:sp>
        <p:nvSpPr>
          <p:cNvPr id="1112" name="Google Shape;1112;p136"/>
          <p:cNvSpPr/>
          <p:nvPr/>
        </p:nvSpPr>
        <p:spPr>
          <a:xfrm>
            <a:off x="1870331" y="1269924"/>
            <a:ext cx="2481600" cy="2235600"/>
          </a:xfrm>
          <a:prstGeom prst="triangle">
            <a:avLst>
              <a:gd fmla="val 50000" name="adj"/>
            </a:avLst>
          </a:prstGeom>
          <a:solidFill>
            <a:srgbClr val="EFE7EC"/>
          </a:solidFill>
          <a:ln cap="flat" cmpd="sng" w="34500">
            <a:solidFill>
              <a:srgbClr val="5E0942"/>
            </a:solidFill>
            <a:prstDash val="solid"/>
            <a:round/>
            <a:headEnd len="sm" w="sm" type="none"/>
            <a:tailEnd len="sm" w="sm" type="none"/>
          </a:ln>
        </p:spPr>
        <p:txBody>
          <a:bodyPr anchorCtr="0" anchor="ctr" bIns="82775" lIns="82775" spcFirstLastPara="1" rIns="82775" wrap="square" tIns="82775">
            <a:noAutofit/>
          </a:bodyPr>
          <a:lstStyle/>
          <a:p>
            <a:pPr indent="0" lvl="0" marL="0" marR="0" rtl="0" algn="l">
              <a:lnSpc>
                <a:spcPct val="100000"/>
              </a:lnSpc>
              <a:spcBef>
                <a:spcPts val="0"/>
              </a:spcBef>
              <a:spcAft>
                <a:spcPts val="0"/>
              </a:spcAft>
              <a:buClr>
                <a:srgbClr val="000000"/>
              </a:buClr>
              <a:buSzPts val="1268"/>
              <a:buFont typeface="Arial"/>
              <a:buNone/>
            </a:pPr>
            <a:r>
              <a:t/>
            </a:r>
            <a:endParaRPr b="0" i="0" sz="1268" u="none" cap="none" strike="noStrike">
              <a:solidFill>
                <a:srgbClr val="000000"/>
              </a:solidFill>
              <a:latin typeface="Arial"/>
              <a:ea typeface="Arial"/>
              <a:cs typeface="Arial"/>
              <a:sym typeface="Arial"/>
            </a:endParaRPr>
          </a:p>
        </p:txBody>
      </p:sp>
      <p:sp>
        <p:nvSpPr>
          <p:cNvPr id="1113" name="Google Shape;1113;p136"/>
          <p:cNvSpPr/>
          <p:nvPr/>
        </p:nvSpPr>
        <p:spPr>
          <a:xfrm>
            <a:off x="2283908" y="1269924"/>
            <a:ext cx="1654200" cy="1490100"/>
          </a:xfrm>
          <a:prstGeom prst="triangle">
            <a:avLst>
              <a:gd fmla="val 50000" name="adj"/>
            </a:avLst>
          </a:prstGeom>
          <a:solidFill>
            <a:srgbClr val="A3638F"/>
          </a:solidFill>
          <a:ln cap="flat" cmpd="sng" w="34500">
            <a:solidFill>
              <a:srgbClr val="5E0942"/>
            </a:solidFill>
            <a:prstDash val="solid"/>
            <a:round/>
            <a:headEnd len="sm" w="sm" type="none"/>
            <a:tailEnd len="sm" w="sm" type="none"/>
          </a:ln>
        </p:spPr>
        <p:txBody>
          <a:bodyPr anchorCtr="0" anchor="ctr" bIns="82775" lIns="82775" spcFirstLastPara="1" rIns="82775" wrap="square" tIns="82775">
            <a:noAutofit/>
          </a:bodyPr>
          <a:lstStyle/>
          <a:p>
            <a:pPr indent="0" lvl="0" marL="0" marR="0" rtl="0" algn="l">
              <a:lnSpc>
                <a:spcPct val="100000"/>
              </a:lnSpc>
              <a:spcBef>
                <a:spcPts val="0"/>
              </a:spcBef>
              <a:spcAft>
                <a:spcPts val="0"/>
              </a:spcAft>
              <a:buClr>
                <a:srgbClr val="000000"/>
              </a:buClr>
              <a:buSzPts val="1268"/>
              <a:buFont typeface="Arial"/>
              <a:buNone/>
            </a:pPr>
            <a:r>
              <a:t/>
            </a:r>
            <a:endParaRPr b="0" i="0" sz="1268" u="none" cap="none" strike="noStrike">
              <a:solidFill>
                <a:srgbClr val="000000"/>
              </a:solidFill>
              <a:latin typeface="Arial"/>
              <a:ea typeface="Arial"/>
              <a:cs typeface="Arial"/>
              <a:sym typeface="Arial"/>
            </a:endParaRPr>
          </a:p>
        </p:txBody>
      </p:sp>
      <p:sp>
        <p:nvSpPr>
          <p:cNvPr id="1114" name="Google Shape;1114;p136"/>
          <p:cNvSpPr/>
          <p:nvPr/>
        </p:nvSpPr>
        <p:spPr>
          <a:xfrm>
            <a:off x="2697077" y="1269924"/>
            <a:ext cx="828000" cy="745200"/>
          </a:xfrm>
          <a:prstGeom prst="triangle">
            <a:avLst>
              <a:gd fmla="val 50000" name="adj"/>
            </a:avLst>
          </a:prstGeom>
          <a:solidFill>
            <a:srgbClr val="5E0942"/>
          </a:solidFill>
          <a:ln cap="flat" cmpd="sng" w="34500">
            <a:solidFill>
              <a:srgbClr val="5E0942"/>
            </a:solidFill>
            <a:prstDash val="solid"/>
            <a:round/>
            <a:headEnd len="sm" w="sm" type="none"/>
            <a:tailEnd len="sm" w="sm" type="none"/>
          </a:ln>
        </p:spPr>
        <p:txBody>
          <a:bodyPr anchorCtr="0" anchor="ctr" bIns="82775" lIns="82775" spcFirstLastPara="1" rIns="82775" wrap="square" tIns="82775">
            <a:noAutofit/>
          </a:bodyPr>
          <a:lstStyle/>
          <a:p>
            <a:pPr indent="0" lvl="0" marL="0" marR="0" rtl="0" algn="l">
              <a:lnSpc>
                <a:spcPct val="100000"/>
              </a:lnSpc>
              <a:spcBef>
                <a:spcPts val="0"/>
              </a:spcBef>
              <a:spcAft>
                <a:spcPts val="0"/>
              </a:spcAft>
              <a:buClr>
                <a:srgbClr val="000000"/>
              </a:buClr>
              <a:buSzPts val="1268"/>
              <a:buFont typeface="Arial"/>
              <a:buNone/>
            </a:pPr>
            <a:r>
              <a:t/>
            </a:r>
            <a:endParaRPr b="0" i="0" sz="1268" u="none" cap="none" strike="noStrike">
              <a:solidFill>
                <a:srgbClr val="000000"/>
              </a:solidFill>
              <a:latin typeface="Arial"/>
              <a:ea typeface="Arial"/>
              <a:cs typeface="Arial"/>
              <a:sym typeface="Arial"/>
            </a:endParaRPr>
          </a:p>
        </p:txBody>
      </p:sp>
      <p:sp>
        <p:nvSpPr>
          <p:cNvPr id="1115" name="Google Shape;1115;p136"/>
          <p:cNvSpPr txBox="1"/>
          <p:nvPr/>
        </p:nvSpPr>
        <p:spPr>
          <a:xfrm>
            <a:off x="2753014" y="1601831"/>
            <a:ext cx="716100" cy="499500"/>
          </a:xfrm>
          <a:prstGeom prst="rect">
            <a:avLst/>
          </a:prstGeom>
          <a:noFill/>
          <a:ln>
            <a:noFill/>
          </a:ln>
        </p:spPr>
        <p:txBody>
          <a:bodyPr anchorCtr="0" anchor="ctr" bIns="82775" lIns="82775" spcFirstLastPara="1" rIns="82775" wrap="square" tIns="82775">
            <a:noAutofit/>
          </a:bodyPr>
          <a:lstStyle/>
          <a:p>
            <a:pPr indent="0" lvl="0" marL="0" rtl="0" algn="ctr">
              <a:lnSpc>
                <a:spcPct val="80000"/>
              </a:lnSpc>
              <a:spcBef>
                <a:spcPts val="0"/>
              </a:spcBef>
              <a:spcAft>
                <a:spcPts val="0"/>
              </a:spcAft>
              <a:buNone/>
            </a:pPr>
            <a:r>
              <a:rPr b="1" lang="en">
                <a:solidFill>
                  <a:schemeClr val="lt1"/>
                </a:solidFill>
                <a:latin typeface="Montserrat"/>
                <a:ea typeface="Montserrat"/>
                <a:cs typeface="Montserrat"/>
                <a:sym typeface="Montserrat"/>
              </a:rPr>
              <a:t>5,000</a:t>
            </a:r>
            <a:r>
              <a:rPr b="1" lang="en" sz="1268">
                <a:solidFill>
                  <a:schemeClr val="lt1"/>
                </a:solidFill>
                <a:latin typeface="Montserrat"/>
                <a:ea typeface="Montserrat"/>
                <a:cs typeface="Montserrat"/>
                <a:sym typeface="Montserrat"/>
              </a:rPr>
              <a:t> </a:t>
            </a:r>
            <a:r>
              <a:rPr lang="en" sz="1005">
                <a:solidFill>
                  <a:schemeClr val="lt1"/>
                </a:solidFill>
                <a:latin typeface="Montserrat"/>
                <a:ea typeface="Montserrat"/>
                <a:cs typeface="Montserrat"/>
                <a:sym typeface="Montserrat"/>
              </a:rPr>
              <a:t>pledges</a:t>
            </a:r>
            <a:endParaRPr sz="1005">
              <a:solidFill>
                <a:schemeClr val="lt1"/>
              </a:solidFill>
              <a:latin typeface="Montserrat"/>
              <a:ea typeface="Montserrat"/>
              <a:cs typeface="Montserrat"/>
              <a:sym typeface="Montserrat"/>
            </a:endParaRPr>
          </a:p>
        </p:txBody>
      </p:sp>
      <p:sp>
        <p:nvSpPr>
          <p:cNvPr id="1116" name="Google Shape;1116;p136"/>
          <p:cNvSpPr txBox="1"/>
          <p:nvPr/>
        </p:nvSpPr>
        <p:spPr>
          <a:xfrm>
            <a:off x="311700" y="1348584"/>
            <a:ext cx="2515200" cy="68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10% of the community reading for 6 minutes daily within a year</a:t>
            </a:r>
            <a:endParaRPr sz="1600">
              <a:solidFill>
                <a:srgbClr val="434343"/>
              </a:solidFill>
              <a:latin typeface="Montserrat"/>
              <a:ea typeface="Montserrat"/>
              <a:cs typeface="Montserrat"/>
              <a:sym typeface="Montserrat"/>
            </a:endParaRPr>
          </a:p>
        </p:txBody>
      </p:sp>
      <p:sp>
        <p:nvSpPr>
          <p:cNvPr id="1117" name="Google Shape;1117;p136"/>
          <p:cNvSpPr txBox="1"/>
          <p:nvPr/>
        </p:nvSpPr>
        <p:spPr>
          <a:xfrm>
            <a:off x="2809130" y="2137963"/>
            <a:ext cx="603900" cy="499500"/>
          </a:xfrm>
          <a:prstGeom prst="rect">
            <a:avLst/>
          </a:prstGeom>
          <a:noFill/>
          <a:ln>
            <a:noFill/>
          </a:ln>
        </p:spPr>
        <p:txBody>
          <a:bodyPr anchorCtr="0" anchor="ctr" bIns="82775" lIns="82775" spcFirstLastPara="1" rIns="82775" wrap="square" tIns="82775">
            <a:noAutofit/>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 </a:t>
            </a:r>
            <a:r>
              <a:rPr lang="en">
                <a:solidFill>
                  <a:schemeClr val="lt1"/>
                </a:solidFill>
                <a:latin typeface="Montserrat"/>
                <a:ea typeface="Montserrat"/>
                <a:cs typeface="Montserrat"/>
                <a:sym typeface="Montserrat"/>
              </a:rPr>
              <a:t>1:1’s</a:t>
            </a:r>
            <a:endParaRPr>
              <a:solidFill>
                <a:schemeClr val="lt1"/>
              </a:solidFill>
              <a:latin typeface="Montserrat"/>
              <a:ea typeface="Montserrat"/>
              <a:cs typeface="Montserrat"/>
              <a:sym typeface="Montserrat"/>
            </a:endParaRPr>
          </a:p>
        </p:txBody>
      </p:sp>
      <p:sp>
        <p:nvSpPr>
          <p:cNvPr id="1118" name="Google Shape;1118;p136"/>
          <p:cNvSpPr txBox="1"/>
          <p:nvPr/>
        </p:nvSpPr>
        <p:spPr>
          <a:xfrm>
            <a:off x="2228880" y="2876563"/>
            <a:ext cx="1764300" cy="499500"/>
          </a:xfrm>
          <a:prstGeom prst="rect">
            <a:avLst/>
          </a:prstGeom>
          <a:noFill/>
          <a:ln>
            <a:noFill/>
          </a:ln>
        </p:spPr>
        <p:txBody>
          <a:bodyPr anchorCtr="0" anchor="ctr" bIns="82775" lIns="82775" spcFirstLastPara="1" rIns="82775" wrap="square" tIns="8277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a:t>
            </a:r>
            <a:br>
              <a:rPr b="1"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invitations to 1:1’s</a:t>
            </a:r>
            <a:endParaRPr>
              <a:solidFill>
                <a:srgbClr val="434343"/>
              </a:solidFill>
              <a:latin typeface="Montserrat"/>
              <a:ea typeface="Montserrat"/>
              <a:cs typeface="Montserrat"/>
              <a:sym typeface="Montserrat"/>
            </a:endParaRPr>
          </a:p>
        </p:txBody>
      </p:sp>
      <p:sp>
        <p:nvSpPr>
          <p:cNvPr id="1119" name="Google Shape;1119;p136"/>
          <p:cNvSpPr txBox="1"/>
          <p:nvPr/>
        </p:nvSpPr>
        <p:spPr>
          <a:xfrm>
            <a:off x="2125797" y="3615163"/>
            <a:ext cx="1970400" cy="499500"/>
          </a:xfrm>
          <a:prstGeom prst="rect">
            <a:avLst/>
          </a:prstGeom>
          <a:noFill/>
          <a:ln>
            <a:noFill/>
          </a:ln>
        </p:spPr>
        <p:txBody>
          <a:bodyPr anchorCtr="0" anchor="ctr" bIns="82775" lIns="82775" spcFirstLastPara="1" rIns="82775" wrap="square" tIns="8277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a:t>
            </a:r>
            <a:endParaRPr b="1">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volunteers</a:t>
            </a:r>
            <a:endParaRPr>
              <a:solidFill>
                <a:srgbClr val="434343"/>
              </a:solidFill>
              <a:latin typeface="Montserrat"/>
              <a:ea typeface="Montserrat"/>
              <a:cs typeface="Montserrat"/>
              <a:sym typeface="Montserrat"/>
            </a:endParaRPr>
          </a:p>
        </p:txBody>
      </p:sp>
      <p:sp>
        <p:nvSpPr>
          <p:cNvPr id="1120" name="Google Shape;1120;p136"/>
          <p:cNvSpPr txBox="1"/>
          <p:nvPr/>
        </p:nvSpPr>
        <p:spPr>
          <a:xfrm>
            <a:off x="3922320" y="1648233"/>
            <a:ext cx="4009800" cy="6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What percentage of 1:1 conversations will end up with a pledge signed?</a:t>
            </a:r>
            <a:endParaRPr>
              <a:solidFill>
                <a:srgbClr val="434343"/>
              </a:solidFill>
              <a:latin typeface="Montserrat"/>
              <a:ea typeface="Montserrat"/>
              <a:cs typeface="Montserrat"/>
              <a:sym typeface="Montserrat"/>
            </a:endParaRPr>
          </a:p>
        </p:txBody>
      </p:sp>
      <p:sp>
        <p:nvSpPr>
          <p:cNvPr id="1121" name="Google Shape;1121;p136"/>
          <p:cNvSpPr/>
          <p:nvPr/>
        </p:nvSpPr>
        <p:spPr>
          <a:xfrm rot="656482">
            <a:off x="3505379" y="1835601"/>
            <a:ext cx="449315" cy="468865"/>
          </a:xfrm>
          <a:custGeom>
            <a:rect b="b" l="l" r="r" t="t"/>
            <a:pathLst>
              <a:path extrusionOk="0" h="18755" w="17973">
                <a:moveTo>
                  <a:pt x="0" y="1772"/>
                </a:moveTo>
                <a:cubicBezTo>
                  <a:pt x="4649" y="-555"/>
                  <a:pt x="12409" y="-932"/>
                  <a:pt x="15527" y="3227"/>
                </a:cubicBezTo>
                <a:cubicBezTo>
                  <a:pt x="18638" y="7377"/>
                  <a:pt x="19196" y="16436"/>
                  <a:pt x="14557" y="18755"/>
                </a:cubicBezTo>
              </a:path>
            </a:pathLst>
          </a:custGeom>
          <a:noFill/>
          <a:ln cap="flat" cmpd="sng" w="28575">
            <a:solidFill>
              <a:srgbClr val="434343"/>
            </a:solidFill>
            <a:prstDash val="solid"/>
            <a:round/>
            <a:headEnd len="med" w="med" type="stealth"/>
            <a:tailEnd len="med" w="med" type="none"/>
          </a:ln>
        </p:spPr>
      </p:sp>
      <p:sp>
        <p:nvSpPr>
          <p:cNvPr id="1122" name="Google Shape;1122;p136"/>
          <p:cNvSpPr txBox="1"/>
          <p:nvPr/>
        </p:nvSpPr>
        <p:spPr>
          <a:xfrm>
            <a:off x="4311575" y="2367349"/>
            <a:ext cx="4009800" cy="6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What percentage of invitations to 1:1 conversations will end up in an actual 1:1?</a:t>
            </a:r>
            <a:endParaRPr>
              <a:solidFill>
                <a:srgbClr val="434343"/>
              </a:solidFill>
              <a:latin typeface="Montserrat"/>
              <a:ea typeface="Montserrat"/>
              <a:cs typeface="Montserrat"/>
              <a:sym typeface="Montserrat"/>
            </a:endParaRPr>
          </a:p>
        </p:txBody>
      </p:sp>
      <p:sp>
        <p:nvSpPr>
          <p:cNvPr id="1123" name="Google Shape;1123;p136"/>
          <p:cNvSpPr/>
          <p:nvPr/>
        </p:nvSpPr>
        <p:spPr>
          <a:xfrm rot="656482">
            <a:off x="3894634" y="2554718"/>
            <a:ext cx="449315" cy="468865"/>
          </a:xfrm>
          <a:custGeom>
            <a:rect b="b" l="l" r="r" t="t"/>
            <a:pathLst>
              <a:path extrusionOk="0" h="18755" w="17973">
                <a:moveTo>
                  <a:pt x="0" y="1772"/>
                </a:moveTo>
                <a:cubicBezTo>
                  <a:pt x="4649" y="-555"/>
                  <a:pt x="12409" y="-932"/>
                  <a:pt x="15527" y="3227"/>
                </a:cubicBezTo>
                <a:cubicBezTo>
                  <a:pt x="18638" y="7377"/>
                  <a:pt x="19196" y="16436"/>
                  <a:pt x="14557" y="18755"/>
                </a:cubicBezTo>
              </a:path>
            </a:pathLst>
          </a:custGeom>
          <a:noFill/>
          <a:ln cap="flat" cmpd="sng" w="28575">
            <a:solidFill>
              <a:srgbClr val="434343"/>
            </a:solidFill>
            <a:prstDash val="solid"/>
            <a:round/>
            <a:headEnd len="med" w="med" type="stealth"/>
            <a:tailEnd len="med" w="med" type="none"/>
          </a:ln>
        </p:spPr>
      </p:sp>
      <p:sp>
        <p:nvSpPr>
          <p:cNvPr id="1124" name="Google Shape;1124;p136"/>
          <p:cNvSpPr txBox="1"/>
          <p:nvPr/>
        </p:nvSpPr>
        <p:spPr>
          <a:xfrm>
            <a:off x="4700831" y="3086466"/>
            <a:ext cx="4009800" cy="6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How many 1:1 invitations can one volunteer commit to? (# per month x 12 months)</a:t>
            </a:r>
            <a:endParaRPr>
              <a:solidFill>
                <a:srgbClr val="434343"/>
              </a:solidFill>
              <a:latin typeface="Montserrat"/>
              <a:ea typeface="Montserrat"/>
              <a:cs typeface="Montserrat"/>
              <a:sym typeface="Montserrat"/>
            </a:endParaRPr>
          </a:p>
        </p:txBody>
      </p:sp>
      <p:sp>
        <p:nvSpPr>
          <p:cNvPr id="1125" name="Google Shape;1125;p136"/>
          <p:cNvSpPr/>
          <p:nvPr/>
        </p:nvSpPr>
        <p:spPr>
          <a:xfrm rot="656482">
            <a:off x="4283889" y="3273834"/>
            <a:ext cx="449315" cy="468865"/>
          </a:xfrm>
          <a:custGeom>
            <a:rect b="b" l="l" r="r" t="t"/>
            <a:pathLst>
              <a:path extrusionOk="0" h="18755" w="17973">
                <a:moveTo>
                  <a:pt x="0" y="1772"/>
                </a:moveTo>
                <a:cubicBezTo>
                  <a:pt x="4649" y="-555"/>
                  <a:pt x="12409" y="-932"/>
                  <a:pt x="15527" y="3227"/>
                </a:cubicBezTo>
                <a:cubicBezTo>
                  <a:pt x="18638" y="7377"/>
                  <a:pt x="19196" y="16436"/>
                  <a:pt x="14557" y="18755"/>
                </a:cubicBezTo>
              </a:path>
            </a:pathLst>
          </a:custGeom>
          <a:noFill/>
          <a:ln cap="flat" cmpd="sng" w="28575">
            <a:solidFill>
              <a:srgbClr val="434343"/>
            </a:solidFill>
            <a:prstDash val="solid"/>
            <a:round/>
            <a:headEnd len="med" w="med" type="stealth"/>
            <a:tailEnd len="med" w="med" type="none"/>
          </a:ln>
        </p:spPr>
      </p:sp>
      <p:sp>
        <p:nvSpPr>
          <p:cNvPr id="1126" name="Google Shape;1126;p136"/>
          <p:cNvSpPr/>
          <p:nvPr/>
        </p:nvSpPr>
        <p:spPr>
          <a:xfrm rot="4130991">
            <a:off x="4498715" y="4310640"/>
            <a:ext cx="590277" cy="978574"/>
          </a:xfrm>
          <a:custGeom>
            <a:rect b="b" l="l" r="r" t="t"/>
            <a:pathLst>
              <a:path extrusionOk="0" h="11754" w="7846">
                <a:moveTo>
                  <a:pt x="145" y="11754"/>
                </a:moveTo>
                <a:cubicBezTo>
                  <a:pt x="-437" y="7106"/>
                  <a:pt x="3226" y="769"/>
                  <a:pt x="7846" y="0"/>
                </a:cubicBezTo>
              </a:path>
            </a:pathLst>
          </a:custGeom>
          <a:noFill/>
          <a:ln cap="flat" cmpd="sng" w="28575">
            <a:solidFill>
              <a:srgbClr val="434343"/>
            </a:solidFill>
            <a:prstDash val="solid"/>
            <a:round/>
            <a:headEnd len="med" w="med" type="none"/>
            <a:tailEnd len="med" w="med" type="stealth"/>
          </a:ln>
        </p:spPr>
      </p:sp>
      <p:sp>
        <p:nvSpPr>
          <p:cNvPr id="1127" name="Google Shape;1127;p136"/>
          <p:cNvSpPr txBox="1"/>
          <p:nvPr/>
        </p:nvSpPr>
        <p:spPr>
          <a:xfrm>
            <a:off x="5303613" y="4511449"/>
            <a:ext cx="2688300" cy="6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5E0942"/>
                </a:solidFill>
                <a:latin typeface="Montserrat"/>
                <a:ea typeface="Montserrat"/>
                <a:cs typeface="Montserrat"/>
                <a:sym typeface="Montserrat"/>
              </a:rPr>
              <a:t>How many organizers</a:t>
            </a:r>
            <a:br>
              <a:rPr b="1" lang="en">
                <a:solidFill>
                  <a:srgbClr val="5E0942"/>
                </a:solidFill>
                <a:latin typeface="Montserrat"/>
                <a:ea typeface="Montserrat"/>
                <a:cs typeface="Montserrat"/>
                <a:sym typeface="Montserrat"/>
              </a:rPr>
            </a:br>
            <a:r>
              <a:rPr b="1" lang="en">
                <a:solidFill>
                  <a:srgbClr val="5E0942"/>
                </a:solidFill>
                <a:latin typeface="Montserrat"/>
                <a:ea typeface="Montserrat"/>
                <a:cs typeface="Montserrat"/>
                <a:sym typeface="Montserrat"/>
              </a:rPr>
              <a:t>in how many teams?</a:t>
            </a:r>
            <a:endParaRPr b="1">
              <a:solidFill>
                <a:srgbClr val="5E0942"/>
              </a:solidFill>
              <a:latin typeface="Montserrat"/>
              <a:ea typeface="Montserrat"/>
              <a:cs typeface="Montserrat"/>
              <a:sym typeface="Montserrat"/>
            </a:endParaRPr>
          </a:p>
        </p:txBody>
      </p:sp>
      <p:sp>
        <p:nvSpPr>
          <p:cNvPr id="1128" name="Google Shape;1128;p136"/>
          <p:cNvSpPr/>
          <p:nvPr/>
        </p:nvSpPr>
        <p:spPr>
          <a:xfrm>
            <a:off x="5992543" y="131684"/>
            <a:ext cx="3011100" cy="1532100"/>
          </a:xfrm>
          <a:prstGeom prst="wedgeRoundRectCallout">
            <a:avLst>
              <a:gd fmla="val -63641" name="adj1"/>
              <a:gd fmla="val 38679"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Over the next 12 months,</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we will need [#] </a:t>
            </a:r>
            <a:r>
              <a:rPr b="1" lang="en">
                <a:solidFill>
                  <a:srgbClr val="434343"/>
                </a:solidFill>
                <a:highlight>
                  <a:srgbClr val="FFFDF5"/>
                </a:highlight>
                <a:latin typeface="Montserrat"/>
                <a:ea typeface="Montserrat"/>
                <a:cs typeface="Montserrat"/>
                <a:sym typeface="Montserrat"/>
              </a:rPr>
              <a:t>organizers</a:t>
            </a:r>
            <a:r>
              <a:rPr lang="en">
                <a:solidFill>
                  <a:srgbClr val="434343"/>
                </a:solidFill>
                <a:latin typeface="Montserrat"/>
                <a:ea typeface="Montserrat"/>
                <a:cs typeface="Montserrat"/>
                <a:sym typeface="Montserrat"/>
              </a:rPr>
              <a:t> to recruit [#] </a:t>
            </a:r>
            <a:r>
              <a:rPr b="1" lang="en">
                <a:solidFill>
                  <a:srgbClr val="434343"/>
                </a:solidFill>
                <a:highlight>
                  <a:srgbClr val="CCCCCC"/>
                </a:highlight>
                <a:latin typeface="Montserrat"/>
                <a:ea typeface="Montserrat"/>
                <a:cs typeface="Montserrat"/>
                <a:sym typeface="Montserrat"/>
              </a:rPr>
              <a:t>volunteers</a:t>
            </a:r>
            <a:r>
              <a:rPr lang="en">
                <a:solidFill>
                  <a:srgbClr val="434343"/>
                </a:solidFill>
                <a:latin typeface="Montserrat"/>
                <a:ea typeface="Montserrat"/>
                <a:cs typeface="Montserrat"/>
                <a:sym typeface="Montserrat"/>
              </a:rPr>
              <a:t> to</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make [#] </a:t>
            </a:r>
            <a:r>
              <a:rPr b="1" lang="en">
                <a:solidFill>
                  <a:srgbClr val="434343"/>
                </a:solidFill>
                <a:highlight>
                  <a:srgbClr val="EFE7EC"/>
                </a:highlight>
                <a:latin typeface="Montserrat"/>
                <a:ea typeface="Montserrat"/>
                <a:cs typeface="Montserrat"/>
                <a:sym typeface="Montserrat"/>
              </a:rPr>
              <a:t>invitations for 1:1’s</a:t>
            </a:r>
            <a:r>
              <a:rPr lang="en">
                <a:solidFill>
                  <a:srgbClr val="434343"/>
                </a:solidFill>
                <a:latin typeface="Montserrat"/>
                <a:ea typeface="Montserrat"/>
                <a:cs typeface="Montserrat"/>
                <a:sym typeface="Montserrat"/>
              </a:rPr>
              <a:t>,</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so that [#] </a:t>
            </a:r>
            <a:r>
              <a:rPr b="1" lang="en">
                <a:solidFill>
                  <a:schemeClr val="lt1"/>
                </a:solidFill>
                <a:highlight>
                  <a:srgbClr val="A3638F"/>
                </a:highlight>
                <a:latin typeface="Montserrat"/>
                <a:ea typeface="Montserrat"/>
                <a:cs typeface="Montserrat"/>
                <a:sym typeface="Montserrat"/>
              </a:rPr>
              <a:t>1:1’s conversations</a:t>
            </a:r>
            <a:r>
              <a:rPr lang="en">
                <a:solidFill>
                  <a:srgbClr val="434343"/>
                </a:solidFill>
                <a:latin typeface="Montserrat"/>
                <a:ea typeface="Montserrat"/>
                <a:cs typeface="Montserrat"/>
                <a:sym typeface="Montserrat"/>
              </a:rPr>
              <a:t> actually happen, so that </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5,000 </a:t>
            </a:r>
            <a:r>
              <a:rPr b="1" lang="en">
                <a:solidFill>
                  <a:schemeClr val="lt1"/>
                </a:solidFill>
                <a:highlight>
                  <a:srgbClr val="5E0942"/>
                </a:highlight>
                <a:latin typeface="Montserrat"/>
                <a:ea typeface="Montserrat"/>
                <a:cs typeface="Montserrat"/>
                <a:sym typeface="Montserrat"/>
              </a:rPr>
              <a:t>pledges</a:t>
            </a:r>
            <a:r>
              <a:rPr lang="en">
                <a:solidFill>
                  <a:srgbClr val="434343"/>
                </a:solidFill>
                <a:latin typeface="Montserrat"/>
                <a:ea typeface="Montserrat"/>
                <a:cs typeface="Montserrat"/>
                <a:sym typeface="Montserrat"/>
              </a:rPr>
              <a:t> will be signed </a:t>
            </a:r>
            <a:endParaRPr>
              <a:solidFill>
                <a:srgbClr val="434343"/>
              </a:solidFill>
              <a:latin typeface="Montserrat"/>
              <a:ea typeface="Montserrat"/>
              <a:cs typeface="Montserrat"/>
              <a:sym typeface="Montserrat"/>
            </a:endParaRPr>
          </a:p>
        </p:txBody>
      </p:sp>
      <p:sp>
        <p:nvSpPr>
          <p:cNvPr id="1129" name="Google Shape;1129;p136"/>
          <p:cNvSpPr txBox="1"/>
          <p:nvPr/>
        </p:nvSpPr>
        <p:spPr>
          <a:xfrm>
            <a:off x="2125797" y="4353763"/>
            <a:ext cx="1970400" cy="499500"/>
          </a:xfrm>
          <a:prstGeom prst="rect">
            <a:avLst/>
          </a:prstGeom>
          <a:noFill/>
          <a:ln>
            <a:noFill/>
          </a:ln>
        </p:spPr>
        <p:txBody>
          <a:bodyPr anchorCtr="0" anchor="ctr" bIns="82775" lIns="82775" spcFirstLastPara="1" rIns="82775" wrap="square" tIns="8277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a:t>
            </a:r>
            <a:endParaRPr b="1">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organizers</a:t>
            </a:r>
            <a:endParaRPr>
              <a:solidFill>
                <a:srgbClr val="434343"/>
              </a:solidFill>
              <a:latin typeface="Montserrat"/>
              <a:ea typeface="Montserrat"/>
              <a:cs typeface="Montserrat"/>
              <a:sym typeface="Montserrat"/>
            </a:endParaRPr>
          </a:p>
        </p:txBody>
      </p:sp>
      <p:sp>
        <p:nvSpPr>
          <p:cNvPr id="1130" name="Google Shape;1130;p136"/>
          <p:cNvSpPr txBox="1"/>
          <p:nvPr/>
        </p:nvSpPr>
        <p:spPr>
          <a:xfrm>
            <a:off x="5090086" y="3805583"/>
            <a:ext cx="4009800" cy="68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How many volunteers can one organizer recruit? (# per month x 12 months)</a:t>
            </a:r>
            <a:endParaRPr>
              <a:solidFill>
                <a:srgbClr val="434343"/>
              </a:solidFill>
              <a:latin typeface="Montserrat"/>
              <a:ea typeface="Montserrat"/>
              <a:cs typeface="Montserrat"/>
              <a:sym typeface="Montserrat"/>
            </a:endParaRPr>
          </a:p>
        </p:txBody>
      </p:sp>
      <p:sp>
        <p:nvSpPr>
          <p:cNvPr id="1131" name="Google Shape;1131;p136"/>
          <p:cNvSpPr/>
          <p:nvPr/>
        </p:nvSpPr>
        <p:spPr>
          <a:xfrm rot="656482">
            <a:off x="4673145" y="3992951"/>
            <a:ext cx="449315" cy="468865"/>
          </a:xfrm>
          <a:custGeom>
            <a:rect b="b" l="l" r="r" t="t"/>
            <a:pathLst>
              <a:path extrusionOk="0" h="18755" w="17973">
                <a:moveTo>
                  <a:pt x="0" y="1772"/>
                </a:moveTo>
                <a:cubicBezTo>
                  <a:pt x="4649" y="-555"/>
                  <a:pt x="12409" y="-932"/>
                  <a:pt x="15527" y="3227"/>
                </a:cubicBezTo>
                <a:cubicBezTo>
                  <a:pt x="18638" y="7377"/>
                  <a:pt x="19196" y="16436"/>
                  <a:pt x="14557" y="18755"/>
                </a:cubicBezTo>
              </a:path>
            </a:pathLst>
          </a:custGeom>
          <a:noFill/>
          <a:ln cap="flat" cmpd="sng" w="28575">
            <a:solidFill>
              <a:srgbClr val="434343"/>
            </a:solidFill>
            <a:prstDash val="solid"/>
            <a:round/>
            <a:headEnd len="med" w="med" type="stealth"/>
            <a:tailEnd len="med" w="med" type="none"/>
          </a:ln>
        </p:spPr>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1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6-minute campaign: peaks to metrics breakdown</a:t>
            </a:r>
            <a:endParaRPr/>
          </a:p>
        </p:txBody>
      </p:sp>
      <p:graphicFrame>
        <p:nvGraphicFramePr>
          <p:cNvPr id="1137" name="Google Shape;1137;p137"/>
          <p:cNvGraphicFramePr/>
          <p:nvPr/>
        </p:nvGraphicFramePr>
        <p:xfrm>
          <a:off x="311700" y="1206776"/>
          <a:ext cx="3000000" cy="3000000"/>
        </p:xfrm>
        <a:graphic>
          <a:graphicData uri="http://schemas.openxmlformats.org/drawingml/2006/table">
            <a:tbl>
              <a:tblPr>
                <a:noFill/>
                <a:tableStyleId>{85A9E849-8534-4C33-AD60-0BC0F587ED2B}</a:tableStyleId>
              </a:tblPr>
              <a:tblGrid>
                <a:gridCol w="1376600"/>
                <a:gridCol w="1303800"/>
                <a:gridCol w="2492625"/>
                <a:gridCol w="1643475"/>
                <a:gridCol w="1704125"/>
              </a:tblGrid>
              <a:tr h="647450">
                <a:tc>
                  <a:txBody>
                    <a:bodyPr/>
                    <a:lstStyle/>
                    <a:p>
                      <a:pPr indent="0" lvl="0" marL="0" rtl="0" algn="l">
                        <a:spcBef>
                          <a:spcPts val="0"/>
                        </a:spcBef>
                        <a:spcAft>
                          <a:spcPts val="0"/>
                        </a:spcAft>
                        <a:buNone/>
                      </a:pPr>
                      <a:r>
                        <a:rPr b="1" lang="en">
                          <a:solidFill>
                            <a:schemeClr val="lt1"/>
                          </a:solidFill>
                          <a:latin typeface="Montserrat"/>
                          <a:ea typeface="Montserrat"/>
                          <a:cs typeface="Montserrat"/>
                          <a:sym typeface="Montserrat"/>
                        </a:rPr>
                        <a:t>Peak</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Organizers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Metrics</a:t>
                      </a:r>
                      <a:br>
                        <a:rPr b="1" lang="en">
                          <a:solidFill>
                            <a:schemeClr val="lt1"/>
                          </a:solidFill>
                          <a:latin typeface="Montserrat"/>
                          <a:ea typeface="Montserrat"/>
                          <a:cs typeface="Montserrat"/>
                          <a:sym typeface="Montserrat"/>
                        </a:rPr>
                      </a:br>
                      <a:r>
                        <a:rPr b="1" lang="en">
                          <a:solidFill>
                            <a:schemeClr val="lt1"/>
                          </a:solidFill>
                          <a:latin typeface="Montserrat"/>
                          <a:ea typeface="Montserrat"/>
                          <a:cs typeface="Montserrat"/>
                          <a:sym typeface="Montserrat"/>
                        </a:rPr>
                        <a:t>(Input / effort)</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Metrics</a:t>
                      </a:r>
                      <a:br>
                        <a:rPr b="1" lang="en">
                          <a:solidFill>
                            <a:schemeClr val="lt1"/>
                          </a:solidFill>
                          <a:latin typeface="Montserrat"/>
                          <a:ea typeface="Montserrat"/>
                          <a:cs typeface="Montserrat"/>
                          <a:sym typeface="Montserrat"/>
                        </a:rPr>
                      </a:br>
                      <a:r>
                        <a:rPr b="1" lang="en">
                          <a:solidFill>
                            <a:schemeClr val="lt1"/>
                          </a:solidFill>
                          <a:latin typeface="Montserrat"/>
                          <a:ea typeface="Montserrat"/>
                          <a:cs typeface="Montserrat"/>
                          <a:sym typeface="Montserrat"/>
                        </a:rPr>
                        <a:t>(Output)</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Goals</a:t>
                      </a:r>
                      <a:br>
                        <a:rPr b="1" lang="en">
                          <a:solidFill>
                            <a:schemeClr val="lt1"/>
                          </a:solidFill>
                          <a:latin typeface="Montserrat"/>
                          <a:ea typeface="Montserrat"/>
                          <a:cs typeface="Montserrat"/>
                          <a:sym typeface="Montserrat"/>
                        </a:rPr>
                      </a:br>
                      <a:r>
                        <a:rPr b="1" lang="en">
                          <a:solidFill>
                            <a:schemeClr val="lt1"/>
                          </a:solidFill>
                          <a:latin typeface="Montserrat"/>
                          <a:ea typeface="Montserrat"/>
                          <a:cs typeface="Montserrat"/>
                          <a:sym typeface="Montserrat"/>
                        </a:rPr>
                        <a:t>(Outcomes)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r>
              <a:tr h="929450">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Peak #3</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In 12 months</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160 organizers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26 volunteers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15,000 1:1 invitations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 10,000 1:1’s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100 reading coffee circles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300 recruitment 1:1 invitations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 200 recruitment 1:1’s to recruit 2nd tier organizers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5,000 pledges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6,000 community readings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160 organizers attend the 1st/2nd tier training</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10% of the community reading</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5 constituency teams plus core team (23 teams)</a:t>
                      </a:r>
                      <a:endParaRPr sz="1200">
                        <a:solidFill>
                          <a:srgbClr val="434343"/>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 sz="1200">
                          <a:solidFill>
                            <a:srgbClr val="434343"/>
                          </a:solidFill>
                          <a:latin typeface="Montserrat"/>
                          <a:ea typeface="Montserrat"/>
                          <a:cs typeface="Montserrat"/>
                          <a:sym typeface="Montserrat"/>
                        </a:rPr>
                        <a:t>160 organizers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bl>
          </a:graphicData>
        </a:graphic>
      </p:graphicFrame>
      <p:sp>
        <p:nvSpPr>
          <p:cNvPr id="1138" name="Google Shape;1138;p137"/>
          <p:cNvSpPr txBox="1"/>
          <p:nvPr/>
        </p:nvSpPr>
        <p:spPr>
          <a:xfrm>
            <a:off x="2380075" y="855100"/>
            <a:ext cx="6452400" cy="369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200">
                <a:solidFill>
                  <a:schemeClr val="dk1"/>
                </a:solidFill>
                <a:latin typeface="Montserrat"/>
                <a:ea typeface="Montserrat"/>
                <a:cs typeface="Montserrat"/>
                <a:sym typeface="Montserrat"/>
              </a:rPr>
              <a:t>*Numbers are filled in as an example (not the actual numbers from the campaign)</a:t>
            </a:r>
            <a:endParaRPr sz="1200"/>
          </a:p>
        </p:txBody>
      </p:sp>
      <p:sp>
        <p:nvSpPr>
          <p:cNvPr id="1139" name="Google Shape;1139;p137"/>
          <p:cNvSpPr txBox="1"/>
          <p:nvPr/>
        </p:nvSpPr>
        <p:spPr>
          <a:xfrm>
            <a:off x="513425" y="3278950"/>
            <a:ext cx="7930800" cy="150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Montserrat"/>
                <a:ea typeface="Montserrat"/>
                <a:cs typeface="Montserrat"/>
                <a:sym typeface="Montserrat"/>
              </a:rPr>
              <a:t>To look at from the other side, if we need 5000 signatures this means we need to reach out to 10,000. </a:t>
            </a:r>
            <a:endParaRPr sz="1800">
              <a:solidFill>
                <a:schemeClr val="dk2"/>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2"/>
                </a:solidFill>
                <a:latin typeface="Montserrat"/>
                <a:ea typeface="Montserrat"/>
                <a:cs typeface="Montserrat"/>
                <a:sym typeface="Montserrat"/>
              </a:rPr>
              <a:t>10,000/10 months= 1000 people need to be contacted per month</a:t>
            </a:r>
            <a:endParaRPr sz="1800">
              <a:solidFill>
                <a:schemeClr val="dk2"/>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2"/>
                </a:solidFill>
                <a:latin typeface="Montserrat"/>
                <a:ea typeface="Montserrat"/>
                <a:cs typeface="Montserrat"/>
                <a:sym typeface="Montserrat"/>
              </a:rPr>
              <a:t>If each person can roughly do 5 reach outs a month</a:t>
            </a:r>
            <a:endParaRPr sz="1800">
              <a:solidFill>
                <a:schemeClr val="dk2"/>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2"/>
                </a:solidFill>
                <a:latin typeface="Montserrat"/>
                <a:ea typeface="Montserrat"/>
                <a:cs typeface="Montserrat"/>
                <a:sym typeface="Montserrat"/>
              </a:rPr>
              <a:t>1000/5=200 people are needed for this operation between volunteers &amp; organizers to reach the goal in 12 months </a:t>
            </a:r>
            <a:endParaRPr sz="1800">
              <a:solidFill>
                <a:schemeClr val="dk2"/>
              </a:solidFill>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3" name="Shape 1143"/>
        <p:cNvGrpSpPr/>
        <p:nvPr/>
      </p:nvGrpSpPr>
      <p:grpSpPr>
        <a:xfrm>
          <a:off x="0" y="0"/>
          <a:ext cx="0" cy="0"/>
          <a:chOff x="0" y="0"/>
          <a:chExt cx="0" cy="0"/>
        </a:xfrm>
      </p:grpSpPr>
      <p:sp>
        <p:nvSpPr>
          <p:cNvPr id="1144" name="Google Shape;1144;p1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6-minute campaign: peaks to metrics breakdown</a:t>
            </a:r>
            <a:endParaRPr/>
          </a:p>
        </p:txBody>
      </p:sp>
      <p:graphicFrame>
        <p:nvGraphicFramePr>
          <p:cNvPr id="1145" name="Google Shape;1145;p138"/>
          <p:cNvGraphicFramePr/>
          <p:nvPr/>
        </p:nvGraphicFramePr>
        <p:xfrm>
          <a:off x="311700" y="1206776"/>
          <a:ext cx="3000000" cy="3000000"/>
        </p:xfrm>
        <a:graphic>
          <a:graphicData uri="http://schemas.openxmlformats.org/drawingml/2006/table">
            <a:tbl>
              <a:tblPr>
                <a:noFill/>
                <a:tableStyleId>{85A9E849-8534-4C33-AD60-0BC0F587ED2B}</a:tableStyleId>
              </a:tblPr>
              <a:tblGrid>
                <a:gridCol w="1376600"/>
                <a:gridCol w="1303800"/>
                <a:gridCol w="2492625"/>
                <a:gridCol w="1643475"/>
                <a:gridCol w="1704125"/>
              </a:tblGrid>
              <a:tr h="647450">
                <a:tc>
                  <a:txBody>
                    <a:bodyPr/>
                    <a:lstStyle/>
                    <a:p>
                      <a:pPr indent="0" lvl="0" marL="0" rtl="0" algn="l">
                        <a:spcBef>
                          <a:spcPts val="0"/>
                        </a:spcBef>
                        <a:spcAft>
                          <a:spcPts val="0"/>
                        </a:spcAft>
                        <a:buNone/>
                      </a:pPr>
                      <a:r>
                        <a:rPr b="1" lang="en">
                          <a:solidFill>
                            <a:schemeClr val="lt1"/>
                          </a:solidFill>
                          <a:latin typeface="Montserrat"/>
                          <a:ea typeface="Montserrat"/>
                          <a:cs typeface="Montserrat"/>
                          <a:sym typeface="Montserrat"/>
                        </a:rPr>
                        <a:t>Peak</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Organizers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Metrics</a:t>
                      </a:r>
                      <a:br>
                        <a:rPr b="1" lang="en">
                          <a:solidFill>
                            <a:schemeClr val="lt1"/>
                          </a:solidFill>
                          <a:latin typeface="Montserrat"/>
                          <a:ea typeface="Montserrat"/>
                          <a:cs typeface="Montserrat"/>
                          <a:sym typeface="Montserrat"/>
                        </a:rPr>
                      </a:br>
                      <a:r>
                        <a:rPr b="1" lang="en">
                          <a:solidFill>
                            <a:schemeClr val="lt1"/>
                          </a:solidFill>
                          <a:latin typeface="Montserrat"/>
                          <a:ea typeface="Montserrat"/>
                          <a:cs typeface="Montserrat"/>
                          <a:sym typeface="Montserrat"/>
                        </a:rPr>
                        <a:t>(Input / effort)</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Metrics</a:t>
                      </a:r>
                      <a:br>
                        <a:rPr b="1" lang="en">
                          <a:solidFill>
                            <a:schemeClr val="lt1"/>
                          </a:solidFill>
                          <a:latin typeface="Montserrat"/>
                          <a:ea typeface="Montserrat"/>
                          <a:cs typeface="Montserrat"/>
                          <a:sym typeface="Montserrat"/>
                        </a:rPr>
                      </a:br>
                      <a:r>
                        <a:rPr b="1" lang="en">
                          <a:solidFill>
                            <a:schemeClr val="lt1"/>
                          </a:solidFill>
                          <a:latin typeface="Montserrat"/>
                          <a:ea typeface="Montserrat"/>
                          <a:cs typeface="Montserrat"/>
                          <a:sym typeface="Montserrat"/>
                        </a:rPr>
                        <a:t>(Output)</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Goals</a:t>
                      </a:r>
                      <a:br>
                        <a:rPr b="1" lang="en">
                          <a:solidFill>
                            <a:schemeClr val="lt1"/>
                          </a:solidFill>
                          <a:latin typeface="Montserrat"/>
                          <a:ea typeface="Montserrat"/>
                          <a:cs typeface="Montserrat"/>
                          <a:sym typeface="Montserrat"/>
                        </a:rPr>
                      </a:br>
                      <a:r>
                        <a:rPr b="1" lang="en">
                          <a:solidFill>
                            <a:schemeClr val="lt1"/>
                          </a:solidFill>
                          <a:latin typeface="Montserrat"/>
                          <a:ea typeface="Montserrat"/>
                          <a:cs typeface="Montserrat"/>
                          <a:sym typeface="Montserrat"/>
                        </a:rPr>
                        <a:t>(Outcomes)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r>
              <a:tr h="929450">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Peak #1</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Kick-off</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25 organizers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100 recruitment 1:1 invitations</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 50 recruitment 1:1’s to recruit 1st tier organizers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25 organizers attend the 1st tier training</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Recruit and train 25 organizers for the 1st tier</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929450">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Peak #2</a:t>
                      </a:r>
                      <a:endParaRPr>
                        <a:solidFill>
                          <a:srgbClr val="434343"/>
                        </a:solidFill>
                        <a:latin typeface="Montserrat"/>
                        <a:ea typeface="Montserrat"/>
                        <a:cs typeface="Montserrat"/>
                        <a:sym typeface="Montserrat"/>
                      </a:endParaRPr>
                    </a:p>
                    <a:p>
                      <a:pPr indent="0" lvl="0" marL="0" rtl="0" algn="l">
                        <a:spcBef>
                          <a:spcPts val="0"/>
                        </a:spcBef>
                        <a:spcAft>
                          <a:spcPts val="0"/>
                        </a:spcAft>
                        <a:buNone/>
                      </a:pPr>
                      <a:r>
                        <a:rPr lang="en">
                          <a:solidFill>
                            <a:srgbClr val="434343"/>
                          </a:solidFill>
                          <a:latin typeface="Montserrat"/>
                          <a:ea typeface="Montserrat"/>
                          <a:cs typeface="Montserrat"/>
                          <a:sym typeface="Montserrat"/>
                        </a:rPr>
                        <a:t>In 6 months</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50 organizers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7,500 1:1 invitations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 5,000 1:1’s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2,000 event invitations</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 1,000 attend events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2,500 pledges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5% of the community reading</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50 organizers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929450">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Peak #3</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In 12 months</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160 organizers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26 volunteers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15,000 1:1 invitations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 10,000 1:1’s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100 reading coffee circles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300 recruitment 1:1 invitations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 200 recruitment 1:1’s to recruit 2nd tier organizers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5,000 pledges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6,000 community readings</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160 organizers attend the 1st/2nd tier training</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1200">
                          <a:solidFill>
                            <a:srgbClr val="434343"/>
                          </a:solidFill>
                          <a:latin typeface="Montserrat"/>
                          <a:ea typeface="Montserrat"/>
                          <a:cs typeface="Montserrat"/>
                          <a:sym typeface="Montserrat"/>
                        </a:rPr>
                        <a:t>10% of the community reading</a:t>
                      </a:r>
                      <a:endParaRPr sz="1200">
                        <a:solidFill>
                          <a:srgbClr val="434343"/>
                        </a:solidFill>
                        <a:latin typeface="Montserrat"/>
                        <a:ea typeface="Montserrat"/>
                        <a:cs typeface="Montserrat"/>
                        <a:sym typeface="Montserrat"/>
                      </a:endParaRPr>
                    </a:p>
                    <a:p>
                      <a:pPr indent="0" lvl="0" marL="0" rtl="0" algn="l">
                        <a:spcBef>
                          <a:spcPts val="0"/>
                        </a:spcBef>
                        <a:spcAft>
                          <a:spcPts val="0"/>
                        </a:spcAft>
                        <a:buNone/>
                      </a:pPr>
                      <a:r>
                        <a:rPr lang="en" sz="1200">
                          <a:solidFill>
                            <a:srgbClr val="434343"/>
                          </a:solidFill>
                          <a:latin typeface="Montserrat"/>
                          <a:ea typeface="Montserrat"/>
                          <a:cs typeface="Montserrat"/>
                          <a:sym typeface="Montserrat"/>
                        </a:rPr>
                        <a:t>5 constituency teams plus core team (23 teams)</a:t>
                      </a:r>
                      <a:endParaRPr sz="1200">
                        <a:solidFill>
                          <a:srgbClr val="434343"/>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 sz="1200">
                          <a:solidFill>
                            <a:srgbClr val="434343"/>
                          </a:solidFill>
                          <a:latin typeface="Montserrat"/>
                          <a:ea typeface="Montserrat"/>
                          <a:cs typeface="Montserrat"/>
                          <a:sym typeface="Montserrat"/>
                        </a:rPr>
                        <a:t>160 organizers</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bl>
          </a:graphicData>
        </a:graphic>
      </p:graphicFrame>
      <p:sp>
        <p:nvSpPr>
          <p:cNvPr id="1146" name="Google Shape;1146;p138"/>
          <p:cNvSpPr txBox="1"/>
          <p:nvPr/>
        </p:nvSpPr>
        <p:spPr>
          <a:xfrm>
            <a:off x="2380075" y="855100"/>
            <a:ext cx="6452400" cy="369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200">
                <a:solidFill>
                  <a:schemeClr val="dk1"/>
                </a:solidFill>
                <a:latin typeface="Montserrat"/>
                <a:ea typeface="Montserrat"/>
                <a:cs typeface="Montserrat"/>
                <a:sym typeface="Montserrat"/>
              </a:rPr>
              <a:t>*Numbers are filled in as an example (not the actual numbers from the campaign)</a:t>
            </a:r>
            <a:endParaRPr sz="12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150" name="Shape 1150"/>
        <p:cNvGrpSpPr/>
        <p:nvPr/>
      </p:nvGrpSpPr>
      <p:grpSpPr>
        <a:xfrm>
          <a:off x="0" y="0"/>
          <a:ext cx="0" cy="0"/>
          <a:chOff x="0" y="0"/>
          <a:chExt cx="0" cy="0"/>
        </a:xfrm>
      </p:grpSpPr>
      <p:sp>
        <p:nvSpPr>
          <p:cNvPr id="1151" name="Google Shape;1151;p1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Three outcomes of successful organizing</a:t>
            </a:r>
            <a:endParaRPr>
              <a:solidFill>
                <a:srgbClr val="006A71"/>
              </a:solidFill>
            </a:endParaRPr>
          </a:p>
        </p:txBody>
      </p:sp>
      <p:pic>
        <p:nvPicPr>
          <p:cNvPr id="1152" name="Google Shape;1152;p139" title="What is organizing.png"/>
          <p:cNvPicPr preferRelativeResize="0"/>
          <p:nvPr/>
        </p:nvPicPr>
        <p:blipFill rotWithShape="1">
          <a:blip r:embed="rId3">
            <a:alphaModFix/>
          </a:blip>
          <a:srcRect b="26281" l="13331" r="17234" t="33274"/>
          <a:stretch/>
        </p:blipFill>
        <p:spPr>
          <a:xfrm>
            <a:off x="1344475" y="1750856"/>
            <a:ext cx="6348950" cy="2080226"/>
          </a:xfrm>
          <a:prstGeom prst="rect">
            <a:avLst/>
          </a:prstGeom>
          <a:noFill/>
          <a:ln>
            <a:noFill/>
          </a:ln>
        </p:spPr>
      </p:pic>
      <p:sp>
        <p:nvSpPr>
          <p:cNvPr id="1153" name="Google Shape;1153;p139"/>
          <p:cNvSpPr txBox="1"/>
          <p:nvPr/>
        </p:nvSpPr>
        <p:spPr>
          <a:xfrm>
            <a:off x="96772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Facilitates</a:t>
            </a:r>
            <a:br>
              <a:rPr b="1" lang="en">
                <a:solidFill>
                  <a:srgbClr val="434343"/>
                </a:solidFill>
                <a:latin typeface="Montserrat"/>
                <a:ea typeface="Montserrat"/>
                <a:cs typeface="Montserrat"/>
                <a:sym typeface="Montserrat"/>
              </a:rPr>
            </a:br>
            <a:r>
              <a:rPr b="1" lang="en">
                <a:solidFill>
                  <a:srgbClr val="434343"/>
                </a:solidFill>
                <a:latin typeface="Montserrat"/>
                <a:ea typeface="Montserrat"/>
                <a:cs typeface="Montserrat"/>
                <a:sym typeface="Montserrat"/>
              </a:rPr>
              <a:t>learning</a:t>
            </a:r>
            <a:endParaRPr b="1">
              <a:solidFill>
                <a:srgbClr val="434343"/>
              </a:solidFill>
              <a:latin typeface="Montserrat"/>
              <a:ea typeface="Montserrat"/>
              <a:cs typeface="Montserrat"/>
              <a:sym typeface="Montserrat"/>
            </a:endParaRPr>
          </a:p>
        </p:txBody>
      </p:sp>
      <p:sp>
        <p:nvSpPr>
          <p:cNvPr id="1154" name="Google Shape;1154;p139"/>
          <p:cNvSpPr/>
          <p:nvPr/>
        </p:nvSpPr>
        <p:spPr>
          <a:xfrm rot="-655">
            <a:off x="1283025" y="1477383"/>
            <a:ext cx="15750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Individual</a:t>
            </a:r>
            <a:endParaRPr b="1" sz="1992">
              <a:solidFill>
                <a:srgbClr val="FFFFFF"/>
              </a:solidFill>
              <a:latin typeface="Montserrat"/>
              <a:ea typeface="Montserrat"/>
              <a:cs typeface="Montserrat"/>
              <a:sym typeface="Montserrat"/>
            </a:endParaRPr>
          </a:p>
        </p:txBody>
      </p:sp>
      <p:sp>
        <p:nvSpPr>
          <p:cNvPr id="1155" name="Google Shape;1155;p139"/>
          <p:cNvSpPr/>
          <p:nvPr/>
        </p:nvSpPr>
        <p:spPr>
          <a:xfrm rot="-516">
            <a:off x="3572850" y="1477383"/>
            <a:ext cx="19983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Organization</a:t>
            </a:r>
            <a:endParaRPr b="1" sz="1992">
              <a:solidFill>
                <a:srgbClr val="FFFFFF"/>
              </a:solidFill>
              <a:latin typeface="Montserrat"/>
              <a:ea typeface="Montserrat"/>
              <a:cs typeface="Montserrat"/>
              <a:sym typeface="Montserrat"/>
            </a:endParaRPr>
          </a:p>
        </p:txBody>
      </p:sp>
      <p:sp>
        <p:nvSpPr>
          <p:cNvPr id="1156" name="Google Shape;1156;p139"/>
          <p:cNvSpPr/>
          <p:nvPr/>
        </p:nvSpPr>
        <p:spPr>
          <a:xfrm rot="-832">
            <a:off x="6453525" y="1477383"/>
            <a:ext cx="1239900" cy="444300"/>
          </a:xfrm>
          <a:prstGeom prst="roundRect">
            <a:avLst>
              <a:gd fmla="val 16667" name="adj"/>
            </a:avLst>
          </a:prstGeom>
          <a:solidFill>
            <a:srgbClr val="5E0942"/>
          </a:solidFill>
          <a:ln cap="flat" cmpd="sng" w="28475">
            <a:solidFill>
              <a:srgbClr val="5E0942"/>
            </a:solidFill>
            <a:prstDash val="solid"/>
            <a:round/>
            <a:headEnd len="sm" w="sm" type="none"/>
            <a:tailEnd len="sm" w="sm" type="none"/>
          </a:ln>
        </p:spPr>
        <p:txBody>
          <a:bodyPr anchorCtr="0" anchor="ctr" bIns="91075" lIns="91075" spcFirstLastPara="1" rIns="91075" wrap="square" tIns="91075">
            <a:noAutofit/>
          </a:bodyPr>
          <a:lstStyle/>
          <a:p>
            <a:pPr indent="0" lvl="0" marL="0" rtl="0" algn="ctr">
              <a:spcBef>
                <a:spcPts val="0"/>
              </a:spcBef>
              <a:spcAft>
                <a:spcPts val="0"/>
              </a:spcAft>
              <a:buNone/>
            </a:pPr>
            <a:r>
              <a:rPr b="1" lang="en" sz="1992">
                <a:solidFill>
                  <a:srgbClr val="FFFFFF"/>
                </a:solidFill>
                <a:latin typeface="Montserrat"/>
                <a:ea typeface="Montserrat"/>
                <a:cs typeface="Montserrat"/>
                <a:sym typeface="Montserrat"/>
              </a:rPr>
              <a:t>Society</a:t>
            </a:r>
            <a:endParaRPr b="1" sz="1992">
              <a:solidFill>
                <a:srgbClr val="FFFFFF"/>
              </a:solidFill>
              <a:latin typeface="Montserrat"/>
              <a:ea typeface="Montserrat"/>
              <a:cs typeface="Montserrat"/>
              <a:sym typeface="Montserrat"/>
            </a:endParaRPr>
          </a:p>
        </p:txBody>
      </p:sp>
      <p:sp>
        <p:nvSpPr>
          <p:cNvPr id="1157" name="Google Shape;1157;p139"/>
          <p:cNvSpPr txBox="1"/>
          <p:nvPr/>
        </p:nvSpPr>
        <p:spPr>
          <a:xfrm>
            <a:off x="3469200" y="3587510"/>
            <a:ext cx="22056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Increases organizational capacity</a:t>
            </a:r>
            <a:endParaRPr b="1">
              <a:solidFill>
                <a:srgbClr val="434343"/>
              </a:solidFill>
              <a:latin typeface="Montserrat"/>
              <a:ea typeface="Montserrat"/>
              <a:cs typeface="Montserrat"/>
              <a:sym typeface="Montserrat"/>
            </a:endParaRPr>
          </a:p>
        </p:txBody>
      </p:sp>
      <p:sp>
        <p:nvSpPr>
          <p:cNvPr id="1158" name="Google Shape;1158;p139"/>
          <p:cNvSpPr txBox="1"/>
          <p:nvPr/>
        </p:nvSpPr>
        <p:spPr>
          <a:xfrm>
            <a:off x="5970675" y="3587510"/>
            <a:ext cx="22056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Reaches a clear and concise goal</a:t>
            </a:r>
            <a:endParaRPr b="1">
              <a:solidFill>
                <a:srgbClr val="434343"/>
              </a:solidFill>
              <a:latin typeface="Montserrat"/>
              <a:ea typeface="Montserrat"/>
              <a:cs typeface="Montserrat"/>
              <a:sym typeface="Montserrat"/>
            </a:endParaRPr>
          </a:p>
        </p:txBody>
      </p:sp>
      <p:pic>
        <p:nvPicPr>
          <p:cNvPr id="1159" name="Google Shape;1159;p139"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
        <p:nvSpPr>
          <p:cNvPr id="1160" name="Google Shape;1160;p139"/>
          <p:cNvSpPr/>
          <p:nvPr/>
        </p:nvSpPr>
        <p:spPr>
          <a:xfrm>
            <a:off x="963222" y="3587500"/>
            <a:ext cx="2210100" cy="13464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160 organizers</a:t>
            </a:r>
            <a:endParaRPr>
              <a:solidFill>
                <a:srgbClr val="434343"/>
              </a:solidFill>
              <a:latin typeface="Montserrat"/>
              <a:ea typeface="Montserrat"/>
              <a:cs typeface="Montserrat"/>
              <a:sym typeface="Montserrat"/>
            </a:endParaRPr>
          </a:p>
        </p:txBody>
      </p:sp>
      <p:sp>
        <p:nvSpPr>
          <p:cNvPr id="1161" name="Google Shape;1161;p139"/>
          <p:cNvSpPr/>
          <p:nvPr/>
        </p:nvSpPr>
        <p:spPr>
          <a:xfrm>
            <a:off x="3466950" y="3587500"/>
            <a:ext cx="2210100" cy="13464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5 constituency teams plus core team</a:t>
            </a:r>
            <a:br>
              <a:rPr lang="en">
                <a:solidFill>
                  <a:srgbClr val="434343"/>
                </a:solidFill>
                <a:latin typeface="Montserrat"/>
                <a:ea typeface="Montserrat"/>
                <a:cs typeface="Montserrat"/>
                <a:sym typeface="Montserrat"/>
              </a:rPr>
            </a:br>
            <a:endParaRPr>
              <a:solidFill>
                <a:srgbClr val="434343"/>
              </a:solidFill>
              <a:latin typeface="Montserrat"/>
              <a:ea typeface="Montserrat"/>
              <a:cs typeface="Montserrat"/>
              <a:sym typeface="Montserrat"/>
            </a:endParaRPr>
          </a:p>
          <a:p>
            <a:pPr indent="0" lvl="0" marL="0" rtl="0" algn="ctr">
              <a:spcBef>
                <a:spcPts val="0"/>
              </a:spcBef>
              <a:spcAft>
                <a:spcPts val="0"/>
              </a:spcAft>
              <a:buNone/>
            </a:pPr>
            <a:r>
              <a:rPr lang="en">
                <a:solidFill>
                  <a:srgbClr val="434343"/>
                </a:solidFill>
                <a:latin typeface="Montserrat"/>
                <a:ea typeface="Montserrat"/>
                <a:cs typeface="Montserrat"/>
                <a:sym typeface="Montserrat"/>
              </a:rPr>
              <a:t>23 teams total</a:t>
            </a:r>
            <a:endParaRPr>
              <a:solidFill>
                <a:srgbClr val="434343"/>
              </a:solidFill>
              <a:latin typeface="Montserrat"/>
              <a:ea typeface="Montserrat"/>
              <a:cs typeface="Montserrat"/>
              <a:sym typeface="Montserrat"/>
            </a:endParaRPr>
          </a:p>
        </p:txBody>
      </p:sp>
      <p:sp>
        <p:nvSpPr>
          <p:cNvPr id="1162" name="Google Shape;1162;p139"/>
          <p:cNvSpPr/>
          <p:nvPr/>
        </p:nvSpPr>
        <p:spPr>
          <a:xfrm>
            <a:off x="5970678" y="3587500"/>
            <a:ext cx="2210100" cy="1346400"/>
          </a:xfrm>
          <a:prstGeom prst="rect">
            <a:avLst/>
          </a:prstGeom>
          <a:solidFill>
            <a:srgbClr val="E6F0F1"/>
          </a:solidFill>
          <a:ln cap="flat" cmpd="sng" w="19050">
            <a:solidFill>
              <a:srgbClr val="006A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10% of the community reading for 6 minutes daily within a year</a:t>
            </a:r>
            <a:endParaRPr>
              <a:solidFill>
                <a:srgbClr val="434343"/>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166" name="Shape 1166"/>
        <p:cNvGrpSpPr/>
        <p:nvPr/>
      </p:nvGrpSpPr>
      <p:grpSpPr>
        <a:xfrm>
          <a:off x="0" y="0"/>
          <a:ext cx="0" cy="0"/>
          <a:chOff x="0" y="0"/>
          <a:chExt cx="0" cy="0"/>
        </a:xfrm>
      </p:grpSpPr>
      <p:sp>
        <p:nvSpPr>
          <p:cNvPr id="1167" name="Google Shape;1167;p140"/>
          <p:cNvSpPr txBox="1"/>
          <p:nvPr>
            <p:ph type="title"/>
          </p:nvPr>
        </p:nvSpPr>
        <p:spPr>
          <a:xfrm>
            <a:off x="311700" y="445025"/>
            <a:ext cx="84372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Counting success</a:t>
            </a:r>
            <a:endParaRPr/>
          </a:p>
        </p:txBody>
      </p:sp>
      <p:sp>
        <p:nvSpPr>
          <p:cNvPr id="1168" name="Google Shape;1168;p140"/>
          <p:cNvSpPr txBox="1"/>
          <p:nvPr>
            <p:ph idx="1" type="body"/>
          </p:nvPr>
        </p:nvSpPr>
        <p:spPr>
          <a:xfrm>
            <a:off x="311700" y="1152475"/>
            <a:ext cx="8145900" cy="3753300"/>
          </a:xfrm>
          <a:prstGeom prst="rect">
            <a:avLst/>
          </a:prstGeom>
        </p:spPr>
        <p:txBody>
          <a:bodyPr anchorCtr="0" anchor="t" bIns="91425" lIns="91425" spcFirstLastPara="1" rIns="91425" wrap="square" tIns="91425">
            <a:normAutofit/>
          </a:bodyPr>
          <a:lstStyle/>
          <a:p>
            <a:pPr indent="-342900" lvl="0" marL="457200" rtl="0" algn="l">
              <a:spcBef>
                <a:spcPts val="1000"/>
              </a:spcBef>
              <a:spcAft>
                <a:spcPts val="0"/>
              </a:spcAft>
              <a:buClr>
                <a:srgbClr val="434343"/>
              </a:buClr>
              <a:buSzPts val="1800"/>
              <a:buChar char="●"/>
            </a:pPr>
            <a:r>
              <a:rPr lang="en">
                <a:solidFill>
                  <a:srgbClr val="434343"/>
                </a:solidFill>
              </a:rPr>
              <a:t>If you </a:t>
            </a:r>
            <a:r>
              <a:rPr b="1" lang="en">
                <a:solidFill>
                  <a:srgbClr val="434343"/>
                </a:solidFill>
              </a:rPr>
              <a:t>can’t count</a:t>
            </a:r>
            <a:r>
              <a:rPr lang="en">
                <a:solidFill>
                  <a:srgbClr val="434343"/>
                </a:solidFill>
              </a:rPr>
              <a:t> it, it </a:t>
            </a:r>
            <a:r>
              <a:rPr b="1" lang="en">
                <a:solidFill>
                  <a:srgbClr val="434343"/>
                </a:solidFill>
              </a:rPr>
              <a:t>didn’t happen</a:t>
            </a:r>
            <a:r>
              <a:rPr lang="en">
                <a:solidFill>
                  <a:srgbClr val="434343"/>
                </a:solidFill>
              </a:rPr>
              <a:t>!</a:t>
            </a:r>
            <a:endParaRPr>
              <a:solidFill>
                <a:srgbClr val="434343"/>
              </a:solidFill>
            </a:endParaRPr>
          </a:p>
          <a:p>
            <a:pPr indent="-342900" lvl="0" marL="457200" rtl="0" algn="l">
              <a:spcBef>
                <a:spcPts val="1200"/>
              </a:spcBef>
              <a:spcAft>
                <a:spcPts val="0"/>
              </a:spcAft>
              <a:buClr>
                <a:srgbClr val="434343"/>
              </a:buClr>
              <a:buSzPts val="1800"/>
              <a:buChar char="●"/>
            </a:pPr>
            <a:r>
              <a:rPr lang="en">
                <a:solidFill>
                  <a:srgbClr val="434343"/>
                </a:solidFill>
              </a:rPr>
              <a:t>It’s a </a:t>
            </a:r>
            <a:r>
              <a:rPr b="1" lang="en">
                <a:solidFill>
                  <a:srgbClr val="434343"/>
                </a:solidFill>
              </a:rPr>
              <a:t>culture</a:t>
            </a:r>
            <a:r>
              <a:rPr lang="en">
                <a:solidFill>
                  <a:srgbClr val="434343"/>
                </a:solidFill>
              </a:rPr>
              <a:t>, it’s a </a:t>
            </a:r>
            <a:r>
              <a:rPr b="1" lang="en">
                <a:solidFill>
                  <a:srgbClr val="434343"/>
                </a:solidFill>
              </a:rPr>
              <a:t>practice</a:t>
            </a:r>
            <a:r>
              <a:rPr lang="en">
                <a:solidFill>
                  <a:srgbClr val="434343"/>
                </a:solidFill>
              </a:rPr>
              <a:t>, it’s a </a:t>
            </a:r>
            <a:r>
              <a:rPr b="1" lang="en">
                <a:solidFill>
                  <a:srgbClr val="434343"/>
                </a:solidFill>
              </a:rPr>
              <a:t>commitment</a:t>
            </a:r>
            <a:endParaRPr b="1">
              <a:solidFill>
                <a:srgbClr val="434343"/>
              </a:solidFill>
            </a:endParaRPr>
          </a:p>
          <a:p>
            <a:pPr indent="-342900" lvl="0" marL="457200" rtl="0" algn="l">
              <a:spcBef>
                <a:spcPts val="1000"/>
              </a:spcBef>
              <a:spcAft>
                <a:spcPts val="0"/>
              </a:spcAft>
              <a:buClr>
                <a:srgbClr val="434343"/>
              </a:buClr>
              <a:buSzPts val="1800"/>
              <a:buChar char="●"/>
            </a:pPr>
            <a:r>
              <a:rPr lang="en">
                <a:solidFill>
                  <a:srgbClr val="434343"/>
                </a:solidFill>
              </a:rPr>
              <a:t>We count because we </a:t>
            </a:r>
            <a:r>
              <a:rPr b="1" lang="en">
                <a:solidFill>
                  <a:srgbClr val="434343"/>
                </a:solidFill>
              </a:rPr>
              <a:t>respect our people</a:t>
            </a:r>
            <a:r>
              <a:rPr lang="en">
                <a:solidFill>
                  <a:srgbClr val="434343"/>
                </a:solidFill>
              </a:rPr>
              <a:t>;</a:t>
            </a:r>
            <a:br>
              <a:rPr lang="en">
                <a:solidFill>
                  <a:srgbClr val="434343"/>
                </a:solidFill>
              </a:rPr>
            </a:br>
            <a:r>
              <a:rPr lang="en">
                <a:solidFill>
                  <a:srgbClr val="434343"/>
                </a:solidFill>
              </a:rPr>
              <a:t>we owe them </a:t>
            </a:r>
            <a:r>
              <a:rPr b="1" lang="en">
                <a:solidFill>
                  <a:srgbClr val="434343"/>
                </a:solidFill>
              </a:rPr>
              <a:t>proof of their agency</a:t>
            </a:r>
            <a:endParaRPr b="1">
              <a:solidFill>
                <a:srgbClr val="434343"/>
              </a:solidFill>
            </a:endParaRPr>
          </a:p>
          <a:p>
            <a:pPr indent="-342900" lvl="0" marL="457200" rtl="0" algn="l">
              <a:spcBef>
                <a:spcPts val="1000"/>
              </a:spcBef>
              <a:spcAft>
                <a:spcPts val="0"/>
              </a:spcAft>
              <a:buClr>
                <a:srgbClr val="434343"/>
              </a:buClr>
              <a:buSzPts val="1800"/>
              <a:buChar char="●"/>
            </a:pPr>
            <a:r>
              <a:rPr lang="en">
                <a:solidFill>
                  <a:srgbClr val="434343"/>
                </a:solidFill>
              </a:rPr>
              <a:t>Counting as a way of motivating to act</a:t>
            </a:r>
            <a:br>
              <a:rPr lang="en">
                <a:solidFill>
                  <a:srgbClr val="434343"/>
                </a:solidFill>
              </a:rPr>
            </a:br>
            <a:r>
              <a:rPr lang="en">
                <a:solidFill>
                  <a:srgbClr val="434343"/>
                </a:solidFill>
              </a:rPr>
              <a:t>—</a:t>
            </a:r>
            <a:r>
              <a:rPr b="1" lang="en">
                <a:solidFill>
                  <a:srgbClr val="434343"/>
                </a:solidFill>
              </a:rPr>
              <a:t>celebrate small wins</a:t>
            </a:r>
            <a:r>
              <a:rPr lang="en">
                <a:solidFill>
                  <a:srgbClr val="434343"/>
                </a:solidFill>
              </a:rPr>
              <a:t>!</a:t>
            </a:r>
            <a:endParaRPr>
              <a:solidFill>
                <a:srgbClr val="434343"/>
              </a:solidFill>
            </a:endParaRPr>
          </a:p>
          <a:p>
            <a:pPr indent="-342900" lvl="0" marL="457200" rtl="0" algn="l">
              <a:spcBef>
                <a:spcPts val="1000"/>
              </a:spcBef>
              <a:spcAft>
                <a:spcPts val="0"/>
              </a:spcAft>
              <a:buClr>
                <a:srgbClr val="434343"/>
              </a:buClr>
              <a:buSzPts val="1800"/>
              <a:buChar char="●"/>
            </a:pPr>
            <a:r>
              <a:rPr b="1" lang="en">
                <a:solidFill>
                  <a:srgbClr val="434343"/>
                </a:solidFill>
              </a:rPr>
              <a:t>What</a:t>
            </a:r>
            <a:r>
              <a:rPr lang="en">
                <a:solidFill>
                  <a:srgbClr val="434343"/>
                </a:solidFill>
              </a:rPr>
              <a:t> do we count? </a:t>
            </a:r>
            <a:r>
              <a:rPr b="1" lang="en">
                <a:solidFill>
                  <a:srgbClr val="434343"/>
                </a:solidFill>
              </a:rPr>
              <a:t>How </a:t>
            </a:r>
            <a:r>
              <a:rPr lang="en">
                <a:solidFill>
                  <a:srgbClr val="434343"/>
                </a:solidFill>
              </a:rPr>
              <a:t>we count it? MATTERS</a:t>
            </a:r>
            <a:endParaRPr>
              <a:solidFill>
                <a:srgbClr val="434343"/>
              </a:solidFill>
            </a:endParaRPr>
          </a:p>
          <a:p>
            <a:pPr indent="-342900" lvl="0" marL="457200" rtl="0" algn="l">
              <a:spcBef>
                <a:spcPts val="1000"/>
              </a:spcBef>
              <a:spcAft>
                <a:spcPts val="1200"/>
              </a:spcAft>
              <a:buClr>
                <a:srgbClr val="434343"/>
              </a:buClr>
              <a:buSzPts val="1800"/>
              <a:buChar char="●"/>
            </a:pPr>
            <a:r>
              <a:rPr lang="en">
                <a:solidFill>
                  <a:srgbClr val="434343"/>
                </a:solidFill>
              </a:rPr>
              <a:t>Importance of </a:t>
            </a:r>
            <a:r>
              <a:rPr b="1" lang="en">
                <a:solidFill>
                  <a:srgbClr val="434343"/>
                </a:solidFill>
              </a:rPr>
              <a:t>data coordinator’s role</a:t>
            </a:r>
            <a:r>
              <a:rPr lang="en">
                <a:solidFill>
                  <a:srgbClr val="434343"/>
                </a:solidFill>
              </a:rPr>
              <a:t> in campaign operations</a:t>
            </a:r>
            <a:endParaRPr>
              <a:solidFill>
                <a:srgbClr val="434343"/>
              </a:solidFill>
            </a:endParaRPr>
          </a:p>
        </p:txBody>
      </p:sp>
      <p:pic>
        <p:nvPicPr>
          <p:cNvPr id="1169" name="Google Shape;1169;p140"/>
          <p:cNvPicPr preferRelativeResize="0"/>
          <p:nvPr/>
        </p:nvPicPr>
        <p:blipFill>
          <a:blip r:embed="rId3">
            <a:alphaModFix/>
          </a:blip>
          <a:stretch>
            <a:fillRect/>
          </a:stretch>
        </p:blipFill>
        <p:spPr>
          <a:xfrm>
            <a:off x="6447143" y="1152474"/>
            <a:ext cx="2556400" cy="25564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1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Jumping from timeline to snowflake</a:t>
            </a:r>
            <a:endParaRPr/>
          </a:p>
        </p:txBody>
      </p:sp>
      <p:sp>
        <p:nvSpPr>
          <p:cNvPr id="1175" name="Google Shape;1175;p141"/>
          <p:cNvSpPr/>
          <p:nvPr/>
        </p:nvSpPr>
        <p:spPr>
          <a:xfrm>
            <a:off x="7391530" y="3234848"/>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76" name="Google Shape;1176;p141"/>
          <p:cNvGrpSpPr/>
          <p:nvPr/>
        </p:nvGrpSpPr>
        <p:grpSpPr>
          <a:xfrm rot="-720331">
            <a:off x="6437413" y="2788883"/>
            <a:ext cx="651579" cy="788072"/>
            <a:chOff x="5268308" y="3360477"/>
            <a:chExt cx="651597" cy="788094"/>
          </a:xfrm>
        </p:grpSpPr>
        <p:grpSp>
          <p:nvGrpSpPr>
            <p:cNvPr id="1177" name="Google Shape;1177;p141"/>
            <p:cNvGrpSpPr/>
            <p:nvPr/>
          </p:nvGrpSpPr>
          <p:grpSpPr>
            <a:xfrm rot="1640950">
              <a:off x="5406608" y="3407868"/>
              <a:ext cx="374997" cy="693312"/>
              <a:chOff x="5549351" y="3382672"/>
              <a:chExt cx="375007" cy="693330"/>
            </a:xfrm>
          </p:grpSpPr>
          <p:sp>
            <p:nvSpPr>
              <p:cNvPr id="1178" name="Google Shape;1178;p141"/>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141"/>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0" name="Google Shape;1180;p141"/>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181" name="Google Shape;1181;p141"/>
            <p:cNvCxnSpPr>
              <a:stCxn id="1180" idx="7"/>
            </p:cNvCxnSpPr>
            <p:nvPr/>
          </p:nvCxnSpPr>
          <p:spPr>
            <a:xfrm flipH="1" rot="-10079311">
              <a:off x="5653262" y="3910679"/>
              <a:ext cx="172987" cy="98144"/>
            </a:xfrm>
            <a:prstGeom prst="straightConnector1">
              <a:avLst/>
            </a:prstGeom>
            <a:noFill/>
            <a:ln cap="flat" cmpd="sng" w="38100">
              <a:solidFill>
                <a:srgbClr val="434343"/>
              </a:solidFill>
              <a:prstDash val="solid"/>
              <a:round/>
              <a:headEnd len="sm" w="sm" type="none"/>
              <a:tailEnd len="med" w="med" type="none"/>
            </a:ln>
          </p:spPr>
        </p:cxnSp>
        <p:cxnSp>
          <p:nvCxnSpPr>
            <p:cNvPr id="1182" name="Google Shape;1182;p141"/>
            <p:cNvCxnSpPr>
              <a:stCxn id="1178" idx="6"/>
            </p:cNvCxnSpPr>
            <p:nvPr/>
          </p:nvCxnSpPr>
          <p:spPr>
            <a:xfrm rot="720326">
              <a:off x="5581111" y="3782793"/>
              <a:ext cx="295667" cy="82198"/>
            </a:xfrm>
            <a:prstGeom prst="straightConnector1">
              <a:avLst/>
            </a:prstGeom>
            <a:noFill/>
            <a:ln cap="flat" cmpd="sng" w="38100">
              <a:solidFill>
                <a:srgbClr val="434343"/>
              </a:solidFill>
              <a:prstDash val="solid"/>
              <a:round/>
              <a:headEnd len="sm" w="sm" type="none"/>
              <a:tailEnd len="med" w="med" type="none"/>
            </a:ln>
          </p:spPr>
        </p:cxnSp>
        <p:cxnSp>
          <p:nvCxnSpPr>
            <p:cNvPr id="1183" name="Google Shape;1183;p141"/>
            <p:cNvCxnSpPr>
              <a:stCxn id="1179" idx="5"/>
            </p:cNvCxnSpPr>
            <p:nvPr/>
          </p:nvCxnSpPr>
          <p:spPr>
            <a:xfrm rot="720467">
              <a:off x="5795716" y="3668301"/>
              <a:ext cx="96614" cy="163454"/>
            </a:xfrm>
            <a:prstGeom prst="straightConnector1">
              <a:avLst/>
            </a:prstGeom>
            <a:noFill/>
            <a:ln cap="flat" cmpd="sng" w="38100">
              <a:solidFill>
                <a:srgbClr val="434343"/>
              </a:solidFill>
              <a:prstDash val="solid"/>
              <a:round/>
              <a:headEnd len="sm" w="sm" type="none"/>
              <a:tailEnd len="med" w="med" type="none"/>
            </a:ln>
          </p:spPr>
        </p:cxnSp>
        <p:cxnSp>
          <p:nvCxnSpPr>
            <p:cNvPr id="1184" name="Google Shape;1184;p141"/>
            <p:cNvCxnSpPr>
              <a:stCxn id="1178" idx="5"/>
              <a:endCxn id="1180" idx="1"/>
            </p:cNvCxnSpPr>
            <p:nvPr/>
          </p:nvCxnSpPr>
          <p:spPr>
            <a:xfrm rot="708593">
              <a:off x="5528231" y="3801961"/>
              <a:ext cx="33714" cy="92612"/>
            </a:xfrm>
            <a:prstGeom prst="straightConnector1">
              <a:avLst/>
            </a:prstGeom>
            <a:noFill/>
            <a:ln cap="flat" cmpd="sng" w="38100">
              <a:solidFill>
                <a:srgbClr val="434343"/>
              </a:solidFill>
              <a:prstDash val="solid"/>
              <a:round/>
              <a:headEnd len="sm" w="sm" type="none"/>
              <a:tailEnd len="med" w="med" type="none"/>
            </a:ln>
          </p:spPr>
        </p:cxnSp>
        <p:cxnSp>
          <p:nvCxnSpPr>
            <p:cNvPr id="1185" name="Google Shape;1185;p141"/>
            <p:cNvCxnSpPr>
              <a:stCxn id="1179" idx="3"/>
              <a:endCxn id="1178" idx="7"/>
            </p:cNvCxnSpPr>
            <p:nvPr/>
          </p:nvCxnSpPr>
          <p:spPr>
            <a:xfrm flipH="1" rot="714035">
              <a:off x="5604998" y="3625521"/>
              <a:ext cx="74195" cy="64430"/>
            </a:xfrm>
            <a:prstGeom prst="straightConnector1">
              <a:avLst/>
            </a:prstGeom>
            <a:noFill/>
            <a:ln cap="flat" cmpd="sng" w="38100">
              <a:solidFill>
                <a:srgbClr val="434343"/>
              </a:solidFill>
              <a:prstDash val="solid"/>
              <a:round/>
              <a:headEnd len="sm" w="sm" type="none"/>
              <a:tailEnd len="med" w="med" type="none"/>
            </a:ln>
          </p:spPr>
        </p:cxnSp>
      </p:grpSp>
      <p:grpSp>
        <p:nvGrpSpPr>
          <p:cNvPr id="1186" name="Google Shape;1186;p141"/>
          <p:cNvGrpSpPr/>
          <p:nvPr/>
        </p:nvGrpSpPr>
        <p:grpSpPr>
          <a:xfrm rot="3801485">
            <a:off x="7156377" y="2177937"/>
            <a:ext cx="665995" cy="788071"/>
            <a:chOff x="5268308" y="3360477"/>
            <a:chExt cx="666015" cy="788094"/>
          </a:xfrm>
        </p:grpSpPr>
        <p:grpSp>
          <p:nvGrpSpPr>
            <p:cNvPr id="1187" name="Google Shape;1187;p141"/>
            <p:cNvGrpSpPr/>
            <p:nvPr/>
          </p:nvGrpSpPr>
          <p:grpSpPr>
            <a:xfrm rot="1640950">
              <a:off x="5406608" y="3407868"/>
              <a:ext cx="374997" cy="693312"/>
              <a:chOff x="5549351" y="3382672"/>
              <a:chExt cx="375007" cy="693330"/>
            </a:xfrm>
          </p:grpSpPr>
          <p:sp>
            <p:nvSpPr>
              <p:cNvPr id="1188" name="Google Shape;1188;p141"/>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141"/>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0" name="Google Shape;1190;p141"/>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191" name="Google Shape;1191;p141"/>
            <p:cNvCxnSpPr>
              <a:stCxn id="1190" idx="7"/>
            </p:cNvCxnSpPr>
            <p:nvPr/>
          </p:nvCxnSpPr>
          <p:spPr>
            <a:xfrm rot="-3802769">
              <a:off x="5670460" y="3888442"/>
              <a:ext cx="138592" cy="142616"/>
            </a:xfrm>
            <a:prstGeom prst="straightConnector1">
              <a:avLst/>
            </a:prstGeom>
            <a:noFill/>
            <a:ln cap="flat" cmpd="sng" w="38100">
              <a:solidFill>
                <a:srgbClr val="434343"/>
              </a:solidFill>
              <a:prstDash val="solid"/>
              <a:round/>
              <a:headEnd len="sm" w="sm" type="none"/>
              <a:tailEnd len="med" w="med" type="none"/>
            </a:ln>
          </p:spPr>
        </p:cxnSp>
        <p:cxnSp>
          <p:nvCxnSpPr>
            <p:cNvPr id="1192" name="Google Shape;1192;p141"/>
            <p:cNvCxnSpPr>
              <a:stCxn id="1188" idx="6"/>
            </p:cNvCxnSpPr>
            <p:nvPr/>
          </p:nvCxnSpPr>
          <p:spPr>
            <a:xfrm flipH="1" rot="-3806097">
              <a:off x="5726596" y="3670476"/>
              <a:ext cx="4696" cy="306834"/>
            </a:xfrm>
            <a:prstGeom prst="straightConnector1">
              <a:avLst/>
            </a:prstGeom>
            <a:noFill/>
            <a:ln cap="flat" cmpd="sng" w="38100">
              <a:solidFill>
                <a:srgbClr val="434343"/>
              </a:solidFill>
              <a:prstDash val="solid"/>
              <a:round/>
              <a:headEnd len="sm" w="sm" type="none"/>
              <a:tailEnd len="med" w="med" type="none"/>
            </a:ln>
          </p:spPr>
        </p:cxnSp>
        <p:cxnSp>
          <p:nvCxnSpPr>
            <p:cNvPr id="1193" name="Google Shape;1193;p141"/>
            <p:cNvCxnSpPr>
              <a:stCxn id="1189" idx="5"/>
            </p:cNvCxnSpPr>
            <p:nvPr/>
          </p:nvCxnSpPr>
          <p:spPr>
            <a:xfrm flipH="1" rot="-3799194">
              <a:off x="5777209" y="3682544"/>
              <a:ext cx="133628" cy="134969"/>
            </a:xfrm>
            <a:prstGeom prst="straightConnector1">
              <a:avLst/>
            </a:prstGeom>
            <a:noFill/>
            <a:ln cap="flat" cmpd="sng" w="38100">
              <a:solidFill>
                <a:srgbClr val="434343"/>
              </a:solidFill>
              <a:prstDash val="solid"/>
              <a:round/>
              <a:headEnd len="sm" w="sm" type="none"/>
              <a:tailEnd len="med" w="med" type="none"/>
            </a:ln>
          </p:spPr>
        </p:cxnSp>
        <p:cxnSp>
          <p:nvCxnSpPr>
            <p:cNvPr id="1194" name="Google Shape;1194;p141"/>
            <p:cNvCxnSpPr>
              <a:stCxn id="1188" idx="5"/>
              <a:endCxn id="1190" idx="1"/>
            </p:cNvCxnSpPr>
            <p:nvPr/>
          </p:nvCxnSpPr>
          <p:spPr>
            <a:xfrm flipH="1" rot="-3800396">
              <a:off x="5504637" y="3820227"/>
              <a:ext cx="80901" cy="56081"/>
            </a:xfrm>
            <a:prstGeom prst="straightConnector1">
              <a:avLst/>
            </a:prstGeom>
            <a:noFill/>
            <a:ln cap="flat" cmpd="sng" w="38100">
              <a:solidFill>
                <a:srgbClr val="434343"/>
              </a:solidFill>
              <a:prstDash val="solid"/>
              <a:round/>
              <a:headEnd len="sm" w="sm" type="none"/>
              <a:tailEnd len="med" w="med" type="none"/>
            </a:ln>
          </p:spPr>
        </p:cxnSp>
        <p:cxnSp>
          <p:nvCxnSpPr>
            <p:cNvPr id="1195" name="Google Shape;1195;p141"/>
            <p:cNvCxnSpPr>
              <a:stCxn id="1189" idx="3"/>
              <a:endCxn id="1188" idx="7"/>
            </p:cNvCxnSpPr>
            <p:nvPr/>
          </p:nvCxnSpPr>
          <p:spPr>
            <a:xfrm rot="6999604">
              <a:off x="5601795" y="3629881"/>
              <a:ext cx="80901" cy="55410"/>
            </a:xfrm>
            <a:prstGeom prst="straightConnector1">
              <a:avLst/>
            </a:prstGeom>
            <a:noFill/>
            <a:ln cap="flat" cmpd="sng" w="38100">
              <a:solidFill>
                <a:srgbClr val="434343"/>
              </a:solidFill>
              <a:prstDash val="solid"/>
              <a:round/>
              <a:headEnd len="sm" w="sm" type="none"/>
              <a:tailEnd len="med" w="med" type="none"/>
            </a:ln>
          </p:spPr>
        </p:cxnSp>
      </p:grpSp>
      <p:grpSp>
        <p:nvGrpSpPr>
          <p:cNvPr id="1196" name="Google Shape;1196;p141"/>
          <p:cNvGrpSpPr/>
          <p:nvPr/>
        </p:nvGrpSpPr>
        <p:grpSpPr>
          <a:xfrm rot="8234464">
            <a:off x="7864959" y="2783674"/>
            <a:ext cx="667800" cy="788076"/>
            <a:chOff x="5268308" y="3360477"/>
            <a:chExt cx="667815" cy="788094"/>
          </a:xfrm>
        </p:grpSpPr>
        <p:grpSp>
          <p:nvGrpSpPr>
            <p:cNvPr id="1197" name="Google Shape;1197;p141"/>
            <p:cNvGrpSpPr/>
            <p:nvPr/>
          </p:nvGrpSpPr>
          <p:grpSpPr>
            <a:xfrm rot="1640950">
              <a:off x="5406608" y="3407868"/>
              <a:ext cx="374997" cy="693312"/>
              <a:chOff x="5549351" y="3382672"/>
              <a:chExt cx="375007" cy="693330"/>
            </a:xfrm>
          </p:grpSpPr>
          <p:sp>
            <p:nvSpPr>
              <p:cNvPr id="1198" name="Google Shape;1198;p141"/>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9" name="Google Shape;1199;p141"/>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0" name="Google Shape;1200;p141"/>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201" name="Google Shape;1201;p141"/>
            <p:cNvCxnSpPr>
              <a:stCxn id="1200" idx="7"/>
            </p:cNvCxnSpPr>
            <p:nvPr/>
          </p:nvCxnSpPr>
          <p:spPr>
            <a:xfrm flipH="1" rot="-8233294">
              <a:off x="5690504" y="3873346"/>
              <a:ext cx="98503" cy="172809"/>
            </a:xfrm>
            <a:prstGeom prst="straightConnector1">
              <a:avLst/>
            </a:prstGeom>
            <a:noFill/>
            <a:ln cap="flat" cmpd="sng" w="38100">
              <a:solidFill>
                <a:srgbClr val="434343"/>
              </a:solidFill>
              <a:prstDash val="solid"/>
              <a:round/>
              <a:headEnd len="sm" w="sm" type="none"/>
              <a:tailEnd len="med" w="med" type="none"/>
            </a:ln>
          </p:spPr>
        </p:cxnSp>
        <p:cxnSp>
          <p:nvCxnSpPr>
            <p:cNvPr id="1202" name="Google Shape;1202;p141"/>
            <p:cNvCxnSpPr>
              <a:stCxn id="1198" idx="6"/>
            </p:cNvCxnSpPr>
            <p:nvPr/>
          </p:nvCxnSpPr>
          <p:spPr>
            <a:xfrm flipH="1" rot="-8235468">
              <a:off x="5580867" y="3783662"/>
              <a:ext cx="296154" cy="80461"/>
            </a:xfrm>
            <a:prstGeom prst="straightConnector1">
              <a:avLst/>
            </a:prstGeom>
            <a:noFill/>
            <a:ln cap="flat" cmpd="sng" w="38100">
              <a:solidFill>
                <a:srgbClr val="434343"/>
              </a:solidFill>
              <a:prstDash val="solid"/>
              <a:round/>
              <a:headEnd len="sm" w="sm" type="none"/>
              <a:tailEnd len="med" w="med" type="none"/>
            </a:ln>
          </p:spPr>
        </p:cxnSp>
        <p:cxnSp>
          <p:nvCxnSpPr>
            <p:cNvPr id="1203" name="Google Shape;1203;p141"/>
            <p:cNvCxnSpPr>
              <a:stCxn id="1199" idx="5"/>
            </p:cNvCxnSpPr>
            <p:nvPr/>
          </p:nvCxnSpPr>
          <p:spPr>
            <a:xfrm rot="2564312">
              <a:off x="5760696" y="3704490"/>
              <a:ext cx="166653" cy="91076"/>
            </a:xfrm>
            <a:prstGeom prst="straightConnector1">
              <a:avLst/>
            </a:prstGeom>
            <a:noFill/>
            <a:ln cap="flat" cmpd="sng" w="38100">
              <a:solidFill>
                <a:srgbClr val="434343"/>
              </a:solidFill>
              <a:prstDash val="solid"/>
              <a:round/>
              <a:headEnd len="sm" w="sm" type="none"/>
              <a:tailEnd len="med" w="med" type="none"/>
            </a:ln>
          </p:spPr>
        </p:cxnSp>
        <p:cxnSp>
          <p:nvCxnSpPr>
            <p:cNvPr id="1204" name="Google Shape;1204;p141"/>
            <p:cNvCxnSpPr>
              <a:stCxn id="1198" idx="5"/>
              <a:endCxn id="1200" idx="1"/>
            </p:cNvCxnSpPr>
            <p:nvPr/>
          </p:nvCxnSpPr>
          <p:spPr>
            <a:xfrm rot="2566377">
              <a:off x="5506875" y="3817168"/>
              <a:ext cx="76425" cy="62198"/>
            </a:xfrm>
            <a:prstGeom prst="straightConnector1">
              <a:avLst/>
            </a:prstGeom>
            <a:noFill/>
            <a:ln cap="flat" cmpd="sng" w="38100">
              <a:solidFill>
                <a:srgbClr val="434343"/>
              </a:solidFill>
              <a:prstDash val="solid"/>
              <a:round/>
              <a:headEnd len="sm" w="sm" type="none"/>
              <a:tailEnd len="med" w="med" type="none"/>
            </a:ln>
          </p:spPr>
        </p:cxnSp>
        <p:cxnSp>
          <p:nvCxnSpPr>
            <p:cNvPr id="1205" name="Google Shape;1205;p141"/>
            <p:cNvCxnSpPr>
              <a:stCxn id="1199" idx="3"/>
              <a:endCxn id="1198" idx="7"/>
            </p:cNvCxnSpPr>
            <p:nvPr/>
          </p:nvCxnSpPr>
          <p:spPr>
            <a:xfrm flipH="1" rot="2581504">
              <a:off x="5626857" y="3610988"/>
              <a:ext cx="30777" cy="93196"/>
            </a:xfrm>
            <a:prstGeom prst="straightConnector1">
              <a:avLst/>
            </a:prstGeom>
            <a:noFill/>
            <a:ln cap="flat" cmpd="sng" w="38100">
              <a:solidFill>
                <a:srgbClr val="434343"/>
              </a:solidFill>
              <a:prstDash val="solid"/>
              <a:round/>
              <a:headEnd len="sm" w="sm" type="none"/>
              <a:tailEnd len="med" w="med" type="none"/>
            </a:ln>
          </p:spPr>
        </p:cxnSp>
      </p:grpSp>
      <p:grpSp>
        <p:nvGrpSpPr>
          <p:cNvPr id="1206" name="Google Shape;1206;p141"/>
          <p:cNvGrpSpPr/>
          <p:nvPr/>
        </p:nvGrpSpPr>
        <p:grpSpPr>
          <a:xfrm rot="-8960807">
            <a:off x="7554530" y="3549932"/>
            <a:ext cx="651545" cy="788031"/>
            <a:chOff x="5268308" y="3360477"/>
            <a:chExt cx="651597" cy="788094"/>
          </a:xfrm>
        </p:grpSpPr>
        <p:grpSp>
          <p:nvGrpSpPr>
            <p:cNvPr id="1207" name="Google Shape;1207;p141"/>
            <p:cNvGrpSpPr/>
            <p:nvPr/>
          </p:nvGrpSpPr>
          <p:grpSpPr>
            <a:xfrm rot="1640950">
              <a:off x="5406608" y="3407868"/>
              <a:ext cx="374997" cy="693312"/>
              <a:chOff x="5549351" y="3382672"/>
              <a:chExt cx="375007" cy="693330"/>
            </a:xfrm>
          </p:grpSpPr>
          <p:sp>
            <p:nvSpPr>
              <p:cNvPr id="1208" name="Google Shape;1208;p141"/>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9" name="Google Shape;1209;p141"/>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0" name="Google Shape;1210;p141"/>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211" name="Google Shape;1211;p141"/>
            <p:cNvCxnSpPr>
              <a:stCxn id="1210" idx="7"/>
            </p:cNvCxnSpPr>
            <p:nvPr/>
          </p:nvCxnSpPr>
          <p:spPr>
            <a:xfrm rot="-1839549">
              <a:off x="5642978" y="3937216"/>
              <a:ext cx="193556" cy="45070"/>
            </a:xfrm>
            <a:prstGeom prst="straightConnector1">
              <a:avLst/>
            </a:prstGeom>
            <a:noFill/>
            <a:ln cap="flat" cmpd="sng" w="38100">
              <a:solidFill>
                <a:srgbClr val="434343"/>
              </a:solidFill>
              <a:prstDash val="solid"/>
              <a:round/>
              <a:headEnd len="sm" w="sm" type="none"/>
              <a:tailEnd len="med" w="med" type="none"/>
            </a:ln>
          </p:spPr>
        </p:cxnSp>
        <p:cxnSp>
          <p:nvCxnSpPr>
            <p:cNvPr id="1212" name="Google Shape;1212;p141"/>
            <p:cNvCxnSpPr>
              <a:stCxn id="1208" idx="6"/>
            </p:cNvCxnSpPr>
            <p:nvPr/>
          </p:nvCxnSpPr>
          <p:spPr>
            <a:xfrm rot="-1839243">
              <a:off x="5648038" y="3693492"/>
              <a:ext cx="161811" cy="260802"/>
            </a:xfrm>
            <a:prstGeom prst="straightConnector1">
              <a:avLst/>
            </a:prstGeom>
            <a:noFill/>
            <a:ln cap="flat" cmpd="sng" w="38100">
              <a:solidFill>
                <a:srgbClr val="434343"/>
              </a:solidFill>
              <a:prstDash val="solid"/>
              <a:round/>
              <a:headEnd len="sm" w="sm" type="none"/>
              <a:tailEnd len="med" w="med" type="none"/>
            </a:ln>
          </p:spPr>
        </p:cxnSp>
        <p:cxnSp>
          <p:nvCxnSpPr>
            <p:cNvPr id="1213" name="Google Shape;1213;p141"/>
            <p:cNvCxnSpPr>
              <a:stCxn id="1209" idx="5"/>
            </p:cNvCxnSpPr>
            <p:nvPr/>
          </p:nvCxnSpPr>
          <p:spPr>
            <a:xfrm flipH="1" rot="-1826615">
              <a:off x="5824188" y="3657083"/>
              <a:ext cx="39669" cy="185890"/>
            </a:xfrm>
            <a:prstGeom prst="straightConnector1">
              <a:avLst/>
            </a:prstGeom>
            <a:noFill/>
            <a:ln cap="flat" cmpd="sng" w="38100">
              <a:solidFill>
                <a:srgbClr val="434343"/>
              </a:solidFill>
              <a:prstDash val="solid"/>
              <a:round/>
              <a:headEnd len="sm" w="sm" type="none"/>
              <a:tailEnd len="med" w="med" type="none"/>
            </a:ln>
          </p:spPr>
        </p:cxnSp>
        <p:cxnSp>
          <p:nvCxnSpPr>
            <p:cNvPr id="1214" name="Google Shape;1214;p141"/>
            <p:cNvCxnSpPr>
              <a:stCxn id="1208" idx="5"/>
              <a:endCxn id="1210" idx="1"/>
            </p:cNvCxnSpPr>
            <p:nvPr/>
          </p:nvCxnSpPr>
          <p:spPr>
            <a:xfrm flipH="1" rot="-1839040">
              <a:off x="5526407" y="3802734"/>
              <a:ext cx="37662" cy="91067"/>
            </a:xfrm>
            <a:prstGeom prst="straightConnector1">
              <a:avLst/>
            </a:prstGeom>
            <a:noFill/>
            <a:ln cap="flat" cmpd="sng" w="38100">
              <a:solidFill>
                <a:srgbClr val="434343"/>
              </a:solidFill>
              <a:prstDash val="solid"/>
              <a:round/>
              <a:headEnd len="sm" w="sm" type="none"/>
              <a:tailEnd len="med" w="med" type="none"/>
            </a:ln>
          </p:spPr>
        </p:cxnSp>
        <p:cxnSp>
          <p:nvCxnSpPr>
            <p:cNvPr id="1215" name="Google Shape;1215;p141"/>
            <p:cNvCxnSpPr>
              <a:stCxn id="1209" idx="3"/>
              <a:endCxn id="1208" idx="7"/>
            </p:cNvCxnSpPr>
            <p:nvPr/>
          </p:nvCxnSpPr>
          <p:spPr>
            <a:xfrm rot="8956604">
              <a:off x="5593214" y="3656321"/>
              <a:ext cx="98064" cy="2830"/>
            </a:xfrm>
            <a:prstGeom prst="straightConnector1">
              <a:avLst/>
            </a:prstGeom>
            <a:noFill/>
            <a:ln cap="flat" cmpd="sng" w="38100">
              <a:solidFill>
                <a:srgbClr val="434343"/>
              </a:solidFill>
              <a:prstDash val="solid"/>
              <a:round/>
              <a:headEnd len="sm" w="sm" type="none"/>
              <a:tailEnd len="med" w="med" type="none"/>
            </a:ln>
          </p:spPr>
        </p:cxnSp>
      </p:grpSp>
      <p:grpSp>
        <p:nvGrpSpPr>
          <p:cNvPr id="1216" name="Google Shape;1216;p141"/>
          <p:cNvGrpSpPr/>
          <p:nvPr/>
        </p:nvGrpSpPr>
        <p:grpSpPr>
          <a:xfrm rot="-5140560">
            <a:off x="6760218" y="3548180"/>
            <a:ext cx="651628" cy="788131"/>
            <a:chOff x="5268308" y="3360477"/>
            <a:chExt cx="651597" cy="788094"/>
          </a:xfrm>
        </p:grpSpPr>
        <p:grpSp>
          <p:nvGrpSpPr>
            <p:cNvPr id="1217" name="Google Shape;1217;p141"/>
            <p:cNvGrpSpPr/>
            <p:nvPr/>
          </p:nvGrpSpPr>
          <p:grpSpPr>
            <a:xfrm rot="1640950">
              <a:off x="5406608" y="3407868"/>
              <a:ext cx="374997" cy="693312"/>
              <a:chOff x="5549351" y="3382672"/>
              <a:chExt cx="375007" cy="693330"/>
            </a:xfrm>
          </p:grpSpPr>
          <p:sp>
            <p:nvSpPr>
              <p:cNvPr id="1218" name="Google Shape;1218;p141"/>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9" name="Google Shape;1219;p141"/>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0" name="Google Shape;1220;p141"/>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221" name="Google Shape;1221;p141"/>
            <p:cNvCxnSpPr>
              <a:stCxn id="1220" idx="7"/>
            </p:cNvCxnSpPr>
            <p:nvPr/>
          </p:nvCxnSpPr>
          <p:spPr>
            <a:xfrm rot="-5649990">
              <a:off x="5717046" y="3863021"/>
              <a:ext cx="45420" cy="193459"/>
            </a:xfrm>
            <a:prstGeom prst="straightConnector1">
              <a:avLst/>
            </a:prstGeom>
            <a:noFill/>
            <a:ln cap="flat" cmpd="sng" w="38100">
              <a:solidFill>
                <a:srgbClr val="434343"/>
              </a:solidFill>
              <a:prstDash val="solid"/>
              <a:round/>
              <a:headEnd len="sm" w="sm" type="none"/>
              <a:tailEnd len="med" w="med" type="none"/>
            </a:ln>
          </p:spPr>
        </p:cxnSp>
        <p:cxnSp>
          <p:nvCxnSpPr>
            <p:cNvPr id="1222" name="Google Shape;1222;p141"/>
            <p:cNvCxnSpPr>
              <a:stCxn id="1218" idx="6"/>
            </p:cNvCxnSpPr>
            <p:nvPr/>
          </p:nvCxnSpPr>
          <p:spPr>
            <a:xfrm flipH="1" rot="-5660996">
              <a:off x="5647861" y="3693616"/>
              <a:ext cx="162167" cy="260553"/>
            </a:xfrm>
            <a:prstGeom prst="straightConnector1">
              <a:avLst/>
            </a:prstGeom>
            <a:noFill/>
            <a:ln cap="flat" cmpd="sng" w="38100">
              <a:solidFill>
                <a:srgbClr val="434343"/>
              </a:solidFill>
              <a:prstDash val="solid"/>
              <a:round/>
              <a:headEnd len="sm" w="sm" type="none"/>
              <a:tailEnd len="med" w="med" type="none"/>
            </a:ln>
          </p:spPr>
        </p:cxnSp>
        <p:cxnSp>
          <p:nvCxnSpPr>
            <p:cNvPr id="1223" name="Google Shape;1223;p141"/>
            <p:cNvCxnSpPr>
              <a:stCxn id="1219" idx="5"/>
            </p:cNvCxnSpPr>
            <p:nvPr/>
          </p:nvCxnSpPr>
          <p:spPr>
            <a:xfrm flipH="1" rot="-5657908">
              <a:off x="5751964" y="3726559"/>
              <a:ext cx="184118" cy="46938"/>
            </a:xfrm>
            <a:prstGeom prst="straightConnector1">
              <a:avLst/>
            </a:prstGeom>
            <a:noFill/>
            <a:ln cap="flat" cmpd="sng" w="38100">
              <a:solidFill>
                <a:srgbClr val="434343"/>
              </a:solidFill>
              <a:prstDash val="solid"/>
              <a:round/>
              <a:headEnd len="sm" w="sm" type="none"/>
              <a:tailEnd len="med" w="med" type="none"/>
            </a:ln>
          </p:spPr>
        </p:cxnSp>
        <p:cxnSp>
          <p:nvCxnSpPr>
            <p:cNvPr id="1224" name="Google Shape;1224;p141"/>
            <p:cNvCxnSpPr>
              <a:stCxn id="1218" idx="5"/>
              <a:endCxn id="1220" idx="1"/>
            </p:cNvCxnSpPr>
            <p:nvPr/>
          </p:nvCxnSpPr>
          <p:spPr>
            <a:xfrm flipH="1" rot="-5662314">
              <a:off x="5495895" y="3845103"/>
              <a:ext cx="98386" cy="6329"/>
            </a:xfrm>
            <a:prstGeom prst="straightConnector1">
              <a:avLst/>
            </a:prstGeom>
            <a:noFill/>
            <a:ln cap="flat" cmpd="sng" w="38100">
              <a:solidFill>
                <a:srgbClr val="434343"/>
              </a:solidFill>
              <a:prstDash val="solid"/>
              <a:round/>
              <a:headEnd len="sm" w="sm" type="none"/>
              <a:tailEnd len="med" w="med" type="none"/>
            </a:ln>
          </p:spPr>
        </p:cxnSp>
        <p:cxnSp>
          <p:nvCxnSpPr>
            <p:cNvPr id="1225" name="Google Shape;1225;p141"/>
            <p:cNvCxnSpPr>
              <a:stCxn id="1219" idx="3"/>
              <a:endCxn id="1218" idx="7"/>
            </p:cNvCxnSpPr>
            <p:nvPr/>
          </p:nvCxnSpPr>
          <p:spPr>
            <a:xfrm rot="5147679">
              <a:off x="5621791" y="3613063"/>
              <a:ext cx="40910" cy="89045"/>
            </a:xfrm>
            <a:prstGeom prst="straightConnector1">
              <a:avLst/>
            </a:prstGeom>
            <a:noFill/>
            <a:ln cap="flat" cmpd="sng" w="38100">
              <a:solidFill>
                <a:srgbClr val="434343"/>
              </a:solidFill>
              <a:prstDash val="solid"/>
              <a:round/>
              <a:headEnd len="sm" w="sm" type="none"/>
              <a:tailEnd len="med" w="med" type="none"/>
            </a:ln>
          </p:spPr>
        </p:cxnSp>
      </p:grpSp>
      <p:grpSp>
        <p:nvGrpSpPr>
          <p:cNvPr id="1226" name="Google Shape;1226;p141"/>
          <p:cNvGrpSpPr/>
          <p:nvPr/>
        </p:nvGrpSpPr>
        <p:grpSpPr>
          <a:xfrm>
            <a:off x="7005260" y="2833190"/>
            <a:ext cx="956361" cy="917706"/>
            <a:chOff x="6542868" y="3227306"/>
            <a:chExt cx="956361" cy="917706"/>
          </a:xfrm>
        </p:grpSpPr>
        <p:cxnSp>
          <p:nvCxnSpPr>
            <p:cNvPr id="1227" name="Google Shape;1227;p141"/>
            <p:cNvCxnSpPr>
              <a:stCxn id="1228" idx="1"/>
              <a:endCxn id="1229" idx="5"/>
            </p:cNvCxnSpPr>
            <p:nvPr/>
          </p:nvCxnSpPr>
          <p:spPr>
            <a:xfrm rot="10800000">
              <a:off x="7087564" y="3387949"/>
              <a:ext cx="233700" cy="222900"/>
            </a:xfrm>
            <a:prstGeom prst="straightConnector1">
              <a:avLst/>
            </a:prstGeom>
            <a:noFill/>
            <a:ln cap="flat" cmpd="sng" w="38100">
              <a:solidFill>
                <a:srgbClr val="434343"/>
              </a:solidFill>
              <a:prstDash val="solid"/>
              <a:round/>
              <a:headEnd len="sm" w="sm" type="none"/>
              <a:tailEnd len="med" w="med" type="none"/>
            </a:ln>
          </p:spPr>
        </p:cxnSp>
        <p:cxnSp>
          <p:nvCxnSpPr>
            <p:cNvPr id="1230" name="Google Shape;1230;p141"/>
            <p:cNvCxnSpPr>
              <a:stCxn id="1231" idx="7"/>
              <a:endCxn id="1229" idx="3"/>
            </p:cNvCxnSpPr>
            <p:nvPr/>
          </p:nvCxnSpPr>
          <p:spPr>
            <a:xfrm flipH="1" rot="10800000">
              <a:off x="6724163" y="3387908"/>
              <a:ext cx="232200" cy="224700"/>
            </a:xfrm>
            <a:prstGeom prst="straightConnector1">
              <a:avLst/>
            </a:prstGeom>
            <a:noFill/>
            <a:ln cap="flat" cmpd="sng" w="38100">
              <a:solidFill>
                <a:srgbClr val="434343"/>
              </a:solidFill>
              <a:prstDash val="solid"/>
              <a:round/>
              <a:headEnd len="sm" w="sm" type="none"/>
              <a:tailEnd len="med" w="med" type="none"/>
            </a:ln>
          </p:spPr>
        </p:cxnSp>
        <p:cxnSp>
          <p:nvCxnSpPr>
            <p:cNvPr id="1232" name="Google Shape;1232;p141"/>
            <p:cNvCxnSpPr>
              <a:stCxn id="1231" idx="5"/>
              <a:endCxn id="1233" idx="0"/>
            </p:cNvCxnSpPr>
            <p:nvPr/>
          </p:nvCxnSpPr>
          <p:spPr>
            <a:xfrm>
              <a:off x="6703798" y="3744129"/>
              <a:ext cx="85200" cy="197400"/>
            </a:xfrm>
            <a:prstGeom prst="straightConnector1">
              <a:avLst/>
            </a:prstGeom>
            <a:noFill/>
            <a:ln cap="flat" cmpd="sng" w="38100">
              <a:solidFill>
                <a:srgbClr val="434343"/>
              </a:solidFill>
              <a:prstDash val="solid"/>
              <a:round/>
              <a:headEnd len="sm" w="sm" type="none"/>
              <a:tailEnd len="med" w="med" type="none"/>
            </a:ln>
          </p:spPr>
        </p:cxnSp>
        <p:cxnSp>
          <p:nvCxnSpPr>
            <p:cNvPr id="1234" name="Google Shape;1234;p141"/>
            <p:cNvCxnSpPr>
              <a:stCxn id="1228" idx="3"/>
              <a:endCxn id="1235" idx="0"/>
            </p:cNvCxnSpPr>
            <p:nvPr/>
          </p:nvCxnSpPr>
          <p:spPr>
            <a:xfrm flipH="1">
              <a:off x="7252646" y="3742795"/>
              <a:ext cx="85800" cy="198300"/>
            </a:xfrm>
            <a:prstGeom prst="straightConnector1">
              <a:avLst/>
            </a:prstGeom>
            <a:noFill/>
            <a:ln cap="flat" cmpd="sng" w="38100">
              <a:solidFill>
                <a:srgbClr val="434343"/>
              </a:solidFill>
              <a:prstDash val="solid"/>
              <a:round/>
              <a:headEnd len="sm" w="sm" type="none"/>
              <a:tailEnd len="med" w="med" type="none"/>
            </a:ln>
          </p:spPr>
        </p:cxnSp>
        <p:cxnSp>
          <p:nvCxnSpPr>
            <p:cNvPr id="1236" name="Google Shape;1236;p141"/>
            <p:cNvCxnSpPr>
              <a:stCxn id="1235" idx="2"/>
              <a:endCxn id="1233" idx="6"/>
            </p:cNvCxnSpPr>
            <p:nvPr/>
          </p:nvCxnSpPr>
          <p:spPr>
            <a:xfrm rot="10800000">
              <a:off x="6899235" y="4014248"/>
              <a:ext cx="245100" cy="2400"/>
            </a:xfrm>
            <a:prstGeom prst="straightConnector1">
              <a:avLst/>
            </a:prstGeom>
            <a:noFill/>
            <a:ln cap="flat" cmpd="sng" w="38100">
              <a:solidFill>
                <a:srgbClr val="434343"/>
              </a:solidFill>
              <a:prstDash val="solid"/>
              <a:round/>
              <a:headEnd len="sm" w="sm" type="none"/>
              <a:tailEnd len="med" w="med" type="none"/>
            </a:ln>
          </p:spPr>
        </p:cxnSp>
        <p:cxnSp>
          <p:nvCxnSpPr>
            <p:cNvPr id="1237" name="Google Shape;1237;p141"/>
            <p:cNvCxnSpPr>
              <a:stCxn id="1235" idx="1"/>
              <a:endCxn id="1175" idx="5"/>
            </p:cNvCxnSpPr>
            <p:nvPr/>
          </p:nvCxnSpPr>
          <p:spPr>
            <a:xfrm rot="10800000">
              <a:off x="7087544" y="3789476"/>
              <a:ext cx="95700" cy="166800"/>
            </a:xfrm>
            <a:prstGeom prst="straightConnector1">
              <a:avLst/>
            </a:prstGeom>
            <a:noFill/>
            <a:ln cap="flat" cmpd="sng" w="38100">
              <a:solidFill>
                <a:srgbClr val="434343"/>
              </a:solidFill>
              <a:prstDash val="solid"/>
              <a:round/>
              <a:headEnd len="sm" w="sm" type="none"/>
              <a:tailEnd len="med" w="med" type="none"/>
            </a:ln>
          </p:spPr>
        </p:cxnSp>
        <p:cxnSp>
          <p:nvCxnSpPr>
            <p:cNvPr id="1238" name="Google Shape;1238;p141"/>
            <p:cNvCxnSpPr>
              <a:stCxn id="1233" idx="7"/>
              <a:endCxn id="1175" idx="3"/>
            </p:cNvCxnSpPr>
            <p:nvPr/>
          </p:nvCxnSpPr>
          <p:spPr>
            <a:xfrm flipH="1" rot="10800000">
              <a:off x="6858805" y="3789455"/>
              <a:ext cx="97500" cy="165300"/>
            </a:xfrm>
            <a:prstGeom prst="straightConnector1">
              <a:avLst/>
            </a:prstGeom>
            <a:noFill/>
            <a:ln cap="flat" cmpd="sng" w="38100">
              <a:solidFill>
                <a:srgbClr val="434343"/>
              </a:solidFill>
              <a:prstDash val="solid"/>
              <a:round/>
              <a:headEnd len="sm" w="sm" type="none"/>
              <a:tailEnd len="med" w="med" type="none"/>
            </a:ln>
          </p:spPr>
        </p:cxnSp>
        <p:cxnSp>
          <p:nvCxnSpPr>
            <p:cNvPr id="1239" name="Google Shape;1239;p141"/>
            <p:cNvCxnSpPr>
              <a:stCxn id="1231" idx="6"/>
              <a:endCxn id="1175" idx="2"/>
            </p:cNvCxnSpPr>
            <p:nvPr/>
          </p:nvCxnSpPr>
          <p:spPr>
            <a:xfrm>
              <a:off x="6740868" y="3682498"/>
              <a:ext cx="188400" cy="40500"/>
            </a:xfrm>
            <a:prstGeom prst="straightConnector1">
              <a:avLst/>
            </a:prstGeom>
            <a:noFill/>
            <a:ln cap="flat" cmpd="sng" w="38100">
              <a:solidFill>
                <a:srgbClr val="434343"/>
              </a:solidFill>
              <a:prstDash val="solid"/>
              <a:round/>
              <a:headEnd len="sm" w="sm" type="none"/>
              <a:tailEnd len="med" w="med" type="none"/>
            </a:ln>
          </p:spPr>
        </p:cxnSp>
        <p:cxnSp>
          <p:nvCxnSpPr>
            <p:cNvPr id="1240" name="Google Shape;1240;p141"/>
            <p:cNvCxnSpPr>
              <a:stCxn id="1175" idx="6"/>
              <a:endCxn id="1228" idx="2"/>
            </p:cNvCxnSpPr>
            <p:nvPr/>
          </p:nvCxnSpPr>
          <p:spPr>
            <a:xfrm flipH="1" rot="10800000">
              <a:off x="7114839" y="3680415"/>
              <a:ext cx="188100" cy="42600"/>
            </a:xfrm>
            <a:prstGeom prst="straightConnector1">
              <a:avLst/>
            </a:prstGeom>
            <a:noFill/>
            <a:ln cap="flat" cmpd="sng" w="38100">
              <a:solidFill>
                <a:srgbClr val="434343"/>
              </a:solidFill>
              <a:prstDash val="solid"/>
              <a:round/>
              <a:headEnd len="sm" w="sm" type="none"/>
              <a:tailEnd len="med" w="med" type="none"/>
            </a:ln>
          </p:spPr>
        </p:cxnSp>
        <p:cxnSp>
          <p:nvCxnSpPr>
            <p:cNvPr id="1241" name="Google Shape;1241;p141"/>
            <p:cNvCxnSpPr>
              <a:stCxn id="1175" idx="0"/>
              <a:endCxn id="1229" idx="4"/>
            </p:cNvCxnSpPr>
            <p:nvPr/>
          </p:nvCxnSpPr>
          <p:spPr>
            <a:xfrm rot="10800000">
              <a:off x="7021989" y="3415365"/>
              <a:ext cx="0" cy="213600"/>
            </a:xfrm>
            <a:prstGeom prst="straightConnector1">
              <a:avLst/>
            </a:prstGeom>
            <a:noFill/>
            <a:ln cap="flat" cmpd="sng" w="38100">
              <a:solidFill>
                <a:srgbClr val="434343"/>
              </a:solidFill>
              <a:prstDash val="solid"/>
              <a:round/>
              <a:headEnd len="sm" w="sm" type="none"/>
              <a:tailEnd len="med" w="med" type="none"/>
            </a:ln>
          </p:spPr>
        </p:cxnSp>
        <p:sp>
          <p:nvSpPr>
            <p:cNvPr id="1229" name="Google Shape;1229;p141"/>
            <p:cNvSpPr/>
            <p:nvPr/>
          </p:nvSpPr>
          <p:spPr>
            <a:xfrm>
              <a:off x="6929139" y="3227306"/>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1" name="Google Shape;1231;p141"/>
            <p:cNvSpPr/>
            <p:nvPr/>
          </p:nvSpPr>
          <p:spPr>
            <a:xfrm rot="523925">
              <a:off x="6556192" y="3574290"/>
              <a:ext cx="185753" cy="18821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3" name="Google Shape;1233;p141"/>
            <p:cNvSpPr/>
            <p:nvPr/>
          </p:nvSpPr>
          <p:spPr>
            <a:xfrm rot="-721035">
              <a:off x="6715274" y="3939451"/>
              <a:ext cx="185873" cy="188221"/>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5" name="Google Shape;1235;p141"/>
            <p:cNvSpPr/>
            <p:nvPr/>
          </p:nvSpPr>
          <p:spPr>
            <a:xfrm rot="631716">
              <a:off x="7142773" y="3939602"/>
              <a:ext cx="185524" cy="18799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8" name="Google Shape;1228;p141"/>
            <p:cNvSpPr/>
            <p:nvPr/>
          </p:nvSpPr>
          <p:spPr>
            <a:xfrm rot="-445406">
              <a:off x="7302101" y="3574249"/>
              <a:ext cx="185757" cy="18817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42" name="Google Shape;1242;p141"/>
          <p:cNvSpPr/>
          <p:nvPr/>
        </p:nvSpPr>
        <p:spPr>
          <a:xfrm>
            <a:off x="617563" y="1363245"/>
            <a:ext cx="5268585" cy="1897439"/>
          </a:xfrm>
          <a:custGeom>
            <a:rect b="b" l="l" r="r" t="t"/>
            <a:pathLst>
              <a:path extrusionOk="0" h="111075" w="308420">
                <a:moveTo>
                  <a:pt x="0" y="111075"/>
                </a:moveTo>
                <a:lnTo>
                  <a:pt x="55612" y="99958"/>
                </a:lnTo>
                <a:lnTo>
                  <a:pt x="75584" y="74888"/>
                </a:lnTo>
                <a:lnTo>
                  <a:pt x="96859" y="88798"/>
                </a:lnTo>
                <a:lnTo>
                  <a:pt x="128546" y="49902"/>
                </a:lnTo>
                <a:lnTo>
                  <a:pt x="150720" y="64051"/>
                </a:lnTo>
                <a:lnTo>
                  <a:pt x="180320" y="31055"/>
                </a:lnTo>
                <a:lnTo>
                  <a:pt x="201184" y="44642"/>
                </a:lnTo>
                <a:lnTo>
                  <a:pt x="235635" y="0"/>
                </a:lnTo>
                <a:lnTo>
                  <a:pt x="264263" y="26132"/>
                </a:lnTo>
                <a:lnTo>
                  <a:pt x="308420" y="14486"/>
                </a:lnTo>
              </a:path>
            </a:pathLst>
          </a:custGeom>
          <a:noFill/>
          <a:ln cap="flat" cmpd="sng" w="52075">
            <a:solidFill>
              <a:srgbClr val="A3638F"/>
            </a:solidFill>
            <a:prstDash val="solid"/>
            <a:round/>
            <a:headEnd len="med" w="med" type="none"/>
            <a:tailEnd len="med" w="med" type="stealth"/>
          </a:ln>
        </p:spPr>
      </p:sp>
      <p:sp>
        <p:nvSpPr>
          <p:cNvPr id="1243" name="Google Shape;1243;p141"/>
          <p:cNvSpPr txBox="1"/>
          <p:nvPr/>
        </p:nvSpPr>
        <p:spPr>
          <a:xfrm>
            <a:off x="311700" y="2729805"/>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Foundation</a:t>
            </a:r>
            <a:endParaRPr sz="1093">
              <a:solidFill>
                <a:srgbClr val="434343"/>
              </a:solidFill>
              <a:latin typeface="Montserrat"/>
              <a:ea typeface="Montserrat"/>
              <a:cs typeface="Montserrat"/>
              <a:sym typeface="Montserrat"/>
            </a:endParaRPr>
          </a:p>
        </p:txBody>
      </p:sp>
      <p:sp>
        <p:nvSpPr>
          <p:cNvPr id="1244" name="Google Shape;1244;p141"/>
          <p:cNvSpPr txBox="1"/>
          <p:nvPr/>
        </p:nvSpPr>
        <p:spPr>
          <a:xfrm>
            <a:off x="1281376" y="2299420"/>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Kick-off</a:t>
            </a:r>
            <a:endParaRPr sz="1093">
              <a:solidFill>
                <a:srgbClr val="434343"/>
              </a:solidFill>
              <a:latin typeface="Montserrat"/>
              <a:ea typeface="Montserrat"/>
              <a:cs typeface="Montserrat"/>
              <a:sym typeface="Montserrat"/>
            </a:endParaRPr>
          </a:p>
        </p:txBody>
      </p:sp>
      <p:sp>
        <p:nvSpPr>
          <p:cNvPr id="1245" name="Google Shape;1245;p141"/>
          <p:cNvSpPr txBox="1"/>
          <p:nvPr/>
        </p:nvSpPr>
        <p:spPr>
          <a:xfrm>
            <a:off x="2227083" y="1902195"/>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Peak</a:t>
            </a:r>
            <a:endParaRPr sz="1093">
              <a:solidFill>
                <a:srgbClr val="434343"/>
              </a:solidFill>
              <a:latin typeface="Montserrat"/>
              <a:ea typeface="Montserrat"/>
              <a:cs typeface="Montserrat"/>
              <a:sym typeface="Montserrat"/>
            </a:endParaRPr>
          </a:p>
        </p:txBody>
      </p:sp>
      <p:sp>
        <p:nvSpPr>
          <p:cNvPr id="1246" name="Google Shape;1246;p141"/>
          <p:cNvSpPr txBox="1"/>
          <p:nvPr/>
        </p:nvSpPr>
        <p:spPr>
          <a:xfrm>
            <a:off x="3127024" y="1550412"/>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Peak</a:t>
            </a:r>
            <a:endParaRPr sz="1093">
              <a:solidFill>
                <a:srgbClr val="434343"/>
              </a:solidFill>
              <a:latin typeface="Montserrat"/>
              <a:ea typeface="Montserrat"/>
              <a:cs typeface="Montserrat"/>
              <a:sym typeface="Montserrat"/>
            </a:endParaRPr>
          </a:p>
        </p:txBody>
      </p:sp>
      <p:sp>
        <p:nvSpPr>
          <p:cNvPr id="1247" name="Google Shape;1247;p141"/>
          <p:cNvSpPr txBox="1"/>
          <p:nvPr/>
        </p:nvSpPr>
        <p:spPr>
          <a:xfrm>
            <a:off x="4086857" y="1047747"/>
            <a:ext cx="1095000" cy="315600"/>
          </a:xfrm>
          <a:prstGeom prst="rect">
            <a:avLst/>
          </a:prstGeom>
          <a:noFill/>
          <a:ln>
            <a:noFill/>
          </a:ln>
        </p:spPr>
        <p:txBody>
          <a:bodyPr anchorCtr="0" anchor="t" bIns="62475" lIns="62475" spcFirstLastPara="1" rIns="62475" wrap="square" tIns="62475">
            <a:spAutoFit/>
          </a:bodyPr>
          <a:lstStyle/>
          <a:p>
            <a:pPr indent="0" lvl="0" marL="0" rtl="0" algn="ctr">
              <a:spcBef>
                <a:spcPts val="0"/>
              </a:spcBef>
              <a:spcAft>
                <a:spcPts val="0"/>
              </a:spcAft>
              <a:buNone/>
            </a:pPr>
            <a:r>
              <a:rPr b="1" lang="en" sz="1230">
                <a:solidFill>
                  <a:srgbClr val="434343"/>
                </a:solidFill>
                <a:latin typeface="Montserrat"/>
                <a:ea typeface="Montserrat"/>
                <a:cs typeface="Montserrat"/>
                <a:sym typeface="Montserrat"/>
              </a:rPr>
              <a:t>Peak</a:t>
            </a:r>
            <a:endParaRPr sz="1093">
              <a:solidFill>
                <a:srgbClr val="434343"/>
              </a:solidFill>
              <a:latin typeface="Montserrat"/>
              <a:ea typeface="Montserrat"/>
              <a:cs typeface="Montserrat"/>
              <a:sym typeface="Montserrat"/>
            </a:endParaRPr>
          </a:p>
        </p:txBody>
      </p:sp>
      <p:graphicFrame>
        <p:nvGraphicFramePr>
          <p:cNvPr id="1248" name="Google Shape;1248;p141"/>
          <p:cNvGraphicFramePr/>
          <p:nvPr/>
        </p:nvGraphicFramePr>
        <p:xfrm>
          <a:off x="1568104" y="3417674"/>
          <a:ext cx="3000000" cy="3000000"/>
        </p:xfrm>
        <a:graphic>
          <a:graphicData uri="http://schemas.openxmlformats.org/drawingml/2006/table">
            <a:tbl>
              <a:tblPr>
                <a:noFill/>
                <a:tableStyleId>{85A9E849-8534-4C33-AD60-0BC0F587ED2B}</a:tableStyleId>
              </a:tblPr>
              <a:tblGrid>
                <a:gridCol w="978350"/>
                <a:gridCol w="978350"/>
                <a:gridCol w="978350"/>
                <a:gridCol w="978350"/>
                <a:gridCol w="978350"/>
              </a:tblGrid>
              <a:tr h="275800">
                <a:tc>
                  <a:txBody>
                    <a:bodyPr/>
                    <a:lstStyle/>
                    <a:p>
                      <a:pPr indent="0" lvl="0" marL="0" rtl="0" algn="l">
                        <a:spcBef>
                          <a:spcPts val="0"/>
                        </a:spcBef>
                        <a:spcAft>
                          <a:spcPts val="0"/>
                        </a:spcAft>
                        <a:buNone/>
                      </a:pPr>
                      <a:r>
                        <a:rPr b="1" lang="en" sz="1000">
                          <a:solidFill>
                            <a:schemeClr val="lt1"/>
                          </a:solidFill>
                          <a:latin typeface="Montserrat"/>
                          <a:ea typeface="Montserrat"/>
                          <a:cs typeface="Montserrat"/>
                          <a:sym typeface="Montserrat"/>
                        </a:rPr>
                        <a:t>Peak</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sz="1000">
                          <a:solidFill>
                            <a:schemeClr val="lt1"/>
                          </a:solidFill>
                          <a:latin typeface="Montserrat"/>
                          <a:ea typeface="Montserrat"/>
                          <a:cs typeface="Montserrat"/>
                          <a:sym typeface="Montserrat"/>
                        </a:rPr>
                        <a:t>Organizers</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sz="1000">
                          <a:solidFill>
                            <a:schemeClr val="lt1"/>
                          </a:solidFill>
                          <a:latin typeface="Montserrat"/>
                          <a:ea typeface="Montserrat"/>
                          <a:cs typeface="Montserrat"/>
                          <a:sym typeface="Montserrat"/>
                        </a:rPr>
                        <a:t>Metrics</a:t>
                      </a:r>
                      <a:br>
                        <a:rPr b="1" lang="en" sz="1000">
                          <a:solidFill>
                            <a:schemeClr val="lt1"/>
                          </a:solidFill>
                          <a:latin typeface="Montserrat"/>
                          <a:ea typeface="Montserrat"/>
                          <a:cs typeface="Montserrat"/>
                          <a:sym typeface="Montserrat"/>
                        </a:rPr>
                      </a:br>
                      <a:r>
                        <a:rPr b="1" lang="en" sz="1000">
                          <a:solidFill>
                            <a:schemeClr val="lt1"/>
                          </a:solidFill>
                          <a:latin typeface="Montserrat"/>
                          <a:ea typeface="Montserrat"/>
                          <a:cs typeface="Montserrat"/>
                          <a:sym typeface="Montserrat"/>
                        </a:rPr>
                        <a:t>(Input)</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sz="1000">
                          <a:solidFill>
                            <a:schemeClr val="lt1"/>
                          </a:solidFill>
                          <a:latin typeface="Montserrat"/>
                          <a:ea typeface="Montserrat"/>
                          <a:cs typeface="Montserrat"/>
                          <a:sym typeface="Montserrat"/>
                        </a:rPr>
                        <a:t>Metrics</a:t>
                      </a:r>
                      <a:br>
                        <a:rPr b="1" lang="en" sz="1000">
                          <a:solidFill>
                            <a:schemeClr val="lt1"/>
                          </a:solidFill>
                          <a:latin typeface="Montserrat"/>
                          <a:ea typeface="Montserrat"/>
                          <a:cs typeface="Montserrat"/>
                          <a:sym typeface="Montserrat"/>
                        </a:rPr>
                      </a:br>
                      <a:r>
                        <a:rPr b="1" lang="en" sz="1000">
                          <a:solidFill>
                            <a:schemeClr val="lt1"/>
                          </a:solidFill>
                          <a:latin typeface="Montserrat"/>
                          <a:ea typeface="Montserrat"/>
                          <a:cs typeface="Montserrat"/>
                          <a:sym typeface="Montserrat"/>
                        </a:rPr>
                        <a:t>(Output)</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c>
                  <a:txBody>
                    <a:bodyPr/>
                    <a:lstStyle/>
                    <a:p>
                      <a:pPr indent="0" lvl="0" marL="0" rtl="0" algn="ctr">
                        <a:spcBef>
                          <a:spcPts val="0"/>
                        </a:spcBef>
                        <a:spcAft>
                          <a:spcPts val="0"/>
                        </a:spcAft>
                        <a:buNone/>
                      </a:pPr>
                      <a:r>
                        <a:rPr b="1" lang="en" sz="1000">
                          <a:solidFill>
                            <a:schemeClr val="lt1"/>
                          </a:solidFill>
                          <a:latin typeface="Montserrat"/>
                          <a:ea typeface="Montserrat"/>
                          <a:cs typeface="Montserrat"/>
                          <a:sym typeface="Montserrat"/>
                        </a:rPr>
                        <a:t>Goals</a:t>
                      </a:r>
                      <a:br>
                        <a:rPr b="1" lang="en" sz="1000">
                          <a:solidFill>
                            <a:schemeClr val="lt1"/>
                          </a:solidFill>
                          <a:latin typeface="Montserrat"/>
                          <a:ea typeface="Montserrat"/>
                          <a:cs typeface="Montserrat"/>
                          <a:sym typeface="Montserrat"/>
                        </a:rPr>
                      </a:br>
                      <a:r>
                        <a:rPr b="1" lang="en" sz="1000">
                          <a:solidFill>
                            <a:schemeClr val="lt1"/>
                          </a:solidFill>
                          <a:latin typeface="Montserrat"/>
                          <a:ea typeface="Montserrat"/>
                          <a:cs typeface="Montserrat"/>
                          <a:sym typeface="Montserrat"/>
                        </a:rPr>
                        <a:t>(Outcomes)</a:t>
                      </a:r>
                      <a:endParaRPr b="1" sz="1000">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006A71"/>
                    </a:solidFill>
                  </a:tcPr>
                </a:tc>
              </a:tr>
              <a:tr h="144475">
                <a:tc>
                  <a:txBody>
                    <a:bodyPr/>
                    <a:lstStyle/>
                    <a:p>
                      <a:pPr indent="0" lvl="0" marL="0" rtl="0" algn="l">
                        <a:spcBef>
                          <a:spcPts val="0"/>
                        </a:spcBef>
                        <a:spcAft>
                          <a:spcPts val="0"/>
                        </a:spcAft>
                        <a:buNone/>
                      </a:pPr>
                      <a:r>
                        <a:rPr lang="en" sz="1000">
                          <a:solidFill>
                            <a:srgbClr val="434343"/>
                          </a:solidFill>
                          <a:latin typeface="Montserrat"/>
                          <a:ea typeface="Montserrat"/>
                          <a:cs typeface="Montserrat"/>
                          <a:sym typeface="Montserrat"/>
                        </a:rPr>
                        <a:t>Peak #1</a:t>
                      </a:r>
                      <a:endParaRPr sz="10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144475">
                <a:tc>
                  <a:txBody>
                    <a:bodyPr/>
                    <a:lstStyle/>
                    <a:p>
                      <a:pPr indent="0" lvl="0" marL="0" rtl="0" algn="l">
                        <a:spcBef>
                          <a:spcPts val="0"/>
                        </a:spcBef>
                        <a:spcAft>
                          <a:spcPts val="0"/>
                        </a:spcAft>
                        <a:buNone/>
                      </a:pPr>
                      <a:r>
                        <a:rPr lang="en" sz="1000">
                          <a:solidFill>
                            <a:srgbClr val="434343"/>
                          </a:solidFill>
                          <a:latin typeface="Montserrat"/>
                          <a:ea typeface="Montserrat"/>
                          <a:cs typeface="Montserrat"/>
                          <a:sym typeface="Montserrat"/>
                        </a:rPr>
                        <a:t>Peak #2</a:t>
                      </a:r>
                      <a:endParaRPr sz="10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144475">
                <a:tc>
                  <a:txBody>
                    <a:bodyPr/>
                    <a:lstStyle/>
                    <a:p>
                      <a:pPr indent="0" lvl="0" marL="0" rtl="0" algn="l">
                        <a:spcBef>
                          <a:spcPts val="0"/>
                        </a:spcBef>
                        <a:spcAft>
                          <a:spcPts val="0"/>
                        </a:spcAft>
                        <a:buNone/>
                      </a:pPr>
                      <a:r>
                        <a:rPr lang="en" sz="1000">
                          <a:solidFill>
                            <a:srgbClr val="434343"/>
                          </a:solidFill>
                          <a:latin typeface="Montserrat"/>
                          <a:ea typeface="Montserrat"/>
                          <a:cs typeface="Montserrat"/>
                          <a:sym typeface="Montserrat"/>
                        </a:rPr>
                        <a:t>Peak #3</a:t>
                      </a:r>
                      <a:endParaRPr sz="10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78A8B3"/>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000">
                        <a:solidFill>
                          <a:srgbClr val="434343"/>
                        </a:solidFill>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bl>
          </a:graphicData>
        </a:graphic>
      </p:graphicFrame>
      <p:sp>
        <p:nvSpPr>
          <p:cNvPr id="1249" name="Google Shape;1249;p141"/>
          <p:cNvSpPr txBox="1"/>
          <p:nvPr/>
        </p:nvSpPr>
        <p:spPr>
          <a:xfrm>
            <a:off x="311700" y="1161725"/>
            <a:ext cx="34608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A3638F"/>
                </a:solidFill>
                <a:latin typeface="Montserrat"/>
                <a:ea typeface="Montserrat"/>
                <a:cs typeface="Montserrat"/>
                <a:sym typeface="Montserrat"/>
              </a:rPr>
              <a:t>Step 1: Campaign timeline</a:t>
            </a:r>
            <a:endParaRPr sz="1800">
              <a:solidFill>
                <a:srgbClr val="A3638F"/>
              </a:solidFill>
            </a:endParaRPr>
          </a:p>
        </p:txBody>
      </p:sp>
      <p:sp>
        <p:nvSpPr>
          <p:cNvPr id="1250" name="Google Shape;1250;p141"/>
          <p:cNvSpPr txBox="1"/>
          <p:nvPr/>
        </p:nvSpPr>
        <p:spPr>
          <a:xfrm>
            <a:off x="1501329" y="2957543"/>
            <a:ext cx="50253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006A71"/>
                </a:solidFill>
                <a:latin typeface="Montserrat"/>
                <a:ea typeface="Montserrat"/>
                <a:cs typeface="Montserrat"/>
                <a:sym typeface="Montserrat"/>
              </a:rPr>
              <a:t>Step 2: Break down peaks into metrics</a:t>
            </a:r>
            <a:endParaRPr sz="1800">
              <a:solidFill>
                <a:srgbClr val="006A71"/>
              </a:solidFill>
            </a:endParaRPr>
          </a:p>
        </p:txBody>
      </p:sp>
      <p:sp>
        <p:nvSpPr>
          <p:cNvPr id="1251" name="Google Shape;1251;p141"/>
          <p:cNvSpPr txBox="1"/>
          <p:nvPr/>
        </p:nvSpPr>
        <p:spPr>
          <a:xfrm>
            <a:off x="5930100" y="1363350"/>
            <a:ext cx="32139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Step 3: Analyze the leadership needed </a:t>
            </a:r>
            <a:br>
              <a:rPr b="1" lang="en" sz="1800">
                <a:solidFill>
                  <a:srgbClr val="5E0942"/>
                </a:solidFill>
                <a:latin typeface="Montserrat"/>
                <a:ea typeface="Montserrat"/>
                <a:cs typeface="Montserrat"/>
                <a:sym typeface="Montserrat"/>
              </a:rPr>
            </a:br>
            <a:r>
              <a:rPr b="1" lang="en" sz="1800">
                <a:solidFill>
                  <a:srgbClr val="5E0942"/>
                </a:solidFill>
                <a:latin typeface="Montserrat"/>
                <a:ea typeface="Montserrat"/>
                <a:cs typeface="Montserrat"/>
                <a:sym typeface="Montserrat"/>
              </a:rPr>
              <a:t>to build the snowflake</a:t>
            </a:r>
            <a:endParaRPr sz="1800">
              <a:solidFill>
                <a:srgbClr val="5E094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grpSp>
        <p:nvGrpSpPr>
          <p:cNvPr id="1256" name="Google Shape;1256;p142"/>
          <p:cNvGrpSpPr/>
          <p:nvPr/>
        </p:nvGrpSpPr>
        <p:grpSpPr>
          <a:xfrm>
            <a:off x="3118971" y="942889"/>
            <a:ext cx="2906076" cy="2917582"/>
            <a:chOff x="359078" y="873880"/>
            <a:chExt cx="2639488" cy="2649938"/>
          </a:xfrm>
        </p:grpSpPr>
        <p:sp>
          <p:nvSpPr>
            <p:cNvPr id="1257" name="Google Shape;1257;p142"/>
            <p:cNvSpPr/>
            <p:nvPr/>
          </p:nvSpPr>
          <p:spPr>
            <a:xfrm>
              <a:off x="1578119" y="2092816"/>
              <a:ext cx="201600" cy="2043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nvGrpSpPr>
            <p:cNvPr id="1258" name="Google Shape;1258;p142"/>
            <p:cNvGrpSpPr/>
            <p:nvPr/>
          </p:nvGrpSpPr>
          <p:grpSpPr>
            <a:xfrm>
              <a:off x="359078" y="2133036"/>
              <a:ext cx="1142859" cy="123900"/>
              <a:chOff x="1024153" y="423786"/>
              <a:chExt cx="1142859" cy="123900"/>
            </a:xfrm>
          </p:grpSpPr>
          <p:cxnSp>
            <p:nvCxnSpPr>
              <p:cNvPr id="1259" name="Google Shape;1259;p142"/>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260" name="Google Shape;1260;p142"/>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261" name="Google Shape;1261;p142"/>
            <p:cNvGrpSpPr/>
            <p:nvPr/>
          </p:nvGrpSpPr>
          <p:grpSpPr>
            <a:xfrm rot="2700243">
              <a:off x="547754" y="1591649"/>
              <a:ext cx="1142929" cy="123908"/>
              <a:chOff x="1024153" y="423786"/>
              <a:chExt cx="1142859" cy="123900"/>
            </a:xfrm>
          </p:grpSpPr>
          <p:cxnSp>
            <p:nvCxnSpPr>
              <p:cNvPr id="1262" name="Google Shape;1262;p142"/>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263" name="Google Shape;1263;p142"/>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264" name="Google Shape;1264;p142"/>
            <p:cNvGrpSpPr/>
            <p:nvPr/>
          </p:nvGrpSpPr>
          <p:grpSpPr>
            <a:xfrm rot="5400344">
              <a:off x="1107565" y="1383315"/>
              <a:ext cx="1142745" cy="123888"/>
              <a:chOff x="1024153" y="423786"/>
              <a:chExt cx="1142859" cy="123900"/>
            </a:xfrm>
          </p:grpSpPr>
          <p:cxnSp>
            <p:nvCxnSpPr>
              <p:cNvPr id="1265" name="Google Shape;1265;p142"/>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266" name="Google Shape;1266;p142"/>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267" name="Google Shape;1267;p142"/>
            <p:cNvGrpSpPr/>
            <p:nvPr/>
          </p:nvGrpSpPr>
          <p:grpSpPr>
            <a:xfrm rot="10800000">
              <a:off x="1855935" y="2133029"/>
              <a:ext cx="1142630" cy="123875"/>
              <a:chOff x="1024153" y="423786"/>
              <a:chExt cx="1142859" cy="123900"/>
            </a:xfrm>
          </p:grpSpPr>
          <p:cxnSp>
            <p:nvCxnSpPr>
              <p:cNvPr id="1268" name="Google Shape;1268;p142"/>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269" name="Google Shape;1269;p142"/>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270" name="Google Shape;1270;p142"/>
            <p:cNvGrpSpPr/>
            <p:nvPr/>
          </p:nvGrpSpPr>
          <p:grpSpPr>
            <a:xfrm rot="-2700243">
              <a:off x="540778" y="2690659"/>
              <a:ext cx="1142767" cy="123890"/>
              <a:chOff x="1024153" y="423786"/>
              <a:chExt cx="1142859" cy="123900"/>
            </a:xfrm>
          </p:grpSpPr>
          <p:cxnSp>
            <p:nvCxnSpPr>
              <p:cNvPr id="1271" name="Google Shape;1271;p142"/>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272" name="Google Shape;1272;p142"/>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273" name="Google Shape;1273;p142"/>
            <p:cNvGrpSpPr/>
            <p:nvPr/>
          </p:nvGrpSpPr>
          <p:grpSpPr>
            <a:xfrm rot="8099757">
              <a:off x="1667192" y="1591650"/>
              <a:ext cx="1142929" cy="123908"/>
              <a:chOff x="1024153" y="423786"/>
              <a:chExt cx="1142859" cy="123900"/>
            </a:xfrm>
          </p:grpSpPr>
          <p:cxnSp>
            <p:nvCxnSpPr>
              <p:cNvPr id="1274" name="Google Shape;1274;p142"/>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275" name="Google Shape;1275;p142"/>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276" name="Google Shape;1276;p142"/>
            <p:cNvGrpSpPr/>
            <p:nvPr/>
          </p:nvGrpSpPr>
          <p:grpSpPr>
            <a:xfrm rot="-8100000">
              <a:off x="1652049" y="2690641"/>
              <a:ext cx="1142848" cy="123899"/>
              <a:chOff x="1024153" y="423786"/>
              <a:chExt cx="1142859" cy="123900"/>
            </a:xfrm>
          </p:grpSpPr>
          <p:cxnSp>
            <p:nvCxnSpPr>
              <p:cNvPr id="1277" name="Google Shape;1277;p142"/>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278" name="Google Shape;1278;p142"/>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nvGrpSpPr>
            <p:cNvPr id="1279" name="Google Shape;1279;p142"/>
            <p:cNvGrpSpPr/>
            <p:nvPr/>
          </p:nvGrpSpPr>
          <p:grpSpPr>
            <a:xfrm rot="-5400000">
              <a:off x="1107494" y="2890439"/>
              <a:ext cx="1142859" cy="123900"/>
              <a:chOff x="1024153" y="423786"/>
              <a:chExt cx="1142859" cy="123900"/>
            </a:xfrm>
          </p:grpSpPr>
          <p:cxnSp>
            <p:nvCxnSpPr>
              <p:cNvPr id="1280" name="Google Shape;1280;p142"/>
              <p:cNvCxnSpPr/>
              <p:nvPr/>
            </p:nvCxnSpPr>
            <p:spPr>
              <a:xfrm>
                <a:off x="1195612" y="485687"/>
                <a:ext cx="971400" cy="0"/>
              </a:xfrm>
              <a:prstGeom prst="straightConnector1">
                <a:avLst/>
              </a:prstGeom>
              <a:noFill/>
              <a:ln cap="flat" cmpd="sng" w="45550">
                <a:solidFill>
                  <a:srgbClr val="434343"/>
                </a:solidFill>
                <a:prstDash val="solid"/>
                <a:round/>
                <a:headEnd len="sm" w="sm" type="none"/>
                <a:tailEnd len="med" w="med" type="stealth"/>
              </a:ln>
            </p:spPr>
          </p:cxnSp>
          <p:sp>
            <p:nvSpPr>
              <p:cNvPr id="1281" name="Google Shape;1281;p142"/>
              <p:cNvSpPr/>
              <p:nvPr/>
            </p:nvSpPr>
            <p:spPr>
              <a:xfrm>
                <a:off x="1024153" y="423786"/>
                <a:ext cx="122100" cy="1239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grpSp>
      <p:sp>
        <p:nvSpPr>
          <p:cNvPr id="1282" name="Google Shape;1282;p142"/>
          <p:cNvSpPr txBox="1"/>
          <p:nvPr/>
        </p:nvSpPr>
        <p:spPr>
          <a:xfrm>
            <a:off x="3118942" y="4264504"/>
            <a:ext cx="29058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“I am the leader”</a:t>
            </a:r>
            <a:endParaRPr b="1" sz="1812">
              <a:solidFill>
                <a:srgbClr val="5E0942"/>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grpSp>
        <p:nvGrpSpPr>
          <p:cNvPr id="1287" name="Google Shape;1287;p143"/>
          <p:cNvGrpSpPr/>
          <p:nvPr/>
        </p:nvGrpSpPr>
        <p:grpSpPr>
          <a:xfrm>
            <a:off x="3127106" y="942756"/>
            <a:ext cx="2905984" cy="2917388"/>
            <a:chOff x="3341050" y="972426"/>
            <a:chExt cx="2431379" cy="2440920"/>
          </a:xfrm>
        </p:grpSpPr>
        <p:cxnSp>
          <p:nvCxnSpPr>
            <p:cNvPr id="1288" name="Google Shape;1288;p143"/>
            <p:cNvCxnSpPr/>
            <p:nvPr/>
          </p:nvCxnSpPr>
          <p:spPr>
            <a:xfrm rot="10800000">
              <a:off x="3341050" y="2189260"/>
              <a:ext cx="894900" cy="0"/>
            </a:xfrm>
            <a:prstGeom prst="straightConnector1">
              <a:avLst/>
            </a:prstGeom>
            <a:noFill/>
            <a:ln cap="flat" cmpd="sng" w="45550">
              <a:solidFill>
                <a:srgbClr val="434343"/>
              </a:solidFill>
              <a:prstDash val="solid"/>
              <a:round/>
              <a:headEnd len="sm" w="sm" type="none"/>
              <a:tailEnd len="med" w="med" type="stealth"/>
            </a:ln>
          </p:spPr>
        </p:cxnSp>
        <p:sp>
          <p:nvSpPr>
            <p:cNvPr id="1289" name="Google Shape;1289;p143"/>
            <p:cNvSpPr/>
            <p:nvPr/>
          </p:nvSpPr>
          <p:spPr>
            <a:xfrm rot="10800000">
              <a:off x="4281380" y="2132277"/>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90" name="Google Shape;1290;p143"/>
            <p:cNvCxnSpPr/>
            <p:nvPr/>
          </p:nvCxnSpPr>
          <p:spPr>
            <a:xfrm rot="-8100000">
              <a:off x="3538081" y="1634679"/>
              <a:ext cx="894773" cy="0"/>
            </a:xfrm>
            <a:prstGeom prst="straightConnector1">
              <a:avLst/>
            </a:prstGeom>
            <a:noFill/>
            <a:ln cap="flat" cmpd="sng" w="45550">
              <a:solidFill>
                <a:srgbClr val="434343"/>
              </a:solidFill>
              <a:prstDash val="solid"/>
              <a:round/>
              <a:headEnd len="sm" w="sm" type="none"/>
              <a:tailEnd len="med" w="med" type="stealth"/>
            </a:ln>
          </p:spPr>
        </p:cxnSp>
        <p:sp>
          <p:nvSpPr>
            <p:cNvPr id="1291" name="Google Shape;1291;p143"/>
            <p:cNvSpPr/>
            <p:nvPr/>
          </p:nvSpPr>
          <p:spPr>
            <a:xfrm rot="-8100000">
              <a:off x="4317568" y="1965876"/>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92" name="Google Shape;1292;p143"/>
            <p:cNvCxnSpPr/>
            <p:nvPr/>
          </p:nvCxnSpPr>
          <p:spPr>
            <a:xfrm rot="-5400000">
              <a:off x="4109565" y="1419726"/>
              <a:ext cx="894600" cy="0"/>
            </a:xfrm>
            <a:prstGeom prst="straightConnector1">
              <a:avLst/>
            </a:prstGeom>
            <a:noFill/>
            <a:ln cap="flat" cmpd="sng" w="45550">
              <a:solidFill>
                <a:srgbClr val="434343"/>
              </a:solidFill>
              <a:prstDash val="solid"/>
              <a:round/>
              <a:headEnd len="sm" w="sm" type="none"/>
              <a:tailEnd len="med" w="med" type="stealth"/>
            </a:ln>
          </p:spPr>
        </p:cxnSp>
        <p:sp>
          <p:nvSpPr>
            <p:cNvPr id="1293" name="Google Shape;1293;p143"/>
            <p:cNvSpPr/>
            <p:nvPr/>
          </p:nvSpPr>
          <p:spPr>
            <a:xfrm rot="-5400000">
              <a:off x="4500604" y="1911689"/>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94" name="Google Shape;1294;p143"/>
            <p:cNvCxnSpPr/>
            <p:nvPr/>
          </p:nvCxnSpPr>
          <p:spPr>
            <a:xfrm>
              <a:off x="4877829" y="2189145"/>
              <a:ext cx="894600" cy="0"/>
            </a:xfrm>
            <a:prstGeom prst="straightConnector1">
              <a:avLst/>
            </a:prstGeom>
            <a:noFill/>
            <a:ln cap="flat" cmpd="sng" w="45550">
              <a:solidFill>
                <a:srgbClr val="434343"/>
              </a:solidFill>
              <a:prstDash val="solid"/>
              <a:round/>
              <a:headEnd len="sm" w="sm" type="none"/>
              <a:tailEnd len="med" w="med" type="stealth"/>
            </a:ln>
          </p:spPr>
        </p:cxnSp>
        <p:sp>
          <p:nvSpPr>
            <p:cNvPr id="1295" name="Google Shape;1295;p143"/>
            <p:cNvSpPr/>
            <p:nvPr/>
          </p:nvSpPr>
          <p:spPr>
            <a:xfrm>
              <a:off x="4719932" y="2132141"/>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96" name="Google Shape;1296;p143"/>
            <p:cNvCxnSpPr/>
            <p:nvPr/>
          </p:nvCxnSpPr>
          <p:spPr>
            <a:xfrm rot="8100000">
              <a:off x="3531579" y="2758758"/>
              <a:ext cx="894773" cy="0"/>
            </a:xfrm>
            <a:prstGeom prst="straightConnector1">
              <a:avLst/>
            </a:prstGeom>
            <a:noFill/>
            <a:ln cap="flat" cmpd="sng" w="45550">
              <a:solidFill>
                <a:srgbClr val="434343"/>
              </a:solidFill>
              <a:prstDash val="solid"/>
              <a:round/>
              <a:headEnd len="sm" w="sm" type="none"/>
              <a:tailEnd len="med" w="med" type="stealth"/>
            </a:ln>
          </p:spPr>
        </p:cxnSp>
        <p:sp>
          <p:nvSpPr>
            <p:cNvPr id="1297" name="Google Shape;1297;p143"/>
            <p:cNvSpPr/>
            <p:nvPr/>
          </p:nvSpPr>
          <p:spPr>
            <a:xfrm rot="8100000">
              <a:off x="4310988" y="2313389"/>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298" name="Google Shape;1298;p143"/>
            <p:cNvCxnSpPr/>
            <p:nvPr/>
          </p:nvCxnSpPr>
          <p:spPr>
            <a:xfrm rot="-2700000">
              <a:off x="4680955" y="1634657"/>
              <a:ext cx="894773" cy="0"/>
            </a:xfrm>
            <a:prstGeom prst="straightConnector1">
              <a:avLst/>
            </a:prstGeom>
            <a:noFill/>
            <a:ln cap="flat" cmpd="sng" w="45550">
              <a:solidFill>
                <a:srgbClr val="434343"/>
              </a:solidFill>
              <a:prstDash val="solid"/>
              <a:round/>
              <a:headEnd len="sm" w="sm" type="none"/>
              <a:tailEnd len="med" w="med" type="stealth"/>
            </a:ln>
          </p:spPr>
        </p:cxnSp>
        <p:sp>
          <p:nvSpPr>
            <p:cNvPr id="1299" name="Google Shape;1299;p143"/>
            <p:cNvSpPr/>
            <p:nvPr/>
          </p:nvSpPr>
          <p:spPr>
            <a:xfrm rot="-2700000">
              <a:off x="4683865" y="1965910"/>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00" name="Google Shape;1300;p143"/>
            <p:cNvCxnSpPr/>
            <p:nvPr/>
          </p:nvCxnSpPr>
          <p:spPr>
            <a:xfrm rot="2700000">
              <a:off x="4666972" y="2758620"/>
              <a:ext cx="894773" cy="0"/>
            </a:xfrm>
            <a:prstGeom prst="straightConnector1">
              <a:avLst/>
            </a:prstGeom>
            <a:noFill/>
            <a:ln cap="flat" cmpd="sng" w="45550">
              <a:solidFill>
                <a:srgbClr val="434343"/>
              </a:solidFill>
              <a:prstDash val="solid"/>
              <a:round/>
              <a:headEnd len="sm" w="sm" type="none"/>
              <a:tailEnd len="med" w="med" type="stealth"/>
            </a:ln>
          </p:spPr>
        </p:cxnSp>
        <p:sp>
          <p:nvSpPr>
            <p:cNvPr id="1301" name="Google Shape;1301;p143"/>
            <p:cNvSpPr/>
            <p:nvPr/>
          </p:nvSpPr>
          <p:spPr>
            <a:xfrm rot="2700000">
              <a:off x="4669839" y="2313319"/>
              <a:ext cx="112430" cy="1141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02" name="Google Shape;1302;p143"/>
            <p:cNvCxnSpPr/>
            <p:nvPr/>
          </p:nvCxnSpPr>
          <p:spPr>
            <a:xfrm rot="5400000">
              <a:off x="4109498" y="2965896"/>
              <a:ext cx="894900" cy="0"/>
            </a:xfrm>
            <a:prstGeom prst="straightConnector1">
              <a:avLst/>
            </a:prstGeom>
            <a:noFill/>
            <a:ln cap="flat" cmpd="sng" w="45550">
              <a:solidFill>
                <a:srgbClr val="434343"/>
              </a:solidFill>
              <a:prstDash val="solid"/>
              <a:round/>
              <a:headEnd len="sm" w="sm" type="none"/>
              <a:tailEnd len="med" w="med" type="stealth"/>
            </a:ln>
          </p:spPr>
        </p:cxnSp>
        <p:sp>
          <p:nvSpPr>
            <p:cNvPr id="1303" name="Google Shape;1303;p143"/>
            <p:cNvSpPr/>
            <p:nvPr/>
          </p:nvSpPr>
          <p:spPr>
            <a:xfrm rot="5400000">
              <a:off x="4500714" y="2359765"/>
              <a:ext cx="112500" cy="114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grpSp>
      <p:sp>
        <p:nvSpPr>
          <p:cNvPr id="1304" name="Google Shape;1304;p143"/>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“We are all leaders” / No leader</a:t>
            </a:r>
            <a:endParaRPr b="1" sz="1812">
              <a:solidFill>
                <a:srgbClr val="5E0942"/>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144"/>
          <p:cNvSpPr/>
          <p:nvPr/>
        </p:nvSpPr>
        <p:spPr>
          <a:xfrm>
            <a:off x="4461123"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10" name="Google Shape;1310;p144"/>
          <p:cNvCxnSpPr>
            <a:stCxn id="1311" idx="6"/>
            <a:endCxn id="1309" idx="2"/>
          </p:cNvCxnSpPr>
          <p:nvPr/>
        </p:nvCxnSpPr>
        <p:spPr>
          <a:xfrm flipH="1" rot="10800000">
            <a:off x="3828686" y="2629072"/>
            <a:ext cx="632400" cy="4500"/>
          </a:xfrm>
          <a:prstGeom prst="straightConnector1">
            <a:avLst/>
          </a:prstGeom>
          <a:noFill/>
          <a:ln cap="flat" cmpd="sng" w="45550">
            <a:solidFill>
              <a:srgbClr val="434343"/>
            </a:solidFill>
            <a:prstDash val="solid"/>
            <a:round/>
            <a:headEnd len="sm" w="sm" type="none"/>
            <a:tailEnd len="med" w="med" type="none"/>
          </a:ln>
        </p:spPr>
      </p:cxnSp>
      <p:sp>
        <p:nvSpPr>
          <p:cNvPr id="1312" name="Google Shape;1312;p144"/>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Collaborative leadership</a:t>
            </a:r>
            <a:endParaRPr b="1" sz="1812">
              <a:solidFill>
                <a:srgbClr val="5E0942"/>
              </a:solidFill>
              <a:latin typeface="Montserrat"/>
              <a:ea typeface="Montserrat"/>
              <a:cs typeface="Montserrat"/>
              <a:sym typeface="Montserrat"/>
            </a:endParaRPr>
          </a:p>
        </p:txBody>
      </p:sp>
      <p:sp>
        <p:nvSpPr>
          <p:cNvPr id="1311" name="Google Shape;1311;p144"/>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13" name="Google Shape;1313;p144"/>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14" name="Google Shape;1314;p144"/>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15" name="Google Shape;1315;p144"/>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16" name="Google Shape;1316;p144"/>
          <p:cNvCxnSpPr>
            <a:stCxn id="1309" idx="6"/>
            <a:endCxn id="1315" idx="2"/>
          </p:cNvCxnSpPr>
          <p:nvPr/>
        </p:nvCxnSpPr>
        <p:spPr>
          <a:xfrm>
            <a:off x="4683123" y="2628969"/>
            <a:ext cx="632400" cy="4500"/>
          </a:xfrm>
          <a:prstGeom prst="straightConnector1">
            <a:avLst/>
          </a:prstGeom>
          <a:noFill/>
          <a:ln cap="flat" cmpd="sng" w="45550">
            <a:solidFill>
              <a:srgbClr val="434343"/>
            </a:solidFill>
            <a:prstDash val="solid"/>
            <a:round/>
            <a:headEnd len="sm" w="sm" type="none"/>
            <a:tailEnd len="med" w="med" type="none"/>
          </a:ln>
        </p:spPr>
      </p:cxnSp>
      <p:cxnSp>
        <p:nvCxnSpPr>
          <p:cNvPr id="1317" name="Google Shape;1317;p144"/>
          <p:cNvCxnSpPr>
            <a:stCxn id="1314" idx="4"/>
            <a:endCxn id="1309" idx="0"/>
          </p:cNvCxnSpPr>
          <p:nvPr/>
        </p:nvCxnSpPr>
        <p:spPr>
          <a:xfrm>
            <a:off x="4572123" y="2161569"/>
            <a:ext cx="0" cy="354900"/>
          </a:xfrm>
          <a:prstGeom prst="straightConnector1">
            <a:avLst/>
          </a:prstGeom>
          <a:noFill/>
          <a:ln cap="flat" cmpd="sng" w="45550">
            <a:solidFill>
              <a:srgbClr val="434343"/>
            </a:solidFill>
            <a:prstDash val="solid"/>
            <a:round/>
            <a:headEnd len="sm" w="sm" type="none"/>
            <a:tailEnd len="med" w="med" type="none"/>
          </a:ln>
        </p:spPr>
      </p:cxnSp>
      <p:cxnSp>
        <p:nvCxnSpPr>
          <p:cNvPr id="1318" name="Google Shape;1318;p144"/>
          <p:cNvCxnSpPr>
            <a:stCxn id="1313" idx="0"/>
            <a:endCxn id="1309" idx="4"/>
          </p:cNvCxnSpPr>
          <p:nvPr/>
        </p:nvCxnSpPr>
        <p:spPr>
          <a:xfrm rot="10800000">
            <a:off x="4572123" y="2741419"/>
            <a:ext cx="0" cy="364200"/>
          </a:xfrm>
          <a:prstGeom prst="straightConnector1">
            <a:avLst/>
          </a:prstGeom>
          <a:noFill/>
          <a:ln cap="flat" cmpd="sng" w="45550">
            <a:solidFill>
              <a:srgbClr val="434343"/>
            </a:solidFill>
            <a:prstDash val="solid"/>
            <a:round/>
            <a:headEnd len="sm" w="sm" type="none"/>
            <a:tailEnd len="med" w="med" type="none"/>
          </a:ln>
        </p:spPr>
      </p:cxnSp>
      <p:cxnSp>
        <p:nvCxnSpPr>
          <p:cNvPr id="1319" name="Google Shape;1319;p144"/>
          <p:cNvCxnSpPr>
            <a:stCxn id="1311" idx="7"/>
            <a:endCxn id="1314"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20" name="Google Shape;1320;p144"/>
          <p:cNvCxnSpPr>
            <a:stCxn id="1311" idx="5"/>
            <a:endCxn id="1313"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21" name="Google Shape;1321;p144"/>
          <p:cNvCxnSpPr>
            <a:stCxn id="1314" idx="5"/>
            <a:endCxn id="1315"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22" name="Google Shape;1322;p144"/>
          <p:cNvCxnSpPr>
            <a:stCxn id="1313" idx="7"/>
            <a:endCxn id="1315"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145"/>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28" name="Google Shape;1328;p145"/>
          <p:cNvCxnSpPr>
            <a:stCxn id="1329" idx="6"/>
            <a:endCxn id="1327"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330" name="Google Shape;1330;p145"/>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Leadership island</a:t>
            </a:r>
            <a:endParaRPr b="1" sz="1812">
              <a:solidFill>
                <a:srgbClr val="5E0942"/>
              </a:solidFill>
              <a:latin typeface="Montserrat"/>
              <a:ea typeface="Montserrat"/>
              <a:cs typeface="Montserrat"/>
              <a:sym typeface="Montserrat"/>
            </a:endParaRPr>
          </a:p>
        </p:txBody>
      </p:sp>
      <p:sp>
        <p:nvSpPr>
          <p:cNvPr id="1329" name="Google Shape;1329;p145"/>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31" name="Google Shape;1331;p145"/>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32" name="Google Shape;1332;p145"/>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33" name="Google Shape;1333;p145"/>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34" name="Google Shape;1334;p145"/>
          <p:cNvCxnSpPr>
            <a:stCxn id="1327" idx="6"/>
            <a:endCxn id="1333"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335" name="Google Shape;1335;p145"/>
          <p:cNvCxnSpPr>
            <a:stCxn id="1331" idx="0"/>
            <a:endCxn id="1327"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sp>
        <p:nvSpPr>
          <p:cNvPr id="1336" name="Google Shape;1336;p145"/>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37" name="Google Shape;1337;p145"/>
          <p:cNvCxnSpPr>
            <a:stCxn id="1329" idx="7"/>
            <a:endCxn id="1332"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38" name="Google Shape;1338;p145"/>
          <p:cNvCxnSpPr>
            <a:stCxn id="1332" idx="4"/>
            <a:endCxn id="1327"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339" name="Google Shape;1339;p145"/>
          <p:cNvCxnSpPr>
            <a:stCxn id="1332" idx="5"/>
            <a:endCxn id="1333"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40" name="Google Shape;1340;p145"/>
          <p:cNvCxnSpPr>
            <a:stCxn id="1331" idx="7"/>
            <a:endCxn id="1333"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41" name="Google Shape;1341;p145"/>
          <p:cNvCxnSpPr>
            <a:stCxn id="1329" idx="5"/>
            <a:endCxn id="1331"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sp>
        <p:nvSpPr>
          <p:cNvPr id="1342" name="Google Shape;1342;p145"/>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3" name="Google Shape;1343;p145"/>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4" name="Google Shape;1344;p145"/>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5" name="Google Shape;1345;p145"/>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6" name="Google Shape;1346;p145"/>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7" name="Google Shape;1347;p145"/>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8" name="Google Shape;1348;p145"/>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49" name="Google Shape;1349;p145"/>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0" name="Google Shape;1350;p145"/>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1" name="Google Shape;1351;p145"/>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2" name="Google Shape;1352;p145"/>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3" name="Google Shape;1353;p145"/>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4" name="Google Shape;1354;p145"/>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5" name="Google Shape;1355;p145"/>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6" name="Google Shape;1356;p145"/>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7" name="Google Shape;1357;p145"/>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8" name="Google Shape;1358;p145"/>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59" name="Google Shape;1359;p145"/>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0" name="Google Shape;1360;p145"/>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1" name="Google Shape;1361;p145"/>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2" name="Google Shape;1362;p145"/>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3" name="Google Shape;1363;p145"/>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4" name="Google Shape;1364;p145"/>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5" name="Google Shape;1365;p145"/>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6" name="Google Shape;1366;p145"/>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7" name="Google Shape;1367;p145"/>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8" name="Google Shape;1368;p145"/>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69" name="Google Shape;1369;p145"/>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70" name="Google Shape;1370;p145"/>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71" name="Google Shape;1371;p145"/>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72" name="Google Shape;1372;p145"/>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73" name="Google Shape;1373;p145"/>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146"/>
          <p:cNvSpPr/>
          <p:nvPr/>
        </p:nvSpPr>
        <p:spPr>
          <a:xfrm>
            <a:off x="3383100" y="1822269"/>
            <a:ext cx="2377800" cy="16134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379" name="Google Shape;1379;p146"/>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80" name="Google Shape;1380;p146"/>
          <p:cNvCxnSpPr>
            <a:stCxn id="1381" idx="6"/>
            <a:endCxn id="1379"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382" name="Google Shape;1382;p146"/>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Leadership island</a:t>
            </a:r>
            <a:endParaRPr b="1" sz="1812">
              <a:solidFill>
                <a:srgbClr val="5E0942"/>
              </a:solidFill>
              <a:latin typeface="Montserrat"/>
              <a:ea typeface="Montserrat"/>
              <a:cs typeface="Montserrat"/>
              <a:sym typeface="Montserrat"/>
            </a:endParaRPr>
          </a:p>
        </p:txBody>
      </p:sp>
      <p:sp>
        <p:nvSpPr>
          <p:cNvPr id="1381" name="Google Shape;1381;p146"/>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83" name="Google Shape;1383;p146"/>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84" name="Google Shape;1384;p146"/>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85" name="Google Shape;1385;p146"/>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86" name="Google Shape;1386;p146"/>
          <p:cNvCxnSpPr>
            <a:stCxn id="1379" idx="6"/>
            <a:endCxn id="1385"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387" name="Google Shape;1387;p146"/>
          <p:cNvCxnSpPr>
            <a:stCxn id="1383" idx="0"/>
            <a:endCxn id="1379"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sp>
        <p:nvSpPr>
          <p:cNvPr id="1388" name="Google Shape;1388;p146"/>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389" name="Google Shape;1389;p146"/>
          <p:cNvCxnSpPr>
            <a:stCxn id="1381" idx="7"/>
            <a:endCxn id="1384"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90" name="Google Shape;1390;p146"/>
          <p:cNvCxnSpPr>
            <a:stCxn id="1384" idx="4"/>
            <a:endCxn id="1379"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391" name="Google Shape;1391;p146"/>
          <p:cNvCxnSpPr>
            <a:stCxn id="1384" idx="5"/>
            <a:endCxn id="1385"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92" name="Google Shape;1392;p146"/>
          <p:cNvCxnSpPr>
            <a:stCxn id="1383" idx="7"/>
            <a:endCxn id="1385"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393" name="Google Shape;1393;p146"/>
          <p:cNvCxnSpPr>
            <a:stCxn id="1381" idx="5"/>
            <a:endCxn id="1383"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sp>
        <p:nvSpPr>
          <p:cNvPr id="1394" name="Google Shape;1394;p146"/>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95" name="Google Shape;1395;p146"/>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96" name="Google Shape;1396;p146"/>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97" name="Google Shape;1397;p146"/>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98" name="Google Shape;1398;p146"/>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399" name="Google Shape;1399;p146"/>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0" name="Google Shape;1400;p146"/>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1" name="Google Shape;1401;p146"/>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2" name="Google Shape;1402;p146"/>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3" name="Google Shape;1403;p146"/>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4" name="Google Shape;1404;p146"/>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5" name="Google Shape;1405;p146"/>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6" name="Google Shape;1406;p146"/>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7" name="Google Shape;1407;p146"/>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8" name="Google Shape;1408;p146"/>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09" name="Google Shape;1409;p146"/>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0" name="Google Shape;1410;p146"/>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1" name="Google Shape;1411;p146"/>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2" name="Google Shape;1412;p146"/>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3" name="Google Shape;1413;p146"/>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4" name="Google Shape;1414;p146"/>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5" name="Google Shape;1415;p146"/>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6" name="Google Shape;1416;p146"/>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7" name="Google Shape;1417;p146"/>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8" name="Google Shape;1418;p146"/>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19" name="Google Shape;1419;p146"/>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20" name="Google Shape;1420;p146"/>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21" name="Google Shape;1421;p146"/>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22" name="Google Shape;1422;p146"/>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23" name="Google Shape;1423;p146"/>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24" name="Google Shape;1424;p146"/>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25" name="Google Shape;1425;p146"/>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9" name="Shape 1429"/>
        <p:cNvGrpSpPr/>
        <p:nvPr/>
      </p:nvGrpSpPr>
      <p:grpSpPr>
        <a:xfrm>
          <a:off x="0" y="0"/>
          <a:ext cx="0" cy="0"/>
          <a:chOff x="0" y="0"/>
          <a:chExt cx="0" cy="0"/>
        </a:xfrm>
      </p:grpSpPr>
      <p:sp>
        <p:nvSpPr>
          <p:cNvPr id="1430" name="Google Shape;1430;p147"/>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431" name="Google Shape;1431;p147"/>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432" name="Google Shape;1432;p147"/>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33" name="Google Shape;1433;p147"/>
          <p:cNvCxnSpPr>
            <a:stCxn id="1434" idx="6"/>
            <a:endCxn id="1432"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435" name="Google Shape;1435;p147"/>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p:txBody>
      </p:sp>
      <p:sp>
        <p:nvSpPr>
          <p:cNvPr id="1434" name="Google Shape;1434;p147"/>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36" name="Google Shape;1436;p147"/>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37" name="Google Shape;1437;p147"/>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38" name="Google Shape;1438;p147"/>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39" name="Google Shape;1439;p147"/>
          <p:cNvCxnSpPr>
            <a:stCxn id="1432" idx="6"/>
            <a:endCxn id="1438"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440" name="Google Shape;1440;p147"/>
          <p:cNvCxnSpPr>
            <a:stCxn id="1437" idx="4"/>
            <a:endCxn id="1432"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441" name="Google Shape;1441;p147"/>
          <p:cNvCxnSpPr>
            <a:stCxn id="1436" idx="0"/>
            <a:endCxn id="1432"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1442" name="Google Shape;1442;p147"/>
          <p:cNvCxnSpPr>
            <a:stCxn id="1434" idx="7"/>
            <a:endCxn id="1437"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443" name="Google Shape;1443;p147"/>
          <p:cNvCxnSpPr>
            <a:stCxn id="1434" idx="5"/>
            <a:endCxn id="1436"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444" name="Google Shape;1444;p147"/>
          <p:cNvCxnSpPr>
            <a:stCxn id="1437" idx="5"/>
            <a:endCxn id="1438"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445" name="Google Shape;1445;p147"/>
          <p:cNvCxnSpPr>
            <a:stCxn id="1436" idx="7"/>
            <a:endCxn id="1438"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1446" name="Google Shape;1446;p147"/>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47" name="Google Shape;1447;p147"/>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48" name="Google Shape;1448;p147"/>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49" name="Google Shape;1449;p147"/>
          <p:cNvCxnSpPr>
            <a:stCxn id="1446" idx="5"/>
            <a:endCxn id="1437"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450" name="Google Shape;1450;p147"/>
          <p:cNvCxnSpPr>
            <a:stCxn id="1448" idx="3"/>
            <a:endCxn id="1437"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451" name="Google Shape;1451;p147"/>
          <p:cNvCxnSpPr>
            <a:stCxn id="1447" idx="4"/>
            <a:endCxn id="1437"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452" name="Google Shape;1452;p147"/>
          <p:cNvCxnSpPr>
            <a:stCxn id="1447" idx="3"/>
            <a:endCxn id="1446"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453" name="Google Shape;1453;p147"/>
          <p:cNvCxnSpPr>
            <a:stCxn id="1447" idx="5"/>
            <a:endCxn id="1448"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454" name="Google Shape;1454;p147"/>
          <p:cNvCxnSpPr>
            <a:stCxn id="1448" idx="2"/>
            <a:endCxn id="1446"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1455" name="Google Shape;1455;p147"/>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56" name="Google Shape;1456;p147"/>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57" name="Google Shape;1457;p147"/>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58" name="Google Shape;1458;p147"/>
          <p:cNvCxnSpPr>
            <a:stCxn id="1455"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459" name="Google Shape;1459;p147"/>
          <p:cNvCxnSpPr>
            <a:stCxn id="1457"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460" name="Google Shape;1460;p147"/>
          <p:cNvCxnSpPr>
            <a:stCxn id="1456"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461" name="Google Shape;1461;p147"/>
          <p:cNvCxnSpPr>
            <a:stCxn id="1456" idx="3"/>
            <a:endCxn id="1455"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462" name="Google Shape;1462;p147"/>
          <p:cNvCxnSpPr>
            <a:stCxn id="1456" idx="5"/>
            <a:endCxn id="1457"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463" name="Google Shape;1463;p147"/>
          <p:cNvCxnSpPr>
            <a:stCxn id="1457" idx="2"/>
            <a:endCxn id="1455"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1464" name="Google Shape;1464;p147"/>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65" name="Google Shape;1465;p147"/>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66" name="Google Shape;1466;p147"/>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67" name="Google Shape;1467;p147"/>
          <p:cNvCxnSpPr>
            <a:stCxn id="1464"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468" name="Google Shape;1468;p147"/>
          <p:cNvCxnSpPr>
            <a:stCxn id="1466"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469" name="Google Shape;1469;p147"/>
          <p:cNvCxnSpPr>
            <a:stCxn id="1465"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470" name="Google Shape;1470;p147"/>
          <p:cNvCxnSpPr>
            <a:stCxn id="1465" idx="3"/>
            <a:endCxn id="1464"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471" name="Google Shape;1471;p147"/>
          <p:cNvCxnSpPr>
            <a:stCxn id="1465" idx="5"/>
            <a:endCxn id="1466"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472" name="Google Shape;1472;p147"/>
          <p:cNvCxnSpPr>
            <a:stCxn id="1466" idx="2"/>
            <a:endCxn id="1464"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1473" name="Google Shape;1473;p147"/>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74" name="Google Shape;1474;p147"/>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75" name="Google Shape;1475;p147"/>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476" name="Google Shape;1476;p147"/>
          <p:cNvCxnSpPr>
            <a:stCxn id="1473"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477" name="Google Shape;1477;p147"/>
          <p:cNvCxnSpPr>
            <a:stCxn id="1475"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478" name="Google Shape;1478;p147"/>
          <p:cNvCxnSpPr>
            <a:stCxn id="1474"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479" name="Google Shape;1479;p147"/>
          <p:cNvCxnSpPr>
            <a:stCxn id="1474" idx="3"/>
            <a:endCxn id="1473"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480" name="Google Shape;1480;p147"/>
          <p:cNvCxnSpPr>
            <a:stCxn id="1474" idx="5"/>
            <a:endCxn id="1475"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481" name="Google Shape;1481;p147"/>
          <p:cNvCxnSpPr>
            <a:stCxn id="1475" idx="2"/>
            <a:endCxn id="1473"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1482" name="Google Shape;1482;p147"/>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3" name="Google Shape;1483;p147"/>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4" name="Google Shape;1484;p147"/>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5" name="Google Shape;1485;p147"/>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6" name="Google Shape;1486;p147"/>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7" name="Google Shape;1487;p147"/>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8" name="Google Shape;1488;p147"/>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89" name="Google Shape;1489;p147"/>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0" name="Google Shape;1490;p147"/>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1" name="Google Shape;1491;p147"/>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2" name="Google Shape;1492;p147"/>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3" name="Google Shape;1493;p147"/>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4" name="Google Shape;1494;p147"/>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5" name="Google Shape;1495;p147"/>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6" name="Google Shape;1496;p147"/>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7" name="Google Shape;1497;p147"/>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8" name="Google Shape;1498;p147"/>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499" name="Google Shape;1499;p147"/>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00" name="Google Shape;1500;p147"/>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01" name="Google Shape;1501;p147"/>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02" name="Google Shape;1502;p147"/>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6" name="Shape 1506"/>
        <p:cNvGrpSpPr/>
        <p:nvPr/>
      </p:nvGrpSpPr>
      <p:grpSpPr>
        <a:xfrm>
          <a:off x="0" y="0"/>
          <a:ext cx="0" cy="0"/>
          <a:chOff x="0" y="0"/>
          <a:chExt cx="0" cy="0"/>
        </a:xfrm>
      </p:grpSpPr>
      <p:sp>
        <p:nvSpPr>
          <p:cNvPr id="1507" name="Google Shape;1507;p148"/>
          <p:cNvSpPr/>
          <p:nvPr/>
        </p:nvSpPr>
        <p:spPr>
          <a:xfrm>
            <a:off x="2636625" y="1069432"/>
            <a:ext cx="3869700" cy="3119100"/>
          </a:xfrm>
          <a:prstGeom prst="ellipse">
            <a:avLst/>
          </a:prstGeom>
          <a:solidFill>
            <a:srgbClr val="EFE7EC"/>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508" name="Google Shape;1508;p148"/>
          <p:cNvSpPr/>
          <p:nvPr/>
        </p:nvSpPr>
        <p:spPr>
          <a:xfrm>
            <a:off x="3496125" y="1822282"/>
            <a:ext cx="2150700" cy="1613400"/>
          </a:xfrm>
          <a:prstGeom prst="ellipse">
            <a:avLst/>
          </a:prstGeom>
          <a:solidFill>
            <a:srgbClr val="A3638F"/>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509" name="Google Shape;1509;p148"/>
          <p:cNvSpPr/>
          <p:nvPr/>
        </p:nvSpPr>
        <p:spPr>
          <a:xfrm>
            <a:off x="4460469" y="25164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10" name="Google Shape;1510;p148"/>
          <p:cNvCxnSpPr>
            <a:stCxn id="1511" idx="6"/>
            <a:endCxn id="1509" idx="2"/>
          </p:cNvCxnSpPr>
          <p:nvPr/>
        </p:nvCxnSpPr>
        <p:spPr>
          <a:xfrm flipH="1" rot="10800000">
            <a:off x="3828686" y="2629072"/>
            <a:ext cx="631800" cy="4500"/>
          </a:xfrm>
          <a:prstGeom prst="straightConnector1">
            <a:avLst/>
          </a:prstGeom>
          <a:noFill/>
          <a:ln cap="flat" cmpd="sng" w="45550">
            <a:solidFill>
              <a:srgbClr val="434343"/>
            </a:solidFill>
            <a:prstDash val="solid"/>
            <a:round/>
            <a:headEnd len="sm" w="sm" type="none"/>
            <a:tailEnd len="med" w="med" type="none"/>
          </a:ln>
        </p:spPr>
      </p:cxnSp>
      <p:sp>
        <p:nvSpPr>
          <p:cNvPr id="1512" name="Google Shape;1512;p148"/>
          <p:cNvSpPr txBox="1"/>
          <p:nvPr/>
        </p:nvSpPr>
        <p:spPr>
          <a:xfrm>
            <a:off x="2422048" y="4264500"/>
            <a:ext cx="4316100" cy="650400"/>
          </a:xfrm>
          <a:prstGeom prst="rect">
            <a:avLst/>
          </a:prstGeom>
          <a:noFill/>
          <a:ln>
            <a:noFill/>
          </a:ln>
        </p:spPr>
        <p:txBody>
          <a:bodyPr anchorCtr="0" anchor="ctr" bIns="109275" lIns="109275" spcFirstLastPara="1" rIns="109275" wrap="square" tIns="109275">
            <a:noAutofit/>
          </a:bodyPr>
          <a:lstStyle/>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Distributed leadership</a:t>
            </a:r>
            <a:endParaRPr b="1" sz="1812">
              <a:solidFill>
                <a:srgbClr val="5E0942"/>
              </a:solidFill>
              <a:latin typeface="Montserrat"/>
              <a:ea typeface="Montserrat"/>
              <a:cs typeface="Montserrat"/>
              <a:sym typeface="Montserrat"/>
            </a:endParaRPr>
          </a:p>
          <a:p>
            <a:pPr indent="0" lvl="0" marL="0" rtl="0" algn="ctr">
              <a:spcBef>
                <a:spcPts val="0"/>
              </a:spcBef>
              <a:spcAft>
                <a:spcPts val="0"/>
              </a:spcAft>
              <a:buNone/>
            </a:pPr>
            <a:r>
              <a:rPr b="1" lang="en" sz="1812">
                <a:solidFill>
                  <a:srgbClr val="5E0942"/>
                </a:solidFill>
                <a:latin typeface="Montserrat"/>
                <a:ea typeface="Montserrat"/>
                <a:cs typeface="Montserrat"/>
                <a:sym typeface="Montserrat"/>
              </a:rPr>
              <a:t>The snowflake model</a:t>
            </a:r>
            <a:endParaRPr b="1" sz="1812">
              <a:solidFill>
                <a:srgbClr val="5E0942"/>
              </a:solidFill>
              <a:latin typeface="Montserrat"/>
              <a:ea typeface="Montserrat"/>
              <a:cs typeface="Montserrat"/>
              <a:sym typeface="Montserrat"/>
            </a:endParaRPr>
          </a:p>
        </p:txBody>
      </p:sp>
      <p:sp>
        <p:nvSpPr>
          <p:cNvPr id="1511" name="Google Shape;1511;p148"/>
          <p:cNvSpPr/>
          <p:nvPr/>
        </p:nvSpPr>
        <p:spPr>
          <a:xfrm>
            <a:off x="3606686"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13" name="Google Shape;1513;p148"/>
          <p:cNvSpPr/>
          <p:nvPr/>
        </p:nvSpPr>
        <p:spPr>
          <a:xfrm>
            <a:off x="4461123" y="310561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14" name="Google Shape;1514;p148"/>
          <p:cNvSpPr/>
          <p:nvPr/>
        </p:nvSpPr>
        <p:spPr>
          <a:xfrm>
            <a:off x="4461123" y="19365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15" name="Google Shape;1515;p148"/>
          <p:cNvSpPr/>
          <p:nvPr/>
        </p:nvSpPr>
        <p:spPr>
          <a:xfrm>
            <a:off x="5315561" y="2521072"/>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16" name="Google Shape;1516;p148"/>
          <p:cNvCxnSpPr>
            <a:stCxn id="1509" idx="6"/>
            <a:endCxn id="1515" idx="2"/>
          </p:cNvCxnSpPr>
          <p:nvPr/>
        </p:nvCxnSpPr>
        <p:spPr>
          <a:xfrm>
            <a:off x="4682469" y="2628969"/>
            <a:ext cx="633000" cy="4500"/>
          </a:xfrm>
          <a:prstGeom prst="straightConnector1">
            <a:avLst/>
          </a:prstGeom>
          <a:noFill/>
          <a:ln cap="flat" cmpd="sng" w="45550">
            <a:solidFill>
              <a:srgbClr val="434343"/>
            </a:solidFill>
            <a:prstDash val="solid"/>
            <a:round/>
            <a:headEnd len="sm" w="sm" type="none"/>
            <a:tailEnd len="med" w="med" type="none"/>
          </a:ln>
        </p:spPr>
      </p:cxnSp>
      <p:cxnSp>
        <p:nvCxnSpPr>
          <p:cNvPr id="1517" name="Google Shape;1517;p148"/>
          <p:cNvCxnSpPr>
            <a:stCxn id="1514" idx="4"/>
            <a:endCxn id="1509" idx="0"/>
          </p:cNvCxnSpPr>
          <p:nvPr/>
        </p:nvCxnSpPr>
        <p:spPr>
          <a:xfrm flipH="1">
            <a:off x="4571523" y="2161569"/>
            <a:ext cx="600" cy="354900"/>
          </a:xfrm>
          <a:prstGeom prst="straightConnector1">
            <a:avLst/>
          </a:prstGeom>
          <a:noFill/>
          <a:ln cap="flat" cmpd="sng" w="45550">
            <a:solidFill>
              <a:srgbClr val="434343"/>
            </a:solidFill>
            <a:prstDash val="solid"/>
            <a:round/>
            <a:headEnd len="sm" w="sm" type="none"/>
            <a:tailEnd len="med" w="med" type="none"/>
          </a:ln>
        </p:spPr>
      </p:cxnSp>
      <p:cxnSp>
        <p:nvCxnSpPr>
          <p:cNvPr id="1518" name="Google Shape;1518;p148"/>
          <p:cNvCxnSpPr>
            <a:stCxn id="1513" idx="0"/>
            <a:endCxn id="1509" idx="4"/>
          </p:cNvCxnSpPr>
          <p:nvPr/>
        </p:nvCxnSpPr>
        <p:spPr>
          <a:xfrm rot="10800000">
            <a:off x="4571523" y="2741419"/>
            <a:ext cx="600" cy="364200"/>
          </a:xfrm>
          <a:prstGeom prst="straightConnector1">
            <a:avLst/>
          </a:prstGeom>
          <a:noFill/>
          <a:ln cap="flat" cmpd="sng" w="45550">
            <a:solidFill>
              <a:srgbClr val="434343"/>
            </a:solidFill>
            <a:prstDash val="solid"/>
            <a:round/>
            <a:headEnd len="sm" w="sm" type="none"/>
            <a:tailEnd len="med" w="med" type="none"/>
          </a:ln>
        </p:spPr>
      </p:cxnSp>
      <p:cxnSp>
        <p:nvCxnSpPr>
          <p:cNvPr id="1519" name="Google Shape;1519;p148"/>
          <p:cNvCxnSpPr>
            <a:stCxn id="1511" idx="7"/>
            <a:endCxn id="1514" idx="3"/>
          </p:cNvCxnSpPr>
          <p:nvPr/>
        </p:nvCxnSpPr>
        <p:spPr>
          <a:xfrm flipH="1" rot="10800000">
            <a:off x="3796174" y="2128622"/>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520" name="Google Shape;1520;p148"/>
          <p:cNvCxnSpPr>
            <a:stCxn id="1511" idx="5"/>
            <a:endCxn id="1513" idx="1"/>
          </p:cNvCxnSpPr>
          <p:nvPr/>
        </p:nvCxnSpPr>
        <p:spPr>
          <a:xfrm>
            <a:off x="3796174" y="2713121"/>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521" name="Google Shape;1521;p148"/>
          <p:cNvCxnSpPr>
            <a:stCxn id="1514" idx="5"/>
            <a:endCxn id="1515" idx="1"/>
          </p:cNvCxnSpPr>
          <p:nvPr/>
        </p:nvCxnSpPr>
        <p:spPr>
          <a:xfrm>
            <a:off x="4650612" y="2128618"/>
            <a:ext cx="697500" cy="425400"/>
          </a:xfrm>
          <a:prstGeom prst="straightConnector1">
            <a:avLst/>
          </a:prstGeom>
          <a:noFill/>
          <a:ln cap="flat" cmpd="sng" w="45550">
            <a:solidFill>
              <a:srgbClr val="434343"/>
            </a:solidFill>
            <a:prstDash val="solid"/>
            <a:round/>
            <a:headEnd len="sm" w="sm" type="none"/>
            <a:tailEnd len="med" w="med" type="none"/>
          </a:ln>
        </p:spPr>
      </p:cxnSp>
      <p:cxnSp>
        <p:nvCxnSpPr>
          <p:cNvPr id="1522" name="Google Shape;1522;p148"/>
          <p:cNvCxnSpPr>
            <a:stCxn id="1513" idx="7"/>
            <a:endCxn id="1515" idx="3"/>
          </p:cNvCxnSpPr>
          <p:nvPr/>
        </p:nvCxnSpPr>
        <p:spPr>
          <a:xfrm flipH="1" rot="10800000">
            <a:off x="4650612" y="2713169"/>
            <a:ext cx="697500" cy="425400"/>
          </a:xfrm>
          <a:prstGeom prst="straightConnector1">
            <a:avLst/>
          </a:prstGeom>
          <a:noFill/>
          <a:ln cap="flat" cmpd="sng" w="45550">
            <a:solidFill>
              <a:srgbClr val="434343"/>
            </a:solidFill>
            <a:prstDash val="solid"/>
            <a:round/>
            <a:headEnd len="sm" w="sm" type="none"/>
            <a:tailEnd len="med" w="med" type="none"/>
          </a:ln>
        </p:spPr>
      </p:cxnSp>
      <p:sp>
        <p:nvSpPr>
          <p:cNvPr id="1523" name="Google Shape;1523;p148"/>
          <p:cNvSpPr/>
          <p:nvPr/>
        </p:nvSpPr>
        <p:spPr>
          <a:xfrm>
            <a:off x="403387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24" name="Google Shape;1524;p148"/>
          <p:cNvSpPr/>
          <p:nvPr/>
        </p:nvSpPr>
        <p:spPr>
          <a:xfrm>
            <a:off x="4460998" y="1138621"/>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25" name="Google Shape;1525;p148"/>
          <p:cNvSpPr/>
          <p:nvPr/>
        </p:nvSpPr>
        <p:spPr>
          <a:xfrm>
            <a:off x="4888123" y="146066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26" name="Google Shape;1526;p148"/>
          <p:cNvCxnSpPr>
            <a:stCxn id="1523" idx="5"/>
            <a:endCxn id="1514" idx="1"/>
          </p:cNvCxnSpPr>
          <p:nvPr/>
        </p:nvCxnSpPr>
        <p:spPr>
          <a:xfrm>
            <a:off x="4223362" y="1652718"/>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527" name="Google Shape;1527;p148"/>
          <p:cNvCxnSpPr>
            <a:stCxn id="1525" idx="3"/>
            <a:endCxn id="1514" idx="7"/>
          </p:cNvCxnSpPr>
          <p:nvPr/>
        </p:nvCxnSpPr>
        <p:spPr>
          <a:xfrm flipH="1">
            <a:off x="4650634" y="1652718"/>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528" name="Google Shape;1528;p148"/>
          <p:cNvCxnSpPr>
            <a:stCxn id="1524" idx="4"/>
            <a:endCxn id="1514" idx="0"/>
          </p:cNvCxnSpPr>
          <p:nvPr/>
        </p:nvCxnSpPr>
        <p:spPr>
          <a:xfrm>
            <a:off x="4571998" y="1363621"/>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529" name="Google Shape;1529;p148"/>
          <p:cNvCxnSpPr>
            <a:stCxn id="1524" idx="3"/>
            <a:endCxn id="1523" idx="7"/>
          </p:cNvCxnSpPr>
          <p:nvPr/>
        </p:nvCxnSpPr>
        <p:spPr>
          <a:xfrm flipH="1">
            <a:off x="4223509"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530" name="Google Shape;1530;p148"/>
          <p:cNvCxnSpPr>
            <a:stCxn id="1524" idx="5"/>
            <a:endCxn id="1525" idx="1"/>
          </p:cNvCxnSpPr>
          <p:nvPr/>
        </p:nvCxnSpPr>
        <p:spPr>
          <a:xfrm>
            <a:off x="4650487" y="1330671"/>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531" name="Google Shape;1531;p148"/>
          <p:cNvCxnSpPr>
            <a:stCxn id="1525" idx="2"/>
            <a:endCxn id="1523" idx="6"/>
          </p:cNvCxnSpPr>
          <p:nvPr/>
        </p:nvCxnSpPr>
        <p:spPr>
          <a:xfrm rot="10800000">
            <a:off x="4256023" y="1573169"/>
            <a:ext cx="632100" cy="0"/>
          </a:xfrm>
          <a:prstGeom prst="straightConnector1">
            <a:avLst/>
          </a:prstGeom>
          <a:noFill/>
          <a:ln cap="flat" cmpd="sng" w="45550">
            <a:solidFill>
              <a:srgbClr val="434343"/>
            </a:solidFill>
            <a:prstDash val="solid"/>
            <a:round/>
            <a:headEnd len="sm" w="sm" type="none"/>
            <a:tailEnd len="med" w="med" type="none"/>
          </a:ln>
        </p:spPr>
      </p:cxnSp>
      <p:sp>
        <p:nvSpPr>
          <p:cNvPr id="1532" name="Google Shape;1532;p148"/>
          <p:cNvSpPr/>
          <p:nvPr/>
        </p:nvSpPr>
        <p:spPr>
          <a:xfrm rot="5400000">
            <a:off x="5790374"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33" name="Google Shape;1533;p148"/>
          <p:cNvSpPr/>
          <p:nvPr/>
        </p:nvSpPr>
        <p:spPr>
          <a:xfrm rot="5400000">
            <a:off x="6112421"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34" name="Google Shape;1534;p148"/>
          <p:cNvSpPr/>
          <p:nvPr/>
        </p:nvSpPr>
        <p:spPr>
          <a:xfrm rot="5400000">
            <a:off x="5790374"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35" name="Google Shape;1535;p148"/>
          <p:cNvCxnSpPr>
            <a:stCxn id="1532" idx="5"/>
          </p:cNvCxnSpPr>
          <p:nvPr/>
        </p:nvCxnSpPr>
        <p:spPr>
          <a:xfrm flipH="1">
            <a:off x="5505025" y="2292478"/>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536" name="Google Shape;1536;p148"/>
          <p:cNvCxnSpPr>
            <a:stCxn id="1534" idx="3"/>
          </p:cNvCxnSpPr>
          <p:nvPr/>
        </p:nvCxnSpPr>
        <p:spPr>
          <a:xfrm rot="10800000">
            <a:off x="5505025" y="2719750"/>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537" name="Google Shape;1537;p148"/>
          <p:cNvCxnSpPr>
            <a:stCxn id="1533" idx="4"/>
          </p:cNvCxnSpPr>
          <p:nvPr/>
        </p:nvCxnSpPr>
        <p:spPr>
          <a:xfrm rot="10800000">
            <a:off x="5537921"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538" name="Google Shape;1538;p148"/>
          <p:cNvCxnSpPr>
            <a:stCxn id="1533" idx="3"/>
            <a:endCxn id="1532" idx="7"/>
          </p:cNvCxnSpPr>
          <p:nvPr/>
        </p:nvCxnSpPr>
        <p:spPr>
          <a:xfrm rot="10800000">
            <a:off x="5980972"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539" name="Google Shape;1539;p148"/>
          <p:cNvCxnSpPr>
            <a:stCxn id="1533" idx="5"/>
            <a:endCxn id="1534" idx="1"/>
          </p:cNvCxnSpPr>
          <p:nvPr/>
        </p:nvCxnSpPr>
        <p:spPr>
          <a:xfrm flipH="1">
            <a:off x="5980972"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540" name="Google Shape;1540;p148"/>
          <p:cNvCxnSpPr>
            <a:stCxn id="1534" idx="2"/>
            <a:endCxn id="1532" idx="6"/>
          </p:cNvCxnSpPr>
          <p:nvPr/>
        </p:nvCxnSpPr>
        <p:spPr>
          <a:xfrm rot="10800000">
            <a:off x="5901374" y="2325139"/>
            <a:ext cx="0" cy="632100"/>
          </a:xfrm>
          <a:prstGeom prst="straightConnector1">
            <a:avLst/>
          </a:prstGeom>
          <a:noFill/>
          <a:ln cap="flat" cmpd="sng" w="45550">
            <a:solidFill>
              <a:srgbClr val="434343"/>
            </a:solidFill>
            <a:prstDash val="solid"/>
            <a:round/>
            <a:headEnd len="sm" w="sm" type="none"/>
            <a:tailEnd len="med" w="med" type="none"/>
          </a:ln>
        </p:spPr>
      </p:cxnSp>
      <p:sp>
        <p:nvSpPr>
          <p:cNvPr id="1541" name="Google Shape;1541;p148"/>
          <p:cNvSpPr/>
          <p:nvPr/>
        </p:nvSpPr>
        <p:spPr>
          <a:xfrm rot="10800000">
            <a:off x="489622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42" name="Google Shape;1542;p148"/>
          <p:cNvSpPr/>
          <p:nvPr/>
        </p:nvSpPr>
        <p:spPr>
          <a:xfrm rot="10800000">
            <a:off x="4469098" y="3891987"/>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43" name="Google Shape;1543;p148"/>
          <p:cNvSpPr/>
          <p:nvPr/>
        </p:nvSpPr>
        <p:spPr>
          <a:xfrm rot="10800000">
            <a:off x="4041973" y="3569940"/>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44" name="Google Shape;1544;p148"/>
          <p:cNvCxnSpPr>
            <a:stCxn id="1541" idx="5"/>
          </p:cNvCxnSpPr>
          <p:nvPr/>
        </p:nvCxnSpPr>
        <p:spPr>
          <a:xfrm rot="10800000">
            <a:off x="4658434" y="3286091"/>
            <a:ext cx="270300" cy="316800"/>
          </a:xfrm>
          <a:prstGeom prst="straightConnector1">
            <a:avLst/>
          </a:prstGeom>
          <a:noFill/>
          <a:ln cap="flat" cmpd="sng" w="45550">
            <a:solidFill>
              <a:srgbClr val="434343"/>
            </a:solidFill>
            <a:prstDash val="solid"/>
            <a:round/>
            <a:headEnd len="sm" w="sm" type="none"/>
            <a:tailEnd len="med" w="med" type="none"/>
          </a:ln>
        </p:spPr>
      </p:cxnSp>
      <p:cxnSp>
        <p:nvCxnSpPr>
          <p:cNvPr id="1545" name="Google Shape;1545;p148"/>
          <p:cNvCxnSpPr>
            <a:stCxn id="1543" idx="3"/>
          </p:cNvCxnSpPr>
          <p:nvPr/>
        </p:nvCxnSpPr>
        <p:spPr>
          <a:xfrm flipH="1" rot="10800000">
            <a:off x="4231462" y="3286091"/>
            <a:ext cx="270000" cy="316800"/>
          </a:xfrm>
          <a:prstGeom prst="straightConnector1">
            <a:avLst/>
          </a:prstGeom>
          <a:noFill/>
          <a:ln cap="flat" cmpd="sng" w="45550">
            <a:solidFill>
              <a:srgbClr val="434343"/>
            </a:solidFill>
            <a:prstDash val="solid"/>
            <a:round/>
            <a:headEnd len="sm" w="sm" type="none"/>
            <a:tailEnd len="med" w="med" type="none"/>
          </a:ln>
        </p:spPr>
      </p:cxnSp>
      <p:cxnSp>
        <p:nvCxnSpPr>
          <p:cNvPr id="1546" name="Google Shape;1546;p148"/>
          <p:cNvCxnSpPr>
            <a:stCxn id="1542" idx="4"/>
          </p:cNvCxnSpPr>
          <p:nvPr/>
        </p:nvCxnSpPr>
        <p:spPr>
          <a:xfrm rot="10800000">
            <a:off x="4580098" y="3318987"/>
            <a:ext cx="0" cy="573000"/>
          </a:xfrm>
          <a:prstGeom prst="straightConnector1">
            <a:avLst/>
          </a:prstGeom>
          <a:noFill/>
          <a:ln cap="flat" cmpd="sng" w="45550">
            <a:solidFill>
              <a:srgbClr val="434343"/>
            </a:solidFill>
            <a:prstDash val="solid"/>
            <a:round/>
            <a:headEnd len="sm" w="sm" type="none"/>
            <a:tailEnd len="med" w="med" type="none"/>
          </a:ln>
        </p:spPr>
      </p:cxnSp>
      <p:cxnSp>
        <p:nvCxnSpPr>
          <p:cNvPr id="1547" name="Google Shape;1547;p148"/>
          <p:cNvCxnSpPr>
            <a:stCxn id="1542" idx="3"/>
            <a:endCxn id="1541" idx="7"/>
          </p:cNvCxnSpPr>
          <p:nvPr/>
        </p:nvCxnSpPr>
        <p:spPr>
          <a:xfrm flipH="1" rot="10800000">
            <a:off x="4658587"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548" name="Google Shape;1548;p148"/>
          <p:cNvCxnSpPr>
            <a:stCxn id="1542" idx="5"/>
            <a:endCxn id="1543" idx="1"/>
          </p:cNvCxnSpPr>
          <p:nvPr/>
        </p:nvCxnSpPr>
        <p:spPr>
          <a:xfrm rot="10800000">
            <a:off x="4231609" y="3762038"/>
            <a:ext cx="270000" cy="162900"/>
          </a:xfrm>
          <a:prstGeom prst="straightConnector1">
            <a:avLst/>
          </a:prstGeom>
          <a:noFill/>
          <a:ln cap="flat" cmpd="sng" w="45550">
            <a:solidFill>
              <a:srgbClr val="434343"/>
            </a:solidFill>
            <a:prstDash val="solid"/>
            <a:round/>
            <a:headEnd len="sm" w="sm" type="none"/>
            <a:tailEnd len="med" w="med" type="none"/>
          </a:ln>
        </p:spPr>
      </p:cxnSp>
      <p:cxnSp>
        <p:nvCxnSpPr>
          <p:cNvPr id="1549" name="Google Shape;1549;p148"/>
          <p:cNvCxnSpPr>
            <a:stCxn id="1543" idx="2"/>
            <a:endCxn id="1541" idx="6"/>
          </p:cNvCxnSpPr>
          <p:nvPr/>
        </p:nvCxnSpPr>
        <p:spPr>
          <a:xfrm>
            <a:off x="4263973" y="3682440"/>
            <a:ext cx="632400" cy="0"/>
          </a:xfrm>
          <a:prstGeom prst="straightConnector1">
            <a:avLst/>
          </a:prstGeom>
          <a:noFill/>
          <a:ln cap="flat" cmpd="sng" w="45550">
            <a:solidFill>
              <a:srgbClr val="434343"/>
            </a:solidFill>
            <a:prstDash val="solid"/>
            <a:round/>
            <a:headEnd len="sm" w="sm" type="none"/>
            <a:tailEnd len="med" w="med" type="none"/>
          </a:ln>
        </p:spPr>
      </p:cxnSp>
      <p:sp>
        <p:nvSpPr>
          <p:cNvPr id="1550" name="Google Shape;1550;p148"/>
          <p:cNvSpPr/>
          <p:nvPr/>
        </p:nvSpPr>
        <p:spPr>
          <a:xfrm rot="-5400000">
            <a:off x="3131897" y="295573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51" name="Google Shape;1551;p148"/>
          <p:cNvSpPr/>
          <p:nvPr/>
        </p:nvSpPr>
        <p:spPr>
          <a:xfrm rot="-5400000">
            <a:off x="2809850" y="2528614"/>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52" name="Google Shape;1552;p148"/>
          <p:cNvSpPr/>
          <p:nvPr/>
        </p:nvSpPr>
        <p:spPr>
          <a:xfrm rot="-5400000">
            <a:off x="3131897" y="2101489"/>
            <a:ext cx="222000" cy="225000"/>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53" name="Google Shape;1553;p148"/>
          <p:cNvCxnSpPr>
            <a:stCxn id="1550" idx="5"/>
          </p:cNvCxnSpPr>
          <p:nvPr/>
        </p:nvCxnSpPr>
        <p:spPr>
          <a:xfrm flipH="1" rot="10800000">
            <a:off x="3322446" y="2719450"/>
            <a:ext cx="316800" cy="270300"/>
          </a:xfrm>
          <a:prstGeom prst="straightConnector1">
            <a:avLst/>
          </a:prstGeom>
          <a:noFill/>
          <a:ln cap="flat" cmpd="sng" w="45550">
            <a:solidFill>
              <a:srgbClr val="434343"/>
            </a:solidFill>
            <a:prstDash val="solid"/>
            <a:round/>
            <a:headEnd len="sm" w="sm" type="none"/>
            <a:tailEnd len="med" w="med" type="none"/>
          </a:ln>
        </p:spPr>
      </p:cxnSp>
      <p:cxnSp>
        <p:nvCxnSpPr>
          <p:cNvPr id="1554" name="Google Shape;1554;p148"/>
          <p:cNvCxnSpPr>
            <a:stCxn id="1552" idx="3"/>
          </p:cNvCxnSpPr>
          <p:nvPr/>
        </p:nvCxnSpPr>
        <p:spPr>
          <a:xfrm>
            <a:off x="3322446" y="2292478"/>
            <a:ext cx="316800" cy="270000"/>
          </a:xfrm>
          <a:prstGeom prst="straightConnector1">
            <a:avLst/>
          </a:prstGeom>
          <a:noFill/>
          <a:ln cap="flat" cmpd="sng" w="45550">
            <a:solidFill>
              <a:srgbClr val="434343"/>
            </a:solidFill>
            <a:prstDash val="solid"/>
            <a:round/>
            <a:headEnd len="sm" w="sm" type="none"/>
            <a:tailEnd len="med" w="med" type="none"/>
          </a:ln>
        </p:spPr>
      </p:cxnSp>
      <p:cxnSp>
        <p:nvCxnSpPr>
          <p:cNvPr id="1555" name="Google Shape;1555;p148"/>
          <p:cNvCxnSpPr>
            <a:stCxn id="1551" idx="4"/>
          </p:cNvCxnSpPr>
          <p:nvPr/>
        </p:nvCxnSpPr>
        <p:spPr>
          <a:xfrm>
            <a:off x="3033350" y="2641114"/>
            <a:ext cx="573000" cy="0"/>
          </a:xfrm>
          <a:prstGeom prst="straightConnector1">
            <a:avLst/>
          </a:prstGeom>
          <a:noFill/>
          <a:ln cap="flat" cmpd="sng" w="45550">
            <a:solidFill>
              <a:srgbClr val="434343"/>
            </a:solidFill>
            <a:prstDash val="solid"/>
            <a:round/>
            <a:headEnd len="sm" w="sm" type="none"/>
            <a:tailEnd len="med" w="med" type="none"/>
          </a:ln>
        </p:spPr>
      </p:cxnSp>
      <p:cxnSp>
        <p:nvCxnSpPr>
          <p:cNvPr id="1556" name="Google Shape;1556;p148"/>
          <p:cNvCxnSpPr>
            <a:stCxn id="1551" idx="3"/>
            <a:endCxn id="1550" idx="7"/>
          </p:cNvCxnSpPr>
          <p:nvPr/>
        </p:nvCxnSpPr>
        <p:spPr>
          <a:xfrm>
            <a:off x="3000399" y="2719603"/>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557" name="Google Shape;1557;p148"/>
          <p:cNvCxnSpPr>
            <a:stCxn id="1551" idx="5"/>
            <a:endCxn id="1552" idx="1"/>
          </p:cNvCxnSpPr>
          <p:nvPr/>
        </p:nvCxnSpPr>
        <p:spPr>
          <a:xfrm flipH="1" rot="10800000">
            <a:off x="3000399" y="2292625"/>
            <a:ext cx="162900" cy="270000"/>
          </a:xfrm>
          <a:prstGeom prst="straightConnector1">
            <a:avLst/>
          </a:prstGeom>
          <a:noFill/>
          <a:ln cap="flat" cmpd="sng" w="45550">
            <a:solidFill>
              <a:srgbClr val="434343"/>
            </a:solidFill>
            <a:prstDash val="solid"/>
            <a:round/>
            <a:headEnd len="sm" w="sm" type="none"/>
            <a:tailEnd len="med" w="med" type="none"/>
          </a:ln>
        </p:spPr>
      </p:cxnSp>
      <p:cxnSp>
        <p:nvCxnSpPr>
          <p:cNvPr id="1558" name="Google Shape;1558;p148"/>
          <p:cNvCxnSpPr>
            <a:stCxn id="1552" idx="2"/>
            <a:endCxn id="1550" idx="6"/>
          </p:cNvCxnSpPr>
          <p:nvPr/>
        </p:nvCxnSpPr>
        <p:spPr>
          <a:xfrm>
            <a:off x="3242897" y="2324989"/>
            <a:ext cx="0" cy="632400"/>
          </a:xfrm>
          <a:prstGeom prst="straightConnector1">
            <a:avLst/>
          </a:prstGeom>
          <a:noFill/>
          <a:ln cap="flat" cmpd="sng" w="45550">
            <a:solidFill>
              <a:srgbClr val="434343"/>
            </a:solidFill>
            <a:prstDash val="solid"/>
            <a:round/>
            <a:headEnd len="sm" w="sm" type="none"/>
            <a:tailEnd len="med" w="med" type="none"/>
          </a:ln>
        </p:spPr>
      </p:cxnSp>
      <p:sp>
        <p:nvSpPr>
          <p:cNvPr id="1559" name="Google Shape;1559;p148"/>
          <p:cNvSpPr/>
          <p:nvPr/>
        </p:nvSpPr>
        <p:spPr>
          <a:xfrm rot="1135479">
            <a:off x="4723240" y="672958"/>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60" name="Google Shape;1560;p148"/>
          <p:cNvSpPr/>
          <p:nvPr/>
        </p:nvSpPr>
        <p:spPr>
          <a:xfrm rot="1135479">
            <a:off x="5231917" y="507434"/>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61" name="Google Shape;1561;p148"/>
          <p:cNvSpPr/>
          <p:nvPr/>
        </p:nvSpPr>
        <p:spPr>
          <a:xfrm rot="1135479">
            <a:off x="5530994" y="950946"/>
            <a:ext cx="222000" cy="225227"/>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62" name="Google Shape;1562;p148"/>
          <p:cNvCxnSpPr>
            <a:stCxn id="1559" idx="4"/>
            <a:endCxn id="1563" idx="1"/>
          </p:cNvCxnSpPr>
          <p:nvPr/>
        </p:nvCxnSpPr>
        <p:spPr>
          <a:xfrm>
            <a:off x="4797640" y="892072"/>
            <a:ext cx="163200" cy="598200"/>
          </a:xfrm>
          <a:prstGeom prst="straightConnector1">
            <a:avLst/>
          </a:prstGeom>
          <a:noFill/>
          <a:ln cap="flat" cmpd="sng" w="45550">
            <a:solidFill>
              <a:srgbClr val="434343"/>
            </a:solidFill>
            <a:prstDash val="solid"/>
            <a:round/>
            <a:headEnd len="sm" w="sm" type="none"/>
            <a:tailEnd len="med" w="med" type="none"/>
          </a:ln>
        </p:spPr>
      </p:cxnSp>
      <p:cxnSp>
        <p:nvCxnSpPr>
          <p:cNvPr id="1564" name="Google Shape;1564;p148"/>
          <p:cNvCxnSpPr>
            <a:stCxn id="1561" idx="4"/>
            <a:endCxn id="1563" idx="7"/>
          </p:cNvCxnSpPr>
          <p:nvPr/>
        </p:nvCxnSpPr>
        <p:spPr>
          <a:xfrm flipH="1">
            <a:off x="5109494" y="1170060"/>
            <a:ext cx="495900" cy="371400"/>
          </a:xfrm>
          <a:prstGeom prst="straightConnector1">
            <a:avLst/>
          </a:prstGeom>
          <a:noFill/>
          <a:ln cap="flat" cmpd="sng" w="45550">
            <a:solidFill>
              <a:srgbClr val="434343"/>
            </a:solidFill>
            <a:prstDash val="solid"/>
            <a:round/>
            <a:headEnd len="sm" w="sm" type="none"/>
            <a:tailEnd len="med" w="med" type="none"/>
          </a:ln>
        </p:spPr>
      </p:cxnSp>
      <p:cxnSp>
        <p:nvCxnSpPr>
          <p:cNvPr id="1565" name="Google Shape;1565;p148"/>
          <p:cNvCxnSpPr>
            <a:stCxn id="1560" idx="4"/>
            <a:endCxn id="1563" idx="0"/>
          </p:cNvCxnSpPr>
          <p:nvPr/>
        </p:nvCxnSpPr>
        <p:spPr>
          <a:xfrm flipH="1">
            <a:off x="5045617" y="726547"/>
            <a:ext cx="260700" cy="758100"/>
          </a:xfrm>
          <a:prstGeom prst="straightConnector1">
            <a:avLst/>
          </a:prstGeom>
          <a:noFill/>
          <a:ln cap="flat" cmpd="sng" w="45550">
            <a:solidFill>
              <a:srgbClr val="434343"/>
            </a:solidFill>
            <a:prstDash val="solid"/>
            <a:round/>
            <a:headEnd len="sm" w="sm" type="none"/>
            <a:tailEnd len="med" w="med" type="none"/>
          </a:ln>
        </p:spPr>
      </p:cxnSp>
      <p:cxnSp>
        <p:nvCxnSpPr>
          <p:cNvPr id="1566" name="Google Shape;1566;p148"/>
          <p:cNvCxnSpPr>
            <a:stCxn id="1560" idx="3"/>
            <a:endCxn id="1559" idx="7"/>
          </p:cNvCxnSpPr>
          <p:nvPr/>
        </p:nvCxnSpPr>
        <p:spPr>
          <a:xfrm flipH="1">
            <a:off x="4934391" y="669898"/>
            <a:ext cx="308400" cy="65700"/>
          </a:xfrm>
          <a:prstGeom prst="straightConnector1">
            <a:avLst/>
          </a:prstGeom>
          <a:noFill/>
          <a:ln cap="flat" cmpd="sng" w="45550">
            <a:solidFill>
              <a:srgbClr val="434343"/>
            </a:solidFill>
            <a:prstDash val="solid"/>
            <a:round/>
            <a:headEnd len="sm" w="sm" type="none"/>
            <a:tailEnd len="med" w="med" type="none"/>
          </a:ln>
        </p:spPr>
      </p:cxnSp>
      <p:cxnSp>
        <p:nvCxnSpPr>
          <p:cNvPr id="1567" name="Google Shape;1567;p148"/>
          <p:cNvCxnSpPr>
            <a:stCxn id="1560" idx="5"/>
            <a:endCxn id="1561" idx="1"/>
          </p:cNvCxnSpPr>
          <p:nvPr/>
        </p:nvCxnSpPr>
        <p:spPr>
          <a:xfrm>
            <a:off x="5391283" y="720810"/>
            <a:ext cx="202200" cy="242100"/>
          </a:xfrm>
          <a:prstGeom prst="straightConnector1">
            <a:avLst/>
          </a:prstGeom>
          <a:noFill/>
          <a:ln cap="flat" cmpd="sng" w="45550">
            <a:solidFill>
              <a:srgbClr val="434343"/>
            </a:solidFill>
            <a:prstDash val="solid"/>
            <a:round/>
            <a:headEnd len="sm" w="sm" type="none"/>
            <a:tailEnd len="med" w="med" type="none"/>
          </a:ln>
        </p:spPr>
      </p:cxnSp>
      <p:cxnSp>
        <p:nvCxnSpPr>
          <p:cNvPr id="1568" name="Google Shape;1568;p148"/>
          <p:cNvCxnSpPr>
            <a:stCxn id="1561" idx="2"/>
            <a:endCxn id="1559" idx="6"/>
          </p:cNvCxnSpPr>
          <p:nvPr/>
        </p:nvCxnSpPr>
        <p:spPr>
          <a:xfrm rot="10800000">
            <a:off x="4939094" y="821460"/>
            <a:ext cx="597900" cy="206100"/>
          </a:xfrm>
          <a:prstGeom prst="straightConnector1">
            <a:avLst/>
          </a:prstGeom>
          <a:noFill/>
          <a:ln cap="flat" cmpd="sng" w="45550">
            <a:solidFill>
              <a:srgbClr val="434343"/>
            </a:solidFill>
            <a:prstDash val="solid"/>
            <a:round/>
            <a:headEnd len="sm" w="sm" type="none"/>
            <a:tailEnd len="med" w="med" type="none"/>
          </a:ln>
        </p:spPr>
      </p:cxnSp>
      <p:sp>
        <p:nvSpPr>
          <p:cNvPr id="1569" name="Google Shape;1569;p148"/>
          <p:cNvSpPr/>
          <p:nvPr/>
        </p:nvSpPr>
        <p:spPr>
          <a:xfrm rot="8290790">
            <a:off x="6580685" y="3187857"/>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70" name="Google Shape;1570;p148"/>
          <p:cNvSpPr/>
          <p:nvPr/>
        </p:nvSpPr>
        <p:spPr>
          <a:xfrm rot="8290790">
            <a:off x="6477663" y="3712773"/>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71" name="Google Shape;1571;p148"/>
          <p:cNvSpPr/>
          <p:nvPr/>
        </p:nvSpPr>
        <p:spPr>
          <a:xfrm rot="8290790">
            <a:off x="5944659" y="3758132"/>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72" name="Google Shape;1572;p148"/>
          <p:cNvCxnSpPr>
            <a:stCxn id="1569" idx="4"/>
          </p:cNvCxnSpPr>
          <p:nvPr/>
        </p:nvCxnSpPr>
        <p:spPr>
          <a:xfrm rot="10800000">
            <a:off x="6014339" y="3068105"/>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1573" name="Google Shape;1573;p148"/>
          <p:cNvCxnSpPr>
            <a:stCxn id="1571" idx="4"/>
          </p:cNvCxnSpPr>
          <p:nvPr/>
        </p:nvCxnSpPr>
        <p:spPr>
          <a:xfrm rot="10800000">
            <a:off x="5898213" y="3172480"/>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1574" name="Google Shape;1574;p148"/>
          <p:cNvCxnSpPr>
            <a:stCxn id="1570" idx="4"/>
          </p:cNvCxnSpPr>
          <p:nvPr/>
        </p:nvCxnSpPr>
        <p:spPr>
          <a:xfrm rot="10800000">
            <a:off x="5978216" y="3144821"/>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1575" name="Google Shape;1575;p148"/>
          <p:cNvCxnSpPr>
            <a:stCxn id="1570" idx="3"/>
            <a:endCxn id="1569" idx="7"/>
          </p:cNvCxnSpPr>
          <p:nvPr/>
        </p:nvCxnSpPr>
        <p:spPr>
          <a:xfrm flipH="1" rot="10800000">
            <a:off x="6593870" y="341198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1576" name="Google Shape;1576;p148"/>
          <p:cNvCxnSpPr>
            <a:stCxn id="1570" idx="5"/>
            <a:endCxn id="1571" idx="1"/>
          </p:cNvCxnSpPr>
          <p:nvPr/>
        </p:nvCxnSpPr>
        <p:spPr>
          <a:xfrm flipH="1">
            <a:off x="6167085" y="3818371"/>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1577" name="Google Shape;1577;p148"/>
          <p:cNvCxnSpPr>
            <a:stCxn id="1571" idx="2"/>
            <a:endCxn id="1569" idx="6"/>
          </p:cNvCxnSpPr>
          <p:nvPr/>
        </p:nvCxnSpPr>
        <p:spPr>
          <a:xfrm flipH="1" rot="10800000">
            <a:off x="6138213" y="3374380"/>
            <a:ext cx="470700" cy="422400"/>
          </a:xfrm>
          <a:prstGeom prst="straightConnector1">
            <a:avLst/>
          </a:prstGeom>
          <a:noFill/>
          <a:ln cap="flat" cmpd="sng" w="45550">
            <a:solidFill>
              <a:srgbClr val="434343"/>
            </a:solidFill>
            <a:prstDash val="solid"/>
            <a:round/>
            <a:headEnd len="sm" w="sm" type="none"/>
            <a:tailEnd len="med" w="med" type="none"/>
          </a:ln>
        </p:spPr>
      </p:cxnSp>
      <p:sp>
        <p:nvSpPr>
          <p:cNvPr id="1578" name="Google Shape;1578;p148"/>
          <p:cNvSpPr/>
          <p:nvPr/>
        </p:nvSpPr>
        <p:spPr>
          <a:xfrm rot="2568601">
            <a:off x="5946868" y="129730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79" name="Google Shape;1579;p148"/>
          <p:cNvSpPr/>
          <p:nvPr/>
        </p:nvSpPr>
        <p:spPr>
          <a:xfrm rot="2568601">
            <a:off x="6479088" y="1351070"/>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80" name="Google Shape;1580;p148"/>
          <p:cNvSpPr/>
          <p:nvPr/>
        </p:nvSpPr>
        <p:spPr>
          <a:xfrm rot="2568601">
            <a:off x="6573810" y="1877547"/>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81" name="Google Shape;1581;p148"/>
          <p:cNvCxnSpPr>
            <a:stCxn id="1578" idx="4"/>
          </p:cNvCxnSpPr>
          <p:nvPr/>
        </p:nvCxnSpPr>
        <p:spPr>
          <a:xfrm flipH="1">
            <a:off x="5889744" y="1492468"/>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1582" name="Google Shape;1582;p148"/>
          <p:cNvCxnSpPr>
            <a:stCxn id="1580" idx="4"/>
          </p:cNvCxnSpPr>
          <p:nvPr/>
        </p:nvCxnSpPr>
        <p:spPr>
          <a:xfrm flipH="1">
            <a:off x="6004586" y="2072715"/>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1583" name="Google Shape;1583;p148"/>
          <p:cNvCxnSpPr>
            <a:stCxn id="1579" idx="4"/>
          </p:cNvCxnSpPr>
          <p:nvPr/>
        </p:nvCxnSpPr>
        <p:spPr>
          <a:xfrm flipH="1">
            <a:off x="5969564" y="1546238"/>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1584" name="Google Shape;1584;p148"/>
          <p:cNvCxnSpPr>
            <a:stCxn id="1579" idx="3"/>
            <a:endCxn id="1578" idx="7"/>
          </p:cNvCxnSpPr>
          <p:nvPr/>
        </p:nvCxnSpPr>
        <p:spPr>
          <a:xfrm rot="10800000">
            <a:off x="6169533" y="1404779"/>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1585" name="Google Shape;1585;p148"/>
          <p:cNvCxnSpPr>
            <a:stCxn id="1579" idx="5"/>
            <a:endCxn id="1580" idx="1"/>
          </p:cNvCxnSpPr>
          <p:nvPr/>
        </p:nvCxnSpPr>
        <p:spPr>
          <a:xfrm>
            <a:off x="6593721" y="1575382"/>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1586" name="Google Shape;1586;p148"/>
          <p:cNvCxnSpPr>
            <a:stCxn id="1580" idx="2"/>
            <a:endCxn id="1578" idx="6"/>
          </p:cNvCxnSpPr>
          <p:nvPr/>
        </p:nvCxnSpPr>
        <p:spPr>
          <a:xfrm rot="10800000">
            <a:off x="6139286" y="1485315"/>
            <a:ext cx="464100" cy="429300"/>
          </a:xfrm>
          <a:prstGeom prst="straightConnector1">
            <a:avLst/>
          </a:prstGeom>
          <a:noFill/>
          <a:ln cap="flat" cmpd="sng" w="45550">
            <a:solidFill>
              <a:srgbClr val="434343"/>
            </a:solidFill>
            <a:prstDash val="solid"/>
            <a:round/>
            <a:headEnd len="sm" w="sm" type="none"/>
            <a:tailEnd len="med" w="med" type="none"/>
          </a:ln>
        </p:spPr>
      </p:cxnSp>
      <p:sp>
        <p:nvSpPr>
          <p:cNvPr id="1587" name="Google Shape;1587;p148"/>
          <p:cNvSpPr/>
          <p:nvPr/>
        </p:nvSpPr>
        <p:spPr>
          <a:xfrm rot="5441865">
            <a:off x="6826852" y="211267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88" name="Google Shape;1588;p148"/>
          <p:cNvSpPr/>
          <p:nvPr/>
        </p:nvSpPr>
        <p:spPr>
          <a:xfrm rot="5441865">
            <a:off x="7143435" y="2543863"/>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89" name="Google Shape;1589;p148"/>
          <p:cNvSpPr/>
          <p:nvPr/>
        </p:nvSpPr>
        <p:spPr>
          <a:xfrm rot="5441865">
            <a:off x="6815975" y="2966852"/>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90" name="Google Shape;1590;p148"/>
          <p:cNvCxnSpPr>
            <a:stCxn id="1587" idx="4"/>
          </p:cNvCxnSpPr>
          <p:nvPr/>
        </p:nvCxnSpPr>
        <p:spPr>
          <a:xfrm flipH="1">
            <a:off x="6307711" y="2223830"/>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1591" name="Google Shape;1591;p148"/>
          <p:cNvCxnSpPr>
            <a:stCxn id="1589" idx="4"/>
          </p:cNvCxnSpPr>
          <p:nvPr/>
        </p:nvCxnSpPr>
        <p:spPr>
          <a:xfrm rot="10800000">
            <a:off x="6306733" y="2723111"/>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1592" name="Google Shape;1592;p148"/>
          <p:cNvCxnSpPr>
            <a:stCxn id="1588" idx="4"/>
          </p:cNvCxnSpPr>
          <p:nvPr/>
        </p:nvCxnSpPr>
        <p:spPr>
          <a:xfrm rot="10800000">
            <a:off x="6340193" y="2644821"/>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1593" name="Google Shape;1593;p148"/>
          <p:cNvCxnSpPr>
            <a:stCxn id="1588" idx="3"/>
            <a:endCxn id="1587" idx="7"/>
          </p:cNvCxnSpPr>
          <p:nvPr/>
        </p:nvCxnSpPr>
        <p:spPr>
          <a:xfrm rot="10800000">
            <a:off x="7016398" y="2304634"/>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1594" name="Google Shape;1594;p148"/>
          <p:cNvCxnSpPr>
            <a:stCxn id="1588" idx="5"/>
            <a:endCxn id="1589" idx="1"/>
          </p:cNvCxnSpPr>
          <p:nvPr/>
        </p:nvCxnSpPr>
        <p:spPr>
          <a:xfrm flipH="1">
            <a:off x="7007289" y="273379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1595" name="Google Shape;1595;p148"/>
          <p:cNvCxnSpPr>
            <a:stCxn id="1589" idx="2"/>
            <a:endCxn id="1587" idx="6"/>
          </p:cNvCxnSpPr>
          <p:nvPr/>
        </p:nvCxnSpPr>
        <p:spPr>
          <a:xfrm flipH="1" rot="10800000">
            <a:off x="6928183" y="2336111"/>
            <a:ext cx="8100" cy="632400"/>
          </a:xfrm>
          <a:prstGeom prst="straightConnector1">
            <a:avLst/>
          </a:prstGeom>
          <a:noFill/>
          <a:ln cap="flat" cmpd="sng" w="45550">
            <a:solidFill>
              <a:srgbClr val="434343"/>
            </a:solidFill>
            <a:prstDash val="solid"/>
            <a:round/>
            <a:headEnd len="sm" w="sm" type="none"/>
            <a:tailEnd len="med" w="med" type="none"/>
          </a:ln>
        </p:spPr>
      </p:cxnSp>
      <p:sp>
        <p:nvSpPr>
          <p:cNvPr id="1596" name="Google Shape;1596;p148"/>
          <p:cNvSpPr/>
          <p:nvPr/>
        </p:nvSpPr>
        <p:spPr>
          <a:xfrm rot="-2509210">
            <a:off x="2353644" y="1871605"/>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97" name="Google Shape;1597;p148"/>
          <p:cNvSpPr/>
          <p:nvPr/>
        </p:nvSpPr>
        <p:spPr>
          <a:xfrm rot="-2509210">
            <a:off x="2456667" y="134669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598" name="Google Shape;1598;p148"/>
          <p:cNvSpPr/>
          <p:nvPr/>
        </p:nvSpPr>
        <p:spPr>
          <a:xfrm rot="-2509210">
            <a:off x="2989670" y="1301330"/>
            <a:ext cx="221807" cy="22519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599" name="Google Shape;1599;p148"/>
          <p:cNvCxnSpPr>
            <a:stCxn id="1596" idx="4"/>
          </p:cNvCxnSpPr>
          <p:nvPr/>
        </p:nvCxnSpPr>
        <p:spPr>
          <a:xfrm>
            <a:off x="2539698" y="2068054"/>
            <a:ext cx="602100" cy="148500"/>
          </a:xfrm>
          <a:prstGeom prst="straightConnector1">
            <a:avLst/>
          </a:prstGeom>
          <a:noFill/>
          <a:ln cap="flat" cmpd="sng" w="45550">
            <a:solidFill>
              <a:srgbClr val="434343"/>
            </a:solidFill>
            <a:prstDash val="solid"/>
            <a:round/>
            <a:headEnd len="sm" w="sm" type="none"/>
            <a:tailEnd len="med" w="med" type="none"/>
          </a:ln>
        </p:spPr>
      </p:cxnSp>
      <p:cxnSp>
        <p:nvCxnSpPr>
          <p:cNvPr id="1600" name="Google Shape;1600;p148"/>
          <p:cNvCxnSpPr>
            <a:stCxn id="1598" idx="4"/>
          </p:cNvCxnSpPr>
          <p:nvPr/>
        </p:nvCxnSpPr>
        <p:spPr>
          <a:xfrm>
            <a:off x="3175724" y="1497778"/>
            <a:ext cx="82200" cy="614400"/>
          </a:xfrm>
          <a:prstGeom prst="straightConnector1">
            <a:avLst/>
          </a:prstGeom>
          <a:noFill/>
          <a:ln cap="flat" cmpd="sng" w="45550">
            <a:solidFill>
              <a:srgbClr val="434343"/>
            </a:solidFill>
            <a:prstDash val="solid"/>
            <a:round/>
            <a:headEnd len="sm" w="sm" type="none"/>
            <a:tailEnd len="med" w="med" type="none"/>
          </a:ln>
        </p:spPr>
      </p:cxnSp>
      <p:cxnSp>
        <p:nvCxnSpPr>
          <p:cNvPr id="1601" name="Google Shape;1601;p148"/>
          <p:cNvCxnSpPr>
            <a:stCxn id="1597" idx="4"/>
          </p:cNvCxnSpPr>
          <p:nvPr/>
        </p:nvCxnSpPr>
        <p:spPr>
          <a:xfrm>
            <a:off x="2642720" y="1543138"/>
            <a:ext cx="535200" cy="596700"/>
          </a:xfrm>
          <a:prstGeom prst="straightConnector1">
            <a:avLst/>
          </a:prstGeom>
          <a:noFill/>
          <a:ln cap="flat" cmpd="sng" w="45550">
            <a:solidFill>
              <a:srgbClr val="434343"/>
            </a:solidFill>
            <a:prstDash val="solid"/>
            <a:round/>
            <a:headEnd len="sm" w="sm" type="none"/>
            <a:tailEnd len="med" w="med" type="none"/>
          </a:ln>
        </p:spPr>
      </p:cxnSp>
      <p:cxnSp>
        <p:nvCxnSpPr>
          <p:cNvPr id="1602" name="Google Shape;1602;p148"/>
          <p:cNvCxnSpPr>
            <a:stCxn id="1597" idx="3"/>
            <a:endCxn id="1596" idx="7"/>
          </p:cNvCxnSpPr>
          <p:nvPr/>
        </p:nvCxnSpPr>
        <p:spPr>
          <a:xfrm flipH="1">
            <a:off x="2469867" y="1570869"/>
            <a:ext cx="92400" cy="301800"/>
          </a:xfrm>
          <a:prstGeom prst="straightConnector1">
            <a:avLst/>
          </a:prstGeom>
          <a:noFill/>
          <a:ln cap="flat" cmpd="sng" w="45550">
            <a:solidFill>
              <a:srgbClr val="434343"/>
            </a:solidFill>
            <a:prstDash val="solid"/>
            <a:round/>
            <a:headEnd len="sm" w="sm" type="none"/>
            <a:tailEnd len="med" w="med" type="none"/>
          </a:ln>
        </p:spPr>
      </p:cxnSp>
      <p:cxnSp>
        <p:nvCxnSpPr>
          <p:cNvPr id="1603" name="Google Shape;1603;p148"/>
          <p:cNvCxnSpPr>
            <a:stCxn id="1597" idx="5"/>
            <a:endCxn id="1598" idx="1"/>
          </p:cNvCxnSpPr>
          <p:nvPr/>
        </p:nvCxnSpPr>
        <p:spPr>
          <a:xfrm flipH="1" rot="10800000">
            <a:off x="2679152" y="1406888"/>
            <a:ext cx="309900" cy="59400"/>
          </a:xfrm>
          <a:prstGeom prst="straightConnector1">
            <a:avLst/>
          </a:prstGeom>
          <a:noFill/>
          <a:ln cap="flat" cmpd="sng" w="45550">
            <a:solidFill>
              <a:srgbClr val="434343"/>
            </a:solidFill>
            <a:prstDash val="solid"/>
            <a:round/>
            <a:headEnd len="sm" w="sm" type="none"/>
            <a:tailEnd len="med" w="med" type="none"/>
          </a:ln>
        </p:spPr>
      </p:cxnSp>
      <p:cxnSp>
        <p:nvCxnSpPr>
          <p:cNvPr id="1604" name="Google Shape;1604;p148"/>
          <p:cNvCxnSpPr>
            <a:stCxn id="1598" idx="2"/>
            <a:endCxn id="1596" idx="6"/>
          </p:cNvCxnSpPr>
          <p:nvPr/>
        </p:nvCxnSpPr>
        <p:spPr>
          <a:xfrm flipH="1">
            <a:off x="2547224" y="1487878"/>
            <a:ext cx="470700" cy="422400"/>
          </a:xfrm>
          <a:prstGeom prst="straightConnector1">
            <a:avLst/>
          </a:prstGeom>
          <a:noFill/>
          <a:ln cap="flat" cmpd="sng" w="45550">
            <a:solidFill>
              <a:srgbClr val="434343"/>
            </a:solidFill>
            <a:prstDash val="solid"/>
            <a:round/>
            <a:headEnd len="sm" w="sm" type="none"/>
            <a:tailEnd len="med" w="med" type="none"/>
          </a:ln>
        </p:spPr>
      </p:cxnSp>
      <p:sp>
        <p:nvSpPr>
          <p:cNvPr id="1605" name="Google Shape;1605;p148"/>
          <p:cNvSpPr/>
          <p:nvPr/>
        </p:nvSpPr>
        <p:spPr>
          <a:xfrm rot="-8231399">
            <a:off x="2987217" y="376232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06" name="Google Shape;1606;p148"/>
          <p:cNvSpPr/>
          <p:nvPr/>
        </p:nvSpPr>
        <p:spPr>
          <a:xfrm rot="-8231399">
            <a:off x="2454996" y="3708553"/>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07" name="Google Shape;1607;p148"/>
          <p:cNvSpPr/>
          <p:nvPr/>
        </p:nvSpPr>
        <p:spPr>
          <a:xfrm rot="-8231399">
            <a:off x="2360275" y="3182076"/>
            <a:ext cx="222052" cy="22503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08" name="Google Shape;1608;p148"/>
          <p:cNvCxnSpPr>
            <a:stCxn id="1605" idx="4"/>
          </p:cNvCxnSpPr>
          <p:nvPr/>
        </p:nvCxnSpPr>
        <p:spPr>
          <a:xfrm flipH="1" rot="10800000">
            <a:off x="3174593" y="3178991"/>
            <a:ext cx="91800" cy="613200"/>
          </a:xfrm>
          <a:prstGeom prst="straightConnector1">
            <a:avLst/>
          </a:prstGeom>
          <a:noFill/>
          <a:ln cap="flat" cmpd="sng" w="45550">
            <a:solidFill>
              <a:srgbClr val="434343"/>
            </a:solidFill>
            <a:prstDash val="solid"/>
            <a:round/>
            <a:headEnd len="sm" w="sm" type="none"/>
            <a:tailEnd len="med" w="med" type="none"/>
          </a:ln>
        </p:spPr>
      </p:cxnSp>
      <p:cxnSp>
        <p:nvCxnSpPr>
          <p:cNvPr id="1609" name="Google Shape;1609;p148"/>
          <p:cNvCxnSpPr>
            <a:stCxn id="1607" idx="4"/>
          </p:cNvCxnSpPr>
          <p:nvPr/>
        </p:nvCxnSpPr>
        <p:spPr>
          <a:xfrm flipH="1" rot="10800000">
            <a:off x="2547651" y="3072444"/>
            <a:ext cx="603900" cy="139500"/>
          </a:xfrm>
          <a:prstGeom prst="straightConnector1">
            <a:avLst/>
          </a:prstGeom>
          <a:noFill/>
          <a:ln cap="flat" cmpd="sng" w="45550">
            <a:solidFill>
              <a:srgbClr val="434343"/>
            </a:solidFill>
            <a:prstDash val="solid"/>
            <a:round/>
            <a:headEnd len="sm" w="sm" type="none"/>
            <a:tailEnd len="med" w="med" type="none"/>
          </a:ln>
        </p:spPr>
      </p:cxnSp>
      <p:cxnSp>
        <p:nvCxnSpPr>
          <p:cNvPr id="1610" name="Google Shape;1610;p148"/>
          <p:cNvCxnSpPr>
            <a:stCxn id="1606" idx="4"/>
          </p:cNvCxnSpPr>
          <p:nvPr/>
        </p:nvCxnSpPr>
        <p:spPr>
          <a:xfrm flipH="1" rot="10800000">
            <a:off x="2642372" y="3150421"/>
            <a:ext cx="544200" cy="588000"/>
          </a:xfrm>
          <a:prstGeom prst="straightConnector1">
            <a:avLst/>
          </a:prstGeom>
          <a:noFill/>
          <a:ln cap="flat" cmpd="sng" w="45550">
            <a:solidFill>
              <a:srgbClr val="434343"/>
            </a:solidFill>
            <a:prstDash val="solid"/>
            <a:round/>
            <a:headEnd len="sm" w="sm" type="none"/>
            <a:tailEnd len="med" w="med" type="none"/>
          </a:ln>
        </p:spPr>
      </p:cxnSp>
      <p:cxnSp>
        <p:nvCxnSpPr>
          <p:cNvPr id="1611" name="Google Shape;1611;p148"/>
          <p:cNvCxnSpPr>
            <a:stCxn id="1606" idx="3"/>
            <a:endCxn id="1605" idx="7"/>
          </p:cNvCxnSpPr>
          <p:nvPr/>
        </p:nvCxnSpPr>
        <p:spPr>
          <a:xfrm>
            <a:off x="2677604" y="3815980"/>
            <a:ext cx="309000" cy="63900"/>
          </a:xfrm>
          <a:prstGeom prst="straightConnector1">
            <a:avLst/>
          </a:prstGeom>
          <a:noFill/>
          <a:ln cap="flat" cmpd="sng" w="45550">
            <a:solidFill>
              <a:srgbClr val="434343"/>
            </a:solidFill>
            <a:prstDash val="solid"/>
            <a:round/>
            <a:headEnd len="sm" w="sm" type="none"/>
            <a:tailEnd len="med" w="med" type="none"/>
          </a:ln>
        </p:spPr>
      </p:cxnSp>
      <p:cxnSp>
        <p:nvCxnSpPr>
          <p:cNvPr id="1612" name="Google Shape;1612;p148"/>
          <p:cNvCxnSpPr>
            <a:stCxn id="1606" idx="5"/>
            <a:endCxn id="1607" idx="1"/>
          </p:cNvCxnSpPr>
          <p:nvPr/>
        </p:nvCxnSpPr>
        <p:spPr>
          <a:xfrm rot="10800000">
            <a:off x="2474816" y="3406277"/>
            <a:ext cx="87600" cy="303000"/>
          </a:xfrm>
          <a:prstGeom prst="straightConnector1">
            <a:avLst/>
          </a:prstGeom>
          <a:noFill/>
          <a:ln cap="flat" cmpd="sng" w="45550">
            <a:solidFill>
              <a:srgbClr val="434343"/>
            </a:solidFill>
            <a:prstDash val="solid"/>
            <a:round/>
            <a:headEnd len="sm" w="sm" type="none"/>
            <a:tailEnd len="med" w="med" type="none"/>
          </a:ln>
        </p:spPr>
      </p:cxnSp>
      <p:cxnSp>
        <p:nvCxnSpPr>
          <p:cNvPr id="1613" name="Google Shape;1613;p148"/>
          <p:cNvCxnSpPr>
            <a:stCxn id="1607" idx="2"/>
            <a:endCxn id="1605" idx="6"/>
          </p:cNvCxnSpPr>
          <p:nvPr/>
        </p:nvCxnSpPr>
        <p:spPr>
          <a:xfrm>
            <a:off x="2552751" y="3370044"/>
            <a:ext cx="464100" cy="429300"/>
          </a:xfrm>
          <a:prstGeom prst="straightConnector1">
            <a:avLst/>
          </a:prstGeom>
          <a:noFill/>
          <a:ln cap="flat" cmpd="sng" w="45550">
            <a:solidFill>
              <a:srgbClr val="434343"/>
            </a:solidFill>
            <a:prstDash val="solid"/>
            <a:round/>
            <a:headEnd len="sm" w="sm" type="none"/>
            <a:tailEnd len="med" w="med" type="none"/>
          </a:ln>
        </p:spPr>
      </p:cxnSp>
      <p:sp>
        <p:nvSpPr>
          <p:cNvPr id="1614" name="Google Shape;1614;p148"/>
          <p:cNvSpPr/>
          <p:nvPr/>
        </p:nvSpPr>
        <p:spPr>
          <a:xfrm rot="-5358135">
            <a:off x="2107568" y="2946971"/>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15" name="Google Shape;1615;p148"/>
          <p:cNvSpPr/>
          <p:nvPr/>
        </p:nvSpPr>
        <p:spPr>
          <a:xfrm rot="-5358135">
            <a:off x="1790986" y="251578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sp>
        <p:nvSpPr>
          <p:cNvPr id="1616" name="Google Shape;1616;p148"/>
          <p:cNvSpPr/>
          <p:nvPr/>
        </p:nvSpPr>
        <p:spPr>
          <a:xfrm rot="-5358135">
            <a:off x="2118446" y="2092790"/>
            <a:ext cx="221716" cy="225016"/>
          </a:xfrm>
          <a:prstGeom prst="ellipse">
            <a:avLst/>
          </a:prstGeom>
          <a:solidFill>
            <a:srgbClr val="5E0942"/>
          </a:solidFill>
          <a:ln>
            <a:noFill/>
          </a:ln>
        </p:spPr>
        <p:txBody>
          <a:bodyPr anchorCtr="0" anchor="ctr" bIns="109275" lIns="109275" spcFirstLastPara="1" rIns="109275" wrap="square" tIns="109275">
            <a:noAutofit/>
          </a:bodyPr>
          <a:lstStyle/>
          <a:p>
            <a:pPr indent="0" lvl="0" marL="0" marR="0" rtl="0" algn="l">
              <a:lnSpc>
                <a:spcPct val="100000"/>
              </a:lnSpc>
              <a:spcBef>
                <a:spcPts val="0"/>
              </a:spcBef>
              <a:spcAft>
                <a:spcPts val="0"/>
              </a:spcAft>
              <a:buClr>
                <a:srgbClr val="000000"/>
              </a:buClr>
              <a:buSzPts val="1673"/>
              <a:buFont typeface="Arial"/>
              <a:buNone/>
            </a:pPr>
            <a:r>
              <a:t/>
            </a:r>
            <a:endParaRPr b="0" i="0" sz="1673" u="none" cap="none" strike="noStrike">
              <a:solidFill>
                <a:srgbClr val="000000"/>
              </a:solidFill>
              <a:latin typeface="Arial"/>
              <a:ea typeface="Arial"/>
              <a:cs typeface="Arial"/>
              <a:sym typeface="Arial"/>
            </a:endParaRPr>
          </a:p>
        </p:txBody>
      </p:sp>
      <p:cxnSp>
        <p:nvCxnSpPr>
          <p:cNvPr id="1617" name="Google Shape;1617;p148"/>
          <p:cNvCxnSpPr>
            <a:stCxn id="1614" idx="4"/>
          </p:cNvCxnSpPr>
          <p:nvPr/>
        </p:nvCxnSpPr>
        <p:spPr>
          <a:xfrm flipH="1" rot="10800000">
            <a:off x="2330926" y="2718529"/>
            <a:ext cx="517500" cy="342300"/>
          </a:xfrm>
          <a:prstGeom prst="straightConnector1">
            <a:avLst/>
          </a:prstGeom>
          <a:noFill/>
          <a:ln cap="flat" cmpd="sng" w="45550">
            <a:solidFill>
              <a:srgbClr val="434343"/>
            </a:solidFill>
            <a:prstDash val="solid"/>
            <a:round/>
            <a:headEnd len="sm" w="sm" type="none"/>
            <a:tailEnd len="med" w="med" type="none"/>
          </a:ln>
        </p:spPr>
      </p:cxnSp>
      <p:cxnSp>
        <p:nvCxnSpPr>
          <p:cNvPr id="1618" name="Google Shape;1618;p148"/>
          <p:cNvCxnSpPr>
            <a:stCxn id="1616" idx="4"/>
          </p:cNvCxnSpPr>
          <p:nvPr/>
        </p:nvCxnSpPr>
        <p:spPr>
          <a:xfrm>
            <a:off x="2341804" y="2206648"/>
            <a:ext cx="507600" cy="354900"/>
          </a:xfrm>
          <a:prstGeom prst="straightConnector1">
            <a:avLst/>
          </a:prstGeom>
          <a:noFill/>
          <a:ln cap="flat" cmpd="sng" w="45550">
            <a:solidFill>
              <a:srgbClr val="434343"/>
            </a:solidFill>
            <a:prstDash val="solid"/>
            <a:round/>
            <a:headEnd len="sm" w="sm" type="none"/>
            <a:tailEnd len="med" w="med" type="none"/>
          </a:ln>
        </p:spPr>
      </p:cxnSp>
      <p:cxnSp>
        <p:nvCxnSpPr>
          <p:cNvPr id="1619" name="Google Shape;1619;p148"/>
          <p:cNvCxnSpPr>
            <a:stCxn id="1615" idx="4"/>
          </p:cNvCxnSpPr>
          <p:nvPr/>
        </p:nvCxnSpPr>
        <p:spPr>
          <a:xfrm>
            <a:off x="2014344" y="2629638"/>
            <a:ext cx="801600" cy="10200"/>
          </a:xfrm>
          <a:prstGeom prst="straightConnector1">
            <a:avLst/>
          </a:prstGeom>
          <a:noFill/>
          <a:ln cap="flat" cmpd="sng" w="45550">
            <a:solidFill>
              <a:srgbClr val="434343"/>
            </a:solidFill>
            <a:prstDash val="solid"/>
            <a:round/>
            <a:headEnd len="sm" w="sm" type="none"/>
            <a:tailEnd len="med" w="med" type="none"/>
          </a:ln>
        </p:spPr>
      </p:cxnSp>
      <p:cxnSp>
        <p:nvCxnSpPr>
          <p:cNvPr id="1620" name="Google Shape;1620;p148"/>
          <p:cNvCxnSpPr>
            <a:stCxn id="1615" idx="3"/>
            <a:endCxn id="1614" idx="7"/>
          </p:cNvCxnSpPr>
          <p:nvPr/>
        </p:nvCxnSpPr>
        <p:spPr>
          <a:xfrm>
            <a:off x="1980439" y="2707625"/>
            <a:ext cx="159300" cy="272400"/>
          </a:xfrm>
          <a:prstGeom prst="straightConnector1">
            <a:avLst/>
          </a:prstGeom>
          <a:noFill/>
          <a:ln cap="flat" cmpd="sng" w="45550">
            <a:solidFill>
              <a:srgbClr val="434343"/>
            </a:solidFill>
            <a:prstDash val="solid"/>
            <a:round/>
            <a:headEnd len="sm" w="sm" type="none"/>
            <a:tailEnd len="med" w="med" type="none"/>
          </a:ln>
        </p:spPr>
      </p:cxnSp>
      <p:cxnSp>
        <p:nvCxnSpPr>
          <p:cNvPr id="1621" name="Google Shape;1621;p148"/>
          <p:cNvCxnSpPr>
            <a:stCxn id="1615" idx="5"/>
            <a:endCxn id="1616" idx="1"/>
          </p:cNvCxnSpPr>
          <p:nvPr/>
        </p:nvCxnSpPr>
        <p:spPr>
          <a:xfrm flipH="1" rot="10800000">
            <a:off x="1982348" y="2282659"/>
            <a:ext cx="166500" cy="268200"/>
          </a:xfrm>
          <a:prstGeom prst="straightConnector1">
            <a:avLst/>
          </a:prstGeom>
          <a:noFill/>
          <a:ln cap="flat" cmpd="sng" w="45550">
            <a:solidFill>
              <a:srgbClr val="434343"/>
            </a:solidFill>
            <a:prstDash val="solid"/>
            <a:round/>
            <a:headEnd len="sm" w="sm" type="none"/>
            <a:tailEnd len="med" w="med" type="none"/>
          </a:ln>
        </p:spPr>
      </p:cxnSp>
      <p:cxnSp>
        <p:nvCxnSpPr>
          <p:cNvPr id="1622" name="Google Shape;1622;p148"/>
          <p:cNvCxnSpPr>
            <a:stCxn id="1616" idx="2"/>
            <a:endCxn id="1614" idx="6"/>
          </p:cNvCxnSpPr>
          <p:nvPr/>
        </p:nvCxnSpPr>
        <p:spPr>
          <a:xfrm flipH="1">
            <a:off x="2219854" y="2316148"/>
            <a:ext cx="8100" cy="632400"/>
          </a:xfrm>
          <a:prstGeom prst="straightConnector1">
            <a:avLst/>
          </a:prstGeom>
          <a:noFill/>
          <a:ln cap="flat" cmpd="sng" w="45550">
            <a:solidFill>
              <a:srgbClr val="434343"/>
            </a:solidFill>
            <a:prstDash val="solid"/>
            <a:round/>
            <a:headEnd len="sm" w="sm" type="none"/>
            <a:tailEnd len="med" w="med" type="none"/>
          </a:ln>
        </p:spPr>
      </p:cxnSp>
      <p:sp>
        <p:nvSpPr>
          <p:cNvPr id="1623" name="Google Shape;1623;p148"/>
          <p:cNvSpPr txBox="1"/>
          <p:nvPr/>
        </p:nvSpPr>
        <p:spPr>
          <a:xfrm rot="-900526">
            <a:off x="868902" y="1196834"/>
            <a:ext cx="1560432" cy="79430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A small number of sustainable relationships</a:t>
            </a:r>
            <a:endParaRPr b="1" sz="1200">
              <a:solidFill>
                <a:srgbClr val="434343"/>
              </a:solidFill>
              <a:latin typeface="Montserrat"/>
              <a:ea typeface="Montserrat"/>
              <a:cs typeface="Montserrat"/>
              <a:sym typeface="Montserrat"/>
            </a:endParaRPr>
          </a:p>
        </p:txBody>
      </p:sp>
      <p:sp>
        <p:nvSpPr>
          <p:cNvPr id="1624" name="Google Shape;1624;p148"/>
          <p:cNvSpPr/>
          <p:nvPr/>
        </p:nvSpPr>
        <p:spPr>
          <a:xfrm flipH="1" rot="7266787">
            <a:off x="1448034" y="2003276"/>
            <a:ext cx="256585" cy="438125"/>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
        <p:nvSpPr>
          <p:cNvPr id="1625" name="Google Shape;1625;p148"/>
          <p:cNvSpPr txBox="1"/>
          <p:nvPr/>
        </p:nvSpPr>
        <p:spPr>
          <a:xfrm rot="684558">
            <a:off x="7035604" y="3251625"/>
            <a:ext cx="1560538" cy="794154"/>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Capacity for exponential growth</a:t>
            </a:r>
            <a:endParaRPr b="1" sz="1200">
              <a:solidFill>
                <a:srgbClr val="434343"/>
              </a:solidFill>
              <a:latin typeface="Montserrat"/>
              <a:ea typeface="Montserrat"/>
              <a:cs typeface="Montserrat"/>
              <a:sym typeface="Montserrat"/>
            </a:endParaRPr>
          </a:p>
        </p:txBody>
      </p:sp>
      <p:sp>
        <p:nvSpPr>
          <p:cNvPr id="1626" name="Google Shape;1626;p148"/>
          <p:cNvSpPr/>
          <p:nvPr/>
        </p:nvSpPr>
        <p:spPr>
          <a:xfrm flipH="1" rot="-3707217">
            <a:off x="7421068" y="2820045"/>
            <a:ext cx="256572" cy="438102"/>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630" name="Shape 1630"/>
        <p:cNvGrpSpPr/>
        <p:nvPr/>
      </p:nvGrpSpPr>
      <p:grpSpPr>
        <a:xfrm>
          <a:off x="0" y="0"/>
          <a:ext cx="0" cy="0"/>
          <a:chOff x="0" y="0"/>
          <a:chExt cx="0" cy="0"/>
        </a:xfrm>
      </p:grpSpPr>
      <p:sp>
        <p:nvSpPr>
          <p:cNvPr id="1631" name="Google Shape;1631;p149"/>
          <p:cNvSpPr txBox="1"/>
          <p:nvPr>
            <p:ph idx="4294967295" type="body"/>
          </p:nvPr>
        </p:nvSpPr>
        <p:spPr>
          <a:xfrm>
            <a:off x="311700" y="1152475"/>
            <a:ext cx="8520600" cy="34083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5E0942"/>
              </a:buClr>
              <a:buSzPts val="1800"/>
              <a:buChar char="●"/>
            </a:pPr>
            <a:r>
              <a:rPr b="1" lang="en">
                <a:solidFill>
                  <a:srgbClr val="5E0942"/>
                </a:solidFill>
              </a:rPr>
              <a:t>Enabling</a:t>
            </a:r>
            <a:br>
              <a:rPr b="1" lang="en">
                <a:solidFill>
                  <a:srgbClr val="5E0942"/>
                </a:solidFill>
              </a:rPr>
            </a:br>
            <a:endParaRPr b="1">
              <a:solidFill>
                <a:srgbClr val="5E0942"/>
              </a:solidFill>
            </a:endParaRPr>
          </a:p>
          <a:p>
            <a:pPr indent="-342900" lvl="0" marL="457200" rtl="0" algn="l">
              <a:spcBef>
                <a:spcPts val="0"/>
              </a:spcBef>
              <a:spcAft>
                <a:spcPts val="0"/>
              </a:spcAft>
              <a:buClr>
                <a:srgbClr val="5E0942"/>
              </a:buClr>
              <a:buSzPts val="1800"/>
              <a:buChar char="●"/>
            </a:pPr>
            <a:r>
              <a:rPr b="1" lang="en">
                <a:solidFill>
                  <a:srgbClr val="5E0942"/>
                </a:solidFill>
              </a:rPr>
              <a:t>Mutual accountability</a:t>
            </a:r>
            <a:br>
              <a:rPr b="1" lang="en">
                <a:solidFill>
                  <a:srgbClr val="5E0942"/>
                </a:solidFill>
              </a:rPr>
            </a:br>
            <a:endParaRPr b="1">
              <a:solidFill>
                <a:srgbClr val="5E0942"/>
              </a:solidFill>
            </a:endParaRPr>
          </a:p>
          <a:p>
            <a:pPr indent="-342900" lvl="0" marL="457200" rtl="0" algn="l">
              <a:spcBef>
                <a:spcPts val="0"/>
              </a:spcBef>
              <a:spcAft>
                <a:spcPts val="0"/>
              </a:spcAft>
              <a:buClr>
                <a:srgbClr val="5E0942"/>
              </a:buClr>
              <a:buSzPts val="1800"/>
              <a:buChar char="●"/>
            </a:pPr>
            <a:r>
              <a:rPr b="1" lang="en">
                <a:solidFill>
                  <a:srgbClr val="5E0942"/>
                </a:solidFill>
              </a:rPr>
              <a:t>Collective strategy</a:t>
            </a:r>
            <a:br>
              <a:rPr b="1" lang="en">
                <a:solidFill>
                  <a:srgbClr val="5E0942"/>
                </a:solidFill>
              </a:rPr>
            </a:br>
            <a:endParaRPr b="1">
              <a:solidFill>
                <a:srgbClr val="5E0942"/>
              </a:solidFill>
            </a:endParaRPr>
          </a:p>
          <a:p>
            <a:pPr indent="-342900" lvl="0" marL="457200" rtl="0" algn="l">
              <a:spcBef>
                <a:spcPts val="0"/>
              </a:spcBef>
              <a:spcAft>
                <a:spcPts val="0"/>
              </a:spcAft>
              <a:buClr>
                <a:srgbClr val="5E0942"/>
              </a:buClr>
              <a:buSzPts val="1800"/>
              <a:buChar char="●"/>
            </a:pPr>
            <a:r>
              <a:rPr b="1" lang="en">
                <a:solidFill>
                  <a:srgbClr val="5E0942"/>
                </a:solidFill>
              </a:rPr>
              <a:t>Constituency-based roles</a:t>
            </a:r>
            <a:endParaRPr b="1">
              <a:solidFill>
                <a:srgbClr val="5E0942"/>
              </a:solidFill>
            </a:endParaRPr>
          </a:p>
          <a:p>
            <a:pPr indent="0" lvl="0" marL="0" rtl="0" algn="l">
              <a:spcBef>
                <a:spcPts val="1200"/>
              </a:spcBef>
              <a:spcAft>
                <a:spcPts val="0"/>
              </a:spcAft>
              <a:buNone/>
            </a:pPr>
            <a:r>
              <a:t/>
            </a:r>
            <a:endParaRPr b="1">
              <a:solidFill>
                <a:srgbClr val="434343"/>
              </a:solidFill>
            </a:endParaRPr>
          </a:p>
          <a:p>
            <a:pPr indent="0" lvl="0" marL="0" rtl="0" algn="l">
              <a:spcBef>
                <a:spcPts val="1200"/>
              </a:spcBef>
              <a:spcAft>
                <a:spcPts val="1200"/>
              </a:spcAft>
              <a:buNone/>
            </a:pPr>
            <a:r>
              <a:rPr lang="en">
                <a:solidFill>
                  <a:srgbClr val="434343"/>
                </a:solidFill>
              </a:rPr>
              <a:t>A campaign's strength stems from its </a:t>
            </a:r>
            <a:r>
              <a:rPr b="1" lang="en">
                <a:solidFill>
                  <a:srgbClr val="5E0942"/>
                </a:solidFill>
              </a:rPr>
              <a:t>capacity and commitment to develop leadership</a:t>
            </a:r>
            <a:r>
              <a:rPr lang="en">
                <a:solidFill>
                  <a:srgbClr val="434343"/>
                </a:solidFill>
              </a:rPr>
              <a:t> in the snowflake model, in which </a:t>
            </a:r>
            <a:r>
              <a:rPr b="1" lang="en">
                <a:solidFill>
                  <a:srgbClr val="5E0942"/>
                </a:solidFill>
              </a:rPr>
              <a:t>everyone is responsible for identifying, recruiting, and developing leaders</a:t>
            </a:r>
            <a:endParaRPr>
              <a:solidFill>
                <a:srgbClr val="434343"/>
              </a:solidFill>
            </a:endParaRPr>
          </a:p>
        </p:txBody>
      </p:sp>
      <p:sp>
        <p:nvSpPr>
          <p:cNvPr id="1632" name="Google Shape;1632;p1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Why move from dot or island to snowflake?</a:t>
            </a:r>
            <a:endParaRPr>
              <a:solidFill>
                <a:srgbClr val="006A71"/>
              </a:solidFill>
            </a:endParaRPr>
          </a:p>
        </p:txBody>
      </p:sp>
      <p:pic>
        <p:nvPicPr>
          <p:cNvPr id="1633" name="Google Shape;1633;p149" title="5 leadership practices.png"/>
          <p:cNvPicPr preferRelativeResize="0"/>
          <p:nvPr/>
        </p:nvPicPr>
        <p:blipFill rotWithShape="1">
          <a:blip r:embed="rId3">
            <a:alphaModFix/>
          </a:blip>
          <a:srcRect b="22574" l="30290" r="47884" t="46269"/>
          <a:stretch/>
        </p:blipFill>
        <p:spPr>
          <a:xfrm>
            <a:off x="4052829" y="1152464"/>
            <a:ext cx="2930774" cy="2353474"/>
          </a:xfrm>
          <a:prstGeom prst="rect">
            <a:avLst/>
          </a:prstGeom>
          <a:noFill/>
          <a:ln>
            <a:noFill/>
          </a:ln>
        </p:spPr>
      </p:pic>
      <p:pic>
        <p:nvPicPr>
          <p:cNvPr id="1634" name="Google Shape;1634;p149"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638" name="Shape 1638"/>
        <p:cNvGrpSpPr/>
        <p:nvPr/>
      </p:nvGrpSpPr>
      <p:grpSpPr>
        <a:xfrm>
          <a:off x="0" y="0"/>
          <a:ext cx="0" cy="0"/>
          <a:chOff x="0" y="0"/>
          <a:chExt cx="0" cy="0"/>
        </a:xfrm>
      </p:grpSpPr>
      <p:sp>
        <p:nvSpPr>
          <p:cNvPr id="1639" name="Google Shape;1639;p15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Designing the structure</a:t>
            </a:r>
            <a:endParaRPr/>
          </a:p>
        </p:txBody>
      </p:sp>
      <p:sp>
        <p:nvSpPr>
          <p:cNvPr id="1640" name="Google Shape;1640;p150"/>
          <p:cNvSpPr txBox="1"/>
          <p:nvPr>
            <p:ph idx="1" type="body"/>
          </p:nvPr>
        </p:nvSpPr>
        <p:spPr>
          <a:xfrm>
            <a:off x="311700" y="1152475"/>
            <a:ext cx="7733400" cy="3753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AutoNum type="arabicPeriod"/>
            </a:pPr>
            <a:r>
              <a:rPr b="1" lang="en"/>
              <a:t>Who is our constituency? </a:t>
            </a:r>
            <a:endParaRPr b="1"/>
          </a:p>
          <a:p>
            <a:pPr indent="0" lvl="0" marL="457200" rtl="0" algn="l">
              <a:spcBef>
                <a:spcPts val="1200"/>
              </a:spcBef>
              <a:spcAft>
                <a:spcPts val="0"/>
              </a:spcAft>
              <a:buNone/>
            </a:pPr>
            <a:r>
              <a:rPr lang="en">
                <a:solidFill>
                  <a:srgbClr val="434343"/>
                </a:solidFill>
              </a:rPr>
              <a:t>How many are we? Where are we?</a:t>
            </a:r>
            <a:br>
              <a:rPr lang="en">
                <a:solidFill>
                  <a:srgbClr val="434343"/>
                </a:solidFill>
              </a:rPr>
            </a:br>
            <a:r>
              <a:rPr lang="en">
                <a:solidFill>
                  <a:srgbClr val="434343"/>
                </a:solidFill>
              </a:rPr>
              <a:t>How many teams will you need to reach the constituency?</a:t>
            </a:r>
            <a:br>
              <a:rPr lang="en">
                <a:solidFill>
                  <a:srgbClr val="434343"/>
                </a:solidFill>
              </a:rPr>
            </a:br>
            <a:endParaRPr sz="900">
              <a:solidFill>
                <a:srgbClr val="434343"/>
              </a:solidFill>
            </a:endParaRPr>
          </a:p>
          <a:p>
            <a:pPr indent="-342900" lvl="0" marL="457200" rtl="0" algn="l">
              <a:spcBef>
                <a:spcPts val="1200"/>
              </a:spcBef>
              <a:spcAft>
                <a:spcPts val="0"/>
              </a:spcAft>
              <a:buSzPts val="1800"/>
              <a:buAutoNum type="arabicPeriod"/>
            </a:pPr>
            <a:r>
              <a:rPr b="1" lang="en"/>
              <a:t>What is our strategy?</a:t>
            </a:r>
            <a:endParaRPr b="1"/>
          </a:p>
          <a:p>
            <a:pPr indent="0" lvl="0" marL="0" rtl="0" algn="l">
              <a:spcBef>
                <a:spcPts val="1200"/>
              </a:spcBef>
              <a:spcAft>
                <a:spcPts val="0"/>
              </a:spcAft>
              <a:buClr>
                <a:schemeClr val="dk1"/>
              </a:buClr>
              <a:buSzPts val="1100"/>
              <a:buFont typeface="Arial"/>
              <a:buNone/>
            </a:pPr>
            <a:r>
              <a:rPr lang="en">
                <a:solidFill>
                  <a:srgbClr val="434343"/>
                </a:solidFill>
              </a:rPr>
              <a:t>	Structure needs to be founded on our strategy</a:t>
            </a:r>
            <a:br>
              <a:rPr lang="en">
                <a:solidFill>
                  <a:srgbClr val="434343"/>
                </a:solidFill>
              </a:rPr>
            </a:br>
            <a:endParaRPr sz="900">
              <a:solidFill>
                <a:srgbClr val="434343"/>
              </a:solidFill>
            </a:endParaRPr>
          </a:p>
          <a:p>
            <a:pPr indent="-342900" lvl="0" marL="457200" rtl="0" algn="l">
              <a:spcBef>
                <a:spcPts val="1200"/>
              </a:spcBef>
              <a:spcAft>
                <a:spcPts val="0"/>
              </a:spcAft>
              <a:buSzPts val="1800"/>
              <a:buAutoNum type="arabicPeriod"/>
            </a:pPr>
            <a:r>
              <a:rPr b="1" lang="en"/>
              <a:t>What is needed?</a:t>
            </a:r>
            <a:endParaRPr b="1"/>
          </a:p>
          <a:p>
            <a:pPr indent="0" lvl="0" marL="0" rtl="0" algn="l">
              <a:spcBef>
                <a:spcPts val="1200"/>
              </a:spcBef>
              <a:spcAft>
                <a:spcPts val="1200"/>
              </a:spcAft>
              <a:buClr>
                <a:schemeClr val="dk1"/>
              </a:buClr>
              <a:buSzPts val="1100"/>
              <a:buFont typeface="Arial"/>
              <a:buNone/>
            </a:pPr>
            <a:r>
              <a:rPr lang="en">
                <a:solidFill>
                  <a:srgbClr val="434343"/>
                </a:solidFill>
              </a:rPr>
              <a:t>	Technical skills vs. people power</a:t>
            </a:r>
            <a:endParaRPr>
              <a:solidFill>
                <a:srgbClr val="434343"/>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644" name="Shape 1644"/>
        <p:cNvGrpSpPr/>
        <p:nvPr/>
      </p:nvGrpSpPr>
      <p:grpSpPr>
        <a:xfrm>
          <a:off x="0" y="0"/>
          <a:ext cx="0" cy="0"/>
          <a:chOff x="0" y="0"/>
          <a:chExt cx="0" cy="0"/>
        </a:xfrm>
      </p:grpSpPr>
      <p:sp>
        <p:nvSpPr>
          <p:cNvPr id="1645" name="Google Shape;1645;p15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Constituency team vs. functional team</a:t>
            </a:r>
            <a:endParaRPr/>
          </a:p>
        </p:txBody>
      </p:sp>
      <p:sp>
        <p:nvSpPr>
          <p:cNvPr id="1646" name="Google Shape;1646;p151"/>
          <p:cNvSpPr txBox="1"/>
          <p:nvPr>
            <p:ph idx="1" type="body"/>
          </p:nvPr>
        </p:nvSpPr>
        <p:spPr>
          <a:xfrm>
            <a:off x="311700" y="1152475"/>
            <a:ext cx="8412900" cy="37533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0"/>
              </a:spcAft>
              <a:buClr>
                <a:schemeClr val="dk1"/>
              </a:buClr>
              <a:buSzPct val="61111"/>
              <a:buFont typeface="Arial"/>
              <a:buNone/>
            </a:pPr>
            <a:r>
              <a:rPr b="1" lang="en">
                <a:solidFill>
                  <a:srgbClr val="5E0942"/>
                </a:solidFill>
              </a:rPr>
              <a:t>Constituency team</a:t>
            </a:r>
            <a:r>
              <a:rPr lang="en">
                <a:solidFill>
                  <a:srgbClr val="434343"/>
                </a:solidFill>
              </a:rPr>
              <a:t>: a team rooted in the constituency that snowflakes</a:t>
            </a:r>
            <a:br>
              <a:rPr lang="en">
                <a:solidFill>
                  <a:srgbClr val="434343"/>
                </a:solidFill>
              </a:rPr>
            </a:br>
            <a:r>
              <a:rPr lang="en">
                <a:solidFill>
                  <a:srgbClr val="434343"/>
                </a:solidFill>
              </a:rPr>
              <a:t>E.g. A team of mothers who we want to commit to reading for 6 minutes daily</a:t>
            </a:r>
            <a:endParaRPr>
              <a:solidFill>
                <a:srgbClr val="434343"/>
              </a:solidFill>
            </a:endParaRPr>
          </a:p>
          <a:p>
            <a:pPr indent="0" lvl="0" marL="0" rtl="0" algn="l">
              <a:spcBef>
                <a:spcPts val="1200"/>
              </a:spcBef>
              <a:spcAft>
                <a:spcPts val="0"/>
              </a:spcAft>
              <a:buClr>
                <a:schemeClr val="dk1"/>
              </a:buClr>
              <a:buSzPct val="61111"/>
              <a:buFont typeface="Arial"/>
              <a:buNone/>
            </a:pPr>
            <a:r>
              <a:rPr b="1" lang="en">
                <a:solidFill>
                  <a:srgbClr val="5E0942"/>
                </a:solidFill>
              </a:rPr>
              <a:t>Functional / technical team</a:t>
            </a:r>
            <a:r>
              <a:rPr lang="en">
                <a:solidFill>
                  <a:srgbClr val="434343"/>
                </a:solidFill>
              </a:rPr>
              <a:t>: a team that has a specific functional role that manifests a campaign strategy (might not need to snowflake)</a:t>
            </a:r>
            <a:br>
              <a:rPr lang="en">
                <a:solidFill>
                  <a:srgbClr val="434343"/>
                </a:solidFill>
              </a:rPr>
            </a:br>
            <a:r>
              <a:rPr lang="en">
                <a:solidFill>
                  <a:srgbClr val="434343"/>
                </a:solidFill>
              </a:rPr>
              <a:t>E.g. Data team, media team, legal team, research team</a:t>
            </a:r>
            <a:endParaRPr>
              <a:solidFill>
                <a:srgbClr val="434343"/>
              </a:solidFill>
            </a:endParaRPr>
          </a:p>
          <a:p>
            <a:pPr indent="0" lvl="0" marL="0" rtl="0" algn="l">
              <a:spcBef>
                <a:spcPts val="1200"/>
              </a:spcBef>
              <a:spcAft>
                <a:spcPts val="0"/>
              </a:spcAft>
              <a:buClr>
                <a:schemeClr val="dk1"/>
              </a:buClr>
              <a:buSzPct val="61111"/>
              <a:buFont typeface="Arial"/>
              <a:buNone/>
            </a:pPr>
            <a:r>
              <a:t/>
            </a:r>
            <a:endParaRPr>
              <a:solidFill>
                <a:srgbClr val="434343"/>
              </a:solidFill>
            </a:endParaRPr>
          </a:p>
          <a:p>
            <a:pPr indent="0" lvl="0" marL="0" rtl="0" algn="l">
              <a:spcBef>
                <a:spcPts val="1200"/>
              </a:spcBef>
              <a:spcAft>
                <a:spcPts val="0"/>
              </a:spcAft>
              <a:buClr>
                <a:schemeClr val="dk1"/>
              </a:buClr>
              <a:buSzPct val="61111"/>
              <a:buFont typeface="Arial"/>
              <a:buNone/>
            </a:pPr>
            <a:r>
              <a:rPr lang="en">
                <a:solidFill>
                  <a:srgbClr val="434343"/>
                </a:solidFill>
              </a:rPr>
              <a:t>It is often more effective to have </a:t>
            </a:r>
            <a:r>
              <a:rPr b="1" lang="en">
                <a:solidFill>
                  <a:srgbClr val="5E0942"/>
                </a:solidFill>
              </a:rPr>
              <a:t>a functional role inside constituency teams</a:t>
            </a:r>
            <a:r>
              <a:rPr lang="en">
                <a:solidFill>
                  <a:srgbClr val="434343"/>
                </a:solidFill>
              </a:rPr>
              <a:t> that also meet together as a functional team</a:t>
            </a:r>
            <a:endParaRPr>
              <a:solidFill>
                <a:srgbClr val="434343"/>
              </a:solidFill>
            </a:endParaRPr>
          </a:p>
          <a:p>
            <a:pPr indent="0" lvl="0" marL="0" rtl="0" algn="l">
              <a:spcBef>
                <a:spcPts val="1200"/>
              </a:spcBef>
              <a:spcAft>
                <a:spcPts val="1200"/>
              </a:spcAft>
              <a:buClr>
                <a:schemeClr val="dk1"/>
              </a:buClr>
              <a:buSzPct val="73333"/>
              <a:buFont typeface="Arial"/>
              <a:buNone/>
            </a:pPr>
            <a:r>
              <a:rPr lang="en" sz="1500">
                <a:solidFill>
                  <a:srgbClr val="434343"/>
                </a:solidFill>
              </a:rPr>
              <a:t>E.g. There is a data coordinator in each of the teams of mothers, and these data coordinators meet as a data team, in addition to belonging to the main constituency team</a:t>
            </a:r>
            <a:endParaRPr sz="1500">
              <a:solidFill>
                <a:srgbClr val="434343"/>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650" name="Shape 1650"/>
        <p:cNvGrpSpPr/>
        <p:nvPr/>
      </p:nvGrpSpPr>
      <p:grpSpPr>
        <a:xfrm>
          <a:off x="0" y="0"/>
          <a:ext cx="0" cy="0"/>
          <a:chOff x="0" y="0"/>
          <a:chExt cx="0" cy="0"/>
        </a:xfrm>
      </p:grpSpPr>
      <p:sp>
        <p:nvSpPr>
          <p:cNvPr id="1651" name="Google Shape;1651;p152"/>
          <p:cNvSpPr txBox="1"/>
          <p:nvPr>
            <p:ph idx="4294967295" type="body"/>
          </p:nvPr>
        </p:nvSpPr>
        <p:spPr>
          <a:xfrm>
            <a:off x="311700" y="1152475"/>
            <a:ext cx="8520600" cy="37290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rgbClr val="434343"/>
              </a:buClr>
              <a:buSzPts val="1600"/>
              <a:buChar char="●"/>
            </a:pPr>
            <a:r>
              <a:rPr lang="en" sz="1600">
                <a:solidFill>
                  <a:srgbClr val="434343"/>
                </a:solidFill>
              </a:rPr>
              <a:t>Does our theory of change require a specific role expertise?</a:t>
            </a:r>
            <a:endParaRPr sz="1600">
              <a:solidFill>
                <a:srgbClr val="434343"/>
              </a:solidFill>
            </a:endParaRPr>
          </a:p>
          <a:p>
            <a:pPr indent="-330200" lvl="1" marL="914400" rtl="0" algn="l">
              <a:spcBef>
                <a:spcPts val="0"/>
              </a:spcBef>
              <a:spcAft>
                <a:spcPts val="0"/>
              </a:spcAft>
              <a:buClr>
                <a:srgbClr val="434343"/>
              </a:buClr>
              <a:buSzPts val="1600"/>
              <a:buChar char="○"/>
            </a:pPr>
            <a:r>
              <a:rPr lang="en" sz="1600">
                <a:solidFill>
                  <a:srgbClr val="434343"/>
                </a:solidFill>
              </a:rPr>
              <a:t>Is this role needed in every team?</a:t>
            </a:r>
            <a:endParaRPr sz="1600">
              <a:solidFill>
                <a:srgbClr val="434343"/>
              </a:solidFill>
            </a:endParaRPr>
          </a:p>
          <a:p>
            <a:pPr indent="-330200" lvl="1" marL="914400" rtl="0" algn="l">
              <a:spcBef>
                <a:spcPts val="0"/>
              </a:spcBef>
              <a:spcAft>
                <a:spcPts val="0"/>
              </a:spcAft>
              <a:buClr>
                <a:srgbClr val="434343"/>
              </a:buClr>
              <a:buSzPts val="1600"/>
              <a:buChar char="○"/>
            </a:pPr>
            <a:r>
              <a:rPr lang="en" sz="1600">
                <a:solidFill>
                  <a:srgbClr val="434343"/>
                </a:solidFill>
              </a:rPr>
              <a:t>Do we need a separate functional / technical team or</a:t>
            </a:r>
            <a:br>
              <a:rPr lang="en" sz="1600">
                <a:solidFill>
                  <a:srgbClr val="434343"/>
                </a:solidFill>
              </a:rPr>
            </a:br>
            <a:r>
              <a:rPr lang="en" sz="1600">
                <a:solidFill>
                  <a:srgbClr val="434343"/>
                </a:solidFill>
              </a:rPr>
              <a:t>is it a role for  1 or 2 people? </a:t>
            </a:r>
            <a:endParaRPr sz="1600">
              <a:solidFill>
                <a:srgbClr val="434343"/>
              </a:solidFill>
            </a:endParaRPr>
          </a:p>
          <a:p>
            <a:pPr indent="-330200" lvl="1" marL="914400" rtl="0" algn="l">
              <a:spcBef>
                <a:spcPts val="0"/>
              </a:spcBef>
              <a:spcAft>
                <a:spcPts val="0"/>
              </a:spcAft>
              <a:buClr>
                <a:srgbClr val="434343"/>
              </a:buClr>
              <a:buSzPts val="1600"/>
              <a:buChar char="○"/>
            </a:pPr>
            <a:r>
              <a:rPr lang="en" sz="1600">
                <a:solidFill>
                  <a:srgbClr val="434343"/>
                </a:solidFill>
              </a:rPr>
              <a:t>Is it a temporary team?</a:t>
            </a:r>
            <a:br>
              <a:rPr lang="en" sz="1600">
                <a:solidFill>
                  <a:srgbClr val="434343"/>
                </a:solidFill>
              </a:rPr>
            </a:br>
            <a:endParaRPr sz="800">
              <a:solidFill>
                <a:srgbClr val="434343"/>
              </a:solidFill>
            </a:endParaRPr>
          </a:p>
          <a:p>
            <a:pPr indent="-330200" lvl="0" marL="457200" rtl="0" algn="l">
              <a:spcBef>
                <a:spcPts val="0"/>
              </a:spcBef>
              <a:spcAft>
                <a:spcPts val="0"/>
              </a:spcAft>
              <a:buClr>
                <a:srgbClr val="434343"/>
              </a:buClr>
              <a:buSzPts val="1600"/>
              <a:buChar char="●"/>
            </a:pPr>
            <a:r>
              <a:rPr lang="en" sz="1600">
                <a:solidFill>
                  <a:srgbClr val="434343"/>
                </a:solidFill>
              </a:rPr>
              <a:t>What is each team’s purpose / responsibility?</a:t>
            </a:r>
            <a:endParaRPr sz="1600">
              <a:solidFill>
                <a:srgbClr val="434343"/>
              </a:solidFill>
            </a:endParaRPr>
          </a:p>
          <a:p>
            <a:pPr indent="-330200" lvl="0" marL="457200" rtl="0" algn="l">
              <a:spcBef>
                <a:spcPts val="0"/>
              </a:spcBef>
              <a:spcAft>
                <a:spcPts val="0"/>
              </a:spcAft>
              <a:buClr>
                <a:srgbClr val="434343"/>
              </a:buClr>
              <a:buSzPts val="1600"/>
              <a:buChar char="●"/>
            </a:pPr>
            <a:r>
              <a:rPr lang="en" sz="1600">
                <a:solidFill>
                  <a:srgbClr val="434343"/>
                </a:solidFill>
              </a:rPr>
              <a:t>In which teams is people power built the most?</a:t>
            </a:r>
            <a:endParaRPr sz="1600">
              <a:solidFill>
                <a:srgbClr val="434343"/>
              </a:solidFill>
            </a:endParaRPr>
          </a:p>
          <a:p>
            <a:pPr indent="-330200" lvl="0" marL="457200" rtl="0" algn="l">
              <a:spcBef>
                <a:spcPts val="0"/>
              </a:spcBef>
              <a:spcAft>
                <a:spcPts val="0"/>
              </a:spcAft>
              <a:buClr>
                <a:srgbClr val="434343"/>
              </a:buClr>
              <a:buSzPts val="1600"/>
              <a:buChar char="●"/>
            </a:pPr>
            <a:r>
              <a:rPr lang="en" sz="1600">
                <a:solidFill>
                  <a:srgbClr val="434343"/>
                </a:solidFill>
              </a:rPr>
              <a:t>Which teams grow and build more teams? </a:t>
            </a:r>
            <a:endParaRPr sz="1600">
              <a:solidFill>
                <a:srgbClr val="434343"/>
              </a:solidFill>
            </a:endParaRPr>
          </a:p>
          <a:p>
            <a:pPr indent="-330200" lvl="0" marL="457200" rtl="0" algn="l">
              <a:spcBef>
                <a:spcPts val="0"/>
              </a:spcBef>
              <a:spcAft>
                <a:spcPts val="0"/>
              </a:spcAft>
              <a:buClr>
                <a:srgbClr val="434343"/>
              </a:buClr>
              <a:buSzPts val="1600"/>
              <a:buChar char="●"/>
            </a:pPr>
            <a:r>
              <a:rPr lang="en" sz="1600">
                <a:solidFill>
                  <a:srgbClr val="434343"/>
                </a:solidFill>
              </a:rPr>
              <a:t>What is the ideal team size ?</a:t>
            </a:r>
            <a:endParaRPr sz="1600">
              <a:solidFill>
                <a:srgbClr val="434343"/>
              </a:solidFill>
            </a:endParaRPr>
          </a:p>
          <a:p>
            <a:pPr indent="0" lvl="0" marL="0" rtl="0" algn="l">
              <a:spcBef>
                <a:spcPts val="1200"/>
              </a:spcBef>
              <a:spcAft>
                <a:spcPts val="1200"/>
              </a:spcAft>
              <a:buNone/>
            </a:pPr>
            <a:r>
              <a:rPr lang="en" sz="1600">
                <a:solidFill>
                  <a:srgbClr val="434343"/>
                </a:solidFill>
              </a:rPr>
              <a:t>We build teams where we need to build power in our people, </a:t>
            </a:r>
            <a:br>
              <a:rPr lang="en" sz="1600">
                <a:solidFill>
                  <a:srgbClr val="434343"/>
                </a:solidFill>
              </a:rPr>
            </a:br>
            <a:r>
              <a:rPr lang="en" sz="1600">
                <a:solidFill>
                  <a:srgbClr val="434343"/>
                </a:solidFill>
              </a:rPr>
              <a:t>thus </a:t>
            </a:r>
            <a:r>
              <a:rPr b="1" lang="en" sz="1600">
                <a:solidFill>
                  <a:srgbClr val="5E0942"/>
                </a:solidFill>
              </a:rPr>
              <a:t>constituency teams are the most essential</a:t>
            </a:r>
            <a:r>
              <a:rPr lang="en" sz="1600">
                <a:solidFill>
                  <a:srgbClr val="434343"/>
                </a:solidFill>
              </a:rPr>
              <a:t> in our snowflake</a:t>
            </a:r>
            <a:endParaRPr sz="1600">
              <a:solidFill>
                <a:srgbClr val="434343"/>
              </a:solidFill>
            </a:endParaRPr>
          </a:p>
        </p:txBody>
      </p:sp>
      <p:sp>
        <p:nvSpPr>
          <p:cNvPr id="1652" name="Google Shape;1652;p1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Ask ourselves…</a:t>
            </a:r>
            <a:endParaRPr>
              <a:solidFill>
                <a:srgbClr val="006A71"/>
              </a:solidFill>
            </a:endParaRPr>
          </a:p>
        </p:txBody>
      </p:sp>
      <p:sp>
        <p:nvSpPr>
          <p:cNvPr id="1653" name="Google Shape;1653;p152"/>
          <p:cNvSpPr/>
          <p:nvPr/>
        </p:nvSpPr>
        <p:spPr>
          <a:xfrm>
            <a:off x="7824000" y="2858793"/>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54" name="Google Shape;1654;p152"/>
          <p:cNvGrpSpPr/>
          <p:nvPr/>
        </p:nvGrpSpPr>
        <p:grpSpPr>
          <a:xfrm rot="-720331">
            <a:off x="6869883" y="2412828"/>
            <a:ext cx="651579" cy="788072"/>
            <a:chOff x="5268308" y="3360477"/>
            <a:chExt cx="651597" cy="788094"/>
          </a:xfrm>
        </p:grpSpPr>
        <p:grpSp>
          <p:nvGrpSpPr>
            <p:cNvPr id="1655" name="Google Shape;1655;p152"/>
            <p:cNvGrpSpPr/>
            <p:nvPr/>
          </p:nvGrpSpPr>
          <p:grpSpPr>
            <a:xfrm rot="1640950">
              <a:off x="5406608" y="3407868"/>
              <a:ext cx="374997" cy="693312"/>
              <a:chOff x="5549351" y="3382672"/>
              <a:chExt cx="375007" cy="693330"/>
            </a:xfrm>
          </p:grpSpPr>
          <p:sp>
            <p:nvSpPr>
              <p:cNvPr id="1656" name="Google Shape;1656;p152"/>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7" name="Google Shape;1657;p152"/>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8" name="Google Shape;1658;p152"/>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659" name="Google Shape;1659;p152"/>
            <p:cNvCxnSpPr>
              <a:stCxn id="1658" idx="7"/>
            </p:cNvCxnSpPr>
            <p:nvPr/>
          </p:nvCxnSpPr>
          <p:spPr>
            <a:xfrm flipH="1" rot="-10079311">
              <a:off x="5653262" y="3910679"/>
              <a:ext cx="172987" cy="98144"/>
            </a:xfrm>
            <a:prstGeom prst="straightConnector1">
              <a:avLst/>
            </a:prstGeom>
            <a:noFill/>
            <a:ln cap="flat" cmpd="sng" w="38100">
              <a:solidFill>
                <a:srgbClr val="434343"/>
              </a:solidFill>
              <a:prstDash val="solid"/>
              <a:round/>
              <a:headEnd len="sm" w="sm" type="none"/>
              <a:tailEnd len="med" w="med" type="none"/>
            </a:ln>
          </p:spPr>
        </p:cxnSp>
        <p:cxnSp>
          <p:nvCxnSpPr>
            <p:cNvPr id="1660" name="Google Shape;1660;p152"/>
            <p:cNvCxnSpPr>
              <a:stCxn id="1656" idx="6"/>
            </p:cNvCxnSpPr>
            <p:nvPr/>
          </p:nvCxnSpPr>
          <p:spPr>
            <a:xfrm rot="720326">
              <a:off x="5581111" y="3782793"/>
              <a:ext cx="295667" cy="82198"/>
            </a:xfrm>
            <a:prstGeom prst="straightConnector1">
              <a:avLst/>
            </a:prstGeom>
            <a:noFill/>
            <a:ln cap="flat" cmpd="sng" w="38100">
              <a:solidFill>
                <a:srgbClr val="434343"/>
              </a:solidFill>
              <a:prstDash val="solid"/>
              <a:round/>
              <a:headEnd len="sm" w="sm" type="none"/>
              <a:tailEnd len="med" w="med" type="none"/>
            </a:ln>
          </p:spPr>
        </p:cxnSp>
        <p:cxnSp>
          <p:nvCxnSpPr>
            <p:cNvPr id="1661" name="Google Shape;1661;p152"/>
            <p:cNvCxnSpPr>
              <a:stCxn id="1657" idx="5"/>
            </p:cNvCxnSpPr>
            <p:nvPr/>
          </p:nvCxnSpPr>
          <p:spPr>
            <a:xfrm rot="720467">
              <a:off x="5795716" y="3668301"/>
              <a:ext cx="96614" cy="163454"/>
            </a:xfrm>
            <a:prstGeom prst="straightConnector1">
              <a:avLst/>
            </a:prstGeom>
            <a:noFill/>
            <a:ln cap="flat" cmpd="sng" w="38100">
              <a:solidFill>
                <a:srgbClr val="434343"/>
              </a:solidFill>
              <a:prstDash val="solid"/>
              <a:round/>
              <a:headEnd len="sm" w="sm" type="none"/>
              <a:tailEnd len="med" w="med" type="none"/>
            </a:ln>
          </p:spPr>
        </p:cxnSp>
        <p:cxnSp>
          <p:nvCxnSpPr>
            <p:cNvPr id="1662" name="Google Shape;1662;p152"/>
            <p:cNvCxnSpPr>
              <a:stCxn id="1656" idx="5"/>
              <a:endCxn id="1658" idx="1"/>
            </p:cNvCxnSpPr>
            <p:nvPr/>
          </p:nvCxnSpPr>
          <p:spPr>
            <a:xfrm rot="708593">
              <a:off x="5528231" y="3801961"/>
              <a:ext cx="33714" cy="92612"/>
            </a:xfrm>
            <a:prstGeom prst="straightConnector1">
              <a:avLst/>
            </a:prstGeom>
            <a:noFill/>
            <a:ln cap="flat" cmpd="sng" w="38100">
              <a:solidFill>
                <a:srgbClr val="434343"/>
              </a:solidFill>
              <a:prstDash val="solid"/>
              <a:round/>
              <a:headEnd len="sm" w="sm" type="none"/>
              <a:tailEnd len="med" w="med" type="none"/>
            </a:ln>
          </p:spPr>
        </p:cxnSp>
        <p:cxnSp>
          <p:nvCxnSpPr>
            <p:cNvPr id="1663" name="Google Shape;1663;p152"/>
            <p:cNvCxnSpPr>
              <a:stCxn id="1657" idx="3"/>
              <a:endCxn id="1656" idx="7"/>
            </p:cNvCxnSpPr>
            <p:nvPr/>
          </p:nvCxnSpPr>
          <p:spPr>
            <a:xfrm flipH="1" rot="714035">
              <a:off x="5604998" y="3625521"/>
              <a:ext cx="74195" cy="64430"/>
            </a:xfrm>
            <a:prstGeom prst="straightConnector1">
              <a:avLst/>
            </a:prstGeom>
            <a:noFill/>
            <a:ln cap="flat" cmpd="sng" w="38100">
              <a:solidFill>
                <a:srgbClr val="434343"/>
              </a:solidFill>
              <a:prstDash val="solid"/>
              <a:round/>
              <a:headEnd len="sm" w="sm" type="none"/>
              <a:tailEnd len="med" w="med" type="none"/>
            </a:ln>
          </p:spPr>
        </p:cxnSp>
      </p:grpSp>
      <p:grpSp>
        <p:nvGrpSpPr>
          <p:cNvPr id="1664" name="Google Shape;1664;p152"/>
          <p:cNvGrpSpPr/>
          <p:nvPr/>
        </p:nvGrpSpPr>
        <p:grpSpPr>
          <a:xfrm rot="3801485">
            <a:off x="7588847" y="1801882"/>
            <a:ext cx="665995" cy="788071"/>
            <a:chOff x="5268308" y="3360477"/>
            <a:chExt cx="666015" cy="788094"/>
          </a:xfrm>
        </p:grpSpPr>
        <p:grpSp>
          <p:nvGrpSpPr>
            <p:cNvPr id="1665" name="Google Shape;1665;p152"/>
            <p:cNvGrpSpPr/>
            <p:nvPr/>
          </p:nvGrpSpPr>
          <p:grpSpPr>
            <a:xfrm rot="1640950">
              <a:off x="5406608" y="3407868"/>
              <a:ext cx="374997" cy="693312"/>
              <a:chOff x="5549351" y="3382672"/>
              <a:chExt cx="375007" cy="693330"/>
            </a:xfrm>
          </p:grpSpPr>
          <p:sp>
            <p:nvSpPr>
              <p:cNvPr id="1666" name="Google Shape;1666;p152"/>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7" name="Google Shape;1667;p152"/>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8" name="Google Shape;1668;p152"/>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669" name="Google Shape;1669;p152"/>
            <p:cNvCxnSpPr>
              <a:stCxn id="1668" idx="7"/>
            </p:cNvCxnSpPr>
            <p:nvPr/>
          </p:nvCxnSpPr>
          <p:spPr>
            <a:xfrm rot="-3802769">
              <a:off x="5670460" y="3888442"/>
              <a:ext cx="138592" cy="142616"/>
            </a:xfrm>
            <a:prstGeom prst="straightConnector1">
              <a:avLst/>
            </a:prstGeom>
            <a:noFill/>
            <a:ln cap="flat" cmpd="sng" w="38100">
              <a:solidFill>
                <a:srgbClr val="434343"/>
              </a:solidFill>
              <a:prstDash val="solid"/>
              <a:round/>
              <a:headEnd len="sm" w="sm" type="none"/>
              <a:tailEnd len="med" w="med" type="none"/>
            </a:ln>
          </p:spPr>
        </p:cxnSp>
        <p:cxnSp>
          <p:nvCxnSpPr>
            <p:cNvPr id="1670" name="Google Shape;1670;p152"/>
            <p:cNvCxnSpPr>
              <a:stCxn id="1666" idx="6"/>
            </p:cNvCxnSpPr>
            <p:nvPr/>
          </p:nvCxnSpPr>
          <p:spPr>
            <a:xfrm flipH="1" rot="-3806097">
              <a:off x="5726596" y="3670476"/>
              <a:ext cx="4696" cy="306834"/>
            </a:xfrm>
            <a:prstGeom prst="straightConnector1">
              <a:avLst/>
            </a:prstGeom>
            <a:noFill/>
            <a:ln cap="flat" cmpd="sng" w="38100">
              <a:solidFill>
                <a:srgbClr val="434343"/>
              </a:solidFill>
              <a:prstDash val="solid"/>
              <a:round/>
              <a:headEnd len="sm" w="sm" type="none"/>
              <a:tailEnd len="med" w="med" type="none"/>
            </a:ln>
          </p:spPr>
        </p:cxnSp>
        <p:cxnSp>
          <p:nvCxnSpPr>
            <p:cNvPr id="1671" name="Google Shape;1671;p152"/>
            <p:cNvCxnSpPr>
              <a:stCxn id="1667" idx="5"/>
            </p:cNvCxnSpPr>
            <p:nvPr/>
          </p:nvCxnSpPr>
          <p:spPr>
            <a:xfrm flipH="1" rot="-3799194">
              <a:off x="5777209" y="3682544"/>
              <a:ext cx="133628" cy="134969"/>
            </a:xfrm>
            <a:prstGeom prst="straightConnector1">
              <a:avLst/>
            </a:prstGeom>
            <a:noFill/>
            <a:ln cap="flat" cmpd="sng" w="38100">
              <a:solidFill>
                <a:srgbClr val="434343"/>
              </a:solidFill>
              <a:prstDash val="solid"/>
              <a:round/>
              <a:headEnd len="sm" w="sm" type="none"/>
              <a:tailEnd len="med" w="med" type="none"/>
            </a:ln>
          </p:spPr>
        </p:cxnSp>
        <p:cxnSp>
          <p:nvCxnSpPr>
            <p:cNvPr id="1672" name="Google Shape;1672;p152"/>
            <p:cNvCxnSpPr>
              <a:stCxn id="1666" idx="5"/>
              <a:endCxn id="1668" idx="1"/>
            </p:cNvCxnSpPr>
            <p:nvPr/>
          </p:nvCxnSpPr>
          <p:spPr>
            <a:xfrm flipH="1" rot="-3800396">
              <a:off x="5504637" y="3820227"/>
              <a:ext cx="80901" cy="56081"/>
            </a:xfrm>
            <a:prstGeom prst="straightConnector1">
              <a:avLst/>
            </a:prstGeom>
            <a:noFill/>
            <a:ln cap="flat" cmpd="sng" w="38100">
              <a:solidFill>
                <a:srgbClr val="434343"/>
              </a:solidFill>
              <a:prstDash val="solid"/>
              <a:round/>
              <a:headEnd len="sm" w="sm" type="none"/>
              <a:tailEnd len="med" w="med" type="none"/>
            </a:ln>
          </p:spPr>
        </p:cxnSp>
        <p:cxnSp>
          <p:nvCxnSpPr>
            <p:cNvPr id="1673" name="Google Shape;1673;p152"/>
            <p:cNvCxnSpPr>
              <a:stCxn id="1667" idx="3"/>
              <a:endCxn id="1666" idx="7"/>
            </p:cNvCxnSpPr>
            <p:nvPr/>
          </p:nvCxnSpPr>
          <p:spPr>
            <a:xfrm rot="6999604">
              <a:off x="5601795" y="3629881"/>
              <a:ext cx="80901" cy="55410"/>
            </a:xfrm>
            <a:prstGeom prst="straightConnector1">
              <a:avLst/>
            </a:prstGeom>
            <a:noFill/>
            <a:ln cap="flat" cmpd="sng" w="38100">
              <a:solidFill>
                <a:srgbClr val="434343"/>
              </a:solidFill>
              <a:prstDash val="solid"/>
              <a:round/>
              <a:headEnd len="sm" w="sm" type="none"/>
              <a:tailEnd len="med" w="med" type="none"/>
            </a:ln>
          </p:spPr>
        </p:cxnSp>
      </p:grpSp>
      <p:grpSp>
        <p:nvGrpSpPr>
          <p:cNvPr id="1674" name="Google Shape;1674;p152"/>
          <p:cNvGrpSpPr/>
          <p:nvPr/>
        </p:nvGrpSpPr>
        <p:grpSpPr>
          <a:xfrm rot="8234464">
            <a:off x="8297429" y="2407619"/>
            <a:ext cx="667800" cy="788076"/>
            <a:chOff x="5268308" y="3360477"/>
            <a:chExt cx="667815" cy="788094"/>
          </a:xfrm>
        </p:grpSpPr>
        <p:grpSp>
          <p:nvGrpSpPr>
            <p:cNvPr id="1675" name="Google Shape;1675;p152"/>
            <p:cNvGrpSpPr/>
            <p:nvPr/>
          </p:nvGrpSpPr>
          <p:grpSpPr>
            <a:xfrm rot="1640950">
              <a:off x="5406608" y="3407868"/>
              <a:ext cx="374997" cy="693312"/>
              <a:chOff x="5549351" y="3382672"/>
              <a:chExt cx="375007" cy="693330"/>
            </a:xfrm>
          </p:grpSpPr>
          <p:sp>
            <p:nvSpPr>
              <p:cNvPr id="1676" name="Google Shape;1676;p152"/>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7" name="Google Shape;1677;p152"/>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8" name="Google Shape;1678;p152"/>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679" name="Google Shape;1679;p152"/>
            <p:cNvCxnSpPr>
              <a:stCxn id="1678" idx="7"/>
            </p:cNvCxnSpPr>
            <p:nvPr/>
          </p:nvCxnSpPr>
          <p:spPr>
            <a:xfrm flipH="1" rot="-8233294">
              <a:off x="5690504" y="3873346"/>
              <a:ext cx="98503" cy="172809"/>
            </a:xfrm>
            <a:prstGeom prst="straightConnector1">
              <a:avLst/>
            </a:prstGeom>
            <a:noFill/>
            <a:ln cap="flat" cmpd="sng" w="38100">
              <a:solidFill>
                <a:srgbClr val="434343"/>
              </a:solidFill>
              <a:prstDash val="solid"/>
              <a:round/>
              <a:headEnd len="sm" w="sm" type="none"/>
              <a:tailEnd len="med" w="med" type="none"/>
            </a:ln>
          </p:spPr>
        </p:cxnSp>
        <p:cxnSp>
          <p:nvCxnSpPr>
            <p:cNvPr id="1680" name="Google Shape;1680;p152"/>
            <p:cNvCxnSpPr>
              <a:stCxn id="1676" idx="6"/>
            </p:cNvCxnSpPr>
            <p:nvPr/>
          </p:nvCxnSpPr>
          <p:spPr>
            <a:xfrm flipH="1" rot="-8235468">
              <a:off x="5580867" y="3783662"/>
              <a:ext cx="296154" cy="80461"/>
            </a:xfrm>
            <a:prstGeom prst="straightConnector1">
              <a:avLst/>
            </a:prstGeom>
            <a:noFill/>
            <a:ln cap="flat" cmpd="sng" w="38100">
              <a:solidFill>
                <a:srgbClr val="434343"/>
              </a:solidFill>
              <a:prstDash val="solid"/>
              <a:round/>
              <a:headEnd len="sm" w="sm" type="none"/>
              <a:tailEnd len="med" w="med" type="none"/>
            </a:ln>
          </p:spPr>
        </p:cxnSp>
        <p:cxnSp>
          <p:nvCxnSpPr>
            <p:cNvPr id="1681" name="Google Shape;1681;p152"/>
            <p:cNvCxnSpPr>
              <a:stCxn id="1677" idx="5"/>
            </p:cNvCxnSpPr>
            <p:nvPr/>
          </p:nvCxnSpPr>
          <p:spPr>
            <a:xfrm rot="2564312">
              <a:off x="5760696" y="3704490"/>
              <a:ext cx="166653" cy="91076"/>
            </a:xfrm>
            <a:prstGeom prst="straightConnector1">
              <a:avLst/>
            </a:prstGeom>
            <a:noFill/>
            <a:ln cap="flat" cmpd="sng" w="38100">
              <a:solidFill>
                <a:srgbClr val="434343"/>
              </a:solidFill>
              <a:prstDash val="solid"/>
              <a:round/>
              <a:headEnd len="sm" w="sm" type="none"/>
              <a:tailEnd len="med" w="med" type="none"/>
            </a:ln>
          </p:spPr>
        </p:cxnSp>
        <p:cxnSp>
          <p:nvCxnSpPr>
            <p:cNvPr id="1682" name="Google Shape;1682;p152"/>
            <p:cNvCxnSpPr>
              <a:stCxn id="1676" idx="5"/>
              <a:endCxn id="1678" idx="1"/>
            </p:cNvCxnSpPr>
            <p:nvPr/>
          </p:nvCxnSpPr>
          <p:spPr>
            <a:xfrm rot="2566377">
              <a:off x="5506875" y="3817168"/>
              <a:ext cx="76425" cy="62198"/>
            </a:xfrm>
            <a:prstGeom prst="straightConnector1">
              <a:avLst/>
            </a:prstGeom>
            <a:noFill/>
            <a:ln cap="flat" cmpd="sng" w="38100">
              <a:solidFill>
                <a:srgbClr val="434343"/>
              </a:solidFill>
              <a:prstDash val="solid"/>
              <a:round/>
              <a:headEnd len="sm" w="sm" type="none"/>
              <a:tailEnd len="med" w="med" type="none"/>
            </a:ln>
          </p:spPr>
        </p:cxnSp>
        <p:cxnSp>
          <p:nvCxnSpPr>
            <p:cNvPr id="1683" name="Google Shape;1683;p152"/>
            <p:cNvCxnSpPr>
              <a:stCxn id="1677" idx="3"/>
              <a:endCxn id="1676" idx="7"/>
            </p:cNvCxnSpPr>
            <p:nvPr/>
          </p:nvCxnSpPr>
          <p:spPr>
            <a:xfrm flipH="1" rot="2581504">
              <a:off x="5626857" y="3610988"/>
              <a:ext cx="30777" cy="93196"/>
            </a:xfrm>
            <a:prstGeom prst="straightConnector1">
              <a:avLst/>
            </a:prstGeom>
            <a:noFill/>
            <a:ln cap="flat" cmpd="sng" w="38100">
              <a:solidFill>
                <a:srgbClr val="434343"/>
              </a:solidFill>
              <a:prstDash val="solid"/>
              <a:round/>
              <a:headEnd len="sm" w="sm" type="none"/>
              <a:tailEnd len="med" w="med" type="none"/>
            </a:ln>
          </p:spPr>
        </p:cxnSp>
      </p:grpSp>
      <p:grpSp>
        <p:nvGrpSpPr>
          <p:cNvPr id="1684" name="Google Shape;1684;p152"/>
          <p:cNvGrpSpPr/>
          <p:nvPr/>
        </p:nvGrpSpPr>
        <p:grpSpPr>
          <a:xfrm rot="-8960807">
            <a:off x="7986999" y="3173877"/>
            <a:ext cx="651545" cy="788031"/>
            <a:chOff x="5268308" y="3360477"/>
            <a:chExt cx="651597" cy="788094"/>
          </a:xfrm>
        </p:grpSpPr>
        <p:grpSp>
          <p:nvGrpSpPr>
            <p:cNvPr id="1685" name="Google Shape;1685;p152"/>
            <p:cNvGrpSpPr/>
            <p:nvPr/>
          </p:nvGrpSpPr>
          <p:grpSpPr>
            <a:xfrm rot="1640950">
              <a:off x="5406608" y="3407868"/>
              <a:ext cx="374997" cy="693312"/>
              <a:chOff x="5549351" y="3382672"/>
              <a:chExt cx="375007" cy="693330"/>
            </a:xfrm>
          </p:grpSpPr>
          <p:sp>
            <p:nvSpPr>
              <p:cNvPr id="1686" name="Google Shape;1686;p152"/>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7" name="Google Shape;1687;p152"/>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8" name="Google Shape;1688;p152"/>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689" name="Google Shape;1689;p152"/>
            <p:cNvCxnSpPr>
              <a:stCxn id="1688" idx="7"/>
            </p:cNvCxnSpPr>
            <p:nvPr/>
          </p:nvCxnSpPr>
          <p:spPr>
            <a:xfrm rot="-1839549">
              <a:off x="5642978" y="3937216"/>
              <a:ext cx="193556" cy="45070"/>
            </a:xfrm>
            <a:prstGeom prst="straightConnector1">
              <a:avLst/>
            </a:prstGeom>
            <a:noFill/>
            <a:ln cap="flat" cmpd="sng" w="38100">
              <a:solidFill>
                <a:srgbClr val="434343"/>
              </a:solidFill>
              <a:prstDash val="solid"/>
              <a:round/>
              <a:headEnd len="sm" w="sm" type="none"/>
              <a:tailEnd len="med" w="med" type="none"/>
            </a:ln>
          </p:spPr>
        </p:cxnSp>
        <p:cxnSp>
          <p:nvCxnSpPr>
            <p:cNvPr id="1690" name="Google Shape;1690;p152"/>
            <p:cNvCxnSpPr>
              <a:stCxn id="1686" idx="6"/>
            </p:cNvCxnSpPr>
            <p:nvPr/>
          </p:nvCxnSpPr>
          <p:spPr>
            <a:xfrm rot="-1839243">
              <a:off x="5648038" y="3693492"/>
              <a:ext cx="161811" cy="260802"/>
            </a:xfrm>
            <a:prstGeom prst="straightConnector1">
              <a:avLst/>
            </a:prstGeom>
            <a:noFill/>
            <a:ln cap="flat" cmpd="sng" w="38100">
              <a:solidFill>
                <a:srgbClr val="434343"/>
              </a:solidFill>
              <a:prstDash val="solid"/>
              <a:round/>
              <a:headEnd len="sm" w="sm" type="none"/>
              <a:tailEnd len="med" w="med" type="none"/>
            </a:ln>
          </p:spPr>
        </p:cxnSp>
        <p:cxnSp>
          <p:nvCxnSpPr>
            <p:cNvPr id="1691" name="Google Shape;1691;p152"/>
            <p:cNvCxnSpPr>
              <a:stCxn id="1687" idx="5"/>
            </p:cNvCxnSpPr>
            <p:nvPr/>
          </p:nvCxnSpPr>
          <p:spPr>
            <a:xfrm flipH="1" rot="-1826615">
              <a:off x="5824188" y="3657083"/>
              <a:ext cx="39669" cy="185890"/>
            </a:xfrm>
            <a:prstGeom prst="straightConnector1">
              <a:avLst/>
            </a:prstGeom>
            <a:noFill/>
            <a:ln cap="flat" cmpd="sng" w="38100">
              <a:solidFill>
                <a:srgbClr val="434343"/>
              </a:solidFill>
              <a:prstDash val="solid"/>
              <a:round/>
              <a:headEnd len="sm" w="sm" type="none"/>
              <a:tailEnd len="med" w="med" type="none"/>
            </a:ln>
          </p:spPr>
        </p:cxnSp>
        <p:cxnSp>
          <p:nvCxnSpPr>
            <p:cNvPr id="1692" name="Google Shape;1692;p152"/>
            <p:cNvCxnSpPr>
              <a:stCxn id="1686" idx="5"/>
              <a:endCxn id="1688" idx="1"/>
            </p:cNvCxnSpPr>
            <p:nvPr/>
          </p:nvCxnSpPr>
          <p:spPr>
            <a:xfrm flipH="1" rot="-1839040">
              <a:off x="5526407" y="3802734"/>
              <a:ext cx="37662" cy="91067"/>
            </a:xfrm>
            <a:prstGeom prst="straightConnector1">
              <a:avLst/>
            </a:prstGeom>
            <a:noFill/>
            <a:ln cap="flat" cmpd="sng" w="38100">
              <a:solidFill>
                <a:srgbClr val="434343"/>
              </a:solidFill>
              <a:prstDash val="solid"/>
              <a:round/>
              <a:headEnd len="sm" w="sm" type="none"/>
              <a:tailEnd len="med" w="med" type="none"/>
            </a:ln>
          </p:spPr>
        </p:cxnSp>
        <p:cxnSp>
          <p:nvCxnSpPr>
            <p:cNvPr id="1693" name="Google Shape;1693;p152"/>
            <p:cNvCxnSpPr>
              <a:stCxn id="1687" idx="3"/>
              <a:endCxn id="1686" idx="7"/>
            </p:cNvCxnSpPr>
            <p:nvPr/>
          </p:nvCxnSpPr>
          <p:spPr>
            <a:xfrm rot="8956604">
              <a:off x="5593214" y="3656321"/>
              <a:ext cx="98064" cy="2830"/>
            </a:xfrm>
            <a:prstGeom prst="straightConnector1">
              <a:avLst/>
            </a:prstGeom>
            <a:noFill/>
            <a:ln cap="flat" cmpd="sng" w="38100">
              <a:solidFill>
                <a:srgbClr val="434343"/>
              </a:solidFill>
              <a:prstDash val="solid"/>
              <a:round/>
              <a:headEnd len="sm" w="sm" type="none"/>
              <a:tailEnd len="med" w="med" type="none"/>
            </a:ln>
          </p:spPr>
        </p:cxnSp>
      </p:grpSp>
      <p:grpSp>
        <p:nvGrpSpPr>
          <p:cNvPr id="1694" name="Google Shape;1694;p152"/>
          <p:cNvGrpSpPr/>
          <p:nvPr/>
        </p:nvGrpSpPr>
        <p:grpSpPr>
          <a:xfrm rot="-5140560">
            <a:off x="7192687" y="3172125"/>
            <a:ext cx="651628" cy="788131"/>
            <a:chOff x="5268308" y="3360477"/>
            <a:chExt cx="651597" cy="788094"/>
          </a:xfrm>
        </p:grpSpPr>
        <p:grpSp>
          <p:nvGrpSpPr>
            <p:cNvPr id="1695" name="Google Shape;1695;p152"/>
            <p:cNvGrpSpPr/>
            <p:nvPr/>
          </p:nvGrpSpPr>
          <p:grpSpPr>
            <a:xfrm rot="1640950">
              <a:off x="5406608" y="3407868"/>
              <a:ext cx="374997" cy="693312"/>
              <a:chOff x="5549351" y="3382672"/>
              <a:chExt cx="375007" cy="693330"/>
            </a:xfrm>
          </p:grpSpPr>
          <p:sp>
            <p:nvSpPr>
              <p:cNvPr id="1696" name="Google Shape;1696;p152"/>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7" name="Google Shape;1697;p152"/>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8" name="Google Shape;1698;p152"/>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699" name="Google Shape;1699;p152"/>
            <p:cNvCxnSpPr>
              <a:stCxn id="1698" idx="7"/>
            </p:cNvCxnSpPr>
            <p:nvPr/>
          </p:nvCxnSpPr>
          <p:spPr>
            <a:xfrm rot="-5649990">
              <a:off x="5717046" y="3863021"/>
              <a:ext cx="45420" cy="193459"/>
            </a:xfrm>
            <a:prstGeom prst="straightConnector1">
              <a:avLst/>
            </a:prstGeom>
            <a:noFill/>
            <a:ln cap="flat" cmpd="sng" w="38100">
              <a:solidFill>
                <a:srgbClr val="434343"/>
              </a:solidFill>
              <a:prstDash val="solid"/>
              <a:round/>
              <a:headEnd len="sm" w="sm" type="none"/>
              <a:tailEnd len="med" w="med" type="none"/>
            </a:ln>
          </p:spPr>
        </p:cxnSp>
        <p:cxnSp>
          <p:nvCxnSpPr>
            <p:cNvPr id="1700" name="Google Shape;1700;p152"/>
            <p:cNvCxnSpPr>
              <a:stCxn id="1696" idx="6"/>
            </p:cNvCxnSpPr>
            <p:nvPr/>
          </p:nvCxnSpPr>
          <p:spPr>
            <a:xfrm flipH="1" rot="-5660996">
              <a:off x="5647861" y="3693616"/>
              <a:ext cx="162167" cy="260553"/>
            </a:xfrm>
            <a:prstGeom prst="straightConnector1">
              <a:avLst/>
            </a:prstGeom>
            <a:noFill/>
            <a:ln cap="flat" cmpd="sng" w="38100">
              <a:solidFill>
                <a:srgbClr val="434343"/>
              </a:solidFill>
              <a:prstDash val="solid"/>
              <a:round/>
              <a:headEnd len="sm" w="sm" type="none"/>
              <a:tailEnd len="med" w="med" type="none"/>
            </a:ln>
          </p:spPr>
        </p:cxnSp>
        <p:cxnSp>
          <p:nvCxnSpPr>
            <p:cNvPr id="1701" name="Google Shape;1701;p152"/>
            <p:cNvCxnSpPr>
              <a:stCxn id="1697" idx="5"/>
            </p:cNvCxnSpPr>
            <p:nvPr/>
          </p:nvCxnSpPr>
          <p:spPr>
            <a:xfrm flipH="1" rot="-5657908">
              <a:off x="5751964" y="3726559"/>
              <a:ext cx="184118" cy="46938"/>
            </a:xfrm>
            <a:prstGeom prst="straightConnector1">
              <a:avLst/>
            </a:prstGeom>
            <a:noFill/>
            <a:ln cap="flat" cmpd="sng" w="38100">
              <a:solidFill>
                <a:srgbClr val="434343"/>
              </a:solidFill>
              <a:prstDash val="solid"/>
              <a:round/>
              <a:headEnd len="sm" w="sm" type="none"/>
              <a:tailEnd len="med" w="med" type="none"/>
            </a:ln>
          </p:spPr>
        </p:cxnSp>
        <p:cxnSp>
          <p:nvCxnSpPr>
            <p:cNvPr id="1702" name="Google Shape;1702;p152"/>
            <p:cNvCxnSpPr>
              <a:stCxn id="1696" idx="5"/>
              <a:endCxn id="1698" idx="1"/>
            </p:cNvCxnSpPr>
            <p:nvPr/>
          </p:nvCxnSpPr>
          <p:spPr>
            <a:xfrm flipH="1" rot="-5662314">
              <a:off x="5495895" y="3845103"/>
              <a:ext cx="98386" cy="6329"/>
            </a:xfrm>
            <a:prstGeom prst="straightConnector1">
              <a:avLst/>
            </a:prstGeom>
            <a:noFill/>
            <a:ln cap="flat" cmpd="sng" w="38100">
              <a:solidFill>
                <a:srgbClr val="434343"/>
              </a:solidFill>
              <a:prstDash val="solid"/>
              <a:round/>
              <a:headEnd len="sm" w="sm" type="none"/>
              <a:tailEnd len="med" w="med" type="none"/>
            </a:ln>
          </p:spPr>
        </p:cxnSp>
        <p:cxnSp>
          <p:nvCxnSpPr>
            <p:cNvPr id="1703" name="Google Shape;1703;p152"/>
            <p:cNvCxnSpPr>
              <a:stCxn id="1697" idx="3"/>
              <a:endCxn id="1696" idx="7"/>
            </p:cNvCxnSpPr>
            <p:nvPr/>
          </p:nvCxnSpPr>
          <p:spPr>
            <a:xfrm rot="5147679">
              <a:off x="5621791" y="3613063"/>
              <a:ext cx="40910" cy="89045"/>
            </a:xfrm>
            <a:prstGeom prst="straightConnector1">
              <a:avLst/>
            </a:prstGeom>
            <a:noFill/>
            <a:ln cap="flat" cmpd="sng" w="38100">
              <a:solidFill>
                <a:srgbClr val="434343"/>
              </a:solidFill>
              <a:prstDash val="solid"/>
              <a:round/>
              <a:headEnd len="sm" w="sm" type="none"/>
              <a:tailEnd len="med" w="med" type="none"/>
            </a:ln>
          </p:spPr>
        </p:cxnSp>
      </p:grpSp>
      <p:grpSp>
        <p:nvGrpSpPr>
          <p:cNvPr id="1704" name="Google Shape;1704;p152"/>
          <p:cNvGrpSpPr/>
          <p:nvPr/>
        </p:nvGrpSpPr>
        <p:grpSpPr>
          <a:xfrm>
            <a:off x="7437730" y="2457134"/>
            <a:ext cx="956361" cy="917706"/>
            <a:chOff x="6542868" y="3227306"/>
            <a:chExt cx="956361" cy="917706"/>
          </a:xfrm>
        </p:grpSpPr>
        <p:cxnSp>
          <p:nvCxnSpPr>
            <p:cNvPr id="1705" name="Google Shape;1705;p152"/>
            <p:cNvCxnSpPr>
              <a:stCxn id="1706" idx="1"/>
              <a:endCxn id="1707" idx="5"/>
            </p:cNvCxnSpPr>
            <p:nvPr/>
          </p:nvCxnSpPr>
          <p:spPr>
            <a:xfrm rot="10800000">
              <a:off x="7087564" y="3387949"/>
              <a:ext cx="233700" cy="222900"/>
            </a:xfrm>
            <a:prstGeom prst="straightConnector1">
              <a:avLst/>
            </a:prstGeom>
            <a:noFill/>
            <a:ln cap="flat" cmpd="sng" w="38100">
              <a:solidFill>
                <a:srgbClr val="434343"/>
              </a:solidFill>
              <a:prstDash val="solid"/>
              <a:round/>
              <a:headEnd len="sm" w="sm" type="none"/>
              <a:tailEnd len="med" w="med" type="none"/>
            </a:ln>
          </p:spPr>
        </p:cxnSp>
        <p:cxnSp>
          <p:nvCxnSpPr>
            <p:cNvPr id="1708" name="Google Shape;1708;p152"/>
            <p:cNvCxnSpPr>
              <a:stCxn id="1709" idx="7"/>
              <a:endCxn id="1707" idx="3"/>
            </p:cNvCxnSpPr>
            <p:nvPr/>
          </p:nvCxnSpPr>
          <p:spPr>
            <a:xfrm flipH="1" rot="10800000">
              <a:off x="6724163" y="3387908"/>
              <a:ext cx="232200" cy="224700"/>
            </a:xfrm>
            <a:prstGeom prst="straightConnector1">
              <a:avLst/>
            </a:prstGeom>
            <a:noFill/>
            <a:ln cap="flat" cmpd="sng" w="38100">
              <a:solidFill>
                <a:srgbClr val="434343"/>
              </a:solidFill>
              <a:prstDash val="solid"/>
              <a:round/>
              <a:headEnd len="sm" w="sm" type="none"/>
              <a:tailEnd len="med" w="med" type="none"/>
            </a:ln>
          </p:spPr>
        </p:cxnSp>
        <p:cxnSp>
          <p:nvCxnSpPr>
            <p:cNvPr id="1710" name="Google Shape;1710;p152"/>
            <p:cNvCxnSpPr>
              <a:stCxn id="1709" idx="5"/>
              <a:endCxn id="1711" idx="0"/>
            </p:cNvCxnSpPr>
            <p:nvPr/>
          </p:nvCxnSpPr>
          <p:spPr>
            <a:xfrm>
              <a:off x="6703798" y="3744129"/>
              <a:ext cx="85200" cy="197400"/>
            </a:xfrm>
            <a:prstGeom prst="straightConnector1">
              <a:avLst/>
            </a:prstGeom>
            <a:noFill/>
            <a:ln cap="flat" cmpd="sng" w="38100">
              <a:solidFill>
                <a:srgbClr val="434343"/>
              </a:solidFill>
              <a:prstDash val="solid"/>
              <a:round/>
              <a:headEnd len="sm" w="sm" type="none"/>
              <a:tailEnd len="med" w="med" type="none"/>
            </a:ln>
          </p:spPr>
        </p:cxnSp>
        <p:cxnSp>
          <p:nvCxnSpPr>
            <p:cNvPr id="1712" name="Google Shape;1712;p152"/>
            <p:cNvCxnSpPr>
              <a:stCxn id="1706" idx="3"/>
              <a:endCxn id="1713" idx="0"/>
            </p:cNvCxnSpPr>
            <p:nvPr/>
          </p:nvCxnSpPr>
          <p:spPr>
            <a:xfrm flipH="1">
              <a:off x="7252646" y="3742795"/>
              <a:ext cx="85800" cy="198300"/>
            </a:xfrm>
            <a:prstGeom prst="straightConnector1">
              <a:avLst/>
            </a:prstGeom>
            <a:noFill/>
            <a:ln cap="flat" cmpd="sng" w="38100">
              <a:solidFill>
                <a:srgbClr val="434343"/>
              </a:solidFill>
              <a:prstDash val="solid"/>
              <a:round/>
              <a:headEnd len="sm" w="sm" type="none"/>
              <a:tailEnd len="med" w="med" type="none"/>
            </a:ln>
          </p:spPr>
        </p:cxnSp>
        <p:cxnSp>
          <p:nvCxnSpPr>
            <p:cNvPr id="1714" name="Google Shape;1714;p152"/>
            <p:cNvCxnSpPr>
              <a:stCxn id="1713" idx="2"/>
              <a:endCxn id="1711" idx="6"/>
            </p:cNvCxnSpPr>
            <p:nvPr/>
          </p:nvCxnSpPr>
          <p:spPr>
            <a:xfrm rot="10800000">
              <a:off x="6899235" y="4014248"/>
              <a:ext cx="245100" cy="2400"/>
            </a:xfrm>
            <a:prstGeom prst="straightConnector1">
              <a:avLst/>
            </a:prstGeom>
            <a:noFill/>
            <a:ln cap="flat" cmpd="sng" w="38100">
              <a:solidFill>
                <a:srgbClr val="434343"/>
              </a:solidFill>
              <a:prstDash val="solid"/>
              <a:round/>
              <a:headEnd len="sm" w="sm" type="none"/>
              <a:tailEnd len="med" w="med" type="none"/>
            </a:ln>
          </p:spPr>
        </p:cxnSp>
        <p:cxnSp>
          <p:nvCxnSpPr>
            <p:cNvPr id="1715" name="Google Shape;1715;p152"/>
            <p:cNvCxnSpPr>
              <a:stCxn id="1713" idx="1"/>
              <a:endCxn id="1653" idx="5"/>
            </p:cNvCxnSpPr>
            <p:nvPr/>
          </p:nvCxnSpPr>
          <p:spPr>
            <a:xfrm rot="10800000">
              <a:off x="7087544" y="3789476"/>
              <a:ext cx="95700" cy="166800"/>
            </a:xfrm>
            <a:prstGeom prst="straightConnector1">
              <a:avLst/>
            </a:prstGeom>
            <a:noFill/>
            <a:ln cap="flat" cmpd="sng" w="38100">
              <a:solidFill>
                <a:srgbClr val="434343"/>
              </a:solidFill>
              <a:prstDash val="solid"/>
              <a:round/>
              <a:headEnd len="sm" w="sm" type="none"/>
              <a:tailEnd len="med" w="med" type="none"/>
            </a:ln>
          </p:spPr>
        </p:cxnSp>
        <p:cxnSp>
          <p:nvCxnSpPr>
            <p:cNvPr id="1716" name="Google Shape;1716;p152"/>
            <p:cNvCxnSpPr>
              <a:stCxn id="1711" idx="7"/>
              <a:endCxn id="1653" idx="3"/>
            </p:cNvCxnSpPr>
            <p:nvPr/>
          </p:nvCxnSpPr>
          <p:spPr>
            <a:xfrm flipH="1" rot="10800000">
              <a:off x="6858805" y="3789455"/>
              <a:ext cx="97500" cy="165300"/>
            </a:xfrm>
            <a:prstGeom prst="straightConnector1">
              <a:avLst/>
            </a:prstGeom>
            <a:noFill/>
            <a:ln cap="flat" cmpd="sng" w="38100">
              <a:solidFill>
                <a:srgbClr val="434343"/>
              </a:solidFill>
              <a:prstDash val="solid"/>
              <a:round/>
              <a:headEnd len="sm" w="sm" type="none"/>
              <a:tailEnd len="med" w="med" type="none"/>
            </a:ln>
          </p:spPr>
        </p:cxnSp>
        <p:cxnSp>
          <p:nvCxnSpPr>
            <p:cNvPr id="1717" name="Google Shape;1717;p152"/>
            <p:cNvCxnSpPr>
              <a:stCxn id="1709" idx="6"/>
              <a:endCxn id="1653" idx="2"/>
            </p:cNvCxnSpPr>
            <p:nvPr/>
          </p:nvCxnSpPr>
          <p:spPr>
            <a:xfrm>
              <a:off x="6740868" y="3682498"/>
              <a:ext cx="188400" cy="40500"/>
            </a:xfrm>
            <a:prstGeom prst="straightConnector1">
              <a:avLst/>
            </a:prstGeom>
            <a:noFill/>
            <a:ln cap="flat" cmpd="sng" w="38100">
              <a:solidFill>
                <a:srgbClr val="434343"/>
              </a:solidFill>
              <a:prstDash val="solid"/>
              <a:round/>
              <a:headEnd len="sm" w="sm" type="none"/>
              <a:tailEnd len="med" w="med" type="none"/>
            </a:ln>
          </p:spPr>
        </p:cxnSp>
        <p:cxnSp>
          <p:nvCxnSpPr>
            <p:cNvPr id="1718" name="Google Shape;1718;p152"/>
            <p:cNvCxnSpPr>
              <a:stCxn id="1653" idx="6"/>
              <a:endCxn id="1706" idx="2"/>
            </p:cNvCxnSpPr>
            <p:nvPr/>
          </p:nvCxnSpPr>
          <p:spPr>
            <a:xfrm flipH="1" rot="10800000">
              <a:off x="7114839" y="3680415"/>
              <a:ext cx="188100" cy="42600"/>
            </a:xfrm>
            <a:prstGeom prst="straightConnector1">
              <a:avLst/>
            </a:prstGeom>
            <a:noFill/>
            <a:ln cap="flat" cmpd="sng" w="38100">
              <a:solidFill>
                <a:srgbClr val="434343"/>
              </a:solidFill>
              <a:prstDash val="solid"/>
              <a:round/>
              <a:headEnd len="sm" w="sm" type="none"/>
              <a:tailEnd len="med" w="med" type="none"/>
            </a:ln>
          </p:spPr>
        </p:cxnSp>
        <p:cxnSp>
          <p:nvCxnSpPr>
            <p:cNvPr id="1719" name="Google Shape;1719;p152"/>
            <p:cNvCxnSpPr>
              <a:stCxn id="1653" idx="0"/>
              <a:endCxn id="1707" idx="4"/>
            </p:cNvCxnSpPr>
            <p:nvPr/>
          </p:nvCxnSpPr>
          <p:spPr>
            <a:xfrm rot="10800000">
              <a:off x="7021989" y="3415365"/>
              <a:ext cx="0" cy="213600"/>
            </a:xfrm>
            <a:prstGeom prst="straightConnector1">
              <a:avLst/>
            </a:prstGeom>
            <a:noFill/>
            <a:ln cap="flat" cmpd="sng" w="38100">
              <a:solidFill>
                <a:srgbClr val="434343"/>
              </a:solidFill>
              <a:prstDash val="solid"/>
              <a:round/>
              <a:headEnd len="sm" w="sm" type="none"/>
              <a:tailEnd len="med" w="med" type="none"/>
            </a:ln>
          </p:spPr>
        </p:cxnSp>
        <p:sp>
          <p:nvSpPr>
            <p:cNvPr id="1707" name="Google Shape;1707;p152"/>
            <p:cNvSpPr/>
            <p:nvPr/>
          </p:nvSpPr>
          <p:spPr>
            <a:xfrm>
              <a:off x="6929139" y="3227306"/>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9" name="Google Shape;1709;p152"/>
            <p:cNvSpPr/>
            <p:nvPr/>
          </p:nvSpPr>
          <p:spPr>
            <a:xfrm rot="523925">
              <a:off x="6556192" y="3574290"/>
              <a:ext cx="185753" cy="18821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1" name="Google Shape;1711;p152"/>
            <p:cNvSpPr/>
            <p:nvPr/>
          </p:nvSpPr>
          <p:spPr>
            <a:xfrm rot="-721035">
              <a:off x="6715274" y="3939451"/>
              <a:ext cx="185873" cy="188221"/>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3" name="Google Shape;1713;p152"/>
            <p:cNvSpPr/>
            <p:nvPr/>
          </p:nvSpPr>
          <p:spPr>
            <a:xfrm rot="631716">
              <a:off x="7142773" y="3939602"/>
              <a:ext cx="185524" cy="18799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6" name="Google Shape;1706;p152"/>
            <p:cNvSpPr/>
            <p:nvPr/>
          </p:nvSpPr>
          <p:spPr>
            <a:xfrm rot="-445406">
              <a:off x="7302101" y="3574249"/>
              <a:ext cx="185757" cy="18817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20" name="Google Shape;1720;p152"/>
          <p:cNvSpPr/>
          <p:nvPr/>
        </p:nvSpPr>
        <p:spPr>
          <a:xfrm>
            <a:off x="6912802" y="2479553"/>
            <a:ext cx="834900" cy="709200"/>
          </a:xfrm>
          <a:prstGeom prst="ellipse">
            <a:avLst/>
          </a:prstGeom>
          <a:noFill/>
          <a:ln cap="flat" cmpd="sng" w="19050">
            <a:solidFill>
              <a:srgbClr val="434343"/>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
        <p:nvSpPr>
          <p:cNvPr id="1721" name="Google Shape;1721;p152"/>
          <p:cNvSpPr txBox="1"/>
          <p:nvPr/>
        </p:nvSpPr>
        <p:spPr>
          <a:xfrm rot="-371379">
            <a:off x="5593934" y="3310530"/>
            <a:ext cx="1777965" cy="581821"/>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200">
                <a:solidFill>
                  <a:srgbClr val="434343"/>
                </a:solidFill>
                <a:latin typeface="Montserrat"/>
                <a:ea typeface="Montserrat"/>
                <a:cs typeface="Montserrat"/>
                <a:sym typeface="Montserrat"/>
              </a:rPr>
              <a:t>Sub-constituency?</a:t>
            </a:r>
            <a:br>
              <a:rPr lang="en" sz="1200">
                <a:solidFill>
                  <a:srgbClr val="434343"/>
                </a:solidFill>
                <a:latin typeface="Montserrat"/>
                <a:ea typeface="Montserrat"/>
                <a:cs typeface="Montserrat"/>
                <a:sym typeface="Montserrat"/>
              </a:rPr>
            </a:br>
            <a:r>
              <a:rPr lang="en" sz="1200">
                <a:solidFill>
                  <a:srgbClr val="434343"/>
                </a:solidFill>
                <a:latin typeface="Montserrat"/>
                <a:ea typeface="Montserrat"/>
                <a:cs typeface="Montserrat"/>
                <a:sym typeface="Montserrat"/>
              </a:rPr>
              <a:t>Geographic?</a:t>
            </a:r>
            <a:endParaRPr b="1" sz="1200">
              <a:solidFill>
                <a:srgbClr val="434343"/>
              </a:solidFill>
              <a:latin typeface="Montserrat"/>
              <a:ea typeface="Montserrat"/>
              <a:cs typeface="Montserrat"/>
              <a:sym typeface="Montserrat"/>
            </a:endParaRPr>
          </a:p>
        </p:txBody>
      </p:sp>
      <p:sp>
        <p:nvSpPr>
          <p:cNvPr id="1722" name="Google Shape;1722;p152"/>
          <p:cNvSpPr/>
          <p:nvPr/>
        </p:nvSpPr>
        <p:spPr>
          <a:xfrm rot="3236690">
            <a:off x="6645789" y="2878882"/>
            <a:ext cx="256616" cy="438177"/>
          </a:xfrm>
          <a:custGeom>
            <a:rect b="b" l="l" r="r" t="t"/>
            <a:pathLst>
              <a:path extrusionOk="0" h="17526" w="10264">
                <a:moveTo>
                  <a:pt x="10264" y="17526"/>
                </a:moveTo>
                <a:cubicBezTo>
                  <a:pt x="7127" y="17526"/>
                  <a:pt x="3383" y="16606"/>
                  <a:pt x="1501" y="14097"/>
                </a:cubicBezTo>
                <a:cubicBezTo>
                  <a:pt x="-1328" y="10325"/>
                  <a:pt x="536" y="4217"/>
                  <a:pt x="2644" y="0"/>
                </a:cubicBezTo>
              </a:path>
            </a:pathLst>
          </a:custGeom>
          <a:noFill/>
          <a:ln cap="flat" cmpd="sng" w="9525">
            <a:solidFill>
              <a:srgbClr val="434343"/>
            </a:solidFill>
            <a:prstDash val="solid"/>
            <a:round/>
            <a:headEnd len="med" w="med" type="none"/>
            <a:tailEnd len="med" w="med" type="stealth"/>
          </a:ln>
        </p:spPr>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6" name="Shape 1726"/>
        <p:cNvGrpSpPr/>
        <p:nvPr/>
      </p:nvGrpSpPr>
      <p:grpSpPr>
        <a:xfrm>
          <a:off x="0" y="0"/>
          <a:ext cx="0" cy="0"/>
          <a:chOff x="0" y="0"/>
          <a:chExt cx="0" cy="0"/>
        </a:xfrm>
      </p:grpSpPr>
      <p:sp>
        <p:nvSpPr>
          <p:cNvPr id="1727" name="Google Shape;1727;p1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5E0942"/>
                </a:solidFill>
              </a:rPr>
              <a:t>6-minute campaign: snowflake structure</a:t>
            </a:r>
            <a:endParaRPr>
              <a:solidFill>
                <a:srgbClr val="5E0942"/>
              </a:solidFill>
            </a:endParaRPr>
          </a:p>
        </p:txBody>
      </p:sp>
      <p:pic>
        <p:nvPicPr>
          <p:cNvPr id="1728" name="Google Shape;1728;p153"/>
          <p:cNvPicPr preferRelativeResize="0"/>
          <p:nvPr/>
        </p:nvPicPr>
        <p:blipFill>
          <a:blip r:embed="rId3">
            <a:alphaModFix/>
          </a:blip>
          <a:stretch>
            <a:fillRect/>
          </a:stretch>
        </p:blipFill>
        <p:spPr>
          <a:xfrm>
            <a:off x="2855275" y="1113850"/>
            <a:ext cx="3433438" cy="38209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732" name="Shape 1732"/>
        <p:cNvGrpSpPr/>
        <p:nvPr/>
      </p:nvGrpSpPr>
      <p:grpSpPr>
        <a:xfrm>
          <a:off x="0" y="0"/>
          <a:ext cx="0" cy="0"/>
          <a:chOff x="0" y="0"/>
          <a:chExt cx="0" cy="0"/>
        </a:xfrm>
      </p:grpSpPr>
      <p:sp>
        <p:nvSpPr>
          <p:cNvPr id="1733" name="Google Shape;1733;p1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solidFill>
                  <a:srgbClr val="006A71"/>
                </a:solidFill>
              </a:rPr>
              <a:t>6-minute campaign: actual metrics by team</a:t>
            </a:r>
            <a:endParaRPr>
              <a:solidFill>
                <a:srgbClr val="006A71"/>
              </a:solidFill>
            </a:endParaRPr>
          </a:p>
          <a:p>
            <a:pPr indent="0" lvl="0" marL="0" rtl="0" algn="l">
              <a:spcBef>
                <a:spcPts val="0"/>
              </a:spcBef>
              <a:spcAft>
                <a:spcPts val="0"/>
              </a:spcAft>
              <a:buClr>
                <a:schemeClr val="dk1"/>
              </a:buClr>
              <a:buSzPct val="39286"/>
              <a:buFont typeface="Arial"/>
              <a:buNone/>
            </a:pPr>
            <a:r>
              <a:t/>
            </a:r>
            <a:endParaRPr>
              <a:solidFill>
                <a:srgbClr val="006A71"/>
              </a:solidFill>
            </a:endParaRPr>
          </a:p>
          <a:p>
            <a:pPr indent="0" lvl="0" marL="0" rtl="0" algn="l">
              <a:spcBef>
                <a:spcPts val="0"/>
              </a:spcBef>
              <a:spcAft>
                <a:spcPts val="0"/>
              </a:spcAft>
              <a:buNone/>
            </a:pPr>
            <a:r>
              <a:t/>
            </a:r>
            <a:endParaRPr>
              <a:solidFill>
                <a:srgbClr val="006A71"/>
              </a:solidFill>
            </a:endParaRPr>
          </a:p>
        </p:txBody>
      </p:sp>
      <p:graphicFrame>
        <p:nvGraphicFramePr>
          <p:cNvPr id="1734" name="Google Shape;1734;p154"/>
          <p:cNvGraphicFramePr/>
          <p:nvPr/>
        </p:nvGraphicFramePr>
        <p:xfrm>
          <a:off x="311700" y="1206776"/>
          <a:ext cx="3000000" cy="3000000"/>
        </p:xfrm>
        <a:graphic>
          <a:graphicData uri="http://schemas.openxmlformats.org/drawingml/2006/table">
            <a:tbl>
              <a:tblPr>
                <a:noFill/>
                <a:tableStyleId>{85A9E849-8534-4C33-AD60-0BC0F587ED2B}</a:tableStyleId>
              </a:tblPr>
              <a:tblGrid>
                <a:gridCol w="1609575"/>
                <a:gridCol w="1382200"/>
                <a:gridCol w="1382200"/>
                <a:gridCol w="1382200"/>
                <a:gridCol w="1382200"/>
                <a:gridCol w="1382200"/>
              </a:tblGrid>
              <a:tr h="558650">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Metrics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Mothers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Librarians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Youth</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Teachers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Total</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r>
              <a:tr h="580550">
                <a:tc>
                  <a:txBody>
                    <a:bodyPr/>
                    <a:lstStyle/>
                    <a:p>
                      <a:pPr indent="0" lvl="0" marL="0" rtl="0" algn="l">
                        <a:spcBef>
                          <a:spcPts val="0"/>
                        </a:spcBef>
                        <a:spcAft>
                          <a:spcPts val="0"/>
                        </a:spcAft>
                        <a:buNone/>
                      </a:pPr>
                      <a:r>
                        <a:rPr b="1" lang="en">
                          <a:solidFill>
                            <a:srgbClr val="434343"/>
                          </a:solidFill>
                          <a:latin typeface="Montserrat"/>
                          <a:ea typeface="Montserrat"/>
                          <a:cs typeface="Montserrat"/>
                          <a:sym typeface="Montserrat"/>
                        </a:rPr>
                        <a:t># of organizers</a:t>
                      </a:r>
                      <a:endParaRPr b="1">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70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35</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30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25</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160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580550">
                <a:tc>
                  <a:txBody>
                    <a:bodyPr/>
                    <a:lstStyle/>
                    <a:p>
                      <a:pPr indent="0" lvl="0" marL="0" rtl="0" algn="l">
                        <a:spcBef>
                          <a:spcPts val="0"/>
                        </a:spcBef>
                        <a:spcAft>
                          <a:spcPts val="0"/>
                        </a:spcAft>
                        <a:buNone/>
                      </a:pPr>
                      <a:r>
                        <a:rPr b="1" lang="en">
                          <a:solidFill>
                            <a:srgbClr val="434343"/>
                          </a:solidFill>
                          <a:latin typeface="Montserrat"/>
                          <a:ea typeface="Montserrat"/>
                          <a:cs typeface="Montserrat"/>
                          <a:sym typeface="Montserrat"/>
                        </a:rPr>
                        <a:t># of readings</a:t>
                      </a:r>
                      <a:endParaRPr b="1">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3,400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470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250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2,500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6,620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580550">
                <a:tc>
                  <a:txBody>
                    <a:bodyPr/>
                    <a:lstStyle/>
                    <a:p>
                      <a:pPr indent="0" lvl="0" marL="0" rtl="0" algn="l">
                        <a:spcBef>
                          <a:spcPts val="0"/>
                        </a:spcBef>
                        <a:spcAft>
                          <a:spcPts val="0"/>
                        </a:spcAft>
                        <a:buNone/>
                      </a:pPr>
                      <a:r>
                        <a:rPr b="1" lang="en">
                          <a:solidFill>
                            <a:srgbClr val="434343"/>
                          </a:solidFill>
                          <a:latin typeface="Montserrat"/>
                          <a:ea typeface="Montserrat"/>
                          <a:cs typeface="Montserrat"/>
                          <a:sym typeface="Montserrat"/>
                        </a:rPr>
                        <a:t># of teams</a:t>
                      </a:r>
                      <a:endParaRPr b="1">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10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5</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4</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4</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23</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580550">
                <a:tc>
                  <a:txBody>
                    <a:bodyPr/>
                    <a:lstStyle/>
                    <a:p>
                      <a:pPr indent="0" lvl="0" marL="0" rtl="0" algn="l">
                        <a:spcBef>
                          <a:spcPts val="0"/>
                        </a:spcBef>
                        <a:spcAft>
                          <a:spcPts val="0"/>
                        </a:spcAft>
                        <a:buNone/>
                      </a:pPr>
                      <a:r>
                        <a:rPr b="1" lang="en">
                          <a:solidFill>
                            <a:srgbClr val="434343"/>
                          </a:solidFill>
                          <a:latin typeface="Montserrat"/>
                          <a:ea typeface="Montserrat"/>
                          <a:cs typeface="Montserrat"/>
                          <a:sym typeface="Montserrat"/>
                        </a:rPr>
                        <a:t># of pledges</a:t>
                      </a:r>
                      <a:endParaRPr b="1">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1,739</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1,223</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1,030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1,050</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5,042</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580550">
                <a:tc>
                  <a:txBody>
                    <a:bodyPr/>
                    <a:lstStyle/>
                    <a:p>
                      <a:pPr indent="0" lvl="0" marL="0" rtl="0" algn="l">
                        <a:spcBef>
                          <a:spcPts val="0"/>
                        </a:spcBef>
                        <a:spcAft>
                          <a:spcPts val="0"/>
                        </a:spcAft>
                        <a:buNone/>
                      </a:pPr>
                      <a:r>
                        <a:rPr b="1" lang="en">
                          <a:solidFill>
                            <a:srgbClr val="434343"/>
                          </a:solidFill>
                          <a:latin typeface="Montserrat"/>
                          <a:ea typeface="Montserrat"/>
                          <a:cs typeface="Montserrat"/>
                          <a:sym typeface="Montserrat"/>
                        </a:rPr>
                        <a:t># of volunteers</a:t>
                      </a:r>
                      <a:endParaRPr b="1">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EFEFEF"/>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2</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12</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4</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8</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26</a:t>
                      </a:r>
                      <a:endParaRPr>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8" name="Shape 1738"/>
        <p:cNvGrpSpPr/>
        <p:nvPr/>
      </p:nvGrpSpPr>
      <p:grpSpPr>
        <a:xfrm>
          <a:off x="0" y="0"/>
          <a:ext cx="0" cy="0"/>
          <a:chOff x="0" y="0"/>
          <a:chExt cx="0" cy="0"/>
        </a:xfrm>
      </p:grpSpPr>
      <p:sp>
        <p:nvSpPr>
          <p:cNvPr id="1739" name="Google Shape;1739;p155"/>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b="1" lang="en" sz="2800">
                <a:solidFill>
                  <a:srgbClr val="434343"/>
                </a:solidFill>
              </a:rPr>
              <a:t>Make sure to build for a structure that can become your </a:t>
            </a:r>
            <a:r>
              <a:rPr b="1" lang="en" sz="2800">
                <a:solidFill>
                  <a:srgbClr val="5E0942"/>
                </a:solidFill>
              </a:rPr>
              <a:t>source of pride and hope</a:t>
            </a:r>
            <a:r>
              <a:rPr b="1" lang="en" sz="2800">
                <a:solidFill>
                  <a:srgbClr val="434343"/>
                </a:solidFill>
              </a:rPr>
              <a:t>,</a:t>
            </a:r>
            <a:br>
              <a:rPr b="1" lang="en" sz="2800">
                <a:solidFill>
                  <a:srgbClr val="434343"/>
                </a:solidFill>
              </a:rPr>
            </a:br>
            <a:r>
              <a:rPr b="1" lang="en" sz="2800">
                <a:solidFill>
                  <a:srgbClr val="434343"/>
                </a:solidFill>
              </a:rPr>
              <a:t>not your worry!</a:t>
            </a:r>
            <a:endParaRPr b="1" sz="2800">
              <a:solidFill>
                <a:srgbClr val="434343"/>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3" name="Shape 1743"/>
        <p:cNvGrpSpPr/>
        <p:nvPr/>
      </p:nvGrpSpPr>
      <p:grpSpPr>
        <a:xfrm>
          <a:off x="0" y="0"/>
          <a:ext cx="0" cy="0"/>
          <a:chOff x="0" y="0"/>
          <a:chExt cx="0" cy="0"/>
        </a:xfrm>
      </p:grpSpPr>
      <p:sp>
        <p:nvSpPr>
          <p:cNvPr id="1744" name="Google Shape;1744;p156"/>
          <p:cNvSpPr txBox="1"/>
          <p:nvPr>
            <p:ph type="title"/>
          </p:nvPr>
        </p:nvSpPr>
        <p:spPr>
          <a:xfrm>
            <a:off x="265500" y="123317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Breakout room practice</a:t>
            </a:r>
            <a:br>
              <a:rPr lang="en"/>
            </a:br>
            <a:endParaRPr/>
          </a:p>
        </p:txBody>
      </p:sp>
      <p:sp>
        <p:nvSpPr>
          <p:cNvPr id="1745" name="Google Shape;1745;p156"/>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40 mins</a:t>
            </a:r>
            <a:endParaRPr/>
          </a:p>
        </p:txBody>
      </p:sp>
      <p:sp>
        <p:nvSpPr>
          <p:cNvPr id="1746" name="Google Shape;1746;p15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330200" lvl="0" marL="457200" rtl="0" algn="l">
              <a:spcBef>
                <a:spcPts val="0"/>
              </a:spcBef>
              <a:spcAft>
                <a:spcPts val="0"/>
              </a:spcAft>
              <a:buClr>
                <a:schemeClr val="lt1"/>
              </a:buClr>
              <a:buSzPts val="1600"/>
              <a:buChar char="●"/>
            </a:pPr>
            <a:r>
              <a:rPr lang="en" sz="1600">
                <a:solidFill>
                  <a:schemeClr val="lt1"/>
                </a:solidFill>
              </a:rPr>
              <a:t>Design the snowflake through:</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Who &amp; how many</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Team &amp; responsibilities</a:t>
            </a:r>
            <a:endParaRPr sz="1600">
              <a:solidFill>
                <a:schemeClr val="lt1"/>
              </a:solidFill>
            </a:endParaRPr>
          </a:p>
          <a:p>
            <a:pPr indent="-330200" lvl="1" marL="914400" rtl="0" algn="l">
              <a:spcBef>
                <a:spcPts val="0"/>
              </a:spcBef>
              <a:spcAft>
                <a:spcPts val="0"/>
              </a:spcAft>
              <a:buClr>
                <a:schemeClr val="lt1"/>
              </a:buClr>
              <a:buSzPts val="1600"/>
              <a:buChar char="○"/>
            </a:pPr>
            <a:r>
              <a:rPr lang="en" sz="1600">
                <a:solidFill>
                  <a:schemeClr val="lt1"/>
                </a:solidFill>
              </a:rPr>
              <a:t>Visualize &amp; draw the snowflake structure</a:t>
            </a:r>
            <a:endParaRPr sz="1600">
              <a:solidFill>
                <a:schemeClr val="lt1"/>
              </a:solidFill>
            </a:endParaRPr>
          </a:p>
        </p:txBody>
      </p:sp>
      <p:pic>
        <p:nvPicPr>
          <p:cNvPr id="1747" name="Google Shape;1747;p156" title="Haruka's illustrations for sharing (2).png"/>
          <p:cNvPicPr preferRelativeResize="0"/>
          <p:nvPr/>
        </p:nvPicPr>
        <p:blipFill rotWithShape="1">
          <a:blip r:embed="rId3">
            <a:alphaModFix/>
          </a:blip>
          <a:srcRect b="47139" l="31213" r="58219" t="39533"/>
          <a:stretch/>
        </p:blipFill>
        <p:spPr>
          <a:xfrm>
            <a:off x="1650550" y="3366475"/>
            <a:ext cx="1275125" cy="904576"/>
          </a:xfrm>
          <a:prstGeom prst="rect">
            <a:avLst/>
          </a:prstGeom>
          <a:noFill/>
          <a:ln>
            <a:noFill/>
          </a:ln>
        </p:spPr>
      </p:pic>
      <p:pic>
        <p:nvPicPr>
          <p:cNvPr id="1748" name="Google Shape;1748;p156" title="Haruka's illustrations for sharing (3).png"/>
          <p:cNvPicPr preferRelativeResize="0"/>
          <p:nvPr/>
        </p:nvPicPr>
        <p:blipFill rotWithShape="1">
          <a:blip r:embed="rId4">
            <a:alphaModFix/>
          </a:blip>
          <a:srcRect b="1743" l="87455" r="564" t="94855"/>
          <a:stretch/>
        </p:blipFill>
        <p:spPr>
          <a:xfrm>
            <a:off x="7930975" y="4332230"/>
            <a:ext cx="1103650" cy="17632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752" name="Shape 1752"/>
        <p:cNvGrpSpPr/>
        <p:nvPr/>
      </p:nvGrpSpPr>
      <p:grpSpPr>
        <a:xfrm>
          <a:off x="0" y="0"/>
          <a:ext cx="0" cy="0"/>
          <a:chOff x="0" y="0"/>
          <a:chExt cx="0" cy="0"/>
        </a:xfrm>
      </p:grpSpPr>
      <p:sp>
        <p:nvSpPr>
          <p:cNvPr id="1753" name="Google Shape;1753;p1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Designing the snowflake: who &amp; how many</a:t>
            </a:r>
            <a:endParaRPr>
              <a:solidFill>
                <a:srgbClr val="006A71"/>
              </a:solidFill>
            </a:endParaRPr>
          </a:p>
        </p:txBody>
      </p:sp>
      <p:sp>
        <p:nvSpPr>
          <p:cNvPr id="1754" name="Google Shape;1754;p157"/>
          <p:cNvSpPr/>
          <p:nvPr/>
        </p:nvSpPr>
        <p:spPr>
          <a:xfrm>
            <a:off x="292750" y="1108750"/>
            <a:ext cx="4168800" cy="1843800"/>
          </a:xfrm>
          <a:prstGeom prst="roundRect">
            <a:avLst>
              <a:gd fmla="val 16667" name="adj"/>
            </a:avLst>
          </a:prstGeom>
          <a:solidFill>
            <a:srgbClr val="A3638F"/>
          </a:solidFill>
          <a:ln cap="flat" cmpd="sng" w="19050">
            <a:solidFill>
              <a:srgbClr val="5E094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Montserrat"/>
                <a:ea typeface="Montserrat"/>
                <a:cs typeface="Montserrat"/>
                <a:sym typeface="Montserrat"/>
              </a:rPr>
              <a:t>Based on your strategic goal, </a:t>
            </a:r>
            <a:r>
              <a:rPr b="1" lang="en">
                <a:solidFill>
                  <a:schemeClr val="lt1"/>
                </a:solidFill>
                <a:latin typeface="Montserrat"/>
                <a:ea typeface="Montserrat"/>
                <a:cs typeface="Montserrat"/>
                <a:sym typeface="Montserrat"/>
              </a:rPr>
              <a:t>WHO </a:t>
            </a:r>
            <a:r>
              <a:rPr lang="en">
                <a:solidFill>
                  <a:schemeClr val="lt1"/>
                </a:solidFill>
                <a:latin typeface="Montserrat"/>
                <a:ea typeface="Montserrat"/>
                <a:cs typeface="Montserrat"/>
                <a:sym typeface="Montserrat"/>
              </a:rPr>
              <a:t>are the people you need to organize to build real power and </a:t>
            </a:r>
            <a:r>
              <a:rPr b="1" lang="en">
                <a:solidFill>
                  <a:schemeClr val="lt1"/>
                </a:solidFill>
                <a:latin typeface="Montserrat"/>
                <a:ea typeface="Montserrat"/>
                <a:cs typeface="Montserrat"/>
                <a:sym typeface="Montserrat"/>
              </a:rPr>
              <a:t>WHERE</a:t>
            </a:r>
            <a:r>
              <a:rPr lang="en">
                <a:solidFill>
                  <a:schemeClr val="lt1"/>
                </a:solidFill>
                <a:latin typeface="Montserrat"/>
                <a:ea typeface="Montserrat"/>
                <a:cs typeface="Montserrat"/>
                <a:sym typeface="Montserrat"/>
              </a:rPr>
              <a:t> are those people?</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Will you find them in specific towns, neighborhoods, institutions?</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Are there pre-existing ways people identify as a group?</a:t>
            </a:r>
            <a:endParaRPr>
              <a:solidFill>
                <a:schemeClr val="lt1"/>
              </a:solidFill>
              <a:latin typeface="Montserrat"/>
              <a:ea typeface="Montserrat"/>
              <a:cs typeface="Montserrat"/>
              <a:sym typeface="Montserrat"/>
            </a:endParaRPr>
          </a:p>
        </p:txBody>
      </p:sp>
      <p:sp>
        <p:nvSpPr>
          <p:cNvPr id="1755" name="Google Shape;1755;p157"/>
          <p:cNvSpPr/>
          <p:nvPr/>
        </p:nvSpPr>
        <p:spPr>
          <a:xfrm>
            <a:off x="4682458" y="1108750"/>
            <a:ext cx="4168800" cy="1843800"/>
          </a:xfrm>
          <a:prstGeom prst="roundRect">
            <a:avLst>
              <a:gd fmla="val 16667" name="adj"/>
            </a:avLst>
          </a:prstGeom>
          <a:solidFill>
            <a:srgbClr val="FFFDF5"/>
          </a:solidFill>
          <a:ln cap="flat" cmpd="sng" w="19050">
            <a:solidFill>
              <a:srgbClr val="5E094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Reflecting on the last peak of the campaign and the metrics, </a:t>
            </a:r>
            <a:r>
              <a:rPr b="1" lang="en">
                <a:solidFill>
                  <a:srgbClr val="434343"/>
                </a:solidFill>
                <a:latin typeface="Montserrat"/>
                <a:ea typeface="Montserrat"/>
                <a:cs typeface="Montserrat"/>
                <a:sym typeface="Montserrat"/>
              </a:rPr>
              <a:t>how many organizers</a:t>
            </a:r>
            <a:r>
              <a:rPr lang="en">
                <a:solidFill>
                  <a:srgbClr val="434343"/>
                </a:solidFill>
                <a:latin typeface="Montserrat"/>
                <a:ea typeface="Montserrat"/>
                <a:cs typeface="Montserrat"/>
                <a:sym typeface="Montserrat"/>
              </a:rPr>
              <a:t> from the constituency should your campaign have by the last peak?</a:t>
            </a:r>
            <a:endParaRPr>
              <a:solidFill>
                <a:srgbClr val="434343"/>
              </a:solidFill>
              <a:latin typeface="Montserrat"/>
              <a:ea typeface="Montserrat"/>
              <a:cs typeface="Montserrat"/>
              <a:sym typeface="Montserrat"/>
            </a:endParaRPr>
          </a:p>
        </p:txBody>
      </p:sp>
      <p:sp>
        <p:nvSpPr>
          <p:cNvPr id="1756" name="Google Shape;1756;p157"/>
          <p:cNvSpPr/>
          <p:nvPr/>
        </p:nvSpPr>
        <p:spPr>
          <a:xfrm>
            <a:off x="292750" y="3140625"/>
            <a:ext cx="4168800" cy="1843800"/>
          </a:xfrm>
          <a:prstGeom prst="roundRect">
            <a:avLst>
              <a:gd fmla="val 16667" name="adj"/>
            </a:avLst>
          </a:prstGeom>
          <a:solidFill>
            <a:srgbClr val="E6F0F1"/>
          </a:solidFill>
          <a:ln cap="flat" cmpd="sng" w="19050">
            <a:solidFill>
              <a:srgbClr val="5E094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latin typeface="Montserrat"/>
                <a:ea typeface="Montserrat"/>
                <a:cs typeface="Montserrat"/>
                <a:sym typeface="Montserrat"/>
              </a:rPr>
              <a:t>Reflecting on the last peak of the campaign and the metrics, </a:t>
            </a:r>
            <a:r>
              <a:rPr b="1" lang="en">
                <a:solidFill>
                  <a:srgbClr val="434343"/>
                </a:solidFill>
                <a:latin typeface="Montserrat"/>
                <a:ea typeface="Montserrat"/>
                <a:cs typeface="Montserrat"/>
                <a:sym typeface="Montserrat"/>
              </a:rPr>
              <a:t>how many people will you have mobilized </a:t>
            </a:r>
            <a:r>
              <a:rPr lang="en">
                <a:solidFill>
                  <a:srgbClr val="434343"/>
                </a:solidFill>
                <a:latin typeface="Montserrat"/>
                <a:ea typeface="Montserrat"/>
                <a:cs typeface="Montserrat"/>
                <a:sym typeface="Montserrat"/>
              </a:rPr>
              <a:t>by the time of the peak?</a:t>
            </a:r>
            <a:endParaRPr>
              <a:solidFill>
                <a:srgbClr val="434343"/>
              </a:solidFill>
              <a:latin typeface="Montserrat"/>
              <a:ea typeface="Montserrat"/>
              <a:cs typeface="Montserrat"/>
              <a:sym typeface="Montserrat"/>
            </a:endParaRPr>
          </a:p>
        </p:txBody>
      </p:sp>
      <p:sp>
        <p:nvSpPr>
          <p:cNvPr id="1757" name="Google Shape;1757;p157"/>
          <p:cNvSpPr/>
          <p:nvPr/>
        </p:nvSpPr>
        <p:spPr>
          <a:xfrm>
            <a:off x="4682458" y="3140625"/>
            <a:ext cx="4168800" cy="1843800"/>
          </a:xfrm>
          <a:prstGeom prst="roundRect">
            <a:avLst>
              <a:gd fmla="val 16667" name="adj"/>
            </a:avLst>
          </a:prstGeom>
          <a:solidFill>
            <a:srgbClr val="5E0942"/>
          </a:solidFill>
          <a:ln cap="flat" cmpd="sng" w="19050">
            <a:solidFill>
              <a:srgbClr val="5E094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Montserrat"/>
                <a:ea typeface="Montserrat"/>
                <a:cs typeface="Montserrat"/>
                <a:sym typeface="Montserrat"/>
              </a:rPr>
              <a:t>How many </a:t>
            </a:r>
            <a:r>
              <a:rPr b="1" lang="en">
                <a:solidFill>
                  <a:schemeClr val="lt1"/>
                </a:solidFill>
                <a:latin typeface="Montserrat"/>
                <a:ea typeface="Montserrat"/>
                <a:cs typeface="Montserrat"/>
                <a:sym typeface="Montserrat"/>
              </a:rPr>
              <a:t>organized teams </a:t>
            </a:r>
            <a:r>
              <a:rPr lang="en">
                <a:solidFill>
                  <a:schemeClr val="lt1"/>
                </a:solidFill>
                <a:latin typeface="Montserrat"/>
                <a:ea typeface="Montserrat"/>
                <a:cs typeface="Montserrat"/>
                <a:sym typeface="Montserrat"/>
              </a:rPr>
              <a:t>on the ground do you need to perform your strategy?</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(A team size that is able to meet regularly and perform is between 5-9 organizers)</a:t>
            </a:r>
            <a:endParaRPr>
              <a:solidFill>
                <a:schemeClr val="lt1"/>
              </a:solidFill>
              <a:latin typeface="Montserrat"/>
              <a:ea typeface="Montserrat"/>
              <a:cs typeface="Montserrat"/>
              <a:sym typeface="Montserrat"/>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761" name="Shape 1761"/>
        <p:cNvGrpSpPr/>
        <p:nvPr/>
      </p:nvGrpSpPr>
      <p:grpSpPr>
        <a:xfrm>
          <a:off x="0" y="0"/>
          <a:ext cx="0" cy="0"/>
          <a:chOff x="0" y="0"/>
          <a:chExt cx="0" cy="0"/>
        </a:xfrm>
      </p:grpSpPr>
      <p:sp>
        <p:nvSpPr>
          <p:cNvPr id="1762" name="Google Shape;1762;p1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Designing the snowflake: team &amp; responsibilities </a:t>
            </a:r>
            <a:endParaRPr>
              <a:solidFill>
                <a:srgbClr val="006A71"/>
              </a:solidFill>
            </a:endParaRPr>
          </a:p>
        </p:txBody>
      </p:sp>
      <p:graphicFrame>
        <p:nvGraphicFramePr>
          <p:cNvPr id="1763" name="Google Shape;1763;p158"/>
          <p:cNvGraphicFramePr/>
          <p:nvPr/>
        </p:nvGraphicFramePr>
        <p:xfrm>
          <a:off x="311700" y="1206776"/>
          <a:ext cx="3000000" cy="3000000"/>
        </p:xfrm>
        <a:graphic>
          <a:graphicData uri="http://schemas.openxmlformats.org/drawingml/2006/table">
            <a:tbl>
              <a:tblPr>
                <a:noFill/>
                <a:tableStyleId>{85A9E849-8534-4C33-AD60-0BC0F587ED2B}</a:tableStyleId>
              </a:tblPr>
              <a:tblGrid>
                <a:gridCol w="2130150"/>
                <a:gridCol w="3634525"/>
                <a:gridCol w="1377900"/>
                <a:gridCol w="1378025"/>
              </a:tblGrid>
              <a:tr h="647450">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Team name</a:t>
                      </a:r>
                      <a:br>
                        <a:rPr b="1" lang="en">
                          <a:solidFill>
                            <a:schemeClr val="lt1"/>
                          </a:solidFill>
                          <a:latin typeface="Montserrat"/>
                          <a:ea typeface="Montserrat"/>
                          <a:cs typeface="Montserrat"/>
                          <a:sym typeface="Montserrat"/>
                        </a:rPr>
                      </a:br>
                      <a:r>
                        <a:rPr b="1" lang="en">
                          <a:solidFill>
                            <a:schemeClr val="lt1"/>
                          </a:solidFill>
                          <a:latin typeface="Montserrat"/>
                          <a:ea typeface="Montserrat"/>
                          <a:cs typeface="Montserrat"/>
                          <a:sym typeface="Montserrat"/>
                        </a:rPr>
                        <a:t>(Constituency or functional)</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Purpose / Responsibility</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 of members</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c>
                  <a:txBody>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Is this team temporary? </a:t>
                      </a:r>
                      <a:endParaRPr b="1">
                        <a:solidFill>
                          <a:schemeClr val="lt1"/>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rgbClr val="A3638F"/>
                    </a:solidFill>
                  </a:tcPr>
                </a:tc>
              </a:tr>
              <a:tr h="929450">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929450">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r h="929450">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1200">
                        <a:solidFill>
                          <a:srgbClr val="434343"/>
                        </a:solidFill>
                        <a:latin typeface="Montserrat"/>
                        <a:ea typeface="Montserrat"/>
                        <a:cs typeface="Montserrat"/>
                        <a:sym typeface="Montserrat"/>
                      </a:endParaRPr>
                    </a:p>
                  </a:txBody>
                  <a:tcPr marT="91425" marB="91425" marR="91425" marL="91425" anchor="ctr">
                    <a:lnL cap="flat" cmpd="sng" w="9525">
                      <a:solidFill>
                        <a:srgbClr val="B7B7B7"/>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B7B7B7"/>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1767" name="Shape 1767"/>
        <p:cNvGrpSpPr/>
        <p:nvPr/>
      </p:nvGrpSpPr>
      <p:grpSpPr>
        <a:xfrm>
          <a:off x="0" y="0"/>
          <a:ext cx="0" cy="0"/>
          <a:chOff x="0" y="0"/>
          <a:chExt cx="0" cy="0"/>
        </a:xfrm>
      </p:grpSpPr>
      <p:sp>
        <p:nvSpPr>
          <p:cNvPr id="1768" name="Google Shape;1768;p1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Visualizing and drawing the snowflake</a:t>
            </a:r>
            <a:endParaRPr>
              <a:solidFill>
                <a:srgbClr val="006A71"/>
              </a:solidFill>
            </a:endParaRPr>
          </a:p>
        </p:txBody>
      </p:sp>
      <p:sp>
        <p:nvSpPr>
          <p:cNvPr id="1769" name="Google Shape;1769;p159"/>
          <p:cNvSpPr/>
          <p:nvPr/>
        </p:nvSpPr>
        <p:spPr>
          <a:xfrm>
            <a:off x="3686400" y="2318450"/>
            <a:ext cx="1771200" cy="994800"/>
          </a:xfrm>
          <a:prstGeom prst="ellipse">
            <a:avLst/>
          </a:prstGeom>
          <a:solidFill>
            <a:srgbClr val="A3638F"/>
          </a:solidFill>
          <a:ln cap="flat" cmpd="sng" w="28575">
            <a:solidFill>
              <a:srgbClr val="A3638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Core leadership team</a:t>
            </a:r>
            <a:endParaRPr b="1">
              <a:solidFill>
                <a:schemeClr val="lt1"/>
              </a:solidFill>
              <a:latin typeface="Montserrat"/>
              <a:ea typeface="Montserrat"/>
              <a:cs typeface="Montserrat"/>
              <a:sym typeface="Montserrat"/>
            </a:endParaRPr>
          </a:p>
        </p:txBody>
      </p:sp>
      <p:sp>
        <p:nvSpPr>
          <p:cNvPr id="1770" name="Google Shape;1770;p159"/>
          <p:cNvSpPr/>
          <p:nvPr/>
        </p:nvSpPr>
        <p:spPr>
          <a:xfrm>
            <a:off x="1506650" y="1576950"/>
            <a:ext cx="1771200" cy="994800"/>
          </a:xfrm>
          <a:prstGeom prst="ellipse">
            <a:avLst/>
          </a:prstGeom>
          <a:solidFill>
            <a:schemeClr val="lt1"/>
          </a:solidFill>
          <a:ln cap="flat" cmpd="sng" w="28575">
            <a:solidFill>
              <a:srgbClr val="A3638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A3638F"/>
                </a:solidFill>
                <a:latin typeface="Montserrat"/>
                <a:ea typeface="Montserrat"/>
                <a:cs typeface="Montserrat"/>
                <a:sym typeface="Montserrat"/>
              </a:rPr>
              <a:t>Constituency team</a:t>
            </a:r>
            <a:endParaRPr b="1">
              <a:solidFill>
                <a:srgbClr val="A3638F"/>
              </a:solidFill>
              <a:latin typeface="Montserrat"/>
              <a:ea typeface="Montserrat"/>
              <a:cs typeface="Montserrat"/>
              <a:sym typeface="Montserrat"/>
            </a:endParaRPr>
          </a:p>
        </p:txBody>
      </p:sp>
      <p:sp>
        <p:nvSpPr>
          <p:cNvPr id="1771" name="Google Shape;1771;p159"/>
          <p:cNvSpPr/>
          <p:nvPr/>
        </p:nvSpPr>
        <p:spPr>
          <a:xfrm>
            <a:off x="530900" y="2614904"/>
            <a:ext cx="1771200" cy="994800"/>
          </a:xfrm>
          <a:prstGeom prst="ellipse">
            <a:avLst/>
          </a:prstGeom>
          <a:solidFill>
            <a:schemeClr val="lt1"/>
          </a:solidFill>
          <a:ln cap="flat" cmpd="sng" w="28575">
            <a:solidFill>
              <a:srgbClr val="A3638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a:solidFill>
                <a:srgbClr val="A3638F"/>
              </a:solidFill>
              <a:latin typeface="Montserrat"/>
              <a:ea typeface="Montserrat"/>
              <a:cs typeface="Montserrat"/>
              <a:sym typeface="Montserrat"/>
            </a:endParaRPr>
          </a:p>
        </p:txBody>
      </p:sp>
      <p:sp>
        <p:nvSpPr>
          <p:cNvPr id="1772" name="Google Shape;1772;p159"/>
          <p:cNvSpPr/>
          <p:nvPr/>
        </p:nvSpPr>
        <p:spPr>
          <a:xfrm>
            <a:off x="6069400" y="2318450"/>
            <a:ext cx="1771200" cy="994800"/>
          </a:xfrm>
          <a:prstGeom prst="ellipse">
            <a:avLst/>
          </a:prstGeom>
          <a:solidFill>
            <a:schemeClr val="lt1"/>
          </a:solidFill>
          <a:ln cap="flat" cmpd="sng" w="28575">
            <a:solidFill>
              <a:srgbClr val="A3638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a:solidFill>
                <a:srgbClr val="A3638F"/>
              </a:solidFill>
              <a:latin typeface="Montserrat"/>
              <a:ea typeface="Montserrat"/>
              <a:cs typeface="Montserrat"/>
              <a:sym typeface="Montserrat"/>
            </a:endParaRPr>
          </a:p>
        </p:txBody>
      </p:sp>
      <p:cxnSp>
        <p:nvCxnSpPr>
          <p:cNvPr id="1773" name="Google Shape;1773;p159"/>
          <p:cNvCxnSpPr>
            <a:stCxn id="1770" idx="6"/>
            <a:endCxn id="1769" idx="1"/>
          </p:cNvCxnSpPr>
          <p:nvPr/>
        </p:nvCxnSpPr>
        <p:spPr>
          <a:xfrm>
            <a:off x="3277850" y="2074350"/>
            <a:ext cx="667800" cy="389700"/>
          </a:xfrm>
          <a:prstGeom prst="straightConnector1">
            <a:avLst/>
          </a:prstGeom>
          <a:noFill/>
          <a:ln cap="flat" cmpd="sng" w="28575">
            <a:solidFill>
              <a:srgbClr val="A3638F"/>
            </a:solidFill>
            <a:prstDash val="solid"/>
            <a:round/>
            <a:headEnd len="med" w="med" type="none"/>
            <a:tailEnd len="med" w="med" type="none"/>
          </a:ln>
        </p:spPr>
      </p:cxnSp>
      <p:cxnSp>
        <p:nvCxnSpPr>
          <p:cNvPr id="1774" name="Google Shape;1774;p159"/>
          <p:cNvCxnSpPr>
            <a:stCxn id="1771" idx="6"/>
            <a:endCxn id="1769" idx="2"/>
          </p:cNvCxnSpPr>
          <p:nvPr/>
        </p:nvCxnSpPr>
        <p:spPr>
          <a:xfrm flipH="1" rot="10800000">
            <a:off x="2302100" y="2815904"/>
            <a:ext cx="1384200" cy="296400"/>
          </a:xfrm>
          <a:prstGeom prst="straightConnector1">
            <a:avLst/>
          </a:prstGeom>
          <a:noFill/>
          <a:ln cap="flat" cmpd="sng" w="28575">
            <a:solidFill>
              <a:srgbClr val="A3638F"/>
            </a:solidFill>
            <a:prstDash val="solid"/>
            <a:round/>
            <a:headEnd len="med" w="med" type="none"/>
            <a:tailEnd len="med" w="med" type="none"/>
          </a:ln>
        </p:spPr>
      </p:cxnSp>
      <p:cxnSp>
        <p:nvCxnSpPr>
          <p:cNvPr id="1775" name="Google Shape;1775;p159"/>
          <p:cNvCxnSpPr>
            <a:stCxn id="1769" idx="6"/>
            <a:endCxn id="1772" idx="2"/>
          </p:cNvCxnSpPr>
          <p:nvPr/>
        </p:nvCxnSpPr>
        <p:spPr>
          <a:xfrm>
            <a:off x="5457600" y="2815850"/>
            <a:ext cx="611700" cy="0"/>
          </a:xfrm>
          <a:prstGeom prst="straightConnector1">
            <a:avLst/>
          </a:prstGeom>
          <a:noFill/>
          <a:ln cap="flat" cmpd="sng" w="28575">
            <a:solidFill>
              <a:srgbClr val="A3638F"/>
            </a:solidFill>
            <a:prstDash val="solid"/>
            <a:round/>
            <a:headEnd len="med" w="med" type="none"/>
            <a:tailEnd len="med" w="med" type="none"/>
          </a:ln>
        </p:spPr>
      </p:cxnSp>
      <p:sp>
        <p:nvSpPr>
          <p:cNvPr id="1776" name="Google Shape;1776;p159"/>
          <p:cNvSpPr/>
          <p:nvPr/>
        </p:nvSpPr>
        <p:spPr>
          <a:xfrm>
            <a:off x="6949650" y="1170675"/>
            <a:ext cx="1771200" cy="994800"/>
          </a:xfrm>
          <a:prstGeom prst="ellipse">
            <a:avLst/>
          </a:prstGeom>
          <a:solidFill>
            <a:schemeClr val="lt1"/>
          </a:solidFill>
          <a:ln cap="flat" cmpd="sng" w="28575">
            <a:solidFill>
              <a:srgbClr val="A3638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a:solidFill>
                <a:srgbClr val="A3638F"/>
              </a:solidFill>
              <a:latin typeface="Montserrat"/>
              <a:ea typeface="Montserrat"/>
              <a:cs typeface="Montserrat"/>
              <a:sym typeface="Montserrat"/>
            </a:endParaRPr>
          </a:p>
        </p:txBody>
      </p:sp>
      <p:cxnSp>
        <p:nvCxnSpPr>
          <p:cNvPr id="1777" name="Google Shape;1777;p159"/>
          <p:cNvCxnSpPr>
            <a:stCxn id="1776" idx="3"/>
            <a:endCxn id="1772" idx="0"/>
          </p:cNvCxnSpPr>
          <p:nvPr/>
        </p:nvCxnSpPr>
        <p:spPr>
          <a:xfrm flipH="1">
            <a:off x="6954936" y="2019790"/>
            <a:ext cx="254100" cy="298800"/>
          </a:xfrm>
          <a:prstGeom prst="straightConnector1">
            <a:avLst/>
          </a:prstGeom>
          <a:noFill/>
          <a:ln cap="flat" cmpd="sng" w="28575">
            <a:solidFill>
              <a:srgbClr val="A3638F"/>
            </a:solidFill>
            <a:prstDash val="solid"/>
            <a:round/>
            <a:headEnd len="med" w="med" type="none"/>
            <a:tailEnd len="med" w="med" type="none"/>
          </a:ln>
        </p:spPr>
      </p:cxnSp>
      <p:sp>
        <p:nvSpPr>
          <p:cNvPr id="1778" name="Google Shape;1778;p159"/>
          <p:cNvSpPr/>
          <p:nvPr/>
        </p:nvSpPr>
        <p:spPr>
          <a:xfrm>
            <a:off x="6954925" y="3609700"/>
            <a:ext cx="1771200" cy="715800"/>
          </a:xfrm>
          <a:prstGeom prst="rect">
            <a:avLst/>
          </a:prstGeom>
          <a:solidFill>
            <a:schemeClr val="lt1"/>
          </a:solidFill>
          <a:ln cap="flat" cmpd="sng" w="28575">
            <a:solidFill>
              <a:srgbClr val="A3638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a:solidFill>
                  <a:srgbClr val="A3638F"/>
                </a:solidFill>
                <a:latin typeface="Montserrat"/>
                <a:ea typeface="Montserrat"/>
                <a:cs typeface="Montserrat"/>
                <a:sym typeface="Montserrat"/>
              </a:rPr>
              <a:t>Functional team</a:t>
            </a:r>
            <a:endParaRPr b="1">
              <a:solidFill>
                <a:srgbClr val="A3638F"/>
              </a:solidFill>
              <a:latin typeface="Montserrat"/>
              <a:ea typeface="Montserrat"/>
              <a:cs typeface="Montserrat"/>
              <a:sym typeface="Montserrat"/>
            </a:endParaRPr>
          </a:p>
        </p:txBody>
      </p:sp>
      <p:sp>
        <p:nvSpPr>
          <p:cNvPr id="1779" name="Google Shape;1779;p159"/>
          <p:cNvSpPr txBox="1"/>
          <p:nvPr/>
        </p:nvSpPr>
        <p:spPr>
          <a:xfrm>
            <a:off x="311700" y="4081425"/>
            <a:ext cx="4092300" cy="68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Which team(s) would you recruit first?</a:t>
            </a:r>
            <a:endParaRPr sz="1600">
              <a:solidFill>
                <a:srgbClr val="434343"/>
              </a:solidFill>
              <a:latin typeface="Montserrat"/>
              <a:ea typeface="Montserrat"/>
              <a:cs typeface="Montserrat"/>
              <a:sym typeface="Montserrat"/>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3" name="Shape 1783"/>
        <p:cNvGrpSpPr/>
        <p:nvPr/>
      </p:nvGrpSpPr>
      <p:grpSpPr>
        <a:xfrm>
          <a:off x="0" y="0"/>
          <a:ext cx="0" cy="0"/>
          <a:chOff x="0" y="0"/>
          <a:chExt cx="0" cy="0"/>
        </a:xfrm>
      </p:grpSpPr>
      <p:sp>
        <p:nvSpPr>
          <p:cNvPr id="1784" name="Google Shape;1784;p160"/>
          <p:cNvSpPr txBox="1"/>
          <p:nvPr>
            <p:ph type="title"/>
          </p:nvPr>
        </p:nvSpPr>
        <p:spPr>
          <a:xfrm>
            <a:off x="379900" y="18478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 case from the teams to learn from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8" name="Shape 1788"/>
        <p:cNvGrpSpPr/>
        <p:nvPr/>
      </p:nvGrpSpPr>
      <p:grpSpPr>
        <a:xfrm>
          <a:off x="0" y="0"/>
          <a:ext cx="0" cy="0"/>
          <a:chOff x="0" y="0"/>
          <a:chExt cx="0" cy="0"/>
        </a:xfrm>
      </p:grpSpPr>
      <p:sp>
        <p:nvSpPr>
          <p:cNvPr id="1789" name="Google Shape;1789;p16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Key Learnings &amp; reflections from this module</a:t>
            </a:r>
            <a:endParaRPr/>
          </a:p>
        </p:txBody>
      </p:sp>
      <p:sp>
        <p:nvSpPr>
          <p:cNvPr id="1790" name="Google Shape;1790;p1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sp>
        <p:nvSpPr>
          <p:cNvPr id="1795" name="Google Shape;1795;p16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EFE7EC"/>
                </a:solidFill>
              </a:rPr>
              <a:t>Action</a:t>
            </a:r>
            <a:endParaRPr sz="3600">
              <a:solidFill>
                <a:srgbClr val="EFE7EC"/>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9" name="Shape 1799"/>
        <p:cNvGrpSpPr/>
        <p:nvPr/>
      </p:nvGrpSpPr>
      <p:grpSpPr>
        <a:xfrm>
          <a:off x="0" y="0"/>
          <a:ext cx="0" cy="0"/>
          <a:chOff x="0" y="0"/>
          <a:chExt cx="0" cy="0"/>
        </a:xfrm>
      </p:grpSpPr>
      <p:sp>
        <p:nvSpPr>
          <p:cNvPr id="1800" name="Google Shape;1800;p1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1801" name="Google Shape;1801;p163" title="5 leadership practices.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05" name="Shape 1805"/>
        <p:cNvGrpSpPr/>
        <p:nvPr/>
      </p:nvGrpSpPr>
      <p:grpSpPr>
        <a:xfrm>
          <a:off x="0" y="0"/>
          <a:ext cx="0" cy="0"/>
          <a:chOff x="0" y="0"/>
          <a:chExt cx="0" cy="0"/>
        </a:xfrm>
      </p:grpSpPr>
      <p:sp>
        <p:nvSpPr>
          <p:cNvPr id="1806" name="Google Shape;1806;p164"/>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434343"/>
                </a:solidFill>
              </a:rPr>
              <a:t>Can we reach our   goal   </a:t>
            </a:r>
            <a:r>
              <a:rPr b="1" lang="en" sz="2800">
                <a:solidFill>
                  <a:srgbClr val="5E0942"/>
                </a:solidFill>
              </a:rPr>
              <a:t>alone</a:t>
            </a:r>
            <a:r>
              <a:rPr b="1" lang="en" sz="2800">
                <a:solidFill>
                  <a:srgbClr val="434343"/>
                </a:solidFill>
              </a:rPr>
              <a:t>?</a:t>
            </a:r>
            <a:endParaRPr b="1" sz="2800">
              <a:solidFill>
                <a:srgbClr val="434343"/>
              </a:solidFill>
            </a:endParaRPr>
          </a:p>
          <a:p>
            <a:pPr indent="0" lvl="0" marL="0" rtl="0" algn="ctr">
              <a:spcBef>
                <a:spcPts val="1200"/>
              </a:spcBef>
              <a:spcAft>
                <a:spcPts val="0"/>
              </a:spcAft>
              <a:buNone/>
            </a:pPr>
            <a:r>
              <a:t/>
            </a:r>
            <a:endParaRPr b="1" sz="2800">
              <a:solidFill>
                <a:srgbClr val="434343"/>
              </a:solidFill>
            </a:endParaRPr>
          </a:p>
          <a:p>
            <a:pPr indent="0" lvl="0" marL="0" rtl="0" algn="ctr">
              <a:spcBef>
                <a:spcPts val="1200"/>
              </a:spcBef>
              <a:spcAft>
                <a:spcPts val="1200"/>
              </a:spcAft>
              <a:buNone/>
            </a:pPr>
            <a:r>
              <a:t/>
            </a:r>
            <a:endParaRPr b="1" sz="2800">
              <a:solidFill>
                <a:srgbClr val="434343"/>
              </a:solidFill>
            </a:endParaRPr>
          </a:p>
        </p:txBody>
      </p:sp>
      <p:sp>
        <p:nvSpPr>
          <p:cNvPr id="1807" name="Google Shape;1807;p164"/>
          <p:cNvSpPr/>
          <p:nvPr/>
        </p:nvSpPr>
        <p:spPr>
          <a:xfrm>
            <a:off x="-271826" y="2396415"/>
            <a:ext cx="7710500" cy="2776875"/>
          </a:xfrm>
          <a:custGeom>
            <a:rect b="b" l="l" r="r" t="t"/>
            <a:pathLst>
              <a:path extrusionOk="0" h="111075" w="308420">
                <a:moveTo>
                  <a:pt x="0" y="111075"/>
                </a:moveTo>
                <a:lnTo>
                  <a:pt x="55612" y="99958"/>
                </a:lnTo>
                <a:lnTo>
                  <a:pt x="75584" y="74888"/>
                </a:lnTo>
                <a:lnTo>
                  <a:pt x="96859" y="88798"/>
                </a:lnTo>
                <a:lnTo>
                  <a:pt x="128546" y="49902"/>
                </a:lnTo>
                <a:lnTo>
                  <a:pt x="150720" y="64051"/>
                </a:lnTo>
                <a:lnTo>
                  <a:pt x="180320" y="31055"/>
                </a:lnTo>
                <a:lnTo>
                  <a:pt x="201184" y="44642"/>
                </a:lnTo>
                <a:lnTo>
                  <a:pt x="235635" y="0"/>
                </a:lnTo>
                <a:lnTo>
                  <a:pt x="264263" y="26132"/>
                </a:lnTo>
                <a:lnTo>
                  <a:pt x="308420" y="14486"/>
                </a:lnTo>
              </a:path>
            </a:pathLst>
          </a:custGeom>
          <a:noFill/>
          <a:ln cap="flat" cmpd="sng" w="76200">
            <a:solidFill>
              <a:srgbClr val="5E0942"/>
            </a:solidFill>
            <a:prstDash val="solid"/>
            <a:round/>
            <a:headEnd len="med" w="med" type="none"/>
            <a:tailEnd len="med" w="med" type="stealth"/>
          </a:ln>
        </p:spPr>
      </p:sp>
      <p:sp>
        <p:nvSpPr>
          <p:cNvPr id="1808" name="Google Shape;1808;p164"/>
          <p:cNvSpPr/>
          <p:nvPr/>
        </p:nvSpPr>
        <p:spPr>
          <a:xfrm>
            <a:off x="5024625" y="1509075"/>
            <a:ext cx="1140300" cy="850800"/>
          </a:xfrm>
          <a:prstGeom prst="ellipse">
            <a:avLst/>
          </a:prstGeom>
          <a:noFill/>
          <a:ln cap="flat" cmpd="sng" w="76200">
            <a:solidFill>
              <a:srgbClr val="5E09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a:ea typeface="Montserrat"/>
              <a:cs typeface="Montserrat"/>
              <a:sym typeface="Montserrat"/>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2" name="Shape 1812"/>
        <p:cNvGrpSpPr/>
        <p:nvPr/>
      </p:nvGrpSpPr>
      <p:grpSpPr>
        <a:xfrm>
          <a:off x="0" y="0"/>
          <a:ext cx="0" cy="0"/>
          <a:chOff x="0" y="0"/>
          <a:chExt cx="0" cy="0"/>
        </a:xfrm>
      </p:grpSpPr>
      <p:sp>
        <p:nvSpPr>
          <p:cNvPr id="1813" name="Google Shape;1813;p165"/>
          <p:cNvSpPr txBox="1"/>
          <p:nvPr>
            <p:ph type="title"/>
          </p:nvPr>
        </p:nvSpPr>
        <p:spPr>
          <a:xfrm>
            <a:off x="311700" y="445025"/>
            <a:ext cx="8520600" cy="572700"/>
          </a:xfrm>
          <a:prstGeom prst="rect">
            <a:avLst/>
          </a:prstGeom>
          <a:no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Campaign timeline</a:t>
            </a:r>
            <a:endParaRPr/>
          </a:p>
        </p:txBody>
      </p:sp>
      <p:cxnSp>
        <p:nvCxnSpPr>
          <p:cNvPr id="1814" name="Google Shape;1814;p165"/>
          <p:cNvCxnSpPr/>
          <p:nvPr/>
        </p:nvCxnSpPr>
        <p:spPr>
          <a:xfrm flipH="1" rot="10800000">
            <a:off x="472925" y="4655663"/>
            <a:ext cx="1345200" cy="294600"/>
          </a:xfrm>
          <a:prstGeom prst="straightConnector1">
            <a:avLst/>
          </a:prstGeom>
          <a:noFill/>
          <a:ln cap="flat" cmpd="sng" w="28575">
            <a:solidFill>
              <a:srgbClr val="434343"/>
            </a:solidFill>
            <a:prstDash val="solid"/>
            <a:round/>
            <a:headEnd len="med" w="med" type="none"/>
            <a:tailEnd len="med" w="med" type="none"/>
          </a:ln>
        </p:spPr>
      </p:cxnSp>
      <p:cxnSp>
        <p:nvCxnSpPr>
          <p:cNvPr id="1815" name="Google Shape;1815;p165"/>
          <p:cNvCxnSpPr/>
          <p:nvPr/>
        </p:nvCxnSpPr>
        <p:spPr>
          <a:xfrm flipH="1" rot="10800000">
            <a:off x="1805344" y="3914457"/>
            <a:ext cx="474300" cy="746100"/>
          </a:xfrm>
          <a:prstGeom prst="straightConnector1">
            <a:avLst/>
          </a:prstGeom>
          <a:noFill/>
          <a:ln cap="flat" cmpd="sng" w="28575">
            <a:solidFill>
              <a:srgbClr val="434343"/>
            </a:solidFill>
            <a:prstDash val="solid"/>
            <a:round/>
            <a:headEnd len="med" w="med" type="none"/>
            <a:tailEnd len="med" w="med" type="none"/>
          </a:ln>
        </p:spPr>
      </p:cxnSp>
      <p:cxnSp>
        <p:nvCxnSpPr>
          <p:cNvPr id="1816" name="Google Shape;1816;p165"/>
          <p:cNvCxnSpPr/>
          <p:nvPr/>
        </p:nvCxnSpPr>
        <p:spPr>
          <a:xfrm>
            <a:off x="2279644" y="3903358"/>
            <a:ext cx="217800" cy="288300"/>
          </a:xfrm>
          <a:prstGeom prst="straightConnector1">
            <a:avLst/>
          </a:prstGeom>
          <a:noFill/>
          <a:ln cap="flat" cmpd="sng" w="28575">
            <a:solidFill>
              <a:srgbClr val="434343"/>
            </a:solidFill>
            <a:prstDash val="solid"/>
            <a:round/>
            <a:headEnd len="med" w="med" type="none"/>
            <a:tailEnd len="med" w="med" type="none"/>
          </a:ln>
        </p:spPr>
      </p:cxnSp>
      <p:cxnSp>
        <p:nvCxnSpPr>
          <p:cNvPr id="1817" name="Google Shape;1817;p165"/>
          <p:cNvCxnSpPr/>
          <p:nvPr/>
        </p:nvCxnSpPr>
        <p:spPr>
          <a:xfrm rot="10800000">
            <a:off x="471375" y="1554331"/>
            <a:ext cx="0" cy="3404400"/>
          </a:xfrm>
          <a:prstGeom prst="straightConnector1">
            <a:avLst/>
          </a:prstGeom>
          <a:noFill/>
          <a:ln cap="flat" cmpd="sng" w="28575">
            <a:solidFill>
              <a:srgbClr val="434343"/>
            </a:solidFill>
            <a:prstDash val="solid"/>
            <a:round/>
            <a:headEnd len="med" w="med" type="none"/>
            <a:tailEnd len="med" w="med" type="stealth"/>
          </a:ln>
        </p:spPr>
      </p:cxnSp>
      <p:cxnSp>
        <p:nvCxnSpPr>
          <p:cNvPr id="1818" name="Google Shape;1818;p165"/>
          <p:cNvCxnSpPr>
            <a:stCxn id="1819" idx="3"/>
            <a:endCxn id="1820" idx="1"/>
          </p:cNvCxnSpPr>
          <p:nvPr/>
        </p:nvCxnSpPr>
        <p:spPr>
          <a:xfrm>
            <a:off x="472925" y="4958725"/>
            <a:ext cx="7366800" cy="0"/>
          </a:xfrm>
          <a:prstGeom prst="straightConnector1">
            <a:avLst/>
          </a:prstGeom>
          <a:noFill/>
          <a:ln cap="flat" cmpd="sng" w="28575">
            <a:solidFill>
              <a:srgbClr val="434343"/>
            </a:solidFill>
            <a:prstDash val="solid"/>
            <a:round/>
            <a:headEnd len="med" w="med" type="none"/>
            <a:tailEnd len="med" w="med" type="stealth"/>
          </a:ln>
        </p:spPr>
      </p:cxnSp>
      <p:sp>
        <p:nvSpPr>
          <p:cNvPr id="1821" name="Google Shape;1821;p165"/>
          <p:cNvSpPr txBox="1"/>
          <p:nvPr/>
        </p:nvSpPr>
        <p:spPr>
          <a:xfrm>
            <a:off x="7217014" y="4618575"/>
            <a:ext cx="727800" cy="25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Montserrat"/>
                <a:ea typeface="Montserrat"/>
                <a:cs typeface="Montserrat"/>
                <a:sym typeface="Montserrat"/>
              </a:rPr>
              <a:t>Time</a:t>
            </a:r>
            <a:endParaRPr>
              <a:solidFill>
                <a:srgbClr val="434343"/>
              </a:solidFill>
              <a:latin typeface="Montserrat"/>
              <a:ea typeface="Montserrat"/>
              <a:cs typeface="Montserrat"/>
              <a:sym typeface="Montserrat"/>
            </a:endParaRPr>
          </a:p>
        </p:txBody>
      </p:sp>
      <p:cxnSp>
        <p:nvCxnSpPr>
          <p:cNvPr id="1822" name="Google Shape;1822;p165"/>
          <p:cNvCxnSpPr>
            <a:endCxn id="1823" idx="2"/>
          </p:cNvCxnSpPr>
          <p:nvPr/>
        </p:nvCxnSpPr>
        <p:spPr>
          <a:xfrm flipH="1" rot="10800000">
            <a:off x="2496729" y="3150070"/>
            <a:ext cx="1314300" cy="1034100"/>
          </a:xfrm>
          <a:prstGeom prst="straightConnector1">
            <a:avLst/>
          </a:prstGeom>
          <a:noFill/>
          <a:ln cap="flat" cmpd="sng" w="28575">
            <a:solidFill>
              <a:srgbClr val="434343"/>
            </a:solidFill>
            <a:prstDash val="solid"/>
            <a:round/>
            <a:headEnd len="med" w="med" type="none"/>
            <a:tailEnd len="med" w="med" type="none"/>
          </a:ln>
        </p:spPr>
      </p:cxnSp>
      <p:cxnSp>
        <p:nvCxnSpPr>
          <p:cNvPr id="1824" name="Google Shape;1824;p165"/>
          <p:cNvCxnSpPr>
            <a:stCxn id="1823" idx="2"/>
          </p:cNvCxnSpPr>
          <p:nvPr/>
        </p:nvCxnSpPr>
        <p:spPr>
          <a:xfrm>
            <a:off x="3811029" y="3150070"/>
            <a:ext cx="265800" cy="376500"/>
          </a:xfrm>
          <a:prstGeom prst="straightConnector1">
            <a:avLst/>
          </a:prstGeom>
          <a:noFill/>
          <a:ln cap="flat" cmpd="sng" w="28575">
            <a:solidFill>
              <a:srgbClr val="434343"/>
            </a:solidFill>
            <a:prstDash val="solid"/>
            <a:round/>
            <a:headEnd len="med" w="med" type="none"/>
            <a:tailEnd len="med" w="med" type="none"/>
          </a:ln>
        </p:spPr>
      </p:cxnSp>
      <p:cxnSp>
        <p:nvCxnSpPr>
          <p:cNvPr id="1825" name="Google Shape;1825;p165"/>
          <p:cNvCxnSpPr>
            <a:endCxn id="1826" idx="2"/>
          </p:cNvCxnSpPr>
          <p:nvPr/>
        </p:nvCxnSpPr>
        <p:spPr>
          <a:xfrm flipH="1" rot="10800000">
            <a:off x="4076809" y="2415992"/>
            <a:ext cx="1405200" cy="1118400"/>
          </a:xfrm>
          <a:prstGeom prst="straightConnector1">
            <a:avLst/>
          </a:prstGeom>
          <a:noFill/>
          <a:ln cap="flat" cmpd="sng" w="28575">
            <a:solidFill>
              <a:srgbClr val="434343"/>
            </a:solidFill>
            <a:prstDash val="solid"/>
            <a:round/>
            <a:headEnd len="med" w="med" type="none"/>
            <a:tailEnd len="med" w="med" type="none"/>
          </a:ln>
        </p:spPr>
      </p:cxnSp>
      <p:cxnSp>
        <p:nvCxnSpPr>
          <p:cNvPr id="1827" name="Google Shape;1827;p165"/>
          <p:cNvCxnSpPr>
            <a:stCxn id="1826" idx="2"/>
          </p:cNvCxnSpPr>
          <p:nvPr/>
        </p:nvCxnSpPr>
        <p:spPr>
          <a:xfrm>
            <a:off x="5482009" y="2415992"/>
            <a:ext cx="320400" cy="479700"/>
          </a:xfrm>
          <a:prstGeom prst="straightConnector1">
            <a:avLst/>
          </a:prstGeom>
          <a:noFill/>
          <a:ln cap="flat" cmpd="sng" w="28575">
            <a:solidFill>
              <a:srgbClr val="434343"/>
            </a:solidFill>
            <a:prstDash val="solid"/>
            <a:round/>
            <a:headEnd len="med" w="med" type="none"/>
            <a:tailEnd len="med" w="med" type="none"/>
          </a:ln>
        </p:spPr>
      </p:cxnSp>
      <p:cxnSp>
        <p:nvCxnSpPr>
          <p:cNvPr id="1828" name="Google Shape;1828;p165"/>
          <p:cNvCxnSpPr>
            <a:endCxn id="1829" idx="2"/>
          </p:cNvCxnSpPr>
          <p:nvPr/>
        </p:nvCxnSpPr>
        <p:spPr>
          <a:xfrm flipH="1" rot="10800000">
            <a:off x="5802388" y="1681913"/>
            <a:ext cx="1552800" cy="1213800"/>
          </a:xfrm>
          <a:prstGeom prst="straightConnector1">
            <a:avLst/>
          </a:prstGeom>
          <a:noFill/>
          <a:ln cap="flat" cmpd="sng" w="28575">
            <a:solidFill>
              <a:srgbClr val="434343"/>
            </a:solidFill>
            <a:prstDash val="solid"/>
            <a:round/>
            <a:headEnd len="med" w="med" type="none"/>
            <a:tailEnd len="med" w="med" type="none"/>
          </a:ln>
        </p:spPr>
      </p:cxnSp>
      <p:cxnSp>
        <p:nvCxnSpPr>
          <p:cNvPr id="1830" name="Google Shape;1830;p165"/>
          <p:cNvCxnSpPr>
            <a:stCxn id="1829" idx="2"/>
          </p:cNvCxnSpPr>
          <p:nvPr/>
        </p:nvCxnSpPr>
        <p:spPr>
          <a:xfrm>
            <a:off x="7355188" y="1681913"/>
            <a:ext cx="287100" cy="653400"/>
          </a:xfrm>
          <a:prstGeom prst="straightConnector1">
            <a:avLst/>
          </a:prstGeom>
          <a:noFill/>
          <a:ln cap="flat" cmpd="sng" w="28575">
            <a:solidFill>
              <a:srgbClr val="434343"/>
            </a:solidFill>
            <a:prstDash val="solid"/>
            <a:round/>
            <a:headEnd len="med" w="med" type="none"/>
            <a:tailEnd len="med" w="med" type="none"/>
          </a:ln>
        </p:spPr>
      </p:cxnSp>
      <p:sp>
        <p:nvSpPr>
          <p:cNvPr id="1831" name="Google Shape;1831;p165"/>
          <p:cNvSpPr txBox="1"/>
          <p:nvPr/>
        </p:nvSpPr>
        <p:spPr>
          <a:xfrm>
            <a:off x="531275" y="4378800"/>
            <a:ext cx="13143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Foundation</a:t>
            </a:r>
            <a:endParaRPr b="1">
              <a:solidFill>
                <a:srgbClr val="434343"/>
              </a:solidFill>
              <a:latin typeface="Montserrat"/>
              <a:ea typeface="Montserrat"/>
              <a:cs typeface="Montserrat"/>
              <a:sym typeface="Montserrat"/>
            </a:endParaRPr>
          </a:p>
        </p:txBody>
      </p:sp>
      <p:sp>
        <p:nvSpPr>
          <p:cNvPr id="1832" name="Google Shape;1832;p165"/>
          <p:cNvSpPr txBox="1"/>
          <p:nvPr/>
        </p:nvSpPr>
        <p:spPr>
          <a:xfrm>
            <a:off x="1748100" y="3595849"/>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Kick-off</a:t>
            </a:r>
            <a:endParaRPr b="1">
              <a:solidFill>
                <a:srgbClr val="434343"/>
              </a:solidFill>
              <a:latin typeface="Montserrat"/>
              <a:ea typeface="Montserrat"/>
              <a:cs typeface="Montserrat"/>
              <a:sym typeface="Montserrat"/>
            </a:endParaRPr>
          </a:p>
        </p:txBody>
      </p:sp>
      <p:sp>
        <p:nvSpPr>
          <p:cNvPr id="1823" name="Google Shape;1823;p165"/>
          <p:cNvSpPr txBox="1"/>
          <p:nvPr/>
        </p:nvSpPr>
        <p:spPr>
          <a:xfrm>
            <a:off x="3266679" y="2861770"/>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1</a:t>
            </a:r>
            <a:endParaRPr b="1">
              <a:solidFill>
                <a:srgbClr val="434343"/>
              </a:solidFill>
              <a:latin typeface="Montserrat"/>
              <a:ea typeface="Montserrat"/>
              <a:cs typeface="Montserrat"/>
              <a:sym typeface="Montserrat"/>
            </a:endParaRPr>
          </a:p>
        </p:txBody>
      </p:sp>
      <p:sp>
        <p:nvSpPr>
          <p:cNvPr id="1826" name="Google Shape;1826;p165"/>
          <p:cNvSpPr txBox="1"/>
          <p:nvPr/>
        </p:nvSpPr>
        <p:spPr>
          <a:xfrm>
            <a:off x="4937659" y="2127692"/>
            <a:ext cx="10887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Peak 2</a:t>
            </a:r>
            <a:endParaRPr b="1">
              <a:solidFill>
                <a:srgbClr val="434343"/>
              </a:solidFill>
              <a:latin typeface="Montserrat"/>
              <a:ea typeface="Montserrat"/>
              <a:cs typeface="Montserrat"/>
              <a:sym typeface="Montserrat"/>
            </a:endParaRPr>
          </a:p>
        </p:txBody>
      </p:sp>
      <p:sp>
        <p:nvSpPr>
          <p:cNvPr id="1829" name="Google Shape;1829;p165"/>
          <p:cNvSpPr txBox="1"/>
          <p:nvPr/>
        </p:nvSpPr>
        <p:spPr>
          <a:xfrm>
            <a:off x="6608638" y="1393613"/>
            <a:ext cx="1493100" cy="28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Strategic goal</a:t>
            </a:r>
            <a:endParaRPr b="1">
              <a:solidFill>
                <a:srgbClr val="434343"/>
              </a:solidFill>
              <a:latin typeface="Montserrat"/>
              <a:ea typeface="Montserrat"/>
              <a:cs typeface="Montserrat"/>
              <a:sym typeface="Montserrat"/>
            </a:endParaRPr>
          </a:p>
        </p:txBody>
      </p:sp>
      <p:grpSp>
        <p:nvGrpSpPr>
          <p:cNvPr id="1833" name="Google Shape;1833;p165"/>
          <p:cNvGrpSpPr/>
          <p:nvPr/>
        </p:nvGrpSpPr>
        <p:grpSpPr>
          <a:xfrm>
            <a:off x="851842" y="3915868"/>
            <a:ext cx="624786" cy="507982"/>
            <a:chOff x="-1011219" y="1646028"/>
            <a:chExt cx="1616522" cy="1298522"/>
          </a:xfrm>
        </p:grpSpPr>
        <p:pic>
          <p:nvPicPr>
            <p:cNvPr id="1834" name="Google Shape;1834;p165" title="25168861.jpg"/>
            <p:cNvPicPr preferRelativeResize="0"/>
            <p:nvPr/>
          </p:nvPicPr>
          <p:blipFill rotWithShape="1">
            <a:blip r:embed="rId3">
              <a:alphaModFix/>
            </a:blip>
            <a:srcRect b="0" l="65353" r="7615" t="59374"/>
            <a:stretch/>
          </p:blipFill>
          <p:spPr>
            <a:xfrm>
              <a:off x="-858700" y="1809025"/>
              <a:ext cx="1464003" cy="1135525"/>
            </a:xfrm>
            <a:prstGeom prst="rect">
              <a:avLst/>
            </a:prstGeom>
            <a:noFill/>
            <a:ln>
              <a:noFill/>
            </a:ln>
          </p:spPr>
        </p:pic>
        <p:sp>
          <p:nvSpPr>
            <p:cNvPr id="1835" name="Google Shape;1835;p165"/>
            <p:cNvSpPr/>
            <p:nvPr/>
          </p:nvSpPr>
          <p:spPr>
            <a:xfrm rot="-3038801">
              <a:off x="-440560" y="1706111"/>
              <a:ext cx="170320" cy="233665"/>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6" name="Google Shape;1836;p165"/>
            <p:cNvSpPr/>
            <p:nvPr/>
          </p:nvSpPr>
          <p:spPr>
            <a:xfrm rot="6052">
              <a:off x="253100" y="1715200"/>
              <a:ext cx="170400" cy="16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7" name="Google Shape;1837;p165"/>
            <p:cNvSpPr/>
            <p:nvPr/>
          </p:nvSpPr>
          <p:spPr>
            <a:xfrm rot="-2221944">
              <a:off x="-978490" y="1731197"/>
              <a:ext cx="359641" cy="228961"/>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838" name="Google Shape;1838;p165" title="25168861.jpg"/>
          <p:cNvPicPr preferRelativeResize="0"/>
          <p:nvPr/>
        </p:nvPicPr>
        <p:blipFill rotWithShape="1">
          <a:blip r:embed="rId3">
            <a:alphaModFix/>
          </a:blip>
          <a:srcRect b="0" l="0" r="0" t="3400"/>
          <a:stretch/>
        </p:blipFill>
        <p:spPr>
          <a:xfrm>
            <a:off x="4503839" y="1067162"/>
            <a:ext cx="1959148" cy="978388"/>
          </a:xfrm>
          <a:prstGeom prst="rect">
            <a:avLst/>
          </a:prstGeom>
          <a:noFill/>
          <a:ln>
            <a:noFill/>
          </a:ln>
        </p:spPr>
      </p:pic>
      <p:grpSp>
        <p:nvGrpSpPr>
          <p:cNvPr id="1839" name="Google Shape;1839;p165"/>
          <p:cNvGrpSpPr/>
          <p:nvPr/>
        </p:nvGrpSpPr>
        <p:grpSpPr>
          <a:xfrm>
            <a:off x="1261848" y="2960138"/>
            <a:ext cx="1959087" cy="558237"/>
            <a:chOff x="804700" y="2529150"/>
            <a:chExt cx="2378399" cy="676651"/>
          </a:xfrm>
        </p:grpSpPr>
        <p:pic>
          <p:nvPicPr>
            <p:cNvPr id="1840" name="Google Shape;1840;p165" title="25168861.jpg"/>
            <p:cNvPicPr preferRelativeResize="0"/>
            <p:nvPr/>
          </p:nvPicPr>
          <p:blipFill rotWithShape="1">
            <a:blip r:embed="rId3">
              <a:alphaModFix/>
            </a:blip>
            <a:srcRect b="0" l="0" r="0" t="56571"/>
            <a:stretch/>
          </p:blipFill>
          <p:spPr>
            <a:xfrm>
              <a:off x="804700" y="2672701"/>
              <a:ext cx="2378399" cy="533101"/>
            </a:xfrm>
            <a:prstGeom prst="rect">
              <a:avLst/>
            </a:prstGeom>
            <a:noFill/>
            <a:ln>
              <a:noFill/>
            </a:ln>
          </p:spPr>
        </p:pic>
        <p:sp>
          <p:nvSpPr>
            <p:cNvPr id="1841" name="Google Shape;1841;p165"/>
            <p:cNvSpPr/>
            <p:nvPr/>
          </p:nvSpPr>
          <p:spPr>
            <a:xfrm>
              <a:off x="1051400" y="2591005"/>
              <a:ext cx="4698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2" name="Google Shape;1842;p165"/>
            <p:cNvSpPr/>
            <p:nvPr/>
          </p:nvSpPr>
          <p:spPr>
            <a:xfrm>
              <a:off x="1671900" y="2563830"/>
              <a:ext cx="4698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3" name="Google Shape;1843;p165"/>
            <p:cNvSpPr/>
            <p:nvPr/>
          </p:nvSpPr>
          <p:spPr>
            <a:xfrm>
              <a:off x="2740500" y="2596210"/>
              <a:ext cx="2178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4" name="Google Shape;1844;p165"/>
            <p:cNvSpPr/>
            <p:nvPr/>
          </p:nvSpPr>
          <p:spPr>
            <a:xfrm rot="1029365">
              <a:off x="2475401" y="2598727"/>
              <a:ext cx="165776" cy="140059"/>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5" name="Google Shape;1845;p165"/>
            <p:cNvSpPr/>
            <p:nvPr/>
          </p:nvSpPr>
          <p:spPr>
            <a:xfrm>
              <a:off x="2111635" y="2585800"/>
              <a:ext cx="2658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6" name="Google Shape;1846;p165"/>
            <p:cNvSpPr/>
            <p:nvPr/>
          </p:nvSpPr>
          <p:spPr>
            <a:xfrm rot="1712685">
              <a:off x="2119384" y="2609081"/>
              <a:ext cx="167000" cy="14016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7" name="Google Shape;1847;p165"/>
            <p:cNvSpPr/>
            <p:nvPr/>
          </p:nvSpPr>
          <p:spPr>
            <a:xfrm rot="1712685">
              <a:off x="2216559" y="2585781"/>
              <a:ext cx="167000" cy="14016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8" name="Google Shape;1848;p165"/>
            <p:cNvSpPr/>
            <p:nvPr/>
          </p:nvSpPr>
          <p:spPr>
            <a:xfrm rot="1307381">
              <a:off x="1726904" y="2574883"/>
              <a:ext cx="272359" cy="133534"/>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9" name="Google Shape;1849;p165"/>
            <p:cNvSpPr/>
            <p:nvPr/>
          </p:nvSpPr>
          <p:spPr>
            <a:xfrm rot="-1039445">
              <a:off x="1593603" y="2586391"/>
              <a:ext cx="205523" cy="133508"/>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0" name="Google Shape;1850;p165"/>
            <p:cNvSpPr/>
            <p:nvPr/>
          </p:nvSpPr>
          <p:spPr>
            <a:xfrm rot="-652162">
              <a:off x="1357416" y="2637428"/>
              <a:ext cx="160683" cy="10631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1" name="Google Shape;1851;p165"/>
            <p:cNvSpPr/>
            <p:nvPr/>
          </p:nvSpPr>
          <p:spPr>
            <a:xfrm rot="-2450090">
              <a:off x="1282105" y="2637835"/>
              <a:ext cx="119747" cy="14037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852" name="Google Shape;1852;p165"/>
          <p:cNvGrpSpPr/>
          <p:nvPr/>
        </p:nvGrpSpPr>
        <p:grpSpPr>
          <a:xfrm>
            <a:off x="2840191" y="2024223"/>
            <a:ext cx="1959066" cy="732899"/>
            <a:chOff x="858991" y="1582801"/>
            <a:chExt cx="1959066" cy="732899"/>
          </a:xfrm>
        </p:grpSpPr>
        <p:grpSp>
          <p:nvGrpSpPr>
            <p:cNvPr id="1853" name="Google Shape;1853;p165"/>
            <p:cNvGrpSpPr/>
            <p:nvPr/>
          </p:nvGrpSpPr>
          <p:grpSpPr>
            <a:xfrm>
              <a:off x="858991" y="1582801"/>
              <a:ext cx="1959066" cy="732899"/>
              <a:chOff x="2350825" y="1534883"/>
              <a:chExt cx="2378373" cy="888362"/>
            </a:xfrm>
          </p:grpSpPr>
          <p:pic>
            <p:nvPicPr>
              <p:cNvPr id="1854" name="Google Shape;1854;p165" title="25168861.jpg"/>
              <p:cNvPicPr preferRelativeResize="0"/>
              <p:nvPr/>
            </p:nvPicPr>
            <p:blipFill rotWithShape="1">
              <a:blip r:embed="rId3">
                <a:alphaModFix/>
              </a:blip>
              <a:srcRect b="0" l="0" r="0" t="39217"/>
              <a:stretch/>
            </p:blipFill>
            <p:spPr>
              <a:xfrm>
                <a:off x="2350825" y="1677145"/>
                <a:ext cx="2378373" cy="746099"/>
              </a:xfrm>
              <a:prstGeom prst="rect">
                <a:avLst/>
              </a:prstGeom>
              <a:noFill/>
              <a:ln>
                <a:noFill/>
              </a:ln>
            </p:spPr>
          </p:pic>
          <p:sp>
            <p:nvSpPr>
              <p:cNvPr id="1855" name="Google Shape;1855;p165"/>
              <p:cNvSpPr/>
              <p:nvPr/>
            </p:nvSpPr>
            <p:spPr>
              <a:xfrm rot="-727380">
                <a:off x="2456298" y="1601349"/>
                <a:ext cx="509973" cy="14021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6" name="Google Shape;1856;p165"/>
              <p:cNvSpPr/>
              <p:nvPr/>
            </p:nvSpPr>
            <p:spPr>
              <a:xfrm rot="-2022">
                <a:off x="3123323" y="1596897"/>
                <a:ext cx="510000" cy="140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7" name="Google Shape;1857;p165"/>
              <p:cNvSpPr/>
              <p:nvPr/>
            </p:nvSpPr>
            <p:spPr>
              <a:xfrm rot="867493">
                <a:off x="3142540" y="1619686"/>
                <a:ext cx="177832" cy="140069"/>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8" name="Google Shape;1858;p165"/>
              <p:cNvSpPr/>
              <p:nvPr/>
            </p:nvSpPr>
            <p:spPr>
              <a:xfrm rot="-1883061">
                <a:off x="3636471" y="1622596"/>
                <a:ext cx="126158" cy="134236"/>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9" name="Google Shape;1859;p165"/>
              <p:cNvSpPr/>
              <p:nvPr/>
            </p:nvSpPr>
            <p:spPr>
              <a:xfrm rot="-346117">
                <a:off x="3768192" y="1600037"/>
                <a:ext cx="235794" cy="134181"/>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0" name="Google Shape;1860;p165"/>
              <p:cNvSpPr/>
              <p:nvPr/>
            </p:nvSpPr>
            <p:spPr>
              <a:xfrm rot="1351824">
                <a:off x="4002871" y="1614141"/>
                <a:ext cx="118223" cy="132716"/>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1" name="Google Shape;1861;p165"/>
              <p:cNvSpPr/>
              <p:nvPr/>
            </p:nvSpPr>
            <p:spPr>
              <a:xfrm rot="1064026">
                <a:off x="4057036" y="1568269"/>
                <a:ext cx="240319" cy="13272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62" name="Google Shape;1862;p165"/>
            <p:cNvSpPr/>
            <p:nvPr/>
          </p:nvSpPr>
          <p:spPr>
            <a:xfrm rot="4190747">
              <a:off x="2557965" y="1692461"/>
              <a:ext cx="240315" cy="132767"/>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63" name="Google Shape;1863;p165"/>
          <p:cNvSpPr/>
          <p:nvPr/>
        </p:nvSpPr>
        <p:spPr>
          <a:xfrm>
            <a:off x="6562130" y="3653232"/>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64" name="Google Shape;1864;p165"/>
          <p:cNvGrpSpPr/>
          <p:nvPr/>
        </p:nvGrpSpPr>
        <p:grpSpPr>
          <a:xfrm rot="-720331">
            <a:off x="5608013" y="3207266"/>
            <a:ext cx="651579" cy="788072"/>
            <a:chOff x="5268308" y="3360477"/>
            <a:chExt cx="651597" cy="788094"/>
          </a:xfrm>
        </p:grpSpPr>
        <p:grpSp>
          <p:nvGrpSpPr>
            <p:cNvPr id="1865" name="Google Shape;1865;p165"/>
            <p:cNvGrpSpPr/>
            <p:nvPr/>
          </p:nvGrpSpPr>
          <p:grpSpPr>
            <a:xfrm rot="1640950">
              <a:off x="5406608" y="3407868"/>
              <a:ext cx="374997" cy="693312"/>
              <a:chOff x="5549351" y="3382672"/>
              <a:chExt cx="375007" cy="693330"/>
            </a:xfrm>
          </p:grpSpPr>
          <p:sp>
            <p:nvSpPr>
              <p:cNvPr id="1866" name="Google Shape;1866;p165"/>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7" name="Google Shape;1867;p165"/>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8" name="Google Shape;1868;p165"/>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869" name="Google Shape;1869;p165"/>
            <p:cNvCxnSpPr>
              <a:stCxn id="1868" idx="7"/>
            </p:cNvCxnSpPr>
            <p:nvPr/>
          </p:nvCxnSpPr>
          <p:spPr>
            <a:xfrm flipH="1" rot="-10079311">
              <a:off x="5653262" y="3910679"/>
              <a:ext cx="172987" cy="98144"/>
            </a:xfrm>
            <a:prstGeom prst="straightConnector1">
              <a:avLst/>
            </a:prstGeom>
            <a:noFill/>
            <a:ln cap="flat" cmpd="sng" w="38100">
              <a:solidFill>
                <a:srgbClr val="434343"/>
              </a:solidFill>
              <a:prstDash val="solid"/>
              <a:round/>
              <a:headEnd len="sm" w="sm" type="none"/>
              <a:tailEnd len="med" w="med" type="none"/>
            </a:ln>
          </p:spPr>
        </p:cxnSp>
        <p:cxnSp>
          <p:nvCxnSpPr>
            <p:cNvPr id="1870" name="Google Shape;1870;p165"/>
            <p:cNvCxnSpPr>
              <a:stCxn id="1866" idx="6"/>
            </p:cNvCxnSpPr>
            <p:nvPr/>
          </p:nvCxnSpPr>
          <p:spPr>
            <a:xfrm rot="720326">
              <a:off x="5581111" y="3782793"/>
              <a:ext cx="295667" cy="82198"/>
            </a:xfrm>
            <a:prstGeom prst="straightConnector1">
              <a:avLst/>
            </a:prstGeom>
            <a:noFill/>
            <a:ln cap="flat" cmpd="sng" w="38100">
              <a:solidFill>
                <a:srgbClr val="434343"/>
              </a:solidFill>
              <a:prstDash val="solid"/>
              <a:round/>
              <a:headEnd len="sm" w="sm" type="none"/>
              <a:tailEnd len="med" w="med" type="none"/>
            </a:ln>
          </p:spPr>
        </p:cxnSp>
        <p:cxnSp>
          <p:nvCxnSpPr>
            <p:cNvPr id="1871" name="Google Shape;1871;p165"/>
            <p:cNvCxnSpPr>
              <a:stCxn id="1867" idx="5"/>
            </p:cNvCxnSpPr>
            <p:nvPr/>
          </p:nvCxnSpPr>
          <p:spPr>
            <a:xfrm rot="720467">
              <a:off x="5795716" y="3668301"/>
              <a:ext cx="96614" cy="163454"/>
            </a:xfrm>
            <a:prstGeom prst="straightConnector1">
              <a:avLst/>
            </a:prstGeom>
            <a:noFill/>
            <a:ln cap="flat" cmpd="sng" w="38100">
              <a:solidFill>
                <a:srgbClr val="434343"/>
              </a:solidFill>
              <a:prstDash val="solid"/>
              <a:round/>
              <a:headEnd len="sm" w="sm" type="none"/>
              <a:tailEnd len="med" w="med" type="none"/>
            </a:ln>
          </p:spPr>
        </p:cxnSp>
        <p:cxnSp>
          <p:nvCxnSpPr>
            <p:cNvPr id="1872" name="Google Shape;1872;p165"/>
            <p:cNvCxnSpPr>
              <a:stCxn id="1866" idx="5"/>
              <a:endCxn id="1868" idx="1"/>
            </p:cNvCxnSpPr>
            <p:nvPr/>
          </p:nvCxnSpPr>
          <p:spPr>
            <a:xfrm rot="708593">
              <a:off x="5528231" y="3801961"/>
              <a:ext cx="33714" cy="92612"/>
            </a:xfrm>
            <a:prstGeom prst="straightConnector1">
              <a:avLst/>
            </a:prstGeom>
            <a:noFill/>
            <a:ln cap="flat" cmpd="sng" w="38100">
              <a:solidFill>
                <a:srgbClr val="434343"/>
              </a:solidFill>
              <a:prstDash val="solid"/>
              <a:round/>
              <a:headEnd len="sm" w="sm" type="none"/>
              <a:tailEnd len="med" w="med" type="none"/>
            </a:ln>
          </p:spPr>
        </p:cxnSp>
        <p:cxnSp>
          <p:nvCxnSpPr>
            <p:cNvPr id="1873" name="Google Shape;1873;p165"/>
            <p:cNvCxnSpPr>
              <a:stCxn id="1867" idx="3"/>
              <a:endCxn id="1866" idx="7"/>
            </p:cNvCxnSpPr>
            <p:nvPr/>
          </p:nvCxnSpPr>
          <p:spPr>
            <a:xfrm flipH="1" rot="714035">
              <a:off x="5604998" y="3625521"/>
              <a:ext cx="74195" cy="64430"/>
            </a:xfrm>
            <a:prstGeom prst="straightConnector1">
              <a:avLst/>
            </a:prstGeom>
            <a:noFill/>
            <a:ln cap="flat" cmpd="sng" w="38100">
              <a:solidFill>
                <a:srgbClr val="434343"/>
              </a:solidFill>
              <a:prstDash val="solid"/>
              <a:round/>
              <a:headEnd len="sm" w="sm" type="none"/>
              <a:tailEnd len="med" w="med" type="none"/>
            </a:ln>
          </p:spPr>
        </p:cxnSp>
      </p:grpSp>
      <p:grpSp>
        <p:nvGrpSpPr>
          <p:cNvPr id="1874" name="Google Shape;1874;p165"/>
          <p:cNvGrpSpPr/>
          <p:nvPr/>
        </p:nvGrpSpPr>
        <p:grpSpPr>
          <a:xfrm rot="3801485">
            <a:off x="6326977" y="2596320"/>
            <a:ext cx="665995" cy="788071"/>
            <a:chOff x="5268308" y="3360477"/>
            <a:chExt cx="666015" cy="788094"/>
          </a:xfrm>
        </p:grpSpPr>
        <p:grpSp>
          <p:nvGrpSpPr>
            <p:cNvPr id="1875" name="Google Shape;1875;p165"/>
            <p:cNvGrpSpPr/>
            <p:nvPr/>
          </p:nvGrpSpPr>
          <p:grpSpPr>
            <a:xfrm rot="1640950">
              <a:off x="5406608" y="3407868"/>
              <a:ext cx="374997" cy="693312"/>
              <a:chOff x="5549351" y="3382672"/>
              <a:chExt cx="375007" cy="693330"/>
            </a:xfrm>
          </p:grpSpPr>
          <p:sp>
            <p:nvSpPr>
              <p:cNvPr id="1876" name="Google Shape;1876;p165"/>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7" name="Google Shape;1877;p165"/>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8" name="Google Shape;1878;p165"/>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879" name="Google Shape;1879;p165"/>
            <p:cNvCxnSpPr>
              <a:stCxn id="1878" idx="7"/>
            </p:cNvCxnSpPr>
            <p:nvPr/>
          </p:nvCxnSpPr>
          <p:spPr>
            <a:xfrm rot="-3802769">
              <a:off x="5670460" y="3888442"/>
              <a:ext cx="138592" cy="142616"/>
            </a:xfrm>
            <a:prstGeom prst="straightConnector1">
              <a:avLst/>
            </a:prstGeom>
            <a:noFill/>
            <a:ln cap="flat" cmpd="sng" w="38100">
              <a:solidFill>
                <a:srgbClr val="434343"/>
              </a:solidFill>
              <a:prstDash val="solid"/>
              <a:round/>
              <a:headEnd len="sm" w="sm" type="none"/>
              <a:tailEnd len="med" w="med" type="none"/>
            </a:ln>
          </p:spPr>
        </p:cxnSp>
        <p:cxnSp>
          <p:nvCxnSpPr>
            <p:cNvPr id="1880" name="Google Shape;1880;p165"/>
            <p:cNvCxnSpPr>
              <a:stCxn id="1876" idx="6"/>
            </p:cNvCxnSpPr>
            <p:nvPr/>
          </p:nvCxnSpPr>
          <p:spPr>
            <a:xfrm flipH="1" rot="-3806097">
              <a:off x="5726596" y="3670476"/>
              <a:ext cx="4696" cy="306834"/>
            </a:xfrm>
            <a:prstGeom prst="straightConnector1">
              <a:avLst/>
            </a:prstGeom>
            <a:noFill/>
            <a:ln cap="flat" cmpd="sng" w="38100">
              <a:solidFill>
                <a:srgbClr val="434343"/>
              </a:solidFill>
              <a:prstDash val="solid"/>
              <a:round/>
              <a:headEnd len="sm" w="sm" type="none"/>
              <a:tailEnd len="med" w="med" type="none"/>
            </a:ln>
          </p:spPr>
        </p:cxnSp>
        <p:cxnSp>
          <p:nvCxnSpPr>
            <p:cNvPr id="1881" name="Google Shape;1881;p165"/>
            <p:cNvCxnSpPr>
              <a:stCxn id="1877" idx="5"/>
            </p:cNvCxnSpPr>
            <p:nvPr/>
          </p:nvCxnSpPr>
          <p:spPr>
            <a:xfrm flipH="1" rot="-3799194">
              <a:off x="5777209" y="3682544"/>
              <a:ext cx="133628" cy="134969"/>
            </a:xfrm>
            <a:prstGeom prst="straightConnector1">
              <a:avLst/>
            </a:prstGeom>
            <a:noFill/>
            <a:ln cap="flat" cmpd="sng" w="38100">
              <a:solidFill>
                <a:srgbClr val="434343"/>
              </a:solidFill>
              <a:prstDash val="solid"/>
              <a:round/>
              <a:headEnd len="sm" w="sm" type="none"/>
              <a:tailEnd len="med" w="med" type="none"/>
            </a:ln>
          </p:spPr>
        </p:cxnSp>
        <p:cxnSp>
          <p:nvCxnSpPr>
            <p:cNvPr id="1882" name="Google Shape;1882;p165"/>
            <p:cNvCxnSpPr>
              <a:stCxn id="1876" idx="5"/>
              <a:endCxn id="1878" idx="1"/>
            </p:cNvCxnSpPr>
            <p:nvPr/>
          </p:nvCxnSpPr>
          <p:spPr>
            <a:xfrm flipH="1" rot="-3800396">
              <a:off x="5504637" y="3820227"/>
              <a:ext cx="80901" cy="56081"/>
            </a:xfrm>
            <a:prstGeom prst="straightConnector1">
              <a:avLst/>
            </a:prstGeom>
            <a:noFill/>
            <a:ln cap="flat" cmpd="sng" w="38100">
              <a:solidFill>
                <a:srgbClr val="434343"/>
              </a:solidFill>
              <a:prstDash val="solid"/>
              <a:round/>
              <a:headEnd len="sm" w="sm" type="none"/>
              <a:tailEnd len="med" w="med" type="none"/>
            </a:ln>
          </p:spPr>
        </p:cxnSp>
        <p:cxnSp>
          <p:nvCxnSpPr>
            <p:cNvPr id="1883" name="Google Shape;1883;p165"/>
            <p:cNvCxnSpPr>
              <a:stCxn id="1877" idx="3"/>
              <a:endCxn id="1876" idx="7"/>
            </p:cNvCxnSpPr>
            <p:nvPr/>
          </p:nvCxnSpPr>
          <p:spPr>
            <a:xfrm rot="6999604">
              <a:off x="5601795" y="3629881"/>
              <a:ext cx="80901" cy="55410"/>
            </a:xfrm>
            <a:prstGeom prst="straightConnector1">
              <a:avLst/>
            </a:prstGeom>
            <a:noFill/>
            <a:ln cap="flat" cmpd="sng" w="38100">
              <a:solidFill>
                <a:srgbClr val="434343"/>
              </a:solidFill>
              <a:prstDash val="solid"/>
              <a:round/>
              <a:headEnd len="sm" w="sm" type="none"/>
              <a:tailEnd len="med" w="med" type="none"/>
            </a:ln>
          </p:spPr>
        </p:cxnSp>
      </p:grpSp>
      <p:grpSp>
        <p:nvGrpSpPr>
          <p:cNvPr id="1884" name="Google Shape;1884;p165"/>
          <p:cNvGrpSpPr/>
          <p:nvPr/>
        </p:nvGrpSpPr>
        <p:grpSpPr>
          <a:xfrm rot="8234464">
            <a:off x="7035559" y="3202058"/>
            <a:ext cx="667800" cy="788076"/>
            <a:chOff x="5268308" y="3360477"/>
            <a:chExt cx="667815" cy="788094"/>
          </a:xfrm>
        </p:grpSpPr>
        <p:grpSp>
          <p:nvGrpSpPr>
            <p:cNvPr id="1885" name="Google Shape;1885;p165"/>
            <p:cNvGrpSpPr/>
            <p:nvPr/>
          </p:nvGrpSpPr>
          <p:grpSpPr>
            <a:xfrm rot="1640950">
              <a:off x="5406608" y="3407868"/>
              <a:ext cx="374997" cy="693312"/>
              <a:chOff x="5549351" y="3382672"/>
              <a:chExt cx="375007" cy="693330"/>
            </a:xfrm>
          </p:grpSpPr>
          <p:sp>
            <p:nvSpPr>
              <p:cNvPr id="1886" name="Google Shape;1886;p165"/>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7" name="Google Shape;1887;p165"/>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8" name="Google Shape;1888;p165"/>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889" name="Google Shape;1889;p165"/>
            <p:cNvCxnSpPr>
              <a:stCxn id="1888" idx="7"/>
            </p:cNvCxnSpPr>
            <p:nvPr/>
          </p:nvCxnSpPr>
          <p:spPr>
            <a:xfrm flipH="1" rot="-8233294">
              <a:off x="5690504" y="3873346"/>
              <a:ext cx="98503" cy="172809"/>
            </a:xfrm>
            <a:prstGeom prst="straightConnector1">
              <a:avLst/>
            </a:prstGeom>
            <a:noFill/>
            <a:ln cap="flat" cmpd="sng" w="38100">
              <a:solidFill>
                <a:srgbClr val="434343"/>
              </a:solidFill>
              <a:prstDash val="solid"/>
              <a:round/>
              <a:headEnd len="sm" w="sm" type="none"/>
              <a:tailEnd len="med" w="med" type="none"/>
            </a:ln>
          </p:spPr>
        </p:cxnSp>
        <p:cxnSp>
          <p:nvCxnSpPr>
            <p:cNvPr id="1890" name="Google Shape;1890;p165"/>
            <p:cNvCxnSpPr>
              <a:stCxn id="1886" idx="6"/>
            </p:cNvCxnSpPr>
            <p:nvPr/>
          </p:nvCxnSpPr>
          <p:spPr>
            <a:xfrm flipH="1" rot="-8235468">
              <a:off x="5580867" y="3783662"/>
              <a:ext cx="296154" cy="80461"/>
            </a:xfrm>
            <a:prstGeom prst="straightConnector1">
              <a:avLst/>
            </a:prstGeom>
            <a:noFill/>
            <a:ln cap="flat" cmpd="sng" w="38100">
              <a:solidFill>
                <a:srgbClr val="434343"/>
              </a:solidFill>
              <a:prstDash val="solid"/>
              <a:round/>
              <a:headEnd len="sm" w="sm" type="none"/>
              <a:tailEnd len="med" w="med" type="none"/>
            </a:ln>
          </p:spPr>
        </p:cxnSp>
        <p:cxnSp>
          <p:nvCxnSpPr>
            <p:cNvPr id="1891" name="Google Shape;1891;p165"/>
            <p:cNvCxnSpPr>
              <a:stCxn id="1887" idx="5"/>
            </p:cNvCxnSpPr>
            <p:nvPr/>
          </p:nvCxnSpPr>
          <p:spPr>
            <a:xfrm rot="2564312">
              <a:off x="5760696" y="3704490"/>
              <a:ext cx="166653" cy="91076"/>
            </a:xfrm>
            <a:prstGeom prst="straightConnector1">
              <a:avLst/>
            </a:prstGeom>
            <a:noFill/>
            <a:ln cap="flat" cmpd="sng" w="38100">
              <a:solidFill>
                <a:srgbClr val="434343"/>
              </a:solidFill>
              <a:prstDash val="solid"/>
              <a:round/>
              <a:headEnd len="sm" w="sm" type="none"/>
              <a:tailEnd len="med" w="med" type="none"/>
            </a:ln>
          </p:spPr>
        </p:cxnSp>
        <p:cxnSp>
          <p:nvCxnSpPr>
            <p:cNvPr id="1892" name="Google Shape;1892;p165"/>
            <p:cNvCxnSpPr>
              <a:stCxn id="1886" idx="5"/>
              <a:endCxn id="1888" idx="1"/>
            </p:cNvCxnSpPr>
            <p:nvPr/>
          </p:nvCxnSpPr>
          <p:spPr>
            <a:xfrm rot="2566377">
              <a:off x="5506875" y="3817168"/>
              <a:ext cx="76425" cy="62198"/>
            </a:xfrm>
            <a:prstGeom prst="straightConnector1">
              <a:avLst/>
            </a:prstGeom>
            <a:noFill/>
            <a:ln cap="flat" cmpd="sng" w="38100">
              <a:solidFill>
                <a:srgbClr val="434343"/>
              </a:solidFill>
              <a:prstDash val="solid"/>
              <a:round/>
              <a:headEnd len="sm" w="sm" type="none"/>
              <a:tailEnd len="med" w="med" type="none"/>
            </a:ln>
          </p:spPr>
        </p:cxnSp>
        <p:cxnSp>
          <p:nvCxnSpPr>
            <p:cNvPr id="1893" name="Google Shape;1893;p165"/>
            <p:cNvCxnSpPr>
              <a:stCxn id="1887" idx="3"/>
              <a:endCxn id="1886" idx="7"/>
            </p:cNvCxnSpPr>
            <p:nvPr/>
          </p:nvCxnSpPr>
          <p:spPr>
            <a:xfrm flipH="1" rot="2581504">
              <a:off x="5626857" y="3610988"/>
              <a:ext cx="30777" cy="93196"/>
            </a:xfrm>
            <a:prstGeom prst="straightConnector1">
              <a:avLst/>
            </a:prstGeom>
            <a:noFill/>
            <a:ln cap="flat" cmpd="sng" w="38100">
              <a:solidFill>
                <a:srgbClr val="434343"/>
              </a:solidFill>
              <a:prstDash val="solid"/>
              <a:round/>
              <a:headEnd len="sm" w="sm" type="none"/>
              <a:tailEnd len="med" w="med" type="none"/>
            </a:ln>
          </p:spPr>
        </p:cxnSp>
      </p:grpSp>
      <p:grpSp>
        <p:nvGrpSpPr>
          <p:cNvPr id="1894" name="Google Shape;1894;p165"/>
          <p:cNvGrpSpPr/>
          <p:nvPr/>
        </p:nvGrpSpPr>
        <p:grpSpPr>
          <a:xfrm rot="-8960807">
            <a:off x="6725130" y="3968316"/>
            <a:ext cx="651545" cy="788031"/>
            <a:chOff x="5268308" y="3360477"/>
            <a:chExt cx="651597" cy="788094"/>
          </a:xfrm>
        </p:grpSpPr>
        <p:grpSp>
          <p:nvGrpSpPr>
            <p:cNvPr id="1895" name="Google Shape;1895;p165"/>
            <p:cNvGrpSpPr/>
            <p:nvPr/>
          </p:nvGrpSpPr>
          <p:grpSpPr>
            <a:xfrm rot="1640950">
              <a:off x="5406608" y="3407868"/>
              <a:ext cx="374997" cy="693312"/>
              <a:chOff x="5549351" y="3382672"/>
              <a:chExt cx="375007" cy="693330"/>
            </a:xfrm>
          </p:grpSpPr>
          <p:sp>
            <p:nvSpPr>
              <p:cNvPr id="1896" name="Google Shape;1896;p165"/>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7" name="Google Shape;1897;p165"/>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8" name="Google Shape;1898;p165"/>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899" name="Google Shape;1899;p165"/>
            <p:cNvCxnSpPr>
              <a:stCxn id="1898" idx="7"/>
            </p:cNvCxnSpPr>
            <p:nvPr/>
          </p:nvCxnSpPr>
          <p:spPr>
            <a:xfrm rot="-1839549">
              <a:off x="5642978" y="3937216"/>
              <a:ext cx="193556" cy="45070"/>
            </a:xfrm>
            <a:prstGeom prst="straightConnector1">
              <a:avLst/>
            </a:prstGeom>
            <a:noFill/>
            <a:ln cap="flat" cmpd="sng" w="38100">
              <a:solidFill>
                <a:srgbClr val="434343"/>
              </a:solidFill>
              <a:prstDash val="solid"/>
              <a:round/>
              <a:headEnd len="sm" w="sm" type="none"/>
              <a:tailEnd len="med" w="med" type="none"/>
            </a:ln>
          </p:spPr>
        </p:cxnSp>
        <p:cxnSp>
          <p:nvCxnSpPr>
            <p:cNvPr id="1900" name="Google Shape;1900;p165"/>
            <p:cNvCxnSpPr>
              <a:stCxn id="1896" idx="6"/>
            </p:cNvCxnSpPr>
            <p:nvPr/>
          </p:nvCxnSpPr>
          <p:spPr>
            <a:xfrm rot="-1839243">
              <a:off x="5648038" y="3693492"/>
              <a:ext cx="161811" cy="260802"/>
            </a:xfrm>
            <a:prstGeom prst="straightConnector1">
              <a:avLst/>
            </a:prstGeom>
            <a:noFill/>
            <a:ln cap="flat" cmpd="sng" w="38100">
              <a:solidFill>
                <a:srgbClr val="434343"/>
              </a:solidFill>
              <a:prstDash val="solid"/>
              <a:round/>
              <a:headEnd len="sm" w="sm" type="none"/>
              <a:tailEnd len="med" w="med" type="none"/>
            </a:ln>
          </p:spPr>
        </p:cxnSp>
        <p:cxnSp>
          <p:nvCxnSpPr>
            <p:cNvPr id="1901" name="Google Shape;1901;p165"/>
            <p:cNvCxnSpPr>
              <a:stCxn id="1897" idx="5"/>
            </p:cNvCxnSpPr>
            <p:nvPr/>
          </p:nvCxnSpPr>
          <p:spPr>
            <a:xfrm flipH="1" rot="-1826615">
              <a:off x="5824188" y="3657083"/>
              <a:ext cx="39669" cy="185890"/>
            </a:xfrm>
            <a:prstGeom prst="straightConnector1">
              <a:avLst/>
            </a:prstGeom>
            <a:noFill/>
            <a:ln cap="flat" cmpd="sng" w="38100">
              <a:solidFill>
                <a:srgbClr val="434343"/>
              </a:solidFill>
              <a:prstDash val="solid"/>
              <a:round/>
              <a:headEnd len="sm" w="sm" type="none"/>
              <a:tailEnd len="med" w="med" type="none"/>
            </a:ln>
          </p:spPr>
        </p:cxnSp>
        <p:cxnSp>
          <p:nvCxnSpPr>
            <p:cNvPr id="1902" name="Google Shape;1902;p165"/>
            <p:cNvCxnSpPr>
              <a:stCxn id="1896" idx="5"/>
              <a:endCxn id="1898" idx="1"/>
            </p:cNvCxnSpPr>
            <p:nvPr/>
          </p:nvCxnSpPr>
          <p:spPr>
            <a:xfrm flipH="1" rot="-1839040">
              <a:off x="5526407" y="3802734"/>
              <a:ext cx="37662" cy="91067"/>
            </a:xfrm>
            <a:prstGeom prst="straightConnector1">
              <a:avLst/>
            </a:prstGeom>
            <a:noFill/>
            <a:ln cap="flat" cmpd="sng" w="38100">
              <a:solidFill>
                <a:srgbClr val="434343"/>
              </a:solidFill>
              <a:prstDash val="solid"/>
              <a:round/>
              <a:headEnd len="sm" w="sm" type="none"/>
              <a:tailEnd len="med" w="med" type="none"/>
            </a:ln>
          </p:spPr>
        </p:cxnSp>
        <p:cxnSp>
          <p:nvCxnSpPr>
            <p:cNvPr id="1903" name="Google Shape;1903;p165"/>
            <p:cNvCxnSpPr>
              <a:stCxn id="1897" idx="3"/>
              <a:endCxn id="1896" idx="7"/>
            </p:cNvCxnSpPr>
            <p:nvPr/>
          </p:nvCxnSpPr>
          <p:spPr>
            <a:xfrm rot="8956604">
              <a:off x="5593214" y="3656321"/>
              <a:ext cx="98064" cy="2830"/>
            </a:xfrm>
            <a:prstGeom prst="straightConnector1">
              <a:avLst/>
            </a:prstGeom>
            <a:noFill/>
            <a:ln cap="flat" cmpd="sng" w="38100">
              <a:solidFill>
                <a:srgbClr val="434343"/>
              </a:solidFill>
              <a:prstDash val="solid"/>
              <a:round/>
              <a:headEnd len="sm" w="sm" type="none"/>
              <a:tailEnd len="med" w="med" type="none"/>
            </a:ln>
          </p:spPr>
        </p:cxnSp>
      </p:grpSp>
      <p:grpSp>
        <p:nvGrpSpPr>
          <p:cNvPr id="1904" name="Google Shape;1904;p165"/>
          <p:cNvGrpSpPr/>
          <p:nvPr/>
        </p:nvGrpSpPr>
        <p:grpSpPr>
          <a:xfrm rot="-5140560">
            <a:off x="5930818" y="3966563"/>
            <a:ext cx="651628" cy="788131"/>
            <a:chOff x="5268308" y="3360477"/>
            <a:chExt cx="651597" cy="788094"/>
          </a:xfrm>
        </p:grpSpPr>
        <p:grpSp>
          <p:nvGrpSpPr>
            <p:cNvPr id="1905" name="Google Shape;1905;p165"/>
            <p:cNvGrpSpPr/>
            <p:nvPr/>
          </p:nvGrpSpPr>
          <p:grpSpPr>
            <a:xfrm rot="1640950">
              <a:off x="5406608" y="3407868"/>
              <a:ext cx="374997" cy="693312"/>
              <a:chOff x="5549351" y="3382672"/>
              <a:chExt cx="375007" cy="693330"/>
            </a:xfrm>
          </p:grpSpPr>
          <p:sp>
            <p:nvSpPr>
              <p:cNvPr id="1906" name="Google Shape;1906;p165"/>
              <p:cNvSpPr/>
              <p:nvPr/>
            </p:nvSpPr>
            <p:spPr>
              <a:xfrm>
                <a:off x="5549351" y="3634439"/>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7" name="Google Shape;1907;p165"/>
              <p:cNvSpPr/>
              <p:nvPr/>
            </p:nvSpPr>
            <p:spPr>
              <a:xfrm rot="-951380">
                <a:off x="5714487" y="3404455"/>
                <a:ext cx="185561" cy="18803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8" name="Google Shape;1908;p165"/>
              <p:cNvSpPr/>
              <p:nvPr/>
            </p:nvSpPr>
            <p:spPr>
              <a:xfrm rot="1055158">
                <a:off x="5714520" y="3864426"/>
                <a:ext cx="185678" cy="187952"/>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909" name="Google Shape;1909;p165"/>
            <p:cNvCxnSpPr>
              <a:stCxn id="1908" idx="7"/>
            </p:cNvCxnSpPr>
            <p:nvPr/>
          </p:nvCxnSpPr>
          <p:spPr>
            <a:xfrm rot="-5649990">
              <a:off x="5717046" y="3863021"/>
              <a:ext cx="45420" cy="193459"/>
            </a:xfrm>
            <a:prstGeom prst="straightConnector1">
              <a:avLst/>
            </a:prstGeom>
            <a:noFill/>
            <a:ln cap="flat" cmpd="sng" w="38100">
              <a:solidFill>
                <a:srgbClr val="434343"/>
              </a:solidFill>
              <a:prstDash val="solid"/>
              <a:round/>
              <a:headEnd len="sm" w="sm" type="none"/>
              <a:tailEnd len="med" w="med" type="none"/>
            </a:ln>
          </p:spPr>
        </p:cxnSp>
        <p:cxnSp>
          <p:nvCxnSpPr>
            <p:cNvPr id="1910" name="Google Shape;1910;p165"/>
            <p:cNvCxnSpPr>
              <a:stCxn id="1906" idx="6"/>
            </p:cNvCxnSpPr>
            <p:nvPr/>
          </p:nvCxnSpPr>
          <p:spPr>
            <a:xfrm flipH="1" rot="-5660996">
              <a:off x="5647861" y="3693616"/>
              <a:ext cx="162167" cy="260553"/>
            </a:xfrm>
            <a:prstGeom prst="straightConnector1">
              <a:avLst/>
            </a:prstGeom>
            <a:noFill/>
            <a:ln cap="flat" cmpd="sng" w="38100">
              <a:solidFill>
                <a:srgbClr val="434343"/>
              </a:solidFill>
              <a:prstDash val="solid"/>
              <a:round/>
              <a:headEnd len="sm" w="sm" type="none"/>
              <a:tailEnd len="med" w="med" type="none"/>
            </a:ln>
          </p:spPr>
        </p:cxnSp>
        <p:cxnSp>
          <p:nvCxnSpPr>
            <p:cNvPr id="1911" name="Google Shape;1911;p165"/>
            <p:cNvCxnSpPr>
              <a:stCxn id="1907" idx="5"/>
            </p:cNvCxnSpPr>
            <p:nvPr/>
          </p:nvCxnSpPr>
          <p:spPr>
            <a:xfrm flipH="1" rot="-5657908">
              <a:off x="5751964" y="3726559"/>
              <a:ext cx="184118" cy="46938"/>
            </a:xfrm>
            <a:prstGeom prst="straightConnector1">
              <a:avLst/>
            </a:prstGeom>
            <a:noFill/>
            <a:ln cap="flat" cmpd="sng" w="38100">
              <a:solidFill>
                <a:srgbClr val="434343"/>
              </a:solidFill>
              <a:prstDash val="solid"/>
              <a:round/>
              <a:headEnd len="sm" w="sm" type="none"/>
              <a:tailEnd len="med" w="med" type="none"/>
            </a:ln>
          </p:spPr>
        </p:cxnSp>
        <p:cxnSp>
          <p:nvCxnSpPr>
            <p:cNvPr id="1912" name="Google Shape;1912;p165"/>
            <p:cNvCxnSpPr>
              <a:stCxn id="1906" idx="5"/>
              <a:endCxn id="1908" idx="1"/>
            </p:cNvCxnSpPr>
            <p:nvPr/>
          </p:nvCxnSpPr>
          <p:spPr>
            <a:xfrm flipH="1" rot="-5662314">
              <a:off x="5495895" y="3845103"/>
              <a:ext cx="98386" cy="6329"/>
            </a:xfrm>
            <a:prstGeom prst="straightConnector1">
              <a:avLst/>
            </a:prstGeom>
            <a:noFill/>
            <a:ln cap="flat" cmpd="sng" w="38100">
              <a:solidFill>
                <a:srgbClr val="434343"/>
              </a:solidFill>
              <a:prstDash val="solid"/>
              <a:round/>
              <a:headEnd len="sm" w="sm" type="none"/>
              <a:tailEnd len="med" w="med" type="none"/>
            </a:ln>
          </p:spPr>
        </p:cxnSp>
        <p:cxnSp>
          <p:nvCxnSpPr>
            <p:cNvPr id="1913" name="Google Shape;1913;p165"/>
            <p:cNvCxnSpPr>
              <a:stCxn id="1907" idx="3"/>
              <a:endCxn id="1906" idx="7"/>
            </p:cNvCxnSpPr>
            <p:nvPr/>
          </p:nvCxnSpPr>
          <p:spPr>
            <a:xfrm rot="5147679">
              <a:off x="5621791" y="3613063"/>
              <a:ext cx="40910" cy="89045"/>
            </a:xfrm>
            <a:prstGeom prst="straightConnector1">
              <a:avLst/>
            </a:prstGeom>
            <a:noFill/>
            <a:ln cap="flat" cmpd="sng" w="38100">
              <a:solidFill>
                <a:srgbClr val="434343"/>
              </a:solidFill>
              <a:prstDash val="solid"/>
              <a:round/>
              <a:headEnd len="sm" w="sm" type="none"/>
              <a:tailEnd len="med" w="med" type="none"/>
            </a:ln>
          </p:spPr>
        </p:cxnSp>
      </p:grpSp>
      <p:grpSp>
        <p:nvGrpSpPr>
          <p:cNvPr id="1914" name="Google Shape;1914;p165"/>
          <p:cNvGrpSpPr/>
          <p:nvPr/>
        </p:nvGrpSpPr>
        <p:grpSpPr>
          <a:xfrm>
            <a:off x="6175860" y="3251573"/>
            <a:ext cx="956361" cy="917706"/>
            <a:chOff x="6542868" y="3227306"/>
            <a:chExt cx="956361" cy="917706"/>
          </a:xfrm>
        </p:grpSpPr>
        <p:cxnSp>
          <p:nvCxnSpPr>
            <p:cNvPr id="1915" name="Google Shape;1915;p165"/>
            <p:cNvCxnSpPr>
              <a:stCxn id="1916" idx="1"/>
              <a:endCxn id="1917" idx="5"/>
            </p:cNvCxnSpPr>
            <p:nvPr/>
          </p:nvCxnSpPr>
          <p:spPr>
            <a:xfrm rot="10800000">
              <a:off x="7087564" y="3387949"/>
              <a:ext cx="233700" cy="222900"/>
            </a:xfrm>
            <a:prstGeom prst="straightConnector1">
              <a:avLst/>
            </a:prstGeom>
            <a:noFill/>
            <a:ln cap="flat" cmpd="sng" w="38100">
              <a:solidFill>
                <a:srgbClr val="434343"/>
              </a:solidFill>
              <a:prstDash val="solid"/>
              <a:round/>
              <a:headEnd len="sm" w="sm" type="none"/>
              <a:tailEnd len="med" w="med" type="none"/>
            </a:ln>
          </p:spPr>
        </p:cxnSp>
        <p:cxnSp>
          <p:nvCxnSpPr>
            <p:cNvPr id="1918" name="Google Shape;1918;p165"/>
            <p:cNvCxnSpPr>
              <a:stCxn id="1919" idx="7"/>
              <a:endCxn id="1917" idx="3"/>
            </p:cNvCxnSpPr>
            <p:nvPr/>
          </p:nvCxnSpPr>
          <p:spPr>
            <a:xfrm flipH="1" rot="10800000">
              <a:off x="6724163" y="3387908"/>
              <a:ext cx="232200" cy="224700"/>
            </a:xfrm>
            <a:prstGeom prst="straightConnector1">
              <a:avLst/>
            </a:prstGeom>
            <a:noFill/>
            <a:ln cap="flat" cmpd="sng" w="38100">
              <a:solidFill>
                <a:srgbClr val="434343"/>
              </a:solidFill>
              <a:prstDash val="solid"/>
              <a:round/>
              <a:headEnd len="sm" w="sm" type="none"/>
              <a:tailEnd len="med" w="med" type="none"/>
            </a:ln>
          </p:spPr>
        </p:cxnSp>
        <p:cxnSp>
          <p:nvCxnSpPr>
            <p:cNvPr id="1920" name="Google Shape;1920;p165"/>
            <p:cNvCxnSpPr>
              <a:stCxn id="1919" idx="5"/>
              <a:endCxn id="1921" idx="0"/>
            </p:cNvCxnSpPr>
            <p:nvPr/>
          </p:nvCxnSpPr>
          <p:spPr>
            <a:xfrm>
              <a:off x="6703798" y="3744129"/>
              <a:ext cx="85200" cy="197400"/>
            </a:xfrm>
            <a:prstGeom prst="straightConnector1">
              <a:avLst/>
            </a:prstGeom>
            <a:noFill/>
            <a:ln cap="flat" cmpd="sng" w="38100">
              <a:solidFill>
                <a:srgbClr val="434343"/>
              </a:solidFill>
              <a:prstDash val="solid"/>
              <a:round/>
              <a:headEnd len="sm" w="sm" type="none"/>
              <a:tailEnd len="med" w="med" type="none"/>
            </a:ln>
          </p:spPr>
        </p:cxnSp>
        <p:cxnSp>
          <p:nvCxnSpPr>
            <p:cNvPr id="1922" name="Google Shape;1922;p165"/>
            <p:cNvCxnSpPr>
              <a:stCxn id="1916" idx="3"/>
              <a:endCxn id="1923" idx="0"/>
            </p:cNvCxnSpPr>
            <p:nvPr/>
          </p:nvCxnSpPr>
          <p:spPr>
            <a:xfrm flipH="1">
              <a:off x="7252646" y="3742795"/>
              <a:ext cx="85800" cy="198300"/>
            </a:xfrm>
            <a:prstGeom prst="straightConnector1">
              <a:avLst/>
            </a:prstGeom>
            <a:noFill/>
            <a:ln cap="flat" cmpd="sng" w="38100">
              <a:solidFill>
                <a:srgbClr val="434343"/>
              </a:solidFill>
              <a:prstDash val="solid"/>
              <a:round/>
              <a:headEnd len="sm" w="sm" type="none"/>
              <a:tailEnd len="med" w="med" type="none"/>
            </a:ln>
          </p:spPr>
        </p:cxnSp>
        <p:cxnSp>
          <p:nvCxnSpPr>
            <p:cNvPr id="1924" name="Google Shape;1924;p165"/>
            <p:cNvCxnSpPr>
              <a:stCxn id="1923" idx="2"/>
              <a:endCxn id="1921" idx="6"/>
            </p:cNvCxnSpPr>
            <p:nvPr/>
          </p:nvCxnSpPr>
          <p:spPr>
            <a:xfrm rot="10800000">
              <a:off x="6899235" y="4014248"/>
              <a:ext cx="245100" cy="2400"/>
            </a:xfrm>
            <a:prstGeom prst="straightConnector1">
              <a:avLst/>
            </a:prstGeom>
            <a:noFill/>
            <a:ln cap="flat" cmpd="sng" w="38100">
              <a:solidFill>
                <a:srgbClr val="434343"/>
              </a:solidFill>
              <a:prstDash val="solid"/>
              <a:round/>
              <a:headEnd len="sm" w="sm" type="none"/>
              <a:tailEnd len="med" w="med" type="none"/>
            </a:ln>
          </p:spPr>
        </p:cxnSp>
        <p:cxnSp>
          <p:nvCxnSpPr>
            <p:cNvPr id="1925" name="Google Shape;1925;p165"/>
            <p:cNvCxnSpPr>
              <a:stCxn id="1923" idx="1"/>
              <a:endCxn id="1863" idx="5"/>
            </p:cNvCxnSpPr>
            <p:nvPr/>
          </p:nvCxnSpPr>
          <p:spPr>
            <a:xfrm rot="10800000">
              <a:off x="7087544" y="3789476"/>
              <a:ext cx="95700" cy="166800"/>
            </a:xfrm>
            <a:prstGeom prst="straightConnector1">
              <a:avLst/>
            </a:prstGeom>
            <a:noFill/>
            <a:ln cap="flat" cmpd="sng" w="38100">
              <a:solidFill>
                <a:srgbClr val="434343"/>
              </a:solidFill>
              <a:prstDash val="solid"/>
              <a:round/>
              <a:headEnd len="sm" w="sm" type="none"/>
              <a:tailEnd len="med" w="med" type="none"/>
            </a:ln>
          </p:spPr>
        </p:cxnSp>
        <p:cxnSp>
          <p:nvCxnSpPr>
            <p:cNvPr id="1926" name="Google Shape;1926;p165"/>
            <p:cNvCxnSpPr>
              <a:stCxn id="1921" idx="7"/>
              <a:endCxn id="1863" idx="3"/>
            </p:cNvCxnSpPr>
            <p:nvPr/>
          </p:nvCxnSpPr>
          <p:spPr>
            <a:xfrm flipH="1" rot="10800000">
              <a:off x="6858805" y="3789455"/>
              <a:ext cx="97500" cy="165300"/>
            </a:xfrm>
            <a:prstGeom prst="straightConnector1">
              <a:avLst/>
            </a:prstGeom>
            <a:noFill/>
            <a:ln cap="flat" cmpd="sng" w="38100">
              <a:solidFill>
                <a:srgbClr val="434343"/>
              </a:solidFill>
              <a:prstDash val="solid"/>
              <a:round/>
              <a:headEnd len="sm" w="sm" type="none"/>
              <a:tailEnd len="med" w="med" type="none"/>
            </a:ln>
          </p:spPr>
        </p:cxnSp>
        <p:cxnSp>
          <p:nvCxnSpPr>
            <p:cNvPr id="1927" name="Google Shape;1927;p165"/>
            <p:cNvCxnSpPr>
              <a:stCxn id="1919" idx="6"/>
              <a:endCxn id="1863" idx="2"/>
            </p:cNvCxnSpPr>
            <p:nvPr/>
          </p:nvCxnSpPr>
          <p:spPr>
            <a:xfrm>
              <a:off x="6740868" y="3682498"/>
              <a:ext cx="188400" cy="40500"/>
            </a:xfrm>
            <a:prstGeom prst="straightConnector1">
              <a:avLst/>
            </a:prstGeom>
            <a:noFill/>
            <a:ln cap="flat" cmpd="sng" w="38100">
              <a:solidFill>
                <a:srgbClr val="434343"/>
              </a:solidFill>
              <a:prstDash val="solid"/>
              <a:round/>
              <a:headEnd len="sm" w="sm" type="none"/>
              <a:tailEnd len="med" w="med" type="none"/>
            </a:ln>
          </p:spPr>
        </p:cxnSp>
        <p:cxnSp>
          <p:nvCxnSpPr>
            <p:cNvPr id="1928" name="Google Shape;1928;p165"/>
            <p:cNvCxnSpPr>
              <a:stCxn id="1863" idx="6"/>
              <a:endCxn id="1916" idx="2"/>
            </p:cNvCxnSpPr>
            <p:nvPr/>
          </p:nvCxnSpPr>
          <p:spPr>
            <a:xfrm flipH="1" rot="10800000">
              <a:off x="7114839" y="3680415"/>
              <a:ext cx="188100" cy="42600"/>
            </a:xfrm>
            <a:prstGeom prst="straightConnector1">
              <a:avLst/>
            </a:prstGeom>
            <a:noFill/>
            <a:ln cap="flat" cmpd="sng" w="38100">
              <a:solidFill>
                <a:srgbClr val="434343"/>
              </a:solidFill>
              <a:prstDash val="solid"/>
              <a:round/>
              <a:headEnd len="sm" w="sm" type="none"/>
              <a:tailEnd len="med" w="med" type="none"/>
            </a:ln>
          </p:spPr>
        </p:cxnSp>
        <p:cxnSp>
          <p:nvCxnSpPr>
            <p:cNvPr id="1929" name="Google Shape;1929;p165"/>
            <p:cNvCxnSpPr>
              <a:stCxn id="1863" idx="0"/>
              <a:endCxn id="1917" idx="4"/>
            </p:cNvCxnSpPr>
            <p:nvPr/>
          </p:nvCxnSpPr>
          <p:spPr>
            <a:xfrm rot="10800000">
              <a:off x="7021989" y="3415365"/>
              <a:ext cx="0" cy="213600"/>
            </a:xfrm>
            <a:prstGeom prst="straightConnector1">
              <a:avLst/>
            </a:prstGeom>
            <a:noFill/>
            <a:ln cap="flat" cmpd="sng" w="38100">
              <a:solidFill>
                <a:srgbClr val="434343"/>
              </a:solidFill>
              <a:prstDash val="solid"/>
              <a:round/>
              <a:headEnd len="sm" w="sm" type="none"/>
              <a:tailEnd len="med" w="med" type="none"/>
            </a:ln>
          </p:spPr>
        </p:cxnSp>
        <p:sp>
          <p:nvSpPr>
            <p:cNvPr id="1917" name="Google Shape;1917;p165"/>
            <p:cNvSpPr/>
            <p:nvPr/>
          </p:nvSpPr>
          <p:spPr>
            <a:xfrm>
              <a:off x="6929139" y="3227306"/>
              <a:ext cx="185700" cy="188100"/>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9" name="Google Shape;1919;p165"/>
            <p:cNvSpPr/>
            <p:nvPr/>
          </p:nvSpPr>
          <p:spPr>
            <a:xfrm rot="523925">
              <a:off x="6556192" y="3574290"/>
              <a:ext cx="185753" cy="18821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1" name="Google Shape;1921;p165"/>
            <p:cNvSpPr/>
            <p:nvPr/>
          </p:nvSpPr>
          <p:spPr>
            <a:xfrm rot="-721035">
              <a:off x="6715274" y="3939451"/>
              <a:ext cx="185873" cy="188221"/>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3" name="Google Shape;1923;p165"/>
            <p:cNvSpPr/>
            <p:nvPr/>
          </p:nvSpPr>
          <p:spPr>
            <a:xfrm rot="631716">
              <a:off x="7142773" y="3939602"/>
              <a:ext cx="185524" cy="187993"/>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6" name="Google Shape;1916;p165"/>
            <p:cNvSpPr/>
            <p:nvPr/>
          </p:nvSpPr>
          <p:spPr>
            <a:xfrm rot="-445406">
              <a:off x="7302101" y="3574249"/>
              <a:ext cx="185757" cy="188176"/>
            </a:xfrm>
            <a:prstGeom prst="ellipse">
              <a:avLst/>
            </a:prstGeom>
            <a:solidFill>
              <a:srgbClr val="5E094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cxnSp>
        <p:nvCxnSpPr>
          <p:cNvPr id="1930" name="Google Shape;1930;p165"/>
          <p:cNvCxnSpPr/>
          <p:nvPr/>
        </p:nvCxnSpPr>
        <p:spPr>
          <a:xfrm flipH="1" rot="10800000">
            <a:off x="7639532" y="2006529"/>
            <a:ext cx="878700" cy="321300"/>
          </a:xfrm>
          <a:prstGeom prst="straightConnector1">
            <a:avLst/>
          </a:prstGeom>
          <a:noFill/>
          <a:ln cap="flat" cmpd="sng" w="28575">
            <a:solidFill>
              <a:srgbClr val="434343"/>
            </a:solidFill>
            <a:prstDash val="solid"/>
            <a:round/>
            <a:headEnd len="med" w="med" type="none"/>
            <a:tailEnd len="med" w="med" type="stealth"/>
          </a:ln>
        </p:spPr>
      </p:cxnSp>
      <p:sp>
        <p:nvSpPr>
          <p:cNvPr id="1931" name="Google Shape;1931;p165"/>
          <p:cNvSpPr txBox="1"/>
          <p:nvPr/>
        </p:nvSpPr>
        <p:spPr>
          <a:xfrm>
            <a:off x="7493575" y="2290150"/>
            <a:ext cx="1576500" cy="53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434343"/>
                </a:solidFill>
                <a:latin typeface="Montserrat"/>
                <a:ea typeface="Montserrat"/>
                <a:cs typeface="Montserrat"/>
                <a:sym typeface="Montserrat"/>
              </a:rPr>
              <a:t>Evaluation and next steps</a:t>
            </a:r>
            <a:endParaRPr b="1">
              <a:solidFill>
                <a:srgbClr val="434343"/>
              </a:solidFill>
              <a:latin typeface="Montserrat"/>
              <a:ea typeface="Montserrat"/>
              <a:cs typeface="Montserrat"/>
              <a:sym typeface="Montserrat"/>
            </a:endParaRPr>
          </a:p>
        </p:txBody>
      </p:sp>
      <p:sp>
        <p:nvSpPr>
          <p:cNvPr id="1932" name="Google Shape;1932;p165"/>
          <p:cNvSpPr/>
          <p:nvPr/>
        </p:nvSpPr>
        <p:spPr>
          <a:xfrm>
            <a:off x="1856638" y="3522618"/>
            <a:ext cx="834900" cy="376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Action</a:t>
            </a:r>
            <a:endParaRPr b="1">
              <a:solidFill>
                <a:schemeClr val="lt1"/>
              </a:solidFill>
              <a:latin typeface="Montserrat"/>
              <a:ea typeface="Montserrat"/>
              <a:cs typeface="Montserrat"/>
              <a:sym typeface="Montserrat"/>
            </a:endParaRPr>
          </a:p>
        </p:txBody>
      </p:sp>
      <p:sp>
        <p:nvSpPr>
          <p:cNvPr id="1933" name="Google Shape;1933;p165"/>
          <p:cNvSpPr/>
          <p:nvPr/>
        </p:nvSpPr>
        <p:spPr>
          <a:xfrm>
            <a:off x="3393575" y="2763588"/>
            <a:ext cx="834900" cy="376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Action</a:t>
            </a:r>
            <a:endParaRPr b="1">
              <a:solidFill>
                <a:schemeClr val="lt1"/>
              </a:solidFill>
              <a:latin typeface="Montserrat"/>
              <a:ea typeface="Montserrat"/>
              <a:cs typeface="Montserrat"/>
              <a:sym typeface="Montserrat"/>
            </a:endParaRPr>
          </a:p>
        </p:txBody>
      </p:sp>
      <p:sp>
        <p:nvSpPr>
          <p:cNvPr id="1934" name="Google Shape;1934;p165"/>
          <p:cNvSpPr/>
          <p:nvPr/>
        </p:nvSpPr>
        <p:spPr>
          <a:xfrm>
            <a:off x="5064550" y="2034314"/>
            <a:ext cx="834900" cy="376500"/>
          </a:xfrm>
          <a:prstGeom prst="roundRect">
            <a:avLst>
              <a:gd fmla="val 16667" name="adj"/>
            </a:avLst>
          </a:prstGeom>
          <a:solidFill>
            <a:srgbClr val="A3638F"/>
          </a:solidFill>
          <a:ln>
            <a:noFill/>
          </a:ln>
        </p:spPr>
        <p:txBody>
          <a:bodyPr anchorCtr="0" anchor="ctr" bIns="91425" lIns="0" spcFirstLastPara="1" rIns="0" wrap="square" tIns="91425">
            <a:noAutofit/>
          </a:bodyPr>
          <a:lstStyle/>
          <a:p>
            <a:pPr indent="0" lvl="0" marL="0" rtl="0" algn="ctr">
              <a:spcBef>
                <a:spcPts val="0"/>
              </a:spcBef>
              <a:spcAft>
                <a:spcPts val="0"/>
              </a:spcAft>
              <a:buNone/>
            </a:pPr>
            <a:r>
              <a:rPr b="1" lang="en">
                <a:solidFill>
                  <a:schemeClr val="lt1"/>
                </a:solidFill>
                <a:latin typeface="Montserrat"/>
                <a:ea typeface="Montserrat"/>
                <a:cs typeface="Montserrat"/>
                <a:sym typeface="Montserrat"/>
              </a:rPr>
              <a:t>Action</a:t>
            </a:r>
            <a:endParaRPr b="1">
              <a:solidFill>
                <a:schemeClr val="lt1"/>
              </a:solidFill>
              <a:latin typeface="Montserrat"/>
              <a:ea typeface="Montserrat"/>
              <a:cs typeface="Montserrat"/>
              <a:sym typeface="Montserrat"/>
            </a:endParaRPr>
          </a:p>
        </p:txBody>
      </p:sp>
      <p:sp>
        <p:nvSpPr>
          <p:cNvPr id="1935" name="Google Shape;1935;p165"/>
          <p:cNvSpPr txBox="1"/>
          <p:nvPr/>
        </p:nvSpPr>
        <p:spPr>
          <a:xfrm>
            <a:off x="-6525" y="1167300"/>
            <a:ext cx="955800" cy="37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5E0942"/>
                </a:solidFill>
                <a:latin typeface="Montserrat"/>
                <a:ea typeface="Montserrat"/>
                <a:cs typeface="Montserrat"/>
                <a:sym typeface="Montserrat"/>
              </a:rPr>
              <a:t>Capacity</a:t>
            </a:r>
            <a:endParaRPr>
              <a:solidFill>
                <a:srgbClr val="5E0942"/>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1939" name="Shape 1939"/>
        <p:cNvGrpSpPr/>
        <p:nvPr/>
      </p:nvGrpSpPr>
      <p:grpSpPr>
        <a:xfrm>
          <a:off x="0" y="0"/>
          <a:ext cx="0" cy="0"/>
          <a:chOff x="0" y="0"/>
          <a:chExt cx="0" cy="0"/>
        </a:xfrm>
      </p:grpSpPr>
      <p:sp>
        <p:nvSpPr>
          <p:cNvPr id="1940" name="Google Shape;1940;p1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6A71"/>
                </a:solidFill>
              </a:rPr>
              <a:t>Relationship building vs. mobilizing</a:t>
            </a:r>
            <a:endParaRPr>
              <a:solidFill>
                <a:srgbClr val="006A71"/>
              </a:solidFill>
            </a:endParaRPr>
          </a:p>
        </p:txBody>
      </p:sp>
      <p:cxnSp>
        <p:nvCxnSpPr>
          <p:cNvPr id="1941" name="Google Shape;1941;p166"/>
          <p:cNvCxnSpPr/>
          <p:nvPr/>
        </p:nvCxnSpPr>
        <p:spPr>
          <a:xfrm>
            <a:off x="1432799" y="2571750"/>
            <a:ext cx="6278400" cy="0"/>
          </a:xfrm>
          <a:prstGeom prst="straightConnector1">
            <a:avLst/>
          </a:prstGeom>
          <a:noFill/>
          <a:ln cap="flat" cmpd="sng" w="28575">
            <a:solidFill>
              <a:srgbClr val="434343"/>
            </a:solidFill>
            <a:prstDash val="solid"/>
            <a:round/>
            <a:headEnd len="med" w="med" type="none"/>
            <a:tailEnd len="med" w="med" type="none"/>
          </a:ln>
        </p:spPr>
      </p:cxnSp>
      <p:sp>
        <p:nvSpPr>
          <p:cNvPr id="1942" name="Google Shape;1942;p166"/>
          <p:cNvSpPr txBox="1"/>
          <p:nvPr/>
        </p:nvSpPr>
        <p:spPr>
          <a:xfrm>
            <a:off x="957813" y="1368644"/>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Building relationships</a:t>
            </a:r>
            <a:endParaRPr b="1" sz="1800">
              <a:solidFill>
                <a:srgbClr val="434343"/>
              </a:solidFill>
              <a:latin typeface="Montserrat"/>
              <a:ea typeface="Montserrat"/>
              <a:cs typeface="Montserrat"/>
              <a:sym typeface="Montserrat"/>
            </a:endParaRPr>
          </a:p>
        </p:txBody>
      </p:sp>
      <p:sp>
        <p:nvSpPr>
          <p:cNvPr id="1943" name="Google Shape;1943;p166"/>
          <p:cNvSpPr txBox="1"/>
          <p:nvPr/>
        </p:nvSpPr>
        <p:spPr>
          <a:xfrm>
            <a:off x="199207" y="2340900"/>
            <a:ext cx="123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Depth</a:t>
            </a:r>
            <a:endParaRPr b="1" sz="1800">
              <a:solidFill>
                <a:srgbClr val="434343"/>
              </a:solidFill>
              <a:latin typeface="Montserrat"/>
              <a:ea typeface="Montserrat"/>
              <a:cs typeface="Montserrat"/>
              <a:sym typeface="Montserrat"/>
            </a:endParaRPr>
          </a:p>
        </p:txBody>
      </p:sp>
      <p:sp>
        <p:nvSpPr>
          <p:cNvPr id="1944" name="Google Shape;1944;p166"/>
          <p:cNvSpPr txBox="1"/>
          <p:nvPr/>
        </p:nvSpPr>
        <p:spPr>
          <a:xfrm>
            <a:off x="7711207" y="2340900"/>
            <a:ext cx="1233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Breadth</a:t>
            </a:r>
            <a:endParaRPr b="1" sz="1800">
              <a:solidFill>
                <a:srgbClr val="434343"/>
              </a:solidFill>
              <a:latin typeface="Montserrat"/>
              <a:ea typeface="Montserrat"/>
              <a:cs typeface="Montserrat"/>
              <a:sym typeface="Montserrat"/>
            </a:endParaRPr>
          </a:p>
        </p:txBody>
      </p:sp>
      <p:sp>
        <p:nvSpPr>
          <p:cNvPr id="1945" name="Google Shape;1945;p166"/>
          <p:cNvSpPr txBox="1"/>
          <p:nvPr/>
        </p:nvSpPr>
        <p:spPr>
          <a:xfrm>
            <a:off x="5186188" y="1368656"/>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Mobilizing (action)</a:t>
            </a:r>
            <a:endParaRPr b="1" sz="1800">
              <a:solidFill>
                <a:srgbClr val="434343"/>
              </a:solidFill>
              <a:latin typeface="Montserrat"/>
              <a:ea typeface="Montserrat"/>
              <a:cs typeface="Montserrat"/>
              <a:sym typeface="Montserrat"/>
            </a:endParaRPr>
          </a:p>
        </p:txBody>
      </p:sp>
      <p:cxnSp>
        <p:nvCxnSpPr>
          <p:cNvPr id="1946" name="Google Shape;1946;p166"/>
          <p:cNvCxnSpPr>
            <a:stCxn id="1942" idx="2"/>
            <a:endCxn id="1947" idx="0"/>
          </p:cNvCxnSpPr>
          <p:nvPr/>
        </p:nvCxnSpPr>
        <p:spPr>
          <a:xfrm>
            <a:off x="2457813" y="1830344"/>
            <a:ext cx="0" cy="742800"/>
          </a:xfrm>
          <a:prstGeom prst="straightConnector1">
            <a:avLst/>
          </a:prstGeom>
          <a:noFill/>
          <a:ln cap="flat" cmpd="sng" w="38100">
            <a:solidFill>
              <a:srgbClr val="006A71"/>
            </a:solidFill>
            <a:prstDash val="solid"/>
            <a:round/>
            <a:headEnd len="med" w="med" type="none"/>
            <a:tailEnd len="med" w="med" type="stealth"/>
          </a:ln>
        </p:spPr>
      </p:cxnSp>
      <p:cxnSp>
        <p:nvCxnSpPr>
          <p:cNvPr id="1948" name="Google Shape;1948;p166"/>
          <p:cNvCxnSpPr>
            <a:stCxn id="1945" idx="2"/>
            <a:endCxn id="1949" idx="0"/>
          </p:cNvCxnSpPr>
          <p:nvPr/>
        </p:nvCxnSpPr>
        <p:spPr>
          <a:xfrm>
            <a:off x="6686188" y="1830356"/>
            <a:ext cx="0" cy="742800"/>
          </a:xfrm>
          <a:prstGeom prst="straightConnector1">
            <a:avLst/>
          </a:prstGeom>
          <a:noFill/>
          <a:ln cap="flat" cmpd="sng" w="38100">
            <a:solidFill>
              <a:srgbClr val="006A71"/>
            </a:solidFill>
            <a:prstDash val="solid"/>
            <a:round/>
            <a:headEnd len="med" w="med" type="none"/>
            <a:tailEnd len="med" w="med" type="stealth"/>
          </a:ln>
        </p:spPr>
      </p:cxnSp>
      <p:pic>
        <p:nvPicPr>
          <p:cNvPr id="1950" name="Google Shape;1950;p166" title="Untitled design (14).png"/>
          <p:cNvPicPr preferRelativeResize="0"/>
          <p:nvPr/>
        </p:nvPicPr>
        <p:blipFill rotWithShape="1">
          <a:blip r:embed="rId3">
            <a:alphaModFix/>
          </a:blip>
          <a:srcRect b="9115" l="5453" r="84166" t="67779"/>
          <a:stretch/>
        </p:blipFill>
        <p:spPr>
          <a:xfrm>
            <a:off x="2096038" y="2798225"/>
            <a:ext cx="723566" cy="905874"/>
          </a:xfrm>
          <a:prstGeom prst="rect">
            <a:avLst/>
          </a:prstGeom>
          <a:noFill/>
          <a:ln>
            <a:noFill/>
          </a:ln>
        </p:spPr>
      </p:pic>
      <p:pic>
        <p:nvPicPr>
          <p:cNvPr id="1951" name="Google Shape;1951;p166" title="Untitled design (14).png"/>
          <p:cNvPicPr preferRelativeResize="0"/>
          <p:nvPr/>
        </p:nvPicPr>
        <p:blipFill rotWithShape="1">
          <a:blip r:embed="rId3">
            <a:alphaModFix/>
          </a:blip>
          <a:srcRect b="9115" l="5453" r="84166" t="67779"/>
          <a:stretch/>
        </p:blipFill>
        <p:spPr>
          <a:xfrm>
            <a:off x="5713400" y="2892025"/>
            <a:ext cx="457445" cy="572700"/>
          </a:xfrm>
          <a:prstGeom prst="rect">
            <a:avLst/>
          </a:prstGeom>
          <a:noFill/>
          <a:ln>
            <a:noFill/>
          </a:ln>
        </p:spPr>
      </p:pic>
      <p:pic>
        <p:nvPicPr>
          <p:cNvPr id="1952" name="Google Shape;1952;p166" title="Untitled design (14).png"/>
          <p:cNvPicPr preferRelativeResize="0"/>
          <p:nvPr/>
        </p:nvPicPr>
        <p:blipFill rotWithShape="1">
          <a:blip r:embed="rId3">
            <a:alphaModFix/>
          </a:blip>
          <a:srcRect b="9115" l="5453" r="84166" t="67779"/>
          <a:stretch/>
        </p:blipFill>
        <p:spPr>
          <a:xfrm>
            <a:off x="6192137" y="3191850"/>
            <a:ext cx="457445" cy="572700"/>
          </a:xfrm>
          <a:prstGeom prst="rect">
            <a:avLst/>
          </a:prstGeom>
          <a:noFill/>
          <a:ln>
            <a:noFill/>
          </a:ln>
        </p:spPr>
      </p:pic>
      <p:pic>
        <p:nvPicPr>
          <p:cNvPr id="1953" name="Google Shape;1953;p166" title="Untitled design (14).png"/>
          <p:cNvPicPr preferRelativeResize="0"/>
          <p:nvPr/>
        </p:nvPicPr>
        <p:blipFill rotWithShape="1">
          <a:blip r:embed="rId3">
            <a:alphaModFix/>
          </a:blip>
          <a:srcRect b="9115" l="5453" r="84166" t="67779"/>
          <a:stretch/>
        </p:blipFill>
        <p:spPr>
          <a:xfrm>
            <a:off x="6670887" y="2794450"/>
            <a:ext cx="457445" cy="572700"/>
          </a:xfrm>
          <a:prstGeom prst="rect">
            <a:avLst/>
          </a:prstGeom>
          <a:noFill/>
          <a:ln>
            <a:noFill/>
          </a:ln>
        </p:spPr>
      </p:pic>
      <p:pic>
        <p:nvPicPr>
          <p:cNvPr id="1954" name="Google Shape;1954;p166" title="Untitled design (14).png"/>
          <p:cNvPicPr preferRelativeResize="0"/>
          <p:nvPr/>
        </p:nvPicPr>
        <p:blipFill rotWithShape="1">
          <a:blip r:embed="rId3">
            <a:alphaModFix/>
          </a:blip>
          <a:srcRect b="9115" l="5453" r="84166" t="67779"/>
          <a:stretch/>
        </p:blipFill>
        <p:spPr>
          <a:xfrm>
            <a:off x="5308325" y="3464725"/>
            <a:ext cx="457445" cy="572700"/>
          </a:xfrm>
          <a:prstGeom prst="rect">
            <a:avLst/>
          </a:prstGeom>
          <a:noFill/>
          <a:ln>
            <a:noFill/>
          </a:ln>
        </p:spPr>
      </p:pic>
      <p:pic>
        <p:nvPicPr>
          <p:cNvPr id="1955" name="Google Shape;1955;p166" title="Untitled design (14).png"/>
          <p:cNvPicPr preferRelativeResize="0"/>
          <p:nvPr/>
        </p:nvPicPr>
        <p:blipFill rotWithShape="1">
          <a:blip r:embed="rId3">
            <a:alphaModFix/>
          </a:blip>
          <a:srcRect b="9115" l="5453" r="84166" t="67779"/>
          <a:stretch/>
        </p:blipFill>
        <p:spPr>
          <a:xfrm>
            <a:off x="5713400" y="4037425"/>
            <a:ext cx="457445" cy="572700"/>
          </a:xfrm>
          <a:prstGeom prst="rect">
            <a:avLst/>
          </a:prstGeom>
          <a:noFill/>
          <a:ln>
            <a:noFill/>
          </a:ln>
        </p:spPr>
      </p:pic>
      <p:pic>
        <p:nvPicPr>
          <p:cNvPr id="1956" name="Google Shape;1956;p166" title="Untitled design (14).png"/>
          <p:cNvPicPr preferRelativeResize="0"/>
          <p:nvPr/>
        </p:nvPicPr>
        <p:blipFill rotWithShape="1">
          <a:blip r:embed="rId3">
            <a:alphaModFix/>
          </a:blip>
          <a:srcRect b="9115" l="5453" r="84166" t="67779"/>
          <a:stretch/>
        </p:blipFill>
        <p:spPr>
          <a:xfrm>
            <a:off x="6252275" y="3907825"/>
            <a:ext cx="457445" cy="572700"/>
          </a:xfrm>
          <a:prstGeom prst="rect">
            <a:avLst/>
          </a:prstGeom>
          <a:noFill/>
          <a:ln>
            <a:noFill/>
          </a:ln>
        </p:spPr>
      </p:pic>
      <p:pic>
        <p:nvPicPr>
          <p:cNvPr id="1957" name="Google Shape;1957;p166" title="Untitled design (14).png"/>
          <p:cNvPicPr preferRelativeResize="0"/>
          <p:nvPr/>
        </p:nvPicPr>
        <p:blipFill rotWithShape="1">
          <a:blip r:embed="rId3">
            <a:alphaModFix/>
          </a:blip>
          <a:srcRect b="9115" l="5453" r="84166" t="67779"/>
          <a:stretch/>
        </p:blipFill>
        <p:spPr>
          <a:xfrm>
            <a:off x="6750425" y="3589850"/>
            <a:ext cx="457445" cy="572700"/>
          </a:xfrm>
          <a:prstGeom prst="rect">
            <a:avLst/>
          </a:prstGeom>
          <a:noFill/>
          <a:ln>
            <a:noFill/>
          </a:ln>
        </p:spPr>
      </p:pic>
      <p:pic>
        <p:nvPicPr>
          <p:cNvPr id="1958" name="Google Shape;1958;p166" title="Untitled design (14).png"/>
          <p:cNvPicPr preferRelativeResize="0"/>
          <p:nvPr/>
        </p:nvPicPr>
        <p:blipFill rotWithShape="1">
          <a:blip r:embed="rId3">
            <a:alphaModFix/>
          </a:blip>
          <a:srcRect b="9115" l="5453" r="84166" t="67779"/>
          <a:stretch/>
        </p:blipFill>
        <p:spPr>
          <a:xfrm>
            <a:off x="7308700" y="3191850"/>
            <a:ext cx="457445" cy="572700"/>
          </a:xfrm>
          <a:prstGeom prst="rect">
            <a:avLst/>
          </a:prstGeom>
          <a:noFill/>
          <a:ln>
            <a:noFill/>
          </a:ln>
        </p:spPr>
      </p:pic>
      <p:pic>
        <p:nvPicPr>
          <p:cNvPr id="1959" name="Google Shape;1959;p166" title="Untitled design (14).png"/>
          <p:cNvPicPr preferRelativeResize="0"/>
          <p:nvPr/>
        </p:nvPicPr>
        <p:blipFill rotWithShape="1">
          <a:blip r:embed="rId3">
            <a:alphaModFix/>
          </a:blip>
          <a:srcRect b="9115" l="5453" r="84166" t="67779"/>
          <a:stretch/>
        </p:blipFill>
        <p:spPr>
          <a:xfrm>
            <a:off x="7826275" y="3025925"/>
            <a:ext cx="457445" cy="572700"/>
          </a:xfrm>
          <a:prstGeom prst="rect">
            <a:avLst/>
          </a:prstGeom>
          <a:noFill/>
          <a:ln>
            <a:noFill/>
          </a:ln>
        </p:spPr>
      </p:pic>
      <p:pic>
        <p:nvPicPr>
          <p:cNvPr id="1960" name="Google Shape;1960;p166" title="Untitled design (14).png"/>
          <p:cNvPicPr preferRelativeResize="0"/>
          <p:nvPr/>
        </p:nvPicPr>
        <p:blipFill rotWithShape="1">
          <a:blip r:embed="rId3">
            <a:alphaModFix/>
          </a:blip>
          <a:srcRect b="9115" l="5453" r="84166" t="67779"/>
          <a:stretch/>
        </p:blipFill>
        <p:spPr>
          <a:xfrm>
            <a:off x="7248587" y="4037425"/>
            <a:ext cx="457445" cy="572700"/>
          </a:xfrm>
          <a:prstGeom prst="rect">
            <a:avLst/>
          </a:prstGeom>
          <a:noFill/>
          <a:ln>
            <a:noFill/>
          </a:ln>
        </p:spPr>
      </p:pic>
      <p:pic>
        <p:nvPicPr>
          <p:cNvPr id="1961" name="Google Shape;1961;p166" title="Untitled design (14).png"/>
          <p:cNvPicPr preferRelativeResize="0"/>
          <p:nvPr/>
        </p:nvPicPr>
        <p:blipFill rotWithShape="1">
          <a:blip r:embed="rId3">
            <a:alphaModFix/>
          </a:blip>
          <a:srcRect b="9115" l="5453" r="84166" t="67779"/>
          <a:stretch/>
        </p:blipFill>
        <p:spPr>
          <a:xfrm>
            <a:off x="7787450" y="3821950"/>
            <a:ext cx="457445" cy="5727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1965" name="Shape 1965"/>
        <p:cNvGrpSpPr/>
        <p:nvPr/>
      </p:nvGrpSpPr>
      <p:grpSpPr>
        <a:xfrm>
          <a:off x="0" y="0"/>
          <a:ext cx="0" cy="0"/>
          <a:chOff x="0" y="0"/>
          <a:chExt cx="0" cy="0"/>
        </a:xfrm>
      </p:grpSpPr>
      <p:sp>
        <p:nvSpPr>
          <p:cNvPr id="1966" name="Google Shape;1966;p167"/>
          <p:cNvSpPr/>
          <p:nvPr/>
        </p:nvSpPr>
        <p:spPr>
          <a:xfrm>
            <a:off x="4339050" y="2603775"/>
            <a:ext cx="465900" cy="932100"/>
          </a:xfrm>
          <a:prstGeom prst="downArrow">
            <a:avLst>
              <a:gd fmla="val 50000" name="adj1"/>
              <a:gd fmla="val 50000" name="adj2"/>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967" name="Google Shape;1967;p167"/>
          <p:cNvSpPr/>
          <p:nvPr/>
        </p:nvSpPr>
        <p:spPr>
          <a:xfrm>
            <a:off x="804298" y="1052673"/>
            <a:ext cx="8339668" cy="3450590"/>
          </a:xfrm>
          <a:custGeom>
            <a:rect b="b" l="l" r="r" t="t"/>
            <a:pathLst>
              <a:path extrusionOk="0" h="3539067" w="6671734">
                <a:moveTo>
                  <a:pt x="2988733" y="1555045"/>
                </a:moveTo>
                <a:cubicBezTo>
                  <a:pt x="3927122" y="879123"/>
                  <a:pt x="4865511" y="203201"/>
                  <a:pt x="5410200" y="386645"/>
                </a:cubicBezTo>
                <a:cubicBezTo>
                  <a:pt x="5954889" y="570089"/>
                  <a:pt x="6671734" y="2466622"/>
                  <a:pt x="6256867" y="2655711"/>
                </a:cubicBezTo>
                <a:cubicBezTo>
                  <a:pt x="5842000" y="2844800"/>
                  <a:pt x="3900311" y="1913467"/>
                  <a:pt x="2921000" y="1521178"/>
                </a:cubicBezTo>
                <a:cubicBezTo>
                  <a:pt x="1941689" y="1128889"/>
                  <a:pt x="762000" y="0"/>
                  <a:pt x="381000" y="301978"/>
                </a:cubicBezTo>
                <a:cubicBezTo>
                  <a:pt x="0" y="603956"/>
                  <a:pt x="189089" y="3127023"/>
                  <a:pt x="635000" y="3333045"/>
                </a:cubicBezTo>
                <a:cubicBezTo>
                  <a:pt x="1080911" y="3539067"/>
                  <a:pt x="3056467" y="1538111"/>
                  <a:pt x="3056467" y="1538111"/>
                </a:cubicBezTo>
                <a:lnTo>
                  <a:pt x="3056467" y="1538111"/>
                </a:lnTo>
              </a:path>
            </a:pathLst>
          </a:custGeom>
          <a:noFill/>
          <a:ln cap="flat" cmpd="sng" w="93225">
            <a:solidFill>
              <a:srgbClr val="A3638F"/>
            </a:solidFill>
            <a:prstDash val="solid"/>
            <a:round/>
            <a:headEnd len="sm" w="sm" type="none"/>
            <a:tailEnd len="sm" w="sm" type="none"/>
          </a:ln>
        </p:spPr>
        <p:txBody>
          <a:bodyPr anchorCtr="0" anchor="ctr" bIns="55925" lIns="111825" spcFirstLastPara="1" rIns="111825" wrap="square" tIns="55925">
            <a:noAutofit/>
          </a:bodyPr>
          <a:lstStyle/>
          <a:p>
            <a:pPr indent="0" lvl="0" marL="0" marR="0" rtl="0" algn="ctr">
              <a:spcBef>
                <a:spcPts val="0"/>
              </a:spcBef>
              <a:spcAft>
                <a:spcPts val="0"/>
              </a:spcAft>
              <a:buNone/>
            </a:pPr>
            <a:r>
              <a:t/>
            </a:r>
            <a:endParaRPr sz="2202">
              <a:solidFill>
                <a:srgbClr val="434343"/>
              </a:solidFill>
              <a:latin typeface="Calibri"/>
              <a:ea typeface="Calibri"/>
              <a:cs typeface="Calibri"/>
              <a:sym typeface="Calibri"/>
            </a:endParaRPr>
          </a:p>
        </p:txBody>
      </p:sp>
      <p:sp>
        <p:nvSpPr>
          <p:cNvPr id="1968" name="Google Shape;1968;p167"/>
          <p:cNvSpPr/>
          <p:nvPr/>
        </p:nvSpPr>
        <p:spPr>
          <a:xfrm>
            <a:off x="1394834" y="1939224"/>
            <a:ext cx="6828600" cy="1720003"/>
          </a:xfrm>
          <a:custGeom>
            <a:rect b="b" l="l" r="r" t="t"/>
            <a:pathLst>
              <a:path extrusionOk="0" h="2023533" w="5726289">
                <a:moveTo>
                  <a:pt x="2650067" y="739422"/>
                </a:moveTo>
                <a:cubicBezTo>
                  <a:pt x="3338689" y="443089"/>
                  <a:pt x="4365978" y="0"/>
                  <a:pt x="4766733" y="146755"/>
                </a:cubicBezTo>
                <a:cubicBezTo>
                  <a:pt x="5167488" y="293510"/>
                  <a:pt x="5726289" y="1622777"/>
                  <a:pt x="5054600" y="1619955"/>
                </a:cubicBezTo>
                <a:cubicBezTo>
                  <a:pt x="4382911" y="1617133"/>
                  <a:pt x="1473200" y="79022"/>
                  <a:pt x="736600" y="129822"/>
                </a:cubicBezTo>
                <a:cubicBezTo>
                  <a:pt x="0" y="180622"/>
                  <a:pt x="310445" y="1825977"/>
                  <a:pt x="635000" y="1924755"/>
                </a:cubicBezTo>
                <a:cubicBezTo>
                  <a:pt x="959556" y="2023533"/>
                  <a:pt x="1961445" y="1035755"/>
                  <a:pt x="2650067" y="739422"/>
                </a:cubicBezTo>
                <a:close/>
              </a:path>
            </a:pathLst>
          </a:custGeom>
          <a:noFill/>
          <a:ln cap="flat" cmpd="sng" w="93225">
            <a:solidFill>
              <a:srgbClr val="A3638F"/>
            </a:solidFill>
            <a:prstDash val="solid"/>
            <a:round/>
            <a:headEnd len="sm" w="sm" type="none"/>
            <a:tailEnd len="sm" w="sm" type="none"/>
          </a:ln>
        </p:spPr>
        <p:txBody>
          <a:bodyPr anchorCtr="0" anchor="ctr" bIns="55925" lIns="111825" spcFirstLastPara="1" rIns="111825" wrap="square" tIns="55925">
            <a:noAutofit/>
          </a:bodyPr>
          <a:lstStyle/>
          <a:p>
            <a:pPr indent="0" lvl="0" marL="0" marR="0" rtl="0" algn="ctr">
              <a:spcBef>
                <a:spcPts val="0"/>
              </a:spcBef>
              <a:spcAft>
                <a:spcPts val="0"/>
              </a:spcAft>
              <a:buNone/>
            </a:pPr>
            <a:r>
              <a:t/>
            </a:r>
            <a:endParaRPr sz="2202">
              <a:solidFill>
                <a:srgbClr val="434343"/>
              </a:solidFill>
              <a:latin typeface="Calibri"/>
              <a:ea typeface="Calibri"/>
              <a:cs typeface="Calibri"/>
              <a:sym typeface="Calibri"/>
            </a:endParaRPr>
          </a:p>
        </p:txBody>
      </p:sp>
      <p:sp>
        <p:nvSpPr>
          <p:cNvPr id="1969" name="Google Shape;1969;p167"/>
          <p:cNvSpPr/>
          <p:nvPr/>
        </p:nvSpPr>
        <p:spPr>
          <a:xfrm>
            <a:off x="4285650" y="2285406"/>
            <a:ext cx="572700" cy="572700"/>
          </a:xfrm>
          <a:prstGeom prst="ellipse">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970" name="Google Shape;1970;p167"/>
          <p:cNvSpPr/>
          <p:nvPr/>
        </p:nvSpPr>
        <p:spPr>
          <a:xfrm flipH="1" rot="-3835506">
            <a:off x="1103875" y="643706"/>
            <a:ext cx="794693" cy="1162858"/>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1971" name="Google Shape;1971;p167"/>
          <p:cNvSpPr/>
          <p:nvPr/>
        </p:nvSpPr>
        <p:spPr>
          <a:xfrm flipH="1" rot="6920052">
            <a:off x="1587025" y="3792395"/>
            <a:ext cx="794690" cy="1162874"/>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1972" name="Google Shape;1972;p167"/>
          <p:cNvSpPr txBox="1"/>
          <p:nvPr/>
        </p:nvSpPr>
        <p:spPr>
          <a:xfrm>
            <a:off x="1742766" y="2285409"/>
            <a:ext cx="160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Recruit resources</a:t>
            </a:r>
            <a:endParaRPr b="1" sz="1800">
              <a:solidFill>
                <a:srgbClr val="434343"/>
              </a:solidFill>
              <a:latin typeface="Montserrat"/>
              <a:ea typeface="Montserrat"/>
              <a:cs typeface="Montserrat"/>
              <a:sym typeface="Montserrat"/>
            </a:endParaRPr>
          </a:p>
        </p:txBody>
      </p:sp>
      <p:sp>
        <p:nvSpPr>
          <p:cNvPr id="1973" name="Google Shape;1973;p167"/>
          <p:cNvSpPr txBox="1"/>
          <p:nvPr/>
        </p:nvSpPr>
        <p:spPr>
          <a:xfrm>
            <a:off x="5797145" y="2285409"/>
            <a:ext cx="160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Deploy resources</a:t>
            </a:r>
            <a:endParaRPr b="1" sz="1800">
              <a:solidFill>
                <a:srgbClr val="434343"/>
              </a:solidFill>
              <a:latin typeface="Montserrat"/>
              <a:ea typeface="Montserrat"/>
              <a:cs typeface="Montserrat"/>
              <a:sym typeface="Montserrat"/>
            </a:endParaRPr>
          </a:p>
        </p:txBody>
      </p:sp>
      <p:sp>
        <p:nvSpPr>
          <p:cNvPr id="1974" name="Google Shape;1974;p167"/>
          <p:cNvSpPr txBox="1"/>
          <p:nvPr/>
        </p:nvSpPr>
        <p:spPr>
          <a:xfrm>
            <a:off x="3558453" y="3574309"/>
            <a:ext cx="2027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Commitment</a:t>
            </a:r>
            <a:endParaRPr b="1" sz="1800">
              <a:solidFill>
                <a:srgbClr val="5E0942"/>
              </a:solidFill>
              <a:latin typeface="Montserrat"/>
              <a:ea typeface="Montserrat"/>
              <a:cs typeface="Montserrat"/>
              <a:sym typeface="Montserrat"/>
            </a:endParaRPr>
          </a:p>
        </p:txBody>
      </p:sp>
      <p:sp>
        <p:nvSpPr>
          <p:cNvPr id="1975" name="Google Shape;1975;p167"/>
          <p:cNvSpPr txBox="1"/>
          <p:nvPr/>
        </p:nvSpPr>
        <p:spPr>
          <a:xfrm rot="-5183643">
            <a:off x="424947" y="2460609"/>
            <a:ext cx="2027213" cy="67724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006A71"/>
                </a:solidFill>
                <a:latin typeface="Montserrat"/>
                <a:ea typeface="Montserrat"/>
                <a:cs typeface="Montserrat"/>
                <a:sym typeface="Montserrat"/>
              </a:rPr>
              <a:t>Relationship Building</a:t>
            </a:r>
            <a:endParaRPr b="1" sz="1600">
              <a:solidFill>
                <a:srgbClr val="006A71"/>
              </a:solidFill>
              <a:latin typeface="Montserrat"/>
              <a:ea typeface="Montserrat"/>
              <a:cs typeface="Montserrat"/>
              <a:sym typeface="Montserrat"/>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1979" name="Shape 1979"/>
        <p:cNvGrpSpPr/>
        <p:nvPr/>
      </p:nvGrpSpPr>
      <p:grpSpPr>
        <a:xfrm>
          <a:off x="0" y="0"/>
          <a:ext cx="0" cy="0"/>
          <a:chOff x="0" y="0"/>
          <a:chExt cx="0" cy="0"/>
        </a:xfrm>
      </p:grpSpPr>
      <p:sp>
        <p:nvSpPr>
          <p:cNvPr id="1980" name="Google Shape;1980;p168"/>
          <p:cNvSpPr/>
          <p:nvPr/>
        </p:nvSpPr>
        <p:spPr>
          <a:xfrm>
            <a:off x="4339050" y="2603775"/>
            <a:ext cx="465900" cy="932100"/>
          </a:xfrm>
          <a:prstGeom prst="downArrow">
            <a:avLst>
              <a:gd fmla="val 50000" name="adj1"/>
              <a:gd fmla="val 50000" name="adj2"/>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981" name="Google Shape;1981;p168"/>
          <p:cNvSpPr/>
          <p:nvPr/>
        </p:nvSpPr>
        <p:spPr>
          <a:xfrm>
            <a:off x="804298" y="1052673"/>
            <a:ext cx="8339668" cy="3450590"/>
          </a:xfrm>
          <a:custGeom>
            <a:rect b="b" l="l" r="r" t="t"/>
            <a:pathLst>
              <a:path extrusionOk="0" h="3539067" w="6671734">
                <a:moveTo>
                  <a:pt x="2988733" y="1555045"/>
                </a:moveTo>
                <a:cubicBezTo>
                  <a:pt x="3927122" y="879123"/>
                  <a:pt x="4865511" y="203201"/>
                  <a:pt x="5410200" y="386645"/>
                </a:cubicBezTo>
                <a:cubicBezTo>
                  <a:pt x="5954889" y="570089"/>
                  <a:pt x="6671734" y="2466622"/>
                  <a:pt x="6256867" y="2655711"/>
                </a:cubicBezTo>
                <a:cubicBezTo>
                  <a:pt x="5842000" y="2844800"/>
                  <a:pt x="3900311" y="1913467"/>
                  <a:pt x="2921000" y="1521178"/>
                </a:cubicBezTo>
                <a:cubicBezTo>
                  <a:pt x="1941689" y="1128889"/>
                  <a:pt x="762000" y="0"/>
                  <a:pt x="381000" y="301978"/>
                </a:cubicBezTo>
                <a:cubicBezTo>
                  <a:pt x="0" y="603956"/>
                  <a:pt x="189089" y="3127023"/>
                  <a:pt x="635000" y="3333045"/>
                </a:cubicBezTo>
                <a:cubicBezTo>
                  <a:pt x="1080911" y="3539067"/>
                  <a:pt x="3056467" y="1538111"/>
                  <a:pt x="3056467" y="1538111"/>
                </a:cubicBezTo>
                <a:lnTo>
                  <a:pt x="3056467" y="1538111"/>
                </a:lnTo>
              </a:path>
            </a:pathLst>
          </a:custGeom>
          <a:noFill/>
          <a:ln cap="flat" cmpd="sng" w="93225">
            <a:solidFill>
              <a:srgbClr val="A3638F"/>
            </a:solidFill>
            <a:prstDash val="solid"/>
            <a:round/>
            <a:headEnd len="sm" w="sm" type="none"/>
            <a:tailEnd len="sm" w="sm" type="none"/>
          </a:ln>
        </p:spPr>
        <p:txBody>
          <a:bodyPr anchorCtr="0" anchor="ctr" bIns="55925" lIns="111825" spcFirstLastPara="1" rIns="111825" wrap="square" tIns="55925">
            <a:noAutofit/>
          </a:bodyPr>
          <a:lstStyle/>
          <a:p>
            <a:pPr indent="0" lvl="0" marL="0" marR="0" rtl="0" algn="ctr">
              <a:spcBef>
                <a:spcPts val="0"/>
              </a:spcBef>
              <a:spcAft>
                <a:spcPts val="0"/>
              </a:spcAft>
              <a:buNone/>
            </a:pPr>
            <a:r>
              <a:t/>
            </a:r>
            <a:endParaRPr sz="2202">
              <a:solidFill>
                <a:srgbClr val="434343"/>
              </a:solidFill>
              <a:latin typeface="Calibri"/>
              <a:ea typeface="Calibri"/>
              <a:cs typeface="Calibri"/>
              <a:sym typeface="Calibri"/>
            </a:endParaRPr>
          </a:p>
        </p:txBody>
      </p:sp>
      <p:sp>
        <p:nvSpPr>
          <p:cNvPr id="1982" name="Google Shape;1982;p168"/>
          <p:cNvSpPr/>
          <p:nvPr/>
        </p:nvSpPr>
        <p:spPr>
          <a:xfrm>
            <a:off x="1394834" y="1939224"/>
            <a:ext cx="6828600" cy="1720003"/>
          </a:xfrm>
          <a:custGeom>
            <a:rect b="b" l="l" r="r" t="t"/>
            <a:pathLst>
              <a:path extrusionOk="0" h="2023533" w="5726289">
                <a:moveTo>
                  <a:pt x="2650067" y="739422"/>
                </a:moveTo>
                <a:cubicBezTo>
                  <a:pt x="3338689" y="443089"/>
                  <a:pt x="4365978" y="0"/>
                  <a:pt x="4766733" y="146755"/>
                </a:cubicBezTo>
                <a:cubicBezTo>
                  <a:pt x="5167488" y="293510"/>
                  <a:pt x="5726289" y="1622777"/>
                  <a:pt x="5054600" y="1619955"/>
                </a:cubicBezTo>
                <a:cubicBezTo>
                  <a:pt x="4382911" y="1617133"/>
                  <a:pt x="1473200" y="79022"/>
                  <a:pt x="736600" y="129822"/>
                </a:cubicBezTo>
                <a:cubicBezTo>
                  <a:pt x="0" y="180622"/>
                  <a:pt x="310445" y="1825977"/>
                  <a:pt x="635000" y="1924755"/>
                </a:cubicBezTo>
                <a:cubicBezTo>
                  <a:pt x="959556" y="2023533"/>
                  <a:pt x="1961445" y="1035755"/>
                  <a:pt x="2650067" y="739422"/>
                </a:cubicBezTo>
                <a:close/>
              </a:path>
            </a:pathLst>
          </a:custGeom>
          <a:noFill/>
          <a:ln cap="flat" cmpd="sng" w="93225">
            <a:solidFill>
              <a:srgbClr val="A3638F"/>
            </a:solidFill>
            <a:prstDash val="solid"/>
            <a:round/>
            <a:headEnd len="sm" w="sm" type="none"/>
            <a:tailEnd len="sm" w="sm" type="none"/>
          </a:ln>
        </p:spPr>
        <p:txBody>
          <a:bodyPr anchorCtr="0" anchor="ctr" bIns="55925" lIns="111825" spcFirstLastPara="1" rIns="111825" wrap="square" tIns="55925">
            <a:noAutofit/>
          </a:bodyPr>
          <a:lstStyle/>
          <a:p>
            <a:pPr indent="0" lvl="0" marL="0" marR="0" rtl="0" algn="ctr">
              <a:spcBef>
                <a:spcPts val="0"/>
              </a:spcBef>
              <a:spcAft>
                <a:spcPts val="0"/>
              </a:spcAft>
              <a:buNone/>
            </a:pPr>
            <a:r>
              <a:t/>
            </a:r>
            <a:endParaRPr sz="2202">
              <a:solidFill>
                <a:srgbClr val="434343"/>
              </a:solidFill>
              <a:latin typeface="Calibri"/>
              <a:ea typeface="Calibri"/>
              <a:cs typeface="Calibri"/>
              <a:sym typeface="Calibri"/>
            </a:endParaRPr>
          </a:p>
        </p:txBody>
      </p:sp>
      <p:sp>
        <p:nvSpPr>
          <p:cNvPr id="1983" name="Google Shape;1983;p168"/>
          <p:cNvSpPr/>
          <p:nvPr/>
        </p:nvSpPr>
        <p:spPr>
          <a:xfrm>
            <a:off x="4285650" y="2285406"/>
            <a:ext cx="572700" cy="572700"/>
          </a:xfrm>
          <a:prstGeom prst="ellipse">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984" name="Google Shape;1984;p168"/>
          <p:cNvSpPr/>
          <p:nvPr/>
        </p:nvSpPr>
        <p:spPr>
          <a:xfrm flipH="1" rot="-3835506">
            <a:off x="1103875" y="643706"/>
            <a:ext cx="794693" cy="1162858"/>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1985" name="Google Shape;1985;p168"/>
          <p:cNvSpPr/>
          <p:nvPr/>
        </p:nvSpPr>
        <p:spPr>
          <a:xfrm flipH="1" rot="6920052">
            <a:off x="1587025" y="3792395"/>
            <a:ext cx="794690" cy="1162874"/>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1986" name="Google Shape;1986;p168"/>
          <p:cNvSpPr txBox="1"/>
          <p:nvPr/>
        </p:nvSpPr>
        <p:spPr>
          <a:xfrm>
            <a:off x="1742766" y="2285409"/>
            <a:ext cx="160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Recruit resources</a:t>
            </a:r>
            <a:endParaRPr b="1" sz="1800">
              <a:solidFill>
                <a:srgbClr val="434343"/>
              </a:solidFill>
              <a:latin typeface="Montserrat"/>
              <a:ea typeface="Montserrat"/>
              <a:cs typeface="Montserrat"/>
              <a:sym typeface="Montserrat"/>
            </a:endParaRPr>
          </a:p>
        </p:txBody>
      </p:sp>
      <p:sp>
        <p:nvSpPr>
          <p:cNvPr id="1987" name="Google Shape;1987;p168"/>
          <p:cNvSpPr txBox="1"/>
          <p:nvPr/>
        </p:nvSpPr>
        <p:spPr>
          <a:xfrm>
            <a:off x="5797145" y="2285409"/>
            <a:ext cx="160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Deploy resources</a:t>
            </a:r>
            <a:endParaRPr b="1" sz="1800">
              <a:solidFill>
                <a:srgbClr val="434343"/>
              </a:solidFill>
              <a:latin typeface="Montserrat"/>
              <a:ea typeface="Montserrat"/>
              <a:cs typeface="Montserrat"/>
              <a:sym typeface="Montserrat"/>
            </a:endParaRPr>
          </a:p>
        </p:txBody>
      </p:sp>
      <p:sp>
        <p:nvSpPr>
          <p:cNvPr id="1988" name="Google Shape;1988;p168"/>
          <p:cNvSpPr txBox="1"/>
          <p:nvPr/>
        </p:nvSpPr>
        <p:spPr>
          <a:xfrm>
            <a:off x="3558453" y="3574309"/>
            <a:ext cx="2027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Commitment</a:t>
            </a:r>
            <a:endParaRPr b="1" sz="1800">
              <a:solidFill>
                <a:srgbClr val="5E0942"/>
              </a:solidFill>
              <a:latin typeface="Montserrat"/>
              <a:ea typeface="Montserrat"/>
              <a:cs typeface="Montserrat"/>
              <a:sym typeface="Montserrat"/>
            </a:endParaRPr>
          </a:p>
        </p:txBody>
      </p:sp>
      <p:sp>
        <p:nvSpPr>
          <p:cNvPr id="1989" name="Google Shape;1989;p168"/>
          <p:cNvSpPr txBox="1"/>
          <p:nvPr/>
        </p:nvSpPr>
        <p:spPr>
          <a:xfrm rot="3820660">
            <a:off x="6831068" y="2340909"/>
            <a:ext cx="2026969" cy="46166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006A71"/>
                </a:solidFill>
                <a:latin typeface="Montserrat"/>
                <a:ea typeface="Montserrat"/>
                <a:cs typeface="Montserrat"/>
                <a:sym typeface="Montserrat"/>
              </a:rPr>
              <a:t>Strategy</a:t>
            </a:r>
            <a:endParaRPr b="1" sz="1800">
              <a:solidFill>
                <a:srgbClr val="006A71"/>
              </a:solidFill>
              <a:latin typeface="Montserrat"/>
              <a:ea typeface="Montserrat"/>
              <a:cs typeface="Montserrat"/>
              <a:sym typeface="Montserrat"/>
            </a:endParaRPr>
          </a:p>
        </p:txBody>
      </p:sp>
      <p:sp>
        <p:nvSpPr>
          <p:cNvPr id="1990" name="Google Shape;1990;p168"/>
          <p:cNvSpPr txBox="1"/>
          <p:nvPr/>
        </p:nvSpPr>
        <p:spPr>
          <a:xfrm rot="-5183643">
            <a:off x="424947" y="2460609"/>
            <a:ext cx="2027213" cy="67724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006A71"/>
                </a:solidFill>
                <a:latin typeface="Montserrat"/>
                <a:ea typeface="Montserrat"/>
                <a:cs typeface="Montserrat"/>
                <a:sym typeface="Montserrat"/>
              </a:rPr>
              <a:t>Relationship Building</a:t>
            </a:r>
            <a:endParaRPr b="1" sz="1600">
              <a:solidFill>
                <a:srgbClr val="006A71"/>
              </a:solidFill>
              <a:latin typeface="Montserrat"/>
              <a:ea typeface="Montserrat"/>
              <a:cs typeface="Montserrat"/>
              <a:sym typeface="Montserrat"/>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1994" name="Shape 1994"/>
        <p:cNvGrpSpPr/>
        <p:nvPr/>
      </p:nvGrpSpPr>
      <p:grpSpPr>
        <a:xfrm>
          <a:off x="0" y="0"/>
          <a:ext cx="0" cy="0"/>
          <a:chOff x="0" y="0"/>
          <a:chExt cx="0" cy="0"/>
        </a:xfrm>
      </p:grpSpPr>
      <p:sp>
        <p:nvSpPr>
          <p:cNvPr id="1995" name="Google Shape;1995;p169"/>
          <p:cNvSpPr/>
          <p:nvPr/>
        </p:nvSpPr>
        <p:spPr>
          <a:xfrm>
            <a:off x="4339050" y="2603775"/>
            <a:ext cx="465900" cy="932100"/>
          </a:xfrm>
          <a:prstGeom prst="downArrow">
            <a:avLst>
              <a:gd fmla="val 50000" name="adj1"/>
              <a:gd fmla="val 50000" name="adj2"/>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996" name="Google Shape;1996;p169"/>
          <p:cNvSpPr/>
          <p:nvPr/>
        </p:nvSpPr>
        <p:spPr>
          <a:xfrm>
            <a:off x="804298" y="1052673"/>
            <a:ext cx="8339668" cy="3450590"/>
          </a:xfrm>
          <a:custGeom>
            <a:rect b="b" l="l" r="r" t="t"/>
            <a:pathLst>
              <a:path extrusionOk="0" h="3539067" w="6671734">
                <a:moveTo>
                  <a:pt x="2988733" y="1555045"/>
                </a:moveTo>
                <a:cubicBezTo>
                  <a:pt x="3927122" y="879123"/>
                  <a:pt x="4865511" y="203201"/>
                  <a:pt x="5410200" y="386645"/>
                </a:cubicBezTo>
                <a:cubicBezTo>
                  <a:pt x="5954889" y="570089"/>
                  <a:pt x="6671734" y="2466622"/>
                  <a:pt x="6256867" y="2655711"/>
                </a:cubicBezTo>
                <a:cubicBezTo>
                  <a:pt x="5842000" y="2844800"/>
                  <a:pt x="3900311" y="1913467"/>
                  <a:pt x="2921000" y="1521178"/>
                </a:cubicBezTo>
                <a:cubicBezTo>
                  <a:pt x="1941689" y="1128889"/>
                  <a:pt x="762000" y="0"/>
                  <a:pt x="381000" y="301978"/>
                </a:cubicBezTo>
                <a:cubicBezTo>
                  <a:pt x="0" y="603956"/>
                  <a:pt x="189089" y="3127023"/>
                  <a:pt x="635000" y="3333045"/>
                </a:cubicBezTo>
                <a:cubicBezTo>
                  <a:pt x="1080911" y="3539067"/>
                  <a:pt x="3056467" y="1538111"/>
                  <a:pt x="3056467" y="1538111"/>
                </a:cubicBezTo>
                <a:lnTo>
                  <a:pt x="3056467" y="1538111"/>
                </a:lnTo>
              </a:path>
            </a:pathLst>
          </a:custGeom>
          <a:noFill/>
          <a:ln cap="flat" cmpd="sng" w="93225">
            <a:solidFill>
              <a:srgbClr val="A3638F"/>
            </a:solidFill>
            <a:prstDash val="solid"/>
            <a:round/>
            <a:headEnd len="sm" w="sm" type="none"/>
            <a:tailEnd len="sm" w="sm" type="none"/>
          </a:ln>
        </p:spPr>
        <p:txBody>
          <a:bodyPr anchorCtr="0" anchor="ctr" bIns="55925" lIns="111825" spcFirstLastPara="1" rIns="111825" wrap="square" tIns="55925">
            <a:noAutofit/>
          </a:bodyPr>
          <a:lstStyle/>
          <a:p>
            <a:pPr indent="0" lvl="0" marL="0" marR="0" rtl="0" algn="ctr">
              <a:spcBef>
                <a:spcPts val="0"/>
              </a:spcBef>
              <a:spcAft>
                <a:spcPts val="0"/>
              </a:spcAft>
              <a:buNone/>
            </a:pPr>
            <a:r>
              <a:t/>
            </a:r>
            <a:endParaRPr sz="2202">
              <a:solidFill>
                <a:srgbClr val="434343"/>
              </a:solidFill>
              <a:latin typeface="Calibri"/>
              <a:ea typeface="Calibri"/>
              <a:cs typeface="Calibri"/>
              <a:sym typeface="Calibri"/>
            </a:endParaRPr>
          </a:p>
        </p:txBody>
      </p:sp>
      <p:sp>
        <p:nvSpPr>
          <p:cNvPr id="1997" name="Google Shape;1997;p169"/>
          <p:cNvSpPr/>
          <p:nvPr/>
        </p:nvSpPr>
        <p:spPr>
          <a:xfrm>
            <a:off x="1394834" y="1939224"/>
            <a:ext cx="6828600" cy="1720003"/>
          </a:xfrm>
          <a:custGeom>
            <a:rect b="b" l="l" r="r" t="t"/>
            <a:pathLst>
              <a:path extrusionOk="0" h="2023533" w="5726289">
                <a:moveTo>
                  <a:pt x="2650067" y="739422"/>
                </a:moveTo>
                <a:cubicBezTo>
                  <a:pt x="3338689" y="443089"/>
                  <a:pt x="4365978" y="0"/>
                  <a:pt x="4766733" y="146755"/>
                </a:cubicBezTo>
                <a:cubicBezTo>
                  <a:pt x="5167488" y="293510"/>
                  <a:pt x="5726289" y="1622777"/>
                  <a:pt x="5054600" y="1619955"/>
                </a:cubicBezTo>
                <a:cubicBezTo>
                  <a:pt x="4382911" y="1617133"/>
                  <a:pt x="1473200" y="79022"/>
                  <a:pt x="736600" y="129822"/>
                </a:cubicBezTo>
                <a:cubicBezTo>
                  <a:pt x="0" y="180622"/>
                  <a:pt x="310445" y="1825977"/>
                  <a:pt x="635000" y="1924755"/>
                </a:cubicBezTo>
                <a:cubicBezTo>
                  <a:pt x="959556" y="2023533"/>
                  <a:pt x="1961445" y="1035755"/>
                  <a:pt x="2650067" y="739422"/>
                </a:cubicBezTo>
                <a:close/>
              </a:path>
            </a:pathLst>
          </a:custGeom>
          <a:noFill/>
          <a:ln cap="flat" cmpd="sng" w="93225">
            <a:solidFill>
              <a:srgbClr val="A3638F"/>
            </a:solidFill>
            <a:prstDash val="solid"/>
            <a:round/>
            <a:headEnd len="sm" w="sm" type="none"/>
            <a:tailEnd len="sm" w="sm" type="none"/>
          </a:ln>
        </p:spPr>
        <p:txBody>
          <a:bodyPr anchorCtr="0" anchor="ctr" bIns="55925" lIns="111825" spcFirstLastPara="1" rIns="111825" wrap="square" tIns="55925">
            <a:noAutofit/>
          </a:bodyPr>
          <a:lstStyle/>
          <a:p>
            <a:pPr indent="0" lvl="0" marL="0" marR="0" rtl="0" algn="ctr">
              <a:spcBef>
                <a:spcPts val="0"/>
              </a:spcBef>
              <a:spcAft>
                <a:spcPts val="0"/>
              </a:spcAft>
              <a:buNone/>
            </a:pPr>
            <a:r>
              <a:t/>
            </a:r>
            <a:endParaRPr sz="2202">
              <a:solidFill>
                <a:srgbClr val="434343"/>
              </a:solidFill>
              <a:latin typeface="Calibri"/>
              <a:ea typeface="Calibri"/>
              <a:cs typeface="Calibri"/>
              <a:sym typeface="Calibri"/>
            </a:endParaRPr>
          </a:p>
        </p:txBody>
      </p:sp>
      <p:sp>
        <p:nvSpPr>
          <p:cNvPr id="1998" name="Google Shape;1998;p169"/>
          <p:cNvSpPr/>
          <p:nvPr/>
        </p:nvSpPr>
        <p:spPr>
          <a:xfrm>
            <a:off x="4285650" y="2285406"/>
            <a:ext cx="572700" cy="572700"/>
          </a:xfrm>
          <a:prstGeom prst="ellipse">
            <a:avLst/>
          </a:prstGeom>
          <a:solidFill>
            <a:srgbClr val="5E09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999" name="Google Shape;1999;p169"/>
          <p:cNvSpPr/>
          <p:nvPr/>
        </p:nvSpPr>
        <p:spPr>
          <a:xfrm rot="5685769">
            <a:off x="7692203" y="1100564"/>
            <a:ext cx="794700" cy="1162850"/>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2000" name="Google Shape;2000;p169"/>
          <p:cNvSpPr/>
          <p:nvPr/>
        </p:nvSpPr>
        <p:spPr>
          <a:xfrm rot="-7762618">
            <a:off x="7927380" y="3154922"/>
            <a:ext cx="794686" cy="1162833"/>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2001" name="Google Shape;2001;p169"/>
          <p:cNvSpPr/>
          <p:nvPr/>
        </p:nvSpPr>
        <p:spPr>
          <a:xfrm flipH="1" rot="-3835506">
            <a:off x="1103875" y="643706"/>
            <a:ext cx="794693" cy="1162858"/>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2002" name="Google Shape;2002;p169"/>
          <p:cNvSpPr/>
          <p:nvPr/>
        </p:nvSpPr>
        <p:spPr>
          <a:xfrm flipH="1" rot="6920052">
            <a:off x="1587025" y="3792395"/>
            <a:ext cx="794690" cy="1162874"/>
          </a:xfrm>
          <a:custGeom>
            <a:rect b="b" l="l" r="r" t="t"/>
            <a:pathLst>
              <a:path extrusionOk="0" h="11754" w="7846">
                <a:moveTo>
                  <a:pt x="145" y="11754"/>
                </a:moveTo>
                <a:cubicBezTo>
                  <a:pt x="-437" y="7106"/>
                  <a:pt x="3226" y="769"/>
                  <a:pt x="7846" y="0"/>
                </a:cubicBezTo>
              </a:path>
            </a:pathLst>
          </a:custGeom>
          <a:noFill/>
          <a:ln cap="flat" cmpd="sng" w="28575">
            <a:solidFill>
              <a:srgbClr val="006A71"/>
            </a:solidFill>
            <a:prstDash val="solid"/>
            <a:round/>
            <a:headEnd len="med" w="med" type="none"/>
            <a:tailEnd len="med" w="med" type="stealth"/>
          </a:ln>
        </p:spPr>
      </p:sp>
      <p:sp>
        <p:nvSpPr>
          <p:cNvPr id="2003" name="Google Shape;2003;p169"/>
          <p:cNvSpPr txBox="1"/>
          <p:nvPr/>
        </p:nvSpPr>
        <p:spPr>
          <a:xfrm>
            <a:off x="1742766" y="2285409"/>
            <a:ext cx="160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Recruit resources</a:t>
            </a:r>
            <a:endParaRPr b="1" sz="1800">
              <a:solidFill>
                <a:srgbClr val="434343"/>
              </a:solidFill>
              <a:latin typeface="Montserrat"/>
              <a:ea typeface="Montserrat"/>
              <a:cs typeface="Montserrat"/>
              <a:sym typeface="Montserrat"/>
            </a:endParaRPr>
          </a:p>
        </p:txBody>
      </p:sp>
      <p:sp>
        <p:nvSpPr>
          <p:cNvPr id="2004" name="Google Shape;2004;p169"/>
          <p:cNvSpPr txBox="1"/>
          <p:nvPr/>
        </p:nvSpPr>
        <p:spPr>
          <a:xfrm>
            <a:off x="5797145" y="2285409"/>
            <a:ext cx="16041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Deploy resources</a:t>
            </a:r>
            <a:endParaRPr b="1" sz="1800">
              <a:solidFill>
                <a:srgbClr val="434343"/>
              </a:solidFill>
              <a:latin typeface="Montserrat"/>
              <a:ea typeface="Montserrat"/>
              <a:cs typeface="Montserrat"/>
              <a:sym typeface="Montserrat"/>
            </a:endParaRPr>
          </a:p>
        </p:txBody>
      </p:sp>
      <p:sp>
        <p:nvSpPr>
          <p:cNvPr id="2005" name="Google Shape;2005;p169"/>
          <p:cNvSpPr txBox="1"/>
          <p:nvPr/>
        </p:nvSpPr>
        <p:spPr>
          <a:xfrm>
            <a:off x="3558453" y="3574309"/>
            <a:ext cx="2027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5E0942"/>
                </a:solidFill>
                <a:latin typeface="Montserrat"/>
                <a:ea typeface="Montserrat"/>
                <a:cs typeface="Montserrat"/>
                <a:sym typeface="Montserrat"/>
              </a:rPr>
              <a:t>Commitment</a:t>
            </a:r>
            <a:endParaRPr b="1" sz="1800">
              <a:solidFill>
                <a:srgbClr val="5E0942"/>
              </a:solidFill>
              <a:latin typeface="Montserrat"/>
              <a:ea typeface="Montserrat"/>
              <a:cs typeface="Montserrat"/>
              <a:sym typeface="Montserrat"/>
            </a:endParaRPr>
          </a:p>
        </p:txBody>
      </p:sp>
      <p:sp>
        <p:nvSpPr>
          <p:cNvPr id="2006" name="Google Shape;2006;p169"/>
          <p:cNvSpPr txBox="1"/>
          <p:nvPr/>
        </p:nvSpPr>
        <p:spPr>
          <a:xfrm rot="2363450">
            <a:off x="7391750" y="1073641"/>
            <a:ext cx="2027082" cy="461905"/>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006A71"/>
                </a:solidFill>
                <a:latin typeface="Montserrat"/>
                <a:ea typeface="Montserrat"/>
                <a:cs typeface="Montserrat"/>
                <a:sym typeface="Montserrat"/>
              </a:rPr>
              <a:t>Motivation</a:t>
            </a:r>
            <a:endParaRPr b="1" sz="1800">
              <a:solidFill>
                <a:srgbClr val="006A71"/>
              </a:solidFill>
              <a:latin typeface="Montserrat"/>
              <a:ea typeface="Montserrat"/>
              <a:cs typeface="Montserrat"/>
              <a:sym typeface="Montserrat"/>
            </a:endParaRPr>
          </a:p>
        </p:txBody>
      </p:sp>
      <p:sp>
        <p:nvSpPr>
          <p:cNvPr id="2007" name="Google Shape;2007;p169"/>
          <p:cNvSpPr txBox="1"/>
          <p:nvPr/>
        </p:nvSpPr>
        <p:spPr>
          <a:xfrm rot="3820660">
            <a:off x="6831068" y="2340909"/>
            <a:ext cx="2026969" cy="461662"/>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rgbClr val="006A71"/>
                </a:solidFill>
                <a:latin typeface="Montserrat"/>
                <a:ea typeface="Montserrat"/>
                <a:cs typeface="Montserrat"/>
                <a:sym typeface="Montserrat"/>
              </a:rPr>
              <a:t>Strategy</a:t>
            </a:r>
            <a:endParaRPr b="1" sz="1800">
              <a:solidFill>
                <a:srgbClr val="006A71"/>
              </a:solidFill>
              <a:latin typeface="Montserrat"/>
              <a:ea typeface="Montserrat"/>
              <a:cs typeface="Montserrat"/>
              <a:sym typeface="Montserrat"/>
            </a:endParaRPr>
          </a:p>
        </p:txBody>
      </p:sp>
      <p:sp>
        <p:nvSpPr>
          <p:cNvPr id="2008" name="Google Shape;2008;p169"/>
          <p:cNvSpPr txBox="1"/>
          <p:nvPr/>
        </p:nvSpPr>
        <p:spPr>
          <a:xfrm rot="1438008">
            <a:off x="7075896" y="287337"/>
            <a:ext cx="2027291" cy="369363"/>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dk2"/>
                </a:solidFill>
                <a:latin typeface="Montserrat"/>
                <a:ea typeface="Montserrat"/>
                <a:cs typeface="Montserrat"/>
                <a:sym typeface="Montserrat"/>
              </a:rPr>
              <a:t>Public Narrative</a:t>
            </a:r>
            <a:endParaRPr b="1" sz="1200">
              <a:solidFill>
                <a:schemeClr val="dk2"/>
              </a:solidFill>
              <a:latin typeface="Montserrat"/>
              <a:ea typeface="Montserrat"/>
              <a:cs typeface="Montserrat"/>
              <a:sym typeface="Montserrat"/>
            </a:endParaRPr>
          </a:p>
        </p:txBody>
      </p:sp>
      <p:sp>
        <p:nvSpPr>
          <p:cNvPr id="2009" name="Google Shape;2009;p169"/>
          <p:cNvSpPr/>
          <p:nvPr/>
        </p:nvSpPr>
        <p:spPr>
          <a:xfrm flipH="1" rot="1053797">
            <a:off x="8606287" y="833573"/>
            <a:ext cx="544328" cy="783129"/>
          </a:xfrm>
          <a:custGeom>
            <a:rect b="b" l="l" r="r" t="t"/>
            <a:pathLst>
              <a:path extrusionOk="0" h="11754" w="7846">
                <a:moveTo>
                  <a:pt x="145" y="11754"/>
                </a:moveTo>
                <a:cubicBezTo>
                  <a:pt x="-437" y="7106"/>
                  <a:pt x="3226" y="769"/>
                  <a:pt x="7846" y="0"/>
                </a:cubicBezTo>
              </a:path>
            </a:pathLst>
          </a:custGeom>
          <a:noFill/>
          <a:ln cap="flat" cmpd="sng" w="28575">
            <a:solidFill>
              <a:schemeClr val="accent3"/>
            </a:solidFill>
            <a:prstDash val="solid"/>
            <a:round/>
            <a:headEnd len="med" w="med" type="none"/>
            <a:tailEnd len="med" w="med" type="stealth"/>
          </a:ln>
        </p:spPr>
      </p:sp>
      <p:sp>
        <p:nvSpPr>
          <p:cNvPr id="2010" name="Google Shape;2010;p169"/>
          <p:cNvSpPr txBox="1"/>
          <p:nvPr/>
        </p:nvSpPr>
        <p:spPr>
          <a:xfrm rot="-5183643">
            <a:off x="424947" y="2460609"/>
            <a:ext cx="2027213" cy="67724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006A71"/>
                </a:solidFill>
                <a:latin typeface="Montserrat"/>
                <a:ea typeface="Montserrat"/>
                <a:cs typeface="Montserrat"/>
                <a:sym typeface="Montserrat"/>
              </a:rPr>
              <a:t>Relationship Building</a:t>
            </a:r>
            <a:endParaRPr b="1" sz="1600">
              <a:solidFill>
                <a:srgbClr val="006A71"/>
              </a:solidFill>
              <a:latin typeface="Montserrat"/>
              <a:ea typeface="Montserrat"/>
              <a:cs typeface="Montserrat"/>
              <a:sym typeface="Montserrat"/>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4" name="Shape 2014"/>
        <p:cNvGrpSpPr/>
        <p:nvPr/>
      </p:nvGrpSpPr>
      <p:grpSpPr>
        <a:xfrm>
          <a:off x="0" y="0"/>
          <a:ext cx="0" cy="0"/>
          <a:chOff x="0" y="0"/>
          <a:chExt cx="0" cy="0"/>
        </a:xfrm>
      </p:grpSpPr>
      <p:sp>
        <p:nvSpPr>
          <p:cNvPr id="2015" name="Google Shape;2015;p170"/>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1200"/>
              </a:spcAft>
              <a:buNone/>
            </a:pPr>
            <a:r>
              <a:rPr b="1" lang="en" sz="2800" u="sng">
                <a:solidFill>
                  <a:srgbClr val="434343"/>
                </a:solidFill>
              </a:rPr>
              <a:t>Action</a:t>
            </a:r>
            <a:r>
              <a:rPr b="1" lang="en" sz="2800">
                <a:solidFill>
                  <a:srgbClr val="434343"/>
                </a:solidFill>
              </a:rPr>
              <a:t> consists of </a:t>
            </a:r>
            <a:r>
              <a:rPr b="1" lang="en" sz="2800"/>
              <a:t>mobilizing</a:t>
            </a:r>
            <a:r>
              <a:rPr b="1" lang="en" sz="2800">
                <a:solidFill>
                  <a:srgbClr val="434343"/>
                </a:solidFill>
              </a:rPr>
              <a:t> and </a:t>
            </a:r>
            <a:r>
              <a:rPr b="1" lang="en" sz="2800"/>
              <a:t>deploying</a:t>
            </a:r>
            <a:r>
              <a:rPr b="1" lang="en" sz="2800">
                <a:solidFill>
                  <a:srgbClr val="434343"/>
                </a:solidFill>
              </a:rPr>
              <a:t> </a:t>
            </a:r>
            <a:r>
              <a:rPr b="1" lang="en" sz="2800"/>
              <a:t>constituency resources</a:t>
            </a:r>
            <a:r>
              <a:rPr b="1" lang="en" sz="2800">
                <a:solidFill>
                  <a:srgbClr val="434343"/>
                </a:solidFill>
              </a:rPr>
              <a:t> in ways that can create the </a:t>
            </a:r>
            <a:r>
              <a:rPr b="1" lang="en" sz="2800"/>
              <a:t>power</a:t>
            </a:r>
            <a:r>
              <a:rPr b="1" lang="en" sz="2800">
                <a:solidFill>
                  <a:srgbClr val="434343"/>
                </a:solidFill>
              </a:rPr>
              <a:t> needed </a:t>
            </a:r>
            <a:r>
              <a:rPr b="1" lang="en" sz="2800"/>
              <a:t>to win</a:t>
            </a:r>
            <a:r>
              <a:rPr b="1" lang="en" sz="2800">
                <a:solidFill>
                  <a:srgbClr val="434343"/>
                </a:solidFill>
              </a:rPr>
              <a:t>. </a:t>
            </a:r>
            <a:endParaRPr b="1" sz="2800">
              <a:solidFill>
                <a:srgbClr val="434343"/>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19" name="Shape 2019"/>
        <p:cNvGrpSpPr/>
        <p:nvPr/>
      </p:nvGrpSpPr>
      <p:grpSpPr>
        <a:xfrm>
          <a:off x="0" y="0"/>
          <a:ext cx="0" cy="0"/>
          <a:chOff x="0" y="0"/>
          <a:chExt cx="0" cy="0"/>
        </a:xfrm>
      </p:grpSpPr>
      <p:sp>
        <p:nvSpPr>
          <p:cNvPr id="2020" name="Google Shape;2020;p171"/>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434343"/>
                </a:solidFill>
              </a:rPr>
              <a:t>Which scenario makes you want</a:t>
            </a:r>
            <a:br>
              <a:rPr b="1" lang="en" sz="2800">
                <a:solidFill>
                  <a:srgbClr val="434343"/>
                </a:solidFill>
              </a:rPr>
            </a:br>
            <a:r>
              <a:rPr b="1" lang="en" sz="2800">
                <a:solidFill>
                  <a:srgbClr val="434343"/>
                </a:solidFill>
              </a:rPr>
              <a:t>to join an event?</a:t>
            </a:r>
            <a:endParaRPr b="1" sz="2800">
              <a:solidFill>
                <a:srgbClr val="434343"/>
              </a:solidFill>
            </a:endParaRPr>
          </a:p>
          <a:p>
            <a:pPr indent="0" lvl="0" marL="0" rtl="0" algn="ctr">
              <a:spcBef>
                <a:spcPts val="1200"/>
              </a:spcBef>
              <a:spcAft>
                <a:spcPts val="0"/>
              </a:spcAft>
              <a:buNone/>
            </a:pPr>
            <a:r>
              <a:t/>
            </a:r>
            <a:endParaRPr b="1" sz="2800">
              <a:solidFill>
                <a:srgbClr val="434343"/>
              </a:solidFill>
            </a:endParaRPr>
          </a:p>
          <a:p>
            <a:pPr indent="0" lvl="0" marL="0" rtl="0" algn="ctr">
              <a:spcBef>
                <a:spcPts val="1200"/>
              </a:spcBef>
              <a:spcAft>
                <a:spcPts val="0"/>
              </a:spcAft>
              <a:buNone/>
            </a:pPr>
            <a:r>
              <a:t/>
            </a:r>
            <a:endParaRPr b="1" sz="2800">
              <a:solidFill>
                <a:srgbClr val="434343"/>
              </a:solidFill>
            </a:endParaRPr>
          </a:p>
          <a:p>
            <a:pPr indent="0" lvl="0" marL="0" rtl="0" algn="ctr">
              <a:spcBef>
                <a:spcPts val="1200"/>
              </a:spcBef>
              <a:spcAft>
                <a:spcPts val="0"/>
              </a:spcAft>
              <a:buNone/>
            </a:pPr>
            <a:r>
              <a:t/>
            </a:r>
            <a:endParaRPr b="1" sz="2800">
              <a:solidFill>
                <a:srgbClr val="434343"/>
              </a:solidFill>
            </a:endParaRPr>
          </a:p>
          <a:p>
            <a:pPr indent="0" lvl="0" marL="0" rtl="0" algn="ctr">
              <a:spcBef>
                <a:spcPts val="1200"/>
              </a:spcBef>
              <a:spcAft>
                <a:spcPts val="1200"/>
              </a:spcAft>
              <a:buNone/>
            </a:pPr>
            <a:r>
              <a:t/>
            </a:r>
            <a:endParaRPr b="1" sz="2800">
              <a:solidFill>
                <a:srgbClr val="434343"/>
              </a:solidFill>
            </a:endParaRPr>
          </a:p>
        </p:txBody>
      </p:sp>
      <p:sp>
        <p:nvSpPr>
          <p:cNvPr id="2021" name="Google Shape;2021;p171"/>
          <p:cNvSpPr txBox="1"/>
          <p:nvPr/>
        </p:nvSpPr>
        <p:spPr>
          <a:xfrm>
            <a:off x="335550" y="1982150"/>
            <a:ext cx="42366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solidFill>
                  <a:srgbClr val="434343"/>
                </a:solidFill>
                <a:latin typeface="Montserrat"/>
                <a:ea typeface="Montserrat"/>
                <a:cs typeface="Montserrat"/>
                <a:sym typeface="Montserrat"/>
              </a:rPr>
              <a:t>Saw a friend sharing about the event on Instagram…</a:t>
            </a:r>
            <a:endParaRPr sz="2200">
              <a:solidFill>
                <a:srgbClr val="434343"/>
              </a:solidFill>
              <a:latin typeface="Montserrat"/>
              <a:ea typeface="Montserrat"/>
              <a:cs typeface="Montserrat"/>
              <a:sym typeface="Montserrat"/>
            </a:endParaRPr>
          </a:p>
        </p:txBody>
      </p:sp>
      <p:sp>
        <p:nvSpPr>
          <p:cNvPr id="2022" name="Google Shape;2022;p171"/>
          <p:cNvSpPr txBox="1"/>
          <p:nvPr/>
        </p:nvSpPr>
        <p:spPr>
          <a:xfrm>
            <a:off x="4571850" y="1982150"/>
            <a:ext cx="42366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solidFill>
                  <a:srgbClr val="434343"/>
                </a:solidFill>
                <a:latin typeface="Montserrat"/>
                <a:ea typeface="Montserrat"/>
                <a:cs typeface="Montserrat"/>
                <a:sym typeface="Montserrat"/>
              </a:rPr>
              <a:t>A friend asked me directly</a:t>
            </a:r>
            <a:br>
              <a:rPr lang="en" sz="2200">
                <a:solidFill>
                  <a:srgbClr val="434343"/>
                </a:solidFill>
                <a:latin typeface="Montserrat"/>
                <a:ea typeface="Montserrat"/>
                <a:cs typeface="Montserrat"/>
                <a:sym typeface="Montserrat"/>
              </a:rPr>
            </a:br>
            <a:r>
              <a:rPr lang="en" sz="2200">
                <a:solidFill>
                  <a:srgbClr val="434343"/>
                </a:solidFill>
                <a:latin typeface="Montserrat"/>
                <a:ea typeface="Montserrat"/>
                <a:cs typeface="Montserrat"/>
                <a:sym typeface="Montserrat"/>
              </a:rPr>
              <a:t>to attend the event…</a:t>
            </a:r>
            <a:endParaRPr sz="2200">
              <a:solidFill>
                <a:srgbClr val="434343"/>
              </a:solidFill>
              <a:latin typeface="Montserrat"/>
              <a:ea typeface="Montserrat"/>
              <a:cs typeface="Montserrat"/>
              <a:sym typeface="Montserrat"/>
            </a:endParaRPr>
          </a:p>
        </p:txBody>
      </p:sp>
      <p:pic>
        <p:nvPicPr>
          <p:cNvPr descr="woman, holding, black, lg nexus 5 smartphone, people, girl ..." id="2023" name="Google Shape;2023;p171"/>
          <p:cNvPicPr preferRelativeResize="0"/>
          <p:nvPr/>
        </p:nvPicPr>
        <p:blipFill>
          <a:blip r:embed="rId3">
            <a:alphaModFix/>
          </a:blip>
          <a:stretch>
            <a:fillRect/>
          </a:stretch>
        </p:blipFill>
        <p:spPr>
          <a:xfrm>
            <a:off x="1173300" y="3011635"/>
            <a:ext cx="2561100" cy="1704975"/>
          </a:xfrm>
          <a:prstGeom prst="rect">
            <a:avLst/>
          </a:prstGeom>
          <a:noFill/>
          <a:ln>
            <a:noFill/>
          </a:ln>
        </p:spPr>
      </p:pic>
      <p:pic>
        <p:nvPicPr>
          <p:cNvPr id="2024" name="Google Shape;2024;p171" title="Haruka's illustrations for sharing 2.png"/>
          <p:cNvPicPr preferRelativeResize="0"/>
          <p:nvPr/>
        </p:nvPicPr>
        <p:blipFill rotWithShape="1">
          <a:blip r:embed="rId4">
            <a:alphaModFix/>
          </a:blip>
          <a:srcRect b="68977" l="81118" r="6759" t="9470"/>
          <a:stretch/>
        </p:blipFill>
        <p:spPr>
          <a:xfrm>
            <a:off x="5599539" y="3046158"/>
            <a:ext cx="2181216" cy="1635900"/>
          </a:xfrm>
          <a:prstGeom prst="rect">
            <a:avLst/>
          </a:prstGeom>
          <a:noFill/>
          <a:ln>
            <a:noFill/>
          </a:ln>
        </p:spPr>
      </p:pic>
      <p:pic>
        <p:nvPicPr>
          <p:cNvPr id="2025" name="Google Shape;2025;p171" title="Haruka's illustrations for sharing (2).png"/>
          <p:cNvPicPr preferRelativeResize="0"/>
          <p:nvPr/>
        </p:nvPicPr>
        <p:blipFill rotWithShape="1">
          <a:blip r:embed="rId5">
            <a:alphaModFix/>
          </a:blip>
          <a:srcRect b="1534" l="87476" r="544" t="95063"/>
          <a:stretch/>
        </p:blipFill>
        <p:spPr>
          <a:xfrm>
            <a:off x="7937125" y="4339674"/>
            <a:ext cx="1095499" cy="17502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9" name="Shape 2029"/>
        <p:cNvGrpSpPr/>
        <p:nvPr/>
      </p:nvGrpSpPr>
      <p:grpSpPr>
        <a:xfrm>
          <a:off x="0" y="0"/>
          <a:ext cx="0" cy="0"/>
          <a:chOff x="0" y="0"/>
          <a:chExt cx="0" cy="0"/>
        </a:xfrm>
      </p:grpSpPr>
      <p:sp>
        <p:nvSpPr>
          <p:cNvPr id="2030" name="Google Shape;2030;p172"/>
          <p:cNvSpPr txBox="1"/>
          <p:nvPr>
            <p:ph idx="4294967295" type="body"/>
          </p:nvPr>
        </p:nvSpPr>
        <p:spPr>
          <a:xfrm>
            <a:off x="335550" y="426900"/>
            <a:ext cx="8472900" cy="4289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800">
                <a:solidFill>
                  <a:srgbClr val="434343"/>
                </a:solidFill>
              </a:rPr>
              <a:t>A </a:t>
            </a:r>
            <a:r>
              <a:rPr b="1" lang="en" sz="2800">
                <a:solidFill>
                  <a:srgbClr val="5E0942"/>
                </a:solidFill>
              </a:rPr>
              <a:t>commitment</a:t>
            </a:r>
            <a:r>
              <a:rPr b="1" lang="en" sz="2800">
                <a:solidFill>
                  <a:srgbClr val="434343"/>
                </a:solidFill>
              </a:rPr>
              <a:t> is a specific pledge of</a:t>
            </a:r>
            <a:br>
              <a:rPr b="1" lang="en" sz="2800">
                <a:solidFill>
                  <a:srgbClr val="434343"/>
                </a:solidFill>
              </a:rPr>
            </a:br>
            <a:r>
              <a:rPr b="1" lang="en" sz="2800">
                <a:solidFill>
                  <a:srgbClr val="434343"/>
                </a:solidFill>
              </a:rPr>
              <a:t>time, resources and energy</a:t>
            </a:r>
            <a:br>
              <a:rPr b="1" lang="en" sz="2800">
                <a:solidFill>
                  <a:srgbClr val="434343"/>
                </a:solidFill>
              </a:rPr>
            </a:br>
            <a:endParaRPr b="1" sz="1400">
              <a:solidFill>
                <a:srgbClr val="434343"/>
              </a:solidFill>
            </a:endParaRPr>
          </a:p>
          <a:p>
            <a:pPr indent="0" lvl="0" marL="0" rtl="0" algn="ctr">
              <a:spcBef>
                <a:spcPts val="1200"/>
              </a:spcBef>
              <a:spcAft>
                <a:spcPts val="0"/>
              </a:spcAft>
              <a:buNone/>
            </a:pPr>
            <a:r>
              <a:rPr b="1" lang="en" sz="2800">
                <a:solidFill>
                  <a:srgbClr val="434343"/>
                </a:solidFill>
              </a:rPr>
              <a:t>Getting clear commitments is essential</a:t>
            </a:r>
            <a:br>
              <a:rPr b="1" lang="en" sz="2800">
                <a:solidFill>
                  <a:srgbClr val="434343"/>
                </a:solidFill>
              </a:rPr>
            </a:br>
            <a:r>
              <a:rPr b="1" lang="en" sz="2800">
                <a:solidFill>
                  <a:srgbClr val="434343"/>
                </a:solidFill>
              </a:rPr>
              <a:t>in building power</a:t>
            </a:r>
            <a:br>
              <a:rPr b="1" lang="en" sz="2800">
                <a:solidFill>
                  <a:srgbClr val="434343"/>
                </a:solidFill>
              </a:rPr>
            </a:br>
            <a:endParaRPr b="1" sz="1400">
              <a:solidFill>
                <a:srgbClr val="434343"/>
              </a:solidFill>
            </a:endParaRPr>
          </a:p>
          <a:p>
            <a:pPr indent="0" lvl="0" marL="0" rtl="0" algn="ctr">
              <a:spcBef>
                <a:spcPts val="1200"/>
              </a:spcBef>
              <a:spcAft>
                <a:spcPts val="1200"/>
              </a:spcAft>
              <a:buNone/>
            </a:pPr>
            <a:r>
              <a:rPr b="1" lang="en" sz="2800">
                <a:solidFill>
                  <a:srgbClr val="434343"/>
                </a:solidFill>
              </a:rPr>
              <a:t>So </a:t>
            </a:r>
            <a:r>
              <a:rPr b="1" lang="en" sz="2800">
                <a:solidFill>
                  <a:srgbClr val="5E0942"/>
                </a:solidFill>
              </a:rPr>
              <a:t>why are we afraid to ask</a:t>
            </a:r>
            <a:r>
              <a:rPr b="1" lang="en" sz="2800">
                <a:solidFill>
                  <a:srgbClr val="434343"/>
                </a:solidFill>
              </a:rPr>
              <a:t>?</a:t>
            </a:r>
            <a:endParaRPr b="1" sz="2800">
              <a:solidFill>
                <a:srgbClr val="434343"/>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2034" name="Shape 2034"/>
        <p:cNvGrpSpPr/>
        <p:nvPr/>
      </p:nvGrpSpPr>
      <p:grpSpPr>
        <a:xfrm>
          <a:off x="0" y="0"/>
          <a:ext cx="0" cy="0"/>
          <a:chOff x="0" y="0"/>
          <a:chExt cx="0" cy="0"/>
        </a:xfrm>
      </p:grpSpPr>
      <p:sp>
        <p:nvSpPr>
          <p:cNvPr id="2035" name="Google Shape;2035;p17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Fear of rejection and fear of commitment</a:t>
            </a:r>
            <a:endParaRPr/>
          </a:p>
        </p:txBody>
      </p:sp>
      <p:sp>
        <p:nvSpPr>
          <p:cNvPr id="2036" name="Google Shape;2036;p173"/>
          <p:cNvSpPr txBox="1"/>
          <p:nvPr>
            <p:ph idx="1" type="body"/>
          </p:nvPr>
        </p:nvSpPr>
        <p:spPr>
          <a:xfrm>
            <a:off x="311700" y="1152475"/>
            <a:ext cx="7393200" cy="375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The other person might say NO…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rPr lang="en">
                <a:solidFill>
                  <a:srgbClr val="434343"/>
                </a:solidFill>
              </a:rPr>
              <a:t>What </a:t>
            </a:r>
            <a:r>
              <a:rPr b="1" lang="en">
                <a:solidFill>
                  <a:srgbClr val="434343"/>
                </a:solidFill>
              </a:rPr>
              <a:t>type of “NO”</a:t>
            </a:r>
            <a:r>
              <a:rPr lang="en">
                <a:solidFill>
                  <a:srgbClr val="434343"/>
                </a:solidFill>
              </a:rPr>
              <a:t> is it?</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sp>
        <p:nvSpPr>
          <p:cNvPr id="2037" name="Google Shape;2037;p173"/>
          <p:cNvSpPr/>
          <p:nvPr/>
        </p:nvSpPr>
        <p:spPr>
          <a:xfrm>
            <a:off x="2156800" y="1851888"/>
            <a:ext cx="1279200" cy="572700"/>
          </a:xfrm>
          <a:prstGeom prst="wedgeRoundRectCallout">
            <a:avLst>
              <a:gd fmla="val 9529" name="adj1"/>
              <a:gd fmla="val 80474"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now</a:t>
            </a:r>
            <a:endParaRPr sz="1600">
              <a:solidFill>
                <a:srgbClr val="434343"/>
              </a:solidFill>
              <a:latin typeface="Montserrat"/>
              <a:ea typeface="Montserrat"/>
              <a:cs typeface="Montserrat"/>
              <a:sym typeface="Montserrat"/>
            </a:endParaRPr>
          </a:p>
        </p:txBody>
      </p:sp>
      <p:sp>
        <p:nvSpPr>
          <p:cNvPr id="2038" name="Google Shape;2038;p173"/>
          <p:cNvSpPr/>
          <p:nvPr/>
        </p:nvSpPr>
        <p:spPr>
          <a:xfrm>
            <a:off x="3645425" y="2122863"/>
            <a:ext cx="1279200" cy="572700"/>
          </a:xfrm>
          <a:prstGeom prst="wedgeRoundRectCallout">
            <a:avLst>
              <a:gd fmla="val -64292" name="adj1"/>
              <a:gd fmla="val 4008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that</a:t>
            </a:r>
            <a:endParaRPr sz="1600">
              <a:solidFill>
                <a:srgbClr val="434343"/>
              </a:solidFill>
              <a:latin typeface="Montserrat"/>
              <a:ea typeface="Montserrat"/>
              <a:cs typeface="Montserrat"/>
              <a:sym typeface="Montserrat"/>
            </a:endParaRPr>
          </a:p>
        </p:txBody>
      </p:sp>
      <p:sp>
        <p:nvSpPr>
          <p:cNvPr id="2039" name="Google Shape;2039;p173"/>
          <p:cNvSpPr/>
          <p:nvPr/>
        </p:nvSpPr>
        <p:spPr>
          <a:xfrm>
            <a:off x="3098025" y="2985763"/>
            <a:ext cx="1279200" cy="572700"/>
          </a:xfrm>
          <a:prstGeom prst="wedgeRoundRectCallout">
            <a:avLst>
              <a:gd fmla="val -68304" name="adj1"/>
              <a:gd fmla="val -55738"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at all</a:t>
            </a:r>
            <a:endParaRPr sz="1600">
              <a:solidFill>
                <a:srgbClr val="434343"/>
              </a:solidFill>
              <a:latin typeface="Montserrat"/>
              <a:ea typeface="Montserrat"/>
              <a:cs typeface="Montserrat"/>
              <a:sym typeface="Montserrat"/>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2043" name="Shape 2043"/>
        <p:cNvGrpSpPr/>
        <p:nvPr/>
      </p:nvGrpSpPr>
      <p:grpSpPr>
        <a:xfrm>
          <a:off x="0" y="0"/>
          <a:ext cx="0" cy="0"/>
          <a:chOff x="0" y="0"/>
          <a:chExt cx="0" cy="0"/>
        </a:xfrm>
      </p:grpSpPr>
      <p:sp>
        <p:nvSpPr>
          <p:cNvPr id="2044" name="Google Shape;2044;p17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Fear of rejection and fear of commitment</a:t>
            </a:r>
            <a:endParaRPr/>
          </a:p>
        </p:txBody>
      </p:sp>
      <p:sp>
        <p:nvSpPr>
          <p:cNvPr id="2045" name="Google Shape;2045;p174"/>
          <p:cNvSpPr txBox="1"/>
          <p:nvPr>
            <p:ph idx="1" type="body"/>
          </p:nvPr>
        </p:nvSpPr>
        <p:spPr>
          <a:xfrm>
            <a:off x="311700" y="1152475"/>
            <a:ext cx="7393200" cy="375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The other person might say NO…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rPr lang="en">
                <a:solidFill>
                  <a:srgbClr val="434343"/>
                </a:solidFill>
              </a:rPr>
              <a:t>What </a:t>
            </a:r>
            <a:r>
              <a:rPr b="1" lang="en">
                <a:solidFill>
                  <a:srgbClr val="434343"/>
                </a:solidFill>
              </a:rPr>
              <a:t>type of “NO”</a:t>
            </a:r>
            <a:r>
              <a:rPr lang="en">
                <a:solidFill>
                  <a:srgbClr val="434343"/>
                </a:solidFill>
              </a:rPr>
              <a:t> is it?</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sp>
        <p:nvSpPr>
          <p:cNvPr id="2046" name="Google Shape;2046;p174"/>
          <p:cNvSpPr/>
          <p:nvPr/>
        </p:nvSpPr>
        <p:spPr>
          <a:xfrm>
            <a:off x="2156800" y="1851888"/>
            <a:ext cx="1279200" cy="572700"/>
          </a:xfrm>
          <a:prstGeom prst="wedgeRoundRectCallout">
            <a:avLst>
              <a:gd fmla="val 9529" name="adj1"/>
              <a:gd fmla="val 80474"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now</a:t>
            </a:r>
            <a:endParaRPr sz="1600">
              <a:solidFill>
                <a:srgbClr val="434343"/>
              </a:solidFill>
              <a:latin typeface="Montserrat"/>
              <a:ea typeface="Montserrat"/>
              <a:cs typeface="Montserrat"/>
              <a:sym typeface="Montserrat"/>
            </a:endParaRPr>
          </a:p>
        </p:txBody>
      </p:sp>
      <p:sp>
        <p:nvSpPr>
          <p:cNvPr id="2047" name="Google Shape;2047;p174"/>
          <p:cNvSpPr/>
          <p:nvPr/>
        </p:nvSpPr>
        <p:spPr>
          <a:xfrm>
            <a:off x="3645425" y="2122863"/>
            <a:ext cx="1279200" cy="572700"/>
          </a:xfrm>
          <a:prstGeom prst="wedgeRoundRectCallout">
            <a:avLst>
              <a:gd fmla="val -64292" name="adj1"/>
              <a:gd fmla="val 4008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that</a:t>
            </a:r>
            <a:endParaRPr sz="1600">
              <a:solidFill>
                <a:srgbClr val="434343"/>
              </a:solidFill>
              <a:latin typeface="Montserrat"/>
              <a:ea typeface="Montserrat"/>
              <a:cs typeface="Montserrat"/>
              <a:sym typeface="Montserrat"/>
            </a:endParaRPr>
          </a:p>
        </p:txBody>
      </p:sp>
      <p:sp>
        <p:nvSpPr>
          <p:cNvPr id="2048" name="Google Shape;2048;p174"/>
          <p:cNvSpPr/>
          <p:nvPr/>
        </p:nvSpPr>
        <p:spPr>
          <a:xfrm>
            <a:off x="3098025" y="2985763"/>
            <a:ext cx="1279200" cy="572700"/>
          </a:xfrm>
          <a:prstGeom prst="wedgeRoundRectCallout">
            <a:avLst>
              <a:gd fmla="val -68304" name="adj1"/>
              <a:gd fmla="val -55738"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at all</a:t>
            </a:r>
            <a:endParaRPr sz="1600">
              <a:solidFill>
                <a:srgbClr val="434343"/>
              </a:solidFill>
              <a:latin typeface="Montserrat"/>
              <a:ea typeface="Montserrat"/>
              <a:cs typeface="Montserrat"/>
              <a:sym typeface="Montserrat"/>
            </a:endParaRPr>
          </a:p>
        </p:txBody>
      </p:sp>
      <p:sp>
        <p:nvSpPr>
          <p:cNvPr id="2049" name="Google Shape;2049;p174"/>
          <p:cNvSpPr txBox="1"/>
          <p:nvPr/>
        </p:nvSpPr>
        <p:spPr>
          <a:xfrm>
            <a:off x="311700" y="3991225"/>
            <a:ext cx="46128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800">
                <a:solidFill>
                  <a:srgbClr val="434343"/>
                </a:solidFill>
                <a:latin typeface="Montserrat"/>
                <a:ea typeface="Montserrat"/>
                <a:cs typeface="Montserrat"/>
                <a:sym typeface="Montserrat"/>
              </a:rPr>
              <a:t>Have you ever been asked to join and</a:t>
            </a:r>
            <a:br>
              <a:rPr lang="en" sz="1800">
                <a:solidFill>
                  <a:srgbClr val="434343"/>
                </a:solidFill>
                <a:latin typeface="Montserrat"/>
                <a:ea typeface="Montserrat"/>
                <a:cs typeface="Montserrat"/>
                <a:sym typeface="Montserrat"/>
              </a:rPr>
            </a:br>
            <a:r>
              <a:rPr lang="en" sz="1800">
                <a:solidFill>
                  <a:srgbClr val="434343"/>
                </a:solidFill>
                <a:latin typeface="Montserrat"/>
                <a:ea typeface="Montserrat"/>
                <a:cs typeface="Montserrat"/>
                <a:sym typeface="Montserrat"/>
              </a:rPr>
              <a:t>said “NO” but was glad to be asked?</a:t>
            </a:r>
            <a:endParaRPr>
              <a:solidFill>
                <a:srgbClr val="434343"/>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EFE7EC"/>
        </a:solidFill>
      </p:bgPr>
    </p:bg>
    <p:spTree>
      <p:nvGrpSpPr>
        <p:cNvPr id="2053" name="Shape 2053"/>
        <p:cNvGrpSpPr/>
        <p:nvPr/>
      </p:nvGrpSpPr>
      <p:grpSpPr>
        <a:xfrm>
          <a:off x="0" y="0"/>
          <a:ext cx="0" cy="0"/>
          <a:chOff x="0" y="0"/>
          <a:chExt cx="0" cy="0"/>
        </a:xfrm>
      </p:grpSpPr>
      <p:sp>
        <p:nvSpPr>
          <p:cNvPr id="2054" name="Google Shape;2054;p17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Fear of rejection and fear of commitment</a:t>
            </a:r>
            <a:endParaRPr/>
          </a:p>
        </p:txBody>
      </p:sp>
      <p:sp>
        <p:nvSpPr>
          <p:cNvPr id="2055" name="Google Shape;2055;p175"/>
          <p:cNvSpPr txBox="1"/>
          <p:nvPr>
            <p:ph idx="1" type="body"/>
          </p:nvPr>
        </p:nvSpPr>
        <p:spPr>
          <a:xfrm>
            <a:off x="311700" y="1152475"/>
            <a:ext cx="7393200" cy="375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434343"/>
                </a:solidFill>
              </a:rPr>
              <a:t>The other person might say NO…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rPr lang="en">
                <a:solidFill>
                  <a:srgbClr val="434343"/>
                </a:solidFill>
              </a:rPr>
              <a:t>What </a:t>
            </a:r>
            <a:r>
              <a:rPr b="1" lang="en">
                <a:solidFill>
                  <a:srgbClr val="434343"/>
                </a:solidFill>
              </a:rPr>
              <a:t>type of “NO”</a:t>
            </a:r>
            <a:r>
              <a:rPr lang="en">
                <a:solidFill>
                  <a:srgbClr val="434343"/>
                </a:solidFill>
              </a:rPr>
              <a:t> is it?</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0"/>
              </a:spcAft>
              <a:buNone/>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pic>
        <p:nvPicPr>
          <p:cNvPr id="2056" name="Google Shape;2056;p175"/>
          <p:cNvPicPr preferRelativeResize="0"/>
          <p:nvPr/>
        </p:nvPicPr>
        <p:blipFill rotWithShape="1">
          <a:blip r:embed="rId3">
            <a:alphaModFix/>
          </a:blip>
          <a:srcRect b="0" l="0" r="1691" t="0"/>
          <a:stretch/>
        </p:blipFill>
        <p:spPr>
          <a:xfrm>
            <a:off x="5076825" y="1630400"/>
            <a:ext cx="3223125" cy="2903400"/>
          </a:xfrm>
          <a:prstGeom prst="rect">
            <a:avLst/>
          </a:prstGeom>
          <a:noFill/>
          <a:ln>
            <a:noFill/>
          </a:ln>
        </p:spPr>
      </p:pic>
      <p:sp>
        <p:nvSpPr>
          <p:cNvPr id="2057" name="Google Shape;2057;p175"/>
          <p:cNvSpPr/>
          <p:nvPr/>
        </p:nvSpPr>
        <p:spPr>
          <a:xfrm>
            <a:off x="2156800" y="1851888"/>
            <a:ext cx="1279200" cy="572700"/>
          </a:xfrm>
          <a:prstGeom prst="wedgeRoundRectCallout">
            <a:avLst>
              <a:gd fmla="val 9529" name="adj1"/>
              <a:gd fmla="val 80474"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now</a:t>
            </a:r>
            <a:endParaRPr sz="1600">
              <a:solidFill>
                <a:srgbClr val="434343"/>
              </a:solidFill>
              <a:latin typeface="Montserrat"/>
              <a:ea typeface="Montserrat"/>
              <a:cs typeface="Montserrat"/>
              <a:sym typeface="Montserrat"/>
            </a:endParaRPr>
          </a:p>
        </p:txBody>
      </p:sp>
      <p:sp>
        <p:nvSpPr>
          <p:cNvPr id="2058" name="Google Shape;2058;p175"/>
          <p:cNvSpPr/>
          <p:nvPr/>
        </p:nvSpPr>
        <p:spPr>
          <a:xfrm>
            <a:off x="3645425" y="2122863"/>
            <a:ext cx="1279200" cy="572700"/>
          </a:xfrm>
          <a:prstGeom prst="wedgeRoundRectCallout">
            <a:avLst>
              <a:gd fmla="val -64292" name="adj1"/>
              <a:gd fmla="val 40086"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that</a:t>
            </a:r>
            <a:endParaRPr sz="1600">
              <a:solidFill>
                <a:srgbClr val="434343"/>
              </a:solidFill>
              <a:latin typeface="Montserrat"/>
              <a:ea typeface="Montserrat"/>
              <a:cs typeface="Montserrat"/>
              <a:sym typeface="Montserrat"/>
            </a:endParaRPr>
          </a:p>
        </p:txBody>
      </p:sp>
      <p:sp>
        <p:nvSpPr>
          <p:cNvPr id="2059" name="Google Shape;2059;p175"/>
          <p:cNvSpPr/>
          <p:nvPr/>
        </p:nvSpPr>
        <p:spPr>
          <a:xfrm>
            <a:off x="3098025" y="2985763"/>
            <a:ext cx="1279200" cy="572700"/>
          </a:xfrm>
          <a:prstGeom prst="wedgeRoundRectCallout">
            <a:avLst>
              <a:gd fmla="val -68304" name="adj1"/>
              <a:gd fmla="val -55738" name="adj2"/>
              <a:gd fmla="val 0" name="adj3"/>
            </a:avLst>
          </a:prstGeom>
          <a:solidFill>
            <a:srgbClr val="EFEFEF"/>
          </a:solidFill>
          <a:ln cap="flat" cmpd="sng" w="952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434343"/>
                </a:solidFill>
                <a:latin typeface="Montserrat"/>
                <a:ea typeface="Montserrat"/>
                <a:cs typeface="Montserrat"/>
                <a:sym typeface="Montserrat"/>
              </a:rPr>
              <a:t>Not at all</a:t>
            </a:r>
            <a:endParaRPr sz="1600">
              <a:solidFill>
                <a:srgbClr val="434343"/>
              </a:solidFill>
              <a:latin typeface="Montserrat"/>
              <a:ea typeface="Montserrat"/>
              <a:cs typeface="Montserrat"/>
              <a:sym typeface="Montserrat"/>
            </a:endParaRPr>
          </a:p>
        </p:txBody>
      </p:sp>
      <p:sp>
        <p:nvSpPr>
          <p:cNvPr id="2060" name="Google Shape;2060;p175"/>
          <p:cNvSpPr txBox="1"/>
          <p:nvPr/>
        </p:nvSpPr>
        <p:spPr>
          <a:xfrm>
            <a:off x="5076825" y="1152475"/>
            <a:ext cx="30000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800">
                <a:solidFill>
                  <a:srgbClr val="434343"/>
                </a:solidFill>
                <a:latin typeface="Montserrat"/>
                <a:ea typeface="Montserrat"/>
                <a:cs typeface="Montserrat"/>
                <a:sym typeface="Montserrat"/>
              </a:rPr>
              <a:t>or YES…!</a:t>
            </a:r>
            <a:endParaRPr>
              <a:solidFill>
                <a:srgbClr val="434343"/>
              </a:solidFill>
            </a:endParaRPr>
          </a:p>
        </p:txBody>
      </p:sp>
      <p:sp>
        <p:nvSpPr>
          <p:cNvPr id="2061" name="Google Shape;2061;p175"/>
          <p:cNvSpPr txBox="1"/>
          <p:nvPr/>
        </p:nvSpPr>
        <p:spPr>
          <a:xfrm>
            <a:off x="311700" y="3991225"/>
            <a:ext cx="46128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800">
                <a:solidFill>
                  <a:srgbClr val="434343"/>
                </a:solidFill>
                <a:latin typeface="Montserrat"/>
                <a:ea typeface="Montserrat"/>
                <a:cs typeface="Montserrat"/>
                <a:sym typeface="Montserrat"/>
              </a:rPr>
              <a:t>Have you ever been asked to join and</a:t>
            </a:r>
            <a:br>
              <a:rPr lang="en" sz="1800">
                <a:solidFill>
                  <a:srgbClr val="434343"/>
                </a:solidFill>
                <a:latin typeface="Montserrat"/>
                <a:ea typeface="Montserrat"/>
                <a:cs typeface="Montserrat"/>
                <a:sym typeface="Montserrat"/>
              </a:rPr>
            </a:br>
            <a:r>
              <a:rPr lang="en" sz="1800">
                <a:solidFill>
                  <a:srgbClr val="434343"/>
                </a:solidFill>
                <a:latin typeface="Montserrat"/>
                <a:ea typeface="Montserrat"/>
                <a:cs typeface="Montserrat"/>
                <a:sym typeface="Montserrat"/>
              </a:rPr>
              <a:t>said “NO” but was glad to be asked?</a:t>
            </a:r>
            <a:endParaRPr>
              <a:solidFill>
                <a:srgbClr val="434343"/>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0F1"/>
        </a:solidFill>
      </p:bgPr>
    </p:bg>
    <p:spTree>
      <p:nvGrpSpPr>
        <p:cNvPr id="2065" name="Shape 2065"/>
        <p:cNvGrpSpPr/>
        <p:nvPr/>
      </p:nvGrpSpPr>
      <p:grpSpPr>
        <a:xfrm>
          <a:off x="0" y="0"/>
          <a:ext cx="0" cy="0"/>
          <a:chOff x="0" y="0"/>
          <a:chExt cx="0" cy="0"/>
        </a:xfrm>
      </p:grpSpPr>
      <p:sp>
        <p:nvSpPr>
          <p:cNvPr id="2066" name="Google Shape;2066;p17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4C’s: four steps to meaningful commitments</a:t>
            </a:r>
            <a:endParaRPr/>
          </a:p>
        </p:txBody>
      </p:sp>
      <p:cxnSp>
        <p:nvCxnSpPr>
          <p:cNvPr id="2067" name="Google Shape;2067;p176"/>
          <p:cNvCxnSpPr/>
          <p:nvPr/>
        </p:nvCxnSpPr>
        <p:spPr>
          <a:xfrm>
            <a:off x="311690" y="1993172"/>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068" name="Google Shape;2068;p176"/>
          <p:cNvCxnSpPr/>
          <p:nvPr/>
        </p:nvCxnSpPr>
        <p:spPr>
          <a:xfrm>
            <a:off x="311690" y="2906855"/>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069" name="Google Shape;2069;p176"/>
          <p:cNvCxnSpPr/>
          <p:nvPr/>
        </p:nvCxnSpPr>
        <p:spPr>
          <a:xfrm>
            <a:off x="311690" y="3820514"/>
            <a:ext cx="8520600" cy="0"/>
          </a:xfrm>
          <a:prstGeom prst="straightConnector1">
            <a:avLst/>
          </a:prstGeom>
          <a:noFill/>
          <a:ln cap="flat" cmpd="sng" w="9525">
            <a:solidFill>
              <a:srgbClr val="434343"/>
            </a:solidFill>
            <a:prstDash val="dash"/>
            <a:round/>
            <a:headEnd len="med" w="med" type="none"/>
            <a:tailEnd len="med" w="med" type="none"/>
          </a:ln>
        </p:spPr>
      </p:cxnSp>
      <p:grpSp>
        <p:nvGrpSpPr>
          <p:cNvPr id="2070" name="Google Shape;2070;p176"/>
          <p:cNvGrpSpPr/>
          <p:nvPr/>
        </p:nvGrpSpPr>
        <p:grpSpPr>
          <a:xfrm>
            <a:off x="1013263" y="1050075"/>
            <a:ext cx="7721413" cy="923400"/>
            <a:chOff x="1004850" y="897675"/>
            <a:chExt cx="7721413" cy="923400"/>
          </a:xfrm>
        </p:grpSpPr>
        <p:sp>
          <p:nvSpPr>
            <p:cNvPr id="2071" name="Google Shape;2071;p176"/>
            <p:cNvSpPr txBox="1"/>
            <p:nvPr/>
          </p:nvSpPr>
          <p:spPr>
            <a:xfrm>
              <a:off x="4677763" y="963425"/>
              <a:ext cx="4048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Communicate </a:t>
              </a:r>
              <a:r>
                <a:rPr b="1" lang="en">
                  <a:solidFill>
                    <a:srgbClr val="434343"/>
                  </a:solidFill>
                  <a:latin typeface="Montserrat"/>
                  <a:ea typeface="Montserrat"/>
                  <a:cs typeface="Montserrat"/>
                  <a:sym typeface="Montserrat"/>
                </a:rPr>
                <a:t>why</a:t>
              </a:r>
              <a:r>
                <a:rPr lang="en">
                  <a:solidFill>
                    <a:srgbClr val="434343"/>
                  </a:solidFill>
                  <a:latin typeface="Montserrat"/>
                  <a:ea typeface="Montserrat"/>
                  <a:cs typeface="Montserrat"/>
                  <a:sym typeface="Montserrat"/>
                </a:rPr>
                <a:t> you care about this issue and </a:t>
              </a:r>
              <a:r>
                <a:rPr b="1" lang="en">
                  <a:solidFill>
                    <a:srgbClr val="434343"/>
                  </a:solidFill>
                  <a:latin typeface="Montserrat"/>
                  <a:ea typeface="Montserrat"/>
                  <a:cs typeface="Montserrat"/>
                  <a:sym typeface="Montserrat"/>
                </a:rPr>
                <a:t>share experiences</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(Ask the other person questions too!)</a:t>
              </a:r>
              <a:endParaRPr>
                <a:solidFill>
                  <a:srgbClr val="434343"/>
                </a:solidFill>
                <a:latin typeface="Montserrat"/>
                <a:ea typeface="Montserrat"/>
                <a:cs typeface="Montserrat"/>
                <a:sym typeface="Montserrat"/>
              </a:endParaRPr>
            </a:p>
          </p:txBody>
        </p:sp>
        <p:sp>
          <p:nvSpPr>
            <p:cNvPr id="2072" name="Google Shape;2072;p176"/>
            <p:cNvSpPr txBox="1"/>
            <p:nvPr/>
          </p:nvSpPr>
          <p:spPr>
            <a:xfrm>
              <a:off x="1004850" y="89767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Connection</a:t>
              </a:r>
              <a:endParaRPr b="1" sz="2800">
                <a:solidFill>
                  <a:srgbClr val="5E0942"/>
                </a:solidFill>
                <a:latin typeface="Montserrat"/>
                <a:ea typeface="Montserrat"/>
                <a:cs typeface="Montserrat"/>
                <a:sym typeface="Montserrat"/>
              </a:endParaRPr>
            </a:p>
          </p:txBody>
        </p:sp>
      </p:grpSp>
      <p:sp>
        <p:nvSpPr>
          <p:cNvPr id="2073" name="Google Shape;2073;p176"/>
          <p:cNvSpPr txBox="1"/>
          <p:nvPr/>
        </p:nvSpPr>
        <p:spPr>
          <a:xfrm>
            <a:off x="390163" y="1050075"/>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1</a:t>
            </a:r>
            <a:endParaRPr b="1" sz="2200">
              <a:solidFill>
                <a:srgbClr val="434343"/>
              </a:solidFill>
              <a:latin typeface="Montserrat"/>
              <a:ea typeface="Montserrat"/>
              <a:cs typeface="Montserrat"/>
              <a:sym typeface="Montserrat"/>
            </a:endParaRPr>
          </a:p>
        </p:txBody>
      </p:sp>
      <p:sp>
        <p:nvSpPr>
          <p:cNvPr id="2074" name="Google Shape;2074;p176"/>
          <p:cNvSpPr txBox="1"/>
          <p:nvPr/>
        </p:nvSpPr>
        <p:spPr>
          <a:xfrm>
            <a:off x="390163" y="1966002"/>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2</a:t>
            </a:r>
            <a:endParaRPr b="1" sz="2200">
              <a:solidFill>
                <a:srgbClr val="434343"/>
              </a:solidFill>
              <a:latin typeface="Montserrat"/>
              <a:ea typeface="Montserrat"/>
              <a:cs typeface="Montserrat"/>
              <a:sym typeface="Montserrat"/>
            </a:endParaRPr>
          </a:p>
        </p:txBody>
      </p:sp>
      <p:sp>
        <p:nvSpPr>
          <p:cNvPr id="2075" name="Google Shape;2075;p176"/>
          <p:cNvSpPr txBox="1"/>
          <p:nvPr/>
        </p:nvSpPr>
        <p:spPr>
          <a:xfrm>
            <a:off x="390163" y="2881929"/>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3</a:t>
            </a:r>
            <a:endParaRPr b="1" sz="2200">
              <a:solidFill>
                <a:srgbClr val="434343"/>
              </a:solidFill>
              <a:latin typeface="Montserrat"/>
              <a:ea typeface="Montserrat"/>
              <a:cs typeface="Montserrat"/>
              <a:sym typeface="Montserrat"/>
            </a:endParaRPr>
          </a:p>
        </p:txBody>
      </p:sp>
      <p:sp>
        <p:nvSpPr>
          <p:cNvPr id="2076" name="Google Shape;2076;p176"/>
          <p:cNvSpPr txBox="1"/>
          <p:nvPr/>
        </p:nvSpPr>
        <p:spPr>
          <a:xfrm>
            <a:off x="390163" y="3797856"/>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4</a:t>
            </a:r>
            <a:endParaRPr b="1" sz="2200">
              <a:solidFill>
                <a:srgbClr val="434343"/>
              </a:solidFill>
              <a:latin typeface="Montserrat"/>
              <a:ea typeface="Montserrat"/>
              <a:cs typeface="Montserrat"/>
              <a:sym typeface="Montserrat"/>
            </a:endParaRPr>
          </a:p>
        </p:txBody>
      </p:sp>
      <p:sp>
        <p:nvSpPr>
          <p:cNvPr id="2077" name="Google Shape;2077;p176"/>
          <p:cNvSpPr/>
          <p:nvPr/>
        </p:nvSpPr>
        <p:spPr>
          <a:xfrm rot="10800000">
            <a:off x="576763" y="1901822"/>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8" name="Google Shape;2078;p176"/>
          <p:cNvSpPr/>
          <p:nvPr/>
        </p:nvSpPr>
        <p:spPr>
          <a:xfrm rot="10800000">
            <a:off x="576763" y="2815493"/>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9" name="Google Shape;2079;p176"/>
          <p:cNvSpPr/>
          <p:nvPr/>
        </p:nvSpPr>
        <p:spPr>
          <a:xfrm rot="10800000">
            <a:off x="576763" y="3729164"/>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80" name="Google Shape;2080;p176" title="2025 Programs and Tracks (2).png"/>
          <p:cNvPicPr preferRelativeResize="0"/>
          <p:nvPr/>
        </p:nvPicPr>
        <p:blipFill rotWithShape="1">
          <a:blip r:embed="rId3">
            <a:alphaModFix/>
          </a:blip>
          <a:srcRect b="38069" l="45632" r="42550" t="41779"/>
          <a:stretch/>
        </p:blipFill>
        <p:spPr>
          <a:xfrm rot="21914">
            <a:off x="3707534" y="1052619"/>
            <a:ext cx="955546" cy="905664"/>
          </a:xfrm>
          <a:prstGeom prst="rect">
            <a:avLst/>
          </a:prstGeom>
          <a:noFill/>
          <a:ln>
            <a:noFill/>
          </a:ln>
        </p:spPr>
      </p:pic>
      <p:pic>
        <p:nvPicPr>
          <p:cNvPr id="2081" name="Google Shape;2081;p176"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0F1"/>
        </a:solidFill>
      </p:bgPr>
    </p:bg>
    <p:spTree>
      <p:nvGrpSpPr>
        <p:cNvPr id="2085" name="Shape 2085"/>
        <p:cNvGrpSpPr/>
        <p:nvPr/>
      </p:nvGrpSpPr>
      <p:grpSpPr>
        <a:xfrm>
          <a:off x="0" y="0"/>
          <a:ext cx="0" cy="0"/>
          <a:chOff x="0" y="0"/>
          <a:chExt cx="0" cy="0"/>
        </a:xfrm>
      </p:grpSpPr>
      <p:sp>
        <p:nvSpPr>
          <p:cNvPr id="2086" name="Google Shape;2086;p17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4C’s: four steps to meaningful commitments</a:t>
            </a:r>
            <a:endParaRPr/>
          </a:p>
        </p:txBody>
      </p:sp>
      <p:cxnSp>
        <p:nvCxnSpPr>
          <p:cNvPr id="2087" name="Google Shape;2087;p177"/>
          <p:cNvCxnSpPr/>
          <p:nvPr/>
        </p:nvCxnSpPr>
        <p:spPr>
          <a:xfrm>
            <a:off x="311690" y="1993172"/>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088" name="Google Shape;2088;p177"/>
          <p:cNvCxnSpPr/>
          <p:nvPr/>
        </p:nvCxnSpPr>
        <p:spPr>
          <a:xfrm>
            <a:off x="311690" y="2906855"/>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089" name="Google Shape;2089;p177"/>
          <p:cNvCxnSpPr/>
          <p:nvPr/>
        </p:nvCxnSpPr>
        <p:spPr>
          <a:xfrm>
            <a:off x="311690" y="3820514"/>
            <a:ext cx="8520600" cy="0"/>
          </a:xfrm>
          <a:prstGeom prst="straightConnector1">
            <a:avLst/>
          </a:prstGeom>
          <a:noFill/>
          <a:ln cap="flat" cmpd="sng" w="9525">
            <a:solidFill>
              <a:srgbClr val="434343"/>
            </a:solidFill>
            <a:prstDash val="dash"/>
            <a:round/>
            <a:headEnd len="med" w="med" type="none"/>
            <a:tailEnd len="med" w="med" type="none"/>
          </a:ln>
        </p:spPr>
      </p:cxnSp>
      <p:grpSp>
        <p:nvGrpSpPr>
          <p:cNvPr id="2090" name="Google Shape;2090;p177"/>
          <p:cNvGrpSpPr/>
          <p:nvPr/>
        </p:nvGrpSpPr>
        <p:grpSpPr>
          <a:xfrm>
            <a:off x="1013263" y="1050075"/>
            <a:ext cx="7721413" cy="923400"/>
            <a:chOff x="1004850" y="897675"/>
            <a:chExt cx="7721413" cy="923400"/>
          </a:xfrm>
        </p:grpSpPr>
        <p:sp>
          <p:nvSpPr>
            <p:cNvPr id="2091" name="Google Shape;2091;p177"/>
            <p:cNvSpPr txBox="1"/>
            <p:nvPr/>
          </p:nvSpPr>
          <p:spPr>
            <a:xfrm>
              <a:off x="4677763" y="963425"/>
              <a:ext cx="4048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Communicate </a:t>
              </a:r>
              <a:r>
                <a:rPr b="1" lang="en">
                  <a:solidFill>
                    <a:srgbClr val="434343"/>
                  </a:solidFill>
                  <a:latin typeface="Montserrat"/>
                  <a:ea typeface="Montserrat"/>
                  <a:cs typeface="Montserrat"/>
                  <a:sym typeface="Montserrat"/>
                </a:rPr>
                <a:t>why</a:t>
              </a:r>
              <a:r>
                <a:rPr lang="en">
                  <a:solidFill>
                    <a:srgbClr val="434343"/>
                  </a:solidFill>
                  <a:latin typeface="Montserrat"/>
                  <a:ea typeface="Montserrat"/>
                  <a:cs typeface="Montserrat"/>
                  <a:sym typeface="Montserrat"/>
                </a:rPr>
                <a:t> you care about this issue and </a:t>
              </a:r>
              <a:r>
                <a:rPr b="1" lang="en">
                  <a:solidFill>
                    <a:srgbClr val="434343"/>
                  </a:solidFill>
                  <a:latin typeface="Montserrat"/>
                  <a:ea typeface="Montserrat"/>
                  <a:cs typeface="Montserrat"/>
                  <a:sym typeface="Montserrat"/>
                </a:rPr>
                <a:t>share experiences</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(Ask the other person questions too!)</a:t>
              </a:r>
              <a:endParaRPr>
                <a:solidFill>
                  <a:srgbClr val="434343"/>
                </a:solidFill>
                <a:latin typeface="Montserrat"/>
                <a:ea typeface="Montserrat"/>
                <a:cs typeface="Montserrat"/>
                <a:sym typeface="Montserrat"/>
              </a:endParaRPr>
            </a:p>
          </p:txBody>
        </p:sp>
        <p:sp>
          <p:nvSpPr>
            <p:cNvPr id="2092" name="Google Shape;2092;p177"/>
            <p:cNvSpPr txBox="1"/>
            <p:nvPr/>
          </p:nvSpPr>
          <p:spPr>
            <a:xfrm>
              <a:off x="1004850" y="89767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Connection</a:t>
              </a:r>
              <a:endParaRPr b="1" sz="2800">
                <a:solidFill>
                  <a:srgbClr val="5E0942"/>
                </a:solidFill>
                <a:latin typeface="Montserrat"/>
                <a:ea typeface="Montserrat"/>
                <a:cs typeface="Montserrat"/>
                <a:sym typeface="Montserrat"/>
              </a:endParaRPr>
            </a:p>
          </p:txBody>
        </p:sp>
      </p:grpSp>
      <p:sp>
        <p:nvSpPr>
          <p:cNvPr id="2093" name="Google Shape;2093;p177"/>
          <p:cNvSpPr txBox="1"/>
          <p:nvPr/>
        </p:nvSpPr>
        <p:spPr>
          <a:xfrm>
            <a:off x="390163" y="1050075"/>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1</a:t>
            </a:r>
            <a:endParaRPr b="1" sz="2200">
              <a:solidFill>
                <a:srgbClr val="434343"/>
              </a:solidFill>
              <a:latin typeface="Montserrat"/>
              <a:ea typeface="Montserrat"/>
              <a:cs typeface="Montserrat"/>
              <a:sym typeface="Montserrat"/>
            </a:endParaRPr>
          </a:p>
        </p:txBody>
      </p:sp>
      <p:grpSp>
        <p:nvGrpSpPr>
          <p:cNvPr id="2094" name="Google Shape;2094;p177"/>
          <p:cNvGrpSpPr/>
          <p:nvPr/>
        </p:nvGrpSpPr>
        <p:grpSpPr>
          <a:xfrm>
            <a:off x="1012598" y="1966002"/>
            <a:ext cx="7722977" cy="923400"/>
            <a:chOff x="1012598" y="1743725"/>
            <a:chExt cx="7722977" cy="923400"/>
          </a:xfrm>
        </p:grpSpPr>
        <p:sp>
          <p:nvSpPr>
            <p:cNvPr id="2095" name="Google Shape;2095;p177"/>
            <p:cNvSpPr txBox="1"/>
            <p:nvPr/>
          </p:nvSpPr>
          <p:spPr>
            <a:xfrm>
              <a:off x="4686175" y="1815273"/>
              <a:ext cx="40494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Create a sense of </a:t>
              </a:r>
              <a:r>
                <a:rPr b="1" lang="en">
                  <a:solidFill>
                    <a:srgbClr val="434343"/>
                  </a:solidFill>
                  <a:latin typeface="Montserrat"/>
                  <a:ea typeface="Montserrat"/>
                  <a:cs typeface="Montserrat"/>
                  <a:sym typeface="Montserrat"/>
                </a:rPr>
                <a:t>urgency</a:t>
              </a:r>
              <a:r>
                <a:rPr lang="en">
                  <a:solidFill>
                    <a:srgbClr val="434343"/>
                  </a:solidFill>
                  <a:latin typeface="Montserrat"/>
                  <a:ea typeface="Montserrat"/>
                  <a:cs typeface="Montserrat"/>
                  <a:sym typeface="Montserrat"/>
                </a:rPr>
                <a:t>; illustrate the </a:t>
              </a:r>
              <a:r>
                <a:rPr b="1" lang="en">
                  <a:solidFill>
                    <a:srgbClr val="434343"/>
                  </a:solidFill>
                  <a:latin typeface="Montserrat"/>
                  <a:ea typeface="Montserrat"/>
                  <a:cs typeface="Montserrat"/>
                  <a:sym typeface="Montserrat"/>
                </a:rPr>
                <a:t>specific challenge</a:t>
              </a:r>
              <a:r>
                <a:rPr lang="en">
                  <a:solidFill>
                    <a:srgbClr val="434343"/>
                  </a:solidFill>
                  <a:latin typeface="Montserrat"/>
                  <a:ea typeface="Montserrat"/>
                  <a:cs typeface="Montserrat"/>
                  <a:sym typeface="Montserrat"/>
                </a:rPr>
                <a:t>, as well as the </a:t>
              </a:r>
              <a:r>
                <a:rPr b="1" lang="en">
                  <a:solidFill>
                    <a:srgbClr val="434343"/>
                  </a:solidFill>
                  <a:latin typeface="Montserrat"/>
                  <a:ea typeface="Montserrat"/>
                  <a:cs typeface="Montserrat"/>
                  <a:sym typeface="Montserrat"/>
                </a:rPr>
                <a:t>hope </a:t>
              </a:r>
              <a:r>
                <a:rPr lang="en">
                  <a:solidFill>
                    <a:srgbClr val="434343"/>
                  </a:solidFill>
                  <a:latin typeface="Montserrat"/>
                  <a:ea typeface="Montserrat"/>
                  <a:cs typeface="Montserrat"/>
                  <a:sym typeface="Montserrat"/>
                </a:rPr>
                <a:t>(What is possible if we act together?)</a:t>
              </a:r>
              <a:endParaRPr>
                <a:solidFill>
                  <a:srgbClr val="434343"/>
                </a:solidFill>
                <a:latin typeface="Montserrat"/>
                <a:ea typeface="Montserrat"/>
                <a:cs typeface="Montserrat"/>
                <a:sym typeface="Montserrat"/>
              </a:endParaRPr>
            </a:p>
          </p:txBody>
        </p:sp>
        <p:sp>
          <p:nvSpPr>
            <p:cNvPr id="2096" name="Google Shape;2096;p177"/>
            <p:cNvSpPr txBox="1"/>
            <p:nvPr/>
          </p:nvSpPr>
          <p:spPr>
            <a:xfrm>
              <a:off x="1012598" y="174372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Context</a:t>
              </a:r>
              <a:endParaRPr b="1" sz="2800">
                <a:solidFill>
                  <a:srgbClr val="5E0942"/>
                </a:solidFill>
                <a:latin typeface="Montserrat"/>
                <a:ea typeface="Montserrat"/>
                <a:cs typeface="Montserrat"/>
                <a:sym typeface="Montserrat"/>
              </a:endParaRPr>
            </a:p>
          </p:txBody>
        </p:sp>
      </p:grpSp>
      <p:sp>
        <p:nvSpPr>
          <p:cNvPr id="2097" name="Google Shape;2097;p177"/>
          <p:cNvSpPr txBox="1"/>
          <p:nvPr/>
        </p:nvSpPr>
        <p:spPr>
          <a:xfrm>
            <a:off x="390163" y="1966002"/>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2</a:t>
            </a:r>
            <a:endParaRPr b="1" sz="2200">
              <a:solidFill>
                <a:srgbClr val="434343"/>
              </a:solidFill>
              <a:latin typeface="Montserrat"/>
              <a:ea typeface="Montserrat"/>
              <a:cs typeface="Montserrat"/>
              <a:sym typeface="Montserrat"/>
            </a:endParaRPr>
          </a:p>
        </p:txBody>
      </p:sp>
      <p:sp>
        <p:nvSpPr>
          <p:cNvPr id="2098" name="Google Shape;2098;p177"/>
          <p:cNvSpPr txBox="1"/>
          <p:nvPr/>
        </p:nvSpPr>
        <p:spPr>
          <a:xfrm>
            <a:off x="390163" y="2881929"/>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3</a:t>
            </a:r>
            <a:endParaRPr b="1" sz="2200">
              <a:solidFill>
                <a:srgbClr val="434343"/>
              </a:solidFill>
              <a:latin typeface="Montserrat"/>
              <a:ea typeface="Montserrat"/>
              <a:cs typeface="Montserrat"/>
              <a:sym typeface="Montserrat"/>
            </a:endParaRPr>
          </a:p>
        </p:txBody>
      </p:sp>
      <p:sp>
        <p:nvSpPr>
          <p:cNvPr id="2099" name="Google Shape;2099;p177"/>
          <p:cNvSpPr txBox="1"/>
          <p:nvPr/>
        </p:nvSpPr>
        <p:spPr>
          <a:xfrm>
            <a:off x="390163" y="3797856"/>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4</a:t>
            </a:r>
            <a:endParaRPr b="1" sz="2200">
              <a:solidFill>
                <a:srgbClr val="434343"/>
              </a:solidFill>
              <a:latin typeface="Montserrat"/>
              <a:ea typeface="Montserrat"/>
              <a:cs typeface="Montserrat"/>
              <a:sym typeface="Montserrat"/>
            </a:endParaRPr>
          </a:p>
        </p:txBody>
      </p:sp>
      <p:sp>
        <p:nvSpPr>
          <p:cNvPr id="2100" name="Google Shape;2100;p177"/>
          <p:cNvSpPr/>
          <p:nvPr/>
        </p:nvSpPr>
        <p:spPr>
          <a:xfrm rot="10800000">
            <a:off x="576763" y="1901822"/>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1" name="Google Shape;2101;p177"/>
          <p:cNvSpPr/>
          <p:nvPr/>
        </p:nvSpPr>
        <p:spPr>
          <a:xfrm rot="10800000">
            <a:off x="576763" y="2815493"/>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2" name="Google Shape;2102;p177"/>
          <p:cNvSpPr/>
          <p:nvPr/>
        </p:nvSpPr>
        <p:spPr>
          <a:xfrm rot="10800000">
            <a:off x="576763" y="3729164"/>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103" name="Google Shape;2103;p177" title="2025 Programs and Tracks (2).png"/>
          <p:cNvPicPr preferRelativeResize="0"/>
          <p:nvPr/>
        </p:nvPicPr>
        <p:blipFill rotWithShape="1">
          <a:blip r:embed="rId3">
            <a:alphaModFix/>
          </a:blip>
          <a:srcRect b="38069" l="45632" r="42550" t="41779"/>
          <a:stretch/>
        </p:blipFill>
        <p:spPr>
          <a:xfrm rot="21914">
            <a:off x="3707534" y="1052619"/>
            <a:ext cx="955546" cy="905664"/>
          </a:xfrm>
          <a:prstGeom prst="rect">
            <a:avLst/>
          </a:prstGeom>
          <a:noFill/>
          <a:ln>
            <a:noFill/>
          </a:ln>
        </p:spPr>
      </p:pic>
      <p:pic>
        <p:nvPicPr>
          <p:cNvPr id="2104" name="Google Shape;2104;p177" title="2025 Programs and Tracks (2).png"/>
          <p:cNvPicPr preferRelativeResize="0"/>
          <p:nvPr/>
        </p:nvPicPr>
        <p:blipFill rotWithShape="1">
          <a:blip r:embed="rId3">
            <a:alphaModFix/>
          </a:blip>
          <a:srcRect b="37173" l="34425" r="54797" t="41218"/>
          <a:stretch/>
        </p:blipFill>
        <p:spPr>
          <a:xfrm rot="21891">
            <a:off x="3765066" y="1975126"/>
            <a:ext cx="840483" cy="936530"/>
          </a:xfrm>
          <a:prstGeom prst="rect">
            <a:avLst/>
          </a:prstGeom>
          <a:noFill/>
          <a:ln>
            <a:noFill/>
          </a:ln>
        </p:spPr>
      </p:pic>
      <p:pic>
        <p:nvPicPr>
          <p:cNvPr id="2105" name="Google Shape;2105;p177"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0F1"/>
        </a:solidFill>
      </p:bgPr>
    </p:bg>
    <p:spTree>
      <p:nvGrpSpPr>
        <p:cNvPr id="2109" name="Shape 2109"/>
        <p:cNvGrpSpPr/>
        <p:nvPr/>
      </p:nvGrpSpPr>
      <p:grpSpPr>
        <a:xfrm>
          <a:off x="0" y="0"/>
          <a:ext cx="0" cy="0"/>
          <a:chOff x="0" y="0"/>
          <a:chExt cx="0" cy="0"/>
        </a:xfrm>
      </p:grpSpPr>
      <p:sp>
        <p:nvSpPr>
          <p:cNvPr id="2110" name="Google Shape;2110;p17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4C’s: four steps to meaningful commitments</a:t>
            </a:r>
            <a:endParaRPr/>
          </a:p>
        </p:txBody>
      </p:sp>
      <p:cxnSp>
        <p:nvCxnSpPr>
          <p:cNvPr id="2111" name="Google Shape;2111;p178"/>
          <p:cNvCxnSpPr/>
          <p:nvPr/>
        </p:nvCxnSpPr>
        <p:spPr>
          <a:xfrm>
            <a:off x="311690" y="1993172"/>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112" name="Google Shape;2112;p178"/>
          <p:cNvCxnSpPr/>
          <p:nvPr/>
        </p:nvCxnSpPr>
        <p:spPr>
          <a:xfrm>
            <a:off x="311690" y="2906855"/>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113" name="Google Shape;2113;p178"/>
          <p:cNvCxnSpPr/>
          <p:nvPr/>
        </p:nvCxnSpPr>
        <p:spPr>
          <a:xfrm>
            <a:off x="311690" y="3820514"/>
            <a:ext cx="8520600" cy="0"/>
          </a:xfrm>
          <a:prstGeom prst="straightConnector1">
            <a:avLst/>
          </a:prstGeom>
          <a:noFill/>
          <a:ln cap="flat" cmpd="sng" w="9525">
            <a:solidFill>
              <a:srgbClr val="434343"/>
            </a:solidFill>
            <a:prstDash val="dash"/>
            <a:round/>
            <a:headEnd len="med" w="med" type="none"/>
            <a:tailEnd len="med" w="med" type="none"/>
          </a:ln>
        </p:spPr>
      </p:cxnSp>
      <p:grpSp>
        <p:nvGrpSpPr>
          <p:cNvPr id="2114" name="Google Shape;2114;p178"/>
          <p:cNvGrpSpPr/>
          <p:nvPr/>
        </p:nvGrpSpPr>
        <p:grpSpPr>
          <a:xfrm>
            <a:off x="1013263" y="1050075"/>
            <a:ext cx="7721413" cy="923400"/>
            <a:chOff x="1004850" y="897675"/>
            <a:chExt cx="7721413" cy="923400"/>
          </a:xfrm>
        </p:grpSpPr>
        <p:sp>
          <p:nvSpPr>
            <p:cNvPr id="2115" name="Google Shape;2115;p178"/>
            <p:cNvSpPr txBox="1"/>
            <p:nvPr/>
          </p:nvSpPr>
          <p:spPr>
            <a:xfrm>
              <a:off x="4677763" y="963425"/>
              <a:ext cx="4048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Communicate </a:t>
              </a:r>
              <a:r>
                <a:rPr b="1" lang="en">
                  <a:solidFill>
                    <a:srgbClr val="434343"/>
                  </a:solidFill>
                  <a:latin typeface="Montserrat"/>
                  <a:ea typeface="Montserrat"/>
                  <a:cs typeface="Montserrat"/>
                  <a:sym typeface="Montserrat"/>
                </a:rPr>
                <a:t>why</a:t>
              </a:r>
              <a:r>
                <a:rPr lang="en">
                  <a:solidFill>
                    <a:srgbClr val="434343"/>
                  </a:solidFill>
                  <a:latin typeface="Montserrat"/>
                  <a:ea typeface="Montserrat"/>
                  <a:cs typeface="Montserrat"/>
                  <a:sym typeface="Montserrat"/>
                </a:rPr>
                <a:t> you care about this issue and </a:t>
              </a:r>
              <a:r>
                <a:rPr b="1" lang="en">
                  <a:solidFill>
                    <a:srgbClr val="434343"/>
                  </a:solidFill>
                  <a:latin typeface="Montserrat"/>
                  <a:ea typeface="Montserrat"/>
                  <a:cs typeface="Montserrat"/>
                  <a:sym typeface="Montserrat"/>
                </a:rPr>
                <a:t>share experiences</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(Ask the other person questions too!)</a:t>
              </a:r>
              <a:endParaRPr>
                <a:solidFill>
                  <a:srgbClr val="434343"/>
                </a:solidFill>
                <a:latin typeface="Montserrat"/>
                <a:ea typeface="Montserrat"/>
                <a:cs typeface="Montserrat"/>
                <a:sym typeface="Montserrat"/>
              </a:endParaRPr>
            </a:p>
          </p:txBody>
        </p:sp>
        <p:sp>
          <p:nvSpPr>
            <p:cNvPr id="2116" name="Google Shape;2116;p178"/>
            <p:cNvSpPr txBox="1"/>
            <p:nvPr/>
          </p:nvSpPr>
          <p:spPr>
            <a:xfrm>
              <a:off x="1004850" y="89767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Connection</a:t>
              </a:r>
              <a:endParaRPr b="1" sz="2800">
                <a:solidFill>
                  <a:srgbClr val="5E0942"/>
                </a:solidFill>
                <a:latin typeface="Montserrat"/>
                <a:ea typeface="Montserrat"/>
                <a:cs typeface="Montserrat"/>
                <a:sym typeface="Montserrat"/>
              </a:endParaRPr>
            </a:p>
          </p:txBody>
        </p:sp>
      </p:grpSp>
      <p:sp>
        <p:nvSpPr>
          <p:cNvPr id="2117" name="Google Shape;2117;p178"/>
          <p:cNvSpPr txBox="1"/>
          <p:nvPr/>
        </p:nvSpPr>
        <p:spPr>
          <a:xfrm>
            <a:off x="390163" y="1050075"/>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1</a:t>
            </a:r>
            <a:endParaRPr b="1" sz="2200">
              <a:solidFill>
                <a:srgbClr val="434343"/>
              </a:solidFill>
              <a:latin typeface="Montserrat"/>
              <a:ea typeface="Montserrat"/>
              <a:cs typeface="Montserrat"/>
              <a:sym typeface="Montserrat"/>
            </a:endParaRPr>
          </a:p>
        </p:txBody>
      </p:sp>
      <p:grpSp>
        <p:nvGrpSpPr>
          <p:cNvPr id="2118" name="Google Shape;2118;p178"/>
          <p:cNvGrpSpPr/>
          <p:nvPr/>
        </p:nvGrpSpPr>
        <p:grpSpPr>
          <a:xfrm>
            <a:off x="1012598" y="1966002"/>
            <a:ext cx="7722977" cy="923400"/>
            <a:chOff x="1012598" y="1743725"/>
            <a:chExt cx="7722977" cy="923400"/>
          </a:xfrm>
        </p:grpSpPr>
        <p:sp>
          <p:nvSpPr>
            <p:cNvPr id="2119" name="Google Shape;2119;p178"/>
            <p:cNvSpPr txBox="1"/>
            <p:nvPr/>
          </p:nvSpPr>
          <p:spPr>
            <a:xfrm>
              <a:off x="4686175" y="1815273"/>
              <a:ext cx="40494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Create a sense of </a:t>
              </a:r>
              <a:r>
                <a:rPr b="1" lang="en">
                  <a:solidFill>
                    <a:srgbClr val="434343"/>
                  </a:solidFill>
                  <a:latin typeface="Montserrat"/>
                  <a:ea typeface="Montserrat"/>
                  <a:cs typeface="Montserrat"/>
                  <a:sym typeface="Montserrat"/>
                </a:rPr>
                <a:t>urgency</a:t>
              </a:r>
              <a:r>
                <a:rPr lang="en">
                  <a:solidFill>
                    <a:srgbClr val="434343"/>
                  </a:solidFill>
                  <a:latin typeface="Montserrat"/>
                  <a:ea typeface="Montserrat"/>
                  <a:cs typeface="Montserrat"/>
                  <a:sym typeface="Montserrat"/>
                </a:rPr>
                <a:t>; illustrate the </a:t>
              </a:r>
              <a:r>
                <a:rPr b="1" lang="en">
                  <a:solidFill>
                    <a:srgbClr val="434343"/>
                  </a:solidFill>
                  <a:latin typeface="Montserrat"/>
                  <a:ea typeface="Montserrat"/>
                  <a:cs typeface="Montserrat"/>
                  <a:sym typeface="Montserrat"/>
                </a:rPr>
                <a:t>specific challenge</a:t>
              </a:r>
              <a:r>
                <a:rPr lang="en">
                  <a:solidFill>
                    <a:srgbClr val="434343"/>
                  </a:solidFill>
                  <a:latin typeface="Montserrat"/>
                  <a:ea typeface="Montserrat"/>
                  <a:cs typeface="Montserrat"/>
                  <a:sym typeface="Montserrat"/>
                </a:rPr>
                <a:t>, as well as the </a:t>
              </a:r>
              <a:r>
                <a:rPr b="1" lang="en">
                  <a:solidFill>
                    <a:srgbClr val="434343"/>
                  </a:solidFill>
                  <a:latin typeface="Montserrat"/>
                  <a:ea typeface="Montserrat"/>
                  <a:cs typeface="Montserrat"/>
                  <a:sym typeface="Montserrat"/>
                </a:rPr>
                <a:t>hope </a:t>
              </a:r>
              <a:r>
                <a:rPr lang="en">
                  <a:solidFill>
                    <a:srgbClr val="434343"/>
                  </a:solidFill>
                  <a:latin typeface="Montserrat"/>
                  <a:ea typeface="Montserrat"/>
                  <a:cs typeface="Montserrat"/>
                  <a:sym typeface="Montserrat"/>
                </a:rPr>
                <a:t>(What is possible if we act together?)</a:t>
              </a:r>
              <a:endParaRPr>
                <a:solidFill>
                  <a:srgbClr val="434343"/>
                </a:solidFill>
                <a:latin typeface="Montserrat"/>
                <a:ea typeface="Montserrat"/>
                <a:cs typeface="Montserrat"/>
                <a:sym typeface="Montserrat"/>
              </a:endParaRPr>
            </a:p>
          </p:txBody>
        </p:sp>
        <p:sp>
          <p:nvSpPr>
            <p:cNvPr id="2120" name="Google Shape;2120;p178"/>
            <p:cNvSpPr txBox="1"/>
            <p:nvPr/>
          </p:nvSpPr>
          <p:spPr>
            <a:xfrm>
              <a:off x="1012598" y="174372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Context</a:t>
              </a:r>
              <a:endParaRPr b="1" sz="2800">
                <a:solidFill>
                  <a:srgbClr val="5E0942"/>
                </a:solidFill>
                <a:latin typeface="Montserrat"/>
                <a:ea typeface="Montserrat"/>
                <a:cs typeface="Montserrat"/>
                <a:sym typeface="Montserrat"/>
              </a:endParaRPr>
            </a:p>
          </p:txBody>
        </p:sp>
      </p:grpSp>
      <p:sp>
        <p:nvSpPr>
          <p:cNvPr id="2121" name="Google Shape;2121;p178"/>
          <p:cNvSpPr txBox="1"/>
          <p:nvPr/>
        </p:nvSpPr>
        <p:spPr>
          <a:xfrm>
            <a:off x="390163" y="1966002"/>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2</a:t>
            </a:r>
            <a:endParaRPr b="1" sz="2200">
              <a:solidFill>
                <a:srgbClr val="434343"/>
              </a:solidFill>
              <a:latin typeface="Montserrat"/>
              <a:ea typeface="Montserrat"/>
              <a:cs typeface="Montserrat"/>
              <a:sym typeface="Montserrat"/>
            </a:endParaRPr>
          </a:p>
        </p:txBody>
      </p:sp>
      <p:grpSp>
        <p:nvGrpSpPr>
          <p:cNvPr id="2122" name="Google Shape;2122;p178"/>
          <p:cNvGrpSpPr/>
          <p:nvPr/>
        </p:nvGrpSpPr>
        <p:grpSpPr>
          <a:xfrm>
            <a:off x="1020346" y="2881929"/>
            <a:ext cx="7724229" cy="923400"/>
            <a:chOff x="1020346" y="2582700"/>
            <a:chExt cx="7724229" cy="923400"/>
          </a:xfrm>
        </p:grpSpPr>
        <p:sp>
          <p:nvSpPr>
            <p:cNvPr id="2123" name="Google Shape;2123;p178"/>
            <p:cNvSpPr txBox="1"/>
            <p:nvPr/>
          </p:nvSpPr>
          <p:spPr>
            <a:xfrm>
              <a:off x="4686175" y="2654246"/>
              <a:ext cx="40584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Make the </a:t>
              </a:r>
              <a:r>
                <a:rPr b="1" lang="en">
                  <a:solidFill>
                    <a:srgbClr val="434343"/>
                  </a:solidFill>
                  <a:latin typeface="Montserrat"/>
                  <a:ea typeface="Montserrat"/>
                  <a:cs typeface="Montserrat"/>
                  <a:sym typeface="Montserrat"/>
                </a:rPr>
                <a:t>ask</a:t>
              </a:r>
              <a:r>
                <a:rPr lang="en">
                  <a:solidFill>
                    <a:srgbClr val="434343"/>
                  </a:solidFill>
                  <a:latin typeface="Montserrat"/>
                  <a:ea typeface="Montserrat"/>
                  <a:cs typeface="Montserrat"/>
                  <a:sym typeface="Montserrat"/>
                </a:rPr>
                <a:t> (specify </a:t>
              </a:r>
              <a:r>
                <a:rPr b="1" lang="en">
                  <a:solidFill>
                    <a:srgbClr val="434343"/>
                  </a:solidFill>
                  <a:latin typeface="Montserrat"/>
                  <a:ea typeface="Montserrat"/>
                  <a:cs typeface="Montserrat"/>
                  <a:sym typeface="Montserrat"/>
                </a:rPr>
                <a:t>when/where/what</a:t>
              </a:r>
              <a:r>
                <a:rPr lang="en">
                  <a:solidFill>
                    <a:srgbClr val="434343"/>
                  </a:solidFill>
                  <a:latin typeface="Montserrat"/>
                  <a:ea typeface="Montserrat"/>
                  <a:cs typeface="Montserrat"/>
                  <a:sym typeface="Montserrat"/>
                </a:rPr>
                <a:t>) and get a </a:t>
              </a:r>
              <a:r>
                <a:rPr b="1" lang="en">
                  <a:solidFill>
                    <a:srgbClr val="434343"/>
                  </a:solidFill>
                  <a:latin typeface="Montserrat"/>
                  <a:ea typeface="Montserrat"/>
                  <a:cs typeface="Montserrat"/>
                  <a:sym typeface="Montserrat"/>
                </a:rPr>
                <a:t>clear “yes”</a:t>
              </a:r>
              <a:r>
                <a:rPr lang="en">
                  <a:solidFill>
                    <a:srgbClr val="434343"/>
                  </a:solidFill>
                  <a:latin typeface="Montserrat"/>
                  <a:ea typeface="Montserrat"/>
                  <a:cs typeface="Montserrat"/>
                  <a:sym typeface="Montserrat"/>
                </a:rPr>
                <a:t> (Don’t minimize your ask! If the other person is hesitant, ask why)</a:t>
              </a:r>
              <a:endParaRPr>
                <a:solidFill>
                  <a:srgbClr val="434343"/>
                </a:solidFill>
                <a:latin typeface="Montserrat"/>
                <a:ea typeface="Montserrat"/>
                <a:cs typeface="Montserrat"/>
                <a:sym typeface="Montserrat"/>
              </a:endParaRPr>
            </a:p>
          </p:txBody>
        </p:sp>
        <p:sp>
          <p:nvSpPr>
            <p:cNvPr id="2124" name="Google Shape;2124;p178"/>
            <p:cNvSpPr txBox="1"/>
            <p:nvPr/>
          </p:nvSpPr>
          <p:spPr>
            <a:xfrm>
              <a:off x="1020346" y="2582700"/>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Commitment</a:t>
              </a:r>
              <a:endParaRPr b="1" sz="2800">
                <a:solidFill>
                  <a:srgbClr val="5E0942"/>
                </a:solidFill>
                <a:latin typeface="Montserrat"/>
                <a:ea typeface="Montserrat"/>
                <a:cs typeface="Montserrat"/>
                <a:sym typeface="Montserrat"/>
              </a:endParaRPr>
            </a:p>
          </p:txBody>
        </p:sp>
      </p:grpSp>
      <p:sp>
        <p:nvSpPr>
          <p:cNvPr id="2125" name="Google Shape;2125;p178"/>
          <p:cNvSpPr txBox="1"/>
          <p:nvPr/>
        </p:nvSpPr>
        <p:spPr>
          <a:xfrm>
            <a:off x="390163" y="2881929"/>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3</a:t>
            </a:r>
            <a:endParaRPr b="1" sz="2200">
              <a:solidFill>
                <a:srgbClr val="434343"/>
              </a:solidFill>
              <a:latin typeface="Montserrat"/>
              <a:ea typeface="Montserrat"/>
              <a:cs typeface="Montserrat"/>
              <a:sym typeface="Montserrat"/>
            </a:endParaRPr>
          </a:p>
        </p:txBody>
      </p:sp>
      <p:sp>
        <p:nvSpPr>
          <p:cNvPr id="2126" name="Google Shape;2126;p178"/>
          <p:cNvSpPr txBox="1"/>
          <p:nvPr/>
        </p:nvSpPr>
        <p:spPr>
          <a:xfrm>
            <a:off x="390163" y="3797856"/>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4</a:t>
            </a:r>
            <a:endParaRPr b="1" sz="2200">
              <a:solidFill>
                <a:srgbClr val="434343"/>
              </a:solidFill>
              <a:latin typeface="Montserrat"/>
              <a:ea typeface="Montserrat"/>
              <a:cs typeface="Montserrat"/>
              <a:sym typeface="Montserrat"/>
            </a:endParaRPr>
          </a:p>
        </p:txBody>
      </p:sp>
      <p:sp>
        <p:nvSpPr>
          <p:cNvPr id="2127" name="Google Shape;2127;p178"/>
          <p:cNvSpPr/>
          <p:nvPr/>
        </p:nvSpPr>
        <p:spPr>
          <a:xfrm rot="10800000">
            <a:off x="576763" y="1901822"/>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8" name="Google Shape;2128;p178"/>
          <p:cNvSpPr/>
          <p:nvPr/>
        </p:nvSpPr>
        <p:spPr>
          <a:xfrm rot="10800000">
            <a:off x="576763" y="2815493"/>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9" name="Google Shape;2129;p178"/>
          <p:cNvSpPr/>
          <p:nvPr/>
        </p:nvSpPr>
        <p:spPr>
          <a:xfrm rot="10800000">
            <a:off x="576763" y="3729164"/>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130" name="Google Shape;2130;p178" title="2025 Programs and Tracks (2).png"/>
          <p:cNvPicPr preferRelativeResize="0"/>
          <p:nvPr/>
        </p:nvPicPr>
        <p:blipFill rotWithShape="1">
          <a:blip r:embed="rId3">
            <a:alphaModFix/>
          </a:blip>
          <a:srcRect b="38069" l="45632" r="42550" t="41779"/>
          <a:stretch/>
        </p:blipFill>
        <p:spPr>
          <a:xfrm rot="21914">
            <a:off x="3707534" y="1052619"/>
            <a:ext cx="955546" cy="905664"/>
          </a:xfrm>
          <a:prstGeom prst="rect">
            <a:avLst/>
          </a:prstGeom>
          <a:noFill/>
          <a:ln>
            <a:noFill/>
          </a:ln>
        </p:spPr>
      </p:pic>
      <p:pic>
        <p:nvPicPr>
          <p:cNvPr id="2131" name="Google Shape;2131;p178" title="2025 Programs and Tracks (2).png"/>
          <p:cNvPicPr preferRelativeResize="0"/>
          <p:nvPr/>
        </p:nvPicPr>
        <p:blipFill rotWithShape="1">
          <a:blip r:embed="rId3">
            <a:alphaModFix/>
          </a:blip>
          <a:srcRect b="37173" l="34425" r="54797" t="41218"/>
          <a:stretch/>
        </p:blipFill>
        <p:spPr>
          <a:xfrm rot="21891">
            <a:off x="3765066" y="1975126"/>
            <a:ext cx="840483" cy="936530"/>
          </a:xfrm>
          <a:prstGeom prst="rect">
            <a:avLst/>
          </a:prstGeom>
          <a:noFill/>
          <a:ln>
            <a:noFill/>
          </a:ln>
        </p:spPr>
      </p:pic>
      <p:pic>
        <p:nvPicPr>
          <p:cNvPr id="2132" name="Google Shape;2132;p178" title="2025 Programs and Tracks (2).png"/>
          <p:cNvPicPr preferRelativeResize="0"/>
          <p:nvPr/>
        </p:nvPicPr>
        <p:blipFill rotWithShape="1">
          <a:blip r:embed="rId3">
            <a:alphaModFix/>
          </a:blip>
          <a:srcRect b="37782" l="58603" r="29580" t="42065"/>
          <a:stretch/>
        </p:blipFill>
        <p:spPr>
          <a:xfrm rot="21890">
            <a:off x="3751856" y="2952106"/>
            <a:ext cx="866902" cy="821597"/>
          </a:xfrm>
          <a:prstGeom prst="rect">
            <a:avLst/>
          </a:prstGeom>
          <a:noFill/>
          <a:ln>
            <a:noFill/>
          </a:ln>
        </p:spPr>
      </p:pic>
      <p:pic>
        <p:nvPicPr>
          <p:cNvPr id="2133" name="Google Shape;2133;p178"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F0F1"/>
        </a:solidFill>
      </p:bgPr>
    </p:bg>
    <p:spTree>
      <p:nvGrpSpPr>
        <p:cNvPr id="2137" name="Shape 2137"/>
        <p:cNvGrpSpPr/>
        <p:nvPr/>
      </p:nvGrpSpPr>
      <p:grpSpPr>
        <a:xfrm>
          <a:off x="0" y="0"/>
          <a:ext cx="0" cy="0"/>
          <a:chOff x="0" y="0"/>
          <a:chExt cx="0" cy="0"/>
        </a:xfrm>
      </p:grpSpPr>
      <p:sp>
        <p:nvSpPr>
          <p:cNvPr id="2138" name="Google Shape;2138;p17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4C’s: four steps to meaningful commitments</a:t>
            </a:r>
            <a:endParaRPr/>
          </a:p>
        </p:txBody>
      </p:sp>
      <p:cxnSp>
        <p:nvCxnSpPr>
          <p:cNvPr id="2139" name="Google Shape;2139;p179"/>
          <p:cNvCxnSpPr/>
          <p:nvPr/>
        </p:nvCxnSpPr>
        <p:spPr>
          <a:xfrm>
            <a:off x="311690" y="1993172"/>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140" name="Google Shape;2140;p179"/>
          <p:cNvCxnSpPr/>
          <p:nvPr/>
        </p:nvCxnSpPr>
        <p:spPr>
          <a:xfrm>
            <a:off x="311690" y="2906855"/>
            <a:ext cx="8520600" cy="0"/>
          </a:xfrm>
          <a:prstGeom prst="straightConnector1">
            <a:avLst/>
          </a:prstGeom>
          <a:noFill/>
          <a:ln cap="flat" cmpd="sng" w="9525">
            <a:solidFill>
              <a:srgbClr val="434343"/>
            </a:solidFill>
            <a:prstDash val="dash"/>
            <a:round/>
            <a:headEnd len="med" w="med" type="none"/>
            <a:tailEnd len="med" w="med" type="none"/>
          </a:ln>
        </p:spPr>
      </p:cxnSp>
      <p:cxnSp>
        <p:nvCxnSpPr>
          <p:cNvPr id="2141" name="Google Shape;2141;p179"/>
          <p:cNvCxnSpPr/>
          <p:nvPr/>
        </p:nvCxnSpPr>
        <p:spPr>
          <a:xfrm>
            <a:off x="311690" y="3820514"/>
            <a:ext cx="8520600" cy="0"/>
          </a:xfrm>
          <a:prstGeom prst="straightConnector1">
            <a:avLst/>
          </a:prstGeom>
          <a:noFill/>
          <a:ln cap="flat" cmpd="sng" w="9525">
            <a:solidFill>
              <a:srgbClr val="434343"/>
            </a:solidFill>
            <a:prstDash val="dash"/>
            <a:round/>
            <a:headEnd len="med" w="med" type="none"/>
            <a:tailEnd len="med" w="med" type="none"/>
          </a:ln>
        </p:spPr>
      </p:cxnSp>
      <p:grpSp>
        <p:nvGrpSpPr>
          <p:cNvPr id="2142" name="Google Shape;2142;p179"/>
          <p:cNvGrpSpPr/>
          <p:nvPr/>
        </p:nvGrpSpPr>
        <p:grpSpPr>
          <a:xfrm>
            <a:off x="1013263" y="1050075"/>
            <a:ext cx="7721413" cy="923400"/>
            <a:chOff x="1004850" y="897675"/>
            <a:chExt cx="7721413" cy="923400"/>
          </a:xfrm>
        </p:grpSpPr>
        <p:sp>
          <p:nvSpPr>
            <p:cNvPr id="2143" name="Google Shape;2143;p179"/>
            <p:cNvSpPr txBox="1"/>
            <p:nvPr/>
          </p:nvSpPr>
          <p:spPr>
            <a:xfrm>
              <a:off x="4677763" y="963425"/>
              <a:ext cx="40485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Communicate </a:t>
              </a:r>
              <a:r>
                <a:rPr b="1" lang="en">
                  <a:solidFill>
                    <a:srgbClr val="434343"/>
                  </a:solidFill>
                  <a:latin typeface="Montserrat"/>
                  <a:ea typeface="Montserrat"/>
                  <a:cs typeface="Montserrat"/>
                  <a:sym typeface="Montserrat"/>
                </a:rPr>
                <a:t>why</a:t>
              </a:r>
              <a:r>
                <a:rPr lang="en">
                  <a:solidFill>
                    <a:srgbClr val="434343"/>
                  </a:solidFill>
                  <a:latin typeface="Montserrat"/>
                  <a:ea typeface="Montserrat"/>
                  <a:cs typeface="Montserrat"/>
                  <a:sym typeface="Montserrat"/>
                </a:rPr>
                <a:t> you care about this issue and </a:t>
              </a:r>
              <a:r>
                <a:rPr b="1" lang="en">
                  <a:solidFill>
                    <a:srgbClr val="434343"/>
                  </a:solidFill>
                  <a:latin typeface="Montserrat"/>
                  <a:ea typeface="Montserrat"/>
                  <a:cs typeface="Montserrat"/>
                  <a:sym typeface="Montserrat"/>
                </a:rPr>
                <a:t>share experiences</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(Ask the other person questions too!)</a:t>
              </a:r>
              <a:endParaRPr>
                <a:solidFill>
                  <a:srgbClr val="434343"/>
                </a:solidFill>
                <a:latin typeface="Montserrat"/>
                <a:ea typeface="Montserrat"/>
                <a:cs typeface="Montserrat"/>
                <a:sym typeface="Montserrat"/>
              </a:endParaRPr>
            </a:p>
          </p:txBody>
        </p:sp>
        <p:sp>
          <p:nvSpPr>
            <p:cNvPr id="2144" name="Google Shape;2144;p179"/>
            <p:cNvSpPr txBox="1"/>
            <p:nvPr/>
          </p:nvSpPr>
          <p:spPr>
            <a:xfrm>
              <a:off x="1004850" y="89767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Connection</a:t>
              </a:r>
              <a:endParaRPr b="1" sz="2800">
                <a:solidFill>
                  <a:srgbClr val="5E0942"/>
                </a:solidFill>
                <a:latin typeface="Montserrat"/>
                <a:ea typeface="Montserrat"/>
                <a:cs typeface="Montserrat"/>
                <a:sym typeface="Montserrat"/>
              </a:endParaRPr>
            </a:p>
          </p:txBody>
        </p:sp>
      </p:grpSp>
      <p:sp>
        <p:nvSpPr>
          <p:cNvPr id="2145" name="Google Shape;2145;p179"/>
          <p:cNvSpPr txBox="1"/>
          <p:nvPr/>
        </p:nvSpPr>
        <p:spPr>
          <a:xfrm>
            <a:off x="390163" y="1050075"/>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1</a:t>
            </a:r>
            <a:endParaRPr b="1" sz="2200">
              <a:solidFill>
                <a:srgbClr val="434343"/>
              </a:solidFill>
              <a:latin typeface="Montserrat"/>
              <a:ea typeface="Montserrat"/>
              <a:cs typeface="Montserrat"/>
              <a:sym typeface="Montserrat"/>
            </a:endParaRPr>
          </a:p>
        </p:txBody>
      </p:sp>
      <p:grpSp>
        <p:nvGrpSpPr>
          <p:cNvPr id="2146" name="Google Shape;2146;p179"/>
          <p:cNvGrpSpPr/>
          <p:nvPr/>
        </p:nvGrpSpPr>
        <p:grpSpPr>
          <a:xfrm>
            <a:off x="1012598" y="1966002"/>
            <a:ext cx="7722977" cy="923400"/>
            <a:chOff x="1012598" y="1743725"/>
            <a:chExt cx="7722977" cy="923400"/>
          </a:xfrm>
        </p:grpSpPr>
        <p:sp>
          <p:nvSpPr>
            <p:cNvPr id="2147" name="Google Shape;2147;p179"/>
            <p:cNvSpPr txBox="1"/>
            <p:nvPr/>
          </p:nvSpPr>
          <p:spPr>
            <a:xfrm>
              <a:off x="4686175" y="1815273"/>
              <a:ext cx="40494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Create a sense of </a:t>
              </a:r>
              <a:r>
                <a:rPr b="1" lang="en">
                  <a:solidFill>
                    <a:srgbClr val="434343"/>
                  </a:solidFill>
                  <a:latin typeface="Montserrat"/>
                  <a:ea typeface="Montserrat"/>
                  <a:cs typeface="Montserrat"/>
                  <a:sym typeface="Montserrat"/>
                </a:rPr>
                <a:t>urgency</a:t>
              </a:r>
              <a:r>
                <a:rPr lang="en">
                  <a:solidFill>
                    <a:srgbClr val="434343"/>
                  </a:solidFill>
                  <a:latin typeface="Montserrat"/>
                  <a:ea typeface="Montserrat"/>
                  <a:cs typeface="Montserrat"/>
                  <a:sym typeface="Montserrat"/>
                </a:rPr>
                <a:t>; illustrate the </a:t>
              </a:r>
              <a:r>
                <a:rPr b="1" lang="en">
                  <a:solidFill>
                    <a:srgbClr val="434343"/>
                  </a:solidFill>
                  <a:latin typeface="Montserrat"/>
                  <a:ea typeface="Montserrat"/>
                  <a:cs typeface="Montserrat"/>
                  <a:sym typeface="Montserrat"/>
                </a:rPr>
                <a:t>specific challenge</a:t>
              </a:r>
              <a:r>
                <a:rPr lang="en">
                  <a:solidFill>
                    <a:srgbClr val="434343"/>
                  </a:solidFill>
                  <a:latin typeface="Montserrat"/>
                  <a:ea typeface="Montserrat"/>
                  <a:cs typeface="Montserrat"/>
                  <a:sym typeface="Montserrat"/>
                </a:rPr>
                <a:t>, as well as the </a:t>
              </a:r>
              <a:r>
                <a:rPr b="1" lang="en">
                  <a:solidFill>
                    <a:srgbClr val="434343"/>
                  </a:solidFill>
                  <a:latin typeface="Montserrat"/>
                  <a:ea typeface="Montserrat"/>
                  <a:cs typeface="Montserrat"/>
                  <a:sym typeface="Montserrat"/>
                </a:rPr>
                <a:t>hope </a:t>
              </a:r>
              <a:r>
                <a:rPr lang="en">
                  <a:solidFill>
                    <a:srgbClr val="434343"/>
                  </a:solidFill>
                  <a:latin typeface="Montserrat"/>
                  <a:ea typeface="Montserrat"/>
                  <a:cs typeface="Montserrat"/>
                  <a:sym typeface="Montserrat"/>
                </a:rPr>
                <a:t>(What is possible if we act together?)</a:t>
              </a:r>
              <a:endParaRPr>
                <a:solidFill>
                  <a:srgbClr val="434343"/>
                </a:solidFill>
                <a:latin typeface="Montserrat"/>
                <a:ea typeface="Montserrat"/>
                <a:cs typeface="Montserrat"/>
                <a:sym typeface="Montserrat"/>
              </a:endParaRPr>
            </a:p>
          </p:txBody>
        </p:sp>
        <p:sp>
          <p:nvSpPr>
            <p:cNvPr id="2148" name="Google Shape;2148;p179"/>
            <p:cNvSpPr txBox="1"/>
            <p:nvPr/>
          </p:nvSpPr>
          <p:spPr>
            <a:xfrm>
              <a:off x="1012598" y="174372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Context</a:t>
              </a:r>
              <a:endParaRPr b="1" sz="2800">
                <a:solidFill>
                  <a:srgbClr val="5E0942"/>
                </a:solidFill>
                <a:latin typeface="Montserrat"/>
                <a:ea typeface="Montserrat"/>
                <a:cs typeface="Montserrat"/>
                <a:sym typeface="Montserrat"/>
              </a:endParaRPr>
            </a:p>
          </p:txBody>
        </p:sp>
      </p:grpSp>
      <p:sp>
        <p:nvSpPr>
          <p:cNvPr id="2149" name="Google Shape;2149;p179"/>
          <p:cNvSpPr txBox="1"/>
          <p:nvPr/>
        </p:nvSpPr>
        <p:spPr>
          <a:xfrm>
            <a:off x="390163" y="1966002"/>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2</a:t>
            </a:r>
            <a:endParaRPr b="1" sz="2200">
              <a:solidFill>
                <a:srgbClr val="434343"/>
              </a:solidFill>
              <a:latin typeface="Montserrat"/>
              <a:ea typeface="Montserrat"/>
              <a:cs typeface="Montserrat"/>
              <a:sym typeface="Montserrat"/>
            </a:endParaRPr>
          </a:p>
        </p:txBody>
      </p:sp>
      <p:grpSp>
        <p:nvGrpSpPr>
          <p:cNvPr id="2150" name="Google Shape;2150;p179"/>
          <p:cNvGrpSpPr/>
          <p:nvPr/>
        </p:nvGrpSpPr>
        <p:grpSpPr>
          <a:xfrm>
            <a:off x="1020346" y="2881929"/>
            <a:ext cx="7724229" cy="923400"/>
            <a:chOff x="1020346" y="2582700"/>
            <a:chExt cx="7724229" cy="923400"/>
          </a:xfrm>
        </p:grpSpPr>
        <p:sp>
          <p:nvSpPr>
            <p:cNvPr id="2151" name="Google Shape;2151;p179"/>
            <p:cNvSpPr txBox="1"/>
            <p:nvPr/>
          </p:nvSpPr>
          <p:spPr>
            <a:xfrm>
              <a:off x="4686175" y="2654246"/>
              <a:ext cx="40584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solidFill>
                    <a:srgbClr val="434343"/>
                  </a:solidFill>
                  <a:latin typeface="Montserrat"/>
                  <a:ea typeface="Montserrat"/>
                  <a:cs typeface="Montserrat"/>
                  <a:sym typeface="Montserrat"/>
                </a:rPr>
                <a:t>Make the </a:t>
              </a:r>
              <a:r>
                <a:rPr b="1" lang="en">
                  <a:solidFill>
                    <a:srgbClr val="434343"/>
                  </a:solidFill>
                  <a:latin typeface="Montserrat"/>
                  <a:ea typeface="Montserrat"/>
                  <a:cs typeface="Montserrat"/>
                  <a:sym typeface="Montserrat"/>
                </a:rPr>
                <a:t>ask</a:t>
              </a:r>
              <a:r>
                <a:rPr lang="en">
                  <a:solidFill>
                    <a:srgbClr val="434343"/>
                  </a:solidFill>
                  <a:latin typeface="Montserrat"/>
                  <a:ea typeface="Montserrat"/>
                  <a:cs typeface="Montserrat"/>
                  <a:sym typeface="Montserrat"/>
                </a:rPr>
                <a:t> (specify </a:t>
              </a:r>
              <a:r>
                <a:rPr b="1" lang="en">
                  <a:solidFill>
                    <a:srgbClr val="434343"/>
                  </a:solidFill>
                  <a:latin typeface="Montserrat"/>
                  <a:ea typeface="Montserrat"/>
                  <a:cs typeface="Montserrat"/>
                  <a:sym typeface="Montserrat"/>
                </a:rPr>
                <a:t>when/where/what</a:t>
              </a:r>
              <a:r>
                <a:rPr lang="en">
                  <a:solidFill>
                    <a:srgbClr val="434343"/>
                  </a:solidFill>
                  <a:latin typeface="Montserrat"/>
                  <a:ea typeface="Montserrat"/>
                  <a:cs typeface="Montserrat"/>
                  <a:sym typeface="Montserrat"/>
                </a:rPr>
                <a:t>) and get a </a:t>
              </a:r>
              <a:r>
                <a:rPr b="1" lang="en">
                  <a:solidFill>
                    <a:srgbClr val="434343"/>
                  </a:solidFill>
                  <a:latin typeface="Montserrat"/>
                  <a:ea typeface="Montserrat"/>
                  <a:cs typeface="Montserrat"/>
                  <a:sym typeface="Montserrat"/>
                </a:rPr>
                <a:t>clear “yes”</a:t>
              </a:r>
              <a:r>
                <a:rPr lang="en">
                  <a:solidFill>
                    <a:srgbClr val="434343"/>
                  </a:solidFill>
                  <a:latin typeface="Montserrat"/>
                  <a:ea typeface="Montserrat"/>
                  <a:cs typeface="Montserrat"/>
                  <a:sym typeface="Montserrat"/>
                </a:rPr>
                <a:t> (Don’t minimize your ask! If the other person is hesitant, ask why)</a:t>
              </a:r>
              <a:endParaRPr>
                <a:solidFill>
                  <a:srgbClr val="434343"/>
                </a:solidFill>
                <a:latin typeface="Montserrat"/>
                <a:ea typeface="Montserrat"/>
                <a:cs typeface="Montserrat"/>
                <a:sym typeface="Montserrat"/>
              </a:endParaRPr>
            </a:p>
          </p:txBody>
        </p:sp>
        <p:sp>
          <p:nvSpPr>
            <p:cNvPr id="2152" name="Google Shape;2152;p179"/>
            <p:cNvSpPr txBox="1"/>
            <p:nvPr/>
          </p:nvSpPr>
          <p:spPr>
            <a:xfrm>
              <a:off x="1020346" y="2582700"/>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Commitment</a:t>
              </a:r>
              <a:endParaRPr b="1" sz="2800">
                <a:solidFill>
                  <a:srgbClr val="5E0942"/>
                </a:solidFill>
                <a:latin typeface="Montserrat"/>
                <a:ea typeface="Montserrat"/>
                <a:cs typeface="Montserrat"/>
                <a:sym typeface="Montserrat"/>
              </a:endParaRPr>
            </a:p>
          </p:txBody>
        </p:sp>
      </p:grpSp>
      <p:sp>
        <p:nvSpPr>
          <p:cNvPr id="2153" name="Google Shape;2153;p179"/>
          <p:cNvSpPr txBox="1"/>
          <p:nvPr/>
        </p:nvSpPr>
        <p:spPr>
          <a:xfrm>
            <a:off x="390163" y="2881929"/>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3</a:t>
            </a:r>
            <a:endParaRPr b="1" sz="2200">
              <a:solidFill>
                <a:srgbClr val="434343"/>
              </a:solidFill>
              <a:latin typeface="Montserrat"/>
              <a:ea typeface="Montserrat"/>
              <a:cs typeface="Montserrat"/>
              <a:sym typeface="Montserrat"/>
            </a:endParaRPr>
          </a:p>
        </p:txBody>
      </p:sp>
      <p:grpSp>
        <p:nvGrpSpPr>
          <p:cNvPr id="2154" name="Google Shape;2154;p179"/>
          <p:cNvGrpSpPr/>
          <p:nvPr/>
        </p:nvGrpSpPr>
        <p:grpSpPr>
          <a:xfrm>
            <a:off x="1028093" y="3797856"/>
            <a:ext cx="7725482" cy="923400"/>
            <a:chOff x="1028093" y="3438275"/>
            <a:chExt cx="7725482" cy="923400"/>
          </a:xfrm>
        </p:grpSpPr>
        <p:sp>
          <p:nvSpPr>
            <p:cNvPr id="2155" name="Google Shape;2155;p179"/>
            <p:cNvSpPr txBox="1"/>
            <p:nvPr/>
          </p:nvSpPr>
          <p:spPr>
            <a:xfrm>
              <a:off x="4686175" y="3509819"/>
              <a:ext cx="4067400" cy="78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rgbClr val="434343"/>
                  </a:solidFill>
                  <a:latin typeface="Montserrat"/>
                  <a:ea typeface="Montserrat"/>
                  <a:cs typeface="Montserrat"/>
                  <a:sym typeface="Montserrat"/>
                </a:rPr>
                <a:t>Reinforce </a:t>
              </a:r>
              <a:r>
                <a:rPr lang="en">
                  <a:solidFill>
                    <a:srgbClr val="434343"/>
                  </a:solidFill>
                  <a:latin typeface="Montserrat"/>
                  <a:ea typeface="Montserrat"/>
                  <a:cs typeface="Montserrat"/>
                  <a:sym typeface="Montserrat"/>
                </a:rPr>
                <a:t>their participation by reducing obstacles, assigning roles, and/or</a:t>
              </a:r>
              <a:br>
                <a:rPr lang="en">
                  <a:solidFill>
                    <a:srgbClr val="434343"/>
                  </a:solidFill>
                  <a:latin typeface="Montserrat"/>
                  <a:ea typeface="Montserrat"/>
                  <a:cs typeface="Montserrat"/>
                  <a:sym typeface="Montserrat"/>
                </a:rPr>
              </a:br>
              <a:r>
                <a:rPr lang="en">
                  <a:solidFill>
                    <a:srgbClr val="434343"/>
                  </a:solidFill>
                  <a:latin typeface="Montserrat"/>
                  <a:ea typeface="Montserrat"/>
                  <a:cs typeface="Montserrat"/>
                  <a:sym typeface="Montserrat"/>
                </a:rPr>
                <a:t>asking to invite others to the action</a:t>
              </a:r>
              <a:endParaRPr>
                <a:solidFill>
                  <a:srgbClr val="434343"/>
                </a:solidFill>
                <a:latin typeface="Montserrat"/>
                <a:ea typeface="Montserrat"/>
                <a:cs typeface="Montserrat"/>
                <a:sym typeface="Montserrat"/>
              </a:endParaRPr>
            </a:p>
          </p:txBody>
        </p:sp>
        <p:sp>
          <p:nvSpPr>
            <p:cNvPr id="2156" name="Google Shape;2156;p179"/>
            <p:cNvSpPr txBox="1"/>
            <p:nvPr/>
          </p:nvSpPr>
          <p:spPr>
            <a:xfrm>
              <a:off x="1028093" y="3438275"/>
              <a:ext cx="29289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800">
                  <a:solidFill>
                    <a:srgbClr val="5E0942"/>
                  </a:solidFill>
                  <a:latin typeface="Montserrat"/>
                  <a:ea typeface="Montserrat"/>
                  <a:cs typeface="Montserrat"/>
                  <a:sym typeface="Montserrat"/>
                </a:rPr>
                <a:t>Catapult</a:t>
              </a:r>
              <a:endParaRPr b="1" sz="2800">
                <a:solidFill>
                  <a:srgbClr val="5E0942"/>
                </a:solidFill>
                <a:latin typeface="Montserrat"/>
                <a:ea typeface="Montserrat"/>
                <a:cs typeface="Montserrat"/>
                <a:sym typeface="Montserrat"/>
              </a:endParaRPr>
            </a:p>
          </p:txBody>
        </p:sp>
      </p:grpSp>
      <p:sp>
        <p:nvSpPr>
          <p:cNvPr id="2157" name="Google Shape;2157;p179"/>
          <p:cNvSpPr txBox="1"/>
          <p:nvPr/>
        </p:nvSpPr>
        <p:spPr>
          <a:xfrm>
            <a:off x="390163" y="3797856"/>
            <a:ext cx="773400" cy="9234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2200">
                <a:solidFill>
                  <a:srgbClr val="434343"/>
                </a:solidFill>
                <a:latin typeface="Montserrat"/>
                <a:ea typeface="Montserrat"/>
                <a:cs typeface="Montserrat"/>
                <a:sym typeface="Montserrat"/>
              </a:rPr>
              <a:t>4</a:t>
            </a:r>
            <a:endParaRPr b="1" sz="2200">
              <a:solidFill>
                <a:srgbClr val="434343"/>
              </a:solidFill>
              <a:latin typeface="Montserrat"/>
              <a:ea typeface="Montserrat"/>
              <a:cs typeface="Montserrat"/>
              <a:sym typeface="Montserrat"/>
            </a:endParaRPr>
          </a:p>
        </p:txBody>
      </p:sp>
      <p:sp>
        <p:nvSpPr>
          <p:cNvPr id="2158" name="Google Shape;2158;p179"/>
          <p:cNvSpPr/>
          <p:nvPr/>
        </p:nvSpPr>
        <p:spPr>
          <a:xfrm rot="10800000">
            <a:off x="576763" y="1901822"/>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9" name="Google Shape;2159;p179"/>
          <p:cNvSpPr/>
          <p:nvPr/>
        </p:nvSpPr>
        <p:spPr>
          <a:xfrm rot="10800000">
            <a:off x="576763" y="2815493"/>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60" name="Google Shape;2160;p179"/>
          <p:cNvSpPr/>
          <p:nvPr/>
        </p:nvSpPr>
        <p:spPr>
          <a:xfrm rot="10800000">
            <a:off x="576763" y="3729164"/>
            <a:ext cx="400200" cy="182700"/>
          </a:xfrm>
          <a:prstGeom prst="triangle">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161" name="Google Shape;2161;p179" title="2025 Programs and Tracks (2).png"/>
          <p:cNvPicPr preferRelativeResize="0"/>
          <p:nvPr/>
        </p:nvPicPr>
        <p:blipFill rotWithShape="1">
          <a:blip r:embed="rId3">
            <a:alphaModFix/>
          </a:blip>
          <a:srcRect b="37782" l="58603" r="29580" t="42065"/>
          <a:stretch/>
        </p:blipFill>
        <p:spPr>
          <a:xfrm rot="21890">
            <a:off x="3751856" y="3862756"/>
            <a:ext cx="866902" cy="821596"/>
          </a:xfrm>
          <a:prstGeom prst="rect">
            <a:avLst/>
          </a:prstGeom>
          <a:noFill/>
          <a:ln>
            <a:noFill/>
          </a:ln>
        </p:spPr>
      </p:pic>
      <p:pic>
        <p:nvPicPr>
          <p:cNvPr id="2162" name="Google Shape;2162;p179" title="2025 Programs and Tracks (2).png"/>
          <p:cNvPicPr preferRelativeResize="0"/>
          <p:nvPr/>
        </p:nvPicPr>
        <p:blipFill rotWithShape="1">
          <a:blip r:embed="rId3">
            <a:alphaModFix/>
          </a:blip>
          <a:srcRect b="38069" l="45632" r="42550" t="41779"/>
          <a:stretch/>
        </p:blipFill>
        <p:spPr>
          <a:xfrm rot="21914">
            <a:off x="3707534" y="1052619"/>
            <a:ext cx="955546" cy="905664"/>
          </a:xfrm>
          <a:prstGeom prst="rect">
            <a:avLst/>
          </a:prstGeom>
          <a:noFill/>
          <a:ln>
            <a:noFill/>
          </a:ln>
        </p:spPr>
      </p:pic>
      <p:pic>
        <p:nvPicPr>
          <p:cNvPr id="2163" name="Google Shape;2163;p179" title="2025 Programs and Tracks (2).png"/>
          <p:cNvPicPr preferRelativeResize="0"/>
          <p:nvPr/>
        </p:nvPicPr>
        <p:blipFill rotWithShape="1">
          <a:blip r:embed="rId3">
            <a:alphaModFix/>
          </a:blip>
          <a:srcRect b="37173" l="34425" r="54797" t="41218"/>
          <a:stretch/>
        </p:blipFill>
        <p:spPr>
          <a:xfrm rot="21891">
            <a:off x="3765066" y="1975126"/>
            <a:ext cx="840483" cy="936530"/>
          </a:xfrm>
          <a:prstGeom prst="rect">
            <a:avLst/>
          </a:prstGeom>
          <a:noFill/>
          <a:ln>
            <a:noFill/>
          </a:ln>
        </p:spPr>
      </p:pic>
      <p:pic>
        <p:nvPicPr>
          <p:cNvPr id="2164" name="Google Shape;2164;p179" title="2025 Programs and Tracks (2).png"/>
          <p:cNvPicPr preferRelativeResize="0"/>
          <p:nvPr/>
        </p:nvPicPr>
        <p:blipFill rotWithShape="1">
          <a:blip r:embed="rId3">
            <a:alphaModFix/>
          </a:blip>
          <a:srcRect b="37782" l="58603" r="29580" t="42065"/>
          <a:stretch/>
        </p:blipFill>
        <p:spPr>
          <a:xfrm rot="21890">
            <a:off x="3751856" y="2952106"/>
            <a:ext cx="866902" cy="821597"/>
          </a:xfrm>
          <a:prstGeom prst="rect">
            <a:avLst/>
          </a:prstGeom>
          <a:noFill/>
          <a:ln>
            <a:noFill/>
          </a:ln>
        </p:spPr>
      </p:pic>
      <p:pic>
        <p:nvPicPr>
          <p:cNvPr id="2165" name="Google Shape;2165;p179" title="Haruka's illustrations for sharing (2).png"/>
          <p:cNvPicPr preferRelativeResize="0"/>
          <p:nvPr/>
        </p:nvPicPr>
        <p:blipFill rotWithShape="1">
          <a:blip r:embed="rId4">
            <a:alphaModFix/>
          </a:blip>
          <a:srcRect b="1534" l="87476" r="544" t="95063"/>
          <a:stretch/>
        </p:blipFill>
        <p:spPr>
          <a:xfrm>
            <a:off x="7937125" y="4339674"/>
            <a:ext cx="1095499" cy="17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9" name="Shape 2169"/>
        <p:cNvGrpSpPr/>
        <p:nvPr/>
      </p:nvGrpSpPr>
      <p:grpSpPr>
        <a:xfrm>
          <a:off x="0" y="0"/>
          <a:ext cx="0" cy="0"/>
          <a:chOff x="0" y="0"/>
          <a:chExt cx="0" cy="0"/>
        </a:xfrm>
      </p:grpSpPr>
      <p:sp>
        <p:nvSpPr>
          <p:cNvPr id="2170" name="Google Shape;2170;p180"/>
          <p:cNvSpPr txBox="1"/>
          <p:nvPr>
            <p:ph type="title"/>
          </p:nvPr>
        </p:nvSpPr>
        <p:spPr>
          <a:xfrm>
            <a:off x="490250" y="450150"/>
            <a:ext cx="7739400" cy="6792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solidFill>
                  <a:srgbClr val="EFE7EC"/>
                </a:solidFill>
              </a:rPr>
              <a:t>Watch a model</a:t>
            </a:r>
            <a:endParaRPr>
              <a:solidFill>
                <a:srgbClr val="EFE7EC"/>
              </a:solidFill>
            </a:endParaRPr>
          </a:p>
        </p:txBody>
      </p:sp>
      <p:pic>
        <p:nvPicPr>
          <p:cNvPr id="2171" name="Google Shape;2171;p180" title="Haruka's illustrations for sharing (1).png"/>
          <p:cNvPicPr preferRelativeResize="0"/>
          <p:nvPr/>
        </p:nvPicPr>
        <p:blipFill rotWithShape="1">
          <a:blip r:embed="rId3">
            <a:alphaModFix/>
          </a:blip>
          <a:srcRect b="1702" l="87526" r="575" t="95129"/>
          <a:stretch/>
        </p:blipFill>
        <p:spPr>
          <a:xfrm>
            <a:off x="7937125" y="4345137"/>
            <a:ext cx="1095499" cy="164101"/>
          </a:xfrm>
          <a:prstGeom prst="rect">
            <a:avLst/>
          </a:prstGeom>
          <a:noFill/>
          <a:ln>
            <a:noFill/>
          </a:ln>
        </p:spPr>
      </p:pic>
      <p:sp>
        <p:nvSpPr>
          <p:cNvPr id="2172" name="Google Shape;2172;p180"/>
          <p:cNvSpPr txBox="1"/>
          <p:nvPr/>
        </p:nvSpPr>
        <p:spPr>
          <a:xfrm>
            <a:off x="2552125" y="1557196"/>
            <a:ext cx="6113700" cy="2360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en" sz="1800">
                <a:solidFill>
                  <a:srgbClr val="EFE7EC"/>
                </a:solidFill>
                <a:latin typeface="Montserrat"/>
                <a:ea typeface="Montserrat"/>
                <a:cs typeface="Montserrat"/>
                <a:sym typeface="Montserrat"/>
              </a:rPr>
              <a:t>As you watch the model, note:</a:t>
            </a:r>
            <a:endParaRPr sz="1800">
              <a:solidFill>
                <a:srgbClr val="EFE7EC"/>
              </a:solidFill>
              <a:latin typeface="Montserrat"/>
              <a:ea typeface="Montserrat"/>
              <a:cs typeface="Montserrat"/>
              <a:sym typeface="Montserrat"/>
            </a:endParaRPr>
          </a:p>
          <a:p>
            <a:pPr indent="-342900" lvl="0" marL="457200" rtl="0" algn="l">
              <a:spcBef>
                <a:spcPts val="1000"/>
              </a:spcBef>
              <a:spcAft>
                <a:spcPts val="0"/>
              </a:spcAft>
              <a:buClr>
                <a:srgbClr val="EFE7EC"/>
              </a:buClr>
              <a:buSzPts val="1800"/>
              <a:buFont typeface="Montserrat"/>
              <a:buChar char="●"/>
            </a:pPr>
            <a:r>
              <a:rPr lang="en" sz="1800">
                <a:solidFill>
                  <a:srgbClr val="EFE7EC"/>
                </a:solidFill>
                <a:latin typeface="Montserrat"/>
                <a:ea typeface="Montserrat"/>
                <a:cs typeface="Montserrat"/>
                <a:sym typeface="Montserrat"/>
              </a:rPr>
              <a:t>How did the organizer make a connection?</a:t>
            </a:r>
            <a:endParaRPr sz="1800">
              <a:solidFill>
                <a:srgbClr val="EFE7EC"/>
              </a:solidFill>
              <a:latin typeface="Montserrat"/>
              <a:ea typeface="Montserrat"/>
              <a:cs typeface="Montserrat"/>
              <a:sym typeface="Montserrat"/>
            </a:endParaRPr>
          </a:p>
          <a:p>
            <a:pPr indent="-342900" lvl="0" marL="457200" rtl="0" algn="l">
              <a:spcBef>
                <a:spcPts val="1000"/>
              </a:spcBef>
              <a:spcAft>
                <a:spcPts val="0"/>
              </a:spcAft>
              <a:buClr>
                <a:srgbClr val="EFE7EC"/>
              </a:buClr>
              <a:buSzPts val="1800"/>
              <a:buFont typeface="Montserrat"/>
              <a:buChar char="●"/>
            </a:pPr>
            <a:r>
              <a:rPr lang="en" sz="1800">
                <a:solidFill>
                  <a:srgbClr val="EFE7EC"/>
                </a:solidFill>
                <a:latin typeface="Montserrat"/>
                <a:ea typeface="Montserrat"/>
                <a:cs typeface="Montserrat"/>
                <a:sym typeface="Montserrat"/>
              </a:rPr>
              <a:t>How did the organizer create urgency for context?</a:t>
            </a:r>
            <a:endParaRPr sz="1800">
              <a:solidFill>
                <a:srgbClr val="EFE7EC"/>
              </a:solidFill>
              <a:latin typeface="Montserrat"/>
              <a:ea typeface="Montserrat"/>
              <a:cs typeface="Montserrat"/>
              <a:sym typeface="Montserrat"/>
            </a:endParaRPr>
          </a:p>
          <a:p>
            <a:pPr indent="-342900" lvl="0" marL="457200" rtl="0" algn="l">
              <a:spcBef>
                <a:spcPts val="1000"/>
              </a:spcBef>
              <a:spcAft>
                <a:spcPts val="0"/>
              </a:spcAft>
              <a:buClr>
                <a:srgbClr val="EFE7EC"/>
              </a:buClr>
              <a:buSzPts val="1800"/>
              <a:buFont typeface="Montserrat"/>
              <a:buChar char="●"/>
            </a:pPr>
            <a:r>
              <a:rPr lang="en" sz="1800">
                <a:solidFill>
                  <a:srgbClr val="EFE7EC"/>
                </a:solidFill>
                <a:latin typeface="Montserrat"/>
                <a:ea typeface="Montserrat"/>
                <a:cs typeface="Montserrat"/>
                <a:sym typeface="Montserrat"/>
              </a:rPr>
              <a:t>How did the organizer make a clear ask?</a:t>
            </a:r>
            <a:endParaRPr sz="1800">
              <a:solidFill>
                <a:srgbClr val="EFE7EC"/>
              </a:solidFill>
              <a:latin typeface="Montserrat"/>
              <a:ea typeface="Montserrat"/>
              <a:cs typeface="Montserrat"/>
              <a:sym typeface="Montserrat"/>
            </a:endParaRPr>
          </a:p>
          <a:p>
            <a:pPr indent="-342900" lvl="0" marL="457200" rtl="0" algn="l">
              <a:spcBef>
                <a:spcPts val="1000"/>
              </a:spcBef>
              <a:spcAft>
                <a:spcPts val="0"/>
              </a:spcAft>
              <a:buClr>
                <a:srgbClr val="EFE7EC"/>
              </a:buClr>
              <a:buSzPts val="1800"/>
              <a:buFont typeface="Montserrat"/>
              <a:buChar char="●"/>
            </a:pPr>
            <a:r>
              <a:rPr lang="en" sz="1800">
                <a:solidFill>
                  <a:srgbClr val="EFE7EC"/>
                </a:solidFill>
                <a:latin typeface="Montserrat"/>
                <a:ea typeface="Montserrat"/>
                <a:cs typeface="Montserrat"/>
                <a:sym typeface="Montserrat"/>
              </a:rPr>
              <a:t>How did the organizer reinforce participation?</a:t>
            </a:r>
            <a:endParaRPr sz="1800">
              <a:solidFill>
                <a:srgbClr val="EFE7EC"/>
              </a:solidFill>
              <a:latin typeface="Montserrat"/>
              <a:ea typeface="Montserrat"/>
              <a:cs typeface="Montserrat"/>
              <a:sym typeface="Montserrat"/>
            </a:endParaRPr>
          </a:p>
        </p:txBody>
      </p:sp>
      <p:sp>
        <p:nvSpPr>
          <p:cNvPr id="2173" name="Google Shape;2173;p180"/>
          <p:cNvSpPr/>
          <p:nvPr/>
        </p:nvSpPr>
        <p:spPr>
          <a:xfrm>
            <a:off x="6783575" y="128300"/>
            <a:ext cx="2232000" cy="7257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a:solidFill>
                  <a:srgbClr val="434343"/>
                </a:solidFill>
                <a:latin typeface="Montserrat"/>
                <a:ea typeface="Montserrat"/>
                <a:cs typeface="Montserrat"/>
                <a:sym typeface="Montserrat"/>
              </a:rPr>
              <a:t>Insert </a:t>
            </a:r>
            <a:r>
              <a:rPr i="1" lang="en" u="sng">
                <a:solidFill>
                  <a:schemeClr val="hlink"/>
                </a:solidFill>
                <a:latin typeface="Montserrat"/>
                <a:ea typeface="Montserrat"/>
                <a:cs typeface="Montserrat"/>
                <a:sym typeface="Montserrat"/>
                <a:hlinkClick r:id="rId4"/>
              </a:rPr>
              <a:t>a model video</a:t>
            </a:r>
            <a:r>
              <a:rPr i="1" lang="en">
                <a:solidFill>
                  <a:srgbClr val="434343"/>
                </a:solidFill>
                <a:latin typeface="Montserrat"/>
                <a:ea typeface="Montserrat"/>
                <a:cs typeface="Montserrat"/>
                <a:sym typeface="Montserrat"/>
              </a:rPr>
              <a:t> or do a live model</a:t>
            </a:r>
            <a:endParaRPr i="1">
              <a:solidFill>
                <a:srgbClr val="434343"/>
              </a:solidFill>
              <a:latin typeface="Montserrat"/>
              <a:ea typeface="Montserrat"/>
              <a:cs typeface="Montserrat"/>
              <a:sym typeface="Montserrat"/>
            </a:endParaRPr>
          </a:p>
        </p:txBody>
      </p:sp>
      <p:pic>
        <p:nvPicPr>
          <p:cNvPr id="2174" name="Google Shape;2174;p180" title="Haruka's illustrations for sharing (1).png"/>
          <p:cNvPicPr preferRelativeResize="0"/>
          <p:nvPr/>
        </p:nvPicPr>
        <p:blipFill rotWithShape="1">
          <a:blip r:embed="rId3">
            <a:alphaModFix/>
          </a:blip>
          <a:srcRect b="34104" l="3999" r="79562" t="33235"/>
          <a:stretch/>
        </p:blipFill>
        <p:spPr>
          <a:xfrm>
            <a:off x="391050" y="1351375"/>
            <a:ext cx="1904126" cy="2128124"/>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178" name="Shape 2178"/>
        <p:cNvGrpSpPr/>
        <p:nvPr/>
      </p:nvGrpSpPr>
      <p:grpSpPr>
        <a:xfrm>
          <a:off x="0" y="0"/>
          <a:ext cx="0" cy="0"/>
          <a:chOff x="0" y="0"/>
          <a:chExt cx="0" cy="0"/>
        </a:xfrm>
      </p:grpSpPr>
      <p:sp>
        <p:nvSpPr>
          <p:cNvPr id="2179" name="Google Shape;2179;p181"/>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Debrief the model</a:t>
            </a:r>
            <a:endParaRPr/>
          </a:p>
        </p:txBody>
      </p:sp>
      <p:sp>
        <p:nvSpPr>
          <p:cNvPr id="2180" name="Google Shape;2180;p181"/>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p:txBody>
      </p:sp>
      <p:sp>
        <p:nvSpPr>
          <p:cNvPr id="2181" name="Google Shape;2181;p181"/>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5" name="Shape 2185"/>
        <p:cNvGrpSpPr/>
        <p:nvPr/>
      </p:nvGrpSpPr>
      <p:grpSpPr>
        <a:xfrm>
          <a:off x="0" y="0"/>
          <a:ext cx="0" cy="0"/>
          <a:chOff x="0" y="0"/>
          <a:chExt cx="0" cy="0"/>
        </a:xfrm>
      </p:grpSpPr>
      <p:sp>
        <p:nvSpPr>
          <p:cNvPr id="2186" name="Google Shape;2186;p182"/>
          <p:cNvSpPr txBox="1"/>
          <p:nvPr>
            <p:ph type="title"/>
          </p:nvPr>
        </p:nvSpPr>
        <p:spPr>
          <a:xfrm>
            <a:off x="265500" y="123317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Breakout room practice</a:t>
            </a:r>
            <a:br>
              <a:rPr lang="en"/>
            </a:br>
            <a:endParaRPr/>
          </a:p>
        </p:txBody>
      </p:sp>
      <p:sp>
        <p:nvSpPr>
          <p:cNvPr id="2187" name="Google Shape;2187;p18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30</a:t>
            </a:r>
            <a:r>
              <a:rPr lang="en"/>
              <a:t> mins</a:t>
            </a:r>
            <a:endParaRPr/>
          </a:p>
        </p:txBody>
      </p:sp>
      <p:sp>
        <p:nvSpPr>
          <p:cNvPr id="2188" name="Google Shape;2188;p182"/>
          <p:cNvSpPr txBox="1"/>
          <p:nvPr>
            <p:ph idx="2" type="body"/>
          </p:nvPr>
        </p:nvSpPr>
        <p:spPr>
          <a:xfrm>
            <a:off x="4652400" y="283350"/>
            <a:ext cx="4382100" cy="4407900"/>
          </a:xfrm>
          <a:prstGeom prst="rect">
            <a:avLst/>
          </a:prstGeom>
        </p:spPr>
        <p:txBody>
          <a:bodyPr anchorCtr="0" anchor="ctr" bIns="91425" lIns="91425" spcFirstLastPara="1" rIns="91425" wrap="square" tIns="91425">
            <a:normAutofit lnSpcReduction="20000"/>
          </a:bodyPr>
          <a:lstStyle/>
          <a:p>
            <a:pPr indent="0" lvl="0" marL="0" rtl="0" algn="l">
              <a:spcBef>
                <a:spcPts val="0"/>
              </a:spcBef>
              <a:spcAft>
                <a:spcPts val="0"/>
              </a:spcAft>
              <a:buNone/>
            </a:pPr>
            <a:r>
              <a:rPr b="1" lang="en">
                <a:solidFill>
                  <a:schemeClr val="accent6"/>
                </a:solidFill>
              </a:rPr>
              <a:t>What are you organizing for: </a:t>
            </a:r>
            <a:endParaRPr b="1">
              <a:solidFill>
                <a:schemeClr val="accent6"/>
              </a:solidFill>
            </a:endParaRPr>
          </a:p>
          <a:p>
            <a:pPr indent="-317500" lvl="0" marL="457200" rtl="0" algn="l">
              <a:spcBef>
                <a:spcPts val="0"/>
              </a:spcBef>
              <a:spcAft>
                <a:spcPts val="0"/>
              </a:spcAft>
              <a:buClr>
                <a:schemeClr val="accent6"/>
              </a:buClr>
              <a:buSzPts val="1400"/>
              <a:buFont typeface="Montserrat Medium"/>
              <a:buChar char="●"/>
            </a:pPr>
            <a:r>
              <a:rPr lang="en">
                <a:solidFill>
                  <a:schemeClr val="accent6"/>
                </a:solidFill>
                <a:latin typeface="Montserrat Medium"/>
                <a:ea typeface="Montserrat Medium"/>
                <a:cs typeface="Montserrat Medium"/>
                <a:sym typeface="Montserrat Medium"/>
              </a:rPr>
              <a:t>IF you are part of a campaign, and you have an </a:t>
            </a:r>
            <a:r>
              <a:rPr b="1" lang="en">
                <a:solidFill>
                  <a:schemeClr val="accent6"/>
                </a:solidFill>
              </a:rPr>
              <a:t>upcoming action that you want to get a commitment</a:t>
            </a:r>
            <a:r>
              <a:rPr lang="en">
                <a:solidFill>
                  <a:schemeClr val="accent6"/>
                </a:solidFill>
                <a:latin typeface="Montserrat Medium"/>
                <a:ea typeface="Montserrat Medium"/>
                <a:cs typeface="Montserrat Medium"/>
                <a:sym typeface="Montserrat Medium"/>
              </a:rPr>
              <a:t> from others on - you can use this space to practice obtaining commitment for your upcoming action on. </a:t>
            </a:r>
            <a:endParaRPr>
              <a:solidFill>
                <a:schemeClr val="accent6"/>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accent6"/>
              </a:solidFill>
              <a:latin typeface="Montserrat Medium"/>
              <a:ea typeface="Montserrat Medium"/>
              <a:cs typeface="Montserrat Medium"/>
              <a:sym typeface="Montserrat Medium"/>
            </a:endParaRPr>
          </a:p>
          <a:p>
            <a:pPr indent="-317500" lvl="0" marL="457200" rtl="0" algn="l">
              <a:spcBef>
                <a:spcPts val="0"/>
              </a:spcBef>
              <a:spcAft>
                <a:spcPts val="0"/>
              </a:spcAft>
              <a:buClr>
                <a:schemeClr val="accent6"/>
              </a:buClr>
              <a:buSzPts val="1400"/>
              <a:buFont typeface="Montserrat Medium"/>
              <a:buChar char="●"/>
            </a:pPr>
            <a:r>
              <a:rPr lang="en">
                <a:solidFill>
                  <a:schemeClr val="accent6"/>
                </a:solidFill>
                <a:latin typeface="Montserrat Medium"/>
                <a:ea typeface="Montserrat Medium"/>
                <a:cs typeface="Montserrat Medium"/>
                <a:sym typeface="Montserrat Medium"/>
              </a:rPr>
              <a:t>Otherwise, you can pretend that you are standing in front of a supermarket that most of the people living in this town go to, , and you </a:t>
            </a:r>
            <a:r>
              <a:rPr b="1" lang="en">
                <a:solidFill>
                  <a:schemeClr val="accent6"/>
                </a:solidFill>
              </a:rPr>
              <a:t>are recruiting commitments</a:t>
            </a:r>
            <a:r>
              <a:rPr lang="en">
                <a:solidFill>
                  <a:schemeClr val="accent6"/>
                </a:solidFill>
                <a:latin typeface="Montserrat Medium"/>
                <a:ea typeface="Montserrat Medium"/>
                <a:cs typeface="Montserrat Medium"/>
                <a:sym typeface="Montserrat Medium"/>
              </a:rPr>
              <a:t> from the people passing by to attend </a:t>
            </a:r>
            <a:r>
              <a:rPr b="1" lang="en">
                <a:solidFill>
                  <a:schemeClr val="accent6"/>
                </a:solidFill>
              </a:rPr>
              <a:t>an assembly meeting</a:t>
            </a:r>
            <a:r>
              <a:rPr lang="en">
                <a:solidFill>
                  <a:schemeClr val="accent6"/>
                </a:solidFill>
                <a:latin typeface="Montserrat Medium"/>
                <a:ea typeface="Montserrat Medium"/>
                <a:cs typeface="Montserrat Medium"/>
                <a:sym typeface="Montserrat Medium"/>
              </a:rPr>
              <a:t> with  the town mayor have a </a:t>
            </a:r>
            <a:r>
              <a:rPr b="1" lang="en">
                <a:solidFill>
                  <a:schemeClr val="accent6"/>
                </a:solidFill>
              </a:rPr>
              <a:t>healthcare clinic in the town.</a:t>
            </a:r>
            <a:r>
              <a:rPr lang="en">
                <a:solidFill>
                  <a:schemeClr val="accent6"/>
                </a:solidFill>
                <a:latin typeface="Montserrat Medium"/>
                <a:ea typeface="Montserrat Medium"/>
                <a:cs typeface="Montserrat Medium"/>
                <a:sym typeface="Montserrat Medium"/>
              </a:rPr>
              <a:t>. The commitment you are asking for is their YES to attend the assembly.  </a:t>
            </a:r>
            <a:endParaRPr>
              <a:solidFill>
                <a:schemeClr val="accent6"/>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solidFill>
                <a:schemeClr val="accent6"/>
              </a:solidFill>
              <a:latin typeface="Montserrat Medium"/>
              <a:ea typeface="Montserrat Medium"/>
              <a:cs typeface="Montserrat Medium"/>
              <a:sym typeface="Montserrat Medium"/>
            </a:endParaRPr>
          </a:p>
          <a:p>
            <a:pPr indent="-317500" lvl="0" marL="457200" rtl="0" algn="l">
              <a:spcBef>
                <a:spcPts val="0"/>
              </a:spcBef>
              <a:spcAft>
                <a:spcPts val="0"/>
              </a:spcAft>
              <a:buClr>
                <a:schemeClr val="accent6"/>
              </a:buClr>
              <a:buSzPts val="1400"/>
              <a:buFont typeface="Montserrat Medium"/>
              <a:buChar char="●"/>
            </a:pPr>
            <a:r>
              <a:rPr lang="en">
                <a:solidFill>
                  <a:schemeClr val="accent6"/>
                </a:solidFill>
                <a:latin typeface="Montserrat Medium"/>
                <a:ea typeface="Montserrat Medium"/>
                <a:cs typeface="Montserrat Medium"/>
                <a:sym typeface="Montserrat Medium"/>
              </a:rPr>
              <a:t>Free to set up </a:t>
            </a:r>
            <a:r>
              <a:rPr b="1" lang="en">
                <a:solidFill>
                  <a:schemeClr val="accent6"/>
                </a:solidFill>
              </a:rPr>
              <a:t>a different scenario</a:t>
            </a:r>
            <a:endParaRPr b="1">
              <a:solidFill>
                <a:schemeClr val="lt1"/>
              </a:solidFill>
            </a:endParaRPr>
          </a:p>
        </p:txBody>
      </p:sp>
      <p:pic>
        <p:nvPicPr>
          <p:cNvPr id="2189" name="Google Shape;2189;p182" title="Haruka's illustrations for sharing (2).png"/>
          <p:cNvPicPr preferRelativeResize="0"/>
          <p:nvPr/>
        </p:nvPicPr>
        <p:blipFill rotWithShape="1">
          <a:blip r:embed="rId3">
            <a:alphaModFix/>
          </a:blip>
          <a:srcRect b="47139" l="31213" r="58219" t="39533"/>
          <a:stretch/>
        </p:blipFill>
        <p:spPr>
          <a:xfrm>
            <a:off x="1650550" y="3366475"/>
            <a:ext cx="1275125" cy="904576"/>
          </a:xfrm>
          <a:prstGeom prst="rect">
            <a:avLst/>
          </a:prstGeom>
          <a:noFill/>
          <a:ln>
            <a:noFill/>
          </a:ln>
        </p:spPr>
      </p:pic>
      <p:pic>
        <p:nvPicPr>
          <p:cNvPr id="2190" name="Google Shape;2190;p182" title="Haruka's illustrations for sharing (3).png"/>
          <p:cNvPicPr preferRelativeResize="0"/>
          <p:nvPr/>
        </p:nvPicPr>
        <p:blipFill rotWithShape="1">
          <a:blip r:embed="rId4">
            <a:alphaModFix/>
          </a:blip>
          <a:srcRect b="1743" l="87455" r="564" t="94855"/>
          <a:stretch/>
        </p:blipFill>
        <p:spPr>
          <a:xfrm>
            <a:off x="6845425" y="4900855"/>
            <a:ext cx="1103650" cy="176326"/>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4" name="Shape 2194"/>
        <p:cNvGrpSpPr/>
        <p:nvPr/>
      </p:nvGrpSpPr>
      <p:grpSpPr>
        <a:xfrm>
          <a:off x="0" y="0"/>
          <a:ext cx="0" cy="0"/>
          <a:chOff x="0" y="0"/>
          <a:chExt cx="0" cy="0"/>
        </a:xfrm>
      </p:grpSpPr>
      <p:sp>
        <p:nvSpPr>
          <p:cNvPr id="2195" name="Google Shape;2195;p183"/>
          <p:cNvSpPr/>
          <p:nvPr/>
        </p:nvSpPr>
        <p:spPr>
          <a:xfrm>
            <a:off x="3546475" y="84650"/>
            <a:ext cx="3606600" cy="8292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ontserrat"/>
                <a:ea typeface="Montserrat"/>
                <a:cs typeface="Montserrat"/>
                <a:sym typeface="Montserrat"/>
              </a:rPr>
              <a:t>Divide roles</a:t>
            </a:r>
            <a:r>
              <a:rPr lang="en">
                <a:solidFill>
                  <a:schemeClr val="lt1"/>
                </a:solidFill>
                <a:latin typeface="Montserrat"/>
                <a:ea typeface="Montserrat"/>
                <a:cs typeface="Montserrat"/>
                <a:sym typeface="Montserrat"/>
              </a:rPr>
              <a:t> for each round:</a:t>
            </a:r>
            <a:endParaRPr>
              <a:solidFill>
                <a:schemeClr val="lt1"/>
              </a:solidFill>
              <a:latin typeface="Montserrat"/>
              <a:ea typeface="Montserrat"/>
              <a:cs typeface="Montserrat"/>
              <a:sym typeface="Montserrat"/>
            </a:endParaRPr>
          </a:p>
          <a:p>
            <a:pPr indent="-317500" lvl="0" marL="457200" rtl="0" algn="l">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Organizer </a:t>
            </a:r>
            <a:endParaRPr>
              <a:solidFill>
                <a:schemeClr val="lt1"/>
              </a:solidFill>
              <a:latin typeface="Montserrat"/>
              <a:ea typeface="Montserrat"/>
              <a:cs typeface="Montserrat"/>
              <a:sym typeface="Montserrat"/>
            </a:endParaRPr>
          </a:p>
          <a:p>
            <a:pPr indent="-317500" lvl="0" marL="457200" rtl="0" algn="l">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Constituent </a:t>
            </a:r>
            <a:endParaRPr>
              <a:solidFill>
                <a:schemeClr val="lt1"/>
              </a:solidFill>
              <a:latin typeface="Montserrat"/>
              <a:ea typeface="Montserrat"/>
              <a:cs typeface="Montserrat"/>
              <a:sym typeface="Montserrat"/>
            </a:endParaRPr>
          </a:p>
          <a:p>
            <a:pPr indent="-317500" lvl="0" marL="457200" rtl="0" algn="l">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Observer/Timekeeper</a:t>
            </a:r>
            <a:endParaRPr>
              <a:solidFill>
                <a:schemeClr val="lt1"/>
              </a:solidFill>
              <a:latin typeface="Montserrat"/>
              <a:ea typeface="Montserrat"/>
              <a:cs typeface="Montserrat"/>
              <a:sym typeface="Montserrat"/>
            </a:endParaRPr>
          </a:p>
        </p:txBody>
      </p:sp>
      <p:sp>
        <p:nvSpPr>
          <p:cNvPr id="2196" name="Google Shape;2196;p183"/>
          <p:cNvSpPr/>
          <p:nvPr/>
        </p:nvSpPr>
        <p:spPr>
          <a:xfrm>
            <a:off x="330575" y="84650"/>
            <a:ext cx="2218500" cy="829200"/>
          </a:xfrm>
          <a:prstGeom prst="roundRect">
            <a:avLst>
              <a:gd fmla="val 16667"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5 minutes</a:t>
            </a:r>
            <a:endParaRPr>
              <a:solidFill>
                <a:schemeClr val="lt1"/>
              </a:solidFill>
              <a:latin typeface="Montserrat"/>
              <a:ea typeface="Montserrat"/>
              <a:cs typeface="Montserrat"/>
              <a:sym typeface="Montserrat"/>
            </a:endParaRPr>
          </a:p>
        </p:txBody>
      </p:sp>
      <p:sp>
        <p:nvSpPr>
          <p:cNvPr id="2197" name="Google Shape;2197;p183"/>
          <p:cNvSpPr/>
          <p:nvPr/>
        </p:nvSpPr>
        <p:spPr>
          <a:xfrm>
            <a:off x="3546475" y="1078575"/>
            <a:ext cx="3606600" cy="8292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ontserrat"/>
                <a:ea typeface="Montserrat"/>
                <a:cs typeface="Montserrat"/>
                <a:sym typeface="Montserrat"/>
              </a:rPr>
              <a:t>Prepare / Individual reflection</a:t>
            </a:r>
            <a:r>
              <a:rPr lang="en">
                <a:solidFill>
                  <a:schemeClr val="lt1"/>
                </a:solidFill>
                <a:latin typeface="Montserrat"/>
                <a:ea typeface="Montserrat"/>
                <a:cs typeface="Montserrat"/>
                <a:sym typeface="Montserrat"/>
              </a:rPr>
              <a:t> (Connection, Context, Commitment, Catapult)</a:t>
            </a:r>
            <a:endParaRPr>
              <a:solidFill>
                <a:schemeClr val="lt1"/>
              </a:solidFill>
              <a:latin typeface="Montserrat"/>
              <a:ea typeface="Montserrat"/>
              <a:cs typeface="Montserrat"/>
              <a:sym typeface="Montserrat"/>
            </a:endParaRPr>
          </a:p>
        </p:txBody>
      </p:sp>
      <p:sp>
        <p:nvSpPr>
          <p:cNvPr id="2198" name="Google Shape;2198;p183"/>
          <p:cNvSpPr/>
          <p:nvPr/>
        </p:nvSpPr>
        <p:spPr>
          <a:xfrm>
            <a:off x="330575" y="1078575"/>
            <a:ext cx="2218500" cy="829200"/>
          </a:xfrm>
          <a:prstGeom prst="roundRect">
            <a:avLst>
              <a:gd fmla="val 16667"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5 minutes</a:t>
            </a:r>
            <a:endParaRPr>
              <a:solidFill>
                <a:schemeClr val="lt1"/>
              </a:solidFill>
              <a:latin typeface="Montserrat"/>
              <a:ea typeface="Montserrat"/>
              <a:cs typeface="Montserrat"/>
              <a:sym typeface="Montserrat"/>
            </a:endParaRPr>
          </a:p>
        </p:txBody>
      </p:sp>
      <p:sp>
        <p:nvSpPr>
          <p:cNvPr id="2199" name="Google Shape;2199;p183"/>
          <p:cNvSpPr/>
          <p:nvPr/>
        </p:nvSpPr>
        <p:spPr>
          <a:xfrm>
            <a:off x="3546475" y="2057649"/>
            <a:ext cx="3606600" cy="8292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ontserrat"/>
                <a:ea typeface="Montserrat"/>
                <a:cs typeface="Montserrat"/>
                <a:sym typeface="Montserrat"/>
              </a:rPr>
              <a:t>Round 1 </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4Cs Practice: Organizer recruits constituent to join an action</a:t>
            </a:r>
            <a:endParaRPr>
              <a:solidFill>
                <a:schemeClr val="lt1"/>
              </a:solidFill>
              <a:latin typeface="Montserrat"/>
              <a:ea typeface="Montserrat"/>
              <a:cs typeface="Montserrat"/>
              <a:sym typeface="Montserrat"/>
            </a:endParaRPr>
          </a:p>
        </p:txBody>
      </p:sp>
      <p:sp>
        <p:nvSpPr>
          <p:cNvPr id="2200" name="Google Shape;2200;p183"/>
          <p:cNvSpPr/>
          <p:nvPr/>
        </p:nvSpPr>
        <p:spPr>
          <a:xfrm>
            <a:off x="330575" y="2057649"/>
            <a:ext cx="2218500" cy="829200"/>
          </a:xfrm>
          <a:prstGeom prst="roundRect">
            <a:avLst>
              <a:gd fmla="val 16667"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4 minutes</a:t>
            </a:r>
            <a:endParaRPr>
              <a:solidFill>
                <a:schemeClr val="lt1"/>
              </a:solidFill>
              <a:latin typeface="Montserrat"/>
              <a:ea typeface="Montserrat"/>
              <a:cs typeface="Montserrat"/>
              <a:sym typeface="Montserrat"/>
            </a:endParaRPr>
          </a:p>
        </p:txBody>
      </p:sp>
      <p:sp>
        <p:nvSpPr>
          <p:cNvPr id="2201" name="Google Shape;2201;p183"/>
          <p:cNvSpPr/>
          <p:nvPr/>
        </p:nvSpPr>
        <p:spPr>
          <a:xfrm>
            <a:off x="330575" y="3036723"/>
            <a:ext cx="2218500" cy="829200"/>
          </a:xfrm>
          <a:prstGeom prst="roundRect">
            <a:avLst>
              <a:gd fmla="val 16667"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2 minutes</a:t>
            </a:r>
            <a:endParaRPr>
              <a:solidFill>
                <a:schemeClr val="lt1"/>
              </a:solidFill>
              <a:latin typeface="Montserrat"/>
              <a:ea typeface="Montserrat"/>
              <a:cs typeface="Montserrat"/>
              <a:sym typeface="Montserrat"/>
            </a:endParaRPr>
          </a:p>
        </p:txBody>
      </p:sp>
      <p:sp>
        <p:nvSpPr>
          <p:cNvPr id="2202" name="Google Shape;2202;p183"/>
          <p:cNvSpPr/>
          <p:nvPr/>
        </p:nvSpPr>
        <p:spPr>
          <a:xfrm>
            <a:off x="3546475" y="3036723"/>
            <a:ext cx="3606600" cy="8292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ontserrat"/>
                <a:ea typeface="Montserrat"/>
                <a:cs typeface="Montserrat"/>
                <a:sym typeface="Montserrat"/>
              </a:rPr>
              <a:t>Feedback</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Observer gives feedback</a:t>
            </a:r>
            <a:endParaRPr>
              <a:solidFill>
                <a:schemeClr val="lt1"/>
              </a:solidFill>
              <a:latin typeface="Montserrat"/>
              <a:ea typeface="Montserrat"/>
              <a:cs typeface="Montserrat"/>
              <a:sym typeface="Montserrat"/>
            </a:endParaRPr>
          </a:p>
        </p:txBody>
      </p:sp>
      <p:sp>
        <p:nvSpPr>
          <p:cNvPr id="2203" name="Google Shape;2203;p183"/>
          <p:cNvSpPr/>
          <p:nvPr/>
        </p:nvSpPr>
        <p:spPr>
          <a:xfrm>
            <a:off x="330575" y="4015798"/>
            <a:ext cx="2218500" cy="829200"/>
          </a:xfrm>
          <a:prstGeom prst="roundRect">
            <a:avLst>
              <a:gd fmla="val 16667" name="adj"/>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Remaining 12 minutes</a:t>
            </a:r>
            <a:endParaRPr>
              <a:solidFill>
                <a:schemeClr val="lt1"/>
              </a:solidFill>
              <a:latin typeface="Montserrat"/>
              <a:ea typeface="Montserrat"/>
              <a:cs typeface="Montserrat"/>
              <a:sym typeface="Montserrat"/>
            </a:endParaRPr>
          </a:p>
        </p:txBody>
      </p:sp>
      <p:sp>
        <p:nvSpPr>
          <p:cNvPr id="2204" name="Google Shape;2204;p183"/>
          <p:cNvSpPr/>
          <p:nvPr/>
        </p:nvSpPr>
        <p:spPr>
          <a:xfrm>
            <a:off x="3546475" y="4015798"/>
            <a:ext cx="3606600" cy="829200"/>
          </a:xfrm>
          <a:prstGeom prst="roundRect">
            <a:avLst>
              <a:gd fmla="val 16667"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lt1"/>
                </a:solidFill>
                <a:latin typeface="Montserrat"/>
                <a:ea typeface="Montserrat"/>
                <a:cs typeface="Montserrat"/>
                <a:sym typeface="Montserrat"/>
              </a:rPr>
              <a:t>Repeat for Round 2 and Round 3 </a:t>
            </a:r>
            <a:br>
              <a:rPr lang="en">
                <a:solidFill>
                  <a:schemeClr val="lt1"/>
                </a:solidFill>
                <a:latin typeface="Montserrat"/>
                <a:ea typeface="Montserrat"/>
                <a:cs typeface="Montserrat"/>
                <a:sym typeface="Montserrat"/>
              </a:rPr>
            </a:br>
            <a:r>
              <a:rPr lang="en">
                <a:solidFill>
                  <a:schemeClr val="lt1"/>
                </a:solidFill>
                <a:latin typeface="Montserrat"/>
                <a:ea typeface="Montserrat"/>
                <a:cs typeface="Montserrat"/>
                <a:sym typeface="Montserrat"/>
              </a:rPr>
              <a:t>Remember to switch your roles</a:t>
            </a:r>
            <a:endParaRPr>
              <a:solidFill>
                <a:schemeClr val="lt1"/>
              </a:solidFill>
              <a:latin typeface="Montserrat"/>
              <a:ea typeface="Montserrat"/>
              <a:cs typeface="Montserrat"/>
              <a:sym typeface="Montserrat"/>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7EC"/>
        </a:solidFill>
      </p:bgPr>
    </p:bg>
    <p:spTree>
      <p:nvGrpSpPr>
        <p:cNvPr id="2208" name="Shape 2208"/>
        <p:cNvGrpSpPr/>
        <p:nvPr/>
      </p:nvGrpSpPr>
      <p:grpSpPr>
        <a:xfrm>
          <a:off x="0" y="0"/>
          <a:ext cx="0" cy="0"/>
          <a:chOff x="0" y="0"/>
          <a:chExt cx="0" cy="0"/>
        </a:xfrm>
      </p:grpSpPr>
      <p:sp>
        <p:nvSpPr>
          <p:cNvPr id="2209" name="Google Shape;2209;p184"/>
          <p:cNvSpPr txBox="1"/>
          <p:nvPr>
            <p:ph type="title"/>
          </p:nvPr>
        </p:nvSpPr>
        <p:spPr>
          <a:xfrm>
            <a:off x="311700" y="445025"/>
            <a:ext cx="6644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Debrief the breakout room practice</a:t>
            </a:r>
            <a:endParaRPr/>
          </a:p>
        </p:txBody>
      </p:sp>
      <p:sp>
        <p:nvSpPr>
          <p:cNvPr id="2210" name="Google Shape;2210;p184"/>
          <p:cNvSpPr txBox="1"/>
          <p:nvPr>
            <p:ph idx="2" type="body"/>
          </p:nvPr>
        </p:nvSpPr>
        <p:spPr>
          <a:xfrm>
            <a:off x="3970624" y="1152475"/>
            <a:ext cx="2985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p:txBody>
      </p:sp>
      <p:sp>
        <p:nvSpPr>
          <p:cNvPr id="2211" name="Google Shape;2211;p184"/>
          <p:cNvSpPr txBox="1"/>
          <p:nvPr>
            <p:ph idx="1" type="body"/>
          </p:nvPr>
        </p:nvSpPr>
        <p:spPr>
          <a:xfrm>
            <a:off x="311700" y="1152475"/>
            <a:ext cx="32376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317500" lvl="0" marL="457200" rtl="0" algn="l">
              <a:spcBef>
                <a:spcPts val="0"/>
              </a:spcBef>
              <a:spcAft>
                <a:spcPts val="0"/>
              </a:spcAft>
              <a:buClr>
                <a:srgbClr val="434343"/>
              </a:buClr>
              <a:buSzPts val="1400"/>
              <a:buChar char="●"/>
            </a:pPr>
            <a:r>
              <a:t/>
            </a:r>
            <a:endParaRPr>
              <a:solidFill>
                <a:srgbClr val="434343"/>
              </a:solidFill>
            </a:endParaRPr>
          </a:p>
          <a:p>
            <a:pPr indent="0" lvl="0" marL="0" rtl="0" algn="l">
              <a:spcBef>
                <a:spcPts val="1200"/>
              </a:spcBef>
              <a:spcAft>
                <a:spcPts val="1200"/>
              </a:spcAft>
              <a:buNone/>
            </a:pPr>
            <a:r>
              <a:t/>
            </a:r>
            <a:endParaRPr>
              <a:solidFill>
                <a:srgbClr val="434343"/>
              </a:solidFill>
            </a:endParaRPr>
          </a:p>
        </p:txBody>
      </p:sp>
      <p:pic>
        <p:nvPicPr>
          <p:cNvPr id="2212" name="Google Shape;2212;p184" title="What is organizing.png"/>
          <p:cNvPicPr preferRelativeResize="0"/>
          <p:nvPr/>
        </p:nvPicPr>
        <p:blipFill rotWithShape="1">
          <a:blip r:embed="rId3">
            <a:alphaModFix/>
          </a:blip>
          <a:srcRect b="81093" l="86503" r="0" t="0"/>
          <a:stretch/>
        </p:blipFill>
        <p:spPr>
          <a:xfrm>
            <a:off x="6164285" y="273882"/>
            <a:ext cx="897850" cy="707451"/>
          </a:xfrm>
          <a:prstGeom prst="rect">
            <a:avLst/>
          </a:prstGeom>
          <a:noFill/>
          <a:ln>
            <a:noFill/>
          </a:ln>
        </p:spPr>
      </p:pic>
      <p:pic>
        <p:nvPicPr>
          <p:cNvPr id="2213" name="Google Shape;2213;p184" title="What is organizing.png"/>
          <p:cNvPicPr preferRelativeResize="0"/>
          <p:nvPr/>
        </p:nvPicPr>
        <p:blipFill rotWithShape="1">
          <a:blip r:embed="rId4">
            <a:alphaModFix/>
          </a:blip>
          <a:srcRect b="1577" l="87472" r="548" t="95020"/>
          <a:stretch/>
        </p:blipFill>
        <p:spPr>
          <a:xfrm>
            <a:off x="7937125" y="4339678"/>
            <a:ext cx="1095499" cy="17502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7" name="Shape 2217"/>
        <p:cNvGrpSpPr/>
        <p:nvPr/>
      </p:nvGrpSpPr>
      <p:grpSpPr>
        <a:xfrm>
          <a:off x="0" y="0"/>
          <a:ext cx="0" cy="0"/>
          <a:chOff x="0" y="0"/>
          <a:chExt cx="0" cy="0"/>
        </a:xfrm>
      </p:grpSpPr>
      <p:sp>
        <p:nvSpPr>
          <p:cNvPr id="2218" name="Google Shape;2218;p185"/>
          <p:cNvSpPr txBox="1"/>
          <p:nvPr>
            <p:ph type="ctrTitle"/>
          </p:nvPr>
        </p:nvSpPr>
        <p:spPr>
          <a:xfrm>
            <a:off x="311700" y="1316625"/>
            <a:ext cx="8520600" cy="16179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Evaluation &amp; Closing</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3" name="Shape 2223"/>
        <p:cNvGrpSpPr/>
        <p:nvPr/>
      </p:nvGrpSpPr>
      <p:grpSpPr>
        <a:xfrm>
          <a:off x="0" y="0"/>
          <a:ext cx="0" cy="0"/>
          <a:chOff x="0" y="0"/>
          <a:chExt cx="0" cy="0"/>
        </a:xfrm>
      </p:grpSpPr>
      <p:sp>
        <p:nvSpPr>
          <p:cNvPr id="2224" name="Google Shape;2224;p186"/>
          <p:cNvSpPr txBox="1"/>
          <p:nvPr>
            <p:ph type="title"/>
          </p:nvPr>
        </p:nvSpPr>
        <p:spPr>
          <a:xfrm>
            <a:off x="311700" y="445025"/>
            <a:ext cx="3276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Pluses - what helped your learning</a:t>
            </a:r>
            <a:endParaRPr sz="1820"/>
          </a:p>
        </p:txBody>
      </p:sp>
      <p:sp>
        <p:nvSpPr>
          <p:cNvPr id="2225" name="Google Shape;2225;p186"/>
          <p:cNvSpPr txBox="1"/>
          <p:nvPr>
            <p:ph idx="1" type="body"/>
          </p:nvPr>
        </p:nvSpPr>
        <p:spPr>
          <a:xfrm>
            <a:off x="3842800" y="1152475"/>
            <a:ext cx="3380700" cy="11901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t/>
            </a:r>
            <a:endParaRPr/>
          </a:p>
          <a:p>
            <a:pPr indent="-317500" lvl="0" marL="457200" rtl="0" algn="l">
              <a:spcBef>
                <a:spcPts val="0"/>
              </a:spcBef>
              <a:spcAft>
                <a:spcPts val="0"/>
              </a:spcAft>
              <a:buSzPts val="1400"/>
              <a:buChar char="●"/>
            </a:pPr>
            <a:r>
              <a:t/>
            </a:r>
            <a:endParaRPr/>
          </a:p>
        </p:txBody>
      </p:sp>
      <p:sp>
        <p:nvSpPr>
          <p:cNvPr id="2226" name="Google Shape;2226;p186"/>
          <p:cNvSpPr txBox="1"/>
          <p:nvPr>
            <p:ph idx="2" type="body"/>
          </p:nvPr>
        </p:nvSpPr>
        <p:spPr>
          <a:xfrm>
            <a:off x="311700" y="1152475"/>
            <a:ext cx="3380700" cy="11901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t/>
            </a:r>
            <a:endParaRPr/>
          </a:p>
        </p:txBody>
      </p:sp>
      <p:sp>
        <p:nvSpPr>
          <p:cNvPr id="2227" name="Google Shape;2227;p186"/>
          <p:cNvSpPr txBox="1"/>
          <p:nvPr>
            <p:ph type="title"/>
          </p:nvPr>
        </p:nvSpPr>
        <p:spPr>
          <a:xfrm>
            <a:off x="3849225" y="445025"/>
            <a:ext cx="3276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1800"/>
              <a:t>Deltas - what could we do differently</a:t>
            </a:r>
            <a:endParaRPr sz="1800"/>
          </a:p>
        </p:txBody>
      </p:sp>
      <p:sp>
        <p:nvSpPr>
          <p:cNvPr id="2228" name="Google Shape;2228;p186"/>
          <p:cNvSpPr txBox="1"/>
          <p:nvPr>
            <p:ph type="title"/>
          </p:nvPr>
        </p:nvSpPr>
        <p:spPr>
          <a:xfrm>
            <a:off x="311700" y="2381325"/>
            <a:ext cx="6537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Key learnings</a:t>
            </a:r>
            <a:endParaRPr sz="1820"/>
          </a:p>
        </p:txBody>
      </p:sp>
      <p:sp>
        <p:nvSpPr>
          <p:cNvPr id="2229" name="Google Shape;2229;p186"/>
          <p:cNvSpPr txBox="1"/>
          <p:nvPr>
            <p:ph idx="2" type="body"/>
          </p:nvPr>
        </p:nvSpPr>
        <p:spPr>
          <a:xfrm>
            <a:off x="311700" y="2954025"/>
            <a:ext cx="6958800" cy="17628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a:t>Marshall Ganz Session, 6/21/26</a:t>
            </a:r>
            <a:endParaRPr/>
          </a:p>
          <a:p>
            <a:pPr indent="-290830" lvl="0" marL="457200" rtl="0" algn="l">
              <a:spcBef>
                <a:spcPts val="0"/>
              </a:spcBef>
              <a:spcAft>
                <a:spcPts val="0"/>
              </a:spcAft>
              <a:buSzPct val="100000"/>
              <a:buChar char="●"/>
            </a:pPr>
            <a:r>
              <a:rPr lang="en"/>
              <a:t>Seeking from the collective not seeking consensus</a:t>
            </a:r>
            <a:endParaRPr/>
          </a:p>
          <a:p>
            <a:pPr indent="-281940" lvl="1" marL="914400" rtl="0" algn="l">
              <a:spcBef>
                <a:spcPts val="0"/>
              </a:spcBef>
              <a:spcAft>
                <a:spcPts val="0"/>
              </a:spcAft>
              <a:buSzPct val="100000"/>
              <a:buChar char="○"/>
            </a:pPr>
            <a:r>
              <a:rPr lang="en"/>
              <a:t>Consensus is rooted in agendas (personal maybe not ill intent but it’s there)</a:t>
            </a:r>
            <a:endParaRPr/>
          </a:p>
          <a:p>
            <a:pPr indent="-290830" lvl="0" marL="457200" rtl="0" algn="l">
              <a:spcBef>
                <a:spcPts val="0"/>
              </a:spcBef>
              <a:spcAft>
                <a:spcPts val="0"/>
              </a:spcAft>
              <a:buSzPct val="100000"/>
              <a:buChar char="●"/>
            </a:pPr>
            <a:r>
              <a:rPr lang="en"/>
              <a:t>Difference is not the same thing as hierarchy </a:t>
            </a:r>
            <a:endParaRPr/>
          </a:p>
          <a:p>
            <a:pPr indent="-290830" lvl="0" marL="457200" rtl="0" algn="l">
              <a:spcBef>
                <a:spcPts val="0"/>
              </a:spcBef>
              <a:spcAft>
                <a:spcPts val="0"/>
              </a:spcAft>
              <a:buSzPct val="100000"/>
              <a:buChar char="●"/>
            </a:pPr>
            <a:r>
              <a:rPr lang="en"/>
              <a:t>Include stories of losing in the story of now (be real about the risk)</a:t>
            </a:r>
            <a:endParaRPr/>
          </a:p>
          <a:p>
            <a:pPr indent="-290830" lvl="0" marL="457200" rtl="0" algn="l">
              <a:spcBef>
                <a:spcPts val="0"/>
              </a:spcBef>
              <a:spcAft>
                <a:spcPts val="0"/>
              </a:spcAft>
              <a:buSzPct val="100000"/>
              <a:buChar char="●"/>
            </a:pPr>
            <a:r>
              <a:rPr lang="en"/>
              <a:t>We confuse what will be with what could be. (We play the cards dealt)</a:t>
            </a:r>
            <a:endParaRPr/>
          </a:p>
          <a:p>
            <a:pPr indent="-290830" lvl="0" marL="457200" rtl="0" algn="l">
              <a:spcBef>
                <a:spcPts val="0"/>
              </a:spcBef>
              <a:spcAft>
                <a:spcPts val="0"/>
              </a:spcAft>
              <a:buSzPct val="100000"/>
              <a:buChar char="●"/>
            </a:pPr>
            <a:r>
              <a:rPr lang="en"/>
              <a:t>Don’t get caught up in a cycle of reaction</a:t>
            </a:r>
            <a:endParaRPr/>
          </a:p>
          <a:p>
            <a:pPr indent="-290830" lvl="0" marL="457200" rtl="0" algn="l">
              <a:spcBef>
                <a:spcPts val="0"/>
              </a:spcBef>
              <a:spcAft>
                <a:spcPts val="0"/>
              </a:spcAft>
              <a:buSzPct val="100000"/>
              <a:buChar char="●"/>
            </a:pPr>
            <a:r>
              <a:rPr lang="en"/>
              <a:t>Be curious</a:t>
            </a:r>
            <a:endParaRPr/>
          </a:p>
          <a:p>
            <a:pPr indent="-290830" lvl="0" marL="457200" rtl="0" algn="l">
              <a:spcBef>
                <a:spcPts val="0"/>
              </a:spcBef>
              <a:spcAft>
                <a:spcPts val="0"/>
              </a:spcAft>
              <a:buSzPct val="100000"/>
              <a:buChar char="●"/>
            </a:pPr>
            <a:r>
              <a:rPr lang="en"/>
              <a:t>Build international solidarity</a:t>
            </a:r>
            <a:endParaRPr/>
          </a:p>
          <a:p>
            <a:pPr indent="-281940" lvl="1" marL="914400" rtl="0" algn="l">
              <a:spcBef>
                <a:spcPts val="0"/>
              </a:spcBef>
              <a:spcAft>
                <a:spcPts val="0"/>
              </a:spcAft>
              <a:buSzPct val="100000"/>
              <a:buChar char="○"/>
            </a:pPr>
            <a:r>
              <a:rPr lang="en"/>
              <a:t>Relationships</a:t>
            </a:r>
            <a:endParaRPr/>
          </a:p>
          <a:p>
            <a:pPr indent="-281940" lvl="1" marL="914400" rtl="0" algn="l">
              <a:spcBef>
                <a:spcPts val="0"/>
              </a:spcBef>
              <a:spcAft>
                <a:spcPts val="0"/>
              </a:spcAft>
              <a:buSzPct val="100000"/>
              <a:buChar char="○"/>
            </a:pPr>
            <a:r>
              <a:rPr lang="en"/>
              <a:t>Mechanisms to share and learn </a:t>
            </a:r>
            <a:r>
              <a:rPr lang="en"/>
              <a:t>together (Example: London 1890s - building global movement)</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3" name="Shape 2233"/>
        <p:cNvGrpSpPr/>
        <p:nvPr/>
      </p:nvGrpSpPr>
      <p:grpSpPr>
        <a:xfrm>
          <a:off x="0" y="0"/>
          <a:ext cx="0" cy="0"/>
          <a:chOff x="0" y="0"/>
          <a:chExt cx="0" cy="0"/>
        </a:xfrm>
      </p:grpSpPr>
      <p:sp>
        <p:nvSpPr>
          <p:cNvPr id="2234" name="Google Shape;2234;p187"/>
          <p:cNvSpPr txBox="1"/>
          <p:nvPr>
            <p:ph type="title"/>
          </p:nvPr>
        </p:nvSpPr>
        <p:spPr>
          <a:xfrm>
            <a:off x="268810" y="1382775"/>
            <a:ext cx="8790000" cy="1035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Closing with xxx</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Clausura con </a:t>
            </a:r>
            <a:r>
              <a:rPr lang="en">
                <a:solidFill>
                  <a:schemeClr val="accent6"/>
                </a:solidFill>
              </a:rPr>
              <a:t> xxx</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8" name="Shape 2238"/>
        <p:cNvGrpSpPr/>
        <p:nvPr/>
      </p:nvGrpSpPr>
      <p:grpSpPr>
        <a:xfrm>
          <a:off x="0" y="0"/>
          <a:ext cx="0" cy="0"/>
          <a:chOff x="0" y="0"/>
          <a:chExt cx="0" cy="0"/>
        </a:xfrm>
      </p:grpSpPr>
      <p:sp>
        <p:nvSpPr>
          <p:cNvPr id="2239" name="Google Shape;2239;p188"/>
          <p:cNvSpPr txBox="1"/>
          <p:nvPr>
            <p:ph type="title"/>
          </p:nvPr>
        </p:nvSpPr>
        <p:spPr>
          <a:xfrm>
            <a:off x="177010" y="257168"/>
            <a:ext cx="8790000" cy="10359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Post-Workshop Evaluation</a:t>
            </a:r>
            <a:endParaRPr/>
          </a:p>
          <a:p>
            <a:pPr indent="0" lvl="0" marL="0" rtl="0" algn="l">
              <a:spcBef>
                <a:spcPts val="0"/>
              </a:spcBef>
              <a:spcAft>
                <a:spcPts val="0"/>
              </a:spcAft>
              <a:buNone/>
            </a:pPr>
            <a:r>
              <a:t/>
            </a:r>
            <a:endParaRPr>
              <a:highlight>
                <a:srgbClr val="FFFF00"/>
              </a:highlight>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pic>
        <p:nvPicPr>
          <p:cNvPr id="2240" name="Google Shape;2240;p188" title="Untitled.png"/>
          <p:cNvPicPr preferRelativeResize="0"/>
          <p:nvPr/>
        </p:nvPicPr>
        <p:blipFill>
          <a:blip r:embed="rId3">
            <a:alphaModFix/>
          </a:blip>
          <a:stretch>
            <a:fillRect/>
          </a:stretch>
        </p:blipFill>
        <p:spPr>
          <a:xfrm>
            <a:off x="3166700" y="1031316"/>
            <a:ext cx="2810601" cy="2810601"/>
          </a:xfrm>
          <a:prstGeom prst="rect">
            <a:avLst/>
          </a:prstGeom>
          <a:noFill/>
          <a:ln>
            <a:noFill/>
          </a:ln>
        </p:spPr>
      </p:pic>
      <p:sp>
        <p:nvSpPr>
          <p:cNvPr id="2241" name="Google Shape;2241;p188"/>
          <p:cNvSpPr txBox="1"/>
          <p:nvPr>
            <p:ph type="title"/>
          </p:nvPr>
        </p:nvSpPr>
        <p:spPr>
          <a:xfrm>
            <a:off x="177010" y="3920093"/>
            <a:ext cx="8790000" cy="103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chemeClr val="lt1"/>
                </a:solidFill>
              </a:rPr>
              <a:t>Link: </a:t>
            </a:r>
            <a:endParaRPr sz="2000">
              <a:solidFill>
                <a:schemeClr val="lt1"/>
              </a:solidFill>
            </a:endParaRPr>
          </a:p>
          <a:p>
            <a:pPr indent="0" lvl="0" marL="0" rtl="0" algn="ctr">
              <a:spcBef>
                <a:spcPts val="0"/>
              </a:spcBef>
              <a:spcAft>
                <a:spcPts val="0"/>
              </a:spcAft>
              <a:buNone/>
            </a:pPr>
            <a:r>
              <a:rPr b="0" lang="en" sz="1800">
                <a:solidFill>
                  <a:schemeClr val="lt1"/>
                </a:solidFill>
              </a:rPr>
              <a:t>https://forms.gle/U1mM7UavL9xfyQwC9 </a:t>
            </a:r>
            <a:endParaRPr b="0" sz="1800">
              <a:solidFill>
                <a:schemeClr val="lt1"/>
              </a:solidFill>
            </a:endParaRPr>
          </a:p>
          <a:p>
            <a:pPr indent="0" lvl="0" marL="0" rtl="0" algn="l">
              <a:spcBef>
                <a:spcPts val="0"/>
              </a:spcBef>
              <a:spcAft>
                <a:spcPts val="0"/>
              </a:spcAft>
              <a:buNone/>
            </a:pPr>
            <a:r>
              <a:t/>
            </a:r>
            <a:endParaRPr sz="2000">
              <a:solidFill>
                <a:schemeClr val="lt1"/>
              </a:solidFill>
              <a:highlight>
                <a:srgbClr val="FFFF00"/>
              </a:highlight>
            </a:endParaRPr>
          </a:p>
          <a:p>
            <a:pPr indent="0" lvl="0" marL="0" rtl="0" algn="ctr">
              <a:spcBef>
                <a:spcPts val="0"/>
              </a:spcBef>
              <a:spcAft>
                <a:spcPts val="0"/>
              </a:spcAft>
              <a:buNone/>
            </a:pPr>
            <a:r>
              <a:t/>
            </a:r>
            <a:endParaRPr sz="2000">
              <a:solidFill>
                <a:schemeClr val="lt1"/>
              </a:solidFill>
            </a:endParaRPr>
          </a:p>
          <a:p>
            <a:pPr indent="0" lvl="0" marL="0" rtl="0" algn="ctr">
              <a:spcBef>
                <a:spcPts val="0"/>
              </a:spcBef>
              <a:spcAft>
                <a:spcPts val="0"/>
              </a:spcAft>
              <a:buNone/>
            </a:pPr>
            <a:r>
              <a:t/>
            </a:r>
            <a:endParaRPr sz="2000">
              <a:solidFill>
                <a:schemeClr val="lt1"/>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5" name="Shape 2245"/>
        <p:cNvGrpSpPr/>
        <p:nvPr/>
      </p:nvGrpSpPr>
      <p:grpSpPr>
        <a:xfrm>
          <a:off x="0" y="0"/>
          <a:ext cx="0" cy="0"/>
          <a:chOff x="0" y="0"/>
          <a:chExt cx="0" cy="0"/>
        </a:xfrm>
      </p:grpSpPr>
      <p:sp>
        <p:nvSpPr>
          <p:cNvPr id="2246" name="Google Shape;2246;p189"/>
          <p:cNvSpPr txBox="1"/>
          <p:nvPr/>
        </p:nvSpPr>
        <p:spPr>
          <a:xfrm>
            <a:off x="209775" y="368900"/>
            <a:ext cx="4526700" cy="572700"/>
          </a:xfrm>
          <a:prstGeom prst="rect">
            <a:avLst/>
          </a:prstGeom>
          <a:noFill/>
          <a:ln>
            <a:noFill/>
          </a:ln>
        </p:spPr>
        <p:txBody>
          <a:bodyPr anchorCtr="0" anchor="t" bIns="91425" lIns="91425" spcFirstLastPara="1" rIns="91425" wrap="square" tIns="91425">
            <a:normAutofit lnSpcReduction="10000"/>
          </a:bodyPr>
          <a:lstStyle/>
          <a:p>
            <a:pPr indent="0" lvl="0" marL="0" marR="0" rtl="0" algn="ctr">
              <a:lnSpc>
                <a:spcPct val="100000"/>
              </a:lnSpc>
              <a:spcBef>
                <a:spcPts val="0"/>
              </a:spcBef>
              <a:spcAft>
                <a:spcPts val="0"/>
              </a:spcAft>
              <a:buNone/>
            </a:pPr>
            <a:r>
              <a:rPr b="1" lang="en" sz="2800">
                <a:solidFill>
                  <a:srgbClr val="5E0842"/>
                </a:solidFill>
                <a:latin typeface="Montserrat"/>
                <a:ea typeface="Montserrat"/>
                <a:cs typeface="Montserrat"/>
                <a:sym typeface="Montserrat"/>
              </a:rPr>
              <a:t>Upcoming LCN events</a:t>
            </a:r>
            <a:endParaRPr b="1" sz="2800">
              <a:solidFill>
                <a:srgbClr val="5E0842"/>
              </a:solidFill>
              <a:latin typeface="Montserrat"/>
              <a:ea typeface="Montserrat"/>
              <a:cs typeface="Montserrat"/>
              <a:sym typeface="Montserrat"/>
            </a:endParaRPr>
          </a:p>
        </p:txBody>
      </p:sp>
      <p:pic>
        <p:nvPicPr>
          <p:cNvPr id="2247" name="Google Shape;2247;p189" title="1st in SPS (5).png"/>
          <p:cNvPicPr preferRelativeResize="0"/>
          <p:nvPr/>
        </p:nvPicPr>
        <p:blipFill>
          <a:blip r:embed="rId3">
            <a:alphaModFix/>
          </a:blip>
          <a:stretch>
            <a:fillRect/>
          </a:stretch>
        </p:blipFill>
        <p:spPr>
          <a:xfrm>
            <a:off x="209775" y="1001096"/>
            <a:ext cx="2724376" cy="3405476"/>
          </a:xfrm>
          <a:prstGeom prst="rect">
            <a:avLst/>
          </a:prstGeom>
          <a:noFill/>
          <a:ln>
            <a:noFill/>
          </a:ln>
        </p:spPr>
      </p:pic>
      <p:pic>
        <p:nvPicPr>
          <p:cNvPr id="2248" name="Google Shape;2248;p189" title="Campaign Labs square.png"/>
          <p:cNvPicPr preferRelativeResize="0"/>
          <p:nvPr/>
        </p:nvPicPr>
        <p:blipFill>
          <a:blip r:embed="rId4">
            <a:alphaModFix/>
          </a:blip>
          <a:stretch>
            <a:fillRect/>
          </a:stretch>
        </p:blipFill>
        <p:spPr>
          <a:xfrm>
            <a:off x="3182600" y="1001096"/>
            <a:ext cx="2724376" cy="3405416"/>
          </a:xfrm>
          <a:prstGeom prst="rect">
            <a:avLst/>
          </a:prstGeom>
          <a:noFill/>
          <a:ln>
            <a:noFill/>
          </a:ln>
        </p:spPr>
      </p:pic>
      <p:pic>
        <p:nvPicPr>
          <p:cNvPr id="2249" name="Google Shape;2249;p189"/>
          <p:cNvPicPr preferRelativeResize="0"/>
          <p:nvPr/>
        </p:nvPicPr>
        <p:blipFill>
          <a:blip r:embed="rId5">
            <a:alphaModFix/>
          </a:blip>
          <a:stretch>
            <a:fillRect/>
          </a:stretch>
        </p:blipFill>
        <p:spPr>
          <a:xfrm>
            <a:off x="6155425" y="1001121"/>
            <a:ext cx="2724376" cy="3405476"/>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4" name="Shape 2254"/>
        <p:cNvGrpSpPr/>
        <p:nvPr/>
      </p:nvGrpSpPr>
      <p:grpSpPr>
        <a:xfrm>
          <a:off x="0" y="0"/>
          <a:ext cx="0" cy="0"/>
          <a:chOff x="0" y="0"/>
          <a:chExt cx="0" cy="0"/>
        </a:xfrm>
      </p:grpSpPr>
      <p:pic>
        <p:nvPicPr>
          <p:cNvPr id="2255" name="Google Shape;2255;p190" title="Narrative-Coaching.png"/>
          <p:cNvPicPr preferRelativeResize="0"/>
          <p:nvPr/>
        </p:nvPicPr>
        <p:blipFill>
          <a:blip r:embed="rId3">
            <a:alphaModFix/>
          </a:blip>
          <a:stretch>
            <a:fillRect/>
          </a:stretch>
        </p:blipFill>
        <p:spPr>
          <a:xfrm>
            <a:off x="1052118" y="1404775"/>
            <a:ext cx="6722699" cy="2987876"/>
          </a:xfrm>
          <a:prstGeom prst="rect">
            <a:avLst/>
          </a:prstGeom>
          <a:noFill/>
          <a:ln>
            <a:noFill/>
          </a:ln>
        </p:spPr>
      </p:pic>
      <p:sp>
        <p:nvSpPr>
          <p:cNvPr id="2256" name="Google Shape;2256;p190"/>
          <p:cNvSpPr/>
          <p:nvPr/>
        </p:nvSpPr>
        <p:spPr>
          <a:xfrm>
            <a:off x="8093663" y="4392656"/>
            <a:ext cx="919701" cy="472990"/>
          </a:xfrm>
          <a:custGeom>
            <a:rect b="b" l="l" r="r" t="t"/>
            <a:pathLst>
              <a:path extrusionOk="0" h="945979" w="1839403">
                <a:moveTo>
                  <a:pt x="0" y="0"/>
                </a:moveTo>
                <a:lnTo>
                  <a:pt x="1839403" y="0"/>
                </a:lnTo>
                <a:lnTo>
                  <a:pt x="1839403" y="945978"/>
                </a:lnTo>
                <a:lnTo>
                  <a:pt x="0" y="945978"/>
                </a:lnTo>
                <a:lnTo>
                  <a:pt x="0" y="0"/>
                </a:lnTo>
                <a:close/>
              </a:path>
            </a:pathLst>
          </a:custGeom>
          <a:blipFill rotWithShape="1">
            <a:blip r:embed="rId4">
              <a:alphaModFix/>
            </a:blip>
            <a:stretch>
              <a:fillRect b="0" l="0" r="0" t="0"/>
            </a:stretch>
          </a:blipFill>
          <a:ln>
            <a:noFill/>
          </a:ln>
        </p:spPr>
      </p:sp>
      <p:sp>
        <p:nvSpPr>
          <p:cNvPr id="2257" name="Google Shape;2257;p190"/>
          <p:cNvSpPr txBox="1"/>
          <p:nvPr/>
        </p:nvSpPr>
        <p:spPr>
          <a:xfrm>
            <a:off x="389100" y="609775"/>
            <a:ext cx="7764300" cy="892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111"/>
              <a:buFont typeface="Arial"/>
              <a:buNone/>
            </a:pPr>
            <a:r>
              <a:rPr b="1" lang="en" sz="2800">
                <a:solidFill>
                  <a:srgbClr val="5E0942"/>
                </a:solidFill>
                <a:latin typeface="Montserrat"/>
                <a:ea typeface="Montserrat"/>
                <a:cs typeface="Montserrat"/>
                <a:sym typeface="Montserrat"/>
              </a:rPr>
              <a:t>Upcoming LCN Academy</a:t>
            </a:r>
            <a:r>
              <a:rPr b="1" lang="en" sz="3000">
                <a:solidFill>
                  <a:srgbClr val="5E0942"/>
                </a:solidFill>
                <a:latin typeface="Montserrat"/>
                <a:ea typeface="Montserrat"/>
                <a:cs typeface="Montserrat"/>
                <a:sym typeface="Montserrat"/>
              </a:rPr>
              <a:t> Opportunities</a:t>
            </a:r>
            <a:endParaRPr b="1" sz="3000">
              <a:solidFill>
                <a:srgbClr val="5E0942"/>
              </a:solidFill>
              <a:latin typeface="Montserrat"/>
              <a:ea typeface="Montserrat"/>
              <a:cs typeface="Montserrat"/>
              <a:sym typeface="Montserrat"/>
            </a:endParaRPr>
          </a:p>
          <a:p>
            <a:pPr indent="0" lvl="0" marL="0" rtl="0" algn="l">
              <a:spcBef>
                <a:spcPts val="0"/>
              </a:spcBef>
              <a:spcAft>
                <a:spcPts val="0"/>
              </a:spcAft>
              <a:buClr>
                <a:schemeClr val="dk1"/>
              </a:buClr>
              <a:buSzPts val="3111"/>
              <a:buFont typeface="Arial"/>
              <a:buNone/>
            </a:pPr>
            <a:r>
              <a:t/>
            </a:r>
            <a:endParaRPr b="1" sz="2800">
              <a:solidFill>
                <a:srgbClr val="5E0942"/>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E0942"/>
      </a:dk2>
      <a:lt2>
        <a:srgbClr val="FFFDF5"/>
      </a:lt2>
      <a:accent1>
        <a:srgbClr val="006A71"/>
      </a:accent1>
      <a:accent2>
        <a:srgbClr val="212121"/>
      </a:accent2>
      <a:accent3>
        <a:srgbClr val="6F2A5C"/>
      </a:accent3>
      <a:accent4>
        <a:srgbClr val="78A8B3"/>
      </a:accent4>
      <a:accent5>
        <a:srgbClr val="A3638F"/>
      </a:accent5>
      <a:accent6>
        <a:srgbClr val="EFE7EC"/>
      </a:accent6>
      <a:hlink>
        <a:srgbClr val="006A7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LCN theme">
  <a:themeElements>
    <a:clrScheme name="Simple Light">
      <a:dk1>
        <a:srgbClr val="000000"/>
      </a:dk1>
      <a:lt1>
        <a:srgbClr val="FFFFFF"/>
      </a:lt1>
      <a:dk2>
        <a:srgbClr val="E6F0F1"/>
      </a:dk2>
      <a:lt2>
        <a:srgbClr val="5E0942"/>
      </a:lt2>
      <a:accent1>
        <a:srgbClr val="5E0A42"/>
      </a:accent1>
      <a:accent2>
        <a:srgbClr val="006A71"/>
      </a:accent2>
      <a:accent3>
        <a:srgbClr val="78A8B3"/>
      </a:accent3>
      <a:accent4>
        <a:srgbClr val="A3638F"/>
      </a:accent4>
      <a:accent5>
        <a:srgbClr val="B48EA8"/>
      </a:accent5>
      <a:accent6>
        <a:srgbClr val="F0E7EC"/>
      </a:accent6>
      <a:hlink>
        <a:srgbClr val="5E0A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E0942"/>
      </a:dk2>
      <a:lt2>
        <a:srgbClr val="FFFDF5"/>
      </a:lt2>
      <a:accent1>
        <a:srgbClr val="006A71"/>
      </a:accent1>
      <a:accent2>
        <a:srgbClr val="212121"/>
      </a:accent2>
      <a:accent3>
        <a:srgbClr val="6F2A5C"/>
      </a:accent3>
      <a:accent4>
        <a:srgbClr val="78A8B3"/>
      </a:accent4>
      <a:accent5>
        <a:srgbClr val="A3638F"/>
      </a:accent5>
      <a:accent6>
        <a:srgbClr val="EFE7EC"/>
      </a:accent6>
      <a:hlink>
        <a:srgbClr val="006A7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5456A0BC-1611-4BF1-88AC-63CD3FA43474}"/>
</file>

<file path=customXml/itemProps2.xml><?xml version="1.0" encoding="utf-8"?>
<ds:datastoreItem xmlns:ds="http://schemas.openxmlformats.org/officeDocument/2006/customXml" ds:itemID="{55F9D714-0291-4B1C-B99D-564F16F284FA}"/>
</file>

<file path=customXml/itemProps3.xml><?xml version="1.0" encoding="utf-8"?>
<ds:datastoreItem xmlns:ds="http://schemas.openxmlformats.org/officeDocument/2006/customXml" ds:itemID="{0FC0DE3C-CFB6-401F-A772-FEE9EB57F7B8}"/>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