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121"/>
  </p:notesMasterIdLst>
  <p:handoutMasterIdLst>
    <p:handoutMasterId r:id="rId122"/>
  </p:handoutMasterIdLst>
  <p:sldIdLst>
    <p:sldId id="449" r:id="rId5"/>
    <p:sldId id="279" r:id="rId6"/>
    <p:sldId id="454" r:id="rId7"/>
    <p:sldId id="276" r:id="rId8"/>
    <p:sldId id="670" r:id="rId9"/>
    <p:sldId id="2623" r:id="rId10"/>
    <p:sldId id="2622" r:id="rId11"/>
    <p:sldId id="2616" r:id="rId12"/>
    <p:sldId id="2617" r:id="rId13"/>
    <p:sldId id="1850" r:id="rId14"/>
    <p:sldId id="2604" r:id="rId15"/>
    <p:sldId id="1035" r:id="rId16"/>
    <p:sldId id="735" r:id="rId17"/>
    <p:sldId id="1038" r:id="rId18"/>
    <p:sldId id="622" r:id="rId19"/>
    <p:sldId id="2624" r:id="rId20"/>
    <p:sldId id="868" r:id="rId21"/>
    <p:sldId id="2625" r:id="rId22"/>
    <p:sldId id="811" r:id="rId23"/>
    <p:sldId id="1092" r:id="rId24"/>
    <p:sldId id="1041" r:id="rId25"/>
    <p:sldId id="1093" r:id="rId26"/>
    <p:sldId id="1094" r:id="rId27"/>
    <p:sldId id="1095" r:id="rId28"/>
    <p:sldId id="1096" r:id="rId29"/>
    <p:sldId id="1042" r:id="rId30"/>
    <p:sldId id="813" r:id="rId31"/>
    <p:sldId id="814" r:id="rId32"/>
    <p:sldId id="619" r:id="rId33"/>
    <p:sldId id="1039" r:id="rId34"/>
    <p:sldId id="784" r:id="rId35"/>
    <p:sldId id="2621" r:id="rId36"/>
    <p:sldId id="2626" r:id="rId37"/>
    <p:sldId id="1112" r:id="rId38"/>
    <p:sldId id="785" r:id="rId39"/>
    <p:sldId id="1040" r:id="rId40"/>
    <p:sldId id="786" r:id="rId41"/>
    <p:sldId id="787" r:id="rId42"/>
    <p:sldId id="789" r:id="rId43"/>
    <p:sldId id="790" r:id="rId44"/>
    <p:sldId id="1043" r:id="rId45"/>
    <p:sldId id="800" r:id="rId46"/>
    <p:sldId id="801" r:id="rId47"/>
    <p:sldId id="803" r:id="rId48"/>
    <p:sldId id="806" r:id="rId49"/>
    <p:sldId id="1044" r:id="rId50"/>
    <p:sldId id="1082" r:id="rId51"/>
    <p:sldId id="1087" r:id="rId52"/>
    <p:sldId id="1088" r:id="rId53"/>
    <p:sldId id="1089" r:id="rId54"/>
    <p:sldId id="1091" r:id="rId55"/>
    <p:sldId id="2618" r:id="rId56"/>
    <p:sldId id="902" r:id="rId57"/>
    <p:sldId id="903" r:id="rId58"/>
    <p:sldId id="904" r:id="rId59"/>
    <p:sldId id="2631" r:id="rId60"/>
    <p:sldId id="905" r:id="rId61"/>
    <p:sldId id="907" r:id="rId62"/>
    <p:sldId id="906" r:id="rId63"/>
    <p:sldId id="908" r:id="rId64"/>
    <p:sldId id="1046" r:id="rId65"/>
    <p:sldId id="1047" r:id="rId66"/>
    <p:sldId id="970" r:id="rId67"/>
    <p:sldId id="972" r:id="rId68"/>
    <p:sldId id="2633" r:id="rId69"/>
    <p:sldId id="2632" r:id="rId70"/>
    <p:sldId id="2627" r:id="rId71"/>
    <p:sldId id="1113" r:id="rId72"/>
    <p:sldId id="1111" r:id="rId73"/>
    <p:sldId id="1098" r:id="rId74"/>
    <p:sldId id="1099" r:id="rId75"/>
    <p:sldId id="1100" r:id="rId76"/>
    <p:sldId id="1101" r:id="rId77"/>
    <p:sldId id="1102" r:id="rId78"/>
    <p:sldId id="1103" r:id="rId79"/>
    <p:sldId id="1104" r:id="rId80"/>
    <p:sldId id="1105" r:id="rId81"/>
    <p:sldId id="1106" r:id="rId82"/>
    <p:sldId id="1108" r:id="rId83"/>
    <p:sldId id="1107" r:id="rId84"/>
    <p:sldId id="1109" r:id="rId85"/>
    <p:sldId id="1110" r:id="rId86"/>
    <p:sldId id="1114" r:id="rId87"/>
    <p:sldId id="1052" r:id="rId88"/>
    <p:sldId id="2628" r:id="rId89"/>
    <p:sldId id="1053" r:id="rId90"/>
    <p:sldId id="1054" r:id="rId91"/>
    <p:sldId id="1056" r:id="rId92"/>
    <p:sldId id="1057" r:id="rId93"/>
    <p:sldId id="1058" r:id="rId94"/>
    <p:sldId id="1059" r:id="rId95"/>
    <p:sldId id="1115" r:id="rId96"/>
    <p:sldId id="1066" r:id="rId97"/>
    <p:sldId id="1025" r:id="rId98"/>
    <p:sldId id="1024" r:id="rId99"/>
    <p:sldId id="1023" r:id="rId100"/>
    <p:sldId id="1022" r:id="rId101"/>
    <p:sldId id="1020" r:id="rId102"/>
    <p:sldId id="1068" r:id="rId103"/>
    <p:sldId id="1070" r:id="rId104"/>
    <p:sldId id="1073" r:id="rId105"/>
    <p:sldId id="1069" r:id="rId106"/>
    <p:sldId id="2629" r:id="rId107"/>
    <p:sldId id="1116" r:id="rId108"/>
    <p:sldId id="1074" r:id="rId109"/>
    <p:sldId id="2630" r:id="rId110"/>
    <p:sldId id="1072" r:id="rId111"/>
    <p:sldId id="1012" r:id="rId112"/>
    <p:sldId id="1011" r:id="rId113"/>
    <p:sldId id="2634" r:id="rId114"/>
    <p:sldId id="1009" r:id="rId115"/>
    <p:sldId id="1078" r:id="rId116"/>
    <p:sldId id="2620" r:id="rId117"/>
    <p:sldId id="2635" r:id="rId118"/>
    <p:sldId id="278" r:id="rId119"/>
    <p:sldId id="450" r:id="rId12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CBF316-3D5E-1EA1-66F1-93AFB759CD81}" name="Jones, Albert [MD]" initials="JA" userId="S::aljones_mseanea.org#ext#@neahq.onmicrosoft.com::9e3d8165-1eea-49ba-adea-0c9c00351460" providerId="AD"/>
  <p188:author id="{5EB03D44-B1C1-0879-E02E-DC41FCBAC9C0}" name="Chun, Helenna [CO]" initials="C[" userId="S::hchun_coloradoea.org#ext#@neahq.onmicrosoft.com::d89df420-c46a-4a3e-b7de-9c8f17ba880a" providerId="AD"/>
  <p188:author id="{ED180ED0-814D-9550-21B7-F1EB7F1D90DF}" name="Smotherman, Chesca [CO]" initials="S[" userId="S::csmotherman_coloradoea.org#ext#@neahq.onmicrosoft.com::c13ea419-5521-4df9-b795-7b84245222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A200E2-6EE4-9C45-6641-DD70896EC65E}" v="121" dt="2026-06-29T16:25:58.174"/>
    <p1510:client id="{05E8973E-0A75-5A21-34D7-7E20218E9861}" v="314" dt="2026-06-28T18:34:21.875"/>
    <p1510:client id="{122E7A89-A503-9A9C-1E33-82F6A0E544E5}" v="115" dt="2026-06-28T17:50:55.608"/>
    <p1510:client id="{13249C23-3243-E3E2-23E6-62FE8DB2C65C}" v="51" dt="2026-06-28T18:59:36.895"/>
    <p1510:client id="{247097D5-DA89-5FD5-4F2C-4D0EBAB4BC1F}" v="97" dt="2026-06-30T05:54:03.307"/>
    <p1510:client id="{80C1E855-1C0E-A1B7-0684-233C0D61FD35}" v="70" dt="2026-06-30T06:08:39.027"/>
    <p1510:client id="{877C888D-2F9C-80E8-BFED-25A71B843174}" v="513" dt="2026-06-30T00:32:49.290"/>
    <p1510:client id="{A3409418-043F-F93A-C96C-1826A7A2CB14}" v="4" dt="2026-06-30T06:02:32.320"/>
    <p1510:client id="{B79B57C4-F76B-A8CE-B8C4-1B857C6785CA}" v="4" dt="2026-06-28T17:58:05.304"/>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presProps" Target="presProps.xml"/><Relationship Id="rId128" Type="http://schemas.microsoft.com/office/2015/10/relationships/revisionInfo" Target="revisionInfo.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viewProps" Target="viewProps.xml"/><Relationship Id="rId129" Type="http://schemas.microsoft.com/office/2018/10/relationships/authors" Target="author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ton, Beth" userId="S::beth.barton_ieanea.org#ext#@neahq.onmicrosoft.com::796f4356-a506-4608-9f62-2e20e49a724b" providerId="AD" clId="Web-{877C888D-2F9C-80E8-BFED-25A71B843174}"/>
    <pc:docChg chg="addSld delSld modSld sldOrd">
      <pc:chgData name="Barton, Beth" userId="S::beth.barton_ieanea.org#ext#@neahq.onmicrosoft.com::796f4356-a506-4608-9f62-2e20e49a724b" providerId="AD" clId="Web-{877C888D-2F9C-80E8-BFED-25A71B843174}" dt="2026-06-30T00:32:49.290" v="501" actId="20577"/>
      <pc:docMkLst>
        <pc:docMk/>
      </pc:docMkLst>
      <pc:sldChg chg="modSp">
        <pc:chgData name="Barton, Beth" userId="S::beth.barton_ieanea.org#ext#@neahq.onmicrosoft.com::796f4356-a506-4608-9f62-2e20e49a724b" providerId="AD" clId="Web-{877C888D-2F9C-80E8-BFED-25A71B843174}" dt="2026-06-29T23:24:01.639" v="6" actId="20577"/>
        <pc:sldMkLst>
          <pc:docMk/>
          <pc:sldMk cId="2471963295" sldId="622"/>
        </pc:sldMkLst>
        <pc:spChg chg="mod">
          <ac:chgData name="Barton, Beth" userId="S::beth.barton_ieanea.org#ext#@neahq.onmicrosoft.com::796f4356-a506-4608-9f62-2e20e49a724b" providerId="AD" clId="Web-{877C888D-2F9C-80E8-BFED-25A71B843174}" dt="2026-06-29T23:24:01.639" v="6" actId="20577"/>
          <ac:spMkLst>
            <pc:docMk/>
            <pc:sldMk cId="2471963295" sldId="622"/>
            <ac:spMk id="3" creationId="{00000000-0000-0000-0000-000000000000}"/>
          </ac:spMkLst>
        </pc:spChg>
      </pc:sldChg>
      <pc:sldChg chg="modNotes">
        <pc:chgData name="Barton, Beth" userId="S::beth.barton_ieanea.org#ext#@neahq.onmicrosoft.com::796f4356-a506-4608-9f62-2e20e49a724b" providerId="AD" clId="Web-{877C888D-2F9C-80E8-BFED-25A71B843174}" dt="2026-06-29T23:17:26.434" v="0"/>
        <pc:sldMkLst>
          <pc:docMk/>
          <pc:sldMk cId="355039486" sldId="670"/>
        </pc:sldMkLst>
      </pc:sldChg>
      <pc:sldChg chg="modNotes">
        <pc:chgData name="Barton, Beth" userId="S::beth.barton_ieanea.org#ext#@neahq.onmicrosoft.com::796f4356-a506-4608-9f62-2e20e49a724b" providerId="AD" clId="Web-{877C888D-2F9C-80E8-BFED-25A71B843174}" dt="2026-06-29T23:22:33.839" v="2"/>
        <pc:sldMkLst>
          <pc:docMk/>
          <pc:sldMk cId="3128071745" sldId="735"/>
        </pc:sldMkLst>
      </pc:sldChg>
      <pc:sldChg chg="modNotes">
        <pc:chgData name="Barton, Beth" userId="S::beth.barton_ieanea.org#ext#@neahq.onmicrosoft.com::796f4356-a506-4608-9f62-2e20e49a724b" providerId="AD" clId="Web-{877C888D-2F9C-80E8-BFED-25A71B843174}" dt="2026-06-29T23:35:28.013" v="45"/>
        <pc:sldMkLst>
          <pc:docMk/>
          <pc:sldMk cId="3206216339" sldId="785"/>
        </pc:sldMkLst>
      </pc:sldChg>
      <pc:sldChg chg="modSp">
        <pc:chgData name="Barton, Beth" userId="S::beth.barton_ieanea.org#ext#@neahq.onmicrosoft.com::796f4356-a506-4608-9f62-2e20e49a724b" providerId="AD" clId="Web-{877C888D-2F9C-80E8-BFED-25A71B843174}" dt="2026-06-29T23:39:23.273" v="97" actId="20577"/>
        <pc:sldMkLst>
          <pc:docMk/>
          <pc:sldMk cId="1006251330" sldId="787"/>
        </pc:sldMkLst>
        <pc:spChg chg="mod">
          <ac:chgData name="Barton, Beth" userId="S::beth.barton_ieanea.org#ext#@neahq.onmicrosoft.com::796f4356-a506-4608-9f62-2e20e49a724b" providerId="AD" clId="Web-{877C888D-2F9C-80E8-BFED-25A71B843174}" dt="2026-06-29T23:39:23.273" v="97" actId="20577"/>
          <ac:spMkLst>
            <pc:docMk/>
            <pc:sldMk cId="1006251330" sldId="787"/>
            <ac:spMk id="196" creationId="{00000000-0000-0000-0000-000000000000}"/>
          </ac:spMkLst>
        </pc:spChg>
      </pc:sldChg>
      <pc:sldChg chg="modSp">
        <pc:chgData name="Barton, Beth" userId="S::beth.barton_ieanea.org#ext#@neahq.onmicrosoft.com::796f4356-a506-4608-9f62-2e20e49a724b" providerId="AD" clId="Web-{877C888D-2F9C-80E8-BFED-25A71B843174}" dt="2026-06-29T23:43:28.033" v="100" actId="20577"/>
        <pc:sldMkLst>
          <pc:docMk/>
          <pc:sldMk cId="722859563" sldId="789"/>
        </pc:sldMkLst>
        <pc:spChg chg="mod">
          <ac:chgData name="Barton, Beth" userId="S::beth.barton_ieanea.org#ext#@neahq.onmicrosoft.com::796f4356-a506-4608-9f62-2e20e49a724b" providerId="AD" clId="Web-{877C888D-2F9C-80E8-BFED-25A71B843174}" dt="2026-06-29T23:43:28.033" v="100" actId="20577"/>
          <ac:spMkLst>
            <pc:docMk/>
            <pc:sldMk cId="722859563" sldId="789"/>
            <ac:spMk id="196" creationId="{00000000-0000-0000-0000-000000000000}"/>
          </ac:spMkLst>
        </pc:spChg>
      </pc:sldChg>
      <pc:sldChg chg="del">
        <pc:chgData name="Barton, Beth" userId="S::beth.barton_ieanea.org#ext#@neahq.onmicrosoft.com::796f4356-a506-4608-9f62-2e20e49a724b" providerId="AD" clId="Web-{877C888D-2F9C-80E8-BFED-25A71B843174}" dt="2026-06-29T23:48:04.433" v="101"/>
        <pc:sldMkLst>
          <pc:docMk/>
          <pc:sldMk cId="1804394319" sldId="802"/>
        </pc:sldMkLst>
      </pc:sldChg>
      <pc:sldChg chg="del">
        <pc:chgData name="Barton, Beth" userId="S::beth.barton_ieanea.org#ext#@neahq.onmicrosoft.com::796f4356-a506-4608-9f62-2e20e49a724b" providerId="AD" clId="Web-{877C888D-2F9C-80E8-BFED-25A71B843174}" dt="2026-06-29T23:49:50.518" v="102"/>
        <pc:sldMkLst>
          <pc:docMk/>
          <pc:sldMk cId="2755873802" sldId="805"/>
        </pc:sldMkLst>
      </pc:sldChg>
      <pc:sldChg chg="modSp">
        <pc:chgData name="Barton, Beth" userId="S::beth.barton_ieanea.org#ext#@neahq.onmicrosoft.com::796f4356-a506-4608-9f62-2e20e49a724b" providerId="AD" clId="Web-{877C888D-2F9C-80E8-BFED-25A71B843174}" dt="2026-06-29T23:54:29.862" v="210" actId="20577"/>
        <pc:sldMkLst>
          <pc:docMk/>
          <pc:sldMk cId="635103195" sldId="806"/>
        </pc:sldMkLst>
        <pc:spChg chg="mod">
          <ac:chgData name="Barton, Beth" userId="S::beth.barton_ieanea.org#ext#@neahq.onmicrosoft.com::796f4356-a506-4608-9f62-2e20e49a724b" providerId="AD" clId="Web-{877C888D-2F9C-80E8-BFED-25A71B843174}" dt="2026-06-29T23:54:29.862" v="210" actId="20577"/>
          <ac:spMkLst>
            <pc:docMk/>
            <pc:sldMk cId="635103195" sldId="806"/>
            <ac:spMk id="12" creationId="{00000000-0000-0000-0000-000000000000}"/>
          </ac:spMkLst>
        </pc:spChg>
      </pc:sldChg>
      <pc:sldChg chg="modNotes">
        <pc:chgData name="Barton, Beth" userId="S::beth.barton_ieanea.org#ext#@neahq.onmicrosoft.com::796f4356-a506-4608-9f62-2e20e49a724b" providerId="AD" clId="Web-{877C888D-2F9C-80E8-BFED-25A71B843174}" dt="2026-06-30T00:16:57.857" v="356"/>
        <pc:sldMkLst>
          <pc:docMk/>
          <pc:sldMk cId="3705258348" sldId="904"/>
        </pc:sldMkLst>
      </pc:sldChg>
      <pc:sldChg chg="modSp">
        <pc:chgData name="Barton, Beth" userId="S::beth.barton_ieanea.org#ext#@neahq.onmicrosoft.com::796f4356-a506-4608-9f62-2e20e49a724b" providerId="AD" clId="Web-{877C888D-2F9C-80E8-BFED-25A71B843174}" dt="2026-06-30T00:25:59.132" v="409" actId="20577"/>
        <pc:sldMkLst>
          <pc:docMk/>
          <pc:sldMk cId="2377748447" sldId="908"/>
        </pc:sldMkLst>
        <pc:spChg chg="mod">
          <ac:chgData name="Barton, Beth" userId="S::beth.barton_ieanea.org#ext#@neahq.onmicrosoft.com::796f4356-a506-4608-9f62-2e20e49a724b" providerId="AD" clId="Web-{877C888D-2F9C-80E8-BFED-25A71B843174}" dt="2026-06-30T00:25:59.132" v="409" actId="20577"/>
          <ac:spMkLst>
            <pc:docMk/>
            <pc:sldMk cId="2377748447" sldId="908"/>
            <ac:spMk id="219" creationId="{00000000-0000-0000-0000-000000000000}"/>
          </ac:spMkLst>
        </pc:spChg>
      </pc:sldChg>
      <pc:sldChg chg="del ord">
        <pc:chgData name="Barton, Beth" userId="S::beth.barton_ieanea.org#ext#@neahq.onmicrosoft.com::796f4356-a506-4608-9f62-2e20e49a724b" providerId="AD" clId="Web-{877C888D-2F9C-80E8-BFED-25A71B843174}" dt="2026-06-30T00:27:30.762" v="413"/>
        <pc:sldMkLst>
          <pc:docMk/>
          <pc:sldMk cId="1860995000" sldId="909"/>
        </pc:sldMkLst>
      </pc:sldChg>
      <pc:sldChg chg="del">
        <pc:chgData name="Barton, Beth" userId="S::beth.barton_ieanea.org#ext#@neahq.onmicrosoft.com::796f4356-a506-4608-9f62-2e20e49a724b" providerId="AD" clId="Web-{877C888D-2F9C-80E8-BFED-25A71B843174}" dt="2026-06-30T00:27:31.246" v="414"/>
        <pc:sldMkLst>
          <pc:docMk/>
          <pc:sldMk cId="2635288494" sldId="913"/>
        </pc:sldMkLst>
      </pc:sldChg>
      <pc:sldChg chg="modSp">
        <pc:chgData name="Barton, Beth" userId="S::beth.barton_ieanea.org#ext#@neahq.onmicrosoft.com::796f4356-a506-4608-9f62-2e20e49a724b" providerId="AD" clId="Web-{877C888D-2F9C-80E8-BFED-25A71B843174}" dt="2026-06-30T00:32:49.290" v="501" actId="20577"/>
        <pc:sldMkLst>
          <pc:docMk/>
          <pc:sldMk cId="2674096095" sldId="972"/>
        </pc:sldMkLst>
        <pc:spChg chg="mod">
          <ac:chgData name="Barton, Beth" userId="S::beth.barton_ieanea.org#ext#@neahq.onmicrosoft.com::796f4356-a506-4608-9f62-2e20e49a724b" providerId="AD" clId="Web-{877C888D-2F9C-80E8-BFED-25A71B843174}" dt="2026-06-30T00:32:49.290" v="501" actId="20577"/>
          <ac:spMkLst>
            <pc:docMk/>
            <pc:sldMk cId="2674096095" sldId="972"/>
            <ac:spMk id="249" creationId="{00000000-0000-0000-0000-000000000000}"/>
          </ac:spMkLst>
        </pc:spChg>
      </pc:sldChg>
      <pc:sldChg chg="modNotes">
        <pc:chgData name="Barton, Beth" userId="S::beth.barton_ieanea.org#ext#@neahq.onmicrosoft.com::796f4356-a506-4608-9f62-2e20e49a724b" providerId="AD" clId="Web-{877C888D-2F9C-80E8-BFED-25A71B843174}" dt="2026-06-29T23:26:09.721" v="10"/>
        <pc:sldMkLst>
          <pc:docMk/>
          <pc:sldMk cId="2470292770" sldId="1041"/>
        </pc:sldMkLst>
      </pc:sldChg>
      <pc:sldChg chg="modSp">
        <pc:chgData name="Barton, Beth" userId="S::beth.barton_ieanea.org#ext#@neahq.onmicrosoft.com::796f4356-a506-4608-9f62-2e20e49a724b" providerId="AD" clId="Web-{877C888D-2F9C-80E8-BFED-25A71B843174}" dt="2026-06-29T23:28:44.273" v="12" actId="20577"/>
        <pc:sldMkLst>
          <pc:docMk/>
          <pc:sldMk cId="71706816" sldId="1042"/>
        </pc:sldMkLst>
        <pc:spChg chg="mod">
          <ac:chgData name="Barton, Beth" userId="S::beth.barton_ieanea.org#ext#@neahq.onmicrosoft.com::796f4356-a506-4608-9f62-2e20e49a724b" providerId="AD" clId="Web-{877C888D-2F9C-80E8-BFED-25A71B843174}" dt="2026-06-29T23:28:44.273" v="12" actId="20577"/>
          <ac:spMkLst>
            <pc:docMk/>
            <pc:sldMk cId="71706816" sldId="1042"/>
            <ac:spMk id="2" creationId="{00000000-0000-0000-0000-000000000000}"/>
          </ac:spMkLst>
        </pc:spChg>
      </pc:sldChg>
      <pc:sldChg chg="modNotes">
        <pc:chgData name="Barton, Beth" userId="S::beth.barton_ieanea.org#ext#@neahq.onmicrosoft.com::796f4356-a506-4608-9f62-2e20e49a724b" providerId="AD" clId="Web-{877C888D-2F9C-80E8-BFED-25A71B843174}" dt="2026-06-29T23:32:27.409" v="14"/>
        <pc:sldMkLst>
          <pc:docMk/>
          <pc:sldMk cId="546210774" sldId="2621"/>
        </pc:sldMkLst>
      </pc:sldChg>
      <pc:sldChg chg="modSp">
        <pc:chgData name="Barton, Beth" userId="S::beth.barton_ieanea.org#ext#@neahq.onmicrosoft.com::796f4356-a506-4608-9f62-2e20e49a724b" providerId="AD" clId="Web-{877C888D-2F9C-80E8-BFED-25A71B843174}" dt="2026-06-29T23:24:35.281" v="9" actId="20577"/>
        <pc:sldMkLst>
          <pc:docMk/>
          <pc:sldMk cId="3523351948" sldId="2624"/>
        </pc:sldMkLst>
        <pc:spChg chg="mod">
          <ac:chgData name="Barton, Beth" userId="S::beth.barton_ieanea.org#ext#@neahq.onmicrosoft.com::796f4356-a506-4608-9f62-2e20e49a724b" providerId="AD" clId="Web-{877C888D-2F9C-80E8-BFED-25A71B843174}" dt="2026-06-29T23:24:35.281" v="9" actId="20577"/>
          <ac:spMkLst>
            <pc:docMk/>
            <pc:sldMk cId="3523351948" sldId="2624"/>
            <ac:spMk id="3" creationId="{14C80E93-68CB-B817-1CC1-6ACA6CAE1234}"/>
          </ac:spMkLst>
        </pc:spChg>
      </pc:sldChg>
      <pc:sldChg chg="modSp">
        <pc:chgData name="Barton, Beth" userId="S::beth.barton_ieanea.org#ext#@neahq.onmicrosoft.com::796f4356-a506-4608-9f62-2e20e49a724b" providerId="AD" clId="Web-{877C888D-2F9C-80E8-BFED-25A71B843174}" dt="2026-06-29T23:34:13.166" v="43" actId="20577"/>
        <pc:sldMkLst>
          <pc:docMk/>
          <pc:sldMk cId="456501781" sldId="2626"/>
        </pc:sldMkLst>
        <pc:spChg chg="mod">
          <ac:chgData name="Barton, Beth" userId="S::beth.barton_ieanea.org#ext#@neahq.onmicrosoft.com::796f4356-a506-4608-9f62-2e20e49a724b" providerId="AD" clId="Web-{877C888D-2F9C-80E8-BFED-25A71B843174}" dt="2026-06-29T23:34:01.462" v="39" actId="20577"/>
          <ac:spMkLst>
            <pc:docMk/>
            <pc:sldMk cId="456501781" sldId="2626"/>
            <ac:spMk id="71682" creationId="{472AE368-035E-65B2-209C-185ECC95222D}"/>
          </ac:spMkLst>
        </pc:spChg>
        <pc:spChg chg="mod">
          <ac:chgData name="Barton, Beth" userId="S::beth.barton_ieanea.org#ext#@neahq.onmicrosoft.com::796f4356-a506-4608-9f62-2e20e49a724b" providerId="AD" clId="Web-{877C888D-2F9C-80E8-BFED-25A71B843174}" dt="2026-06-29T23:34:13.166" v="43" actId="20577"/>
          <ac:spMkLst>
            <pc:docMk/>
            <pc:sldMk cId="456501781" sldId="2626"/>
            <ac:spMk id="88067" creationId="{AC7EF6A0-A876-0A14-1C55-0E470485AC28}"/>
          </ac:spMkLst>
        </pc:spChg>
      </pc:sldChg>
      <pc:sldChg chg="modSp add replId">
        <pc:chgData name="Barton, Beth" userId="S::beth.barton_ieanea.org#ext#@neahq.onmicrosoft.com::796f4356-a506-4608-9f62-2e20e49a724b" providerId="AD" clId="Web-{877C888D-2F9C-80E8-BFED-25A71B843174}" dt="2026-06-30T00:11:13.156" v="213" actId="20577"/>
        <pc:sldMkLst>
          <pc:docMk/>
          <pc:sldMk cId="2154746180" sldId="2631"/>
        </pc:sldMkLst>
        <pc:spChg chg="mod">
          <ac:chgData name="Barton, Beth" userId="S::beth.barton_ieanea.org#ext#@neahq.onmicrosoft.com::796f4356-a506-4608-9f62-2e20e49a724b" providerId="AD" clId="Web-{877C888D-2F9C-80E8-BFED-25A71B843174}" dt="2026-06-30T00:11:13.156" v="213" actId="20577"/>
          <ac:spMkLst>
            <pc:docMk/>
            <pc:sldMk cId="2154746180" sldId="2631"/>
            <ac:spMk id="2" creationId="{95F0F1B4-69E2-BFBF-5C13-066C734033CF}"/>
          </ac:spMkLst>
        </pc:spChg>
        <pc:spChg chg="mod">
          <ac:chgData name="Barton, Beth" userId="S::beth.barton_ieanea.org#ext#@neahq.onmicrosoft.com::796f4356-a506-4608-9f62-2e20e49a724b" providerId="AD" clId="Web-{877C888D-2F9C-80E8-BFED-25A71B843174}" dt="2026-06-30T00:11:11.187" v="212" actId="20577"/>
          <ac:spMkLst>
            <pc:docMk/>
            <pc:sldMk cId="2154746180" sldId="2631"/>
            <ac:spMk id="3" creationId="{C8672A1E-D4E9-E7A5-00AD-6348144520A9}"/>
          </ac:spMkLst>
        </pc:spChg>
      </pc:sldChg>
      <pc:sldChg chg="add replId">
        <pc:chgData name="Barton, Beth" userId="S::beth.barton_ieanea.org#ext#@neahq.onmicrosoft.com::796f4356-a506-4608-9f62-2e20e49a724b" providerId="AD" clId="Web-{877C888D-2F9C-80E8-BFED-25A71B843174}" dt="2026-06-30T00:27:25.418" v="411"/>
        <pc:sldMkLst>
          <pc:docMk/>
          <pc:sldMk cId="3814031467" sldId="2632"/>
        </pc:sldMkLst>
      </pc:sldChg>
      <pc:sldChg chg="add replId">
        <pc:chgData name="Barton, Beth" userId="S::beth.barton_ieanea.org#ext#@neahq.onmicrosoft.com::796f4356-a506-4608-9f62-2e20e49a724b" providerId="AD" clId="Web-{877C888D-2F9C-80E8-BFED-25A71B843174}" dt="2026-06-30T00:27:25.527" v="412"/>
        <pc:sldMkLst>
          <pc:docMk/>
          <pc:sldMk cId="2833876961" sldId="2633"/>
        </pc:sldMkLst>
      </pc:sldChg>
    </pc:docChg>
  </pc:docChgLst>
  <pc:docChgLst>
    <pc:chgData name="Barton, Beth" userId="S::beth.barton_ieanea.org#ext#@neahq.onmicrosoft.com::796f4356-a506-4608-9f62-2e20e49a724b" providerId="AD" clId="Web-{FBBC91F6-2355-47AE-E718-489B7B377159}"/>
    <pc:docChg chg="modSld">
      <pc:chgData name="Barton, Beth" userId="S::beth.barton_ieanea.org#ext#@neahq.onmicrosoft.com::796f4356-a506-4608-9f62-2e20e49a724b" providerId="AD" clId="Web-{FBBC91F6-2355-47AE-E718-489B7B377159}" dt="2026-06-29T22:10:57.888" v="2"/>
      <pc:docMkLst>
        <pc:docMk/>
      </pc:docMkLst>
      <pc:sldChg chg="modNotes">
        <pc:chgData name="Barton, Beth" userId="S::beth.barton_ieanea.org#ext#@neahq.onmicrosoft.com::796f4356-a506-4608-9f62-2e20e49a724b" providerId="AD" clId="Web-{FBBC91F6-2355-47AE-E718-489B7B377159}" dt="2026-06-29T22:05:22.649" v="1"/>
        <pc:sldMkLst>
          <pc:docMk/>
          <pc:sldMk cId="1003332773" sldId="811"/>
        </pc:sldMkLst>
      </pc:sldChg>
      <pc:sldChg chg="modNotes">
        <pc:chgData name="Barton, Beth" userId="S::beth.barton_ieanea.org#ext#@neahq.onmicrosoft.com::796f4356-a506-4608-9f62-2e20e49a724b" providerId="AD" clId="Web-{FBBC91F6-2355-47AE-E718-489B7B377159}" dt="2026-06-29T22:10:57.888" v="2"/>
        <pc:sldMkLst>
          <pc:docMk/>
          <pc:sldMk cId="269893569" sldId="907"/>
        </pc:sldMkLst>
      </pc:sldChg>
      <pc:sldChg chg="modNotes">
        <pc:chgData name="Barton, Beth" userId="S::beth.barton_ieanea.org#ext#@neahq.onmicrosoft.com::796f4356-a506-4608-9f62-2e20e49a724b" providerId="AD" clId="Web-{FBBC91F6-2355-47AE-E718-489B7B377159}" dt="2026-06-29T22:05:20.321" v="0"/>
        <pc:sldMkLst>
          <pc:docMk/>
          <pc:sldMk cId="2209649197" sldId="1092"/>
        </pc:sldMkLst>
      </pc:sldChg>
    </pc:docChg>
  </pc:docChgLst>
  <pc:docChgLst>
    <pc:chgData name="Atherley, Monique [NEA]" userId="S::matherley@nea.org::64f3cf4b-04f1-41ed-8e82-830e016087c2" providerId="AD" clId="Web-{80C1E855-1C0E-A1B7-0684-233C0D61FD35}"/>
    <pc:docChg chg="addSld modSld sldOrd">
      <pc:chgData name="Atherley, Monique [NEA]" userId="S::matherley@nea.org::64f3cf4b-04f1-41ed-8e82-830e016087c2" providerId="AD" clId="Web-{80C1E855-1C0E-A1B7-0684-233C0D61FD35}" dt="2026-06-30T06:08:39.027" v="70" actId="1076"/>
      <pc:docMkLst>
        <pc:docMk/>
      </pc:docMkLst>
      <pc:sldChg chg="modSp add ord">
        <pc:chgData name="Atherley, Monique [NEA]" userId="S::matherley@nea.org::64f3cf4b-04f1-41ed-8e82-830e016087c2" providerId="AD" clId="Web-{80C1E855-1C0E-A1B7-0684-233C0D61FD35}" dt="2026-06-30T06:08:14.605" v="66"/>
        <pc:sldMkLst>
          <pc:docMk/>
          <pc:sldMk cId="513199334" sldId="278"/>
        </pc:sldMkLst>
        <pc:spChg chg="mod">
          <ac:chgData name="Atherley, Monique [NEA]" userId="S::matherley@nea.org::64f3cf4b-04f1-41ed-8e82-830e016087c2" providerId="AD" clId="Web-{80C1E855-1C0E-A1B7-0684-233C0D61FD35}" dt="2026-06-30T06:07:09.480" v="10" actId="1076"/>
          <ac:spMkLst>
            <pc:docMk/>
            <pc:sldMk cId="513199334" sldId="278"/>
            <ac:spMk id="2" creationId="{A2C800AB-2E39-5EEA-DC23-60B275141EEC}"/>
          </ac:spMkLst>
        </pc:spChg>
        <pc:spChg chg="mod">
          <ac:chgData name="Atherley, Monique [NEA]" userId="S::matherley@nea.org::64f3cf4b-04f1-41ed-8e82-830e016087c2" providerId="AD" clId="Web-{80C1E855-1C0E-A1B7-0684-233C0D61FD35}" dt="2026-06-30T06:07:00.948" v="9" actId="1076"/>
          <ac:spMkLst>
            <pc:docMk/>
            <pc:sldMk cId="513199334" sldId="278"/>
            <ac:spMk id="4" creationId="{DAF38BDF-2E2A-8EE8-7874-340E44FFE704}"/>
          </ac:spMkLst>
        </pc:spChg>
      </pc:sldChg>
      <pc:sldChg chg="ord">
        <pc:chgData name="Atherley, Monique [NEA]" userId="S::matherley@nea.org::64f3cf4b-04f1-41ed-8e82-830e016087c2" providerId="AD" clId="Web-{80C1E855-1C0E-A1B7-0684-233C0D61FD35}" dt="2026-06-30T06:05:14.148" v="0"/>
        <pc:sldMkLst>
          <pc:docMk/>
          <pc:sldMk cId="3653750673" sldId="279"/>
        </pc:sldMkLst>
      </pc:sldChg>
      <pc:sldChg chg="modSp add">
        <pc:chgData name="Atherley, Monique [NEA]" userId="S::matherley@nea.org::64f3cf4b-04f1-41ed-8e82-830e016087c2" providerId="AD" clId="Web-{80C1E855-1C0E-A1B7-0684-233C0D61FD35}" dt="2026-06-30T06:07:18.214" v="24" actId="20577"/>
        <pc:sldMkLst>
          <pc:docMk/>
          <pc:sldMk cId="4044910429" sldId="450"/>
        </pc:sldMkLst>
        <pc:spChg chg="mod">
          <ac:chgData name="Atherley, Monique [NEA]" userId="S::matherley@nea.org::64f3cf4b-04f1-41ed-8e82-830e016087c2" providerId="AD" clId="Web-{80C1E855-1C0E-A1B7-0684-233C0D61FD35}" dt="2026-06-30T06:07:18.214" v="24" actId="20577"/>
          <ac:spMkLst>
            <pc:docMk/>
            <pc:sldMk cId="4044910429" sldId="450"/>
            <ac:spMk id="2" creationId="{3233245F-848A-8B6C-42C9-4B045EF59511}"/>
          </ac:spMkLst>
        </pc:spChg>
      </pc:sldChg>
      <pc:sldChg chg="modSp">
        <pc:chgData name="Atherley, Monique [NEA]" userId="S::matherley@nea.org::64f3cf4b-04f1-41ed-8e82-830e016087c2" providerId="AD" clId="Web-{80C1E855-1C0E-A1B7-0684-233C0D61FD35}" dt="2026-06-30T06:08:39.027" v="70" actId="1076"/>
        <pc:sldMkLst>
          <pc:docMk/>
          <pc:sldMk cId="2169621179" sldId="454"/>
        </pc:sldMkLst>
        <pc:spChg chg="mod">
          <ac:chgData name="Atherley, Monique [NEA]" userId="S::matherley@nea.org::64f3cf4b-04f1-41ed-8e82-830e016087c2" providerId="AD" clId="Web-{80C1E855-1C0E-A1B7-0684-233C0D61FD35}" dt="2026-06-30T06:08:39.027" v="70" actId="1076"/>
          <ac:spMkLst>
            <pc:docMk/>
            <pc:sldMk cId="2169621179" sldId="454"/>
            <ac:spMk id="2" creationId="{F6403638-45FC-8138-833F-E5EDE6423FA1}"/>
          </ac:spMkLst>
        </pc:spChg>
        <pc:spChg chg="mod">
          <ac:chgData name="Atherley, Monique [NEA]" userId="S::matherley@nea.org::64f3cf4b-04f1-41ed-8e82-830e016087c2" providerId="AD" clId="Web-{80C1E855-1C0E-A1B7-0684-233C0D61FD35}" dt="2026-06-30T06:08:30.590" v="68" actId="1076"/>
          <ac:spMkLst>
            <pc:docMk/>
            <pc:sldMk cId="2169621179" sldId="454"/>
            <ac:spMk id="3" creationId="{071EE176-BE73-B87F-E028-2924AC565736}"/>
          </ac:spMkLst>
        </pc:spChg>
      </pc:sldChg>
      <pc:sldChg chg="delSp modSp add ord replId">
        <pc:chgData name="Atherley, Monique [NEA]" userId="S::matherley@nea.org::64f3cf4b-04f1-41ed-8e82-830e016087c2" providerId="AD" clId="Web-{80C1E855-1C0E-A1B7-0684-233C0D61FD35}" dt="2026-06-30T06:08:16.683" v="67"/>
        <pc:sldMkLst>
          <pc:docMk/>
          <pc:sldMk cId="827168168" sldId="2635"/>
        </pc:sldMkLst>
        <pc:spChg chg="mod">
          <ac:chgData name="Atherley, Monique [NEA]" userId="S::matherley@nea.org::64f3cf4b-04f1-41ed-8e82-830e016087c2" providerId="AD" clId="Web-{80C1E855-1C0E-A1B7-0684-233C0D61FD35}" dt="2026-06-30T06:08:07.152" v="64" actId="1076"/>
          <ac:spMkLst>
            <pc:docMk/>
            <pc:sldMk cId="827168168" sldId="2635"/>
            <ac:spMk id="2" creationId="{9E96AA7F-BE3F-D205-007B-86C47AE99787}"/>
          </ac:spMkLst>
        </pc:spChg>
        <pc:spChg chg="del">
          <ac:chgData name="Atherley, Monique [NEA]" userId="S::matherley@nea.org::64f3cf4b-04f1-41ed-8e82-830e016087c2" providerId="AD" clId="Web-{80C1E855-1C0E-A1B7-0684-233C0D61FD35}" dt="2026-06-30T06:07:37.527" v="26"/>
          <ac:spMkLst>
            <pc:docMk/>
            <pc:sldMk cId="827168168" sldId="2635"/>
            <ac:spMk id="4" creationId="{74FF4324-CB35-1A89-1AD3-27F9692F2550}"/>
          </ac:spMkLst>
        </pc:spChg>
      </pc:sldChg>
    </pc:docChg>
  </pc:docChgLst>
  <pc:docChgLst>
    <pc:chgData name="Brisson, Anthony [NEA]" userId="S::abrisson@nea.org::a9bd9087-6ed7-4e66-b13b-027b6a88024d" providerId="AD" clId="Web-{DAA118F9-328E-783B-68A2-6367057F6802}"/>
    <pc:docChg chg="modSld">
      <pc:chgData name="Brisson, Anthony [NEA]" userId="S::abrisson@nea.org::a9bd9087-6ed7-4e66-b13b-027b6a88024d" providerId="AD" clId="Web-{DAA118F9-328E-783B-68A2-6367057F6802}" dt="2026-06-26T15:04:06.604" v="1"/>
      <pc:docMkLst>
        <pc:docMk/>
      </pc:docMkLst>
    </pc:docChg>
  </pc:docChgLst>
  <pc:docChgLst>
    <pc:chgData name="Dalton, Grat" userId="S::gdalton_mea.org#ext#@neahq.onmicrosoft.com::fcc231d0-bc93-4490-9655-12b279f7fbc5" providerId="AD" clId="Web-{122E7A89-A503-9A9C-1E33-82F6A0E544E5}"/>
    <pc:docChg chg="addSld delSld modSld sldOrd">
      <pc:chgData name="Dalton, Grat" userId="S::gdalton_mea.org#ext#@neahq.onmicrosoft.com::fcc231d0-bc93-4490-9655-12b279f7fbc5" providerId="AD" clId="Web-{122E7A89-A503-9A9C-1E33-82F6A0E544E5}" dt="2026-06-28T17:50:55.608" v="114"/>
      <pc:docMkLst>
        <pc:docMk/>
      </pc:docMkLst>
      <pc:sldChg chg="modSp ord">
        <pc:chgData name="Dalton, Grat" userId="S::gdalton_mea.org#ext#@neahq.onmicrosoft.com::fcc231d0-bc93-4490-9655-12b279f7fbc5" providerId="AD" clId="Web-{122E7A89-A503-9A9C-1E33-82F6A0E544E5}" dt="2026-06-28T17:33:28.484" v="37" actId="14100"/>
        <pc:sldMkLst>
          <pc:docMk/>
          <pc:sldMk cId="1706959969" sldId="276"/>
        </pc:sldMkLst>
        <pc:spChg chg="mod">
          <ac:chgData name="Dalton, Grat" userId="S::gdalton_mea.org#ext#@neahq.onmicrosoft.com::fcc231d0-bc93-4490-9655-12b279f7fbc5" providerId="AD" clId="Web-{122E7A89-A503-9A9C-1E33-82F6A0E544E5}" dt="2026-06-28T17:33:28.484" v="37" actId="14100"/>
          <ac:spMkLst>
            <pc:docMk/>
            <pc:sldMk cId="1706959969" sldId="276"/>
            <ac:spMk id="2" creationId="{005CF54C-CCE2-47F9-A974-2EF25127E06E}"/>
          </ac:spMkLst>
        </pc:spChg>
      </pc:sldChg>
      <pc:sldChg chg="modSp">
        <pc:chgData name="Dalton, Grat" userId="S::gdalton_mea.org#ext#@neahq.onmicrosoft.com::fcc231d0-bc93-4490-9655-12b279f7fbc5" providerId="AD" clId="Web-{122E7A89-A503-9A9C-1E33-82F6A0E544E5}" dt="2026-06-28T17:39:16.612" v="55" actId="20577"/>
        <pc:sldMkLst>
          <pc:docMk/>
          <pc:sldMk cId="1450928057" sldId="1035"/>
        </pc:sldMkLst>
        <pc:spChg chg="mod">
          <ac:chgData name="Dalton, Grat" userId="S::gdalton_mea.org#ext#@neahq.onmicrosoft.com::fcc231d0-bc93-4490-9655-12b279f7fbc5" providerId="AD" clId="Web-{122E7A89-A503-9A9C-1E33-82F6A0E544E5}" dt="2026-06-28T17:39:16.612" v="55" actId="20577"/>
          <ac:spMkLst>
            <pc:docMk/>
            <pc:sldMk cId="1450928057" sldId="1035"/>
            <ac:spMk id="3" creationId="{00000000-0000-0000-0000-000000000000}"/>
          </ac:spMkLst>
        </pc:spChg>
      </pc:sldChg>
      <pc:sldChg chg="modSp">
        <pc:chgData name="Dalton, Grat" userId="S::gdalton_mea.org#ext#@neahq.onmicrosoft.com::fcc231d0-bc93-4490-9655-12b279f7fbc5" providerId="AD" clId="Web-{122E7A89-A503-9A9C-1E33-82F6A0E544E5}" dt="2026-06-28T17:40:20.628" v="58" actId="20577"/>
        <pc:sldMkLst>
          <pc:docMk/>
          <pc:sldMk cId="144834412" sldId="1038"/>
        </pc:sldMkLst>
        <pc:spChg chg="mod">
          <ac:chgData name="Dalton, Grat" userId="S::gdalton_mea.org#ext#@neahq.onmicrosoft.com::fcc231d0-bc93-4490-9655-12b279f7fbc5" providerId="AD" clId="Web-{122E7A89-A503-9A9C-1E33-82F6A0E544E5}" dt="2026-06-28T17:40:20.628" v="58" actId="20577"/>
          <ac:spMkLst>
            <pc:docMk/>
            <pc:sldMk cId="144834412" sldId="1038"/>
            <ac:spMk id="3" creationId="{00000000-0000-0000-0000-000000000000}"/>
          </ac:spMkLst>
        </pc:spChg>
      </pc:sldChg>
      <pc:sldChg chg="modSp">
        <pc:chgData name="Dalton, Grat" userId="S::gdalton_mea.org#ext#@neahq.onmicrosoft.com::fcc231d0-bc93-4490-9655-12b279f7fbc5" providerId="AD" clId="Web-{122E7A89-A503-9A9C-1E33-82F6A0E544E5}" dt="2026-06-28T17:42:12.817" v="70" actId="20577"/>
        <pc:sldMkLst>
          <pc:docMk/>
          <pc:sldMk cId="3339471535" sldId="1039"/>
        </pc:sldMkLst>
        <pc:spChg chg="mod">
          <ac:chgData name="Dalton, Grat" userId="S::gdalton_mea.org#ext#@neahq.onmicrosoft.com::fcc231d0-bc93-4490-9655-12b279f7fbc5" providerId="AD" clId="Web-{122E7A89-A503-9A9C-1E33-82F6A0E544E5}" dt="2026-06-28T17:42:12.817" v="70" actId="20577"/>
          <ac:spMkLst>
            <pc:docMk/>
            <pc:sldMk cId="3339471535" sldId="1039"/>
            <ac:spMk id="3" creationId="{00000000-0000-0000-0000-000000000000}"/>
          </ac:spMkLst>
        </pc:spChg>
      </pc:sldChg>
      <pc:sldChg chg="modSp">
        <pc:chgData name="Dalton, Grat" userId="S::gdalton_mea.org#ext#@neahq.onmicrosoft.com::fcc231d0-bc93-4490-9655-12b279f7fbc5" providerId="AD" clId="Web-{122E7A89-A503-9A9C-1E33-82F6A0E544E5}" dt="2026-06-28T17:49:28.435" v="95" actId="20577"/>
        <pc:sldMkLst>
          <pc:docMk/>
          <pc:sldMk cId="1410299913" sldId="1114"/>
        </pc:sldMkLst>
        <pc:spChg chg="mod">
          <ac:chgData name="Dalton, Grat" userId="S::gdalton_mea.org#ext#@neahq.onmicrosoft.com::fcc231d0-bc93-4490-9655-12b279f7fbc5" providerId="AD" clId="Web-{122E7A89-A503-9A9C-1E33-82F6A0E544E5}" dt="2026-06-28T17:49:28.435" v="95" actId="20577"/>
          <ac:spMkLst>
            <pc:docMk/>
            <pc:sldMk cId="1410299913" sldId="1114"/>
            <ac:spMk id="3" creationId="{7B7AAA96-639D-8BC2-3CF5-0D9AD3A8B335}"/>
          </ac:spMkLst>
        </pc:spChg>
      </pc:sldChg>
      <pc:sldChg chg="modSp">
        <pc:chgData name="Dalton, Grat" userId="S::gdalton_mea.org#ext#@neahq.onmicrosoft.com::fcc231d0-bc93-4490-9655-12b279f7fbc5" providerId="AD" clId="Web-{122E7A89-A503-9A9C-1E33-82F6A0E544E5}" dt="2026-06-28T17:50:29.670" v="113" actId="20577"/>
        <pc:sldMkLst>
          <pc:docMk/>
          <pc:sldMk cId="1453582386" sldId="1116"/>
        </pc:sldMkLst>
        <pc:spChg chg="mod">
          <ac:chgData name="Dalton, Grat" userId="S::gdalton_mea.org#ext#@neahq.onmicrosoft.com::fcc231d0-bc93-4490-9655-12b279f7fbc5" providerId="AD" clId="Web-{122E7A89-A503-9A9C-1E33-82F6A0E544E5}" dt="2026-06-28T17:50:29.670" v="113" actId="20577"/>
          <ac:spMkLst>
            <pc:docMk/>
            <pc:sldMk cId="1453582386" sldId="1116"/>
            <ac:spMk id="3" creationId="{C66965C7-65CF-4078-B318-4B916449458A}"/>
          </ac:spMkLst>
        </pc:spChg>
      </pc:sldChg>
      <pc:sldChg chg="modSp">
        <pc:chgData name="Dalton, Grat" userId="S::gdalton_mea.org#ext#@neahq.onmicrosoft.com::fcc231d0-bc93-4490-9655-12b279f7fbc5" providerId="AD" clId="Web-{122E7A89-A503-9A9C-1E33-82F6A0E544E5}" dt="2026-06-28T17:47:14.997" v="90" actId="20577"/>
        <pc:sldMkLst>
          <pc:docMk/>
          <pc:sldMk cId="1168432899" sldId="2618"/>
        </pc:sldMkLst>
        <pc:spChg chg="mod">
          <ac:chgData name="Dalton, Grat" userId="S::gdalton_mea.org#ext#@neahq.onmicrosoft.com::fcc231d0-bc93-4490-9655-12b279f7fbc5" providerId="AD" clId="Web-{122E7A89-A503-9A9C-1E33-82F6A0E544E5}" dt="2026-06-28T17:47:14.997" v="90" actId="20577"/>
          <ac:spMkLst>
            <pc:docMk/>
            <pc:sldMk cId="1168432899" sldId="2618"/>
            <ac:spMk id="3" creationId="{21F4E7BB-1D84-94E4-1824-0B4118CCCC89}"/>
          </ac:spMkLst>
        </pc:spChg>
      </pc:sldChg>
    </pc:docChg>
  </pc:docChgLst>
  <pc:docChgLst>
    <pc:chgData name="Barbera Whitman [UT]" userId="S::barbera.whitman_myuea.org#ext#@neahq.onmicrosoft.com::d51b4a74-c295-4088-942b-58122914bd4f" providerId="AD" clId="Web-{247097D5-DA89-5FD5-4F2C-4D0EBAB4BC1F}"/>
    <pc:docChg chg="addSld delSld modSld sldOrd">
      <pc:chgData name="Barbera Whitman [UT]" userId="S::barbera.whitman_myuea.org#ext#@neahq.onmicrosoft.com::d51b4a74-c295-4088-942b-58122914bd4f" providerId="AD" clId="Web-{247097D5-DA89-5FD5-4F2C-4D0EBAB4BC1F}" dt="2026-06-30T05:54:03.307" v="881"/>
      <pc:docMkLst>
        <pc:docMk/>
      </pc:docMkLst>
      <pc:sldChg chg="modNotes">
        <pc:chgData name="Barbera Whitman [UT]" userId="S::barbera.whitman_myuea.org#ext#@neahq.onmicrosoft.com::d51b4a74-c295-4088-942b-58122914bd4f" providerId="AD" clId="Web-{247097D5-DA89-5FD5-4F2C-4D0EBAB4BC1F}" dt="2026-06-29T02:46:37.609" v="1"/>
        <pc:sldMkLst>
          <pc:docMk/>
          <pc:sldMk cId="1706959969" sldId="276"/>
        </pc:sldMkLst>
      </pc:sldChg>
      <pc:sldChg chg="modNotes">
        <pc:chgData name="Barbera Whitman [UT]" userId="S::barbera.whitman_myuea.org#ext#@neahq.onmicrosoft.com::d51b4a74-c295-4088-942b-58122914bd4f" providerId="AD" clId="Web-{247097D5-DA89-5FD5-4F2C-4D0EBAB4BC1F}" dt="2026-06-29T02:48:07.374" v="23"/>
        <pc:sldMkLst>
          <pc:docMk/>
          <pc:sldMk cId="2768027045" sldId="619"/>
        </pc:sldMkLst>
      </pc:sldChg>
      <pc:sldChg chg="modNotes">
        <pc:chgData name="Barbera Whitman [UT]" userId="S::barbera.whitman_myuea.org#ext#@neahq.onmicrosoft.com::d51b4a74-c295-4088-942b-58122914bd4f" providerId="AD" clId="Web-{247097D5-DA89-5FD5-4F2C-4D0EBAB4BC1F}" dt="2026-06-29T02:47:28.827" v="11"/>
        <pc:sldMkLst>
          <pc:docMk/>
          <pc:sldMk cId="2471963295" sldId="622"/>
        </pc:sldMkLst>
      </pc:sldChg>
      <pc:sldChg chg="modNotes">
        <pc:chgData name="Barbera Whitman [UT]" userId="S::barbera.whitman_myuea.org#ext#@neahq.onmicrosoft.com::d51b4a74-c295-4088-942b-58122914bd4f" providerId="AD" clId="Web-{247097D5-DA89-5FD5-4F2C-4D0EBAB4BC1F}" dt="2026-06-29T02:46:47.937" v="2"/>
        <pc:sldMkLst>
          <pc:docMk/>
          <pc:sldMk cId="355039486" sldId="670"/>
        </pc:sldMkLst>
      </pc:sldChg>
      <pc:sldChg chg="modNotes">
        <pc:chgData name="Barbera Whitman [UT]" userId="S::barbera.whitman_myuea.org#ext#@neahq.onmicrosoft.com::d51b4a74-c295-4088-942b-58122914bd4f" providerId="AD" clId="Web-{247097D5-DA89-5FD5-4F2C-4D0EBAB4BC1F}" dt="2026-06-29T23:23:32.106" v="673"/>
        <pc:sldMkLst>
          <pc:docMk/>
          <pc:sldMk cId="3128071745" sldId="735"/>
        </pc:sldMkLst>
      </pc:sldChg>
      <pc:sldChg chg="modNotes">
        <pc:chgData name="Barbera Whitman [UT]" userId="S::barbera.whitman_myuea.org#ext#@neahq.onmicrosoft.com::d51b4a74-c295-4088-942b-58122914bd4f" providerId="AD" clId="Web-{247097D5-DA89-5FD5-4F2C-4D0EBAB4BC1F}" dt="2026-06-29T02:48:14.483" v="25"/>
        <pc:sldMkLst>
          <pc:docMk/>
          <pc:sldMk cId="910526731" sldId="784"/>
        </pc:sldMkLst>
      </pc:sldChg>
      <pc:sldChg chg="modNotes">
        <pc:chgData name="Barbera Whitman [UT]" userId="S::barbera.whitman_myuea.org#ext#@neahq.onmicrosoft.com::d51b4a74-c295-4088-942b-58122914bd4f" providerId="AD" clId="Web-{247097D5-DA89-5FD5-4F2C-4D0EBAB4BC1F}" dt="2026-06-29T02:48:19.765" v="27"/>
        <pc:sldMkLst>
          <pc:docMk/>
          <pc:sldMk cId="3206216339" sldId="785"/>
        </pc:sldMkLst>
      </pc:sldChg>
      <pc:sldChg chg="modNotes">
        <pc:chgData name="Barbera Whitman [UT]" userId="S::barbera.whitman_myuea.org#ext#@neahq.onmicrosoft.com::d51b4a74-c295-4088-942b-58122914bd4f" providerId="AD" clId="Web-{247097D5-DA89-5FD5-4F2C-4D0EBAB4BC1F}" dt="2026-06-29T02:48:24.374" v="29"/>
        <pc:sldMkLst>
          <pc:docMk/>
          <pc:sldMk cId="2978200262" sldId="786"/>
        </pc:sldMkLst>
      </pc:sldChg>
      <pc:sldChg chg="modNotes">
        <pc:chgData name="Barbera Whitman [UT]" userId="S::barbera.whitman_myuea.org#ext#@neahq.onmicrosoft.com::d51b4a74-c295-4088-942b-58122914bd4f" providerId="AD" clId="Web-{247097D5-DA89-5FD5-4F2C-4D0EBAB4BC1F}" dt="2026-06-29T02:48:27.202" v="30"/>
        <pc:sldMkLst>
          <pc:docMk/>
          <pc:sldMk cId="1006251330" sldId="787"/>
        </pc:sldMkLst>
      </pc:sldChg>
      <pc:sldChg chg="modNotes">
        <pc:chgData name="Barbera Whitman [UT]" userId="S::barbera.whitman_myuea.org#ext#@neahq.onmicrosoft.com::d51b4a74-c295-4088-942b-58122914bd4f" providerId="AD" clId="Web-{247097D5-DA89-5FD5-4F2C-4D0EBAB4BC1F}" dt="2026-06-29T02:48:30.046" v="31"/>
        <pc:sldMkLst>
          <pc:docMk/>
          <pc:sldMk cId="722859563" sldId="789"/>
        </pc:sldMkLst>
      </pc:sldChg>
      <pc:sldChg chg="modNotes">
        <pc:chgData name="Barbera Whitman [UT]" userId="S::barbera.whitman_myuea.org#ext#@neahq.onmicrosoft.com::d51b4a74-c295-4088-942b-58122914bd4f" providerId="AD" clId="Web-{247097D5-DA89-5FD5-4F2C-4D0EBAB4BC1F}" dt="2026-06-29T02:48:32.374" v="32"/>
        <pc:sldMkLst>
          <pc:docMk/>
          <pc:sldMk cId="2376618866" sldId="790"/>
        </pc:sldMkLst>
      </pc:sldChg>
      <pc:sldChg chg="modNotes">
        <pc:chgData name="Barbera Whitman [UT]" userId="S::barbera.whitman_myuea.org#ext#@neahq.onmicrosoft.com::d51b4a74-c295-4088-942b-58122914bd4f" providerId="AD" clId="Web-{247097D5-DA89-5FD5-4F2C-4D0EBAB4BC1F}" dt="2026-06-29T02:48:40.327" v="34"/>
        <pc:sldMkLst>
          <pc:docMk/>
          <pc:sldMk cId="43714171" sldId="800"/>
        </pc:sldMkLst>
      </pc:sldChg>
      <pc:sldChg chg="modNotes">
        <pc:chgData name="Barbera Whitman [UT]" userId="S::barbera.whitman_myuea.org#ext#@neahq.onmicrosoft.com::d51b4a74-c295-4088-942b-58122914bd4f" providerId="AD" clId="Web-{247097D5-DA89-5FD5-4F2C-4D0EBAB4BC1F}" dt="2026-06-29T02:48:42.421" v="35"/>
        <pc:sldMkLst>
          <pc:docMk/>
          <pc:sldMk cId="3709318209" sldId="801"/>
        </pc:sldMkLst>
      </pc:sldChg>
      <pc:sldChg chg="modNotes">
        <pc:chgData name="Barbera Whitman [UT]" userId="S::barbera.whitman_myuea.org#ext#@neahq.onmicrosoft.com::d51b4a74-c295-4088-942b-58122914bd4f" providerId="AD" clId="Web-{247097D5-DA89-5FD5-4F2C-4D0EBAB4BC1F}" dt="2026-06-29T02:48:44.515" v="36"/>
        <pc:sldMkLst>
          <pc:docMk/>
          <pc:sldMk cId="1804394319" sldId="802"/>
        </pc:sldMkLst>
      </pc:sldChg>
      <pc:sldChg chg="modNotes">
        <pc:chgData name="Barbera Whitman [UT]" userId="S::barbera.whitman_myuea.org#ext#@neahq.onmicrosoft.com::d51b4a74-c295-4088-942b-58122914bd4f" providerId="AD" clId="Web-{247097D5-DA89-5FD5-4F2C-4D0EBAB4BC1F}" dt="2026-06-29T02:48:48.358" v="37"/>
        <pc:sldMkLst>
          <pc:docMk/>
          <pc:sldMk cId="3327235245" sldId="803"/>
        </pc:sldMkLst>
      </pc:sldChg>
      <pc:sldChg chg="modNotes">
        <pc:chgData name="Barbera Whitman [UT]" userId="S::barbera.whitman_myuea.org#ext#@neahq.onmicrosoft.com::d51b4a74-c295-4088-942b-58122914bd4f" providerId="AD" clId="Web-{247097D5-DA89-5FD5-4F2C-4D0EBAB4BC1F}" dt="2026-06-29T02:48:52.593" v="38"/>
        <pc:sldMkLst>
          <pc:docMk/>
          <pc:sldMk cId="635103195" sldId="806"/>
        </pc:sldMkLst>
      </pc:sldChg>
      <pc:sldChg chg="modNotes">
        <pc:chgData name="Barbera Whitman [UT]" userId="S::barbera.whitman_myuea.org#ext#@neahq.onmicrosoft.com::d51b4a74-c295-4088-942b-58122914bd4f" providerId="AD" clId="Web-{247097D5-DA89-5FD5-4F2C-4D0EBAB4BC1F}" dt="2026-06-29T02:47:35.343" v="13"/>
        <pc:sldMkLst>
          <pc:docMk/>
          <pc:sldMk cId="1003332773" sldId="811"/>
        </pc:sldMkLst>
      </pc:sldChg>
      <pc:sldChg chg="modNotes">
        <pc:chgData name="Barbera Whitman [UT]" userId="S::barbera.whitman_myuea.org#ext#@neahq.onmicrosoft.com::d51b4a74-c295-4088-942b-58122914bd4f" providerId="AD" clId="Web-{247097D5-DA89-5FD5-4F2C-4D0EBAB4BC1F}" dt="2026-06-29T02:48:01.077" v="21"/>
        <pc:sldMkLst>
          <pc:docMk/>
          <pc:sldMk cId="2792363102" sldId="813"/>
        </pc:sldMkLst>
      </pc:sldChg>
      <pc:sldChg chg="modNotes">
        <pc:chgData name="Barbera Whitman [UT]" userId="S::barbera.whitman_myuea.org#ext#@neahq.onmicrosoft.com::d51b4a74-c295-4088-942b-58122914bd4f" providerId="AD" clId="Web-{247097D5-DA89-5FD5-4F2C-4D0EBAB4BC1F}" dt="2026-06-29T02:48:03.593" v="22"/>
        <pc:sldMkLst>
          <pc:docMk/>
          <pc:sldMk cId="3484411914" sldId="814"/>
        </pc:sldMkLst>
      </pc:sldChg>
      <pc:sldChg chg="modNotes">
        <pc:chgData name="Barbera Whitman [UT]" userId="S::barbera.whitman_myuea.org#ext#@neahq.onmicrosoft.com::d51b4a74-c295-4088-942b-58122914bd4f" providerId="AD" clId="Web-{247097D5-DA89-5FD5-4F2C-4D0EBAB4BC1F}" dt="2026-06-29T02:47:31.890" v="12"/>
        <pc:sldMkLst>
          <pc:docMk/>
          <pc:sldMk cId="3987123830" sldId="868"/>
        </pc:sldMkLst>
      </pc:sldChg>
      <pc:sldChg chg="modNotes">
        <pc:chgData name="Barbera Whitman [UT]" userId="S::barbera.whitman_myuea.org#ext#@neahq.onmicrosoft.com::d51b4a74-c295-4088-942b-58122914bd4f" providerId="AD" clId="Web-{247097D5-DA89-5FD5-4F2C-4D0EBAB4BC1F}" dt="2026-06-29T02:49:21.655" v="47"/>
        <pc:sldMkLst>
          <pc:docMk/>
          <pc:sldMk cId="3307910865" sldId="902"/>
        </pc:sldMkLst>
      </pc:sldChg>
      <pc:sldChg chg="modNotes">
        <pc:chgData name="Barbera Whitman [UT]" userId="S::barbera.whitman_myuea.org#ext#@neahq.onmicrosoft.com::d51b4a74-c295-4088-942b-58122914bd4f" providerId="AD" clId="Web-{247097D5-DA89-5FD5-4F2C-4D0EBAB4BC1F}" dt="2026-06-30T03:56:15.592" v="821"/>
        <pc:sldMkLst>
          <pc:docMk/>
          <pc:sldMk cId="1456259453" sldId="1011"/>
        </pc:sldMkLst>
      </pc:sldChg>
      <pc:sldChg chg="modNotes">
        <pc:chgData name="Barbera Whitman [UT]" userId="S::barbera.whitman_myuea.org#ext#@neahq.onmicrosoft.com::d51b4a74-c295-4088-942b-58122914bd4f" providerId="AD" clId="Web-{247097D5-DA89-5FD5-4F2C-4D0EBAB4BC1F}" dt="2026-06-30T03:56:00.935" v="818"/>
        <pc:sldMkLst>
          <pc:docMk/>
          <pc:sldMk cId="2455835038" sldId="1012"/>
        </pc:sldMkLst>
      </pc:sldChg>
      <pc:sldChg chg="modNotes">
        <pc:chgData name="Barbera Whitman [UT]" userId="S::barbera.whitman_myuea.org#ext#@neahq.onmicrosoft.com::d51b4a74-c295-4088-942b-58122914bd4f" providerId="AD" clId="Web-{247097D5-DA89-5FD5-4F2C-4D0EBAB4BC1F}" dt="2026-06-29T02:47:16.171" v="8"/>
        <pc:sldMkLst>
          <pc:docMk/>
          <pc:sldMk cId="1450928057" sldId="1035"/>
        </pc:sldMkLst>
      </pc:sldChg>
      <pc:sldChg chg="modNotes">
        <pc:chgData name="Barbera Whitman [UT]" userId="S::barbera.whitman_myuea.org#ext#@neahq.onmicrosoft.com::d51b4a74-c295-4088-942b-58122914bd4f" providerId="AD" clId="Web-{247097D5-DA89-5FD5-4F2C-4D0EBAB4BC1F}" dt="2026-06-29T23:25:43.092" v="688"/>
        <pc:sldMkLst>
          <pc:docMk/>
          <pc:sldMk cId="144834412" sldId="1038"/>
        </pc:sldMkLst>
      </pc:sldChg>
      <pc:sldChg chg="modNotes">
        <pc:chgData name="Barbera Whitman [UT]" userId="S::barbera.whitman_myuea.org#ext#@neahq.onmicrosoft.com::d51b4a74-c295-4088-942b-58122914bd4f" providerId="AD" clId="Web-{247097D5-DA89-5FD5-4F2C-4D0EBAB4BC1F}" dt="2026-06-29T02:48:11.437" v="24"/>
        <pc:sldMkLst>
          <pc:docMk/>
          <pc:sldMk cId="3339471535" sldId="1039"/>
        </pc:sldMkLst>
      </pc:sldChg>
      <pc:sldChg chg="modNotes">
        <pc:chgData name="Barbera Whitman [UT]" userId="S::barbera.whitman_myuea.org#ext#@neahq.onmicrosoft.com::d51b4a74-c295-4088-942b-58122914bd4f" providerId="AD" clId="Web-{247097D5-DA89-5FD5-4F2C-4D0EBAB4BC1F}" dt="2026-06-29T02:48:21.858" v="28"/>
        <pc:sldMkLst>
          <pc:docMk/>
          <pc:sldMk cId="2066646685" sldId="1040"/>
        </pc:sldMkLst>
      </pc:sldChg>
      <pc:sldChg chg="modNotes">
        <pc:chgData name="Barbera Whitman [UT]" userId="S::barbera.whitman_myuea.org#ext#@neahq.onmicrosoft.com::d51b4a74-c295-4088-942b-58122914bd4f" providerId="AD" clId="Web-{247097D5-DA89-5FD5-4F2C-4D0EBAB4BC1F}" dt="2026-06-29T02:47:41.874" v="15"/>
        <pc:sldMkLst>
          <pc:docMk/>
          <pc:sldMk cId="2470292770" sldId="1041"/>
        </pc:sldMkLst>
      </pc:sldChg>
      <pc:sldChg chg="modNotes">
        <pc:chgData name="Barbera Whitman [UT]" userId="S::barbera.whitman_myuea.org#ext#@neahq.onmicrosoft.com::d51b4a74-c295-4088-942b-58122914bd4f" providerId="AD" clId="Web-{247097D5-DA89-5FD5-4F2C-4D0EBAB4BC1F}" dt="2026-06-29T02:47:56.718" v="20"/>
        <pc:sldMkLst>
          <pc:docMk/>
          <pc:sldMk cId="71706816" sldId="1042"/>
        </pc:sldMkLst>
      </pc:sldChg>
      <pc:sldChg chg="modNotes">
        <pc:chgData name="Barbera Whitman [UT]" userId="S::barbera.whitman_myuea.org#ext#@neahq.onmicrosoft.com::d51b4a74-c295-4088-942b-58122914bd4f" providerId="AD" clId="Web-{247097D5-DA89-5FD5-4F2C-4D0EBAB4BC1F}" dt="2026-06-29T02:48:36.687" v="33"/>
        <pc:sldMkLst>
          <pc:docMk/>
          <pc:sldMk cId="331171412" sldId="1043"/>
        </pc:sldMkLst>
      </pc:sldChg>
      <pc:sldChg chg="modNotes">
        <pc:chgData name="Barbera Whitman [UT]" userId="S::barbera.whitman_myuea.org#ext#@neahq.onmicrosoft.com::d51b4a74-c295-4088-942b-58122914bd4f" providerId="AD" clId="Web-{247097D5-DA89-5FD5-4F2C-4D0EBAB4BC1F}" dt="2026-06-30T03:41:48.287" v="771"/>
        <pc:sldMkLst>
          <pc:docMk/>
          <pc:sldMk cId="3451822193" sldId="1044"/>
        </pc:sldMkLst>
      </pc:sldChg>
      <pc:sldChg chg="modNotes">
        <pc:chgData name="Barbera Whitman [UT]" userId="S::barbera.whitman_myuea.org#ext#@neahq.onmicrosoft.com::d51b4a74-c295-4088-942b-58122914bd4f" providerId="AD" clId="Web-{247097D5-DA89-5FD5-4F2C-4D0EBAB4BC1F}" dt="2026-06-30T03:54:00.311" v="790"/>
        <pc:sldMkLst>
          <pc:docMk/>
          <pc:sldMk cId="2409068303" sldId="1072"/>
        </pc:sldMkLst>
      </pc:sldChg>
      <pc:sldChg chg="ord modNotes">
        <pc:chgData name="Barbera Whitman [UT]" userId="S::barbera.whitman_myuea.org#ext#@neahq.onmicrosoft.com::d51b4a74-c295-4088-942b-58122914bd4f" providerId="AD" clId="Web-{247097D5-DA89-5FD5-4F2C-4D0EBAB4BC1F}" dt="2026-06-30T04:00:26.888" v="864"/>
        <pc:sldMkLst>
          <pc:docMk/>
          <pc:sldMk cId="3923608944" sldId="1074"/>
        </pc:sldMkLst>
      </pc:sldChg>
      <pc:sldChg chg="modSp del ord">
        <pc:chgData name="Barbera Whitman [UT]" userId="S::barbera.whitman_myuea.org#ext#@neahq.onmicrosoft.com::d51b4a74-c295-4088-942b-58122914bd4f" providerId="AD" clId="Web-{247097D5-DA89-5FD5-4F2C-4D0EBAB4BC1F}" dt="2026-06-30T05:54:03.307" v="881"/>
        <pc:sldMkLst>
          <pc:docMk/>
          <pc:sldMk cId="868777685" sldId="1077"/>
        </pc:sldMkLst>
        <pc:spChg chg="mod">
          <ac:chgData name="Barbera Whitman [UT]" userId="S::barbera.whitman_myuea.org#ext#@neahq.onmicrosoft.com::d51b4a74-c295-4088-942b-58122914bd4f" providerId="AD" clId="Web-{247097D5-DA89-5FD5-4F2C-4D0EBAB4BC1F}" dt="2026-06-30T03:57:45.388" v="824" actId="20577"/>
          <ac:spMkLst>
            <pc:docMk/>
            <pc:sldMk cId="868777685" sldId="1077"/>
            <ac:spMk id="2" creationId="{00000000-0000-0000-0000-000000000000}"/>
          </ac:spMkLst>
        </pc:spChg>
        <pc:spChg chg="mod">
          <ac:chgData name="Barbera Whitman [UT]" userId="S::barbera.whitman_myuea.org#ext#@neahq.onmicrosoft.com::d51b4a74-c295-4088-942b-58122914bd4f" providerId="AD" clId="Web-{247097D5-DA89-5FD5-4F2C-4D0EBAB4BC1F}" dt="2026-06-30T04:01:37.325" v="873" actId="20577"/>
          <ac:spMkLst>
            <pc:docMk/>
            <pc:sldMk cId="868777685" sldId="1077"/>
            <ac:spMk id="3" creationId="{00000000-0000-0000-0000-000000000000}"/>
          </ac:spMkLst>
        </pc:spChg>
      </pc:sldChg>
      <pc:sldChg chg="modNotes">
        <pc:chgData name="Barbera Whitman [UT]" userId="S::barbera.whitman_myuea.org#ext#@neahq.onmicrosoft.com::d51b4a74-c295-4088-942b-58122914bd4f" providerId="AD" clId="Web-{247097D5-DA89-5FD5-4F2C-4D0EBAB4BC1F}" dt="2026-06-29T02:48:58.858" v="40"/>
        <pc:sldMkLst>
          <pc:docMk/>
          <pc:sldMk cId="102454853" sldId="1082"/>
        </pc:sldMkLst>
      </pc:sldChg>
      <pc:sldChg chg="modNotes">
        <pc:chgData name="Barbera Whitman [UT]" userId="S::barbera.whitman_myuea.org#ext#@neahq.onmicrosoft.com::d51b4a74-c295-4088-942b-58122914bd4f" providerId="AD" clId="Web-{247097D5-DA89-5FD5-4F2C-4D0EBAB4BC1F}" dt="2026-06-29T21:40:42.105" v="540"/>
        <pc:sldMkLst>
          <pc:docMk/>
          <pc:sldMk cId="965749852" sldId="1087"/>
        </pc:sldMkLst>
      </pc:sldChg>
      <pc:sldChg chg="modNotes">
        <pc:chgData name="Barbera Whitman [UT]" userId="S::barbera.whitman_myuea.org#ext#@neahq.onmicrosoft.com::d51b4a74-c295-4088-942b-58122914bd4f" providerId="AD" clId="Web-{247097D5-DA89-5FD5-4F2C-4D0EBAB4BC1F}" dt="2026-06-29T21:42:27.685" v="560"/>
        <pc:sldMkLst>
          <pc:docMk/>
          <pc:sldMk cId="2017101467" sldId="1088"/>
        </pc:sldMkLst>
      </pc:sldChg>
      <pc:sldChg chg="modSp modNotes">
        <pc:chgData name="Barbera Whitman [UT]" userId="S::barbera.whitman_myuea.org#ext#@neahq.onmicrosoft.com::d51b4a74-c295-4088-942b-58122914bd4f" providerId="AD" clId="Web-{247097D5-DA89-5FD5-4F2C-4D0EBAB4BC1F}" dt="2026-06-30T00:08:40.643" v="722" actId="20577"/>
        <pc:sldMkLst>
          <pc:docMk/>
          <pc:sldMk cId="3374025004" sldId="1089"/>
        </pc:sldMkLst>
        <pc:spChg chg="mod">
          <ac:chgData name="Barbera Whitman [UT]" userId="S::barbera.whitman_myuea.org#ext#@neahq.onmicrosoft.com::d51b4a74-c295-4088-942b-58122914bd4f" providerId="AD" clId="Web-{247097D5-DA89-5FD5-4F2C-4D0EBAB4BC1F}" dt="2026-06-30T00:08:40.643" v="722" actId="20577"/>
          <ac:spMkLst>
            <pc:docMk/>
            <pc:sldMk cId="3374025004" sldId="1089"/>
            <ac:spMk id="3" creationId="{8A3160F9-BC62-B512-1DA9-26B7E6C9AE04}"/>
          </ac:spMkLst>
        </pc:spChg>
      </pc:sldChg>
      <pc:sldChg chg="modNotes">
        <pc:chgData name="Barbera Whitman [UT]" userId="S::barbera.whitman_myuea.org#ext#@neahq.onmicrosoft.com::d51b4a74-c295-4088-942b-58122914bd4f" providerId="AD" clId="Web-{247097D5-DA89-5FD5-4F2C-4D0EBAB4BC1F}" dt="2026-06-29T02:49:09.187" v="44"/>
        <pc:sldMkLst>
          <pc:docMk/>
          <pc:sldMk cId="1477379140" sldId="1091"/>
        </pc:sldMkLst>
      </pc:sldChg>
      <pc:sldChg chg="modNotes">
        <pc:chgData name="Barbera Whitman [UT]" userId="S::barbera.whitman_myuea.org#ext#@neahq.onmicrosoft.com::d51b4a74-c295-4088-942b-58122914bd4f" providerId="AD" clId="Web-{247097D5-DA89-5FD5-4F2C-4D0EBAB4BC1F}" dt="2026-06-29T02:47:38.124" v="14"/>
        <pc:sldMkLst>
          <pc:docMk/>
          <pc:sldMk cId="2209649197" sldId="1092"/>
        </pc:sldMkLst>
      </pc:sldChg>
      <pc:sldChg chg="modNotes">
        <pc:chgData name="Barbera Whitman [UT]" userId="S::barbera.whitman_myuea.org#ext#@neahq.onmicrosoft.com::d51b4a74-c295-4088-942b-58122914bd4f" providerId="AD" clId="Web-{247097D5-DA89-5FD5-4F2C-4D0EBAB4BC1F}" dt="2026-06-29T02:47:45.140" v="16"/>
        <pc:sldMkLst>
          <pc:docMk/>
          <pc:sldMk cId="2026908108" sldId="1093"/>
        </pc:sldMkLst>
      </pc:sldChg>
      <pc:sldChg chg="modNotes">
        <pc:chgData name="Barbera Whitman [UT]" userId="S::barbera.whitman_myuea.org#ext#@neahq.onmicrosoft.com::d51b4a74-c295-4088-942b-58122914bd4f" providerId="AD" clId="Web-{247097D5-DA89-5FD5-4F2C-4D0EBAB4BC1F}" dt="2026-06-29T02:47:48.968" v="17"/>
        <pc:sldMkLst>
          <pc:docMk/>
          <pc:sldMk cId="1542400868" sldId="1094"/>
        </pc:sldMkLst>
      </pc:sldChg>
      <pc:sldChg chg="modNotes">
        <pc:chgData name="Barbera Whitman [UT]" userId="S::barbera.whitman_myuea.org#ext#@neahq.onmicrosoft.com::d51b4a74-c295-4088-942b-58122914bd4f" providerId="AD" clId="Web-{247097D5-DA89-5FD5-4F2C-4D0EBAB4BC1F}" dt="2026-06-29T02:47:51.265" v="18"/>
        <pc:sldMkLst>
          <pc:docMk/>
          <pc:sldMk cId="3487217778" sldId="1095"/>
        </pc:sldMkLst>
      </pc:sldChg>
      <pc:sldChg chg="modNotes">
        <pc:chgData name="Barbera Whitman [UT]" userId="S::barbera.whitman_myuea.org#ext#@neahq.onmicrosoft.com::d51b4a74-c295-4088-942b-58122914bd4f" providerId="AD" clId="Web-{247097D5-DA89-5FD5-4F2C-4D0EBAB4BC1F}" dt="2026-06-29T02:47:54.124" v="19"/>
        <pc:sldMkLst>
          <pc:docMk/>
          <pc:sldMk cId="2238922808" sldId="1096"/>
        </pc:sldMkLst>
      </pc:sldChg>
      <pc:sldChg chg="modNotes">
        <pc:chgData name="Barbera Whitman [UT]" userId="S::barbera.whitman_myuea.org#ext#@neahq.onmicrosoft.com::d51b4a74-c295-4088-942b-58122914bd4f" providerId="AD" clId="Web-{247097D5-DA89-5FD5-4F2C-4D0EBAB4BC1F}" dt="2026-06-29T17:07:05.016" v="133"/>
        <pc:sldMkLst>
          <pc:docMk/>
          <pc:sldMk cId="4168550326" sldId="1098"/>
        </pc:sldMkLst>
      </pc:sldChg>
      <pc:sldChg chg="modNotes">
        <pc:chgData name="Barbera Whitman [UT]" userId="S::barbera.whitman_myuea.org#ext#@neahq.onmicrosoft.com::d51b4a74-c295-4088-942b-58122914bd4f" providerId="AD" clId="Web-{247097D5-DA89-5FD5-4F2C-4D0EBAB4BC1F}" dt="2026-06-29T22:23:10.239" v="562"/>
        <pc:sldMkLst>
          <pc:docMk/>
          <pc:sldMk cId="3480331747" sldId="1099"/>
        </pc:sldMkLst>
      </pc:sldChg>
      <pc:sldChg chg="modNotes">
        <pc:chgData name="Barbera Whitman [UT]" userId="S::barbera.whitman_myuea.org#ext#@neahq.onmicrosoft.com::d51b4a74-c295-4088-942b-58122914bd4f" providerId="AD" clId="Web-{247097D5-DA89-5FD5-4F2C-4D0EBAB4BC1F}" dt="2026-06-30T03:43:26.271" v="775"/>
        <pc:sldMkLst>
          <pc:docMk/>
          <pc:sldMk cId="3229397136" sldId="1100"/>
        </pc:sldMkLst>
      </pc:sldChg>
      <pc:sldChg chg="modNotes">
        <pc:chgData name="Barbera Whitman [UT]" userId="S::barbera.whitman_myuea.org#ext#@neahq.onmicrosoft.com::d51b4a74-c295-4088-942b-58122914bd4f" providerId="AD" clId="Web-{247097D5-DA89-5FD5-4F2C-4D0EBAB4BC1F}" dt="2026-06-29T22:25:36.084" v="603"/>
        <pc:sldMkLst>
          <pc:docMk/>
          <pc:sldMk cId="3127334509" sldId="1101"/>
        </pc:sldMkLst>
      </pc:sldChg>
      <pc:sldChg chg="modNotes">
        <pc:chgData name="Barbera Whitman [UT]" userId="S::barbera.whitman_myuea.org#ext#@neahq.onmicrosoft.com::d51b4a74-c295-4088-942b-58122914bd4f" providerId="AD" clId="Web-{247097D5-DA89-5FD5-4F2C-4D0EBAB4BC1F}" dt="2026-06-29T17:11:07.438" v="186"/>
        <pc:sldMkLst>
          <pc:docMk/>
          <pc:sldMk cId="2113880110" sldId="1102"/>
        </pc:sldMkLst>
      </pc:sldChg>
      <pc:sldChg chg="modNotes">
        <pc:chgData name="Barbera Whitman [UT]" userId="S::barbera.whitman_myuea.org#ext#@neahq.onmicrosoft.com::d51b4a74-c295-4088-942b-58122914bd4f" providerId="AD" clId="Web-{247097D5-DA89-5FD5-4F2C-4D0EBAB4BC1F}" dt="2026-06-30T03:47:59.489" v="778"/>
        <pc:sldMkLst>
          <pc:docMk/>
          <pc:sldMk cId="4034317275" sldId="1108"/>
        </pc:sldMkLst>
      </pc:sldChg>
      <pc:sldChg chg="modNotes">
        <pc:chgData name="Barbera Whitman [UT]" userId="S::barbera.whitman_myuea.org#ext#@neahq.onmicrosoft.com::d51b4a74-c295-4088-942b-58122914bd4f" providerId="AD" clId="Web-{247097D5-DA89-5FD5-4F2C-4D0EBAB4BC1F}" dt="2026-06-29T17:05:06.969" v="104"/>
        <pc:sldMkLst>
          <pc:docMk/>
          <pc:sldMk cId="1723978306" sldId="1111"/>
        </pc:sldMkLst>
      </pc:sldChg>
      <pc:sldChg chg="modNotes">
        <pc:chgData name="Barbera Whitman [UT]" userId="S::barbera.whitman_myuea.org#ext#@neahq.onmicrosoft.com::d51b4a74-c295-4088-942b-58122914bd4f" providerId="AD" clId="Web-{247097D5-DA89-5FD5-4F2C-4D0EBAB4BC1F}" dt="2026-06-30T00:32:55.377" v="736"/>
        <pc:sldMkLst>
          <pc:docMk/>
          <pc:sldMk cId="2006961877" sldId="1113"/>
        </pc:sldMkLst>
      </pc:sldChg>
      <pc:sldChg chg="modNotes">
        <pc:chgData name="Barbera Whitman [UT]" userId="S::barbera.whitman_myuea.org#ext#@neahq.onmicrosoft.com::d51b4a74-c295-4088-942b-58122914bd4f" providerId="AD" clId="Web-{247097D5-DA89-5FD5-4F2C-4D0EBAB4BC1F}" dt="2026-06-30T00:37:39.475" v="769"/>
        <pc:sldMkLst>
          <pc:docMk/>
          <pc:sldMk cId="1410299913" sldId="1114"/>
        </pc:sldMkLst>
      </pc:sldChg>
      <pc:sldChg chg="modNotes">
        <pc:chgData name="Barbera Whitman [UT]" userId="S::barbera.whitman_myuea.org#ext#@neahq.onmicrosoft.com::d51b4a74-c295-4088-942b-58122914bd4f" providerId="AD" clId="Web-{247097D5-DA89-5FD5-4F2C-4D0EBAB4BC1F}" dt="2026-06-30T00:36:45.084" v="742"/>
        <pc:sldMkLst>
          <pc:docMk/>
          <pc:sldMk cId="1453582386" sldId="1116"/>
        </pc:sldMkLst>
      </pc:sldChg>
      <pc:sldChg chg="modNotes">
        <pc:chgData name="Barbera Whitman [UT]" userId="S::barbera.whitman_myuea.org#ext#@neahq.onmicrosoft.com::d51b4a74-c295-4088-942b-58122914bd4f" providerId="AD" clId="Web-{247097D5-DA89-5FD5-4F2C-4D0EBAB4BC1F}" dt="2026-06-29T02:47:11.093" v="7"/>
        <pc:sldMkLst>
          <pc:docMk/>
          <pc:sldMk cId="2382051987" sldId="1850"/>
        </pc:sldMkLst>
      </pc:sldChg>
      <pc:sldChg chg="modNotes">
        <pc:chgData name="Barbera Whitman [UT]" userId="S::barbera.whitman_myuea.org#ext#@neahq.onmicrosoft.com::d51b4a74-c295-4088-942b-58122914bd4f" providerId="AD" clId="Web-{247097D5-DA89-5FD5-4F2C-4D0EBAB4BC1F}" dt="2026-06-29T02:47:02.452" v="5"/>
        <pc:sldMkLst>
          <pc:docMk/>
          <pc:sldMk cId="1813255963" sldId="2616"/>
        </pc:sldMkLst>
      </pc:sldChg>
      <pc:sldChg chg="modNotes">
        <pc:chgData name="Barbera Whitman [UT]" userId="S::barbera.whitman_myuea.org#ext#@neahq.onmicrosoft.com::d51b4a74-c295-4088-942b-58122914bd4f" providerId="AD" clId="Web-{247097D5-DA89-5FD5-4F2C-4D0EBAB4BC1F}" dt="2026-06-29T02:47:08.468" v="6"/>
        <pc:sldMkLst>
          <pc:docMk/>
          <pc:sldMk cId="879796084" sldId="2617"/>
        </pc:sldMkLst>
      </pc:sldChg>
      <pc:sldChg chg="modNotes">
        <pc:chgData name="Barbera Whitman [UT]" userId="S::barbera.whitman_myuea.org#ext#@neahq.onmicrosoft.com::d51b4a74-c295-4088-942b-58122914bd4f" providerId="AD" clId="Web-{247097D5-DA89-5FD5-4F2C-4D0EBAB4BC1F}" dt="2026-06-29T02:49:15.187" v="46"/>
        <pc:sldMkLst>
          <pc:docMk/>
          <pc:sldMk cId="1168432899" sldId="2618"/>
        </pc:sldMkLst>
      </pc:sldChg>
      <pc:sldChg chg="modNotes">
        <pc:chgData name="Barbera Whitman [UT]" userId="S::barbera.whitman_myuea.org#ext#@neahq.onmicrosoft.com::d51b4a74-c295-4088-942b-58122914bd4f" providerId="AD" clId="Web-{247097D5-DA89-5FD5-4F2C-4D0EBAB4BC1F}" dt="2026-06-29T23:34:41.631" v="690"/>
        <pc:sldMkLst>
          <pc:docMk/>
          <pc:sldMk cId="546210774" sldId="2621"/>
        </pc:sldMkLst>
      </pc:sldChg>
      <pc:sldChg chg="modNotes">
        <pc:chgData name="Barbera Whitman [UT]" userId="S::barbera.whitman_myuea.org#ext#@neahq.onmicrosoft.com::d51b4a74-c295-4088-942b-58122914bd4f" providerId="AD" clId="Web-{247097D5-DA89-5FD5-4F2C-4D0EBAB4BC1F}" dt="2026-06-29T02:46:56.421" v="4"/>
        <pc:sldMkLst>
          <pc:docMk/>
          <pc:sldMk cId="2444234982" sldId="2622"/>
        </pc:sldMkLst>
      </pc:sldChg>
      <pc:sldChg chg="modNotes">
        <pc:chgData name="Barbera Whitman [UT]" userId="S::barbera.whitman_myuea.org#ext#@neahq.onmicrosoft.com::d51b4a74-c295-4088-942b-58122914bd4f" providerId="AD" clId="Web-{247097D5-DA89-5FD5-4F2C-4D0EBAB4BC1F}" dt="2026-06-29T23:18:16.664" v="610"/>
        <pc:sldMkLst>
          <pc:docMk/>
          <pc:sldMk cId="2936317016" sldId="2623"/>
        </pc:sldMkLst>
      </pc:sldChg>
      <pc:sldChg chg="addSp delSp modSp add ord replId modNotes">
        <pc:chgData name="Barbera Whitman [UT]" userId="S::barbera.whitman_myuea.org#ext#@neahq.onmicrosoft.com::d51b4a74-c295-4088-942b-58122914bd4f" providerId="AD" clId="Web-{247097D5-DA89-5FD5-4F2C-4D0EBAB4BC1F}" dt="2026-06-30T05:53:56.150" v="880" actId="20577"/>
        <pc:sldMkLst>
          <pc:docMk/>
          <pc:sldMk cId="2871000149" sldId="2630"/>
        </pc:sldMkLst>
        <pc:spChg chg="add del mod">
          <ac:chgData name="Barbera Whitman [UT]" userId="S::barbera.whitman_myuea.org#ext#@neahq.onmicrosoft.com::d51b4a74-c295-4088-942b-58122914bd4f" providerId="AD" clId="Web-{247097D5-DA89-5FD5-4F2C-4D0EBAB4BC1F}" dt="2026-06-30T03:59:26.841" v="856"/>
          <ac:spMkLst>
            <pc:docMk/>
            <pc:sldMk cId="2871000149" sldId="2630"/>
            <ac:spMk id="3" creationId="{55DF9D0E-15D3-6323-CFAE-CBD23DDDC6BA}"/>
          </ac:spMkLst>
        </pc:spChg>
        <pc:spChg chg="add del mod">
          <ac:chgData name="Barbera Whitman [UT]" userId="S::barbera.whitman_myuea.org#ext#@neahq.onmicrosoft.com::d51b4a74-c295-4088-942b-58122914bd4f" providerId="AD" clId="Web-{247097D5-DA89-5FD5-4F2C-4D0EBAB4BC1F}" dt="2026-06-30T05:53:56.150" v="880" actId="20577"/>
          <ac:spMkLst>
            <pc:docMk/>
            <pc:sldMk cId="2871000149" sldId="2630"/>
            <ac:spMk id="394" creationId="{14DA24C1-21AA-6C64-14ED-2A290CE2C73D}"/>
          </ac:spMkLst>
        </pc:spChg>
        <pc:spChg chg="mod">
          <ac:chgData name="Barbera Whitman [UT]" userId="S::barbera.whitman_myuea.org#ext#@neahq.onmicrosoft.com::d51b4a74-c295-4088-942b-58122914bd4f" providerId="AD" clId="Web-{247097D5-DA89-5FD5-4F2C-4D0EBAB4BC1F}" dt="2026-06-30T04:00:04.153" v="862" actId="14100"/>
          <ac:spMkLst>
            <pc:docMk/>
            <pc:sldMk cId="2871000149" sldId="2630"/>
            <ac:spMk id="395" creationId="{C2A6E1DB-7808-2877-903F-BCC1AA4AD4B9}"/>
          </ac:spMkLst>
        </pc:spChg>
      </pc:sldChg>
      <pc:sldChg chg="add replId">
        <pc:chgData name="Barbera Whitman [UT]" userId="S::barbera.whitman_myuea.org#ext#@neahq.onmicrosoft.com::d51b4a74-c295-4088-942b-58122914bd4f" providerId="AD" clId="Web-{247097D5-DA89-5FD5-4F2C-4D0EBAB4BC1F}" dt="2026-06-30T03:57:32.779" v="822"/>
        <pc:sldMkLst>
          <pc:docMk/>
          <pc:sldMk cId="3747609358" sldId="2634"/>
        </pc:sldMkLst>
      </pc:sldChg>
    </pc:docChg>
  </pc:docChgLst>
  <pc:docChgLst>
    <pc:chgData name="Barbera Whitman [UT]" userId="S::barbera.whitman_myuea.org#ext#@neahq.onmicrosoft.com::d51b4a74-c295-4088-942b-58122914bd4f" providerId="AD" clId="Web-{05E8973E-0A75-5A21-34D7-7E20218E9861}"/>
    <pc:docChg chg="addSld modSld sldOrd">
      <pc:chgData name="Barbera Whitman [UT]" userId="S::barbera.whitman_myuea.org#ext#@neahq.onmicrosoft.com::d51b4a74-c295-4088-942b-58122914bd4f" providerId="AD" clId="Web-{05E8973E-0A75-5A21-34D7-7E20218E9861}" dt="2026-06-28T18:37:05.406" v="679"/>
      <pc:docMkLst>
        <pc:docMk/>
      </pc:docMkLst>
      <pc:sldChg chg="modSp modNotes">
        <pc:chgData name="Barbera Whitman [UT]" userId="S::barbera.whitman_myuea.org#ext#@neahq.onmicrosoft.com::d51b4a74-c295-4088-942b-58122914bd4f" providerId="AD" clId="Web-{05E8973E-0A75-5A21-34D7-7E20218E9861}" dt="2026-06-28T17:56:54.897" v="171"/>
        <pc:sldMkLst>
          <pc:docMk/>
          <pc:sldMk cId="1706959969" sldId="276"/>
        </pc:sldMkLst>
        <pc:spChg chg="mod">
          <ac:chgData name="Barbera Whitman [UT]" userId="S::barbera.whitman_myuea.org#ext#@neahq.onmicrosoft.com::d51b4a74-c295-4088-942b-58122914bd4f" providerId="AD" clId="Web-{05E8973E-0A75-5A21-34D7-7E20218E9861}" dt="2026-06-28T17:35:25.500" v="81" actId="20577"/>
          <ac:spMkLst>
            <pc:docMk/>
            <pc:sldMk cId="1706959969" sldId="276"/>
            <ac:spMk id="2" creationId="{005CF54C-CCE2-47F9-A974-2EF25127E06E}"/>
          </ac:spMkLst>
        </pc:spChg>
      </pc:sldChg>
      <pc:sldChg chg="modNotes">
        <pc:chgData name="Barbera Whitman [UT]" userId="S::barbera.whitman_myuea.org#ext#@neahq.onmicrosoft.com::d51b4a74-c295-4088-942b-58122914bd4f" providerId="AD" clId="Web-{05E8973E-0A75-5A21-34D7-7E20218E9861}" dt="2026-06-28T18:00:14.865" v="243"/>
        <pc:sldMkLst>
          <pc:docMk/>
          <pc:sldMk cId="2768027045" sldId="619"/>
        </pc:sldMkLst>
      </pc:sldChg>
      <pc:sldChg chg="modSp modNotes">
        <pc:chgData name="Barbera Whitman [UT]" userId="S::barbera.whitman_myuea.org#ext#@neahq.onmicrosoft.com::d51b4a74-c295-4088-942b-58122914bd4f" providerId="AD" clId="Web-{05E8973E-0A75-5A21-34D7-7E20218E9861}" dt="2026-06-28T17:59:25.959" v="212"/>
        <pc:sldMkLst>
          <pc:docMk/>
          <pc:sldMk cId="2471963295" sldId="622"/>
        </pc:sldMkLst>
        <pc:spChg chg="mod">
          <ac:chgData name="Barbera Whitman [UT]" userId="S::barbera.whitman_myuea.org#ext#@neahq.onmicrosoft.com::d51b4a74-c295-4088-942b-58122914bd4f" providerId="AD" clId="Web-{05E8973E-0A75-5A21-34D7-7E20218E9861}" dt="2026-06-28T17:41:10.750" v="87" actId="20577"/>
          <ac:spMkLst>
            <pc:docMk/>
            <pc:sldMk cId="2471963295" sldId="622"/>
            <ac:spMk id="2" creationId="{00000000-0000-0000-0000-000000000000}"/>
          </ac:spMkLst>
        </pc:spChg>
      </pc:sldChg>
      <pc:sldChg chg="modNotes">
        <pc:chgData name="Barbera Whitman [UT]" userId="S::barbera.whitman_myuea.org#ext#@neahq.onmicrosoft.com::d51b4a74-c295-4088-942b-58122914bd4f" providerId="AD" clId="Web-{05E8973E-0A75-5A21-34D7-7E20218E9861}" dt="2026-06-28T17:58:26.693" v="174"/>
        <pc:sldMkLst>
          <pc:docMk/>
          <pc:sldMk cId="355039486" sldId="670"/>
        </pc:sldMkLst>
      </pc:sldChg>
      <pc:sldChg chg="modNotes">
        <pc:chgData name="Barbera Whitman [UT]" userId="S::barbera.whitman_myuea.org#ext#@neahq.onmicrosoft.com::d51b4a74-c295-4088-942b-58122914bd4f" providerId="AD" clId="Web-{05E8973E-0A75-5A21-34D7-7E20218E9861}" dt="2026-06-28T17:58:55.912" v="193"/>
        <pc:sldMkLst>
          <pc:docMk/>
          <pc:sldMk cId="3128071745" sldId="735"/>
        </pc:sldMkLst>
      </pc:sldChg>
      <pc:sldChg chg="modSp ord modNotes">
        <pc:chgData name="Barbera Whitman [UT]" userId="S::barbera.whitman_myuea.org#ext#@neahq.onmicrosoft.com::d51b4a74-c295-4088-942b-58122914bd4f" providerId="AD" clId="Web-{05E8973E-0A75-5A21-34D7-7E20218E9861}" dt="2026-06-28T18:05:11.959" v="335" actId="20577"/>
        <pc:sldMkLst>
          <pc:docMk/>
          <pc:sldMk cId="910526731" sldId="784"/>
        </pc:sldMkLst>
        <pc:spChg chg="mod">
          <ac:chgData name="Barbera Whitman [UT]" userId="S::barbera.whitman_myuea.org#ext#@neahq.onmicrosoft.com::d51b4a74-c295-4088-942b-58122914bd4f" providerId="AD" clId="Web-{05E8973E-0A75-5A21-34D7-7E20218E9861}" dt="2026-06-28T18:03:33.100" v="270" actId="20577"/>
          <ac:spMkLst>
            <pc:docMk/>
            <pc:sldMk cId="910526731" sldId="784"/>
            <ac:spMk id="71682" creationId="{00000000-0000-0000-0000-000000000000}"/>
          </ac:spMkLst>
        </pc:spChg>
        <pc:spChg chg="mod">
          <ac:chgData name="Barbera Whitman [UT]" userId="S::barbera.whitman_myuea.org#ext#@neahq.onmicrosoft.com::d51b4a74-c295-4088-942b-58122914bd4f" providerId="AD" clId="Web-{05E8973E-0A75-5A21-34D7-7E20218E9861}" dt="2026-06-28T18:05:11.959" v="335" actId="20577"/>
          <ac:spMkLst>
            <pc:docMk/>
            <pc:sldMk cId="910526731" sldId="784"/>
            <ac:spMk id="88067" creationId="{00000000-0000-0000-0000-000000000000}"/>
          </ac:spMkLst>
        </pc:spChg>
      </pc:sldChg>
      <pc:sldChg chg="delSp modSp modNotes">
        <pc:chgData name="Barbera Whitman [UT]" userId="S::barbera.whitman_myuea.org#ext#@neahq.onmicrosoft.com::d51b4a74-c295-4088-942b-58122914bd4f" providerId="AD" clId="Web-{05E8973E-0A75-5A21-34D7-7E20218E9861}" dt="2026-06-28T18:08:33.085" v="354"/>
        <pc:sldMkLst>
          <pc:docMk/>
          <pc:sldMk cId="3206216339" sldId="785"/>
        </pc:sldMkLst>
      </pc:sldChg>
      <pc:sldChg chg="modNotes">
        <pc:chgData name="Barbera Whitman [UT]" userId="S::barbera.whitman_myuea.org#ext#@neahq.onmicrosoft.com::d51b4a74-c295-4088-942b-58122914bd4f" providerId="AD" clId="Web-{05E8973E-0A75-5A21-34D7-7E20218E9861}" dt="2026-06-28T18:08:48.616" v="361"/>
        <pc:sldMkLst>
          <pc:docMk/>
          <pc:sldMk cId="2978200262" sldId="786"/>
        </pc:sldMkLst>
      </pc:sldChg>
      <pc:sldChg chg="modNotes">
        <pc:chgData name="Barbera Whitman [UT]" userId="S::barbera.whitman_myuea.org#ext#@neahq.onmicrosoft.com::d51b4a74-c295-4088-942b-58122914bd4f" providerId="AD" clId="Web-{05E8973E-0A75-5A21-34D7-7E20218E9861}" dt="2026-06-28T18:08:52.647" v="363"/>
        <pc:sldMkLst>
          <pc:docMk/>
          <pc:sldMk cId="1006251330" sldId="787"/>
        </pc:sldMkLst>
      </pc:sldChg>
      <pc:sldChg chg="modNotes">
        <pc:chgData name="Barbera Whitman [UT]" userId="S::barbera.whitman_myuea.org#ext#@neahq.onmicrosoft.com::d51b4a74-c295-4088-942b-58122914bd4f" providerId="AD" clId="Web-{05E8973E-0A75-5A21-34D7-7E20218E9861}" dt="2026-06-28T18:08:55.647" v="365"/>
        <pc:sldMkLst>
          <pc:docMk/>
          <pc:sldMk cId="722859563" sldId="789"/>
        </pc:sldMkLst>
      </pc:sldChg>
      <pc:sldChg chg="modNotes">
        <pc:chgData name="Barbera Whitman [UT]" userId="S::barbera.whitman_myuea.org#ext#@neahq.onmicrosoft.com::d51b4a74-c295-4088-942b-58122914bd4f" providerId="AD" clId="Web-{05E8973E-0A75-5A21-34D7-7E20218E9861}" dt="2026-06-28T18:08:59.007" v="367"/>
        <pc:sldMkLst>
          <pc:docMk/>
          <pc:sldMk cId="2376618866" sldId="790"/>
        </pc:sldMkLst>
      </pc:sldChg>
      <pc:sldChg chg="modNotes">
        <pc:chgData name="Barbera Whitman [UT]" userId="S::barbera.whitman_myuea.org#ext#@neahq.onmicrosoft.com::d51b4a74-c295-4088-942b-58122914bd4f" providerId="AD" clId="Web-{05E8973E-0A75-5A21-34D7-7E20218E9861}" dt="2026-06-28T18:09:14.210" v="372"/>
        <pc:sldMkLst>
          <pc:docMk/>
          <pc:sldMk cId="43714171" sldId="800"/>
        </pc:sldMkLst>
      </pc:sldChg>
      <pc:sldChg chg="modNotes">
        <pc:chgData name="Barbera Whitman [UT]" userId="S::barbera.whitman_myuea.org#ext#@neahq.onmicrosoft.com::d51b4a74-c295-4088-942b-58122914bd4f" providerId="AD" clId="Web-{05E8973E-0A75-5A21-34D7-7E20218E9861}" dt="2026-06-28T18:09:17.569" v="374"/>
        <pc:sldMkLst>
          <pc:docMk/>
          <pc:sldMk cId="3709318209" sldId="801"/>
        </pc:sldMkLst>
      </pc:sldChg>
      <pc:sldChg chg="modNotes">
        <pc:chgData name="Barbera Whitman [UT]" userId="S::barbera.whitman_myuea.org#ext#@neahq.onmicrosoft.com::d51b4a74-c295-4088-942b-58122914bd4f" providerId="AD" clId="Web-{05E8973E-0A75-5A21-34D7-7E20218E9861}" dt="2026-06-28T18:09:25.491" v="381"/>
        <pc:sldMkLst>
          <pc:docMk/>
          <pc:sldMk cId="3327235245" sldId="803"/>
        </pc:sldMkLst>
      </pc:sldChg>
      <pc:sldChg chg="modNotes">
        <pc:chgData name="Barbera Whitman [UT]" userId="S::barbera.whitman_myuea.org#ext#@neahq.onmicrosoft.com::d51b4a74-c295-4088-942b-58122914bd4f" providerId="AD" clId="Web-{05E8973E-0A75-5A21-34D7-7E20218E9861}" dt="2026-06-28T18:09:29.413" v="384"/>
        <pc:sldMkLst>
          <pc:docMk/>
          <pc:sldMk cId="635103195" sldId="806"/>
        </pc:sldMkLst>
      </pc:sldChg>
      <pc:sldChg chg="modNotes">
        <pc:chgData name="Barbera Whitman [UT]" userId="S::barbera.whitman_myuea.org#ext#@neahq.onmicrosoft.com::d51b4a74-c295-4088-942b-58122914bd4f" providerId="AD" clId="Web-{05E8973E-0A75-5A21-34D7-7E20218E9861}" dt="2026-06-28T17:59:33.490" v="217"/>
        <pc:sldMkLst>
          <pc:docMk/>
          <pc:sldMk cId="1003332773" sldId="811"/>
        </pc:sldMkLst>
      </pc:sldChg>
      <pc:sldChg chg="modSp modNotes">
        <pc:chgData name="Barbera Whitman [UT]" userId="S::barbera.whitman_myuea.org#ext#@neahq.onmicrosoft.com::d51b4a74-c295-4088-942b-58122914bd4f" providerId="AD" clId="Web-{05E8973E-0A75-5A21-34D7-7E20218E9861}" dt="2026-06-28T18:00:06.834" v="238"/>
        <pc:sldMkLst>
          <pc:docMk/>
          <pc:sldMk cId="2792363102" sldId="813"/>
        </pc:sldMkLst>
        <pc:spChg chg="mod">
          <ac:chgData name="Barbera Whitman [UT]" userId="S::barbera.whitman_myuea.org#ext#@neahq.onmicrosoft.com::d51b4a74-c295-4088-942b-58122914bd4f" providerId="AD" clId="Web-{05E8973E-0A75-5A21-34D7-7E20218E9861}" dt="2026-06-28T17:42:23.703" v="91" actId="20577"/>
          <ac:spMkLst>
            <pc:docMk/>
            <pc:sldMk cId="2792363102" sldId="813"/>
            <ac:spMk id="2" creationId="{00000000-0000-0000-0000-000000000000}"/>
          </ac:spMkLst>
        </pc:spChg>
      </pc:sldChg>
      <pc:sldChg chg="modSp modNotes">
        <pc:chgData name="Barbera Whitman [UT]" userId="S::barbera.whitman_myuea.org#ext#@neahq.onmicrosoft.com::d51b4a74-c295-4088-942b-58122914bd4f" providerId="AD" clId="Web-{05E8973E-0A75-5A21-34D7-7E20218E9861}" dt="2026-06-28T18:00:12.147" v="241"/>
        <pc:sldMkLst>
          <pc:docMk/>
          <pc:sldMk cId="3484411914" sldId="814"/>
        </pc:sldMkLst>
        <pc:spChg chg="mod">
          <ac:chgData name="Barbera Whitman [UT]" userId="S::barbera.whitman_myuea.org#ext#@neahq.onmicrosoft.com::d51b4a74-c295-4088-942b-58122914bd4f" providerId="AD" clId="Web-{05E8973E-0A75-5A21-34D7-7E20218E9861}" dt="2026-06-28T17:42:29.157" v="92" actId="20577"/>
          <ac:spMkLst>
            <pc:docMk/>
            <pc:sldMk cId="3484411914" sldId="814"/>
            <ac:spMk id="2" creationId="{00000000-0000-0000-0000-000000000000}"/>
          </ac:spMkLst>
        </pc:spChg>
      </pc:sldChg>
      <pc:sldChg chg="modSp modNotes">
        <pc:chgData name="Barbera Whitman [UT]" userId="S::barbera.whitman_myuea.org#ext#@neahq.onmicrosoft.com::d51b4a74-c295-4088-942b-58122914bd4f" providerId="AD" clId="Web-{05E8973E-0A75-5A21-34D7-7E20218E9861}" dt="2026-06-28T17:59:29.475" v="214"/>
        <pc:sldMkLst>
          <pc:docMk/>
          <pc:sldMk cId="3987123830" sldId="868"/>
        </pc:sldMkLst>
        <pc:spChg chg="mod">
          <ac:chgData name="Barbera Whitman [UT]" userId="S::barbera.whitman_myuea.org#ext#@neahq.onmicrosoft.com::d51b4a74-c295-4088-942b-58122914bd4f" providerId="AD" clId="Web-{05E8973E-0A75-5A21-34D7-7E20218E9861}" dt="2026-06-28T17:41:23.125" v="90" actId="20577"/>
          <ac:spMkLst>
            <pc:docMk/>
            <pc:sldMk cId="3987123830" sldId="868"/>
            <ac:spMk id="2" creationId="{00000000-0000-0000-0000-000000000000}"/>
          </ac:spMkLst>
        </pc:spChg>
      </pc:sldChg>
      <pc:sldChg chg="modSp">
        <pc:chgData name="Barbera Whitman [UT]" userId="S::barbera.whitman_myuea.org#ext#@neahq.onmicrosoft.com::d51b4a74-c295-4088-942b-58122914bd4f" providerId="AD" clId="Web-{05E8973E-0A75-5A21-34D7-7E20218E9861}" dt="2026-06-28T18:29:13.937" v="502" actId="20577"/>
        <pc:sldMkLst>
          <pc:docMk/>
          <pc:sldMk cId="3705258348" sldId="904"/>
        </pc:sldMkLst>
        <pc:spChg chg="mod">
          <ac:chgData name="Barbera Whitman [UT]" userId="S::barbera.whitman_myuea.org#ext#@neahq.onmicrosoft.com::d51b4a74-c295-4088-942b-58122914bd4f" providerId="AD" clId="Web-{05E8973E-0A75-5A21-34D7-7E20218E9861}" dt="2026-06-28T18:29:13.937" v="502" actId="20577"/>
          <ac:spMkLst>
            <pc:docMk/>
            <pc:sldMk cId="3705258348" sldId="904"/>
            <ac:spMk id="211" creationId="{00000000-0000-0000-0000-000000000000}"/>
          </ac:spMkLst>
        </pc:spChg>
      </pc:sldChg>
      <pc:sldChg chg="modSp">
        <pc:chgData name="Barbera Whitman [UT]" userId="S::barbera.whitman_myuea.org#ext#@neahq.onmicrosoft.com::d51b4a74-c295-4088-942b-58122914bd4f" providerId="AD" clId="Web-{05E8973E-0A75-5A21-34D7-7E20218E9861}" dt="2026-06-28T18:20:06.319" v="487" actId="20577"/>
        <pc:sldMkLst>
          <pc:docMk/>
          <pc:sldMk cId="2674096095" sldId="972"/>
        </pc:sldMkLst>
        <pc:spChg chg="mod">
          <ac:chgData name="Barbera Whitman [UT]" userId="S::barbera.whitman_myuea.org#ext#@neahq.onmicrosoft.com::d51b4a74-c295-4088-942b-58122914bd4f" providerId="AD" clId="Web-{05E8973E-0A75-5A21-34D7-7E20218E9861}" dt="2026-06-28T18:20:06.319" v="487" actId="20577"/>
          <ac:spMkLst>
            <pc:docMk/>
            <pc:sldMk cId="2674096095" sldId="972"/>
            <ac:spMk id="249" creationId="{00000000-0000-0000-0000-000000000000}"/>
          </ac:spMkLst>
        </pc:spChg>
      </pc:sldChg>
      <pc:sldChg chg="modSp modNotes">
        <pc:chgData name="Barbera Whitman [UT]" userId="S::barbera.whitman_myuea.org#ext#@neahq.onmicrosoft.com::d51b4a74-c295-4088-942b-58122914bd4f" providerId="AD" clId="Web-{05E8973E-0A75-5A21-34D7-7E20218E9861}" dt="2026-06-28T17:59:11.490" v="198"/>
        <pc:sldMkLst>
          <pc:docMk/>
          <pc:sldMk cId="1450928057" sldId="1035"/>
        </pc:sldMkLst>
        <pc:spChg chg="mod">
          <ac:chgData name="Barbera Whitman [UT]" userId="S::barbera.whitman_myuea.org#ext#@neahq.onmicrosoft.com::d51b4a74-c295-4088-942b-58122914bd4f" providerId="AD" clId="Web-{05E8973E-0A75-5A21-34D7-7E20218E9861}" dt="2026-06-28T17:43:50.771" v="97" actId="20577"/>
          <ac:spMkLst>
            <pc:docMk/>
            <pc:sldMk cId="1450928057" sldId="1035"/>
            <ac:spMk id="3" creationId="{00000000-0000-0000-0000-000000000000}"/>
          </ac:spMkLst>
        </pc:spChg>
      </pc:sldChg>
      <pc:sldChg chg="modNotes">
        <pc:chgData name="Barbera Whitman [UT]" userId="S::barbera.whitman_myuea.org#ext#@neahq.onmicrosoft.com::d51b4a74-c295-4088-942b-58122914bd4f" providerId="AD" clId="Web-{05E8973E-0A75-5A21-34D7-7E20218E9861}" dt="2026-06-28T17:59:21.600" v="209"/>
        <pc:sldMkLst>
          <pc:docMk/>
          <pc:sldMk cId="144834412" sldId="1038"/>
        </pc:sldMkLst>
      </pc:sldChg>
      <pc:sldChg chg="modSp modNotes">
        <pc:chgData name="Barbera Whitman [UT]" userId="S::barbera.whitman_myuea.org#ext#@neahq.onmicrosoft.com::d51b4a74-c295-4088-942b-58122914bd4f" providerId="AD" clId="Web-{05E8973E-0A75-5A21-34D7-7E20218E9861}" dt="2026-06-28T18:00:36.693" v="252"/>
        <pc:sldMkLst>
          <pc:docMk/>
          <pc:sldMk cId="3339471535" sldId="1039"/>
        </pc:sldMkLst>
        <pc:spChg chg="mod">
          <ac:chgData name="Barbera Whitman [UT]" userId="S::barbera.whitman_myuea.org#ext#@neahq.onmicrosoft.com::d51b4a74-c295-4088-942b-58122914bd4f" providerId="AD" clId="Web-{05E8973E-0A75-5A21-34D7-7E20218E9861}" dt="2026-06-28T17:44:22.021" v="105" actId="20577"/>
          <ac:spMkLst>
            <pc:docMk/>
            <pc:sldMk cId="3339471535" sldId="1039"/>
            <ac:spMk id="3" creationId="{00000000-0000-0000-0000-000000000000}"/>
          </ac:spMkLst>
        </pc:spChg>
      </pc:sldChg>
      <pc:sldChg chg="modNotes">
        <pc:chgData name="Barbera Whitman [UT]" userId="S::barbera.whitman_myuea.org#ext#@neahq.onmicrosoft.com::d51b4a74-c295-4088-942b-58122914bd4f" providerId="AD" clId="Web-{05E8973E-0A75-5A21-34D7-7E20218E9861}" dt="2026-06-28T18:08:44.210" v="357"/>
        <pc:sldMkLst>
          <pc:docMk/>
          <pc:sldMk cId="2066646685" sldId="1040"/>
        </pc:sldMkLst>
      </pc:sldChg>
      <pc:sldChg chg="modNotes">
        <pc:chgData name="Barbera Whitman [UT]" userId="S::barbera.whitman_myuea.org#ext#@neahq.onmicrosoft.com::d51b4a74-c295-4088-942b-58122914bd4f" providerId="AD" clId="Web-{05E8973E-0A75-5A21-34D7-7E20218E9861}" dt="2026-06-28T17:59:41.943" v="225"/>
        <pc:sldMkLst>
          <pc:docMk/>
          <pc:sldMk cId="2470292770" sldId="1041"/>
        </pc:sldMkLst>
      </pc:sldChg>
      <pc:sldChg chg="modNotes">
        <pc:chgData name="Barbera Whitman [UT]" userId="S::barbera.whitman_myuea.org#ext#@neahq.onmicrosoft.com::d51b4a74-c295-4088-942b-58122914bd4f" providerId="AD" clId="Web-{05E8973E-0A75-5A21-34D7-7E20218E9861}" dt="2026-06-28T18:00:04.709" v="236"/>
        <pc:sldMkLst>
          <pc:docMk/>
          <pc:sldMk cId="71706816" sldId="1042"/>
        </pc:sldMkLst>
      </pc:sldChg>
      <pc:sldChg chg="modNotes">
        <pc:chgData name="Barbera Whitman [UT]" userId="S::barbera.whitman_myuea.org#ext#@neahq.onmicrosoft.com::d51b4a74-c295-4088-942b-58122914bd4f" providerId="AD" clId="Web-{05E8973E-0A75-5A21-34D7-7E20218E9861}" dt="2026-06-28T18:10:42.726" v="423"/>
        <pc:sldMkLst>
          <pc:docMk/>
          <pc:sldMk cId="331171412" sldId="1043"/>
        </pc:sldMkLst>
      </pc:sldChg>
      <pc:sldChg chg="modSp modNotes">
        <pc:chgData name="Barbera Whitman [UT]" userId="S::barbera.whitman_myuea.org#ext#@neahq.onmicrosoft.com::d51b4a74-c295-4088-942b-58122914bd4f" providerId="AD" clId="Web-{05E8973E-0A75-5A21-34D7-7E20218E9861}" dt="2026-06-28T18:11:09.288" v="430"/>
        <pc:sldMkLst>
          <pc:docMk/>
          <pc:sldMk cId="3451822193" sldId="1044"/>
        </pc:sldMkLst>
        <pc:spChg chg="mod">
          <ac:chgData name="Barbera Whitman [UT]" userId="S::barbera.whitman_myuea.org#ext#@neahq.onmicrosoft.com::d51b4a74-c295-4088-942b-58122914bd4f" providerId="AD" clId="Web-{05E8973E-0A75-5A21-34D7-7E20218E9861}" dt="2026-06-28T17:44:59.506" v="111" actId="20577"/>
          <ac:spMkLst>
            <pc:docMk/>
            <pc:sldMk cId="3451822193" sldId="1044"/>
            <ac:spMk id="3" creationId="{00000000-0000-0000-0000-000000000000}"/>
          </ac:spMkLst>
        </pc:spChg>
      </pc:sldChg>
      <pc:sldChg chg="modSp">
        <pc:chgData name="Barbera Whitman [UT]" userId="S::barbera.whitman_myuea.org#ext#@neahq.onmicrosoft.com::d51b4a74-c295-4088-942b-58122914bd4f" providerId="AD" clId="Web-{05E8973E-0A75-5A21-34D7-7E20218E9861}" dt="2026-06-28T18:29:38.047" v="506" actId="20577"/>
        <pc:sldMkLst>
          <pc:docMk/>
          <pc:sldMk cId="3659886204" sldId="1046"/>
        </pc:sldMkLst>
        <pc:spChg chg="mod">
          <ac:chgData name="Barbera Whitman [UT]" userId="S::barbera.whitman_myuea.org#ext#@neahq.onmicrosoft.com::d51b4a74-c295-4088-942b-58122914bd4f" providerId="AD" clId="Web-{05E8973E-0A75-5A21-34D7-7E20218E9861}" dt="2026-06-28T18:29:38.047" v="506" actId="20577"/>
          <ac:spMkLst>
            <pc:docMk/>
            <pc:sldMk cId="3659886204" sldId="1046"/>
            <ac:spMk id="2" creationId="{00000000-0000-0000-0000-000000000000}"/>
          </ac:spMkLst>
        </pc:spChg>
      </pc:sldChg>
      <pc:sldChg chg="modSp">
        <pc:chgData name="Barbera Whitman [UT]" userId="S::barbera.whitman_myuea.org#ext#@neahq.onmicrosoft.com::d51b4a74-c295-4088-942b-58122914bd4f" providerId="AD" clId="Web-{05E8973E-0A75-5A21-34D7-7E20218E9861}" dt="2026-06-28T18:30:10.562" v="511" actId="20577"/>
        <pc:sldMkLst>
          <pc:docMk/>
          <pc:sldMk cId="440732673" sldId="1047"/>
        </pc:sldMkLst>
        <pc:spChg chg="mod">
          <ac:chgData name="Barbera Whitman [UT]" userId="S::barbera.whitman_myuea.org#ext#@neahq.onmicrosoft.com::d51b4a74-c295-4088-942b-58122914bd4f" providerId="AD" clId="Web-{05E8973E-0A75-5A21-34D7-7E20218E9861}" dt="2026-06-28T18:30:10.562" v="511" actId="20577"/>
          <ac:spMkLst>
            <pc:docMk/>
            <pc:sldMk cId="440732673" sldId="1047"/>
            <ac:spMk id="2" creationId="{00000000-0000-0000-0000-000000000000}"/>
          </ac:spMkLst>
        </pc:spChg>
      </pc:sldChg>
      <pc:sldChg chg="modSp">
        <pc:chgData name="Barbera Whitman [UT]" userId="S::barbera.whitman_myuea.org#ext#@neahq.onmicrosoft.com::d51b4a74-c295-4088-942b-58122914bd4f" providerId="AD" clId="Web-{05E8973E-0A75-5A21-34D7-7E20218E9861}" dt="2026-06-28T18:32:49.875" v="541" actId="20577"/>
        <pc:sldMkLst>
          <pc:docMk/>
          <pc:sldMk cId="1588257888" sldId="1052"/>
        </pc:sldMkLst>
        <pc:spChg chg="mod">
          <ac:chgData name="Barbera Whitman [UT]" userId="S::barbera.whitman_myuea.org#ext#@neahq.onmicrosoft.com::d51b4a74-c295-4088-942b-58122914bd4f" providerId="AD" clId="Web-{05E8973E-0A75-5A21-34D7-7E20218E9861}" dt="2026-06-28T18:32:49.875" v="541" actId="20577"/>
          <ac:spMkLst>
            <pc:docMk/>
            <pc:sldMk cId="1588257888" sldId="1052"/>
            <ac:spMk id="2" creationId="{00000000-0000-0000-0000-000000000000}"/>
          </ac:spMkLst>
        </pc:spChg>
      </pc:sldChg>
      <pc:sldChg chg="modSp">
        <pc:chgData name="Barbera Whitman [UT]" userId="S::barbera.whitman_myuea.org#ext#@neahq.onmicrosoft.com::d51b4a74-c295-4088-942b-58122914bd4f" providerId="AD" clId="Web-{05E8973E-0A75-5A21-34D7-7E20218E9861}" dt="2026-06-28T18:33:37.891" v="550" actId="20577"/>
        <pc:sldMkLst>
          <pc:docMk/>
          <pc:sldMk cId="176500677" sldId="1068"/>
        </pc:sldMkLst>
        <pc:spChg chg="mod">
          <ac:chgData name="Barbera Whitman [UT]" userId="S::barbera.whitman_myuea.org#ext#@neahq.onmicrosoft.com::d51b4a74-c295-4088-942b-58122914bd4f" providerId="AD" clId="Web-{05E8973E-0A75-5A21-34D7-7E20218E9861}" dt="2026-06-28T18:33:37.891" v="550" actId="20577"/>
          <ac:spMkLst>
            <pc:docMk/>
            <pc:sldMk cId="176500677" sldId="1068"/>
            <ac:spMk id="364" creationId="{00000000-0000-0000-0000-000000000000}"/>
          </ac:spMkLst>
        </pc:spChg>
      </pc:sldChg>
      <pc:sldChg chg="ord">
        <pc:chgData name="Barbera Whitman [UT]" userId="S::barbera.whitman_myuea.org#ext#@neahq.onmicrosoft.com::d51b4a74-c295-4088-942b-58122914bd4f" providerId="AD" clId="Web-{05E8973E-0A75-5A21-34D7-7E20218E9861}" dt="2026-06-28T18:24:40.993" v="488"/>
        <pc:sldMkLst>
          <pc:docMk/>
          <pc:sldMk cId="2409068303" sldId="1072"/>
        </pc:sldMkLst>
      </pc:sldChg>
      <pc:sldChg chg="modSp">
        <pc:chgData name="Barbera Whitman [UT]" userId="S::barbera.whitman_myuea.org#ext#@neahq.onmicrosoft.com::d51b4a74-c295-4088-942b-58122914bd4f" providerId="AD" clId="Web-{05E8973E-0A75-5A21-34D7-7E20218E9861}" dt="2026-06-28T18:33:52.875" v="554" actId="20577"/>
        <pc:sldMkLst>
          <pc:docMk/>
          <pc:sldMk cId="3127290180" sldId="1073"/>
        </pc:sldMkLst>
        <pc:spChg chg="mod">
          <ac:chgData name="Barbera Whitman [UT]" userId="S::barbera.whitman_myuea.org#ext#@neahq.onmicrosoft.com::d51b4a74-c295-4088-942b-58122914bd4f" providerId="AD" clId="Web-{05E8973E-0A75-5A21-34D7-7E20218E9861}" dt="2026-06-28T18:33:52.875" v="554" actId="20577"/>
          <ac:spMkLst>
            <pc:docMk/>
            <pc:sldMk cId="3127290180" sldId="1073"/>
            <ac:spMk id="2" creationId="{00000000-0000-0000-0000-000000000000}"/>
          </ac:spMkLst>
        </pc:spChg>
      </pc:sldChg>
      <pc:sldChg chg="modSp">
        <pc:chgData name="Barbera Whitman [UT]" userId="S::barbera.whitman_myuea.org#ext#@neahq.onmicrosoft.com::d51b4a74-c295-4088-942b-58122914bd4f" providerId="AD" clId="Web-{05E8973E-0A75-5A21-34D7-7E20218E9861}" dt="2026-06-28T18:34:21.875" v="561" actId="20577"/>
        <pc:sldMkLst>
          <pc:docMk/>
          <pc:sldMk cId="868777685" sldId="1077"/>
        </pc:sldMkLst>
        <pc:spChg chg="mod">
          <ac:chgData name="Barbera Whitman [UT]" userId="S::barbera.whitman_myuea.org#ext#@neahq.onmicrosoft.com::d51b4a74-c295-4088-942b-58122914bd4f" providerId="AD" clId="Web-{05E8973E-0A75-5A21-34D7-7E20218E9861}" dt="2026-06-28T18:34:21.875" v="561" actId="20577"/>
          <ac:spMkLst>
            <pc:docMk/>
            <pc:sldMk cId="868777685" sldId="1077"/>
            <ac:spMk id="2" creationId="{00000000-0000-0000-0000-000000000000}"/>
          </ac:spMkLst>
        </pc:spChg>
      </pc:sldChg>
      <pc:sldChg chg="modNotes">
        <pc:chgData name="Barbera Whitman [UT]" userId="S::barbera.whitman_myuea.org#ext#@neahq.onmicrosoft.com::d51b4a74-c295-4088-942b-58122914bd4f" providerId="AD" clId="Web-{05E8973E-0A75-5A21-34D7-7E20218E9861}" dt="2026-06-28T18:11:22.319" v="434"/>
        <pc:sldMkLst>
          <pc:docMk/>
          <pc:sldMk cId="102454853" sldId="1082"/>
        </pc:sldMkLst>
      </pc:sldChg>
      <pc:sldChg chg="addSp delSp modSp modNotes">
        <pc:chgData name="Barbera Whitman [UT]" userId="S::barbera.whitman_myuea.org#ext#@neahq.onmicrosoft.com::d51b4a74-c295-4088-942b-58122914bd4f" providerId="AD" clId="Web-{05E8973E-0A75-5A21-34D7-7E20218E9861}" dt="2026-06-28T18:28:53.562" v="498" actId="20577"/>
        <pc:sldMkLst>
          <pc:docMk/>
          <pc:sldMk cId="965749852" sldId="1087"/>
        </pc:sldMkLst>
        <pc:spChg chg="add del mod">
          <ac:chgData name="Barbera Whitman [UT]" userId="S::barbera.whitman_myuea.org#ext#@neahq.onmicrosoft.com::d51b4a74-c295-4088-942b-58122914bd4f" providerId="AD" clId="Web-{05E8973E-0A75-5A21-34D7-7E20218E9861}" dt="2026-06-28T18:28:53.562" v="498" actId="20577"/>
          <ac:spMkLst>
            <pc:docMk/>
            <pc:sldMk cId="965749852" sldId="1087"/>
            <ac:spMk id="161" creationId="{09A9DFCB-C0A0-7D28-C39D-0FF7DCEBA7D7}"/>
          </ac:spMkLst>
        </pc:spChg>
      </pc:sldChg>
      <pc:sldChg chg="modNotes">
        <pc:chgData name="Barbera Whitman [UT]" userId="S::barbera.whitman_myuea.org#ext#@neahq.onmicrosoft.com::d51b4a74-c295-4088-942b-58122914bd4f" providerId="AD" clId="Web-{05E8973E-0A75-5A21-34D7-7E20218E9861}" dt="2026-06-28T18:11:28.569" v="438"/>
        <pc:sldMkLst>
          <pc:docMk/>
          <pc:sldMk cId="2017101467" sldId="1088"/>
        </pc:sldMkLst>
      </pc:sldChg>
      <pc:sldChg chg="modNotes">
        <pc:chgData name="Barbera Whitman [UT]" userId="S::barbera.whitman_myuea.org#ext#@neahq.onmicrosoft.com::d51b4a74-c295-4088-942b-58122914bd4f" providerId="AD" clId="Web-{05E8973E-0A75-5A21-34D7-7E20218E9861}" dt="2026-06-28T18:11:31.819" v="442"/>
        <pc:sldMkLst>
          <pc:docMk/>
          <pc:sldMk cId="3374025004" sldId="1089"/>
        </pc:sldMkLst>
      </pc:sldChg>
      <pc:sldChg chg="modNotes">
        <pc:chgData name="Barbera Whitman [UT]" userId="S::barbera.whitman_myuea.org#ext#@neahq.onmicrosoft.com::d51b4a74-c295-4088-942b-58122914bd4f" providerId="AD" clId="Web-{05E8973E-0A75-5A21-34D7-7E20218E9861}" dt="2026-06-28T18:11:35.476" v="444"/>
        <pc:sldMkLst>
          <pc:docMk/>
          <pc:sldMk cId="1477379140" sldId="1091"/>
        </pc:sldMkLst>
      </pc:sldChg>
      <pc:sldChg chg="modNotes">
        <pc:chgData name="Barbera Whitman [UT]" userId="S::barbera.whitman_myuea.org#ext#@neahq.onmicrosoft.com::d51b4a74-c295-4088-942b-58122914bd4f" providerId="AD" clId="Web-{05E8973E-0A75-5A21-34D7-7E20218E9861}" dt="2026-06-28T17:59:36.584" v="220"/>
        <pc:sldMkLst>
          <pc:docMk/>
          <pc:sldMk cId="2209649197" sldId="1092"/>
        </pc:sldMkLst>
      </pc:sldChg>
      <pc:sldChg chg="modNotes">
        <pc:chgData name="Barbera Whitman [UT]" userId="S::barbera.whitman_myuea.org#ext#@neahq.onmicrosoft.com::d51b4a74-c295-4088-942b-58122914bd4f" providerId="AD" clId="Web-{05E8973E-0A75-5A21-34D7-7E20218E9861}" dt="2026-06-28T17:59:49.037" v="228"/>
        <pc:sldMkLst>
          <pc:docMk/>
          <pc:sldMk cId="2026908108" sldId="1093"/>
        </pc:sldMkLst>
      </pc:sldChg>
      <pc:sldChg chg="modNotes">
        <pc:chgData name="Barbera Whitman [UT]" userId="S::barbera.whitman_myuea.org#ext#@neahq.onmicrosoft.com::d51b4a74-c295-4088-942b-58122914bd4f" providerId="AD" clId="Web-{05E8973E-0A75-5A21-34D7-7E20218E9861}" dt="2026-06-28T17:59:52.709" v="230"/>
        <pc:sldMkLst>
          <pc:docMk/>
          <pc:sldMk cId="1542400868" sldId="1094"/>
        </pc:sldMkLst>
      </pc:sldChg>
      <pc:sldChg chg="modNotes">
        <pc:chgData name="Barbera Whitman [UT]" userId="S::barbera.whitman_myuea.org#ext#@neahq.onmicrosoft.com::d51b4a74-c295-4088-942b-58122914bd4f" providerId="AD" clId="Web-{05E8973E-0A75-5A21-34D7-7E20218E9861}" dt="2026-06-28T17:59:55.975" v="234"/>
        <pc:sldMkLst>
          <pc:docMk/>
          <pc:sldMk cId="3487217778" sldId="1095"/>
        </pc:sldMkLst>
      </pc:sldChg>
      <pc:sldChg chg="modNotes">
        <pc:chgData name="Barbera Whitman [UT]" userId="S::barbera.whitman_myuea.org#ext#@neahq.onmicrosoft.com::d51b4a74-c295-4088-942b-58122914bd4f" providerId="AD" clId="Web-{05E8973E-0A75-5A21-34D7-7E20218E9861}" dt="2026-06-28T18:00:02.303" v="235"/>
        <pc:sldMkLst>
          <pc:docMk/>
          <pc:sldMk cId="2238922808" sldId="1096"/>
        </pc:sldMkLst>
      </pc:sldChg>
      <pc:sldChg chg="modSp">
        <pc:chgData name="Barbera Whitman [UT]" userId="S::barbera.whitman_myuea.org#ext#@neahq.onmicrosoft.com::d51b4a74-c295-4088-942b-58122914bd4f" providerId="AD" clId="Web-{05E8973E-0A75-5A21-34D7-7E20218E9861}" dt="2026-06-28T18:30:43.812" v="515" actId="20577"/>
        <pc:sldMkLst>
          <pc:docMk/>
          <pc:sldMk cId="4168550326" sldId="1098"/>
        </pc:sldMkLst>
        <pc:spChg chg="mod">
          <ac:chgData name="Barbera Whitman [UT]" userId="S::barbera.whitman_myuea.org#ext#@neahq.onmicrosoft.com::d51b4a74-c295-4088-942b-58122914bd4f" providerId="AD" clId="Web-{05E8973E-0A75-5A21-34D7-7E20218E9861}" dt="2026-06-28T18:30:43.812" v="515" actId="20577"/>
          <ac:spMkLst>
            <pc:docMk/>
            <pc:sldMk cId="4168550326" sldId="1098"/>
            <ac:spMk id="274" creationId="{00000000-0000-0000-0000-000000000000}"/>
          </ac:spMkLst>
        </pc:spChg>
      </pc:sldChg>
      <pc:sldChg chg="modSp">
        <pc:chgData name="Barbera Whitman [UT]" userId="S::barbera.whitman_myuea.org#ext#@neahq.onmicrosoft.com::d51b4a74-c295-4088-942b-58122914bd4f" providerId="AD" clId="Web-{05E8973E-0A75-5A21-34D7-7E20218E9861}" dt="2026-06-28T18:31:19.594" v="528" actId="20577"/>
        <pc:sldMkLst>
          <pc:docMk/>
          <pc:sldMk cId="3085618592" sldId="1106"/>
        </pc:sldMkLst>
        <pc:spChg chg="mod">
          <ac:chgData name="Barbera Whitman [UT]" userId="S::barbera.whitman_myuea.org#ext#@neahq.onmicrosoft.com::d51b4a74-c295-4088-942b-58122914bd4f" providerId="AD" clId="Web-{05E8973E-0A75-5A21-34D7-7E20218E9861}" dt="2026-06-28T18:31:19.594" v="528" actId="20577"/>
          <ac:spMkLst>
            <pc:docMk/>
            <pc:sldMk cId="3085618592" sldId="1106"/>
            <ac:spMk id="288" creationId="{00000000-0000-0000-0000-000000000000}"/>
          </ac:spMkLst>
        </pc:spChg>
      </pc:sldChg>
      <pc:sldChg chg="modSp">
        <pc:chgData name="Barbera Whitman [UT]" userId="S::barbera.whitman_myuea.org#ext#@neahq.onmicrosoft.com::d51b4a74-c295-4088-942b-58122914bd4f" providerId="AD" clId="Web-{05E8973E-0A75-5A21-34D7-7E20218E9861}" dt="2026-06-28T18:31:37.875" v="531" actId="20577"/>
        <pc:sldMkLst>
          <pc:docMk/>
          <pc:sldMk cId="1121949413" sldId="1109"/>
        </pc:sldMkLst>
        <pc:spChg chg="mod">
          <ac:chgData name="Barbera Whitman [UT]" userId="S::barbera.whitman_myuea.org#ext#@neahq.onmicrosoft.com::d51b4a74-c295-4088-942b-58122914bd4f" providerId="AD" clId="Web-{05E8973E-0A75-5A21-34D7-7E20218E9861}" dt="2026-06-28T18:31:37.875" v="531" actId="20577"/>
          <ac:spMkLst>
            <pc:docMk/>
            <pc:sldMk cId="1121949413" sldId="1109"/>
            <ac:spMk id="5" creationId="{00000000-0000-0000-0000-000000000000}"/>
          </ac:spMkLst>
        </pc:spChg>
      </pc:sldChg>
      <pc:sldChg chg="ord">
        <pc:chgData name="Barbera Whitman [UT]" userId="S::barbera.whitman_myuea.org#ext#@neahq.onmicrosoft.com::d51b4a74-c295-4088-942b-58122914bd4f" providerId="AD" clId="Web-{05E8973E-0A75-5A21-34D7-7E20218E9861}" dt="2026-06-28T18:11:45.569" v="445"/>
        <pc:sldMkLst>
          <pc:docMk/>
          <pc:sldMk cId="683993702" sldId="1112"/>
        </pc:sldMkLst>
      </pc:sldChg>
      <pc:sldChg chg="modSp">
        <pc:chgData name="Barbera Whitman [UT]" userId="S::barbera.whitman_myuea.org#ext#@neahq.onmicrosoft.com::d51b4a74-c295-4088-942b-58122914bd4f" providerId="AD" clId="Web-{05E8973E-0A75-5A21-34D7-7E20218E9861}" dt="2026-06-28T17:49:19.146" v="112" actId="20577"/>
        <pc:sldMkLst>
          <pc:docMk/>
          <pc:sldMk cId="1410299913" sldId="1114"/>
        </pc:sldMkLst>
        <pc:spChg chg="mod">
          <ac:chgData name="Barbera Whitman [UT]" userId="S::barbera.whitman_myuea.org#ext#@neahq.onmicrosoft.com::d51b4a74-c295-4088-942b-58122914bd4f" providerId="AD" clId="Web-{05E8973E-0A75-5A21-34D7-7E20218E9861}" dt="2026-06-28T17:49:19.146" v="112" actId="20577"/>
          <ac:spMkLst>
            <pc:docMk/>
            <pc:sldMk cId="1410299913" sldId="1114"/>
            <ac:spMk id="3" creationId="{7B7AAA96-639D-8BC2-3CF5-0D9AD3A8B335}"/>
          </ac:spMkLst>
        </pc:spChg>
      </pc:sldChg>
      <pc:sldChg chg="modSp">
        <pc:chgData name="Barbera Whitman [UT]" userId="S::barbera.whitman_myuea.org#ext#@neahq.onmicrosoft.com::d51b4a74-c295-4088-942b-58122914bd4f" providerId="AD" clId="Web-{05E8973E-0A75-5A21-34D7-7E20218E9861}" dt="2026-06-28T17:49:47.849" v="118" actId="20577"/>
        <pc:sldMkLst>
          <pc:docMk/>
          <pc:sldMk cId="2776173052" sldId="1115"/>
        </pc:sldMkLst>
        <pc:spChg chg="mod">
          <ac:chgData name="Barbera Whitman [UT]" userId="S::barbera.whitman_myuea.org#ext#@neahq.onmicrosoft.com::d51b4a74-c295-4088-942b-58122914bd4f" providerId="AD" clId="Web-{05E8973E-0A75-5A21-34D7-7E20218E9861}" dt="2026-06-28T17:49:47.849" v="118" actId="20577"/>
          <ac:spMkLst>
            <pc:docMk/>
            <pc:sldMk cId="2776173052" sldId="1115"/>
            <ac:spMk id="3" creationId="{18B6635B-9A56-C7BE-B242-FBE26F3BF6DC}"/>
          </ac:spMkLst>
        </pc:spChg>
      </pc:sldChg>
      <pc:sldChg chg="modNotes">
        <pc:chgData name="Barbera Whitman [UT]" userId="S::barbera.whitman_myuea.org#ext#@neahq.onmicrosoft.com::d51b4a74-c295-4088-942b-58122914bd4f" providerId="AD" clId="Web-{05E8973E-0A75-5A21-34D7-7E20218E9861}" dt="2026-06-28T17:58:39.084" v="181"/>
        <pc:sldMkLst>
          <pc:docMk/>
          <pc:sldMk cId="2382051987" sldId="1850"/>
        </pc:sldMkLst>
      </pc:sldChg>
      <pc:sldChg chg="modNotes">
        <pc:chgData name="Barbera Whitman [UT]" userId="S::barbera.whitman_myuea.org#ext#@neahq.onmicrosoft.com::d51b4a74-c295-4088-942b-58122914bd4f" providerId="AD" clId="Web-{05E8973E-0A75-5A21-34D7-7E20218E9861}" dt="2026-06-28T18:37:05.406" v="679"/>
        <pc:sldMkLst>
          <pc:docMk/>
          <pc:sldMk cId="1813255963" sldId="2616"/>
        </pc:sldMkLst>
      </pc:sldChg>
      <pc:sldChg chg="modNotes">
        <pc:chgData name="Barbera Whitman [UT]" userId="S::barbera.whitman_myuea.org#ext#@neahq.onmicrosoft.com::d51b4a74-c295-4088-942b-58122914bd4f" providerId="AD" clId="Web-{05E8973E-0A75-5A21-34D7-7E20218E9861}" dt="2026-06-28T17:58:34.818" v="179"/>
        <pc:sldMkLst>
          <pc:docMk/>
          <pc:sldMk cId="879796084" sldId="2617"/>
        </pc:sldMkLst>
      </pc:sldChg>
      <pc:sldChg chg="modNotes">
        <pc:chgData name="Barbera Whitman [UT]" userId="S::barbera.whitman_myuea.org#ext#@neahq.onmicrosoft.com::d51b4a74-c295-4088-942b-58122914bd4f" providerId="AD" clId="Web-{05E8973E-0A75-5A21-34D7-7E20218E9861}" dt="2026-06-28T18:12:28.523" v="466"/>
        <pc:sldMkLst>
          <pc:docMk/>
          <pc:sldMk cId="1168432899" sldId="2618"/>
        </pc:sldMkLst>
      </pc:sldChg>
      <pc:sldChg chg="add ord replId modNotes">
        <pc:chgData name="Barbera Whitman [UT]" userId="S::barbera.whitman_myuea.org#ext#@neahq.onmicrosoft.com::d51b4a74-c295-4088-942b-58122914bd4f" providerId="AD" clId="Web-{05E8973E-0A75-5A21-34D7-7E20218E9861}" dt="2026-06-28T18:08:29.163" v="349"/>
        <pc:sldMkLst>
          <pc:docMk/>
          <pc:sldMk cId="546210774" sldId="2621"/>
        </pc:sldMkLst>
      </pc:sldChg>
    </pc:docChg>
  </pc:docChgLst>
  <pc:docChgLst>
    <pc:chgData name="Barton, Beth" userId="S::beth.barton_ieanea.org#ext#@neahq.onmicrosoft.com::796f4356-a506-4608-9f62-2e20e49a724b" providerId="AD" clId="Web-{02A200E2-6EE4-9C45-6641-DD70896EC65E}"/>
    <pc:docChg chg="addSld delSld modSld sldOrd">
      <pc:chgData name="Barton, Beth" userId="S::beth.barton_ieanea.org#ext#@neahq.onmicrosoft.com::796f4356-a506-4608-9f62-2e20e49a724b" providerId="AD" clId="Web-{02A200E2-6EE4-9C45-6641-DD70896EC65E}" dt="2026-06-29T16:29:10.508" v="393"/>
      <pc:docMkLst>
        <pc:docMk/>
      </pc:docMkLst>
      <pc:sldChg chg="modNotes">
        <pc:chgData name="Barton, Beth" userId="S::beth.barton_ieanea.org#ext#@neahq.onmicrosoft.com::796f4356-a506-4608-9f62-2e20e49a724b" providerId="AD" clId="Web-{02A200E2-6EE4-9C45-6641-DD70896EC65E}" dt="2026-06-29T15:26:06.737" v="32"/>
        <pc:sldMkLst>
          <pc:docMk/>
          <pc:sldMk cId="355039486" sldId="670"/>
        </pc:sldMkLst>
      </pc:sldChg>
      <pc:sldChg chg="modNotes">
        <pc:chgData name="Barton, Beth" userId="S::beth.barton_ieanea.org#ext#@neahq.onmicrosoft.com::796f4356-a506-4608-9f62-2e20e49a724b" providerId="AD" clId="Web-{02A200E2-6EE4-9C45-6641-DD70896EC65E}" dt="2026-06-29T15:18:30.959" v="27"/>
        <pc:sldMkLst>
          <pc:docMk/>
          <pc:sldMk cId="3128071745" sldId="735"/>
        </pc:sldMkLst>
      </pc:sldChg>
      <pc:sldChg chg="modNotes">
        <pc:chgData name="Barton, Beth" userId="S::beth.barton_ieanea.org#ext#@neahq.onmicrosoft.com::796f4356-a506-4608-9f62-2e20e49a724b" providerId="AD" clId="Web-{02A200E2-6EE4-9C45-6641-DD70896EC65E}" dt="2026-06-29T15:46:47.163" v="192"/>
        <pc:sldMkLst>
          <pc:docMk/>
          <pc:sldMk cId="910526731" sldId="784"/>
        </pc:sldMkLst>
      </pc:sldChg>
      <pc:sldChg chg="modNotes">
        <pc:chgData name="Barton, Beth" userId="S::beth.barton_ieanea.org#ext#@neahq.onmicrosoft.com::796f4356-a506-4608-9f62-2e20e49a724b" providerId="AD" clId="Web-{02A200E2-6EE4-9C45-6641-DD70896EC65E}" dt="2026-06-29T15:48:29.433" v="204"/>
        <pc:sldMkLst>
          <pc:docMk/>
          <pc:sldMk cId="2978200262" sldId="786"/>
        </pc:sldMkLst>
      </pc:sldChg>
      <pc:sldChg chg="modNotes">
        <pc:chgData name="Barton, Beth" userId="S::beth.barton_ieanea.org#ext#@neahq.onmicrosoft.com::796f4356-a506-4608-9f62-2e20e49a724b" providerId="AD" clId="Web-{02A200E2-6EE4-9C45-6641-DD70896EC65E}" dt="2026-06-29T15:49:03.747" v="213"/>
        <pc:sldMkLst>
          <pc:docMk/>
          <pc:sldMk cId="1006251330" sldId="787"/>
        </pc:sldMkLst>
      </pc:sldChg>
      <pc:sldChg chg="modNotes">
        <pc:chgData name="Barton, Beth" userId="S::beth.barton_ieanea.org#ext#@neahq.onmicrosoft.com::796f4356-a506-4608-9f62-2e20e49a724b" providerId="AD" clId="Web-{02A200E2-6EE4-9C45-6641-DD70896EC65E}" dt="2026-06-29T15:49:32.779" v="216"/>
        <pc:sldMkLst>
          <pc:docMk/>
          <pc:sldMk cId="722859563" sldId="789"/>
        </pc:sldMkLst>
      </pc:sldChg>
      <pc:sldChg chg="modNotes">
        <pc:chgData name="Barton, Beth" userId="S::beth.barton_ieanea.org#ext#@neahq.onmicrosoft.com::796f4356-a506-4608-9f62-2e20e49a724b" providerId="AD" clId="Web-{02A200E2-6EE4-9C45-6641-DD70896EC65E}" dt="2026-06-29T15:49:48.686" v="219"/>
        <pc:sldMkLst>
          <pc:docMk/>
          <pc:sldMk cId="2376618866" sldId="790"/>
        </pc:sldMkLst>
      </pc:sldChg>
      <pc:sldChg chg="modNotes">
        <pc:chgData name="Barton, Beth" userId="S::beth.barton_ieanea.org#ext#@neahq.onmicrosoft.com::796f4356-a506-4608-9f62-2e20e49a724b" providerId="AD" clId="Web-{02A200E2-6EE4-9C45-6641-DD70896EC65E}" dt="2026-06-29T15:39:49.348" v="155"/>
        <pc:sldMkLst>
          <pc:docMk/>
          <pc:sldMk cId="2792363102" sldId="813"/>
        </pc:sldMkLst>
      </pc:sldChg>
      <pc:sldChg chg="modNotes">
        <pc:chgData name="Barton, Beth" userId="S::beth.barton_ieanea.org#ext#@neahq.onmicrosoft.com::796f4356-a506-4608-9f62-2e20e49a724b" providerId="AD" clId="Web-{02A200E2-6EE4-9C45-6641-DD70896EC65E}" dt="2026-06-29T15:40:02.193" v="158"/>
        <pc:sldMkLst>
          <pc:docMk/>
          <pc:sldMk cId="3484411914" sldId="814"/>
        </pc:sldMkLst>
      </pc:sldChg>
      <pc:sldChg chg="modNotes">
        <pc:chgData name="Barton, Beth" userId="S::beth.barton_ieanea.org#ext#@neahq.onmicrosoft.com::796f4356-a506-4608-9f62-2e20e49a724b" providerId="AD" clId="Web-{02A200E2-6EE4-9C45-6641-DD70896EC65E}" dt="2026-06-29T15:31:47.208" v="62"/>
        <pc:sldMkLst>
          <pc:docMk/>
          <pc:sldMk cId="3987123830" sldId="868"/>
        </pc:sldMkLst>
      </pc:sldChg>
      <pc:sldChg chg="modNotes">
        <pc:chgData name="Barton, Beth" userId="S::beth.barton_ieanea.org#ext#@neahq.onmicrosoft.com::796f4356-a506-4608-9f62-2e20e49a724b" providerId="AD" clId="Web-{02A200E2-6EE4-9C45-6641-DD70896EC65E}" dt="2026-06-29T15:55:38.572" v="247"/>
        <pc:sldMkLst>
          <pc:docMk/>
          <pc:sldMk cId="3307910865" sldId="902"/>
        </pc:sldMkLst>
      </pc:sldChg>
      <pc:sldChg chg="modNotes">
        <pc:chgData name="Barton, Beth" userId="S::beth.barton_ieanea.org#ext#@neahq.onmicrosoft.com::796f4356-a506-4608-9f62-2e20e49a724b" providerId="AD" clId="Web-{02A200E2-6EE4-9C45-6641-DD70896EC65E}" dt="2026-06-29T15:56:15.558" v="250"/>
        <pc:sldMkLst>
          <pc:docMk/>
          <pc:sldMk cId="1965015154" sldId="905"/>
        </pc:sldMkLst>
      </pc:sldChg>
      <pc:sldChg chg="modNotes">
        <pc:chgData name="Barton, Beth" userId="S::beth.barton_ieanea.org#ext#@neahq.onmicrosoft.com::796f4356-a506-4608-9f62-2e20e49a724b" providerId="AD" clId="Web-{02A200E2-6EE4-9C45-6641-DD70896EC65E}" dt="2026-06-29T15:56:34.590" v="253"/>
        <pc:sldMkLst>
          <pc:docMk/>
          <pc:sldMk cId="269893569" sldId="907"/>
        </pc:sldMkLst>
      </pc:sldChg>
      <pc:sldChg chg="modNotes">
        <pc:chgData name="Barton, Beth" userId="S::beth.barton_ieanea.org#ext#@neahq.onmicrosoft.com::796f4356-a506-4608-9f62-2e20e49a724b" providerId="AD" clId="Web-{02A200E2-6EE4-9C45-6641-DD70896EC65E}" dt="2026-06-29T16:26:48.145" v="389"/>
        <pc:sldMkLst>
          <pc:docMk/>
          <pc:sldMk cId="1456259453" sldId="1011"/>
        </pc:sldMkLst>
      </pc:sldChg>
      <pc:sldChg chg="modNotes">
        <pc:chgData name="Barton, Beth" userId="S::beth.barton_ieanea.org#ext#@neahq.onmicrosoft.com::796f4356-a506-4608-9f62-2e20e49a724b" providerId="AD" clId="Web-{02A200E2-6EE4-9C45-6641-DD70896EC65E}" dt="2026-06-29T16:26:37.566" v="388"/>
        <pc:sldMkLst>
          <pc:docMk/>
          <pc:sldMk cId="2455835038" sldId="1012"/>
        </pc:sldMkLst>
      </pc:sldChg>
      <pc:sldChg chg="modSp">
        <pc:chgData name="Barton, Beth" userId="S::beth.barton_ieanea.org#ext#@neahq.onmicrosoft.com::796f4356-a506-4608-9f62-2e20e49a724b" providerId="AD" clId="Web-{02A200E2-6EE4-9C45-6641-DD70896EC65E}" dt="2026-06-29T16:21:12.757" v="354" actId="20577"/>
        <pc:sldMkLst>
          <pc:docMk/>
          <pc:sldMk cId="4201355947" sldId="1022"/>
        </pc:sldMkLst>
        <pc:spChg chg="mod">
          <ac:chgData name="Barton, Beth" userId="S::beth.barton_ieanea.org#ext#@neahq.onmicrosoft.com::796f4356-a506-4608-9f62-2e20e49a724b" providerId="AD" clId="Web-{02A200E2-6EE4-9C45-6641-DD70896EC65E}" dt="2026-06-29T16:21:12.757" v="354" actId="20577"/>
          <ac:spMkLst>
            <pc:docMk/>
            <pc:sldMk cId="4201355947" sldId="1022"/>
            <ac:spMk id="322" creationId="{00000000-0000-0000-0000-000000000000}"/>
          </ac:spMkLst>
        </pc:spChg>
      </pc:sldChg>
      <pc:sldChg chg="modNotes">
        <pc:chgData name="Barton, Beth" userId="S::beth.barton_ieanea.org#ext#@neahq.onmicrosoft.com::796f4356-a506-4608-9f62-2e20e49a724b" providerId="AD" clId="Web-{02A200E2-6EE4-9C45-6641-DD70896EC65E}" dt="2026-06-29T15:48:46.731" v="209"/>
        <pc:sldMkLst>
          <pc:docMk/>
          <pc:sldMk cId="2066646685" sldId="1040"/>
        </pc:sldMkLst>
      </pc:sldChg>
      <pc:sldChg chg="modNotes">
        <pc:chgData name="Barton, Beth" userId="S::beth.barton_ieanea.org#ext#@neahq.onmicrosoft.com::796f4356-a506-4608-9f62-2e20e49a724b" providerId="AD" clId="Web-{02A200E2-6EE4-9C45-6641-DD70896EC65E}" dt="2026-06-29T15:36:03.420" v="138"/>
        <pc:sldMkLst>
          <pc:docMk/>
          <pc:sldMk cId="2470292770" sldId="1041"/>
        </pc:sldMkLst>
      </pc:sldChg>
      <pc:sldChg chg="modNotes">
        <pc:chgData name="Barton, Beth" userId="S::beth.barton_ieanea.org#ext#@neahq.onmicrosoft.com::796f4356-a506-4608-9f62-2e20e49a724b" providerId="AD" clId="Web-{02A200E2-6EE4-9C45-6641-DD70896EC65E}" dt="2026-06-29T15:39:58.536" v="157"/>
        <pc:sldMkLst>
          <pc:docMk/>
          <pc:sldMk cId="71706816" sldId="1042"/>
        </pc:sldMkLst>
      </pc:sldChg>
      <pc:sldChg chg="modNotes">
        <pc:chgData name="Barton, Beth" userId="S::beth.barton_ieanea.org#ext#@neahq.onmicrosoft.com::796f4356-a506-4608-9f62-2e20e49a724b" providerId="AD" clId="Web-{02A200E2-6EE4-9C45-6641-DD70896EC65E}" dt="2026-06-29T15:51:01.470" v="222"/>
        <pc:sldMkLst>
          <pc:docMk/>
          <pc:sldMk cId="331171412" sldId="1043"/>
        </pc:sldMkLst>
      </pc:sldChg>
      <pc:sldChg chg="modNotes">
        <pc:chgData name="Barton, Beth" userId="S::beth.barton_ieanea.org#ext#@neahq.onmicrosoft.com::796f4356-a506-4608-9f62-2e20e49a724b" providerId="AD" clId="Web-{02A200E2-6EE4-9C45-6641-DD70896EC65E}" dt="2026-06-29T15:52:57.568" v="230"/>
        <pc:sldMkLst>
          <pc:docMk/>
          <pc:sldMk cId="3451822193" sldId="1044"/>
        </pc:sldMkLst>
      </pc:sldChg>
      <pc:sldChg chg="modNotes">
        <pc:chgData name="Barton, Beth" userId="S::beth.barton_ieanea.org#ext#@neahq.onmicrosoft.com::796f4356-a506-4608-9f62-2e20e49a724b" providerId="AD" clId="Web-{02A200E2-6EE4-9C45-6641-DD70896EC65E}" dt="2026-06-29T16:01:48.991" v="270"/>
        <pc:sldMkLst>
          <pc:docMk/>
          <pc:sldMk cId="3659886204" sldId="1046"/>
        </pc:sldMkLst>
      </pc:sldChg>
      <pc:sldChg chg="modNotes">
        <pc:chgData name="Barton, Beth" userId="S::beth.barton_ieanea.org#ext#@neahq.onmicrosoft.com::796f4356-a506-4608-9f62-2e20e49a724b" providerId="AD" clId="Web-{02A200E2-6EE4-9C45-6641-DD70896EC65E}" dt="2026-06-29T16:13:23.831" v="313"/>
        <pc:sldMkLst>
          <pc:docMk/>
          <pc:sldMk cId="1588257888" sldId="1052"/>
        </pc:sldMkLst>
      </pc:sldChg>
      <pc:sldChg chg="modNotes">
        <pc:chgData name="Barton, Beth" userId="S::beth.barton_ieanea.org#ext#@neahq.onmicrosoft.com::796f4356-a506-4608-9f62-2e20e49a724b" providerId="AD" clId="Web-{02A200E2-6EE4-9C45-6641-DD70896EC65E}" dt="2026-06-29T16:16:02.226" v="324"/>
        <pc:sldMkLst>
          <pc:docMk/>
          <pc:sldMk cId="2571348765" sldId="1053"/>
        </pc:sldMkLst>
      </pc:sldChg>
      <pc:sldChg chg="modNotes">
        <pc:chgData name="Barton, Beth" userId="S::beth.barton_ieanea.org#ext#@neahq.onmicrosoft.com::796f4356-a506-4608-9f62-2e20e49a724b" providerId="AD" clId="Web-{02A200E2-6EE4-9C45-6641-DD70896EC65E}" dt="2026-06-29T16:16:24.570" v="328"/>
        <pc:sldMkLst>
          <pc:docMk/>
          <pc:sldMk cId="2435261691" sldId="1054"/>
        </pc:sldMkLst>
      </pc:sldChg>
      <pc:sldChg chg="modNotes">
        <pc:chgData name="Barton, Beth" userId="S::beth.barton_ieanea.org#ext#@neahq.onmicrosoft.com::796f4356-a506-4608-9f62-2e20e49a724b" providerId="AD" clId="Web-{02A200E2-6EE4-9C45-6641-DD70896EC65E}" dt="2026-06-29T16:16:59.024" v="334"/>
        <pc:sldMkLst>
          <pc:docMk/>
          <pc:sldMk cId="2601086127" sldId="1056"/>
        </pc:sldMkLst>
      </pc:sldChg>
      <pc:sldChg chg="modNotes">
        <pc:chgData name="Barton, Beth" userId="S::beth.barton_ieanea.org#ext#@neahq.onmicrosoft.com::796f4356-a506-4608-9f62-2e20e49a724b" providerId="AD" clId="Web-{02A200E2-6EE4-9C45-6641-DD70896EC65E}" dt="2026-06-29T16:16:54.446" v="332"/>
        <pc:sldMkLst>
          <pc:docMk/>
          <pc:sldMk cId="2047429203" sldId="1057"/>
        </pc:sldMkLst>
      </pc:sldChg>
      <pc:sldChg chg="modNotes">
        <pc:chgData name="Barton, Beth" userId="S::beth.barton_ieanea.org#ext#@neahq.onmicrosoft.com::796f4356-a506-4608-9f62-2e20e49a724b" providerId="AD" clId="Web-{02A200E2-6EE4-9C45-6641-DD70896EC65E}" dt="2026-06-29T16:17:06.556" v="336"/>
        <pc:sldMkLst>
          <pc:docMk/>
          <pc:sldMk cId="2367389937" sldId="1058"/>
        </pc:sldMkLst>
      </pc:sldChg>
      <pc:sldChg chg="modNotes">
        <pc:chgData name="Barton, Beth" userId="S::beth.barton_ieanea.org#ext#@neahq.onmicrosoft.com::796f4356-a506-4608-9f62-2e20e49a724b" providerId="AD" clId="Web-{02A200E2-6EE4-9C45-6641-DD70896EC65E}" dt="2026-06-29T16:21:39.508" v="355"/>
        <pc:sldMkLst>
          <pc:docMk/>
          <pc:sldMk cId="176500677" sldId="1068"/>
        </pc:sldMkLst>
      </pc:sldChg>
      <pc:sldChg chg="modNotes">
        <pc:chgData name="Barton, Beth" userId="S::beth.barton_ieanea.org#ext#@neahq.onmicrosoft.com::796f4356-a506-4608-9f62-2e20e49a724b" providerId="AD" clId="Web-{02A200E2-6EE4-9C45-6641-DD70896EC65E}" dt="2026-06-29T16:21:53.399" v="358"/>
        <pc:sldMkLst>
          <pc:docMk/>
          <pc:sldMk cId="2657880814" sldId="1069"/>
        </pc:sldMkLst>
      </pc:sldChg>
      <pc:sldChg chg="modNotes">
        <pc:chgData name="Barton, Beth" userId="S::beth.barton_ieanea.org#ext#@neahq.onmicrosoft.com::796f4356-a506-4608-9f62-2e20e49a724b" providerId="AD" clId="Web-{02A200E2-6EE4-9C45-6641-DD70896EC65E}" dt="2026-06-29T16:20:42.536" v="353"/>
        <pc:sldMkLst>
          <pc:docMk/>
          <pc:sldMk cId="1835603205" sldId="1070"/>
        </pc:sldMkLst>
      </pc:sldChg>
      <pc:sldChg chg="ord modNotes">
        <pc:chgData name="Barton, Beth" userId="S::beth.barton_ieanea.org#ext#@neahq.onmicrosoft.com::796f4356-a506-4608-9f62-2e20e49a724b" providerId="AD" clId="Web-{02A200E2-6EE4-9C45-6641-DD70896EC65E}" dt="2026-06-29T16:26:20.753" v="385"/>
        <pc:sldMkLst>
          <pc:docMk/>
          <pc:sldMk cId="2409068303" sldId="1072"/>
        </pc:sldMkLst>
      </pc:sldChg>
      <pc:sldChg chg="ord">
        <pc:chgData name="Barton, Beth" userId="S::beth.barton_ieanea.org#ext#@neahq.onmicrosoft.com::796f4356-a506-4608-9f62-2e20e49a724b" providerId="AD" clId="Web-{02A200E2-6EE4-9C45-6641-DD70896EC65E}" dt="2026-06-29T16:20:13.363" v="352"/>
        <pc:sldMkLst>
          <pc:docMk/>
          <pc:sldMk cId="3127290180" sldId="1073"/>
        </pc:sldMkLst>
      </pc:sldChg>
      <pc:sldChg chg="modNotes">
        <pc:chgData name="Barton, Beth" userId="S::beth.barton_ieanea.org#ext#@neahq.onmicrosoft.com::796f4356-a506-4608-9f62-2e20e49a724b" providerId="AD" clId="Web-{02A200E2-6EE4-9C45-6641-DD70896EC65E}" dt="2026-06-29T16:25:48.533" v="379"/>
        <pc:sldMkLst>
          <pc:docMk/>
          <pc:sldMk cId="3923608944" sldId="1074"/>
        </pc:sldMkLst>
      </pc:sldChg>
      <pc:sldChg chg="modNotes">
        <pc:chgData name="Barton, Beth" userId="S::beth.barton_ieanea.org#ext#@neahq.onmicrosoft.com::796f4356-a506-4608-9f62-2e20e49a724b" providerId="AD" clId="Web-{02A200E2-6EE4-9C45-6641-DD70896EC65E}" dt="2026-06-29T16:29:10.508" v="393"/>
        <pc:sldMkLst>
          <pc:docMk/>
          <pc:sldMk cId="430787668" sldId="1078"/>
        </pc:sldMkLst>
      </pc:sldChg>
      <pc:sldChg chg="modNotes">
        <pc:chgData name="Barton, Beth" userId="S::beth.barton_ieanea.org#ext#@neahq.onmicrosoft.com::796f4356-a506-4608-9f62-2e20e49a724b" providerId="AD" clId="Web-{02A200E2-6EE4-9C45-6641-DD70896EC65E}" dt="2026-06-29T15:53:05.927" v="231"/>
        <pc:sldMkLst>
          <pc:docMk/>
          <pc:sldMk cId="102454853" sldId="1082"/>
        </pc:sldMkLst>
      </pc:sldChg>
      <pc:sldChg chg="modNotes">
        <pc:chgData name="Barton, Beth" userId="S::beth.barton_ieanea.org#ext#@neahq.onmicrosoft.com::796f4356-a506-4608-9f62-2e20e49a724b" providerId="AD" clId="Web-{02A200E2-6EE4-9C45-6641-DD70896EC65E}" dt="2026-06-29T15:53:34.038" v="234"/>
        <pc:sldMkLst>
          <pc:docMk/>
          <pc:sldMk cId="965749852" sldId="1087"/>
        </pc:sldMkLst>
      </pc:sldChg>
      <pc:sldChg chg="modNotes">
        <pc:chgData name="Barton, Beth" userId="S::beth.barton_ieanea.org#ext#@neahq.onmicrosoft.com::796f4356-a506-4608-9f62-2e20e49a724b" providerId="AD" clId="Web-{02A200E2-6EE4-9C45-6641-DD70896EC65E}" dt="2026-06-29T15:53:57.835" v="237"/>
        <pc:sldMkLst>
          <pc:docMk/>
          <pc:sldMk cId="2017101467" sldId="1088"/>
        </pc:sldMkLst>
      </pc:sldChg>
      <pc:sldChg chg="modNotes">
        <pc:chgData name="Barton, Beth" userId="S::beth.barton_ieanea.org#ext#@neahq.onmicrosoft.com::796f4356-a506-4608-9f62-2e20e49a724b" providerId="AD" clId="Web-{02A200E2-6EE4-9C45-6641-DD70896EC65E}" dt="2026-06-29T15:54:15.867" v="241"/>
        <pc:sldMkLst>
          <pc:docMk/>
          <pc:sldMk cId="3374025004" sldId="1089"/>
        </pc:sldMkLst>
      </pc:sldChg>
      <pc:sldChg chg="modNotes">
        <pc:chgData name="Barton, Beth" userId="S::beth.barton_ieanea.org#ext#@neahq.onmicrosoft.com::796f4356-a506-4608-9f62-2e20e49a724b" providerId="AD" clId="Web-{02A200E2-6EE4-9C45-6641-DD70896EC65E}" dt="2026-06-29T15:54:33.618" v="244"/>
        <pc:sldMkLst>
          <pc:docMk/>
          <pc:sldMk cId="1477379140" sldId="1091"/>
        </pc:sldMkLst>
      </pc:sldChg>
      <pc:sldChg chg="modNotes">
        <pc:chgData name="Barton, Beth" userId="S::beth.barton_ieanea.org#ext#@neahq.onmicrosoft.com::796f4356-a506-4608-9f62-2e20e49a724b" providerId="AD" clId="Web-{02A200E2-6EE4-9C45-6641-DD70896EC65E}" dt="2026-06-29T15:35:00.199" v="134"/>
        <pc:sldMkLst>
          <pc:docMk/>
          <pc:sldMk cId="2209649197" sldId="1092"/>
        </pc:sldMkLst>
      </pc:sldChg>
      <pc:sldChg chg="modNotes">
        <pc:chgData name="Barton, Beth" userId="S::beth.barton_ieanea.org#ext#@neahq.onmicrosoft.com::796f4356-a506-4608-9f62-2e20e49a724b" providerId="AD" clId="Web-{02A200E2-6EE4-9C45-6641-DD70896EC65E}" dt="2026-06-29T15:35:47.435" v="137"/>
        <pc:sldMkLst>
          <pc:docMk/>
          <pc:sldMk cId="2026908108" sldId="1093"/>
        </pc:sldMkLst>
      </pc:sldChg>
      <pc:sldChg chg="modNotes">
        <pc:chgData name="Barton, Beth" userId="S::beth.barton_ieanea.org#ext#@neahq.onmicrosoft.com::796f4356-a506-4608-9f62-2e20e49a724b" providerId="AD" clId="Web-{02A200E2-6EE4-9C45-6641-DD70896EC65E}" dt="2026-06-29T15:36:42.062" v="143"/>
        <pc:sldMkLst>
          <pc:docMk/>
          <pc:sldMk cId="1542400868" sldId="1094"/>
        </pc:sldMkLst>
      </pc:sldChg>
      <pc:sldChg chg="modNotes">
        <pc:chgData name="Barton, Beth" userId="S::beth.barton_ieanea.org#ext#@neahq.onmicrosoft.com::796f4356-a506-4608-9f62-2e20e49a724b" providerId="AD" clId="Web-{02A200E2-6EE4-9C45-6641-DD70896EC65E}" dt="2026-06-29T15:37:08.938" v="146"/>
        <pc:sldMkLst>
          <pc:docMk/>
          <pc:sldMk cId="2238922808" sldId="1096"/>
        </pc:sldMkLst>
      </pc:sldChg>
      <pc:sldChg chg="modSp modNotes">
        <pc:chgData name="Barton, Beth" userId="S::beth.barton_ieanea.org#ext#@neahq.onmicrosoft.com::796f4356-a506-4608-9f62-2e20e49a724b" providerId="AD" clId="Web-{02A200E2-6EE4-9C45-6641-DD70896EC65E}" dt="2026-06-29T16:06:50.600" v="279" actId="20577"/>
        <pc:sldMkLst>
          <pc:docMk/>
          <pc:sldMk cId="4168550326" sldId="1098"/>
        </pc:sldMkLst>
        <pc:spChg chg="mod">
          <ac:chgData name="Barton, Beth" userId="S::beth.barton_ieanea.org#ext#@neahq.onmicrosoft.com::796f4356-a506-4608-9f62-2e20e49a724b" providerId="AD" clId="Web-{02A200E2-6EE4-9C45-6641-DD70896EC65E}" dt="2026-06-29T16:06:50.600" v="279" actId="20577"/>
          <ac:spMkLst>
            <pc:docMk/>
            <pc:sldMk cId="4168550326" sldId="1098"/>
            <ac:spMk id="274" creationId="{00000000-0000-0000-0000-000000000000}"/>
          </ac:spMkLst>
        </pc:spChg>
      </pc:sldChg>
      <pc:sldChg chg="modNotes">
        <pc:chgData name="Barton, Beth" userId="S::beth.barton_ieanea.org#ext#@neahq.onmicrosoft.com::796f4356-a506-4608-9f62-2e20e49a724b" providerId="AD" clId="Web-{02A200E2-6EE4-9C45-6641-DD70896EC65E}" dt="2026-06-29T16:07:06.819" v="282"/>
        <pc:sldMkLst>
          <pc:docMk/>
          <pc:sldMk cId="3480331747" sldId="1099"/>
        </pc:sldMkLst>
      </pc:sldChg>
      <pc:sldChg chg="modNotes">
        <pc:chgData name="Barton, Beth" userId="S::beth.barton_ieanea.org#ext#@neahq.onmicrosoft.com::796f4356-a506-4608-9f62-2e20e49a724b" providerId="AD" clId="Web-{02A200E2-6EE4-9C45-6641-DD70896EC65E}" dt="2026-06-29T16:07:43.743" v="286"/>
        <pc:sldMkLst>
          <pc:docMk/>
          <pc:sldMk cId="3229397136" sldId="1100"/>
        </pc:sldMkLst>
      </pc:sldChg>
      <pc:sldChg chg="modNotes">
        <pc:chgData name="Barton, Beth" userId="S::beth.barton_ieanea.org#ext#@neahq.onmicrosoft.com::796f4356-a506-4608-9f62-2e20e49a724b" providerId="AD" clId="Web-{02A200E2-6EE4-9C45-6641-DD70896EC65E}" dt="2026-06-29T16:08:00.774" v="290"/>
        <pc:sldMkLst>
          <pc:docMk/>
          <pc:sldMk cId="3127334509" sldId="1101"/>
        </pc:sldMkLst>
      </pc:sldChg>
      <pc:sldChg chg="modNotes">
        <pc:chgData name="Barton, Beth" userId="S::beth.barton_ieanea.org#ext#@neahq.onmicrosoft.com::796f4356-a506-4608-9f62-2e20e49a724b" providerId="AD" clId="Web-{02A200E2-6EE4-9C45-6641-DD70896EC65E}" dt="2026-06-29T16:08:11.931" v="293"/>
        <pc:sldMkLst>
          <pc:docMk/>
          <pc:sldMk cId="2113880110" sldId="1102"/>
        </pc:sldMkLst>
      </pc:sldChg>
      <pc:sldChg chg="modNotes">
        <pc:chgData name="Barton, Beth" userId="S::beth.barton_ieanea.org#ext#@neahq.onmicrosoft.com::796f4356-a506-4608-9f62-2e20e49a724b" providerId="AD" clId="Web-{02A200E2-6EE4-9C45-6641-DD70896EC65E}" dt="2026-06-29T16:09:37.731" v="296"/>
        <pc:sldMkLst>
          <pc:docMk/>
          <pc:sldMk cId="4119351824" sldId="1103"/>
        </pc:sldMkLst>
      </pc:sldChg>
      <pc:sldChg chg="modNotes">
        <pc:chgData name="Barton, Beth" userId="S::beth.barton_ieanea.org#ext#@neahq.onmicrosoft.com::796f4356-a506-4608-9f62-2e20e49a724b" providerId="AD" clId="Web-{02A200E2-6EE4-9C45-6641-DD70896EC65E}" dt="2026-06-29T16:10:10.060" v="299"/>
        <pc:sldMkLst>
          <pc:docMk/>
          <pc:sldMk cId="3085618592" sldId="1106"/>
        </pc:sldMkLst>
      </pc:sldChg>
      <pc:sldChg chg="modNotes">
        <pc:chgData name="Barton, Beth" userId="S::beth.barton_ieanea.org#ext#@neahq.onmicrosoft.com::796f4356-a506-4608-9f62-2e20e49a724b" providerId="AD" clId="Web-{02A200E2-6EE4-9C45-6641-DD70896EC65E}" dt="2026-06-29T16:10:51.624" v="306"/>
        <pc:sldMkLst>
          <pc:docMk/>
          <pc:sldMk cId="4034317275" sldId="1108"/>
        </pc:sldMkLst>
      </pc:sldChg>
      <pc:sldChg chg="modNotes">
        <pc:chgData name="Barton, Beth" userId="S::beth.barton_ieanea.org#ext#@neahq.onmicrosoft.com::796f4356-a506-4608-9f62-2e20e49a724b" providerId="AD" clId="Web-{02A200E2-6EE4-9C45-6641-DD70896EC65E}" dt="2026-06-29T16:11:20.484" v="309"/>
        <pc:sldMkLst>
          <pc:docMk/>
          <pc:sldMk cId="1121949413" sldId="1109"/>
        </pc:sldMkLst>
      </pc:sldChg>
      <pc:sldChg chg="add del">
        <pc:chgData name="Barton, Beth" userId="S::beth.barton_ieanea.org#ext#@neahq.onmicrosoft.com::796f4356-a506-4608-9f62-2e20e49a724b" providerId="AD" clId="Web-{02A200E2-6EE4-9C45-6641-DD70896EC65E}" dt="2026-06-29T15:47:06.820" v="194"/>
        <pc:sldMkLst>
          <pc:docMk/>
          <pc:sldMk cId="683993702" sldId="1112"/>
        </pc:sldMkLst>
      </pc:sldChg>
      <pc:sldChg chg="modNotes">
        <pc:chgData name="Barton, Beth" userId="S::beth.barton_ieanea.org#ext#@neahq.onmicrosoft.com::796f4356-a506-4608-9f62-2e20e49a724b" providerId="AD" clId="Web-{02A200E2-6EE4-9C45-6641-DD70896EC65E}" dt="2026-06-29T16:05:57.192" v="275"/>
        <pc:sldMkLst>
          <pc:docMk/>
          <pc:sldMk cId="2006961877" sldId="1113"/>
        </pc:sldMkLst>
      </pc:sldChg>
      <pc:sldChg chg="modNotes">
        <pc:chgData name="Barton, Beth" userId="S::beth.barton_ieanea.org#ext#@neahq.onmicrosoft.com::796f4356-a506-4608-9f62-2e20e49a724b" providerId="AD" clId="Web-{02A200E2-6EE4-9C45-6641-DD70896EC65E}" dt="2026-06-29T16:18:25.262" v="339"/>
        <pc:sldMkLst>
          <pc:docMk/>
          <pc:sldMk cId="2776173052" sldId="1115"/>
        </pc:sldMkLst>
      </pc:sldChg>
      <pc:sldChg chg="modNotes">
        <pc:chgData name="Barton, Beth" userId="S::beth.barton_ieanea.org#ext#@neahq.onmicrosoft.com::796f4356-a506-4608-9f62-2e20e49a724b" providerId="AD" clId="Web-{02A200E2-6EE4-9C45-6641-DD70896EC65E}" dt="2026-06-29T16:25:57.971" v="383"/>
        <pc:sldMkLst>
          <pc:docMk/>
          <pc:sldMk cId="1453582386" sldId="1116"/>
        </pc:sldMkLst>
      </pc:sldChg>
      <pc:sldChg chg="modNotes">
        <pc:chgData name="Barton, Beth" userId="S::beth.barton_ieanea.org#ext#@neahq.onmicrosoft.com::796f4356-a506-4608-9f62-2e20e49a724b" providerId="AD" clId="Web-{02A200E2-6EE4-9C45-6641-DD70896EC65E}" dt="2026-06-29T15:18:17.989" v="14"/>
        <pc:sldMkLst>
          <pc:docMk/>
          <pc:sldMk cId="2382051987" sldId="1850"/>
        </pc:sldMkLst>
      </pc:sldChg>
      <pc:sldChg chg="modNotes">
        <pc:chgData name="Barton, Beth" userId="S::beth.barton_ieanea.org#ext#@neahq.onmicrosoft.com::796f4356-a506-4608-9f62-2e20e49a724b" providerId="AD" clId="Web-{02A200E2-6EE4-9C45-6641-DD70896EC65E}" dt="2026-06-29T15:18:18.021" v="15"/>
        <pc:sldMkLst>
          <pc:docMk/>
          <pc:sldMk cId="3838210173" sldId="2604"/>
        </pc:sldMkLst>
      </pc:sldChg>
      <pc:sldChg chg="modNotes">
        <pc:chgData name="Barton, Beth" userId="S::beth.barton_ieanea.org#ext#@neahq.onmicrosoft.com::796f4356-a506-4608-9f62-2e20e49a724b" providerId="AD" clId="Web-{02A200E2-6EE4-9C45-6641-DD70896EC65E}" dt="2026-06-29T15:18:05.161" v="12"/>
        <pc:sldMkLst>
          <pc:docMk/>
          <pc:sldMk cId="1813255963" sldId="2616"/>
        </pc:sldMkLst>
      </pc:sldChg>
      <pc:sldChg chg="modNotes">
        <pc:chgData name="Barton, Beth" userId="S::beth.barton_ieanea.org#ext#@neahq.onmicrosoft.com::796f4356-a506-4608-9f62-2e20e49a724b" providerId="AD" clId="Web-{02A200E2-6EE4-9C45-6641-DD70896EC65E}" dt="2026-06-29T15:18:12.692" v="13"/>
        <pc:sldMkLst>
          <pc:docMk/>
          <pc:sldMk cId="879796084" sldId="2617"/>
        </pc:sldMkLst>
      </pc:sldChg>
      <pc:sldChg chg="modNotes">
        <pc:chgData name="Barton, Beth" userId="S::beth.barton_ieanea.org#ext#@neahq.onmicrosoft.com::796f4356-a506-4608-9f62-2e20e49a724b" providerId="AD" clId="Web-{02A200E2-6EE4-9C45-6641-DD70896EC65E}" dt="2026-06-29T15:46:11.020" v="190"/>
        <pc:sldMkLst>
          <pc:docMk/>
          <pc:sldMk cId="546210774" sldId="2621"/>
        </pc:sldMkLst>
      </pc:sldChg>
      <pc:sldChg chg="modNotes">
        <pc:chgData name="Barton, Beth" userId="S::beth.barton_ieanea.org#ext#@neahq.onmicrosoft.com::796f4356-a506-4608-9f62-2e20e49a724b" providerId="AD" clId="Web-{02A200E2-6EE4-9C45-6641-DD70896EC65E}" dt="2026-06-29T15:18:01.270" v="11"/>
        <pc:sldMkLst>
          <pc:docMk/>
          <pc:sldMk cId="2444234982" sldId="2622"/>
        </pc:sldMkLst>
      </pc:sldChg>
      <pc:sldChg chg="modSp modNotes">
        <pc:chgData name="Barton, Beth" userId="S::beth.barton_ieanea.org#ext#@neahq.onmicrosoft.com::796f4356-a506-4608-9f62-2e20e49a724b" providerId="AD" clId="Web-{02A200E2-6EE4-9C45-6641-DD70896EC65E}" dt="2026-06-29T15:26:37.050" v="35"/>
        <pc:sldMkLst>
          <pc:docMk/>
          <pc:sldMk cId="2936317016" sldId="2623"/>
        </pc:sldMkLst>
        <pc:spChg chg="mod">
          <ac:chgData name="Barton, Beth" userId="S::beth.barton_ieanea.org#ext#@neahq.onmicrosoft.com::796f4356-a506-4608-9f62-2e20e49a724b" providerId="AD" clId="Web-{02A200E2-6EE4-9C45-6641-DD70896EC65E}" dt="2026-06-29T15:17:22.550" v="0" actId="20577"/>
          <ac:spMkLst>
            <pc:docMk/>
            <pc:sldMk cId="2936317016" sldId="2623"/>
            <ac:spMk id="3" creationId="{457E0200-08C9-ABB1-58FB-108A1E747E82}"/>
          </ac:spMkLst>
        </pc:spChg>
      </pc:sldChg>
      <pc:sldChg chg="modSp add replId modNotes">
        <pc:chgData name="Barton, Beth" userId="S::beth.barton_ieanea.org#ext#@neahq.onmicrosoft.com::796f4356-a506-4608-9f62-2e20e49a724b" providerId="AD" clId="Web-{02A200E2-6EE4-9C45-6641-DD70896EC65E}" dt="2026-06-29T15:31:52.177" v="66"/>
        <pc:sldMkLst>
          <pc:docMk/>
          <pc:sldMk cId="3523351948" sldId="2624"/>
        </pc:sldMkLst>
        <pc:spChg chg="mod">
          <ac:chgData name="Barton, Beth" userId="S::beth.barton_ieanea.org#ext#@neahq.onmicrosoft.com::796f4356-a506-4608-9f62-2e20e49a724b" providerId="AD" clId="Web-{02A200E2-6EE4-9C45-6641-DD70896EC65E}" dt="2026-06-29T15:31:32.254" v="60" actId="20577"/>
          <ac:spMkLst>
            <pc:docMk/>
            <pc:sldMk cId="3523351948" sldId="2624"/>
            <ac:spMk id="3" creationId="{14C80E93-68CB-B817-1CC1-6ACA6CAE1234}"/>
          </ac:spMkLst>
        </pc:spChg>
      </pc:sldChg>
      <pc:sldChg chg="modSp add replId">
        <pc:chgData name="Barton, Beth" userId="S::beth.barton_ieanea.org#ext#@neahq.onmicrosoft.com::796f4356-a506-4608-9f62-2e20e49a724b" providerId="AD" clId="Web-{02A200E2-6EE4-9C45-6641-DD70896EC65E}" dt="2026-06-29T15:33:11.961" v="130" actId="20577"/>
        <pc:sldMkLst>
          <pc:docMk/>
          <pc:sldMk cId="998064794" sldId="2625"/>
        </pc:sldMkLst>
        <pc:spChg chg="mod">
          <ac:chgData name="Barton, Beth" userId="S::beth.barton_ieanea.org#ext#@neahq.onmicrosoft.com::796f4356-a506-4608-9f62-2e20e49a724b" providerId="AD" clId="Web-{02A200E2-6EE4-9C45-6641-DD70896EC65E}" dt="2026-06-29T15:33:11.961" v="130" actId="20577"/>
          <ac:spMkLst>
            <pc:docMk/>
            <pc:sldMk cId="998064794" sldId="2625"/>
            <ac:spMk id="3" creationId="{787DDE2D-2B27-92FB-0986-3A9C780EADBB}"/>
          </ac:spMkLst>
        </pc:spChg>
      </pc:sldChg>
      <pc:sldChg chg="modSp add replId modNotes">
        <pc:chgData name="Barton, Beth" userId="S::beth.barton_ieanea.org#ext#@neahq.onmicrosoft.com::796f4356-a506-4608-9f62-2e20e49a724b" providerId="AD" clId="Web-{02A200E2-6EE4-9C45-6641-DD70896EC65E}" dt="2026-06-29T15:43:47.871" v="189"/>
        <pc:sldMkLst>
          <pc:docMk/>
          <pc:sldMk cId="456501781" sldId="2626"/>
        </pc:sldMkLst>
        <pc:spChg chg="mod">
          <ac:chgData name="Barton, Beth" userId="S::beth.barton_ieanea.org#ext#@neahq.onmicrosoft.com::796f4356-a506-4608-9f62-2e20e49a724b" providerId="AD" clId="Web-{02A200E2-6EE4-9C45-6641-DD70896EC65E}" dt="2026-06-29T15:43:40.214" v="182" actId="20577"/>
          <ac:spMkLst>
            <pc:docMk/>
            <pc:sldMk cId="456501781" sldId="2626"/>
            <ac:spMk id="71682" creationId="{472AE368-035E-65B2-209C-185ECC95222D}"/>
          </ac:spMkLst>
        </pc:spChg>
        <pc:spChg chg="mod">
          <ac:chgData name="Barton, Beth" userId="S::beth.barton_ieanea.org#ext#@neahq.onmicrosoft.com::796f4356-a506-4608-9f62-2e20e49a724b" providerId="AD" clId="Web-{02A200E2-6EE4-9C45-6641-DD70896EC65E}" dt="2026-06-29T15:43:35.089" v="177" actId="20577"/>
          <ac:spMkLst>
            <pc:docMk/>
            <pc:sldMk cId="456501781" sldId="2626"/>
            <ac:spMk id="88067" creationId="{AC7EF6A0-A876-0A14-1C55-0E470485AC28}"/>
          </ac:spMkLst>
        </pc:spChg>
      </pc:sldChg>
      <pc:sldChg chg="modSp add replId">
        <pc:chgData name="Barton, Beth" userId="S::beth.barton_ieanea.org#ext#@neahq.onmicrosoft.com::796f4356-a506-4608-9f62-2e20e49a724b" providerId="AD" clId="Web-{02A200E2-6EE4-9C45-6641-DD70896EC65E}" dt="2026-06-29T16:05:20.002" v="273" actId="20577"/>
        <pc:sldMkLst>
          <pc:docMk/>
          <pc:sldMk cId="452567919" sldId="2627"/>
        </pc:sldMkLst>
        <pc:spChg chg="mod">
          <ac:chgData name="Barton, Beth" userId="S::beth.barton_ieanea.org#ext#@neahq.onmicrosoft.com::796f4356-a506-4608-9f62-2e20e49a724b" providerId="AD" clId="Web-{02A200E2-6EE4-9C45-6641-DD70896EC65E}" dt="2026-06-29T16:05:20.002" v="273" actId="20577"/>
          <ac:spMkLst>
            <pc:docMk/>
            <pc:sldMk cId="452567919" sldId="2627"/>
            <ac:spMk id="2" creationId="{5B83AECB-58A0-D893-8604-34023B8A24C3}"/>
          </ac:spMkLst>
        </pc:spChg>
        <pc:spChg chg="mod">
          <ac:chgData name="Barton, Beth" userId="S::beth.barton_ieanea.org#ext#@neahq.onmicrosoft.com::796f4356-a506-4608-9f62-2e20e49a724b" providerId="AD" clId="Web-{02A200E2-6EE4-9C45-6641-DD70896EC65E}" dt="2026-06-29T16:05:16.955" v="272" actId="20577"/>
          <ac:spMkLst>
            <pc:docMk/>
            <pc:sldMk cId="452567919" sldId="2627"/>
            <ac:spMk id="3" creationId="{67B13CED-A278-4368-30C7-CE3C6C8F1AB0}"/>
          </ac:spMkLst>
        </pc:spChg>
      </pc:sldChg>
      <pc:sldChg chg="add replId modNotes">
        <pc:chgData name="Barton, Beth" userId="S::beth.barton_ieanea.org#ext#@neahq.onmicrosoft.com::796f4356-a506-4608-9f62-2e20e49a724b" providerId="AD" clId="Web-{02A200E2-6EE4-9C45-6641-DD70896EC65E}" dt="2026-06-29T16:15:40.225" v="321"/>
        <pc:sldMkLst>
          <pc:docMk/>
          <pc:sldMk cId="172333451" sldId="2628"/>
        </pc:sldMkLst>
      </pc:sldChg>
      <pc:sldChg chg="modSp add replId">
        <pc:chgData name="Barton, Beth" userId="S::beth.barton_ieanea.org#ext#@neahq.onmicrosoft.com::796f4356-a506-4608-9f62-2e20e49a724b" providerId="AD" clId="Web-{02A200E2-6EE4-9C45-6641-DD70896EC65E}" dt="2026-06-29T16:22:17.010" v="368" actId="20577"/>
        <pc:sldMkLst>
          <pc:docMk/>
          <pc:sldMk cId="3255837219" sldId="2629"/>
        </pc:sldMkLst>
        <pc:spChg chg="mod">
          <ac:chgData name="Barton, Beth" userId="S::beth.barton_ieanea.org#ext#@neahq.onmicrosoft.com::796f4356-a506-4608-9f62-2e20e49a724b" providerId="AD" clId="Web-{02A200E2-6EE4-9C45-6641-DD70896EC65E}" dt="2026-06-29T16:22:17.010" v="368" actId="20577"/>
          <ac:spMkLst>
            <pc:docMk/>
            <pc:sldMk cId="3255837219" sldId="2629"/>
            <ac:spMk id="2" creationId="{4429731C-6B54-37A4-6466-3A752D28C034}"/>
          </ac:spMkLst>
        </pc:spChg>
        <pc:spChg chg="mod">
          <ac:chgData name="Barton, Beth" userId="S::beth.barton_ieanea.org#ext#@neahq.onmicrosoft.com::796f4356-a506-4608-9f62-2e20e49a724b" providerId="AD" clId="Web-{02A200E2-6EE4-9C45-6641-DD70896EC65E}" dt="2026-06-29T16:22:10.822" v="365" actId="20577"/>
          <ac:spMkLst>
            <pc:docMk/>
            <pc:sldMk cId="3255837219" sldId="2629"/>
            <ac:spMk id="3" creationId="{BACC45C7-4121-C887-A78E-DFEFE4FD5193}"/>
          </ac:spMkLst>
        </pc:spChg>
      </pc:sldChg>
    </pc:docChg>
  </pc:docChgLst>
  <pc:docChgLst>
    <pc:chgData name="Barton, Beth" userId="S::beth.barton_ieanea.org#ext#@neahq.onmicrosoft.com::796f4356-a506-4608-9f62-2e20e49a724b" providerId="AD" clId="Web-{B79B57C4-F76B-A8CE-B8C4-1B857C6785CA}"/>
    <pc:docChg chg="delSld">
      <pc:chgData name="Barton, Beth" userId="S::beth.barton_ieanea.org#ext#@neahq.onmicrosoft.com::796f4356-a506-4608-9f62-2e20e49a724b" providerId="AD" clId="Web-{B79B57C4-F76B-A8CE-B8C4-1B857C6785CA}" dt="2026-06-28T17:58:05.304" v="3"/>
      <pc:docMkLst>
        <pc:docMk/>
      </pc:docMkLst>
    </pc:docChg>
  </pc:docChgLst>
  <pc:docChgLst>
    <pc:chgData name="Brisson, Anthony [NEA]" userId="S::abrisson@nea.org::a9bd9087-6ed7-4e66-b13b-027b6a88024d" providerId="AD" clId="Web-{FF9EEF15-5A95-1B73-28AE-1DCFF508FB3F}"/>
    <pc:docChg chg="addSld delSld modSld">
      <pc:chgData name="Brisson, Anthony [NEA]" userId="S::abrisson@nea.org::a9bd9087-6ed7-4e66-b13b-027b6a88024d" providerId="AD" clId="Web-{FF9EEF15-5A95-1B73-28AE-1DCFF508FB3F}" dt="2026-06-26T14:58:09.114" v="7"/>
      <pc:docMkLst>
        <pc:docMk/>
      </pc:docMkLst>
      <pc:sldChg chg="addSp delSp modSp">
        <pc:chgData name="Brisson, Anthony [NEA]" userId="S::abrisson@nea.org::a9bd9087-6ed7-4e66-b13b-027b6a88024d" providerId="AD" clId="Web-{FF9EEF15-5A95-1B73-28AE-1DCFF508FB3F}" dt="2026-06-26T14:57:43.942" v="3"/>
        <pc:sldMkLst>
          <pc:docMk/>
          <pc:sldMk cId="430787668" sldId="1078"/>
        </pc:sldMkLst>
      </pc:sldChg>
      <pc:sldChg chg="add">
        <pc:chgData name="Brisson, Anthony [NEA]" userId="S::abrisson@nea.org::a9bd9087-6ed7-4e66-b13b-027b6a88024d" providerId="AD" clId="Web-{FF9EEF15-5A95-1B73-28AE-1DCFF508FB3F}" dt="2026-06-26T14:57:57.145" v="5"/>
        <pc:sldMkLst>
          <pc:docMk/>
          <pc:sldMk cId="3415652634" sldId="2620"/>
        </pc:sldMkLst>
      </pc:sldChg>
    </pc:docChg>
  </pc:docChgLst>
  <pc:docChgLst>
    <pc:chgData name="Atherley, Monique [NEA]" userId="S::matherley@nea.org::64f3cf4b-04f1-41ed-8e82-830e016087c2" providerId="AD" clId="Web-{A3409418-043F-F93A-C96C-1826A7A2CB14}"/>
    <pc:docChg chg="addSld sldOrd">
      <pc:chgData name="Atherley, Monique [NEA]" userId="S::matherley@nea.org::64f3cf4b-04f1-41ed-8e82-830e016087c2" providerId="AD" clId="Web-{A3409418-043F-F93A-C96C-1826A7A2CB14}" dt="2026-06-30T06:02:32.320" v="3"/>
      <pc:docMkLst>
        <pc:docMk/>
      </pc:docMkLst>
      <pc:sldChg chg="ord">
        <pc:chgData name="Atherley, Monique [NEA]" userId="S::matherley@nea.org::64f3cf4b-04f1-41ed-8e82-830e016087c2" providerId="AD" clId="Web-{A3409418-043F-F93A-C96C-1826A7A2CB14}" dt="2026-06-30T06:02:32.320" v="3"/>
        <pc:sldMkLst>
          <pc:docMk/>
          <pc:sldMk cId="1706959969" sldId="276"/>
        </pc:sldMkLst>
      </pc:sldChg>
      <pc:sldChg chg="add">
        <pc:chgData name="Atherley, Monique [NEA]" userId="S::matherley@nea.org::64f3cf4b-04f1-41ed-8e82-830e016087c2" providerId="AD" clId="Web-{A3409418-043F-F93A-C96C-1826A7A2CB14}" dt="2026-06-30T06:02:14.445" v="2"/>
        <pc:sldMkLst>
          <pc:docMk/>
          <pc:sldMk cId="3653750673" sldId="279"/>
        </pc:sldMkLst>
      </pc:sldChg>
      <pc:sldChg chg="add">
        <pc:chgData name="Atherley, Monique [NEA]" userId="S::matherley@nea.org::64f3cf4b-04f1-41ed-8e82-830e016087c2" providerId="AD" clId="Web-{A3409418-043F-F93A-C96C-1826A7A2CB14}" dt="2026-06-30T06:02:13.742" v="0"/>
        <pc:sldMkLst>
          <pc:docMk/>
          <pc:sldMk cId="4115584857" sldId="449"/>
        </pc:sldMkLst>
      </pc:sldChg>
      <pc:sldChg chg="add">
        <pc:chgData name="Atherley, Monique [NEA]" userId="S::matherley@nea.org::64f3cf4b-04f1-41ed-8e82-830e016087c2" providerId="AD" clId="Web-{A3409418-043F-F93A-C96C-1826A7A2CB14}" dt="2026-06-30T06:02:14.101" v="1"/>
        <pc:sldMkLst>
          <pc:docMk/>
          <pc:sldMk cId="2169621179" sldId="454"/>
        </pc:sldMkLst>
      </pc:sldChg>
      <pc:sldMasterChg chg="addSldLayout">
        <pc:chgData name="Atherley, Monique [NEA]" userId="S::matherley@nea.org::64f3cf4b-04f1-41ed-8e82-830e016087c2" providerId="AD" clId="Web-{A3409418-043F-F93A-C96C-1826A7A2CB14}" dt="2026-06-30T06:02:14.445" v="2"/>
        <pc:sldMasterMkLst>
          <pc:docMk/>
          <pc:sldMasterMk cId="2054322300" sldId="2147483666"/>
        </pc:sldMasterMkLst>
        <pc:sldLayoutChg chg="add">
          <pc:chgData name="Atherley, Monique [NEA]" userId="S::matherley@nea.org::64f3cf4b-04f1-41ed-8e82-830e016087c2" providerId="AD" clId="Web-{A3409418-043F-F93A-C96C-1826A7A2CB14}" dt="2026-06-30T06:02:13.742" v="0"/>
          <pc:sldLayoutMkLst>
            <pc:docMk/>
            <pc:sldMasterMk cId="2054322300" sldId="2147483666"/>
            <pc:sldLayoutMk cId="2599063089" sldId="2147483682"/>
          </pc:sldLayoutMkLst>
        </pc:sldLayoutChg>
        <pc:sldLayoutChg chg="add">
          <pc:chgData name="Atherley, Monique [NEA]" userId="S::matherley@nea.org::64f3cf4b-04f1-41ed-8e82-830e016087c2" providerId="AD" clId="Web-{A3409418-043F-F93A-C96C-1826A7A2CB14}" dt="2026-06-30T06:02:14.101" v="1"/>
          <pc:sldLayoutMkLst>
            <pc:docMk/>
            <pc:sldMasterMk cId="2054322300" sldId="2147483666"/>
            <pc:sldLayoutMk cId="1657347064" sldId="2147483683"/>
          </pc:sldLayoutMkLst>
        </pc:sldLayoutChg>
        <pc:sldLayoutChg chg="add">
          <pc:chgData name="Atherley, Monique [NEA]" userId="S::matherley@nea.org::64f3cf4b-04f1-41ed-8e82-830e016087c2" providerId="AD" clId="Web-{A3409418-043F-F93A-C96C-1826A7A2CB14}" dt="2026-06-30T06:02:14.445" v="2"/>
          <pc:sldLayoutMkLst>
            <pc:docMk/>
            <pc:sldMasterMk cId="2054322300" sldId="2147483666"/>
            <pc:sldLayoutMk cId="890047461" sldId="2147483684"/>
          </pc:sldLayoutMkLst>
        </pc:sldLayoutChg>
      </pc:sldMasterChg>
    </pc:docChg>
  </pc:docChgLst>
  <pc:docChgLst>
    <pc:chgData name="Barbera Whitman [UT]" userId="S::barbera.whitman_myuea.org#ext#@neahq.onmicrosoft.com::d51b4a74-c295-4088-942b-58122914bd4f" providerId="AD" clId="Web-{13249C23-3243-E3E2-23E6-62FE8DB2C65C}"/>
    <pc:docChg chg="addSld modSld">
      <pc:chgData name="Barbera Whitman [UT]" userId="S::barbera.whitman_myuea.org#ext#@neahq.onmicrosoft.com::d51b4a74-c295-4088-942b-58122914bd4f" providerId="AD" clId="Web-{13249C23-3243-E3E2-23E6-62FE8DB2C65C}" dt="2026-06-28T18:59:36.895" v="46" actId="20577"/>
      <pc:docMkLst>
        <pc:docMk/>
      </pc:docMkLst>
      <pc:sldChg chg="delSp modSp">
        <pc:chgData name="Barbera Whitman [UT]" userId="S::barbera.whitman_myuea.org#ext#@neahq.onmicrosoft.com::d51b4a74-c295-4088-942b-58122914bd4f" providerId="AD" clId="Web-{13249C23-3243-E3E2-23E6-62FE8DB2C65C}" dt="2026-06-28T18:55:45.019" v="21"/>
        <pc:sldMkLst>
          <pc:docMk/>
          <pc:sldMk cId="355039486" sldId="670"/>
        </pc:sldMkLst>
        <pc:spChg chg="mod">
          <ac:chgData name="Barbera Whitman [UT]" userId="S::barbera.whitman_myuea.org#ext#@neahq.onmicrosoft.com::d51b4a74-c295-4088-942b-58122914bd4f" providerId="AD" clId="Web-{13249C23-3243-E3E2-23E6-62FE8DB2C65C}" dt="2026-06-28T18:53:48.970" v="15" actId="20577"/>
          <ac:spMkLst>
            <pc:docMk/>
            <pc:sldMk cId="355039486" sldId="670"/>
            <ac:spMk id="2" creationId="{8AA0D949-D237-924F-0752-B7CFE5093D91}"/>
          </ac:spMkLst>
        </pc:spChg>
        <pc:spChg chg="mod">
          <ac:chgData name="Barbera Whitman [UT]" userId="S::barbera.whitman_myuea.org#ext#@neahq.onmicrosoft.com::d51b4a74-c295-4088-942b-58122914bd4f" providerId="AD" clId="Web-{13249C23-3243-E3E2-23E6-62FE8DB2C65C}" dt="2026-06-28T18:55:38.160" v="20" actId="20577"/>
          <ac:spMkLst>
            <pc:docMk/>
            <pc:sldMk cId="355039486" sldId="670"/>
            <ac:spMk id="3" creationId="{CDC167B7-E972-3A81-93EC-EC730AEC593A}"/>
          </ac:spMkLst>
        </pc:spChg>
      </pc:sldChg>
      <pc:sldChg chg="modSp">
        <pc:chgData name="Barbera Whitman [UT]" userId="S::barbera.whitman_myuea.org#ext#@neahq.onmicrosoft.com::d51b4a74-c295-4088-942b-58122914bd4f" providerId="AD" clId="Web-{13249C23-3243-E3E2-23E6-62FE8DB2C65C}" dt="2026-06-28T18:52:05.751" v="4" actId="20577"/>
        <pc:sldMkLst>
          <pc:docMk/>
          <pc:sldMk cId="1121949413" sldId="1109"/>
        </pc:sldMkLst>
        <pc:spChg chg="mod">
          <ac:chgData name="Barbera Whitman [UT]" userId="S::barbera.whitman_myuea.org#ext#@neahq.onmicrosoft.com::d51b4a74-c295-4088-942b-58122914bd4f" providerId="AD" clId="Web-{13249C23-3243-E3E2-23E6-62FE8DB2C65C}" dt="2026-06-28T18:52:05.751" v="4" actId="20577"/>
          <ac:spMkLst>
            <pc:docMk/>
            <pc:sldMk cId="1121949413" sldId="1109"/>
            <ac:spMk id="249" creationId="{00000000-0000-0000-0000-000000000000}"/>
          </ac:spMkLst>
        </pc:spChg>
      </pc:sldChg>
      <pc:sldChg chg="modSp add replId">
        <pc:chgData name="Barbera Whitman [UT]" userId="S::barbera.whitman_myuea.org#ext#@neahq.onmicrosoft.com::d51b4a74-c295-4088-942b-58122914bd4f" providerId="AD" clId="Web-{13249C23-3243-E3E2-23E6-62FE8DB2C65C}" dt="2026-06-28T18:55:50.379" v="22" actId="1076"/>
        <pc:sldMkLst>
          <pc:docMk/>
          <pc:sldMk cId="2444234982" sldId="2622"/>
        </pc:sldMkLst>
        <pc:picChg chg="mod">
          <ac:chgData name="Barbera Whitman [UT]" userId="S::barbera.whitman_myuea.org#ext#@neahq.onmicrosoft.com::d51b4a74-c295-4088-942b-58122914bd4f" providerId="AD" clId="Web-{13249C23-3243-E3E2-23E6-62FE8DB2C65C}" dt="2026-06-28T18:55:50.379" v="22" actId="1076"/>
          <ac:picMkLst>
            <pc:docMk/>
            <pc:sldMk cId="2444234982" sldId="2622"/>
            <ac:picMk id="4" creationId="{AC21B816-55A4-3C0B-FF15-3076AD740904}"/>
          </ac:picMkLst>
        </pc:picChg>
      </pc:sldChg>
      <pc:sldChg chg="modSp add replId">
        <pc:chgData name="Barbera Whitman [UT]" userId="S::barbera.whitman_myuea.org#ext#@neahq.onmicrosoft.com::d51b4a74-c295-4088-942b-58122914bd4f" providerId="AD" clId="Web-{13249C23-3243-E3E2-23E6-62FE8DB2C65C}" dt="2026-06-28T18:59:36.895" v="46" actId="20577"/>
        <pc:sldMkLst>
          <pc:docMk/>
          <pc:sldMk cId="2936317016" sldId="2623"/>
        </pc:sldMkLst>
        <pc:spChg chg="mod">
          <ac:chgData name="Barbera Whitman [UT]" userId="S::barbera.whitman_myuea.org#ext#@neahq.onmicrosoft.com::d51b4a74-c295-4088-942b-58122914bd4f" providerId="AD" clId="Web-{13249C23-3243-E3E2-23E6-62FE8DB2C65C}" dt="2026-06-28T18:59:36.895" v="46" actId="20577"/>
          <ac:spMkLst>
            <pc:docMk/>
            <pc:sldMk cId="2936317016" sldId="2623"/>
            <ac:spMk id="3" creationId="{457E0200-08C9-ABB1-58FB-108A1E747E8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6/29/2026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6/29/2026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3" Type="http://schemas.openxmlformats.org/officeDocument/2006/relationships/hyperlink" Target="https://www.nea.org/resource-library/campaign-lab" TargetMode="External"/><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a:t>
            </a:fld>
            <a:endParaRPr lang="en-US"/>
          </a:p>
        </p:txBody>
      </p:sp>
    </p:spTree>
    <p:extLst>
      <p:ext uri="{BB962C8B-B14F-4D97-AF65-F5344CB8AC3E}">
        <p14:creationId xmlns:p14="http://schemas.microsoft.com/office/powerpoint/2010/main" val="2266335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Grat – 5 minutes</a:t>
            </a:r>
          </a:p>
        </p:txBody>
      </p:sp>
      <p:sp>
        <p:nvSpPr>
          <p:cNvPr id="4" name="Slide Number Placeholder 3"/>
          <p:cNvSpPr>
            <a:spLocks noGrp="1"/>
          </p:cNvSpPr>
          <p:nvPr>
            <p:ph type="sldNum" sz="quarter" idx="5"/>
          </p:nvPr>
        </p:nvSpPr>
        <p:spPr/>
        <p:txBody>
          <a:bodyPr/>
          <a:lstStyle/>
          <a:p>
            <a:fld id="{841221E5-7225-48EB-A4EE-420E7BFCF705}" type="slidenum">
              <a:rPr lang="en-US" smtClean="0"/>
              <a:pPr/>
              <a:t>5</a:t>
            </a:fld>
            <a:endParaRPr lang="en-US"/>
          </a:p>
        </p:txBody>
      </p:sp>
    </p:spTree>
    <p:extLst>
      <p:ext uri="{BB962C8B-B14F-4D97-AF65-F5344CB8AC3E}">
        <p14:creationId xmlns:p14="http://schemas.microsoft.com/office/powerpoint/2010/main" val="626047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E6B6B-FFB6-DA05-1DFA-B400721F2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B78A9-F2EE-A703-FE19-49FCC45854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B4B8F0-4FFF-1CA3-45CD-E8DE0D76B7DF}"/>
              </a:ext>
            </a:extLst>
          </p:cNvPr>
          <p:cNvSpPr>
            <a:spLocks noGrp="1"/>
          </p:cNvSpPr>
          <p:nvPr>
            <p:ph type="body" idx="1"/>
          </p:nvPr>
        </p:nvSpPr>
        <p:spPr/>
        <p:txBody>
          <a:bodyPr/>
          <a:lstStyle/>
          <a:p>
            <a:r>
              <a:rPr lang="en-US" err="1">
                <a:latin typeface="Calibri"/>
                <a:ea typeface="Calibri"/>
                <a:cs typeface="Calibri"/>
              </a:rPr>
              <a:t>Grat</a:t>
            </a:r>
            <a:r>
              <a:rPr lang="en-US">
                <a:latin typeface="Calibri"/>
                <a:ea typeface="Calibri"/>
                <a:cs typeface="Calibri"/>
              </a:rPr>
              <a:t> / Chart by Beth</a:t>
            </a:r>
          </a:p>
          <a:p>
            <a:r>
              <a:rPr lang="en-US">
                <a:latin typeface="Calibri"/>
                <a:ea typeface="Calibri"/>
                <a:cs typeface="Calibri"/>
              </a:rPr>
              <a:t>10 mins</a:t>
            </a:r>
          </a:p>
        </p:txBody>
      </p:sp>
      <p:sp>
        <p:nvSpPr>
          <p:cNvPr id="4" name="Slide Number Placeholder 3">
            <a:extLst>
              <a:ext uri="{FF2B5EF4-FFF2-40B4-BE49-F238E27FC236}">
                <a16:creationId xmlns:a16="http://schemas.microsoft.com/office/drawing/2014/main" id="{D4C49C23-266E-FF0E-E7CC-EC630444D1CA}"/>
              </a:ext>
            </a:extLst>
          </p:cNvPr>
          <p:cNvSpPr>
            <a:spLocks noGrp="1"/>
          </p:cNvSpPr>
          <p:nvPr>
            <p:ph type="sldNum" sz="quarter" idx="5"/>
          </p:nvPr>
        </p:nvSpPr>
        <p:spPr/>
        <p:txBody>
          <a:bodyPr/>
          <a:lstStyle/>
          <a:p>
            <a:fld id="{841221E5-7225-48EB-A4EE-420E7BFCF705}" type="slidenum">
              <a:rPr lang="en-US" smtClean="0"/>
              <a:pPr/>
              <a:t>6</a:t>
            </a:fld>
            <a:endParaRPr lang="en-US"/>
          </a:p>
        </p:txBody>
      </p:sp>
    </p:spTree>
    <p:extLst>
      <p:ext uri="{BB962C8B-B14F-4D97-AF65-F5344CB8AC3E}">
        <p14:creationId xmlns:p14="http://schemas.microsoft.com/office/powerpoint/2010/main" val="3752282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D5B6E-C472-3A17-A046-17867F5C1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957175-6DC9-AB8F-2A0C-9F007D6205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7FAD7E-363C-C813-DCFE-62B50F35993E}"/>
              </a:ext>
            </a:extLst>
          </p:cNvPr>
          <p:cNvSpPr>
            <a:spLocks noGrp="1"/>
          </p:cNvSpPr>
          <p:nvPr>
            <p:ph type="body" idx="1"/>
          </p:nvPr>
        </p:nvSpPr>
        <p:spPr/>
        <p:txBody>
          <a:bodyPr/>
          <a:lstStyle/>
          <a:p>
            <a:r>
              <a:rPr lang="en-US">
                <a:latin typeface="Calibri"/>
                <a:ea typeface="Calibri"/>
                <a:cs typeface="Calibri"/>
              </a:rPr>
              <a:t>Beth</a:t>
            </a:r>
          </a:p>
        </p:txBody>
      </p:sp>
      <p:sp>
        <p:nvSpPr>
          <p:cNvPr id="4" name="Slide Number Placeholder 3">
            <a:extLst>
              <a:ext uri="{FF2B5EF4-FFF2-40B4-BE49-F238E27FC236}">
                <a16:creationId xmlns:a16="http://schemas.microsoft.com/office/drawing/2014/main" id="{4E4A02E3-90AF-39EC-152D-2E335139DABE}"/>
              </a:ext>
            </a:extLst>
          </p:cNvPr>
          <p:cNvSpPr>
            <a:spLocks noGrp="1"/>
          </p:cNvSpPr>
          <p:nvPr>
            <p:ph type="sldNum" sz="quarter" idx="5"/>
          </p:nvPr>
        </p:nvSpPr>
        <p:spPr/>
        <p:txBody>
          <a:bodyPr/>
          <a:lstStyle/>
          <a:p>
            <a:fld id="{841221E5-7225-48EB-A4EE-420E7BFCF705}" type="slidenum">
              <a:rPr lang="en-US" smtClean="0"/>
              <a:pPr/>
              <a:t>7</a:t>
            </a:fld>
            <a:endParaRPr lang="en-US"/>
          </a:p>
        </p:txBody>
      </p:sp>
    </p:spTree>
    <p:extLst>
      <p:ext uri="{BB962C8B-B14F-4D97-AF65-F5344CB8AC3E}">
        <p14:creationId xmlns:p14="http://schemas.microsoft.com/office/powerpoint/2010/main" val="717601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Beth</a:t>
            </a:r>
          </a:p>
        </p:txBody>
      </p:sp>
      <p:sp>
        <p:nvSpPr>
          <p:cNvPr id="4" name="Slide Number Placeholder 3"/>
          <p:cNvSpPr>
            <a:spLocks noGrp="1"/>
          </p:cNvSpPr>
          <p:nvPr>
            <p:ph type="sldNum" sz="quarter" idx="5"/>
          </p:nvPr>
        </p:nvSpPr>
        <p:spPr/>
        <p:txBody>
          <a:bodyPr/>
          <a:lstStyle/>
          <a:p>
            <a:fld id="{841221E5-7225-48EB-A4EE-420E7BFCF705}" type="slidenum">
              <a:rPr lang="en-US" smtClean="0"/>
              <a:pPr/>
              <a:t>8</a:t>
            </a:fld>
            <a:endParaRPr lang="en-US"/>
          </a:p>
        </p:txBody>
      </p:sp>
    </p:spTree>
    <p:extLst>
      <p:ext uri="{BB962C8B-B14F-4D97-AF65-F5344CB8AC3E}">
        <p14:creationId xmlns:p14="http://schemas.microsoft.com/office/powerpoint/2010/main" val="2300310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Beth</a:t>
            </a:r>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4141519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Beth</a:t>
            </a: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Beth</a:t>
            </a:r>
          </a:p>
        </p:txBody>
      </p:sp>
      <p:sp>
        <p:nvSpPr>
          <p:cNvPr id="4" name="Slide Number Placeholder 3"/>
          <p:cNvSpPr>
            <a:spLocks noGrp="1"/>
          </p:cNvSpPr>
          <p:nvPr>
            <p:ph type="sldNum" sz="quarter" idx="5"/>
          </p:nvPr>
        </p:nvSpPr>
        <p:spPr/>
        <p:txBody>
          <a:bodyPr/>
          <a:lstStyle/>
          <a:p>
            <a:fld id="{841221E5-7225-48EB-A4EE-420E7BFCF705}" type="slidenum">
              <a:rPr lang="en-US" smtClean="0"/>
              <a:pPr/>
              <a:t>11</a:t>
            </a:fld>
            <a:endParaRPr lang="en-US"/>
          </a:p>
        </p:txBody>
      </p:sp>
    </p:spTree>
    <p:extLst>
      <p:ext uri="{BB962C8B-B14F-4D97-AF65-F5344CB8AC3E}">
        <p14:creationId xmlns:p14="http://schemas.microsoft.com/office/powerpoint/2010/main" val="2223680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12</a:t>
            </a:fld>
            <a:endParaRPr lang="en-US"/>
          </a:p>
        </p:txBody>
      </p:sp>
    </p:spTree>
    <p:extLst>
      <p:ext uri="{BB962C8B-B14F-4D97-AF65-F5344CB8AC3E}">
        <p14:creationId xmlns:p14="http://schemas.microsoft.com/office/powerpoint/2010/main" val="1256516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15 mins to chart and present it -</a:t>
            </a:r>
          </a:p>
          <a:p>
            <a:r>
              <a:rPr lang="en-US">
                <a:latin typeface="Calibri"/>
                <a:ea typeface="Calibri"/>
                <a:cs typeface="Calibri"/>
              </a:rPr>
              <a:t>10 mins to do</a:t>
            </a:r>
          </a:p>
          <a:p>
            <a:r>
              <a:rPr lang="en-US">
                <a:latin typeface="Calibri"/>
                <a:ea typeface="Calibri"/>
                <a:cs typeface="Calibri"/>
              </a:rPr>
              <a:t>5  minutes to present</a:t>
            </a:r>
          </a:p>
          <a:p>
            <a:r>
              <a:rPr lang="en-US" b="1">
                <a:highlight>
                  <a:srgbClr val="FFFFFF"/>
                </a:highlight>
              </a:rPr>
              <a:t>15 Minutes Total</a:t>
            </a:r>
            <a:endParaRPr lang="en-US">
              <a:highlight>
                <a:srgbClr val="FFFFFF"/>
              </a:highlight>
            </a:endParaRPr>
          </a:p>
          <a:p>
            <a:endParaRPr lang="en-US">
              <a:highlight>
                <a:srgbClr val="FFFFFF"/>
              </a:highlight>
            </a:endParaRPr>
          </a:p>
          <a:p>
            <a:r>
              <a:rPr lang="en-US">
                <a:highlight>
                  <a:srgbClr val="FFFFFF"/>
                </a:highlight>
              </a:rPr>
              <a:t>In your groups and using the chart paper you can use pictures, words dance, or whatever to identify the biggest dreams you have for the organizing work you and your team are going to take on.   </a:t>
            </a:r>
          </a:p>
          <a:p>
            <a:endParaRPr lang="en-US">
              <a:highlight>
                <a:srgbClr val="FFFFFF"/>
              </a:highlight>
            </a:endParaRPr>
          </a:p>
          <a:p>
            <a:r>
              <a:rPr lang="en-US">
                <a:highlight>
                  <a:srgbClr val="FFFFFF"/>
                </a:highlight>
              </a:rPr>
              <a:t>If you had all the power you needed, what is the world you and your union would create?</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13</a:t>
            </a:fld>
            <a:endParaRPr lang="en-US"/>
          </a:p>
        </p:txBody>
      </p:sp>
    </p:spTree>
    <p:extLst>
      <p:ext uri="{BB962C8B-B14F-4D97-AF65-F5344CB8AC3E}">
        <p14:creationId xmlns:p14="http://schemas.microsoft.com/office/powerpoint/2010/main" val="1978370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9:45- 10:15 30 mins </a:t>
            </a:r>
          </a:p>
        </p:txBody>
      </p:sp>
      <p:sp>
        <p:nvSpPr>
          <p:cNvPr id="4" name="Slide Number Placeholder 3"/>
          <p:cNvSpPr>
            <a:spLocks noGrp="1"/>
          </p:cNvSpPr>
          <p:nvPr>
            <p:ph type="sldNum" sz="quarter" idx="5"/>
          </p:nvPr>
        </p:nvSpPr>
        <p:spPr/>
        <p:txBody>
          <a:bodyPr/>
          <a:lstStyle/>
          <a:p>
            <a:fld id="{841221E5-7225-48EB-A4EE-420E7BFCF705}" type="slidenum">
              <a:rPr lang="en-US" smtClean="0"/>
              <a:pPr/>
              <a:t>14</a:t>
            </a:fld>
            <a:endParaRPr lang="en-US"/>
          </a:p>
        </p:txBody>
      </p:sp>
    </p:spTree>
    <p:extLst>
      <p:ext uri="{BB962C8B-B14F-4D97-AF65-F5344CB8AC3E}">
        <p14:creationId xmlns:p14="http://schemas.microsoft.com/office/powerpoint/2010/main" val="1856700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15</a:t>
            </a:fld>
            <a:endParaRPr lang="en-US"/>
          </a:p>
        </p:txBody>
      </p:sp>
    </p:spTree>
    <p:extLst>
      <p:ext uri="{BB962C8B-B14F-4D97-AF65-F5344CB8AC3E}">
        <p14:creationId xmlns:p14="http://schemas.microsoft.com/office/powerpoint/2010/main" val="315643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6BEC1-BE5C-ACF1-B533-2792C62FA8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DDEF59-4BB8-0500-5D69-AC623AED4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80474-A44F-5090-5EE1-2BB14D5EBF06}"/>
              </a:ext>
            </a:extLst>
          </p:cNvPr>
          <p:cNvSpPr>
            <a:spLocks noGrp="1"/>
          </p:cNvSpPr>
          <p:nvPr>
            <p:ph type="body" idx="1"/>
          </p:nvPr>
        </p:nvSpPr>
        <p:spPr/>
        <p:txBody>
          <a:bodyPr/>
          <a:lstStyle/>
          <a:p>
            <a:r>
              <a:rPr lang="en-US">
                <a:latin typeface="Calibri"/>
                <a:ea typeface="Calibri"/>
                <a:cs typeface="Calibri"/>
              </a:rPr>
              <a:t>5 mins</a:t>
            </a:r>
          </a:p>
        </p:txBody>
      </p:sp>
      <p:sp>
        <p:nvSpPr>
          <p:cNvPr id="4" name="Slide Number Placeholder 3">
            <a:extLst>
              <a:ext uri="{FF2B5EF4-FFF2-40B4-BE49-F238E27FC236}">
                <a16:creationId xmlns:a16="http://schemas.microsoft.com/office/drawing/2014/main" id="{3C0F3B89-BB3C-FB39-06AA-58B76439DE55}"/>
              </a:ext>
            </a:extLst>
          </p:cNvPr>
          <p:cNvSpPr>
            <a:spLocks noGrp="1"/>
          </p:cNvSpPr>
          <p:nvPr>
            <p:ph type="sldNum" sz="quarter" idx="5"/>
          </p:nvPr>
        </p:nvSpPr>
        <p:spPr/>
        <p:txBody>
          <a:bodyPr/>
          <a:lstStyle/>
          <a:p>
            <a:fld id="{841221E5-7225-48EB-A4EE-420E7BFCF705}" type="slidenum">
              <a:rPr lang="en-US" smtClean="0"/>
              <a:pPr/>
              <a:t>16</a:t>
            </a:fld>
            <a:endParaRPr lang="en-US"/>
          </a:p>
        </p:txBody>
      </p:sp>
    </p:spTree>
    <p:extLst>
      <p:ext uri="{BB962C8B-B14F-4D97-AF65-F5344CB8AC3E}">
        <p14:creationId xmlns:p14="http://schemas.microsoft.com/office/powerpoint/2010/main" val="2440893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5 mins</a:t>
            </a:r>
          </a:p>
        </p:txBody>
      </p:sp>
      <p:sp>
        <p:nvSpPr>
          <p:cNvPr id="4" name="Slide Number Placeholder 3"/>
          <p:cNvSpPr>
            <a:spLocks noGrp="1"/>
          </p:cNvSpPr>
          <p:nvPr>
            <p:ph type="sldNum" sz="quarter" idx="5"/>
          </p:nvPr>
        </p:nvSpPr>
        <p:spPr/>
        <p:txBody>
          <a:bodyPr/>
          <a:lstStyle/>
          <a:p>
            <a:fld id="{841221E5-7225-48EB-A4EE-420E7BFCF705}" type="slidenum">
              <a:rPr lang="en-US" smtClean="0"/>
              <a:pPr/>
              <a:t>17</a:t>
            </a:fld>
            <a:endParaRPr lang="en-US"/>
          </a:p>
        </p:txBody>
      </p:sp>
    </p:spTree>
    <p:extLst>
      <p:ext uri="{BB962C8B-B14F-4D97-AF65-F5344CB8AC3E}">
        <p14:creationId xmlns:p14="http://schemas.microsoft.com/office/powerpoint/2010/main" val="3402664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9E07B-EDC6-5200-C624-089A3B3A6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16AE3F-5BF5-5F9A-C63E-56EFE78D04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874D80-9943-A76E-DF8F-76672454C4E4}"/>
              </a:ext>
            </a:extLst>
          </p:cNvPr>
          <p:cNvSpPr>
            <a:spLocks noGrp="1"/>
          </p:cNvSpPr>
          <p:nvPr>
            <p:ph type="body" idx="1"/>
          </p:nvPr>
        </p:nvSpPr>
        <p:spPr/>
        <p:txBody>
          <a:bodyPr/>
          <a:lstStyle/>
          <a:p>
            <a:r>
              <a:rPr lang="en-US">
                <a:latin typeface="Calibri"/>
                <a:ea typeface="Calibri"/>
                <a:cs typeface="Calibri"/>
              </a:rPr>
              <a:t>5 mins</a:t>
            </a:r>
          </a:p>
        </p:txBody>
      </p:sp>
      <p:sp>
        <p:nvSpPr>
          <p:cNvPr id="4" name="Slide Number Placeholder 3">
            <a:extLst>
              <a:ext uri="{FF2B5EF4-FFF2-40B4-BE49-F238E27FC236}">
                <a16:creationId xmlns:a16="http://schemas.microsoft.com/office/drawing/2014/main" id="{B602CE84-3315-59CA-C68D-7D81BFFA904F}"/>
              </a:ext>
            </a:extLst>
          </p:cNvPr>
          <p:cNvSpPr>
            <a:spLocks noGrp="1"/>
          </p:cNvSpPr>
          <p:nvPr>
            <p:ph type="sldNum" sz="quarter" idx="5"/>
          </p:nvPr>
        </p:nvSpPr>
        <p:spPr/>
        <p:txBody>
          <a:bodyPr/>
          <a:lstStyle/>
          <a:p>
            <a:fld id="{841221E5-7225-48EB-A4EE-420E7BFCF705}" type="slidenum">
              <a:rPr lang="en-US" smtClean="0"/>
              <a:pPr/>
              <a:t>18</a:t>
            </a:fld>
            <a:endParaRPr lang="en-US"/>
          </a:p>
        </p:txBody>
      </p:sp>
    </p:spTree>
    <p:extLst>
      <p:ext uri="{BB962C8B-B14F-4D97-AF65-F5344CB8AC3E}">
        <p14:creationId xmlns:p14="http://schemas.microsoft.com/office/powerpoint/2010/main" val="2824632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4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So, if we remember the first part of our Organizing definition: Organizers identify, recruit and develop leadership – I want to give you three structures to consider.  As we move through these structures, keep track of where the power is and what your job would look like in each of these structures. </a:t>
            </a:r>
          </a:p>
        </p:txBody>
      </p:sp>
      <p:sp>
        <p:nvSpPr>
          <p:cNvPr id="434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25D966-59C2-4D99-B1BA-BC0144E3C5AB}" type="slidenum">
              <a:rPr lang="en-US" altLang="en-US" sz="1200"/>
              <a:pPr/>
              <a:t>19</a:t>
            </a:fld>
            <a:endParaRPr lang="en-US" altLang="en-US" sz="1200"/>
          </a:p>
        </p:txBody>
      </p:sp>
    </p:spTree>
    <p:extLst>
      <p:ext uri="{BB962C8B-B14F-4D97-AF65-F5344CB8AC3E}">
        <p14:creationId xmlns:p14="http://schemas.microsoft.com/office/powerpoint/2010/main" val="3438918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a:t>
            </a:r>
          </a:p>
          <a:p>
            <a:r>
              <a:rPr lang="en-US"/>
              <a:t>In the next slide, you will see three illustrations of leadership structures. </a:t>
            </a:r>
          </a:p>
          <a:p>
            <a:r>
              <a:rPr lang="en-US"/>
              <a:t>The lines represent relationship, resources, communication, and connectivity. The circles represent people with accountability, responsibility, and knowledge. Pay attention to WHERE the connections flow and fail, and where it is critical.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20</a:t>
            </a:fld>
            <a:endParaRPr lang="en-US"/>
          </a:p>
        </p:txBody>
      </p:sp>
    </p:spTree>
    <p:extLst>
      <p:ext uri="{BB962C8B-B14F-4D97-AF65-F5344CB8AC3E}">
        <p14:creationId xmlns:p14="http://schemas.microsoft.com/office/powerpoint/2010/main" val="13153069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21</a:t>
            </a:fld>
            <a:endParaRPr lang="en-US"/>
          </a:p>
        </p:txBody>
      </p:sp>
    </p:spTree>
    <p:extLst>
      <p:ext uri="{BB962C8B-B14F-4D97-AF65-F5344CB8AC3E}">
        <p14:creationId xmlns:p14="http://schemas.microsoft.com/office/powerpoint/2010/main" val="2698769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take a look at the first model – the “I am the leader” or the Dependent model.   </a:t>
            </a:r>
          </a:p>
          <a:p>
            <a:r>
              <a:rPr lang="en-US"/>
              <a:t>In this slide- There are sixty pins in this structure. If there is one leader, one kingpin, where is the weight?  Where is the power?  Is this a powerful or sustainable model? Who benefits from the resources? What happens if the kingpin is knocked out?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22</a:t>
            </a:fld>
            <a:endParaRPr lang="en-US"/>
          </a:p>
        </p:txBody>
      </p:sp>
    </p:spTree>
    <p:extLst>
      <p:ext uri="{BB962C8B-B14F-4D97-AF65-F5344CB8AC3E}">
        <p14:creationId xmlns:p14="http://schemas.microsoft.com/office/powerpoint/2010/main" val="1876754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take a look at another model – this is the “we are all leaders” or independent model.   </a:t>
            </a:r>
          </a:p>
          <a:p>
            <a:r>
              <a:rPr lang="en-US"/>
              <a:t>In this model – where is the weight?  Where is the power?  Is this a powerful or sustainable model – Who benefits from the resources?  Sometimes this also looks like the Whack a mole model (second slide)</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23</a:t>
            </a:fld>
            <a:endParaRPr lang="en-US"/>
          </a:p>
        </p:txBody>
      </p:sp>
    </p:spTree>
    <p:extLst>
      <p:ext uri="{BB962C8B-B14F-4D97-AF65-F5344CB8AC3E}">
        <p14:creationId xmlns:p14="http://schemas.microsoft.com/office/powerpoint/2010/main" val="2118791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24</a:t>
            </a:fld>
            <a:endParaRPr lang="en-US"/>
          </a:p>
        </p:txBody>
      </p:sp>
    </p:spTree>
    <p:extLst>
      <p:ext uri="{BB962C8B-B14F-4D97-AF65-F5344CB8AC3E}">
        <p14:creationId xmlns:p14="http://schemas.microsoft.com/office/powerpoint/2010/main" val="20463656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take a look at our last model – this is the “Interdependent Leadership” model.   </a:t>
            </a:r>
          </a:p>
          <a:p>
            <a:r>
              <a:rPr lang="en-US"/>
              <a:t>In this model – where is the weight?  Where is the power?  Is this a powerful or sustainable model – Who benefits from the resources?  </a:t>
            </a:r>
          </a:p>
          <a:p>
            <a:endParaRPr lang="en-US"/>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25</a:t>
            </a:fld>
            <a:endParaRPr lang="en-US"/>
          </a:p>
        </p:txBody>
      </p:sp>
    </p:spTree>
    <p:extLst>
      <p:ext uri="{BB962C8B-B14F-4D97-AF65-F5344CB8AC3E}">
        <p14:creationId xmlns:p14="http://schemas.microsoft.com/office/powerpoint/2010/main" val="3465331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Leaders who try to do everything for everyone set themselves up to be THE single point of power and when they leave the structure falls apart.  Leaders who ONLY work with “the already willing” only continue the status quo – to grow you have to continually reach out and include others – invite them to do something not simply come to something you have developed- Leaders who are organizing are constantly making room for new people and allowing them to lead – taking in new ideas  and building new work together. </a:t>
            </a:r>
          </a:p>
          <a:p>
            <a:endParaRPr lang="en-US"/>
          </a:p>
          <a:p>
            <a:r>
              <a:rPr lang="en-US"/>
              <a:t>In each of these models, who holds the accountability and responsibility is different.  </a:t>
            </a:r>
            <a:br>
              <a:rPr lang="en-US"/>
            </a:br>
            <a:r>
              <a:rPr lang="en-US"/>
              <a:t>Remember, we build the most power when the members are accountable to one another and are responsible for the actions necessary to build that power. </a:t>
            </a:r>
            <a:br>
              <a:rPr lang="en-US"/>
            </a:br>
            <a:r>
              <a:rPr lang="en-US"/>
              <a:t>If we hold the responsibility and are the only ones held accountable, the members are not building power to address the issues that are important.</a:t>
            </a:r>
          </a:p>
          <a:p>
            <a:endParaRPr lang="en-US"/>
          </a:p>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26</a:t>
            </a:fld>
            <a:endParaRPr lang="en-US"/>
          </a:p>
        </p:txBody>
      </p:sp>
    </p:spTree>
    <p:extLst>
      <p:ext uri="{BB962C8B-B14F-4D97-AF65-F5344CB8AC3E}">
        <p14:creationId xmlns:p14="http://schemas.microsoft.com/office/powerpoint/2010/main" val="1121224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some basic ideas, skills, and methods you need for this move</a:t>
            </a:r>
            <a:endParaRPr lang="en-US">
              <a:solidFill>
                <a:srgbClr val="444444"/>
              </a:solidFill>
            </a:endParaRPr>
          </a:p>
          <a:p>
            <a:r>
              <a:rPr lang="en-US"/>
              <a:t>Basic Skills  -- You need to know how to be </a:t>
            </a:r>
            <a:endParaRPr lang="en-US">
              <a:solidFill>
                <a:srgbClr val="444444"/>
              </a:solidFill>
            </a:endParaRPr>
          </a:p>
          <a:p>
            <a:r>
              <a:rPr lang="en-US"/>
              <a:t>Curious about others issues</a:t>
            </a:r>
            <a:endParaRPr lang="en-US">
              <a:solidFill>
                <a:srgbClr val="444444"/>
              </a:solidFill>
            </a:endParaRPr>
          </a:p>
          <a:p>
            <a:r>
              <a:rPr lang="en-US"/>
              <a:t> Asks Good Questions does not Tell Solutions</a:t>
            </a:r>
            <a:endParaRPr lang="en-US">
              <a:solidFill>
                <a:srgbClr val="444444"/>
              </a:solidFill>
            </a:endParaRPr>
          </a:p>
          <a:p>
            <a:r>
              <a:rPr lang="en-US"/>
              <a:t> Listen 80%- Talk 20%</a:t>
            </a:r>
            <a:endParaRPr lang="en-US">
              <a:solidFill>
                <a:srgbClr val="444444"/>
              </a:solidFill>
            </a:endParaRPr>
          </a:p>
          <a:p>
            <a:r>
              <a:rPr lang="en-US"/>
              <a:t> Be in a positive, public relationship with 75% of the members in your unit</a:t>
            </a:r>
          </a:p>
        </p:txBody>
      </p:sp>
      <p:sp>
        <p:nvSpPr>
          <p:cNvPr id="4" name="Slide Number Placeholder 3"/>
          <p:cNvSpPr>
            <a:spLocks noGrp="1"/>
          </p:cNvSpPr>
          <p:nvPr>
            <p:ph type="sldNum" sz="quarter" idx="5"/>
          </p:nvPr>
        </p:nvSpPr>
        <p:spPr/>
        <p:txBody>
          <a:bodyPr/>
          <a:lstStyle/>
          <a:p>
            <a:fld id="{841221E5-7225-48EB-A4EE-420E7BFCF705}" type="slidenum">
              <a:rPr lang="en-US" smtClean="0"/>
              <a:pPr/>
              <a:t>27</a:t>
            </a:fld>
            <a:endParaRPr lang="en-US"/>
          </a:p>
        </p:txBody>
      </p:sp>
    </p:spTree>
    <p:extLst>
      <p:ext uri="{BB962C8B-B14F-4D97-AF65-F5344CB8AC3E}">
        <p14:creationId xmlns:p14="http://schemas.microsoft.com/office/powerpoint/2010/main" val="13563559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Basic Methods to Learn to Use Consistently</a:t>
            </a:r>
            <a:endParaRPr lang="en-US">
              <a:solidFill>
                <a:srgbClr val="444444"/>
              </a:solidFill>
            </a:endParaRPr>
          </a:p>
          <a:p>
            <a:r>
              <a:rPr lang="en-US"/>
              <a:t>One on One’s</a:t>
            </a:r>
            <a:endParaRPr lang="en-US">
              <a:solidFill>
                <a:srgbClr val="444444"/>
              </a:solidFill>
            </a:endParaRPr>
          </a:p>
          <a:p>
            <a:r>
              <a:rPr lang="en-US"/>
              <a:t> Worksite Mapping</a:t>
            </a:r>
            <a:endParaRPr lang="en-US">
              <a:solidFill>
                <a:srgbClr val="444444"/>
              </a:solidFill>
            </a:endParaRPr>
          </a:p>
          <a:p>
            <a:r>
              <a:rPr lang="en-US"/>
              <a:t> Member Lists</a:t>
            </a:r>
            <a:endParaRPr lang="en-US">
              <a:solidFill>
                <a:srgbClr val="444444"/>
              </a:solidFill>
            </a:endParaRPr>
          </a:p>
          <a:p>
            <a:r>
              <a:rPr lang="en-US"/>
              <a:t> Data Collection</a:t>
            </a:r>
            <a:endParaRPr lang="en-US">
              <a:solidFill>
                <a:srgbClr val="444444"/>
              </a:solidFill>
            </a:endParaRPr>
          </a:p>
          <a:p>
            <a:r>
              <a:rPr lang="en-US"/>
              <a:t> Team Coaching</a:t>
            </a:r>
            <a:endParaRPr lang="en-US">
              <a:solidFill>
                <a:srgbClr val="444444"/>
              </a:solidFill>
            </a:endParaRPr>
          </a:p>
          <a:p>
            <a:endParaRPr lang="en-US">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28</a:t>
            </a:fld>
            <a:endParaRPr lang="en-US"/>
          </a:p>
        </p:txBody>
      </p:sp>
    </p:spTree>
    <p:extLst>
      <p:ext uri="{BB962C8B-B14F-4D97-AF65-F5344CB8AC3E}">
        <p14:creationId xmlns:p14="http://schemas.microsoft.com/office/powerpoint/2010/main" val="35365966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29</a:t>
            </a:fld>
            <a:endParaRPr lang="en-US"/>
          </a:p>
        </p:txBody>
      </p:sp>
    </p:spTree>
    <p:extLst>
      <p:ext uri="{BB962C8B-B14F-4D97-AF65-F5344CB8AC3E}">
        <p14:creationId xmlns:p14="http://schemas.microsoft.com/office/powerpoint/2010/main" val="33748495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30</a:t>
            </a:fld>
            <a:endParaRPr lang="en-US"/>
          </a:p>
        </p:txBody>
      </p:sp>
    </p:spTree>
    <p:extLst>
      <p:ext uri="{BB962C8B-B14F-4D97-AF65-F5344CB8AC3E}">
        <p14:creationId xmlns:p14="http://schemas.microsoft.com/office/powerpoint/2010/main" val="3387474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4 mins, no report out</a:t>
            </a:r>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31</a:t>
            </a:fld>
            <a:endParaRPr lang="en-US" altLang="en-US"/>
          </a:p>
        </p:txBody>
      </p:sp>
    </p:spTree>
    <p:extLst>
      <p:ext uri="{BB962C8B-B14F-4D97-AF65-F5344CB8AC3E}">
        <p14:creationId xmlns:p14="http://schemas.microsoft.com/office/powerpoint/2010/main" val="27778122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2BED3-CBB8-FE4E-B2C1-AEF301CAD109}"/>
            </a:ext>
          </a:extLst>
        </p:cNvPr>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9DCBEFC1-0BDA-7D05-6B9A-EF791E0CC4D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a:extLst>
              <a:ext uri="{FF2B5EF4-FFF2-40B4-BE49-F238E27FC236}">
                <a16:creationId xmlns:a16="http://schemas.microsoft.com/office/drawing/2014/main" id="{5813EF1C-61B6-CE68-3F13-F241E38039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While organizing can be defined a number of ways, for today this is the one we are going to use. </a:t>
            </a:r>
          </a:p>
          <a:p>
            <a:r>
              <a:rPr lang="en-US"/>
              <a:t>Organizing is identifying leaders and coordinating them into leadership teams; Building community and commitment around common goals; Building power from the resources of that community; Using that power strategically to make concrete change in the world. </a:t>
            </a:r>
          </a:p>
          <a:p>
            <a:endParaRPr lang="en-US"/>
          </a:p>
          <a:p>
            <a:r>
              <a:rPr lang="en-US" b="1"/>
              <a:t>Take 5 minutes with your table and identify words and phrases in this definition that stand out to you.</a:t>
            </a:r>
          </a:p>
          <a:p>
            <a:endParaRPr lang="en-US" altLang="en-US"/>
          </a:p>
        </p:txBody>
      </p:sp>
      <p:sp>
        <p:nvSpPr>
          <p:cNvPr id="124932" name="Slide Number Placeholder 3">
            <a:extLst>
              <a:ext uri="{FF2B5EF4-FFF2-40B4-BE49-F238E27FC236}">
                <a16:creationId xmlns:a16="http://schemas.microsoft.com/office/drawing/2014/main" id="{68BF24D1-EAC3-0943-7A62-E8492F6DCF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32</a:t>
            </a:fld>
            <a:endParaRPr lang="en-US" altLang="en-US"/>
          </a:p>
        </p:txBody>
      </p:sp>
    </p:spTree>
    <p:extLst>
      <p:ext uri="{BB962C8B-B14F-4D97-AF65-F5344CB8AC3E}">
        <p14:creationId xmlns:p14="http://schemas.microsoft.com/office/powerpoint/2010/main" val="1941181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CCC9A-5AC5-C1B5-5EFF-8CB8E7576D1B}"/>
            </a:ext>
          </a:extLst>
        </p:cNvPr>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8BE71398-38B3-2B0C-9F2F-102C225A4AA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a:extLst>
              <a:ext uri="{FF2B5EF4-FFF2-40B4-BE49-F238E27FC236}">
                <a16:creationId xmlns:a16="http://schemas.microsoft.com/office/drawing/2014/main" id="{E27C9DC0-7056-9F18-5668-B729AE7A5C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4 mins.</a:t>
            </a:r>
          </a:p>
          <a:p>
            <a:endParaRPr lang="en-US" altLang="en-US"/>
          </a:p>
        </p:txBody>
      </p:sp>
      <p:sp>
        <p:nvSpPr>
          <p:cNvPr id="124932" name="Slide Number Placeholder 3">
            <a:extLst>
              <a:ext uri="{FF2B5EF4-FFF2-40B4-BE49-F238E27FC236}">
                <a16:creationId xmlns:a16="http://schemas.microsoft.com/office/drawing/2014/main" id="{EE3983AD-EF60-222E-905F-CDFC9CA5C2A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33</a:t>
            </a:fld>
            <a:endParaRPr lang="en-US" altLang="en-US"/>
          </a:p>
        </p:txBody>
      </p:sp>
    </p:spTree>
    <p:extLst>
      <p:ext uri="{BB962C8B-B14F-4D97-AF65-F5344CB8AC3E}">
        <p14:creationId xmlns:p14="http://schemas.microsoft.com/office/powerpoint/2010/main" val="32001192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Grat</a:t>
            </a:r>
          </a:p>
        </p:txBody>
      </p:sp>
    </p:spTree>
    <p:extLst>
      <p:ext uri="{BB962C8B-B14F-4D97-AF65-F5344CB8AC3E}">
        <p14:creationId xmlns:p14="http://schemas.microsoft.com/office/powerpoint/2010/main" val="11526511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10 mins total</a:t>
            </a:r>
          </a:p>
          <a:p>
            <a:r>
              <a:rPr lang="en-US"/>
              <a:t>Take 4 minutes at your table to write down WHO is powerful – use full names not institutions. A</a:t>
            </a:r>
          </a:p>
          <a:p>
            <a:r>
              <a:rPr lang="en-US"/>
              <a:t>t the end of the four minutes facilitator asks tables to report out and a large group poster is made. Ask the room what do you think these people have in common? </a:t>
            </a:r>
          </a:p>
          <a:p>
            <a:r>
              <a:rPr lang="en-US" b="1"/>
              <a:t>Facilitator note -</a:t>
            </a:r>
            <a:r>
              <a:rPr lang="en-US"/>
              <a:t>  Take all ideas – affirm and lift up any ideas about getting others to act, having control of money, can enact decisions, etc. Then move to defining power and make connections from the content to the people on the list as appropriate.  (ex. President Trump might relate to the content about values affecting the way power is used)</a:t>
            </a:r>
          </a:p>
        </p:txBody>
      </p:sp>
      <p:sp>
        <p:nvSpPr>
          <p:cNvPr id="4" name="Slide Number Placeholder 3"/>
          <p:cNvSpPr>
            <a:spLocks noGrp="1"/>
          </p:cNvSpPr>
          <p:nvPr>
            <p:ph type="sldNum" sz="quarter" idx="5"/>
          </p:nvPr>
        </p:nvSpPr>
        <p:spPr/>
        <p:txBody>
          <a:bodyPr/>
          <a:lstStyle/>
          <a:p>
            <a:fld id="{841221E5-7225-48EB-A4EE-420E7BFCF705}" type="slidenum">
              <a:rPr lang="en-US" smtClean="0"/>
              <a:pPr/>
              <a:t>36</a:t>
            </a:fld>
            <a:endParaRPr lang="en-US"/>
          </a:p>
        </p:txBody>
      </p:sp>
    </p:spTree>
    <p:extLst>
      <p:ext uri="{BB962C8B-B14F-4D97-AF65-F5344CB8AC3E}">
        <p14:creationId xmlns:p14="http://schemas.microsoft.com/office/powerpoint/2010/main" val="22982852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t>Definition of power</a:t>
            </a:r>
          </a:p>
          <a:p>
            <a:pPr marL="171450" indent="-171450">
              <a:buFont typeface="Calibri"/>
              <a:buChar char="•"/>
            </a:pPr>
            <a:r>
              <a:rPr lang="en-US"/>
              <a:t>Power is the ability to create, control, and prevent change. </a:t>
            </a:r>
          </a:p>
          <a:p>
            <a:pPr marL="171450" indent="-171450">
              <a:buFont typeface="Calibri"/>
              <a:buChar char="•"/>
            </a:pPr>
            <a:r>
              <a:rPr lang="en-US"/>
              <a:t>Power is made up of organized people and organized resources</a:t>
            </a:r>
          </a:p>
          <a:p>
            <a:pPr marL="171450" indent="-171450">
              <a:buFont typeface="Calibri"/>
              <a:buChar char="•"/>
            </a:pPr>
            <a:r>
              <a:rPr lang="en-US"/>
              <a:t>Power is not static, it is either growing or waning.</a:t>
            </a:r>
          </a:p>
          <a:p>
            <a:endParaRPr lang="en-US"/>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36991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t>Power is neutral. Power is simply the ability to make change.  Society has biased our beliefs and feelings about who should have and how they should use power – but ultimately power is neutral – we bring all our feels and biases to that. </a:t>
            </a:r>
          </a:p>
          <a:p>
            <a:r>
              <a:rPr lang="en-US"/>
              <a:t>Our values affect the way we use power.  If we are in relationship with people with a certain set of values we would find it easier to risk our resources and personal agency to advance an agenda based on our shared values. Power of the people is always grounded in our values and relationships.</a:t>
            </a:r>
          </a:p>
          <a:p>
            <a:endParaRPr lang="en-US"/>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51500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highlight>
                  <a:srgbClr val="FFFFFF"/>
                </a:highlight>
              </a:rPr>
              <a:t>Truths About Building Power </a:t>
            </a:r>
          </a:p>
          <a:p>
            <a:r>
              <a:rPr lang="en-US">
                <a:highlight>
                  <a:srgbClr val="FFFFFF"/>
                </a:highlight>
              </a:rPr>
              <a:t>Power has to be consistently built or it is waning</a:t>
            </a:r>
          </a:p>
          <a:p>
            <a:r>
              <a:rPr lang="en-US">
                <a:highlight>
                  <a:srgbClr val="FFFFFF"/>
                </a:highlight>
              </a:rPr>
              <a:t>Not everyone wants us to have power and will actively work to take our power away  </a:t>
            </a:r>
          </a:p>
          <a:p>
            <a:r>
              <a:rPr lang="en-US">
                <a:highlight>
                  <a:srgbClr val="FFFFFF"/>
                </a:highlight>
              </a:rPr>
              <a:t>Public actions through shared vision, shared purpose, shared resources, shared risk, and unity is how we build power</a:t>
            </a:r>
          </a:p>
          <a:p>
            <a:r>
              <a:rPr lang="en-US">
                <a:highlight>
                  <a:srgbClr val="FFFFFF"/>
                </a:highlight>
              </a:rPr>
              <a:t>The bigger the win – the more power you need</a:t>
            </a:r>
          </a:p>
          <a:p>
            <a:r>
              <a:rPr lang="en-US">
                <a:highlight>
                  <a:srgbClr val="FFFFFF"/>
                </a:highlight>
              </a:rPr>
              <a:t>Building power requires leadership</a:t>
            </a:r>
          </a:p>
          <a:p>
            <a:pPr marL="0" lvl="0" indent="0" algn="l">
              <a:spcBef>
                <a:spcPts val="0"/>
              </a:spcBef>
              <a:spcAft>
                <a:spcPts val="0"/>
              </a:spcAft>
              <a:buNone/>
            </a:pPr>
            <a:endParaRPr lang="en-US">
              <a:highlight>
                <a:srgbClr val="FFFFFF"/>
              </a:highlight>
            </a:endParaRPr>
          </a:p>
          <a:p>
            <a:endParaRPr lang="en-US"/>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55503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t>We measure power by our ability to wage and win campaigns that bring concrete improvements to people’s lives and lead to social, racial, and economic justice.  </a:t>
            </a: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59551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Minutes – Defining Campaigns (Turn and Talk and Lecture)</a:t>
            </a:r>
          </a:p>
          <a:p>
            <a:r>
              <a:rPr lang="en-US"/>
              <a:t>Turn and talk to the person next to and say the first thing you think of when asked – What do think a campaign is?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41</a:t>
            </a:fld>
            <a:endParaRPr lang="en-US"/>
          </a:p>
        </p:txBody>
      </p:sp>
    </p:spTree>
    <p:extLst>
      <p:ext uri="{BB962C8B-B14F-4D97-AF65-F5344CB8AC3E}">
        <p14:creationId xmlns:p14="http://schemas.microsoft.com/office/powerpoint/2010/main" val="27379086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42</a:t>
            </a:fld>
            <a:endParaRPr lang="en-US"/>
          </a:p>
        </p:txBody>
      </p:sp>
    </p:spTree>
    <p:extLst>
      <p:ext uri="{BB962C8B-B14F-4D97-AF65-F5344CB8AC3E}">
        <p14:creationId xmlns:p14="http://schemas.microsoft.com/office/powerpoint/2010/main" val="5151809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43</a:t>
            </a:fld>
            <a:endParaRPr lang="en-US"/>
          </a:p>
        </p:txBody>
      </p:sp>
    </p:spTree>
    <p:extLst>
      <p:ext uri="{BB962C8B-B14F-4D97-AF65-F5344CB8AC3E}">
        <p14:creationId xmlns:p14="http://schemas.microsoft.com/office/powerpoint/2010/main" val="20926285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44</a:t>
            </a:fld>
            <a:endParaRPr lang="en-US"/>
          </a:p>
        </p:txBody>
      </p:sp>
    </p:spTree>
    <p:extLst>
      <p:ext uri="{BB962C8B-B14F-4D97-AF65-F5344CB8AC3E}">
        <p14:creationId xmlns:p14="http://schemas.microsoft.com/office/powerpoint/2010/main" val="24214099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45</a:t>
            </a:fld>
            <a:endParaRPr lang="en-US"/>
          </a:p>
        </p:txBody>
      </p:sp>
    </p:spTree>
    <p:extLst>
      <p:ext uri="{BB962C8B-B14F-4D97-AF65-F5344CB8AC3E}">
        <p14:creationId xmlns:p14="http://schemas.microsoft.com/office/powerpoint/2010/main" val="11610773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11:00 – 11:15</a:t>
            </a:r>
          </a:p>
          <a:p>
            <a:r>
              <a:rPr lang="en-US"/>
              <a:t>Plug campaign lab! $2500 grant to fund your campaigns and coaching! </a:t>
            </a:r>
          </a:p>
        </p:txBody>
      </p:sp>
      <p:sp>
        <p:nvSpPr>
          <p:cNvPr id="4" name="Slide Number Placeholder 3"/>
          <p:cNvSpPr>
            <a:spLocks noGrp="1"/>
          </p:cNvSpPr>
          <p:nvPr>
            <p:ph type="sldNum" sz="quarter" idx="5"/>
          </p:nvPr>
        </p:nvSpPr>
        <p:spPr/>
        <p:txBody>
          <a:bodyPr/>
          <a:lstStyle/>
          <a:p>
            <a:fld id="{841221E5-7225-48EB-A4EE-420E7BFCF705}" type="slidenum">
              <a:rPr lang="en-US" smtClean="0"/>
              <a:pPr/>
              <a:t>46</a:t>
            </a:fld>
            <a:endParaRPr lang="en-US"/>
          </a:p>
        </p:txBody>
      </p:sp>
    </p:spTree>
    <p:extLst>
      <p:ext uri="{BB962C8B-B14F-4D97-AF65-F5344CB8AC3E}">
        <p14:creationId xmlns:p14="http://schemas.microsoft.com/office/powerpoint/2010/main" val="5246170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a:t>Plug campaign lab! $2500 grant to fund your campaigns and coaching! </a:t>
            </a:r>
          </a:p>
          <a:p>
            <a:pPr marL="0" lvl="0" indent="0" algn="l">
              <a:spcBef>
                <a:spcPts val="0"/>
              </a:spcBef>
              <a:spcAft>
                <a:spcPts val="0"/>
              </a:spcAft>
              <a:buNone/>
            </a:pPr>
            <a:endParaRPr lang="en-US"/>
          </a:p>
        </p:txBody>
      </p:sp>
      <p:sp>
        <p:nvSpPr>
          <p:cNvPr id="96" name="Google Shape;9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BD756AD4-3AF0-E2B9-4891-04CA36DB949A}"/>
            </a:ext>
          </a:extLst>
        </p:cNvPr>
        <p:cNvGrpSpPr/>
        <p:nvPr/>
      </p:nvGrpSpPr>
      <p:grpSpPr>
        <a:xfrm>
          <a:off x="0" y="0"/>
          <a:ext cx="0" cy="0"/>
          <a:chOff x="0" y="0"/>
          <a:chExt cx="0" cy="0"/>
        </a:xfrm>
      </p:grpSpPr>
      <p:sp>
        <p:nvSpPr>
          <p:cNvPr id="158" name="Google Shape;158;p5:notes">
            <a:extLst>
              <a:ext uri="{FF2B5EF4-FFF2-40B4-BE49-F238E27FC236}">
                <a16:creationId xmlns:a16="http://schemas.microsoft.com/office/drawing/2014/main" id="{59509DE9-368D-073B-1852-E15CE376F3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t>There are six main parts to building a campaign. We are going to go through each- </a:t>
            </a:r>
          </a:p>
          <a:p>
            <a:r>
              <a:rPr lang="en-US"/>
              <a:t>Problem and Issue - The problem and issue is the spark! Why we are coming together, why we want a contract etc. </a:t>
            </a:r>
          </a:p>
          <a:p>
            <a:r>
              <a:rPr lang="en-US"/>
              <a:t>Power Analysis – What power do the decision makers have? Who has power over  them? What power do we have? </a:t>
            </a:r>
          </a:p>
          <a:p>
            <a:r>
              <a:rPr lang="en-US"/>
              <a:t>Target- Who has the power to make a change? Who is the PERSON who can make the change.</a:t>
            </a:r>
          </a:p>
          <a:p>
            <a:r>
              <a:rPr lang="en-US"/>
              <a:t>Demand - What needs to be changed? By when? By who? </a:t>
            </a:r>
          </a:p>
          <a:p>
            <a:r>
              <a:rPr lang="en-US"/>
              <a:t>Strategy and Tactics -How will we get our demands met? Who needs to be in the fight? </a:t>
            </a:r>
          </a:p>
          <a:p>
            <a:r>
              <a:rPr lang="en-US"/>
              <a:t>Escalation-Always plan to escalate. What happens when the target says no? Or doesn’t respond?</a:t>
            </a:r>
          </a:p>
          <a:p>
            <a:endParaRPr lang="en-US"/>
          </a:p>
          <a:p>
            <a:r>
              <a:rPr lang="en-US"/>
              <a:t>Prince- </a:t>
            </a:r>
          </a:p>
          <a:p>
            <a:r>
              <a:rPr lang="en-US"/>
              <a:t>Problem- needed out of his contract and rights to his music</a:t>
            </a:r>
          </a:p>
          <a:p>
            <a:r>
              <a:rPr lang="en-US"/>
              <a:t>Power analysis-</a:t>
            </a:r>
          </a:p>
          <a:p>
            <a:r>
              <a:rPr lang="en-US"/>
              <a:t>Target- Warner bros President</a:t>
            </a:r>
          </a:p>
          <a:p>
            <a:r>
              <a:rPr lang="en-US"/>
              <a:t>Demand- brake free from his contract/ own his own music</a:t>
            </a:r>
          </a:p>
          <a:p>
            <a:r>
              <a:rPr lang="en-US"/>
              <a:t>Strategy – get this done by publicly increasing pressure by hurting their pocketbook</a:t>
            </a:r>
          </a:p>
          <a:p>
            <a:r>
              <a:rPr lang="en-US"/>
              <a:t>Escalation- Name change- unpronounceable name (can't market)- You own the name but no the talent </a:t>
            </a:r>
          </a:p>
          <a:p>
            <a:r>
              <a:rPr lang="en-US"/>
              <a:t>"salve protest" across his cheek in performances</a:t>
            </a:r>
          </a:p>
          <a:p>
            <a:r>
              <a:rPr lang="en-US"/>
              <a:t>Flooding the market with his albums- compressing his contract timeline</a:t>
            </a:r>
          </a:p>
          <a:p>
            <a:r>
              <a:rPr lang="en-US"/>
              <a:t>Alternate </a:t>
            </a:r>
            <a:r>
              <a:rPr lang="en-US" err="1"/>
              <a:t>distrubution</a:t>
            </a:r>
            <a:r>
              <a:rPr lang="en-US"/>
              <a:t> channels – musician to fan pipeline, sold music toll free hotline, mail order and free in European newspapers</a:t>
            </a:r>
          </a:p>
        </p:txBody>
      </p:sp>
      <p:sp>
        <p:nvSpPr>
          <p:cNvPr id="159" name="Google Shape;159;p5:notes">
            <a:extLst>
              <a:ext uri="{FF2B5EF4-FFF2-40B4-BE49-F238E27FC236}">
                <a16:creationId xmlns:a16="http://schemas.microsoft.com/office/drawing/2014/main" id="{041A5229-EC45-8E56-A047-A65FE092C5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30254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Campaign plans, at their core, are simple. They should all have: on the slide</a:t>
            </a:r>
          </a:p>
          <a:p>
            <a:endParaRPr lang="en-US"/>
          </a:p>
          <a:p>
            <a:r>
              <a:rPr lang="en-US"/>
              <a:t>Remind folks: part of our work as leaders is to check in, look back and reflect. Benchmarks are a way to do that. Did we hit our benchmark? Is our strategy working? Are the current tactics we are using getting us to where we want to be? Are they building power? Are they moving the target? Do we need to pivot? Are we increasing our base? </a:t>
            </a:r>
          </a:p>
          <a:p>
            <a:r>
              <a:rPr lang="en-US"/>
              <a:t>Building a culture into our work and our plans of debrief/reflection and being nimble to adjust as needed helps keep us honest. Remember, the numbers tell us a story and checking them is important.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49</a:t>
            </a:fld>
            <a:endParaRPr lang="en-US"/>
          </a:p>
        </p:txBody>
      </p:sp>
    </p:spTree>
    <p:extLst>
      <p:ext uri="{BB962C8B-B14F-4D97-AF65-F5344CB8AC3E}">
        <p14:creationId xmlns:p14="http://schemas.microsoft.com/office/powerpoint/2010/main" val="25527676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Campaigns are Strategic </a:t>
            </a:r>
          </a:p>
          <a:p>
            <a:endParaRPr lang="en-US"/>
          </a:p>
          <a:p>
            <a:r>
              <a:rPr lang="en-US"/>
              <a:t>Strategy involves asking: </a:t>
            </a:r>
          </a:p>
          <a:p>
            <a:r>
              <a:rPr lang="en-US"/>
              <a:t>Who are my people (constituency)?  Prince- fans other artists</a:t>
            </a:r>
          </a:p>
          <a:p>
            <a:r>
              <a:rPr lang="en-US"/>
              <a:t>What change do they need? Own their own materials </a:t>
            </a:r>
          </a:p>
          <a:p>
            <a:r>
              <a:rPr lang="en-US"/>
              <a:t>How could they use their resources to build the power they need to achieve that change ?</a:t>
            </a:r>
          </a:p>
          <a:p>
            <a:r>
              <a:rPr lang="en-US"/>
              <a:t>Strategy is how to turn what you have” into “what you need” to get “what you want” - how to turn resources into power. </a:t>
            </a:r>
          </a:p>
          <a:p>
            <a:r>
              <a:rPr lang="en-US"/>
              <a:t>Strategy is an intentional plan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50</a:t>
            </a:fld>
            <a:endParaRPr lang="en-US"/>
          </a:p>
        </p:txBody>
      </p:sp>
    </p:spTree>
    <p:extLst>
      <p:ext uri="{BB962C8B-B14F-4D97-AF65-F5344CB8AC3E}">
        <p14:creationId xmlns:p14="http://schemas.microsoft.com/office/powerpoint/2010/main" val="1357625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POINTS Campaigns involve lots of people are member led and increase power and visibility of the union  </a:t>
            </a:r>
          </a:p>
        </p:txBody>
      </p:sp>
      <p:sp>
        <p:nvSpPr>
          <p:cNvPr id="4" name="Slide Number Placeholder 3"/>
          <p:cNvSpPr>
            <a:spLocks noGrp="1"/>
          </p:cNvSpPr>
          <p:nvPr>
            <p:ph type="sldNum" sz="quarter" idx="5"/>
          </p:nvPr>
        </p:nvSpPr>
        <p:spPr/>
        <p:txBody>
          <a:bodyPr/>
          <a:lstStyle/>
          <a:p>
            <a:fld id="{841221E5-7225-48EB-A4EE-420E7BFCF705}" type="slidenum">
              <a:rPr lang="en-US" smtClean="0"/>
              <a:pPr/>
              <a:t>51</a:t>
            </a:fld>
            <a:endParaRPr lang="en-US"/>
          </a:p>
        </p:txBody>
      </p:sp>
    </p:spTree>
    <p:extLst>
      <p:ext uri="{BB962C8B-B14F-4D97-AF65-F5344CB8AC3E}">
        <p14:creationId xmlns:p14="http://schemas.microsoft.com/office/powerpoint/2010/main" val="35951484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52</a:t>
            </a:fld>
            <a:endParaRPr lang="en-US"/>
          </a:p>
        </p:txBody>
      </p:sp>
    </p:spTree>
    <p:extLst>
      <p:ext uri="{BB962C8B-B14F-4D97-AF65-F5344CB8AC3E}">
        <p14:creationId xmlns:p14="http://schemas.microsoft.com/office/powerpoint/2010/main" val="33780033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a:t>10 Minutes PROBLEM , ISSUES  and Values</a:t>
            </a:r>
          </a:p>
          <a:p>
            <a:r>
              <a:rPr lang="en-US"/>
              <a:t>Campaigns start with issues that people have value-based solidarity around. </a:t>
            </a:r>
          </a:p>
          <a:p>
            <a:r>
              <a:rPr lang="en-US"/>
              <a:t>An issue is a slice of a workplace problem. </a:t>
            </a:r>
          </a:p>
          <a:p>
            <a:r>
              <a:rPr lang="en-US"/>
              <a:t>Often a problem can have different issues depending on the perspective of the people we are working with. </a:t>
            </a:r>
          </a:p>
          <a:p>
            <a:r>
              <a:rPr lang="en-US"/>
              <a:t>It is KEY to get enough input on what the issues are that make up the problem so that YOU do not drive the solution. </a:t>
            </a:r>
          </a:p>
          <a:p>
            <a:r>
              <a:rPr lang="en-US"/>
              <a:t>Investigating the issue is necessary but not sufficient – we also need to identify workers’ SHARED values – WHY is this an issue? WHY do you want to fix this?</a:t>
            </a:r>
          </a:p>
          <a:p>
            <a:pPr>
              <a:buSzPts val="1200"/>
              <a:buFont typeface="Calibri"/>
            </a:pPr>
            <a:endParaRPr lang="en-US"/>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53</a:t>
            </a:fld>
            <a:endParaRPr/>
          </a:p>
        </p:txBody>
      </p:sp>
    </p:spTree>
    <p:extLst>
      <p:ext uri="{BB962C8B-B14F-4D97-AF65-F5344CB8AC3E}">
        <p14:creationId xmlns:p14="http://schemas.microsoft.com/office/powerpoint/2010/main" val="18009783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6859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pPr>
            <a:r>
              <a:rPr lang="en-US"/>
              <a:t>I'm not a car guy but I can tell that the car has a problem and is blowing up.</a:t>
            </a:r>
          </a:p>
          <a:p>
            <a:pPr>
              <a:buSzPts val="1200"/>
            </a:pPr>
            <a:r>
              <a:rPr lang="en-US"/>
              <a:t>I am not sure what the issue is and I will have to work on figuring that out.</a:t>
            </a:r>
          </a:p>
          <a:p>
            <a:pPr>
              <a:buSzPts val="1200"/>
            </a:pPr>
            <a:endParaRPr lang="en-US"/>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55</a:t>
            </a:fld>
            <a:endParaRPr/>
          </a:p>
        </p:txBody>
      </p:sp>
    </p:spTree>
    <p:extLst>
      <p:ext uri="{BB962C8B-B14F-4D97-AF65-F5344CB8AC3E}">
        <p14:creationId xmlns:p14="http://schemas.microsoft.com/office/powerpoint/2010/main" val="24667816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B973C-E04F-50FF-70B6-0504C7CF92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DF3A2-63A9-D207-798D-D2FA6FD668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BD1327-9B94-FF4C-B576-3973E7EEC386}"/>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AC0895EB-0CF8-3B0A-762D-09607F88A33C}"/>
              </a:ext>
            </a:extLst>
          </p:cNvPr>
          <p:cNvSpPr>
            <a:spLocks noGrp="1"/>
          </p:cNvSpPr>
          <p:nvPr>
            <p:ph type="sldNum" sz="quarter" idx="5"/>
          </p:nvPr>
        </p:nvSpPr>
        <p:spPr/>
        <p:txBody>
          <a:bodyPr/>
          <a:lstStyle/>
          <a:p>
            <a:fld id="{841221E5-7225-48EB-A4EE-420E7BFCF705}" type="slidenum">
              <a:rPr lang="en-US" smtClean="0"/>
              <a:pPr/>
              <a:t>56</a:t>
            </a:fld>
            <a:endParaRPr lang="en-US"/>
          </a:p>
        </p:txBody>
      </p:sp>
    </p:spTree>
    <p:extLst>
      <p:ext uri="{BB962C8B-B14F-4D97-AF65-F5344CB8AC3E}">
        <p14:creationId xmlns:p14="http://schemas.microsoft.com/office/powerpoint/2010/main" val="12321376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Begin to Get to Values when we ask WHY? </a:t>
            </a:r>
          </a:p>
          <a:p>
            <a:r>
              <a:rPr lang="en-US"/>
              <a:t>VALUES are</a:t>
            </a:r>
          </a:p>
          <a:p>
            <a:r>
              <a:rPr lang="en-US"/>
              <a:t>Values are deeply-held beliefs that shape who you are.</a:t>
            </a:r>
          </a:p>
          <a:p>
            <a:r>
              <a:rPr lang="en-US"/>
              <a:t>Ideally, Unions advance the welfare of all workers.  </a:t>
            </a:r>
          </a:p>
          <a:p>
            <a:r>
              <a:rPr lang="en-US"/>
              <a:t>They are based on the universal ideal of human rights, the idea of justice, progress, and betterment of self and of society.  </a:t>
            </a:r>
          </a:p>
          <a:p>
            <a:r>
              <a:rPr lang="en-US"/>
              <a:t>Through shared values, workers build solidarity and commit to active participation in the labor movement. </a:t>
            </a:r>
          </a:p>
          <a:p>
            <a:r>
              <a:rPr lang="en-US"/>
              <a:t>Shared values transform individual members into part of something larger than themselves.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57</a:t>
            </a:fld>
            <a:endParaRPr lang="en-US"/>
          </a:p>
        </p:txBody>
      </p:sp>
    </p:spTree>
    <p:extLst>
      <p:ext uri="{BB962C8B-B14F-4D97-AF65-F5344CB8AC3E}">
        <p14:creationId xmlns:p14="http://schemas.microsoft.com/office/powerpoint/2010/main" val="33365454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to Link Issues and Values – The Organizing Conversation Magic</a:t>
            </a:r>
          </a:p>
          <a:p>
            <a:r>
              <a:rPr lang="en-US"/>
              <a:t>You might ask, Do you want to fix this problem? Which of these do you think you can fix?  Which one matters the most to you?  Why does it Matter? </a:t>
            </a:r>
          </a:p>
          <a:p>
            <a:r>
              <a:rPr lang="en-US"/>
              <a:t>The radiator hose is something that my friend and I can fix and it matters to me because I can afford to fix it.    </a:t>
            </a:r>
          </a:p>
          <a:p>
            <a:r>
              <a:rPr lang="en-US"/>
              <a:t>The radiator hose will be fixed by putting a new fitting on it.  Is an issue that allows me to see the solution.  </a:t>
            </a:r>
          </a:p>
          <a:p>
            <a:r>
              <a:rPr lang="en-US"/>
              <a:t>We can get to values by asking how do you feel about your car being a piece of junk? Do you think others feel the same way about cars that are pieces of junk? Why do you want to fix this problem?  </a:t>
            </a:r>
          </a:p>
          <a:p>
            <a:r>
              <a:rPr lang="en-US"/>
              <a:t>We deserve safe and reliable transportation </a:t>
            </a:r>
          </a:p>
          <a:p>
            <a:r>
              <a:rPr lang="en-US"/>
              <a:t>We deserve access to affordable and quality car parts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58</a:t>
            </a:fld>
            <a:endParaRPr lang="en-US"/>
          </a:p>
        </p:txBody>
      </p:sp>
    </p:spTree>
    <p:extLst>
      <p:ext uri="{BB962C8B-B14F-4D97-AF65-F5344CB8AC3E}">
        <p14:creationId xmlns:p14="http://schemas.microsoft.com/office/powerpoint/2010/main" val="5102341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60</a:t>
            </a:fld>
            <a:endParaRPr/>
          </a:p>
        </p:txBody>
      </p:sp>
    </p:spTree>
    <p:extLst>
      <p:ext uri="{BB962C8B-B14F-4D97-AF65-F5344CB8AC3E}">
        <p14:creationId xmlns:p14="http://schemas.microsoft.com/office/powerpoint/2010/main" val="42005658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20 mins </a:t>
            </a:r>
          </a:p>
          <a:p>
            <a:r>
              <a:rPr lang="en-US">
                <a:latin typeface="Calibri"/>
                <a:ea typeface="Calibri"/>
                <a:cs typeface="Calibri"/>
              </a:rPr>
              <a:t>End at 11:45?</a:t>
            </a:r>
          </a:p>
        </p:txBody>
      </p:sp>
      <p:sp>
        <p:nvSpPr>
          <p:cNvPr id="4" name="Slide Number Placeholder 3"/>
          <p:cNvSpPr>
            <a:spLocks noGrp="1"/>
          </p:cNvSpPr>
          <p:nvPr>
            <p:ph type="sldNum" sz="quarter" idx="5"/>
          </p:nvPr>
        </p:nvSpPr>
        <p:spPr/>
        <p:txBody>
          <a:bodyPr/>
          <a:lstStyle/>
          <a:p>
            <a:fld id="{841221E5-7225-48EB-A4EE-420E7BFCF705}" type="slidenum">
              <a:rPr lang="en-US" smtClean="0"/>
              <a:pPr/>
              <a:t>61</a:t>
            </a:fld>
            <a:endParaRPr lang="en-US"/>
          </a:p>
        </p:txBody>
      </p:sp>
    </p:spTree>
    <p:extLst>
      <p:ext uri="{BB962C8B-B14F-4D97-AF65-F5344CB8AC3E}">
        <p14:creationId xmlns:p14="http://schemas.microsoft.com/office/powerpoint/2010/main" val="15096645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63</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64</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1:00 – 1:20</a:t>
            </a:r>
          </a:p>
        </p:txBody>
      </p:sp>
      <p:sp>
        <p:nvSpPr>
          <p:cNvPr id="4" name="Slide Number Placeholder 3"/>
          <p:cNvSpPr>
            <a:spLocks noGrp="1"/>
          </p:cNvSpPr>
          <p:nvPr>
            <p:ph type="sldNum" sz="quarter" idx="5"/>
          </p:nvPr>
        </p:nvSpPr>
        <p:spPr/>
        <p:txBody>
          <a:bodyPr/>
          <a:lstStyle/>
          <a:p>
            <a:fld id="{841221E5-7225-48EB-A4EE-420E7BFCF705}" type="slidenum">
              <a:rPr lang="en-US" smtClean="0"/>
              <a:pPr/>
              <a:t>68</a:t>
            </a:fld>
            <a:endParaRPr lang="en-US"/>
          </a:p>
        </p:txBody>
      </p:sp>
    </p:spTree>
    <p:extLst>
      <p:ext uri="{BB962C8B-B14F-4D97-AF65-F5344CB8AC3E}">
        <p14:creationId xmlns:p14="http://schemas.microsoft.com/office/powerpoint/2010/main" val="32382614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a:extLst>
            <a:ext uri="{FF2B5EF4-FFF2-40B4-BE49-F238E27FC236}">
              <a16:creationId xmlns:a16="http://schemas.microsoft.com/office/drawing/2014/main" id="{9FEAE701-E793-3DB5-C9F2-3A1AA9CA8D03}"/>
            </a:ext>
          </a:extLst>
        </p:cNvPr>
        <p:cNvGrpSpPr/>
        <p:nvPr/>
      </p:nvGrpSpPr>
      <p:grpSpPr>
        <a:xfrm>
          <a:off x="0" y="0"/>
          <a:ext cx="0" cy="0"/>
          <a:chOff x="0" y="0"/>
          <a:chExt cx="0" cy="0"/>
        </a:xfrm>
      </p:grpSpPr>
      <p:sp>
        <p:nvSpPr>
          <p:cNvPr id="251" name="Google Shape;251;p17:notes">
            <a:extLst>
              <a:ext uri="{FF2B5EF4-FFF2-40B4-BE49-F238E27FC236}">
                <a16:creationId xmlns:a16="http://schemas.microsoft.com/office/drawing/2014/main" id="{F7DFC0C8-4FB2-31F0-82E7-A3F88857C94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7:notes">
            <a:extLst>
              <a:ext uri="{FF2B5EF4-FFF2-40B4-BE49-F238E27FC236}">
                <a16:creationId xmlns:a16="http://schemas.microsoft.com/office/drawing/2014/main" id="{F6F6F135-20C3-CC97-F56E-94743390A1B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a:t>Ask group: Who has an idea of what we mean by a target in the context of a campaign? </a:t>
            </a:r>
          </a:p>
        </p:txBody>
      </p:sp>
      <p:sp>
        <p:nvSpPr>
          <p:cNvPr id="253" name="Google Shape;253;p17:notes">
            <a:extLst>
              <a:ext uri="{FF2B5EF4-FFF2-40B4-BE49-F238E27FC236}">
                <a16:creationId xmlns:a16="http://schemas.microsoft.com/office/drawing/2014/main" id="{574A26EE-E54B-1969-1885-586DC3380210}"/>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69</a:t>
            </a:fld>
            <a:endParaRPr/>
          </a:p>
        </p:txBody>
      </p:sp>
    </p:spTree>
    <p:extLst>
      <p:ext uri="{BB962C8B-B14F-4D97-AF65-F5344CB8AC3E}">
        <p14:creationId xmlns:p14="http://schemas.microsoft.com/office/powerpoint/2010/main" val="27654374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lang="en-US"/>
          </a:p>
          <a:p>
            <a:r>
              <a:rPr lang="en-US"/>
              <a:t>A target is the person who can make the decision to give you what you want. The target is the person who can meet your demands. We need to be very specific in identifying the target. A target is not an organization or a committee. A target is a person with a face, name, and an address. </a:t>
            </a:r>
          </a:p>
          <a:p>
            <a:r>
              <a:rPr lang="en-US"/>
              <a:t>WHO HAS THE POWER TO BRING A VOTE TO THE BOARD OF ED</a:t>
            </a:r>
          </a:p>
          <a:p>
            <a:r>
              <a:rPr lang="en-US"/>
              <a:t>WHO IS THE SWING VOTE –WHO IS THE KEY PERSON</a:t>
            </a:r>
          </a:p>
          <a:p>
            <a:endParaRPr lang="en-US"/>
          </a:p>
          <a:p>
            <a:r>
              <a:rPr lang="en-US"/>
              <a:t>Prince- President of Warner brothers </a:t>
            </a:r>
          </a:p>
          <a:p>
            <a:pPr>
              <a:buSzPts val="1200"/>
              <a:buFont typeface="Calibri"/>
            </a:pPr>
            <a:endParaRPr lang="en-US"/>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70</a:t>
            </a:fld>
            <a:endParaRPr/>
          </a:p>
        </p:txBody>
      </p:sp>
    </p:spTree>
    <p:extLst>
      <p:ext uri="{BB962C8B-B14F-4D97-AF65-F5344CB8AC3E}">
        <p14:creationId xmlns:p14="http://schemas.microsoft.com/office/powerpoint/2010/main" val="18410639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Understanding OUR values that are connected to our issues can help us to analyze the target. </a:t>
            </a:r>
          </a:p>
          <a:p>
            <a:endParaRPr lang="en-US"/>
          </a:p>
          <a:p>
            <a:r>
              <a:rPr lang="en-US"/>
              <a:t>Prince – Money, loss of money</a:t>
            </a:r>
          </a:p>
        </p:txBody>
      </p:sp>
      <p:sp>
        <p:nvSpPr>
          <p:cNvPr id="4" name="Slide Number Placeholder 3"/>
          <p:cNvSpPr>
            <a:spLocks noGrp="1"/>
          </p:cNvSpPr>
          <p:nvPr>
            <p:ph type="sldNum" sz="quarter" idx="5"/>
          </p:nvPr>
        </p:nvSpPr>
        <p:spPr/>
        <p:txBody>
          <a:bodyPr/>
          <a:lstStyle/>
          <a:p>
            <a:fld id="{841221E5-7225-48EB-A4EE-420E7BFCF705}" type="slidenum">
              <a:rPr lang="en-US" smtClean="0"/>
              <a:pPr/>
              <a:t>71</a:t>
            </a:fld>
            <a:endParaRPr lang="en-US"/>
          </a:p>
        </p:txBody>
      </p:sp>
    </p:spTree>
    <p:extLst>
      <p:ext uri="{BB962C8B-B14F-4D97-AF65-F5344CB8AC3E}">
        <p14:creationId xmlns:p14="http://schemas.microsoft.com/office/powerpoint/2010/main" val="41537412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is key to remember that just as you and your members have values and relationships that cause you to act – </a:t>
            </a:r>
          </a:p>
          <a:p>
            <a:endParaRPr lang="en-US"/>
          </a:p>
          <a:p>
            <a:r>
              <a:rPr lang="en-US"/>
              <a:t>Targets do to and you have to understand these.  Let’s look at an analysis that is helpful in designing campaigns. </a:t>
            </a:r>
          </a:p>
          <a:p>
            <a:r>
              <a:rPr lang="en-US"/>
              <a:t>Relationships: </a:t>
            </a:r>
          </a:p>
          <a:p>
            <a:endParaRPr lang="en-US"/>
          </a:p>
          <a:p>
            <a:r>
              <a:rPr lang="en-US"/>
              <a:t>What relationships does the target have? School board members - community</a:t>
            </a:r>
          </a:p>
          <a:p>
            <a:r>
              <a:rPr lang="en-US"/>
              <a:t>Who influences the target? </a:t>
            </a:r>
          </a:p>
          <a:p>
            <a:r>
              <a:rPr lang="en-US"/>
              <a:t>Who are the target’s allies and opponents? </a:t>
            </a:r>
          </a:p>
          <a:p>
            <a:r>
              <a:rPr lang="en-US"/>
              <a:t>To whom is the target accountable? (Is the target elected or appointed?)</a:t>
            </a:r>
          </a:p>
          <a:p>
            <a:r>
              <a:rPr lang="en-US"/>
              <a:t>Who’s the target’s base of support?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72</a:t>
            </a:fld>
            <a:endParaRPr lang="en-US"/>
          </a:p>
        </p:txBody>
      </p:sp>
    </p:spTree>
    <p:extLst>
      <p:ext uri="{BB962C8B-B14F-4D97-AF65-F5344CB8AC3E}">
        <p14:creationId xmlns:p14="http://schemas.microsoft.com/office/powerpoint/2010/main" val="33211927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Remember, self-interest is how the values look like in the world. What are the ways that the target wants to make their values real in the world?</a:t>
            </a:r>
          </a:p>
          <a:p>
            <a:r>
              <a:rPr lang="en-US"/>
              <a:t>What are the target’s goals? </a:t>
            </a:r>
          </a:p>
          <a:p>
            <a:r>
              <a:rPr lang="en-US"/>
              <a:t>What does the target care about?</a:t>
            </a:r>
          </a:p>
          <a:p>
            <a:r>
              <a:rPr lang="en-US"/>
              <a:t>What motivates the target to act? </a:t>
            </a:r>
          </a:p>
          <a:p>
            <a:r>
              <a:rPr lang="en-US"/>
              <a:t>Possible examples: maximize profits, cut costs, weaken unions, have good public image, get re-elected, </a:t>
            </a:r>
            <a:r>
              <a:rPr lang="en-US" err="1"/>
              <a:t>etc</a:t>
            </a:r>
            <a:endParaRPr lang="en-US"/>
          </a:p>
          <a:p>
            <a:endParaRPr lang="en-US">
              <a:latin typeface="Calibri"/>
              <a:ea typeface="Calibri"/>
              <a:cs typeface="Calibri"/>
            </a:endParaRPr>
          </a:p>
          <a:p>
            <a:r>
              <a:rPr lang="en-US">
                <a:latin typeface="Calibri"/>
                <a:ea typeface="Calibri"/>
                <a:cs typeface="Calibri"/>
              </a:rPr>
              <a:t>Prince- making money and keeping him under contract= keep rights to his music</a:t>
            </a:r>
          </a:p>
        </p:txBody>
      </p:sp>
      <p:sp>
        <p:nvSpPr>
          <p:cNvPr id="4" name="Slide Number Placeholder 3"/>
          <p:cNvSpPr>
            <a:spLocks noGrp="1"/>
          </p:cNvSpPr>
          <p:nvPr>
            <p:ph type="sldNum" sz="quarter" idx="5"/>
          </p:nvPr>
        </p:nvSpPr>
        <p:spPr/>
        <p:txBody>
          <a:bodyPr/>
          <a:lstStyle/>
          <a:p>
            <a:fld id="{841221E5-7225-48EB-A4EE-420E7BFCF705}" type="slidenum">
              <a:rPr lang="en-US" smtClean="0"/>
              <a:pPr/>
              <a:t>73</a:t>
            </a:fld>
            <a:endParaRPr lang="en-US"/>
          </a:p>
        </p:txBody>
      </p:sp>
    </p:spTree>
    <p:extLst>
      <p:ext uri="{BB962C8B-B14F-4D97-AF65-F5344CB8AC3E}">
        <p14:creationId xmlns:p14="http://schemas.microsoft.com/office/powerpoint/2010/main" val="38991046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power does the target have and where does their power derive from? </a:t>
            </a:r>
          </a:p>
          <a:p>
            <a:r>
              <a:rPr lang="en-US"/>
              <a:t>How do they organize people? </a:t>
            </a:r>
          </a:p>
          <a:p>
            <a:r>
              <a:rPr lang="en-US"/>
              <a:t>How do they organize money and resources? </a:t>
            </a:r>
          </a:p>
          <a:p>
            <a:endParaRPr lang="en-US"/>
          </a:p>
          <a:p>
            <a:r>
              <a:rPr lang="en-US">
                <a:latin typeface="Calibri"/>
                <a:ea typeface="Calibri"/>
                <a:cs typeface="Calibri"/>
              </a:rPr>
              <a:t>Prince- record sales- money </a:t>
            </a:r>
          </a:p>
        </p:txBody>
      </p:sp>
      <p:sp>
        <p:nvSpPr>
          <p:cNvPr id="4" name="Slide Number Placeholder 3"/>
          <p:cNvSpPr>
            <a:spLocks noGrp="1"/>
          </p:cNvSpPr>
          <p:nvPr>
            <p:ph type="sldNum" sz="quarter" idx="5"/>
          </p:nvPr>
        </p:nvSpPr>
        <p:spPr/>
        <p:txBody>
          <a:bodyPr/>
          <a:lstStyle/>
          <a:p>
            <a:fld id="{841221E5-7225-48EB-A4EE-420E7BFCF705}" type="slidenum">
              <a:rPr lang="en-US" smtClean="0"/>
              <a:pPr/>
              <a:t>74</a:t>
            </a:fld>
            <a:endParaRPr lang="en-US"/>
          </a:p>
        </p:txBody>
      </p:sp>
    </p:spTree>
    <p:extLst>
      <p:ext uri="{BB962C8B-B14F-4D97-AF65-F5344CB8AC3E}">
        <p14:creationId xmlns:p14="http://schemas.microsoft.com/office/powerpoint/2010/main" val="32716991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pPr>
            <a:r>
              <a:rPr lang="en-US"/>
              <a:t>10 mins</a:t>
            </a: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75</a:t>
            </a:fld>
            <a:endParaRPr/>
          </a:p>
        </p:txBody>
      </p:sp>
    </p:spTree>
    <p:extLst>
      <p:ext uri="{BB962C8B-B14F-4D97-AF65-F5344CB8AC3E}">
        <p14:creationId xmlns:p14="http://schemas.microsoft.com/office/powerpoint/2010/main" val="31810560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3" name="Google Shape;253;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77</a:t>
            </a:fld>
            <a:endParaRPr/>
          </a:p>
        </p:txBody>
      </p:sp>
    </p:spTree>
    <p:extLst>
      <p:ext uri="{BB962C8B-B14F-4D97-AF65-F5344CB8AC3E}">
        <p14:creationId xmlns:p14="http://schemas.microsoft.com/office/powerpoint/2010/main" val="257458258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a:t>The demand should have the 3 components: the target, the action, and the harm or impact.</a:t>
            </a: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78</a:t>
            </a:fld>
            <a:endParaRPr/>
          </a:p>
        </p:txBody>
      </p:sp>
    </p:spTree>
    <p:extLst>
      <p:ext uri="{BB962C8B-B14F-4D97-AF65-F5344CB8AC3E}">
        <p14:creationId xmlns:p14="http://schemas.microsoft.com/office/powerpoint/2010/main" val="30017231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a:t>The demand is usually the first thing that your supporters or potential supporters will hear about the campaign. This is why it is important to include the harm or impact, because it creates a moral crisis in the listener and move them to act in support of the campaign.</a:t>
            </a:r>
          </a:p>
          <a:p>
            <a:endParaRPr lang="en-US"/>
          </a:p>
          <a:p>
            <a:r>
              <a:rPr lang="en-US"/>
              <a:t>Measurable </a:t>
            </a:r>
          </a:p>
          <a:p>
            <a:r>
              <a:rPr lang="en-US"/>
              <a:t>Achievable </a:t>
            </a:r>
          </a:p>
          <a:p>
            <a:r>
              <a:rPr lang="en-US"/>
              <a:t>The demand should be measurable in that we can clearly know whether the target takes the action in the demand or not</a:t>
            </a:r>
          </a:p>
          <a:p>
            <a:endParaRPr lang="en-US"/>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79</a:t>
            </a:fld>
            <a:endParaRPr/>
          </a:p>
        </p:txBody>
      </p:sp>
    </p:spTree>
    <p:extLst>
      <p:ext uri="{BB962C8B-B14F-4D97-AF65-F5344CB8AC3E}">
        <p14:creationId xmlns:p14="http://schemas.microsoft.com/office/powerpoint/2010/main" val="210709037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93" name="Google Shape;293;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extLst>
      <p:ext uri="{BB962C8B-B14F-4D97-AF65-F5344CB8AC3E}">
        <p14:creationId xmlns:p14="http://schemas.microsoft.com/office/powerpoint/2010/main" val="28738328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pPr>
            <a:r>
              <a:rPr lang="en-US"/>
              <a:t>5 mins</a:t>
            </a: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81</a:t>
            </a:fld>
            <a:endParaRPr/>
          </a:p>
        </p:txBody>
      </p:sp>
    </p:spTree>
    <p:extLst>
      <p:ext uri="{BB962C8B-B14F-4D97-AF65-F5344CB8AC3E}">
        <p14:creationId xmlns:p14="http://schemas.microsoft.com/office/powerpoint/2010/main" val="8145683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30 mins 1:20 -1:50</a:t>
            </a:r>
          </a:p>
        </p:txBody>
      </p:sp>
      <p:sp>
        <p:nvSpPr>
          <p:cNvPr id="4" name="Slide Number Placeholder 3"/>
          <p:cNvSpPr>
            <a:spLocks noGrp="1"/>
          </p:cNvSpPr>
          <p:nvPr>
            <p:ph type="sldNum" sz="quarter" idx="5"/>
          </p:nvPr>
        </p:nvSpPr>
        <p:spPr/>
        <p:txBody>
          <a:bodyPr/>
          <a:lstStyle/>
          <a:p>
            <a:fld id="{841221E5-7225-48EB-A4EE-420E7BFCF705}" type="slidenum">
              <a:rPr lang="en-US" smtClean="0"/>
              <a:pPr/>
              <a:t>83</a:t>
            </a:fld>
            <a:endParaRPr lang="en-US"/>
          </a:p>
        </p:txBody>
      </p:sp>
    </p:spTree>
    <p:extLst>
      <p:ext uri="{BB962C8B-B14F-4D97-AF65-F5344CB8AC3E}">
        <p14:creationId xmlns:p14="http://schemas.microsoft.com/office/powerpoint/2010/main" val="9359550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going to begin by learning a method Called Spectrum of Allies.  All of our campaigns CAN include a wide range of groups, but particularly in the campaigns we are thinking about that you will be part of, you MUST include others outside of your constituency.   </a:t>
            </a:r>
          </a:p>
          <a:p>
            <a:r>
              <a:rPr lang="en-US"/>
              <a:t> </a:t>
            </a:r>
          </a:p>
          <a:p>
            <a:r>
              <a:rPr lang="en-US"/>
              <a:t>These include a wide range of groups that can be put on a kind of spectrum, from those closest to the point of view of the advocates to those who actively oppose change. Draw a horizontal line to represent that. Those who advocate change are represented by a point at one end of the line (say, on the left), and the opponents by a point at the other end.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84</a:t>
            </a:fld>
            <a:endParaRPr lang="en-US"/>
          </a:p>
        </p:txBody>
      </p:sp>
    </p:spTree>
    <p:extLst>
      <p:ext uri="{BB962C8B-B14F-4D97-AF65-F5344CB8AC3E}">
        <p14:creationId xmlns:p14="http://schemas.microsoft.com/office/powerpoint/2010/main" val="105896469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217C2-BAEB-5CAD-D53F-FBBC0EF09A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4B450-0490-AB60-12B2-E2A80D560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A2F482-A5E3-72D2-1737-E0AA1F5A978D}"/>
              </a:ext>
            </a:extLst>
          </p:cNvPr>
          <p:cNvSpPr>
            <a:spLocks noGrp="1"/>
          </p:cNvSpPr>
          <p:nvPr>
            <p:ph type="body" idx="1"/>
          </p:nvPr>
        </p:nvSpPr>
        <p:spPr/>
        <p:txBody>
          <a:bodyPr/>
          <a:lstStyle/>
          <a:p>
            <a:r>
              <a:rPr lang="en-US"/>
              <a:t>Begin by asking, who might be inclined to be most supportive, least supportive, or neutral. Some examples of groups: ‘unions?’, ‘poor  people’s groups?’, ‘business community?’. In your teams, identify these (AND WHY) and put them on your spectrum on the spectrum, and write them into the ‘pie’. Be as specific as possible – names, make them up to match the vignettes you are working with. Identify why people are placed where you placed them.   </a:t>
            </a:r>
          </a:p>
          <a:p>
            <a:endParaRPr lang="en-US"/>
          </a:p>
        </p:txBody>
      </p:sp>
      <p:sp>
        <p:nvSpPr>
          <p:cNvPr id="4" name="Slide Number Placeholder 3">
            <a:extLst>
              <a:ext uri="{FF2B5EF4-FFF2-40B4-BE49-F238E27FC236}">
                <a16:creationId xmlns:a16="http://schemas.microsoft.com/office/drawing/2014/main" id="{AECD9CB5-6009-C92D-11D8-2EB75B82144D}"/>
              </a:ext>
            </a:extLst>
          </p:cNvPr>
          <p:cNvSpPr>
            <a:spLocks noGrp="1"/>
          </p:cNvSpPr>
          <p:nvPr>
            <p:ph type="sldNum" sz="quarter" idx="10"/>
          </p:nvPr>
        </p:nvSpPr>
        <p:spPr/>
        <p:txBody>
          <a:bodyPr/>
          <a:lstStyle/>
          <a:p>
            <a:fld id="{1CC8B027-1C21-437D-86A8-7A2B68AE7117}" type="slidenum">
              <a:rPr lang="en-US" smtClean="0"/>
              <a:t>85</a:t>
            </a:fld>
            <a:endParaRPr lang="en-US"/>
          </a:p>
        </p:txBody>
      </p:sp>
    </p:spTree>
    <p:extLst>
      <p:ext uri="{BB962C8B-B14F-4D97-AF65-F5344CB8AC3E}">
        <p14:creationId xmlns:p14="http://schemas.microsoft.com/office/powerpoint/2010/main" val="71887698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a little share out – as the facilitator, focus on the sharing of why the teams placed certain people in certain places. </a:t>
            </a:r>
          </a:p>
        </p:txBody>
      </p:sp>
      <p:sp>
        <p:nvSpPr>
          <p:cNvPr id="4" name="Slide Number Placeholder 3"/>
          <p:cNvSpPr>
            <a:spLocks noGrp="1"/>
          </p:cNvSpPr>
          <p:nvPr>
            <p:ph type="sldNum" sz="quarter" idx="10"/>
          </p:nvPr>
        </p:nvSpPr>
        <p:spPr/>
        <p:txBody>
          <a:bodyPr/>
          <a:lstStyle/>
          <a:p>
            <a:fld id="{1CC8B027-1C21-437D-86A8-7A2B68AE7117}" type="slidenum">
              <a:rPr lang="en-US" smtClean="0"/>
              <a:t>86</a:t>
            </a:fld>
            <a:endParaRPr lang="en-US"/>
          </a:p>
        </p:txBody>
      </p:sp>
    </p:spTree>
    <p:extLst>
      <p:ext uri="{BB962C8B-B14F-4D97-AF65-F5344CB8AC3E}">
        <p14:creationId xmlns:p14="http://schemas.microsoft.com/office/powerpoint/2010/main" val="30716816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Focusing only on the opposition leads to becoming disheartened or cynical, which means you ignore potential allies and support.  Focusing only on how to convince the important power-holder who is against you leads to ignoring all of the potential support you could build that could overpower her opposition</a:t>
            </a:r>
          </a:p>
          <a:p>
            <a:endParaRPr lang="en-US"/>
          </a:p>
          <a:p>
            <a:r>
              <a:rPr lang="en-US"/>
              <a:t>Focusing only on active allies leads to being an isolated interest-group, which also means you ignore potential allies and support Always doing events with the same group of individuals or organizations isolates you from creative, powerful community-building that can</a:t>
            </a:r>
          </a:p>
          <a:p>
            <a:r>
              <a:rPr lang="en-US"/>
              <a:t>arise from new alliances and partnerships </a:t>
            </a:r>
          </a:p>
          <a:p>
            <a:endParaRPr lang="en-US"/>
          </a:p>
          <a:p>
            <a:r>
              <a:rPr lang="en-US"/>
              <a:t>Generalizing about whole groups of people risks misunderstanding the nuances of communities If you think about "students" as an entire group, you ignore the huge number of different groups &amp; organizations (potential allies!) that exist in a student community</a:t>
            </a:r>
          </a:p>
          <a:p>
            <a:endParaRPr lang="en-US"/>
          </a:p>
          <a:p>
            <a:r>
              <a:rPr lang="en-US"/>
              <a:t>DO focus on passive allies. These are folks who know or care</a:t>
            </a:r>
          </a:p>
          <a:p>
            <a:r>
              <a:rPr lang="en-US"/>
              <a:t>about what you’re up to, but aren’t doing anything about it! Give them a chance to participate and build power with you.</a:t>
            </a:r>
          </a:p>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87</a:t>
            </a:fld>
            <a:endParaRPr lang="en-US"/>
          </a:p>
        </p:txBody>
      </p:sp>
    </p:spTree>
    <p:extLst>
      <p:ext uri="{BB962C8B-B14F-4D97-AF65-F5344CB8AC3E}">
        <p14:creationId xmlns:p14="http://schemas.microsoft.com/office/powerpoint/2010/main" val="33441753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Develop a convincing argument or values-based narrative that will appeal to each wedge. </a:t>
            </a:r>
          </a:p>
          <a:p>
            <a:r>
              <a:rPr lang="en-US"/>
              <a:t>Design one small achievable ask to engage one individual from that wedge to move closer to you.</a:t>
            </a:r>
          </a:p>
          <a:p>
            <a:r>
              <a:rPr lang="en-US">
                <a:latin typeface="Euphemia"/>
                <a:ea typeface="Calibri"/>
                <a:cs typeface="Calibri"/>
              </a:rPr>
              <a:t>5mins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88</a:t>
            </a:fld>
            <a:endParaRPr lang="en-US"/>
          </a:p>
        </p:txBody>
      </p:sp>
    </p:spTree>
    <p:extLst>
      <p:ext uri="{BB962C8B-B14F-4D97-AF65-F5344CB8AC3E}">
        <p14:creationId xmlns:p14="http://schemas.microsoft.com/office/powerpoint/2010/main" val="228685333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mins</a:t>
            </a:r>
          </a:p>
        </p:txBody>
      </p:sp>
      <p:sp>
        <p:nvSpPr>
          <p:cNvPr id="4" name="Slide Number Placeholder 3"/>
          <p:cNvSpPr>
            <a:spLocks noGrp="1"/>
          </p:cNvSpPr>
          <p:nvPr>
            <p:ph type="sldNum" sz="quarter" idx="10"/>
          </p:nvPr>
        </p:nvSpPr>
        <p:spPr/>
        <p:txBody>
          <a:bodyPr/>
          <a:lstStyle/>
          <a:p>
            <a:fld id="{1CC8B027-1C21-437D-86A8-7A2B68AE7117}" type="slidenum">
              <a:rPr lang="en-US" smtClean="0"/>
              <a:t>89</a:t>
            </a:fld>
            <a:endParaRPr lang="en-US"/>
          </a:p>
        </p:txBody>
      </p:sp>
    </p:spTree>
    <p:extLst>
      <p:ext uri="{BB962C8B-B14F-4D97-AF65-F5344CB8AC3E}">
        <p14:creationId xmlns:p14="http://schemas.microsoft.com/office/powerpoint/2010/main" val="173091278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5 mins</a:t>
            </a:r>
          </a:p>
        </p:txBody>
      </p:sp>
      <p:sp>
        <p:nvSpPr>
          <p:cNvPr id="4" name="Slide Number Placeholder 3"/>
          <p:cNvSpPr>
            <a:spLocks noGrp="1"/>
          </p:cNvSpPr>
          <p:nvPr>
            <p:ph type="sldNum" sz="quarter" idx="5"/>
          </p:nvPr>
        </p:nvSpPr>
        <p:spPr/>
        <p:txBody>
          <a:bodyPr/>
          <a:lstStyle/>
          <a:p>
            <a:fld id="{841221E5-7225-48EB-A4EE-420E7BFCF705}" type="slidenum">
              <a:rPr lang="en-US" smtClean="0"/>
              <a:pPr/>
              <a:t>90</a:t>
            </a:fld>
            <a:endParaRPr lang="en-US"/>
          </a:p>
        </p:txBody>
      </p:sp>
    </p:spTree>
    <p:extLst>
      <p:ext uri="{BB962C8B-B14F-4D97-AF65-F5344CB8AC3E}">
        <p14:creationId xmlns:p14="http://schemas.microsoft.com/office/powerpoint/2010/main" val="289093398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we know where we are going, we have to plan how to get there.</a:t>
            </a:r>
          </a:p>
        </p:txBody>
      </p:sp>
      <p:sp>
        <p:nvSpPr>
          <p:cNvPr id="4" name="Slide Number Placeholder 3"/>
          <p:cNvSpPr>
            <a:spLocks noGrp="1"/>
          </p:cNvSpPr>
          <p:nvPr>
            <p:ph type="sldNum" sz="quarter" idx="5"/>
          </p:nvPr>
        </p:nvSpPr>
        <p:spPr/>
        <p:txBody>
          <a:bodyPr/>
          <a:lstStyle/>
          <a:p>
            <a:fld id="{841221E5-7225-48EB-A4EE-420E7BFCF705}" type="slidenum">
              <a:rPr lang="en-US" smtClean="0"/>
              <a:pPr/>
              <a:t>92</a:t>
            </a:fld>
            <a:endParaRPr lang="en-US"/>
          </a:p>
        </p:txBody>
      </p:sp>
    </p:spTree>
    <p:extLst>
      <p:ext uri="{BB962C8B-B14F-4D97-AF65-F5344CB8AC3E}">
        <p14:creationId xmlns:p14="http://schemas.microsoft.com/office/powerpoint/2010/main" val="36667973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94</a:t>
            </a:fld>
            <a:endParaRPr/>
          </a:p>
        </p:txBody>
      </p:sp>
    </p:spTree>
    <p:extLst>
      <p:ext uri="{BB962C8B-B14F-4D97-AF65-F5344CB8AC3E}">
        <p14:creationId xmlns:p14="http://schemas.microsoft.com/office/powerpoint/2010/main" val="148382826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95</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97</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pPr>
            <a:r>
              <a:rPr lang="en-US"/>
              <a:t>15 min</a:t>
            </a:r>
          </a:p>
        </p:txBody>
      </p:sp>
      <p:sp>
        <p:nvSpPr>
          <p:cNvPr id="362" name="Google Shape;36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99</a:t>
            </a:fld>
            <a:endParaRPr/>
          </a:p>
        </p:txBody>
      </p:sp>
    </p:spTree>
    <p:extLst>
      <p:ext uri="{BB962C8B-B14F-4D97-AF65-F5344CB8AC3E}">
        <p14:creationId xmlns:p14="http://schemas.microsoft.com/office/powerpoint/2010/main" val="10972856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414b17fea8_0_3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2414b17fea8_0_3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pPr>
            <a:r>
              <a:rPr lang="en-US"/>
              <a:t>15 mins</a:t>
            </a:r>
          </a:p>
        </p:txBody>
      </p:sp>
      <p:sp>
        <p:nvSpPr>
          <p:cNvPr id="378" name="Google Shape;378;g2414b17fea8_0_3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100</a:t>
            </a:fld>
            <a:endParaRPr/>
          </a:p>
        </p:txBody>
      </p:sp>
    </p:spTree>
    <p:extLst>
      <p:ext uri="{BB962C8B-B14F-4D97-AF65-F5344CB8AC3E}">
        <p14:creationId xmlns:p14="http://schemas.microsoft.com/office/powerpoint/2010/main" val="333659686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buFont typeface="Calibri"/>
            </a:pPr>
            <a:r>
              <a:rPr lang="en-US"/>
              <a:t>Chart paper around room with brief directions</a:t>
            </a:r>
          </a:p>
          <a:p>
            <a:pPr>
              <a:buSzPts val="1200"/>
              <a:buFont typeface="Calibri"/>
            </a:pPr>
            <a:r>
              <a:rPr lang="en-US"/>
              <a:t>Share out 10?</a:t>
            </a:r>
          </a:p>
        </p:txBody>
      </p:sp>
      <p:sp>
        <p:nvSpPr>
          <p:cNvPr id="370" name="Google Shape;370;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102</a:t>
            </a:fld>
            <a:endParaRPr/>
          </a:p>
        </p:txBody>
      </p:sp>
    </p:spTree>
    <p:extLst>
      <p:ext uri="{BB962C8B-B14F-4D97-AF65-F5344CB8AC3E}">
        <p14:creationId xmlns:p14="http://schemas.microsoft.com/office/powerpoint/2010/main" val="347695620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4BC1D-378B-A355-7A0C-C920FCA57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B1AC55-B3E4-C6B7-73FD-6047A78C88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82B41-A001-F89D-EEF2-4A23D4A35D71}"/>
              </a:ext>
            </a:extLst>
          </p:cNvPr>
          <p:cNvSpPr>
            <a:spLocks noGrp="1"/>
          </p:cNvSpPr>
          <p:nvPr>
            <p:ph type="body" idx="1"/>
          </p:nvPr>
        </p:nvSpPr>
        <p:spPr/>
        <p:txBody>
          <a:bodyPr/>
          <a:lstStyle/>
          <a:p>
            <a:r>
              <a:rPr lang="en-US">
                <a:latin typeface="Calibri"/>
                <a:ea typeface="Calibri"/>
                <a:cs typeface="Calibri"/>
              </a:rPr>
              <a:t>2:45 </a:t>
            </a:r>
          </a:p>
        </p:txBody>
      </p:sp>
      <p:sp>
        <p:nvSpPr>
          <p:cNvPr id="4" name="Slide Number Placeholder 3">
            <a:extLst>
              <a:ext uri="{FF2B5EF4-FFF2-40B4-BE49-F238E27FC236}">
                <a16:creationId xmlns:a16="http://schemas.microsoft.com/office/drawing/2014/main" id="{D91A6B83-3B57-3EFB-BAA2-33C773893293}"/>
              </a:ext>
            </a:extLst>
          </p:cNvPr>
          <p:cNvSpPr>
            <a:spLocks noGrp="1"/>
          </p:cNvSpPr>
          <p:nvPr>
            <p:ph type="sldNum" sz="quarter" idx="5"/>
          </p:nvPr>
        </p:nvSpPr>
        <p:spPr/>
        <p:txBody>
          <a:bodyPr/>
          <a:lstStyle/>
          <a:p>
            <a:fld id="{841221E5-7225-48EB-A4EE-420E7BFCF705}" type="slidenum">
              <a:rPr lang="en-US" smtClean="0"/>
              <a:pPr/>
              <a:t>103</a:t>
            </a:fld>
            <a:endParaRPr lang="en-US"/>
          </a:p>
        </p:txBody>
      </p:sp>
    </p:spTree>
    <p:extLst>
      <p:ext uri="{BB962C8B-B14F-4D97-AF65-F5344CB8AC3E}">
        <p14:creationId xmlns:p14="http://schemas.microsoft.com/office/powerpoint/2010/main" val="137141848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2:45 –3:15</a:t>
            </a:r>
          </a:p>
          <a:p>
            <a:r>
              <a:rPr lang="en-US"/>
              <a:t>Tactics are structure tests, and should come with a demand. We can’t just walk off the job, but not communicate why or what is needed to bring people back to work </a:t>
            </a:r>
            <a:endParaRPr lang="en-US">
              <a:solidFill>
                <a:srgbClr val="444444"/>
              </a:solidFill>
            </a:endParaRPr>
          </a:p>
          <a:p>
            <a:r>
              <a:rPr lang="en-US"/>
              <a:t>In the last section, we wanted to show that escalations can be fun, and creative. In this section we will be talking about more of the nitty gritty of escalations. </a:t>
            </a:r>
            <a:endParaRPr lang="en-US">
              <a:solidFill>
                <a:srgbClr val="444444"/>
              </a:solidFill>
              <a:latin typeface="Euphemia"/>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104</a:t>
            </a:fld>
            <a:endParaRPr lang="en-US"/>
          </a:p>
        </p:txBody>
      </p:sp>
    </p:spTree>
    <p:extLst>
      <p:ext uri="{BB962C8B-B14F-4D97-AF65-F5344CB8AC3E}">
        <p14:creationId xmlns:p14="http://schemas.microsoft.com/office/powerpoint/2010/main" val="35917864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lang="en-US"/>
          </a:p>
        </p:txBody>
      </p:sp>
      <p:sp>
        <p:nvSpPr>
          <p:cNvPr id="300" name="Google Shape;300;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105</a:t>
            </a:fld>
            <a:endParaRPr/>
          </a:p>
        </p:txBody>
      </p:sp>
    </p:spTree>
    <p:extLst>
      <p:ext uri="{BB962C8B-B14F-4D97-AF65-F5344CB8AC3E}">
        <p14:creationId xmlns:p14="http://schemas.microsoft.com/office/powerpoint/2010/main" val="186325321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a:extLst>
            <a:ext uri="{FF2B5EF4-FFF2-40B4-BE49-F238E27FC236}">
              <a16:creationId xmlns:a16="http://schemas.microsoft.com/office/drawing/2014/main" id="{1C794DAF-8B91-8E9F-C2B3-2D4E47ADF891}"/>
            </a:ext>
          </a:extLst>
        </p:cNvPr>
        <p:cNvGrpSpPr/>
        <p:nvPr/>
      </p:nvGrpSpPr>
      <p:grpSpPr>
        <a:xfrm>
          <a:off x="0" y="0"/>
          <a:ext cx="0" cy="0"/>
          <a:chOff x="0" y="0"/>
          <a:chExt cx="0" cy="0"/>
        </a:xfrm>
      </p:grpSpPr>
      <p:sp>
        <p:nvSpPr>
          <p:cNvPr id="390" name="Google Shape;390;p34:notes">
            <a:extLst>
              <a:ext uri="{FF2B5EF4-FFF2-40B4-BE49-F238E27FC236}">
                <a16:creationId xmlns:a16="http://schemas.microsoft.com/office/drawing/2014/main" id="{9163E5D3-B44E-F148-41A8-F1F0774E3D6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34:notes">
            <a:extLst>
              <a:ext uri="{FF2B5EF4-FFF2-40B4-BE49-F238E27FC236}">
                <a16:creationId xmlns:a16="http://schemas.microsoft.com/office/drawing/2014/main" id="{33241537-F9CA-8119-A604-B0295A62DB2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a:highlight>
                  <a:srgbClr val="FFFFFF"/>
                </a:highlight>
              </a:rPr>
              <a:t>Ask participants</a:t>
            </a:r>
          </a:p>
          <a:p>
            <a:endParaRPr lang="en-US">
              <a:highlight>
                <a:srgbClr val="FFFFFF"/>
              </a:highlight>
            </a:endParaRPr>
          </a:p>
          <a:p>
            <a:pPr marL="171450" indent="-171450">
              <a:buFont typeface="Symbol"/>
              <a:buChar char="•"/>
            </a:pPr>
            <a:endParaRPr lang="en-US">
              <a:highlight>
                <a:srgbClr val="FFFFFF"/>
              </a:highlight>
            </a:endParaRPr>
          </a:p>
          <a:p>
            <a:pPr marL="0" lvl="0" indent="0" algn="l">
              <a:spcBef>
                <a:spcPts val="0"/>
              </a:spcBef>
              <a:spcAft>
                <a:spcPts val="0"/>
              </a:spcAft>
              <a:buSzPts val="1200"/>
              <a:buFont typeface="Calibri"/>
              <a:buNone/>
            </a:pPr>
            <a:endParaRPr lang="en-US"/>
          </a:p>
        </p:txBody>
      </p:sp>
      <p:sp>
        <p:nvSpPr>
          <p:cNvPr id="392" name="Google Shape;392;p34:notes">
            <a:extLst>
              <a:ext uri="{FF2B5EF4-FFF2-40B4-BE49-F238E27FC236}">
                <a16:creationId xmlns:a16="http://schemas.microsoft.com/office/drawing/2014/main" id="{69BB3872-C262-3B23-4195-6D2084EE5C08}"/>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106</a:t>
            </a:fld>
            <a:endParaRPr/>
          </a:p>
        </p:txBody>
      </p:sp>
    </p:spTree>
    <p:extLst>
      <p:ext uri="{BB962C8B-B14F-4D97-AF65-F5344CB8AC3E}">
        <p14:creationId xmlns:p14="http://schemas.microsoft.com/office/powerpoint/2010/main" val="42757073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err="1">
                <a:highlight>
                  <a:srgbClr val="FFFFFF"/>
                </a:highlight>
              </a:rPr>
              <a:t>Tineline</a:t>
            </a:r>
            <a:r>
              <a:rPr lang="en-US">
                <a:highlight>
                  <a:srgbClr val="FFFFFF"/>
                </a:highlight>
              </a:rPr>
              <a:t> </a:t>
            </a:r>
            <a:endParaRPr lang="en-US"/>
          </a:p>
          <a:p>
            <a:r>
              <a:rPr lang="en-US">
                <a:highlight>
                  <a:srgbClr val="FFFFFF"/>
                </a:highlight>
              </a:rPr>
              <a:t>How long can you wait for the demand to be met? </a:t>
            </a:r>
            <a:endParaRPr lang="en-US"/>
          </a:p>
          <a:p>
            <a:endParaRPr lang="en-US">
              <a:highlight>
                <a:srgbClr val="FFFFFF"/>
              </a:highlight>
            </a:endParaRPr>
          </a:p>
          <a:p>
            <a:r>
              <a:rPr lang="en-US">
                <a:highlight>
                  <a:srgbClr val="FFFFFF"/>
                </a:highlight>
              </a:rPr>
              <a:t>How long will it take to identify the problem, identify the issues, build a leadership team, build a presence, etc. etc. etc.  </a:t>
            </a:r>
          </a:p>
          <a:p>
            <a:r>
              <a:rPr lang="en-US">
                <a:highlight>
                  <a:srgbClr val="FFFFFF"/>
                </a:highlight>
              </a:rPr>
              <a:t>When do you make the starting point?  </a:t>
            </a:r>
          </a:p>
          <a:p>
            <a:endParaRPr lang="en-US">
              <a:highlight>
                <a:srgbClr val="FFFFFF"/>
              </a:highlight>
            </a:endParaRPr>
          </a:p>
          <a:p>
            <a:pPr marL="171450" indent="-171450">
              <a:buFont typeface="Symbol"/>
              <a:buChar char="•"/>
            </a:pPr>
            <a:endParaRPr lang="en-US">
              <a:highlight>
                <a:srgbClr val="FFFFFF"/>
              </a:highlight>
            </a:endParaRPr>
          </a:p>
          <a:p>
            <a:pPr marL="0" lvl="0" indent="0" algn="l">
              <a:spcBef>
                <a:spcPts val="0"/>
              </a:spcBef>
              <a:spcAft>
                <a:spcPts val="0"/>
              </a:spcAft>
              <a:buSzPts val="1200"/>
              <a:buFont typeface="Calibri"/>
              <a:buNone/>
            </a:pPr>
            <a:endParaRPr lang="en-US"/>
          </a:p>
        </p:txBody>
      </p:sp>
      <p:sp>
        <p:nvSpPr>
          <p:cNvPr id="392" name="Google Shape;392;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107</a:t>
            </a:fld>
            <a:endParaRPr/>
          </a:p>
        </p:txBody>
      </p:sp>
    </p:spTree>
    <p:extLst>
      <p:ext uri="{BB962C8B-B14F-4D97-AF65-F5344CB8AC3E}">
        <p14:creationId xmlns:p14="http://schemas.microsoft.com/office/powerpoint/2010/main" val="203464656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lang="en-US"/>
          </a:p>
          <a:p>
            <a:endParaRPr lang="en-US"/>
          </a:p>
          <a:p>
            <a:pPr>
              <a:buSzPts val="1200"/>
              <a:buFont typeface="Calibri"/>
            </a:pPr>
            <a:endParaRPr lang="en-US"/>
          </a:p>
          <a:p>
            <a:pPr>
              <a:buSzPts val="1200"/>
              <a:buFont typeface="Calibri"/>
            </a:pPr>
            <a:endParaRPr lang="en-US"/>
          </a:p>
        </p:txBody>
      </p:sp>
      <p:sp>
        <p:nvSpPr>
          <p:cNvPr id="399" name="Google Shape;399;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108</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a:solidFill>
                  <a:srgbClr val="000000"/>
                </a:solidFill>
              </a:rPr>
              <a:t>Give the target a point to do the right thing before things escalate to the next tactic </a:t>
            </a:r>
            <a:endParaRPr lang="en-US">
              <a:solidFill>
                <a:srgbClr val="444444"/>
              </a:solidFill>
            </a:endParaRPr>
          </a:p>
          <a:p>
            <a:r>
              <a:rPr lang="en-US"/>
              <a:t>Use the threat of escalation </a:t>
            </a:r>
            <a:endParaRPr lang="en-US">
              <a:solidFill>
                <a:srgbClr val="444444"/>
              </a:solidFill>
            </a:endParaRPr>
          </a:p>
          <a:p>
            <a:r>
              <a:rPr lang="en-US"/>
              <a:t>Allows more people to join our base </a:t>
            </a:r>
          </a:p>
          <a:p>
            <a:endParaRPr lang="en-US"/>
          </a:p>
          <a:p>
            <a:r>
              <a:rPr lang="en-US"/>
              <a:t>Prince- started releasing albums quickly- no real harm but putting pressure</a:t>
            </a:r>
          </a:p>
        </p:txBody>
      </p:sp>
      <p:sp>
        <p:nvSpPr>
          <p:cNvPr id="406" name="Google Shape;406;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109</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3:15 </a:t>
            </a:r>
            <a:r>
              <a:rPr lang="en-US" err="1">
                <a:latin typeface="Calibri"/>
                <a:ea typeface="Calibri"/>
                <a:cs typeface="Calibri"/>
              </a:rPr>
              <a:t>Grat</a:t>
            </a: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112</a:t>
            </a:fld>
            <a:endParaRPr lang="en-US"/>
          </a:p>
        </p:txBody>
      </p:sp>
    </p:spTree>
    <p:extLst>
      <p:ext uri="{BB962C8B-B14F-4D97-AF65-F5344CB8AC3E}">
        <p14:creationId xmlns:p14="http://schemas.microsoft.com/office/powerpoint/2010/main" val="298896737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B3258-3A87-6C88-4362-696ADA51A4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12EE1-8427-7FA8-69CB-E6CEFE62B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D8006-8C62-3566-CACC-2670F8092CE6}"/>
              </a:ext>
            </a:extLst>
          </p:cNvPr>
          <p:cNvSpPr>
            <a:spLocks noGrp="1"/>
          </p:cNvSpPr>
          <p:nvPr>
            <p:ph type="body" idx="1"/>
          </p:nvPr>
        </p:nvSpPr>
        <p:spPr/>
        <p:txBody>
          <a:bodyPr/>
          <a:lstStyle/>
          <a:p>
            <a:pPr marL="0" marR="0"/>
            <a:r>
              <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rPr>
              <a:t>Are you aware of local leaders, caucus leaders, rank and file leaders, and constituency leaders (retired, aspiring educators, higher ed, ESP) who WANT to use their union to organize around Ice Raids, Anti LGBTQ, Anti Truth in Teaching Black and Brown History?    If yes,  please connect them with Ellen Holmes so she can help them join these networks in the Campaign Lab via the </a:t>
            </a:r>
            <a:r>
              <a:rPr lang="en-US" sz="1800" b="1" u="sng">
                <a:solidFill>
                  <a:srgbClr val="000000"/>
                </a:solidFill>
                <a:effectLst/>
                <a:latin typeface="Aptos" panose="020B0004020202020204" pitchFamily="34" charset="0"/>
                <a:ea typeface="Aptos" panose="020B0004020202020204" pitchFamily="34" charset="0"/>
                <a:cs typeface="Aptos" panose="020B0004020202020204" pitchFamily="34" charset="0"/>
                <a:hlinkClick r:id="rId3" tooltip="https://www.nea.org/resource-library/campaign-lab"/>
              </a:rPr>
              <a:t>application link</a:t>
            </a:r>
            <a:r>
              <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rPr>
              <a:t> — OR please simply have them fill out the </a:t>
            </a:r>
            <a:r>
              <a:rPr lang="en-US" sz="1800" b="1" u="sng">
                <a:solidFill>
                  <a:srgbClr val="000000"/>
                </a:solidFill>
                <a:effectLst/>
                <a:latin typeface="Aptos" panose="020B0004020202020204" pitchFamily="34" charset="0"/>
                <a:ea typeface="Aptos" panose="020B0004020202020204" pitchFamily="34" charset="0"/>
                <a:cs typeface="Aptos" panose="020B0004020202020204" pitchFamily="34" charset="0"/>
                <a:hlinkClick r:id="rId3" tooltip="https://www.nea.org/resource-library/campaign-lab"/>
              </a:rPr>
              <a:t>application link</a:t>
            </a:r>
            <a:r>
              <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rPr>
              <a:t> for themselves.  They do not need extensive experience, affiliate approval, or a staff person.  They simply need to want to build power together with others to win on the issues that matter most to them.  The requirements for attending 6 Weeks of Power have been taken away.  They need a team, an issue, and a desire to learn with others how to link their fights for justice and worker issues.  They receive $2500 in seed money and a developing network of coaching. </a:t>
            </a:r>
            <a:endParaRPr lang="en-US" sz="1800">
              <a:effectLst/>
              <a:latin typeface="Aptos" panose="020B0004020202020204" pitchFamily="34" charset="0"/>
              <a:ea typeface="Aptos" panose="020B0004020202020204" pitchFamily="34" charset="0"/>
              <a:cs typeface="Aptos" panose="020B0004020202020204" pitchFamily="34" charset="0"/>
            </a:endParaRPr>
          </a:p>
          <a:p>
            <a:pPr marL="0" marR="0"/>
            <a:r>
              <a:rPr lang="en-US" sz="1800">
                <a:solidFill>
                  <a:srgbClr val="000000"/>
                </a:solidFill>
                <a:effectLst/>
                <a:latin typeface="Aptos" panose="020B0004020202020204" pitchFamily="34" charset="0"/>
                <a:ea typeface="Aptos" panose="020B0004020202020204" pitchFamily="34" charset="0"/>
                <a:cs typeface="Aptos" panose="020B0004020202020204" pitchFamily="34" charset="0"/>
              </a:rPr>
              <a:t> </a:t>
            </a:r>
            <a:endParaRPr lang="en-US" sz="1800">
              <a:effectLst/>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a:extLst>
              <a:ext uri="{FF2B5EF4-FFF2-40B4-BE49-F238E27FC236}">
                <a16:creationId xmlns:a16="http://schemas.microsoft.com/office/drawing/2014/main" id="{F29F9606-5C05-8E80-9964-328334AD94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567372-652F-4F81-AADA-E8A3929D30A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7634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6/29/2026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6/29/2026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6/29/2026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6/29/2026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6/29/2026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6/29/2026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6/29/2026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6/29/2026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6/29/2026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6/29/2026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6/29/2026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1251226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B681E6F-3868-DC37-1710-4C1BD011787D}"/>
              </a:ext>
            </a:extLst>
          </p:cNvPr>
          <p:cNvPicPr>
            <a:picLocks noGrp="1" noRot="1" noChangeAspect="1" noMove="1" noResize="1" noEditPoints="1" noAdjustHandles="1" noChangeArrowheads="1" noChangeShapeType="1" noCrop="1"/>
          </p:cNvPicPr>
          <p:nvPr userDrawn="1"/>
        </p:nvPicPr>
        <p:blipFill>
          <a:blip r:embed="rId2"/>
          <a:srcRect/>
          <a:stretch/>
        </p:blipFill>
        <p:spPr>
          <a:xfrm>
            <a:off x="11427" y="0"/>
            <a:ext cx="12188825" cy="6858000"/>
          </a:xfrm>
          <a:prstGeom prst="rect">
            <a:avLst/>
          </a:prstGeom>
        </p:spPr>
      </p:pic>
      <p:sp>
        <p:nvSpPr>
          <p:cNvPr id="3" name="Text Placeholder 2">
            <a:extLst>
              <a:ext uri="{FF2B5EF4-FFF2-40B4-BE49-F238E27FC236}">
                <a16:creationId xmlns:a16="http://schemas.microsoft.com/office/drawing/2014/main" id="{1245650A-25ED-5DC0-512B-96C5FB0F69CF}"/>
              </a:ext>
            </a:extLst>
          </p:cNvPr>
          <p:cNvSpPr>
            <a:spLocks noGrp="1"/>
          </p:cNvSpPr>
          <p:nvPr>
            <p:ph type="body" sz="quarter" idx="10" hasCustomPrompt="1"/>
          </p:nvPr>
        </p:nvSpPr>
        <p:spPr>
          <a:xfrm>
            <a:off x="517390" y="2613991"/>
            <a:ext cx="8266513" cy="824948"/>
          </a:xfrm>
          <a:prstGeom prst="rect">
            <a:avLst/>
          </a:prstGeom>
        </p:spPr>
        <p:txBody>
          <a:bodyPr/>
          <a:lstStyle>
            <a:lvl1pPr>
              <a:buNone/>
              <a:defRPr sz="4199" b="1">
                <a:latin typeface="Tahoma" panose="020B0604030504040204" pitchFamily="34" charset="0"/>
                <a:ea typeface="Tahoma" panose="020B0604030504040204" pitchFamily="34" charset="0"/>
                <a:cs typeface="Tahoma" panose="020B0604030504040204" pitchFamily="34" charset="0"/>
              </a:defRPr>
            </a:lvl1pPr>
          </a:lstStyle>
          <a:p>
            <a:pPr lvl="0"/>
            <a:r>
              <a:rPr lang="en-US"/>
              <a:t>LGBTQ+ ISSUES OVERVIEW</a:t>
            </a:r>
          </a:p>
        </p:txBody>
      </p:sp>
      <p:sp>
        <p:nvSpPr>
          <p:cNvPr id="4" name="Text Placeholder 9">
            <a:extLst>
              <a:ext uri="{FF2B5EF4-FFF2-40B4-BE49-F238E27FC236}">
                <a16:creationId xmlns:a16="http://schemas.microsoft.com/office/drawing/2014/main" id="{70D1291E-B427-023D-5AF0-9D91CB859B47}"/>
              </a:ext>
            </a:extLst>
          </p:cNvPr>
          <p:cNvSpPr>
            <a:spLocks noGrp="1"/>
          </p:cNvSpPr>
          <p:nvPr>
            <p:ph type="body" sz="quarter" idx="11" hasCustomPrompt="1"/>
          </p:nvPr>
        </p:nvSpPr>
        <p:spPr>
          <a:xfrm>
            <a:off x="517391" y="3438940"/>
            <a:ext cx="4332746" cy="497371"/>
          </a:xfrm>
          <a:prstGeom prst="rect">
            <a:avLst/>
          </a:prstGeom>
        </p:spPr>
        <p:txBody>
          <a:bodyPr/>
          <a:lstStyle>
            <a:lvl1pPr>
              <a:buNone/>
              <a:defRPr sz="3599" b="1">
                <a:latin typeface="Tahoma" panose="020B0604030504040204" pitchFamily="34" charset="0"/>
                <a:ea typeface="Tahoma" panose="020B0604030504040204" pitchFamily="34" charset="0"/>
                <a:cs typeface="Tahoma" panose="020B0604030504040204" pitchFamily="34" charset="0"/>
              </a:defRPr>
            </a:lvl1pPr>
            <a:lvl2pPr>
              <a:defRPr sz="3599"/>
            </a:lvl2pPr>
            <a:lvl3pPr>
              <a:defRPr sz="3599"/>
            </a:lvl3pPr>
            <a:lvl4pPr>
              <a:defRPr sz="3599"/>
            </a:lvl4pPr>
            <a:lvl5pPr>
              <a:defRPr sz="3599"/>
            </a:lvl5pPr>
          </a:lstStyle>
          <a:p>
            <a:pPr lvl="0"/>
            <a:r>
              <a:rPr lang="en-US"/>
              <a:t>Anthony Brisson</a:t>
            </a:r>
          </a:p>
        </p:txBody>
      </p:sp>
      <p:sp>
        <p:nvSpPr>
          <p:cNvPr id="5" name="Text Placeholder 11">
            <a:extLst>
              <a:ext uri="{FF2B5EF4-FFF2-40B4-BE49-F238E27FC236}">
                <a16:creationId xmlns:a16="http://schemas.microsoft.com/office/drawing/2014/main" id="{FD69D1EC-3555-6DF1-2B9F-6B77E23A7650}"/>
              </a:ext>
            </a:extLst>
          </p:cNvPr>
          <p:cNvSpPr>
            <a:spLocks noGrp="1"/>
          </p:cNvSpPr>
          <p:nvPr>
            <p:ph type="body" sz="quarter" idx="12" hasCustomPrompt="1"/>
          </p:nvPr>
        </p:nvSpPr>
        <p:spPr>
          <a:xfrm>
            <a:off x="517390" y="4169914"/>
            <a:ext cx="5842066" cy="1182688"/>
          </a:xfrm>
          <a:prstGeom prst="rect">
            <a:avLst/>
          </a:prstGeom>
        </p:spPr>
        <p:txBody>
          <a:bodyPr/>
          <a:lstStyle>
            <a:lvl1pPr marL="0" indent="0" algn="l">
              <a:spcBef>
                <a:spcPts val="0"/>
              </a:spcBef>
              <a:buNone/>
              <a:defRPr sz="2399">
                <a:latin typeface="Tahoma" panose="020B0604030504040204" pitchFamily="34" charset="0"/>
                <a:ea typeface="Tahoma" panose="020B0604030504040204" pitchFamily="34" charset="0"/>
                <a:cs typeface="Tahoma" panose="020B0604030504040204" pitchFamily="34" charset="0"/>
              </a:defRPr>
            </a:lvl1pPr>
          </a:lstStyle>
          <a:p>
            <a:pPr lvl="0"/>
            <a:r>
              <a:rPr lang="en-US"/>
              <a:t>Center for Racial and Social Justice</a:t>
            </a:r>
            <a:br>
              <a:rPr lang="en-US"/>
            </a:br>
            <a:r>
              <a:rPr lang="en-US"/>
              <a:t>Human &amp; Civil Rights Department</a:t>
            </a:r>
          </a:p>
        </p:txBody>
      </p:sp>
    </p:spTree>
    <p:extLst>
      <p:ext uri="{BB962C8B-B14F-4D97-AF65-F5344CB8AC3E}">
        <p14:creationId xmlns:p14="http://schemas.microsoft.com/office/powerpoint/2010/main" val="25990630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2617DB-6699-A9E4-0611-AAF8A399E2B9}"/>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88825" cy="6858000"/>
          </a:xfrm>
          <a:prstGeom prst="rect">
            <a:avLst/>
          </a:prstGeom>
        </p:spPr>
      </p:pic>
      <p:sp>
        <p:nvSpPr>
          <p:cNvPr id="9" name="Text Placeholder 13">
            <a:extLst>
              <a:ext uri="{FF2B5EF4-FFF2-40B4-BE49-F238E27FC236}">
                <a16:creationId xmlns:a16="http://schemas.microsoft.com/office/drawing/2014/main" id="{E9378117-CB92-34CF-DE23-711BE9B6DC03}"/>
              </a:ext>
            </a:extLst>
          </p:cNvPr>
          <p:cNvSpPr>
            <a:spLocks noGrp="1"/>
          </p:cNvSpPr>
          <p:nvPr>
            <p:ph type="body" sz="quarter" idx="10" hasCustomPrompt="1"/>
          </p:nvPr>
        </p:nvSpPr>
        <p:spPr>
          <a:xfrm>
            <a:off x="2165467" y="2628900"/>
            <a:ext cx="7857892" cy="1600200"/>
          </a:xfrm>
          <a:prstGeom prst="rect">
            <a:avLst/>
          </a:prstGeom>
          <a:noFill/>
          <a:ln>
            <a:noFill/>
          </a:ln>
        </p:spPr>
        <p:txBody>
          <a:bodyPr anchor="b"/>
          <a:lstStyle>
            <a:lvl1pPr algn="ctr">
              <a:buNone/>
              <a:defRPr sz="5998" b="1" i="0">
                <a:solidFill>
                  <a:srgbClr val="0C1346"/>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TEXT HERE</a:t>
            </a:r>
          </a:p>
        </p:txBody>
      </p:sp>
    </p:spTree>
    <p:extLst>
      <p:ext uri="{BB962C8B-B14F-4D97-AF65-F5344CB8AC3E}">
        <p14:creationId xmlns:p14="http://schemas.microsoft.com/office/powerpoint/2010/main" val="1657347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40CC21-5A44-F4E9-4C70-F83647FB6CFD}"/>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88825" cy="6858000"/>
          </a:xfrm>
          <a:prstGeom prst="rect">
            <a:avLst/>
          </a:prstGeom>
        </p:spPr>
      </p:pic>
      <p:sp>
        <p:nvSpPr>
          <p:cNvPr id="8" name="Text Placeholder 13">
            <a:extLst>
              <a:ext uri="{FF2B5EF4-FFF2-40B4-BE49-F238E27FC236}">
                <a16:creationId xmlns:a16="http://schemas.microsoft.com/office/drawing/2014/main" id="{EB4E54ED-ACAF-21C0-8A7D-CCDFBF962567}"/>
              </a:ext>
            </a:extLst>
          </p:cNvPr>
          <p:cNvSpPr>
            <a:spLocks noGrp="1"/>
          </p:cNvSpPr>
          <p:nvPr>
            <p:ph type="body" sz="quarter" idx="10" hasCustomPrompt="1"/>
          </p:nvPr>
        </p:nvSpPr>
        <p:spPr>
          <a:xfrm>
            <a:off x="2165467" y="2628900"/>
            <a:ext cx="7857892" cy="1600200"/>
          </a:xfrm>
          <a:prstGeom prst="rect">
            <a:avLst/>
          </a:prstGeom>
          <a:noFill/>
          <a:ln>
            <a:noFill/>
          </a:ln>
        </p:spPr>
        <p:txBody>
          <a:bodyPr anchor="b"/>
          <a:lstStyle>
            <a:lvl1pPr algn="ctr">
              <a:buNone/>
              <a:defRPr sz="5998" b="1" i="0">
                <a:solidFill>
                  <a:srgbClr val="0C1346"/>
                </a:solidFill>
                <a:latin typeface="Tahoma" panose="020B0604030504040204" pitchFamily="34" charset="0"/>
                <a:ea typeface="Tahoma" panose="020B0604030504040204" pitchFamily="34" charset="0"/>
                <a:cs typeface="Tahoma" panose="020B0604030504040204" pitchFamily="34" charset="0"/>
              </a:defRPr>
            </a:lvl1pPr>
          </a:lstStyle>
          <a:p>
            <a:pPr lvl="0"/>
            <a:r>
              <a:rPr lang="en-US"/>
              <a:t>TEXT HERE</a:t>
            </a:r>
          </a:p>
        </p:txBody>
      </p:sp>
    </p:spTree>
    <p:extLst>
      <p:ext uri="{BB962C8B-B14F-4D97-AF65-F5344CB8AC3E}">
        <p14:creationId xmlns:p14="http://schemas.microsoft.com/office/powerpoint/2010/main" val="890047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6/29/2026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21">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65" r:id="rId15"/>
    <p:sldLayoutId id="2147483681" r:id="rId16"/>
    <p:sldLayoutId id="2147483682" r:id="rId17"/>
    <p:sldLayoutId id="2147483683" r:id="rId18"/>
    <p:sldLayoutId id="2147483684" r:id="rId19"/>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2.gif"/><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3.gif"/><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4.gif"/><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95.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AECDE-43C8-4F38-D1C0-B7398EDB6DB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DB5E6F5-8578-A3CA-43AA-0BF4B3300D94}"/>
              </a:ext>
            </a:extLst>
          </p:cNvPr>
          <p:cNvSpPr>
            <a:spLocks noGrp="1"/>
          </p:cNvSpPr>
          <p:nvPr>
            <p:ph type="body" sz="quarter" idx="10"/>
          </p:nvPr>
        </p:nvSpPr>
        <p:spPr>
          <a:xfrm>
            <a:off x="517389" y="2614203"/>
            <a:ext cx="8437533" cy="824733"/>
          </a:xfrm>
        </p:spPr>
        <p:txBody>
          <a:bodyPr/>
          <a:lstStyle/>
          <a:p>
            <a:r>
              <a:rPr lang="en-US"/>
              <a:t>Speak Up &amp; Speak Out! West</a:t>
            </a:r>
          </a:p>
          <a:p>
            <a:r>
              <a:rPr lang="en-US"/>
              <a:t>Day 2</a:t>
            </a:r>
          </a:p>
        </p:txBody>
      </p:sp>
      <p:sp>
        <p:nvSpPr>
          <p:cNvPr id="3" name="Text Placeholder 2">
            <a:extLst>
              <a:ext uri="{FF2B5EF4-FFF2-40B4-BE49-F238E27FC236}">
                <a16:creationId xmlns:a16="http://schemas.microsoft.com/office/drawing/2014/main" id="{8167BB86-AC43-0BF6-0C18-19ACA31EFD00}"/>
              </a:ext>
            </a:extLst>
          </p:cNvPr>
          <p:cNvSpPr>
            <a:spLocks noGrp="1"/>
          </p:cNvSpPr>
          <p:nvPr>
            <p:ph type="body" sz="quarter" idx="11"/>
          </p:nvPr>
        </p:nvSpPr>
        <p:spPr>
          <a:xfrm>
            <a:off x="517389" y="3993429"/>
            <a:ext cx="4332746" cy="497241"/>
          </a:xfrm>
        </p:spPr>
        <p:txBody>
          <a:bodyPr/>
          <a:lstStyle/>
          <a:p>
            <a:r>
              <a:rPr lang="en-US"/>
              <a:t>Denver, CO</a:t>
            </a:r>
          </a:p>
        </p:txBody>
      </p:sp>
      <p:sp>
        <p:nvSpPr>
          <p:cNvPr id="4" name="Text Placeholder 3">
            <a:extLst>
              <a:ext uri="{FF2B5EF4-FFF2-40B4-BE49-F238E27FC236}">
                <a16:creationId xmlns:a16="http://schemas.microsoft.com/office/drawing/2014/main" id="{2B690C26-FC43-D519-65EB-2BADC00D31CA}"/>
              </a:ext>
            </a:extLst>
          </p:cNvPr>
          <p:cNvSpPr>
            <a:spLocks noGrp="1"/>
          </p:cNvSpPr>
          <p:nvPr>
            <p:ph type="body" sz="quarter" idx="12"/>
          </p:nvPr>
        </p:nvSpPr>
        <p:spPr>
          <a:xfrm>
            <a:off x="404993" y="4589336"/>
            <a:ext cx="5842066" cy="1182380"/>
          </a:xfrm>
        </p:spPr>
        <p:txBody>
          <a:bodyPr/>
          <a:lstStyle/>
          <a:p>
            <a:r>
              <a:rPr lang="en-US"/>
              <a:t>Center Racial and Social Justice</a:t>
            </a:r>
          </a:p>
          <a:p>
            <a:r>
              <a:rPr lang="en-US"/>
              <a:t>Human and Civil Rights Department</a:t>
            </a:r>
          </a:p>
        </p:txBody>
      </p:sp>
    </p:spTree>
    <p:extLst>
      <p:ext uri="{BB962C8B-B14F-4D97-AF65-F5344CB8AC3E}">
        <p14:creationId xmlns:p14="http://schemas.microsoft.com/office/powerpoint/2010/main" val="4115584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E4BCA-3DED-EF41-CE4C-9BC670E8A9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321506F-B942-EFAE-DC01-41FF7BA08EBD}"/>
              </a:ext>
            </a:extLst>
          </p:cNvPr>
          <p:cNvSpPr>
            <a:spLocks noGrp="1"/>
          </p:cNvSpPr>
          <p:nvPr>
            <p:ph type="body" sz="quarter" idx="10"/>
          </p:nvPr>
        </p:nvSpPr>
        <p:spPr>
          <a:xfrm>
            <a:off x="1788578" y="273051"/>
            <a:ext cx="8989258" cy="830472"/>
          </a:xfrm>
        </p:spPr>
        <p:txBody>
          <a:bodyPr/>
          <a:lstStyle/>
          <a:p>
            <a:r>
              <a:rPr lang="en-US" sz="5398"/>
              <a:t>Day 1 Recap</a:t>
            </a:r>
          </a:p>
        </p:txBody>
      </p:sp>
      <p:sp>
        <p:nvSpPr>
          <p:cNvPr id="3" name="TextBox 2">
            <a:extLst>
              <a:ext uri="{FF2B5EF4-FFF2-40B4-BE49-F238E27FC236}">
                <a16:creationId xmlns:a16="http://schemas.microsoft.com/office/drawing/2014/main" id="{FC4A7457-0A1E-3104-7C22-3689B608824A}"/>
              </a:ext>
            </a:extLst>
          </p:cNvPr>
          <p:cNvSpPr txBox="1"/>
          <p:nvPr/>
        </p:nvSpPr>
        <p:spPr>
          <a:xfrm>
            <a:off x="2195648" y="1605302"/>
            <a:ext cx="7944196" cy="4400059"/>
          </a:xfrm>
          <a:prstGeom prst="rect">
            <a:avLst/>
          </a:prstGeom>
          <a:noFill/>
        </p:spPr>
        <p:txBody>
          <a:bodyPr wrap="square" rtlCol="0">
            <a:spAutoFit/>
          </a:bodyPr>
          <a:lstStyle/>
          <a:p>
            <a:pPr algn="ctr"/>
            <a:r>
              <a:rPr lang="en-US" sz="3999" b="1" i="1"/>
              <a:t>What is ONE thing you:</a:t>
            </a:r>
          </a:p>
          <a:p>
            <a:pPr algn="ctr"/>
            <a:endParaRPr lang="en-US" sz="3999" b="1" i="1"/>
          </a:p>
          <a:p>
            <a:pPr algn="ctr"/>
            <a:r>
              <a:rPr lang="en-US" sz="3999" b="1" i="1"/>
              <a:t>Learned,</a:t>
            </a:r>
          </a:p>
          <a:p>
            <a:pPr algn="ctr"/>
            <a:endParaRPr lang="en-US" sz="3999" b="1" i="1"/>
          </a:p>
          <a:p>
            <a:pPr algn="ctr"/>
            <a:r>
              <a:rPr lang="en-US" sz="3999" b="1" i="1"/>
              <a:t>Are Curious About, and</a:t>
            </a:r>
          </a:p>
          <a:p>
            <a:pPr algn="ctr"/>
            <a:endParaRPr lang="en-US" sz="3999" b="1" i="1"/>
          </a:p>
          <a:p>
            <a:pPr algn="ctr"/>
            <a:r>
              <a:rPr lang="en-US" sz="3999" b="1" i="1"/>
              <a:t>Will Bring Back?</a:t>
            </a:r>
            <a:endParaRPr lang="en-US" sz="3999" i="1"/>
          </a:p>
        </p:txBody>
      </p:sp>
    </p:spTree>
    <p:extLst>
      <p:ext uri="{BB962C8B-B14F-4D97-AF65-F5344CB8AC3E}">
        <p14:creationId xmlns:p14="http://schemas.microsoft.com/office/powerpoint/2010/main" val="3653750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76159-2FAB-C6DF-959B-CD43F06AE12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6403638-45FC-8138-833F-E5EDE6423FA1}"/>
              </a:ext>
            </a:extLst>
          </p:cNvPr>
          <p:cNvSpPr>
            <a:spLocks noGrp="1"/>
          </p:cNvSpPr>
          <p:nvPr>
            <p:ph type="body" sz="quarter" idx="10"/>
          </p:nvPr>
        </p:nvSpPr>
        <p:spPr>
          <a:xfrm>
            <a:off x="-799236" y="127527"/>
            <a:ext cx="9629327" cy="946641"/>
          </a:xfrm>
        </p:spPr>
        <p:txBody>
          <a:bodyPr/>
          <a:lstStyle/>
          <a:p>
            <a:r>
              <a:rPr lang="en-US"/>
              <a:t>Special Guest</a:t>
            </a:r>
          </a:p>
        </p:txBody>
      </p:sp>
      <p:sp>
        <p:nvSpPr>
          <p:cNvPr id="3" name="TextBox 2">
            <a:extLst>
              <a:ext uri="{FF2B5EF4-FFF2-40B4-BE49-F238E27FC236}">
                <a16:creationId xmlns:a16="http://schemas.microsoft.com/office/drawing/2014/main" id="{071EE176-BE73-B87F-E028-2924AC565736}"/>
              </a:ext>
            </a:extLst>
          </p:cNvPr>
          <p:cNvSpPr txBox="1"/>
          <p:nvPr/>
        </p:nvSpPr>
        <p:spPr>
          <a:xfrm>
            <a:off x="1437543" y="2392133"/>
            <a:ext cx="9306468" cy="1723100"/>
          </a:xfrm>
          <a:prstGeom prst="rect">
            <a:avLst/>
          </a:prstGeom>
          <a:noFill/>
        </p:spPr>
        <p:txBody>
          <a:bodyPr wrap="square" rtlCol="0">
            <a:spAutoFit/>
          </a:bodyPr>
          <a:lstStyle/>
          <a:p>
            <a:pPr marL="0" marR="0">
              <a:buNone/>
            </a:pPr>
            <a:r>
              <a:rPr lang="en-US" sz="2799" b="1" i="1">
                <a:effectLst/>
                <a:latin typeface="Aptos" panose="020B0004020202020204" pitchFamily="34" charset="0"/>
                <a:ea typeface="Aptos" panose="020B0004020202020204" pitchFamily="34" charset="0"/>
                <a:cs typeface="Aptos" panose="020B0004020202020204" pitchFamily="34" charset="0"/>
              </a:rPr>
              <a:t>Princess Moss</a:t>
            </a:r>
            <a:endParaRPr lang="en-US" sz="3199" b="1" i="1">
              <a:effectLst/>
              <a:latin typeface="Aptos" panose="020B0004020202020204" pitchFamily="34" charset="0"/>
              <a:ea typeface="Aptos" panose="020B0004020202020204" pitchFamily="34" charset="0"/>
              <a:cs typeface="Aptos" panose="020B0004020202020204" pitchFamily="34" charset="0"/>
            </a:endParaRPr>
          </a:p>
          <a:p>
            <a:r>
              <a:rPr lang="en-US" sz="2799" b="1"/>
              <a:t>Vice President, National Education Association</a:t>
            </a:r>
          </a:p>
          <a:p>
            <a:endParaRPr lang="en-US" sz="2799" b="1"/>
          </a:p>
          <a:p>
            <a:endParaRPr lang="en-US" sz="1799"/>
          </a:p>
        </p:txBody>
      </p:sp>
    </p:spTree>
    <p:extLst>
      <p:ext uri="{BB962C8B-B14F-4D97-AF65-F5344CB8AC3E}">
        <p14:creationId xmlns:p14="http://schemas.microsoft.com/office/powerpoint/2010/main" val="2169621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50880" y="436084"/>
            <a:ext cx="6094413" cy="6413766"/>
          </a:xfrm>
        </p:spPr>
        <p:txBody>
          <a:bodyPr vert="horz" lIns="91416" tIns="45708" rIns="91416" bIns="45708" rtlCol="0" anchor="b">
            <a:normAutofit fontScale="90000"/>
          </a:bodyPr>
          <a:lstStyle/>
          <a:p>
            <a:r>
              <a:rPr lang="en-US" sz="6550">
                <a:solidFill>
                  <a:schemeClr val="tx1">
                    <a:lumMod val="85000"/>
                    <a:lumOff val="15000"/>
                  </a:schemeClr>
                </a:solidFill>
              </a:rPr>
              <a:t>Shout Out from Your Team</a:t>
            </a:r>
            <a:br>
              <a:rPr lang="en-US" sz="6550">
                <a:solidFill>
                  <a:schemeClr val="tx1">
                    <a:lumMod val="85000"/>
                    <a:lumOff val="15000"/>
                  </a:schemeClr>
                </a:solidFill>
              </a:rPr>
            </a:br>
            <a:br>
              <a:rPr lang="en-US" sz="6550"/>
            </a:br>
            <a:r>
              <a:rPr lang="en-US">
                <a:solidFill>
                  <a:schemeClr val="tx1">
                    <a:lumMod val="85000"/>
                    <a:lumOff val="15000"/>
                  </a:schemeClr>
                </a:solidFill>
              </a:rPr>
              <a:t>Barb Whitman, Utah</a:t>
            </a:r>
            <a:br>
              <a:rPr lang="en-US"/>
            </a:br>
            <a:r>
              <a:rPr lang="en-US">
                <a:solidFill>
                  <a:schemeClr val="tx1">
                    <a:lumMod val="85000"/>
                    <a:lumOff val="15000"/>
                  </a:schemeClr>
                </a:solidFill>
              </a:rPr>
              <a:t>Beth Barton, Illinois</a:t>
            </a:r>
            <a:br>
              <a:rPr lang="en-US"/>
            </a:br>
            <a:r>
              <a:rPr lang="en-US" err="1">
                <a:solidFill>
                  <a:schemeClr val="tx1">
                    <a:lumMod val="85000"/>
                    <a:lumOff val="15000"/>
                  </a:schemeClr>
                </a:solidFill>
              </a:rPr>
              <a:t>Grat</a:t>
            </a:r>
            <a:r>
              <a:rPr lang="en-US">
                <a:solidFill>
                  <a:schemeClr val="tx1">
                    <a:lumMod val="85000"/>
                    <a:lumOff val="15000"/>
                  </a:schemeClr>
                </a:solidFill>
              </a:rPr>
              <a:t> Dalton, Michigan</a:t>
            </a:r>
            <a:br>
              <a:rPr lang="en-US"/>
            </a:br>
            <a:br>
              <a:rPr lang="en-US" sz="6550"/>
            </a:b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pic>
        <p:nvPicPr>
          <p:cNvPr id="1028" name="Picture 4" descr="Add your voice!"/>
          <p:cNvPicPr>
            <a:picLocks noChangeAspect="1" noChangeArrowheads="1"/>
          </p:cNvPicPr>
          <p:nvPr/>
        </p:nvPicPr>
        <p:blipFill rotWithShape="1">
          <a:blip r:embed="rId3">
            <a:extLst>
              <a:ext uri="{28A0092B-C50C-407E-A947-70E740481C1C}">
                <a14:useLocalDpi xmlns:a14="http://schemas.microsoft.com/office/drawing/2010/main" val="0"/>
              </a:ext>
            </a:extLst>
          </a:blip>
          <a:srcRect l="17177" t="1" r="13692" b="-2317"/>
          <a:stretch/>
        </p:blipFill>
        <p:spPr bwMode="auto">
          <a:xfrm>
            <a:off x="854765" y="1054203"/>
            <a:ext cx="4883426" cy="4818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Core Values</a:t>
            </a:r>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0" indent="0">
              <a:buNone/>
            </a:pPr>
            <a:r>
              <a:rPr lang="en-US" sz="3800" i="1">
                <a:solidFill>
                  <a:srgbClr val="404040"/>
                </a:solidFill>
                <a:latin typeface="Calibri"/>
                <a:ea typeface="Calibri"/>
                <a:cs typeface="Calibri"/>
              </a:rPr>
              <a:t>Core values are the fundamental beliefs of a person. These guiding principles dictate behavior and can help people understand the difference between right and wrong – These can often be expressed using one or two words.</a:t>
            </a:r>
            <a:endParaRPr lang="en-US" sz="3800"/>
          </a:p>
        </p:txBody>
      </p:sp>
    </p:spTree>
    <p:extLst>
      <p:ext uri="{BB962C8B-B14F-4D97-AF65-F5344CB8AC3E}">
        <p14:creationId xmlns:p14="http://schemas.microsoft.com/office/powerpoint/2010/main" val="355039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CCE7D-D5AB-E47C-24BB-C99444FB44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E7239D-CF48-665B-7FC0-88EC23175CF0}"/>
              </a:ext>
            </a:extLst>
          </p:cNvPr>
          <p:cNvSpPr>
            <a:spLocks noGrp="1"/>
          </p:cNvSpPr>
          <p:nvPr>
            <p:ph type="title"/>
          </p:nvPr>
        </p:nvSpPr>
        <p:spPr/>
        <p:txBody>
          <a:bodyPr>
            <a:normAutofit/>
          </a:bodyPr>
          <a:lstStyle/>
          <a:p>
            <a:r>
              <a:rPr lang="en-US" sz="3600"/>
              <a:t>Core Values</a:t>
            </a:r>
          </a:p>
        </p:txBody>
      </p:sp>
      <p:sp>
        <p:nvSpPr>
          <p:cNvPr id="3" name="Content Placeholder 2">
            <a:extLst>
              <a:ext uri="{FF2B5EF4-FFF2-40B4-BE49-F238E27FC236}">
                <a16:creationId xmlns:a16="http://schemas.microsoft.com/office/drawing/2014/main" id="{457E0200-08C9-ABB1-58FB-108A1E747E82}"/>
              </a:ext>
            </a:extLst>
          </p:cNvPr>
          <p:cNvSpPr>
            <a:spLocks noGrp="1"/>
          </p:cNvSpPr>
          <p:nvPr>
            <p:ph idx="1"/>
          </p:nvPr>
        </p:nvSpPr>
        <p:spPr/>
        <p:txBody>
          <a:bodyPr vert="horz" lIns="91440" tIns="45720" rIns="91440" bIns="45720" rtlCol="0" anchor="t">
            <a:normAutofit/>
          </a:bodyPr>
          <a:lstStyle/>
          <a:p>
            <a:pPr marL="0" indent="0">
              <a:buNone/>
            </a:pPr>
            <a:r>
              <a:rPr lang="en-US" sz="3800" i="1">
                <a:solidFill>
                  <a:srgbClr val="404040"/>
                </a:solidFill>
                <a:latin typeface="Calibri"/>
                <a:ea typeface="Calibri"/>
                <a:cs typeface="Calibri"/>
              </a:rPr>
              <a:t>What is your core value?</a:t>
            </a:r>
          </a:p>
          <a:p>
            <a:pPr marL="0" indent="0">
              <a:buNone/>
            </a:pPr>
            <a:endParaRPr lang="en-US" sz="3800" i="1">
              <a:solidFill>
                <a:srgbClr val="404040"/>
              </a:solidFill>
              <a:latin typeface="Calibri"/>
              <a:ea typeface="Calibri"/>
              <a:cs typeface="Calibri"/>
            </a:endParaRPr>
          </a:p>
          <a:p>
            <a:pPr marL="0" indent="0">
              <a:buNone/>
            </a:pPr>
            <a:r>
              <a:rPr lang="en-US" sz="3800" i="1">
                <a:solidFill>
                  <a:srgbClr val="404040"/>
                </a:solidFill>
                <a:latin typeface="Calibri"/>
                <a:ea typeface="Calibri"/>
                <a:cs typeface="Calibri"/>
              </a:rPr>
              <a:t>Report out</a:t>
            </a:r>
          </a:p>
        </p:txBody>
      </p:sp>
    </p:spTree>
    <p:extLst>
      <p:ext uri="{BB962C8B-B14F-4D97-AF65-F5344CB8AC3E}">
        <p14:creationId xmlns:p14="http://schemas.microsoft.com/office/powerpoint/2010/main" val="29363170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1016B-8CCD-64DB-5319-FFAB12D92F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26E095-6649-B9D9-E35A-E98D30DA8932}"/>
              </a:ext>
            </a:extLst>
          </p:cNvPr>
          <p:cNvSpPr>
            <a:spLocks noGrp="1"/>
          </p:cNvSpPr>
          <p:nvPr>
            <p:ph type="title"/>
          </p:nvPr>
        </p:nvSpPr>
        <p:spPr/>
        <p:txBody>
          <a:bodyPr>
            <a:normAutofit/>
          </a:bodyPr>
          <a:lstStyle/>
          <a:p>
            <a:r>
              <a:rPr lang="en-US" sz="3600"/>
              <a:t>Session </a:t>
            </a:r>
            <a:r>
              <a:rPr lang="en-US" sz="3600" err="1"/>
              <a:t>OUtcomes</a:t>
            </a:r>
            <a:endParaRPr lang="en-US" sz="3600"/>
          </a:p>
        </p:txBody>
      </p:sp>
      <p:sp>
        <p:nvSpPr>
          <p:cNvPr id="3" name="Content Placeholder 2">
            <a:extLst>
              <a:ext uri="{FF2B5EF4-FFF2-40B4-BE49-F238E27FC236}">
                <a16:creationId xmlns:a16="http://schemas.microsoft.com/office/drawing/2014/main" id="{17D96A44-AF1C-4FB9-03A7-42AE761319BF}"/>
              </a:ext>
            </a:extLst>
          </p:cNvPr>
          <p:cNvSpPr>
            <a:spLocks noGrp="1"/>
          </p:cNvSpPr>
          <p:nvPr>
            <p:ph idx="1"/>
          </p:nvPr>
        </p:nvSpPr>
        <p:spPr/>
        <p:txBody>
          <a:bodyPr vert="horz" lIns="91440" tIns="45720" rIns="91440" bIns="45720" rtlCol="0" anchor="t">
            <a:normAutofit/>
          </a:bodyPr>
          <a:lstStyle/>
          <a:p>
            <a:pPr marL="0" indent="0">
              <a:buNone/>
            </a:pPr>
            <a:r>
              <a:rPr lang="en-US"/>
              <a:t>We will leave this training with a campaign plan that works for you.  </a:t>
            </a:r>
          </a:p>
          <a:p>
            <a:pPr marL="0" indent="0">
              <a:buNone/>
            </a:pPr>
            <a:r>
              <a:rPr lang="en-US"/>
              <a:t>In the process we will discuss: </a:t>
            </a:r>
          </a:p>
          <a:p>
            <a:pPr marL="0" indent="0">
              <a:buNone/>
            </a:pPr>
            <a:endParaRPr lang="en-US"/>
          </a:p>
          <a:p>
            <a:pPr marL="246380" indent="-246380"/>
            <a:r>
              <a:rPr lang="en-US" sz="2200"/>
              <a:t>Key Issues and Problems </a:t>
            </a:r>
          </a:p>
          <a:p>
            <a:pPr marL="246380" indent="-246380"/>
            <a:r>
              <a:rPr lang="en-US" sz="2200"/>
              <a:t>Designing Strategic Actions</a:t>
            </a:r>
          </a:p>
          <a:p>
            <a:pPr marL="246380" indent="-246380"/>
            <a:r>
              <a:rPr lang="en-US" sz="2200"/>
              <a:t>Building Power through Organizing</a:t>
            </a:r>
          </a:p>
          <a:p>
            <a:pPr marL="246380" indent="-246380"/>
            <a:r>
              <a:rPr lang="en-US" sz="2200"/>
              <a:t>Developing Structures to Win </a:t>
            </a:r>
          </a:p>
          <a:p>
            <a:pPr marL="246380" indent="-246380"/>
            <a:endParaRPr lang="en-US"/>
          </a:p>
          <a:p>
            <a:pPr marL="246380" indent="-246380"/>
            <a:endParaRPr lang="en-US"/>
          </a:p>
          <a:p>
            <a:pPr marL="0" indent="0">
              <a:buNone/>
            </a:pPr>
            <a:endParaRPr lang="en-US"/>
          </a:p>
        </p:txBody>
      </p:sp>
      <p:pic>
        <p:nvPicPr>
          <p:cNvPr id="4" name="Picture 3" descr="A group of people holding megaphones&#10;&#10;AI-generated content may be incorrect.">
            <a:extLst>
              <a:ext uri="{FF2B5EF4-FFF2-40B4-BE49-F238E27FC236}">
                <a16:creationId xmlns:a16="http://schemas.microsoft.com/office/drawing/2014/main" id="{AC21B816-55A4-3C0B-FF15-3076AD740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588" y="2508123"/>
            <a:ext cx="3717797" cy="3225188"/>
          </a:xfrm>
          <a:prstGeom prst="rect">
            <a:avLst/>
          </a:prstGeom>
        </p:spPr>
      </p:pic>
    </p:spTree>
    <p:extLst>
      <p:ext uri="{BB962C8B-B14F-4D97-AF65-F5344CB8AC3E}">
        <p14:creationId xmlns:p14="http://schemas.microsoft.com/office/powerpoint/2010/main" val="24442349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a:grpSpLocks/>
          </p:cNvGrpSpPr>
          <p:nvPr/>
        </p:nvGrpSpPr>
        <p:grpSpPr>
          <a:xfrm>
            <a:off x="6985280" y="4218710"/>
            <a:ext cx="4714240" cy="2525395"/>
            <a:chOff x="0" y="0"/>
            <a:chExt cx="4714240" cy="2525395"/>
          </a:xfrm>
        </p:grpSpPr>
        <p:pic>
          <p:nvPicPr>
            <p:cNvPr id="9" name="Image 7"/>
            <p:cNvPicPr/>
            <p:nvPr/>
          </p:nvPicPr>
          <p:blipFill>
            <a:blip r:embed="rId3" cstate="print"/>
            <a:stretch>
              <a:fillRect/>
            </a:stretch>
          </p:blipFill>
          <p:spPr>
            <a:xfrm>
              <a:off x="0" y="0"/>
              <a:ext cx="4714227" cy="2493573"/>
            </a:xfrm>
            <a:prstGeom prst="rect">
              <a:avLst/>
            </a:prstGeom>
          </p:spPr>
        </p:pic>
        <p:sp>
          <p:nvSpPr>
            <p:cNvPr id="10" name="Textbox 8"/>
            <p:cNvSpPr txBox="1"/>
            <p:nvPr/>
          </p:nvSpPr>
          <p:spPr>
            <a:xfrm>
              <a:off x="0" y="0"/>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sp>
        <p:nvSpPr>
          <p:cNvPr id="2" name="Title 1"/>
          <p:cNvSpPr>
            <a:spLocks noGrp="1"/>
          </p:cNvSpPr>
          <p:nvPr>
            <p:ph type="title"/>
          </p:nvPr>
        </p:nvSpPr>
        <p:spPr/>
        <p:txBody>
          <a:bodyPr/>
          <a:lstStyle/>
          <a:p>
            <a:r>
              <a:rPr lang="en-US"/>
              <a:t>Key Parts of an </a:t>
            </a:r>
            <a:r>
              <a:rPr lang="en-US" err="1"/>
              <a:t>IssuE</a:t>
            </a:r>
            <a:r>
              <a:rPr lang="en-US"/>
              <a:t> Campaign</a:t>
            </a:r>
          </a:p>
        </p:txBody>
      </p:sp>
      <p:sp>
        <p:nvSpPr>
          <p:cNvPr id="3" name="Content Placeholder 2"/>
          <p:cNvSpPr>
            <a:spLocks noGrp="1"/>
          </p:cNvSpPr>
          <p:nvPr>
            <p:ph idx="1"/>
          </p:nvPr>
        </p:nvSpPr>
        <p:spPr>
          <a:xfrm>
            <a:off x="4909938" y="168908"/>
            <a:ext cx="6204647" cy="5689600"/>
          </a:xfrm>
        </p:spPr>
        <p:txBody>
          <a:bodyPr>
            <a:normAutofit/>
          </a:bodyPr>
          <a:lstStyle/>
          <a:p>
            <a:pPr marL="717335" indent="-742727">
              <a:spcBef>
                <a:spcPts val="0"/>
              </a:spcBef>
              <a:buClr>
                <a:schemeClr val="dk1"/>
              </a:buClr>
              <a:buSzPts val="4000"/>
              <a:buAutoNum type="arabicPeriod"/>
            </a:pPr>
            <a:r>
              <a:rPr lang="en-US" sz="3999"/>
              <a:t>Centering Equity</a:t>
            </a:r>
          </a:p>
          <a:p>
            <a:pPr marL="717335" indent="-742727">
              <a:spcBef>
                <a:spcPts val="0"/>
              </a:spcBef>
              <a:buClr>
                <a:schemeClr val="dk1"/>
              </a:buClr>
              <a:buSzPts val="4000"/>
              <a:buAutoNum type="arabicPeriod"/>
            </a:pPr>
            <a:r>
              <a:rPr lang="en-US" sz="3999"/>
              <a:t>Problem and Issue</a:t>
            </a:r>
            <a:endParaRPr lang="en-US"/>
          </a:p>
          <a:p>
            <a:pPr marL="717335" indent="-742727">
              <a:spcBef>
                <a:spcPts val="1000"/>
              </a:spcBef>
              <a:buClr>
                <a:schemeClr val="dk1"/>
              </a:buClr>
              <a:buSzPts val="4000"/>
              <a:buAutoNum type="arabicPeriod"/>
            </a:pPr>
            <a:r>
              <a:rPr lang="en-US" sz="3999"/>
              <a:t>Power Analysis</a:t>
            </a:r>
          </a:p>
          <a:p>
            <a:pPr marL="717335" indent="-742727">
              <a:spcBef>
                <a:spcPts val="1000"/>
              </a:spcBef>
              <a:buClr>
                <a:schemeClr val="dk1"/>
              </a:buClr>
              <a:buSzPts val="4000"/>
              <a:buAutoNum type="arabicPeriod"/>
            </a:pPr>
            <a:r>
              <a:rPr lang="en-US" sz="3999"/>
              <a:t>Target</a:t>
            </a:r>
          </a:p>
          <a:p>
            <a:pPr marL="717335" indent="-742727">
              <a:spcBef>
                <a:spcPts val="1000"/>
              </a:spcBef>
              <a:buClr>
                <a:schemeClr val="dk1"/>
              </a:buClr>
              <a:buSzPts val="4000"/>
              <a:buAutoNum type="arabicPeriod"/>
            </a:pPr>
            <a:r>
              <a:rPr lang="en-US" sz="3999"/>
              <a:t>Demand</a:t>
            </a:r>
          </a:p>
          <a:p>
            <a:pPr marL="717335" indent="-742727">
              <a:spcBef>
                <a:spcPts val="1000"/>
              </a:spcBef>
              <a:buClr>
                <a:schemeClr val="dk1"/>
              </a:buClr>
              <a:buSzPts val="4000"/>
              <a:buAutoNum type="arabicPeriod"/>
            </a:pPr>
            <a:r>
              <a:rPr lang="en-US" sz="3999"/>
              <a:t>Strategy and Tactics</a:t>
            </a:r>
          </a:p>
          <a:p>
            <a:pPr marL="716915" indent="-742315">
              <a:spcBef>
                <a:spcPts val="1000"/>
              </a:spcBef>
              <a:buClr>
                <a:schemeClr val="dk1"/>
              </a:buClr>
              <a:buSzPts val="4000"/>
              <a:buAutoNum type="arabicPeriod"/>
            </a:pPr>
            <a:r>
              <a:rPr lang="en-US" sz="3950"/>
              <a:t>Escalation</a:t>
            </a:r>
          </a:p>
          <a:p>
            <a:pPr marL="365760" lvl="1" indent="0">
              <a:buNone/>
            </a:pPr>
            <a:endParaRPr lang="en-US"/>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
        <p:nvSpPr>
          <p:cNvPr id="7" name="Textbox 8"/>
          <p:cNvSpPr txBox="1"/>
          <p:nvPr/>
        </p:nvSpPr>
        <p:spPr>
          <a:xfrm>
            <a:off x="6661997" y="2956013"/>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8132559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803481" y="647700"/>
            <a:ext cx="10972800" cy="381000"/>
          </a:xfrm>
          <a:prstGeom prst="rect">
            <a:avLst/>
          </a:prstGeom>
        </p:spPr>
        <p:txBody>
          <a:bodyPr spcFirstLastPara="1" vert="horz" wrap="square" lIns="91425" tIns="45700" rIns="91425" bIns="45700" rtlCol="0" anchor="ctr" anchorCtr="0">
            <a:noAutofit/>
          </a:bodyPr>
          <a:lstStyle/>
          <a:p>
            <a:pPr>
              <a:spcBef>
                <a:spcPts val="0"/>
              </a:spcBef>
            </a:pPr>
            <a:r>
              <a:rPr lang="en-US" sz="4000" b="1">
                <a:solidFill>
                  <a:srgbClr val="465562"/>
                </a:solidFill>
              </a:rPr>
              <a:t>Key Practices of Campaign Planning</a:t>
            </a:r>
            <a:endParaRPr lang="en-US" sz="4000" b="1"/>
          </a:p>
        </p:txBody>
      </p:sp>
      <p:sp>
        <p:nvSpPr>
          <p:cNvPr id="928" name="Google Shape;928;g1468bb3220c_0_142"/>
          <p:cNvSpPr txBox="1">
            <a:spLocks noGrp="1"/>
          </p:cNvSpPr>
          <p:nvPr>
            <p:ph type="body" idx="1"/>
          </p:nvPr>
        </p:nvSpPr>
        <p:spPr>
          <a:xfrm>
            <a:off x="531812" y="1358348"/>
            <a:ext cx="11614467" cy="4813852"/>
          </a:xfrm>
          <a:prstGeom prst="rect">
            <a:avLst/>
          </a:prstGeom>
        </p:spPr>
        <p:txBody>
          <a:bodyPr spcFirstLastPara="1" vert="horz" wrap="square" lIns="91425" tIns="45700" rIns="91425" bIns="45700" rtlCol="0" anchor="t" anchorCtr="0">
            <a:noAutofit/>
          </a:bodyPr>
          <a:lstStyle/>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Involves a series of escalating actions (or tactics) that combine to solve a particular issue, that combine to win a demand</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Increases pressure on decision-makers to give what will solve that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Builds power by increasing engagement, developing leaders, and  building capacity around the values and shared pain of the common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latin typeface="Euphemia"/>
                <a:cs typeface="Arial"/>
              </a:rPr>
              <a:t>Identifies</a:t>
            </a:r>
            <a:r>
              <a:rPr lang="en-US" sz="2800">
                <a:solidFill>
                  <a:srgbClr val="404040"/>
                </a:solidFill>
              </a:rPr>
              <a:t> milestones that indicate we have enough power to take on larger actions and win!</a:t>
            </a:r>
            <a:endParaRPr sz="2800">
              <a:solidFill>
                <a:srgbClr val="404040"/>
              </a:solidFill>
            </a:endParaRPr>
          </a:p>
          <a:p>
            <a:pPr marL="0" indent="0">
              <a:spcBef>
                <a:spcPts val="640"/>
              </a:spcBef>
              <a:buNone/>
            </a:pPr>
            <a:endParaRPr/>
          </a:p>
        </p:txBody>
      </p:sp>
    </p:spTree>
    <p:extLst>
      <p:ext uri="{BB962C8B-B14F-4D97-AF65-F5344CB8AC3E}">
        <p14:creationId xmlns:p14="http://schemas.microsoft.com/office/powerpoint/2010/main" val="8797960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8307" y="1615413"/>
            <a:ext cx="4796048" cy="4160571"/>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l="64554" r="16338" b="44272"/>
          <a:stretch>
            <a:fillRect/>
          </a:stretch>
        </p:blipFill>
        <p:spPr>
          <a:xfrm>
            <a:off x="7559040" y="1783080"/>
            <a:ext cx="4145280" cy="3825239"/>
          </a:xfrm>
          <a:prstGeom prst="rect">
            <a:avLst/>
          </a:prstGeom>
          <a:noFill/>
        </p:spPr>
      </p:pic>
      <p:sp>
        <p:nvSpPr>
          <p:cNvPr id="2" name="Title 1">
            <a:extLst>
              <a:ext uri="{FF2B5EF4-FFF2-40B4-BE49-F238E27FC236}">
                <a16:creationId xmlns:a16="http://schemas.microsoft.com/office/drawing/2014/main" id="{62668214-1045-C7C3-0F19-1731223D7ED4}"/>
              </a:ext>
            </a:extLst>
          </p:cNvPr>
          <p:cNvSpPr>
            <a:spLocks noGrp="1"/>
          </p:cNvSpPr>
          <p:nvPr>
            <p:ph type="title"/>
          </p:nvPr>
        </p:nvSpPr>
        <p:spPr>
          <a:xfrm>
            <a:off x="1417320" y="182880"/>
            <a:ext cx="10607314" cy="951473"/>
          </a:xfrm>
        </p:spPr>
        <p:txBody>
          <a:bodyPr>
            <a:normAutofit/>
          </a:bodyPr>
          <a:lstStyle/>
          <a:p>
            <a:r>
              <a:rPr lang="en-US" b="1"/>
              <a:t>Information and Application</a:t>
            </a:r>
          </a:p>
        </p:txBody>
      </p:sp>
    </p:spTree>
    <p:extLst>
      <p:ext uri="{BB962C8B-B14F-4D97-AF65-F5344CB8AC3E}">
        <p14:creationId xmlns:p14="http://schemas.microsoft.com/office/powerpoint/2010/main" val="23820519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F50F8-46C2-8F41-E83A-D6B778FD4765}"/>
              </a:ext>
            </a:extLst>
          </p:cNvPr>
          <p:cNvSpPr>
            <a:spLocks noGrp="1"/>
          </p:cNvSpPr>
          <p:nvPr>
            <p:ph type="title"/>
          </p:nvPr>
        </p:nvSpPr>
        <p:spPr>
          <a:xfrm>
            <a:off x="675429" y="175584"/>
            <a:ext cx="5264996" cy="1135056"/>
          </a:xfrm>
        </p:spPr>
        <p:txBody>
          <a:bodyPr>
            <a:normAutofit/>
          </a:bodyPr>
          <a:lstStyle/>
          <a:p>
            <a:r>
              <a:rPr lang="en-US"/>
              <a:t>Online Learning Opportunities</a:t>
            </a:r>
          </a:p>
        </p:txBody>
      </p:sp>
      <p:sp>
        <p:nvSpPr>
          <p:cNvPr id="3" name="Content Placeholder 2">
            <a:extLst>
              <a:ext uri="{FF2B5EF4-FFF2-40B4-BE49-F238E27FC236}">
                <a16:creationId xmlns:a16="http://schemas.microsoft.com/office/drawing/2014/main" id="{AB964F59-B46E-77FB-A034-336096E2B6C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235111-E2B7-75A9-8EA0-9AACC3DAB377}"/>
              </a:ext>
            </a:extLst>
          </p:cNvPr>
          <p:cNvPicPr>
            <a:picLocks noChangeAspect="1"/>
          </p:cNvPicPr>
          <p:nvPr/>
        </p:nvPicPr>
        <p:blipFill>
          <a:blip r:embed="rId3"/>
          <a:stretch>
            <a:fillRect/>
          </a:stretch>
        </p:blipFill>
        <p:spPr>
          <a:xfrm>
            <a:off x="980445" y="1562208"/>
            <a:ext cx="4654964" cy="4647984"/>
          </a:xfrm>
          <a:prstGeom prst="rect">
            <a:avLst/>
          </a:prstGeom>
        </p:spPr>
      </p:pic>
      <p:pic>
        <p:nvPicPr>
          <p:cNvPr id="7" name="Picture 6">
            <a:extLst>
              <a:ext uri="{FF2B5EF4-FFF2-40B4-BE49-F238E27FC236}">
                <a16:creationId xmlns:a16="http://schemas.microsoft.com/office/drawing/2014/main" id="{8B662A35-6825-9243-6726-EA22684ED7C7}"/>
              </a:ext>
            </a:extLst>
          </p:cNvPr>
          <p:cNvPicPr>
            <a:picLocks noChangeAspect="1"/>
          </p:cNvPicPr>
          <p:nvPr/>
        </p:nvPicPr>
        <p:blipFill>
          <a:blip r:embed="rId4"/>
          <a:stretch>
            <a:fillRect/>
          </a:stretch>
        </p:blipFill>
        <p:spPr>
          <a:xfrm>
            <a:off x="5646522" y="350520"/>
            <a:ext cx="5866874" cy="5531905"/>
          </a:xfrm>
          <a:prstGeom prst="rect">
            <a:avLst/>
          </a:prstGeom>
        </p:spPr>
      </p:pic>
    </p:spTree>
    <p:extLst>
      <p:ext uri="{BB962C8B-B14F-4D97-AF65-F5344CB8AC3E}">
        <p14:creationId xmlns:p14="http://schemas.microsoft.com/office/powerpoint/2010/main" val="38382101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Highest Hopes</a:t>
            </a:r>
          </a:p>
        </p:txBody>
      </p:sp>
      <p:sp>
        <p:nvSpPr>
          <p:cNvPr id="3" name="Text Placeholder 2"/>
          <p:cNvSpPr>
            <a:spLocks noGrp="1"/>
          </p:cNvSpPr>
          <p:nvPr>
            <p:ph type="body" idx="1"/>
          </p:nvPr>
        </p:nvSpPr>
        <p:spPr/>
        <p:txBody>
          <a:bodyPr/>
          <a:lstStyle/>
          <a:p>
            <a:r>
              <a:rPr lang="en-US"/>
              <a:t>Barb</a:t>
            </a:r>
          </a:p>
        </p:txBody>
      </p:sp>
    </p:spTree>
    <p:extLst>
      <p:ext uri="{BB962C8B-B14F-4D97-AF65-F5344CB8AC3E}">
        <p14:creationId xmlns:p14="http://schemas.microsoft.com/office/powerpoint/2010/main" val="14509280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fontScale="90000"/>
          </a:bodyPr>
          <a:lstStyle/>
          <a:p>
            <a:pPr algn="ctr"/>
            <a:r>
              <a:rPr lang="en-US" sz="5400"/>
              <a:t>If you had all the power you needed, what is the world you and your union would create? </a:t>
            </a:r>
          </a:p>
        </p:txBody>
      </p:sp>
      <p:pic>
        <p:nvPicPr>
          <p:cNvPr id="5" name="Picture Placeholder 4"/>
          <p:cNvPicPr>
            <a:picLocks noGrp="1" noChangeAspect="1"/>
          </p:cNvPicPr>
          <p:nvPr>
            <p:ph type="pic" idx="2"/>
          </p:nvPr>
        </p:nvPicPr>
        <p:blipFill>
          <a:blip r:embed="rId3">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Three Theories of Change</a:t>
            </a:r>
          </a:p>
        </p:txBody>
      </p:sp>
      <p:sp>
        <p:nvSpPr>
          <p:cNvPr id="3" name="Text Placeholder 2"/>
          <p:cNvSpPr>
            <a:spLocks noGrp="1"/>
          </p:cNvSpPr>
          <p:nvPr>
            <p:ph type="body" idx="1"/>
          </p:nvPr>
        </p:nvSpPr>
        <p:spPr/>
        <p:txBody>
          <a:bodyPr/>
          <a:lstStyle/>
          <a:p>
            <a:r>
              <a:rPr lang="en-US"/>
              <a:t>Beth</a:t>
            </a:r>
          </a:p>
        </p:txBody>
      </p:sp>
    </p:spTree>
    <p:extLst>
      <p:ext uri="{BB962C8B-B14F-4D97-AF65-F5344CB8AC3E}">
        <p14:creationId xmlns:p14="http://schemas.microsoft.com/office/powerpoint/2010/main" val="144834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72182"/>
            <a:ext cx="10087563" cy="672011"/>
          </a:xfrm>
        </p:spPr>
        <p:txBody>
          <a:bodyPr>
            <a:normAutofit/>
          </a:bodyPr>
          <a:lstStyle/>
          <a:p>
            <a:r>
              <a:rPr lang="en-US"/>
              <a:t>3 Theories of Change </a:t>
            </a:r>
          </a:p>
        </p:txBody>
      </p:sp>
      <p:sp>
        <p:nvSpPr>
          <p:cNvPr id="3" name="Content Placeholder 2"/>
          <p:cNvSpPr>
            <a:spLocks noGrp="1"/>
          </p:cNvSpPr>
          <p:nvPr>
            <p:ph idx="1"/>
          </p:nvPr>
        </p:nvSpPr>
        <p:spPr>
          <a:xfrm>
            <a:off x="684212" y="959433"/>
            <a:ext cx="11120014" cy="5600350"/>
          </a:xfrm>
        </p:spPr>
        <p:txBody>
          <a:bodyPr vert="horz" lIns="91440" tIns="45720" rIns="91440" bIns="45720" rtlCol="0" anchor="t">
            <a:normAutofit fontScale="77500" lnSpcReduction="20000"/>
          </a:bodyPr>
          <a:lstStyle/>
          <a:p>
            <a:pPr marL="0" indent="0">
              <a:buNone/>
            </a:pPr>
            <a:r>
              <a:rPr lang="en-US" b="1"/>
              <a:t>Advocacy</a:t>
            </a:r>
            <a:endParaRPr lang="en-US"/>
          </a:p>
          <a:p>
            <a:pPr marL="246380" indent="-246380"/>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pPr marL="0" indent="0">
              <a:buNone/>
            </a:pPr>
            <a:r>
              <a:rPr lang="en-US" b="1"/>
              <a:t>Mobilizing</a:t>
            </a:r>
          </a:p>
          <a:p>
            <a:pPr marL="246380" indent="-246380"/>
            <a:r>
              <a:rPr lang="en-US"/>
              <a:t>“Mobilizing, by contrast, activates an already-convinced membership. Mobilizing encourages those who already support a cause or a mission to take action to defend their belief—for example, by attending a protest, wearing a button, or signing a petition.”</a:t>
            </a:r>
          </a:p>
          <a:p>
            <a:pPr marL="0" indent="0">
              <a:buNone/>
            </a:pPr>
            <a:r>
              <a:rPr lang="en-US" b="1"/>
              <a:t>Organizing</a:t>
            </a:r>
          </a:p>
          <a:p>
            <a:pPr marL="246380" indent="-246380"/>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15</a:t>
            </a:fld>
            <a:endParaRPr lang="en-US"/>
          </a:p>
        </p:txBody>
      </p:sp>
    </p:spTree>
    <p:extLst>
      <p:ext uri="{BB962C8B-B14F-4D97-AF65-F5344CB8AC3E}">
        <p14:creationId xmlns:p14="http://schemas.microsoft.com/office/powerpoint/2010/main" val="24719632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7BB2E-D557-4037-03FF-E1B645D8A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8C697B-A37D-C54D-00A6-ADF9495E99FB}"/>
              </a:ext>
            </a:extLst>
          </p:cNvPr>
          <p:cNvSpPr>
            <a:spLocks noGrp="1"/>
          </p:cNvSpPr>
          <p:nvPr>
            <p:ph type="title"/>
          </p:nvPr>
        </p:nvSpPr>
        <p:spPr/>
        <p:txBody>
          <a:bodyPr>
            <a:normAutofit/>
          </a:bodyPr>
          <a:lstStyle/>
          <a:p>
            <a:r>
              <a:rPr lang="en-US" sz="7200" b="1"/>
              <a:t>Team Talk  </a:t>
            </a:r>
          </a:p>
        </p:txBody>
      </p:sp>
      <p:sp>
        <p:nvSpPr>
          <p:cNvPr id="3" name="Content Placeholder 2">
            <a:extLst>
              <a:ext uri="{FF2B5EF4-FFF2-40B4-BE49-F238E27FC236}">
                <a16:creationId xmlns:a16="http://schemas.microsoft.com/office/drawing/2014/main" id="{14C80E93-68CB-B817-1CC1-6ACA6CAE1234}"/>
              </a:ext>
            </a:extLst>
          </p:cNvPr>
          <p:cNvSpPr>
            <a:spLocks noGrp="1"/>
          </p:cNvSpPr>
          <p:nvPr>
            <p:ph idx="1"/>
          </p:nvPr>
        </p:nvSpPr>
        <p:spPr>
          <a:xfrm>
            <a:off x="1641562" y="1600200"/>
            <a:ext cx="9782801" cy="4572000"/>
          </a:xfrm>
        </p:spPr>
        <p:txBody>
          <a:bodyPr vert="horz" lIns="91440" tIns="45720" rIns="91440" bIns="45720" rtlCol="0" anchor="t">
            <a:normAutofit/>
          </a:bodyPr>
          <a:lstStyle/>
          <a:p>
            <a:pPr marL="246380" indent="-246380" fontAlgn="base"/>
            <a:r>
              <a:rPr lang="en-US" sz="5400"/>
              <a:t>Write down which words/ideas stand out in each theory</a:t>
            </a:r>
          </a:p>
          <a:p>
            <a:pPr marL="0" indent="0" fontAlgn="base">
              <a:buNone/>
            </a:pPr>
            <a:endParaRPr lang="en-US" sz="5400"/>
          </a:p>
          <a:p>
            <a:pPr marL="0" indent="0">
              <a:buNone/>
            </a:pPr>
            <a:endParaRPr lang="en-US" sz="4400"/>
          </a:p>
        </p:txBody>
      </p:sp>
    </p:spTree>
    <p:extLst>
      <p:ext uri="{BB962C8B-B14F-4D97-AF65-F5344CB8AC3E}">
        <p14:creationId xmlns:p14="http://schemas.microsoft.com/office/powerpoint/2010/main" val="3523351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b="1"/>
              <a:t>Team Talk  </a:t>
            </a:r>
          </a:p>
        </p:txBody>
      </p:sp>
      <p:sp>
        <p:nvSpPr>
          <p:cNvPr id="3" name="Content Placeholder 2"/>
          <p:cNvSpPr>
            <a:spLocks noGrp="1"/>
          </p:cNvSpPr>
          <p:nvPr>
            <p:ph idx="1"/>
          </p:nvPr>
        </p:nvSpPr>
        <p:spPr>
          <a:xfrm>
            <a:off x="1641562" y="1600200"/>
            <a:ext cx="9782801" cy="4572000"/>
          </a:xfrm>
        </p:spPr>
        <p:txBody>
          <a:bodyPr vert="horz" lIns="91440" tIns="45720" rIns="91440" bIns="45720" rtlCol="0" anchor="t">
            <a:normAutofit lnSpcReduction="10000"/>
          </a:bodyPr>
          <a:lstStyle/>
          <a:p>
            <a:pPr marL="246380" indent="-246380" fontAlgn="base"/>
            <a:r>
              <a:rPr lang="en-US" sz="5400"/>
              <a:t>Which of these theories do we mostly work in? </a:t>
            </a:r>
            <a:endParaRPr lang="en-US"/>
          </a:p>
          <a:p>
            <a:pPr marL="246380" indent="-246380" fontAlgn="base"/>
            <a:r>
              <a:rPr lang="en-US" sz="5400"/>
              <a:t>Which of these theories will build the power we need to achieve the BIG dreams we have?</a:t>
            </a:r>
          </a:p>
          <a:p>
            <a:pPr marL="0" indent="0">
              <a:buNone/>
            </a:pPr>
            <a:endParaRPr lang="en-US" sz="4400"/>
          </a:p>
        </p:txBody>
      </p:sp>
    </p:spTree>
    <p:extLst>
      <p:ext uri="{BB962C8B-B14F-4D97-AF65-F5344CB8AC3E}">
        <p14:creationId xmlns:p14="http://schemas.microsoft.com/office/powerpoint/2010/main" val="39871238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778CC-D52C-0DEF-7CC0-E405786E5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62557B-00F8-ABB0-8899-9938EAA8760E}"/>
              </a:ext>
            </a:extLst>
          </p:cNvPr>
          <p:cNvSpPr>
            <a:spLocks noGrp="1"/>
          </p:cNvSpPr>
          <p:nvPr>
            <p:ph type="title"/>
          </p:nvPr>
        </p:nvSpPr>
        <p:spPr/>
        <p:txBody>
          <a:bodyPr>
            <a:normAutofit/>
          </a:bodyPr>
          <a:lstStyle/>
          <a:p>
            <a:r>
              <a:rPr lang="en-US" sz="7200" b="1"/>
              <a:t>Team Talk  </a:t>
            </a:r>
          </a:p>
        </p:txBody>
      </p:sp>
      <p:sp>
        <p:nvSpPr>
          <p:cNvPr id="3" name="Content Placeholder 2">
            <a:extLst>
              <a:ext uri="{FF2B5EF4-FFF2-40B4-BE49-F238E27FC236}">
                <a16:creationId xmlns:a16="http://schemas.microsoft.com/office/drawing/2014/main" id="{787DDE2D-2B27-92FB-0986-3A9C780EADBB}"/>
              </a:ext>
            </a:extLst>
          </p:cNvPr>
          <p:cNvSpPr>
            <a:spLocks noGrp="1"/>
          </p:cNvSpPr>
          <p:nvPr>
            <p:ph idx="1"/>
          </p:nvPr>
        </p:nvSpPr>
        <p:spPr>
          <a:xfrm>
            <a:off x="1641562" y="1600200"/>
            <a:ext cx="9782801" cy="4572000"/>
          </a:xfrm>
        </p:spPr>
        <p:txBody>
          <a:bodyPr vert="horz" lIns="91440" tIns="45720" rIns="91440" bIns="45720" rtlCol="0" anchor="t">
            <a:normAutofit/>
          </a:bodyPr>
          <a:lstStyle/>
          <a:p>
            <a:pPr marL="246380" indent="-246380" fontAlgn="base"/>
            <a:r>
              <a:rPr lang="en-US" sz="5400"/>
              <a:t>What about how we approach the work shapes your locals?</a:t>
            </a:r>
            <a:endParaRPr lang="en-US"/>
          </a:p>
          <a:p>
            <a:pPr marL="246380" indent="-246380"/>
            <a:r>
              <a:rPr lang="en-US" sz="5400"/>
              <a:t>How do we move from one theory to another?</a:t>
            </a:r>
          </a:p>
          <a:p>
            <a:pPr marL="0" indent="0">
              <a:buNone/>
            </a:pPr>
            <a:endParaRPr lang="en-US" sz="4400"/>
          </a:p>
        </p:txBody>
      </p:sp>
    </p:spTree>
    <p:extLst>
      <p:ext uri="{BB962C8B-B14F-4D97-AF65-F5344CB8AC3E}">
        <p14:creationId xmlns:p14="http://schemas.microsoft.com/office/powerpoint/2010/main" val="9980647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65305"/>
          <a:stretch/>
        </p:blipFill>
        <p:spPr bwMode="auto">
          <a:xfrm>
            <a:off x="7864499" y="-111838"/>
            <a:ext cx="3170844" cy="6854429"/>
          </a:xfrm>
          <a:prstGeom prst="rect">
            <a:avLst/>
          </a:prstGeom>
          <a:solidFill>
            <a:srgbClr val="00009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06032AA-6911-4ACA-A02C-E3672474849D}"/>
              </a:ext>
            </a:extLst>
          </p:cNvPr>
          <p:cNvSpPr/>
          <p:nvPr/>
        </p:nvSpPr>
        <p:spPr>
          <a:xfrm>
            <a:off x="912906" y="2185338"/>
            <a:ext cx="7183149" cy="225342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98" b="1"/>
              <a:t>Moving towards Organizing  Starts With YOU</a:t>
            </a:r>
          </a:p>
        </p:txBody>
      </p:sp>
    </p:spTree>
    <p:extLst>
      <p:ext uri="{BB962C8B-B14F-4D97-AF65-F5344CB8AC3E}">
        <p14:creationId xmlns:p14="http://schemas.microsoft.com/office/powerpoint/2010/main" val="1003332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7C3E7-7CC6-79A8-118F-CDDCC3EB51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57064-5047-5000-19A5-63F197ED609E}"/>
              </a:ext>
            </a:extLst>
          </p:cNvPr>
          <p:cNvSpPr>
            <a:spLocks noGrp="1"/>
          </p:cNvSpPr>
          <p:nvPr>
            <p:ph type="title"/>
          </p:nvPr>
        </p:nvSpPr>
        <p:spPr>
          <a:xfrm>
            <a:off x="491707" y="-315876"/>
            <a:ext cx="11504613" cy="1219214"/>
          </a:xfrm>
        </p:spPr>
        <p:txBody>
          <a:bodyPr>
            <a:normAutofit/>
          </a:bodyPr>
          <a:lstStyle/>
          <a:p>
            <a:r>
              <a:rPr lang="en-US"/>
              <a:t>Leaders Across these Theories </a:t>
            </a:r>
          </a:p>
        </p:txBody>
      </p:sp>
      <p:sp>
        <p:nvSpPr>
          <p:cNvPr id="3" name="Content Placeholder 2">
            <a:extLst>
              <a:ext uri="{FF2B5EF4-FFF2-40B4-BE49-F238E27FC236}">
                <a16:creationId xmlns:a16="http://schemas.microsoft.com/office/drawing/2014/main" id="{BF01F4C1-2361-CE55-16F2-973DD7A6BA64}"/>
              </a:ext>
            </a:extLst>
          </p:cNvPr>
          <p:cNvSpPr>
            <a:spLocks noGrp="1"/>
          </p:cNvSpPr>
          <p:nvPr>
            <p:ph idx="1"/>
          </p:nvPr>
        </p:nvSpPr>
        <p:spPr>
          <a:xfrm>
            <a:off x="1015708" y="1056746"/>
            <a:ext cx="10761037" cy="5102112"/>
          </a:xfrm>
        </p:spPr>
        <p:txBody>
          <a:bodyPr vert="horz" lIns="91440" tIns="45720" rIns="91440" bIns="45720" rtlCol="0" anchor="t">
            <a:normAutofit/>
          </a:bodyPr>
          <a:lstStyle/>
          <a:p>
            <a:pPr marL="0" indent="0">
              <a:lnSpc>
                <a:spcPct val="100000"/>
              </a:lnSpc>
              <a:spcBef>
                <a:spcPts val="1200"/>
              </a:spcBef>
              <a:spcAft>
                <a:spcPts val="2400"/>
              </a:spcAft>
              <a:buNone/>
            </a:pPr>
            <a:r>
              <a:rPr lang="en-US">
                <a:solidFill>
                  <a:srgbClr val="404040"/>
                </a:solidFill>
                <a:latin typeface="Calibri"/>
                <a:ea typeface="Calibri"/>
                <a:cs typeface="Calibri"/>
              </a:rPr>
              <a:t>In the next slide, you will see three illustrations of leadership structures.</a:t>
            </a:r>
            <a:endParaRPr lang="en-US">
              <a:solidFill>
                <a:srgbClr val="000000"/>
              </a:solidFill>
              <a:latin typeface="Calibri"/>
              <a:ea typeface="Calibri"/>
              <a:cs typeface="Calibri"/>
            </a:endParaRPr>
          </a:p>
          <a:p>
            <a:pPr marL="246380" indent="-246380">
              <a:lnSpc>
                <a:spcPct val="100000"/>
              </a:lnSpc>
              <a:spcBef>
                <a:spcPts val="1200"/>
              </a:spcBef>
              <a:spcAft>
                <a:spcPts val="2400"/>
              </a:spcAft>
            </a:pPr>
            <a:r>
              <a:rPr lang="en-US">
                <a:solidFill>
                  <a:srgbClr val="404040"/>
                </a:solidFill>
                <a:latin typeface="Calibri"/>
                <a:ea typeface="Calibri"/>
                <a:cs typeface="Calibri"/>
              </a:rPr>
              <a:t>The lines represent relationship, resources, communication, and connectivity.</a:t>
            </a:r>
            <a:endParaRPr lang="en-US">
              <a:solidFill>
                <a:srgbClr val="000000"/>
              </a:solidFill>
              <a:latin typeface="Calibri"/>
              <a:ea typeface="Calibri"/>
              <a:cs typeface="Calibri"/>
            </a:endParaRPr>
          </a:p>
          <a:p>
            <a:pPr marL="246380" indent="-246380">
              <a:lnSpc>
                <a:spcPct val="100000"/>
              </a:lnSpc>
              <a:spcBef>
                <a:spcPts val="1200"/>
              </a:spcBef>
              <a:spcAft>
                <a:spcPts val="2400"/>
              </a:spcAft>
            </a:pPr>
            <a:r>
              <a:rPr lang="en-US">
                <a:solidFill>
                  <a:srgbClr val="404040"/>
                </a:solidFill>
                <a:latin typeface="Calibri"/>
                <a:ea typeface="Calibri"/>
                <a:cs typeface="Calibri"/>
              </a:rPr>
              <a:t>The circles represent people with accountability, responsibility, and knowledge.</a:t>
            </a:r>
            <a:endParaRPr lang="en-US">
              <a:solidFill>
                <a:srgbClr val="000000"/>
              </a:solidFill>
              <a:latin typeface="Calibri"/>
              <a:ea typeface="Calibri"/>
              <a:cs typeface="Calibri"/>
            </a:endParaRPr>
          </a:p>
          <a:p>
            <a:pPr marL="246380" indent="-246380">
              <a:lnSpc>
                <a:spcPct val="100000"/>
              </a:lnSpc>
              <a:spcBef>
                <a:spcPts val="1200"/>
              </a:spcBef>
              <a:spcAft>
                <a:spcPts val="2400"/>
              </a:spcAft>
            </a:pPr>
            <a:r>
              <a:rPr lang="en-US">
                <a:solidFill>
                  <a:srgbClr val="404040"/>
                </a:solidFill>
                <a:latin typeface="Calibri"/>
                <a:ea typeface="Calibri"/>
                <a:cs typeface="Calibri"/>
              </a:rPr>
              <a:t>Pay attention to WHERE the connections flow and fail, and where it is critical.</a:t>
            </a:r>
            <a:endParaRPr lang="en-US"/>
          </a:p>
        </p:txBody>
      </p:sp>
    </p:spTree>
    <p:extLst>
      <p:ext uri="{BB962C8B-B14F-4D97-AF65-F5344CB8AC3E}">
        <p14:creationId xmlns:p14="http://schemas.microsoft.com/office/powerpoint/2010/main" val="2209649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707" y="-315876"/>
            <a:ext cx="11504613" cy="1219214"/>
          </a:xfrm>
        </p:spPr>
        <p:txBody>
          <a:bodyPr>
            <a:normAutofit/>
          </a:bodyPr>
          <a:lstStyle/>
          <a:p>
            <a:r>
              <a:rPr lang="en-US"/>
              <a:t>Leaders Across these Theories </a:t>
            </a:r>
          </a:p>
        </p:txBody>
      </p:sp>
      <p:pic>
        <p:nvPicPr>
          <p:cNvPr id="4" name="Content Placeholder 3" descr="A screenshot of a computer&#10;&#10;AI-generated content may be incorrect.">
            <a:extLst>
              <a:ext uri="{FF2B5EF4-FFF2-40B4-BE49-F238E27FC236}">
                <a16:creationId xmlns:a16="http://schemas.microsoft.com/office/drawing/2014/main" id="{86D60341-CF98-5035-C0A2-9890CD419C2F}"/>
              </a:ext>
            </a:extLst>
          </p:cNvPr>
          <p:cNvPicPr>
            <a:picLocks noGrp="1" noChangeAspect="1"/>
          </p:cNvPicPr>
          <p:nvPr>
            <p:ph idx="1"/>
          </p:nvPr>
        </p:nvPicPr>
        <p:blipFill>
          <a:blip r:embed="rId3"/>
          <a:stretch>
            <a:fillRect/>
          </a:stretch>
        </p:blipFill>
        <p:spPr>
          <a:xfrm>
            <a:off x="1389516" y="1278966"/>
            <a:ext cx="9719715" cy="4297425"/>
          </a:xfrm>
          <a:prstGeom prst="rect">
            <a:avLst/>
          </a:prstGeom>
        </p:spPr>
      </p:pic>
    </p:spTree>
    <p:extLst>
      <p:ext uri="{BB962C8B-B14F-4D97-AF65-F5344CB8AC3E}">
        <p14:creationId xmlns:p14="http://schemas.microsoft.com/office/powerpoint/2010/main" val="24702927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F367C-58AC-615C-916F-CFE26A490E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F0BB1-2A2C-3691-726D-8921C8639473}"/>
              </a:ext>
            </a:extLst>
          </p:cNvPr>
          <p:cNvSpPr>
            <a:spLocks noGrp="1"/>
          </p:cNvSpPr>
          <p:nvPr>
            <p:ph type="title"/>
          </p:nvPr>
        </p:nvSpPr>
        <p:spPr>
          <a:xfrm>
            <a:off x="491707" y="-315876"/>
            <a:ext cx="11504613" cy="1219214"/>
          </a:xfrm>
        </p:spPr>
        <p:txBody>
          <a:bodyPr>
            <a:normAutofit/>
          </a:bodyPr>
          <a:lstStyle/>
          <a:p>
            <a:r>
              <a:rPr lang="en-US"/>
              <a:t>Leaders Across these Theories </a:t>
            </a:r>
          </a:p>
        </p:txBody>
      </p:sp>
      <p:pic>
        <p:nvPicPr>
          <p:cNvPr id="6" name="Picture 5" descr="A screenshot of a computer&#10;&#10;AI-generated content may be incorrect.">
            <a:extLst>
              <a:ext uri="{FF2B5EF4-FFF2-40B4-BE49-F238E27FC236}">
                <a16:creationId xmlns:a16="http://schemas.microsoft.com/office/drawing/2014/main" id="{99FE87D6-CF50-05DE-3B1F-773C7DD4342A}"/>
              </a:ext>
            </a:extLst>
          </p:cNvPr>
          <p:cNvPicPr>
            <a:picLocks noChangeAspect="1"/>
          </p:cNvPicPr>
          <p:nvPr/>
        </p:nvPicPr>
        <p:blipFill>
          <a:blip r:embed="rId3"/>
          <a:srcRect l="19214" t="53799" r="59863" b="14590"/>
          <a:stretch/>
        </p:blipFill>
        <p:spPr>
          <a:xfrm>
            <a:off x="708852" y="1361901"/>
            <a:ext cx="5386806" cy="4511200"/>
          </a:xfrm>
          <a:prstGeom prst="rect">
            <a:avLst/>
          </a:prstGeom>
        </p:spPr>
      </p:pic>
      <p:sp>
        <p:nvSpPr>
          <p:cNvPr id="7" name="Title 1">
            <a:extLst>
              <a:ext uri="{FF2B5EF4-FFF2-40B4-BE49-F238E27FC236}">
                <a16:creationId xmlns:a16="http://schemas.microsoft.com/office/drawing/2014/main" id="{07A05B36-C2C1-4AE2-E743-F9A038D04BC2}"/>
              </a:ext>
            </a:extLst>
          </p:cNvPr>
          <p:cNvSpPr>
            <a:spLocks noGrp="1"/>
          </p:cNvSpPr>
          <p:nvPr/>
        </p:nvSpPr>
        <p:spPr>
          <a:xfrm>
            <a:off x="6416187" y="901331"/>
            <a:ext cx="4670282" cy="1547221"/>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altLang="en-US"/>
              <a:t>If you are the only leader…</a:t>
            </a:r>
          </a:p>
        </p:txBody>
      </p:sp>
      <p:pic>
        <p:nvPicPr>
          <p:cNvPr id="8" name="Picture 7" descr="A blue and white pin with a white circle and a white circle with a black background&#10;&#10;AI-generated content may be incorrect.">
            <a:extLst>
              <a:ext uri="{FF2B5EF4-FFF2-40B4-BE49-F238E27FC236}">
                <a16:creationId xmlns:a16="http://schemas.microsoft.com/office/drawing/2014/main" id="{B6C13024-37BD-E4D1-7402-6FECC2DFB776}"/>
              </a:ext>
            </a:extLst>
          </p:cNvPr>
          <p:cNvPicPr>
            <a:picLocks noChangeAspect="1"/>
          </p:cNvPicPr>
          <p:nvPr/>
        </p:nvPicPr>
        <p:blipFill>
          <a:blip r:embed="rId4"/>
          <a:stretch>
            <a:fillRect/>
          </a:stretch>
        </p:blipFill>
        <p:spPr>
          <a:xfrm rot="1680000">
            <a:off x="3017384" y="613682"/>
            <a:ext cx="1149804" cy="2000250"/>
          </a:xfrm>
          <a:prstGeom prst="rect">
            <a:avLst/>
          </a:prstGeom>
        </p:spPr>
      </p:pic>
      <p:pic>
        <p:nvPicPr>
          <p:cNvPr id="9" name="Picture 8" descr="A person throwing a ball&#10;&#10;AI-generated content may be incorrect.">
            <a:extLst>
              <a:ext uri="{FF2B5EF4-FFF2-40B4-BE49-F238E27FC236}">
                <a16:creationId xmlns:a16="http://schemas.microsoft.com/office/drawing/2014/main" id="{921B780F-B8B8-89C3-1BD8-368B395F0F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7184" y="2610167"/>
            <a:ext cx="4899672" cy="3266448"/>
          </a:xfrm>
          <a:prstGeom prst="rect">
            <a:avLst/>
          </a:prstGeom>
        </p:spPr>
      </p:pic>
    </p:spTree>
    <p:extLst>
      <p:ext uri="{BB962C8B-B14F-4D97-AF65-F5344CB8AC3E}">
        <p14:creationId xmlns:p14="http://schemas.microsoft.com/office/powerpoint/2010/main" val="20269081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9BAC1-44C3-F426-02A2-449058AE897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747A7C6-1DA9-942D-F163-7C94D9445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E24D0B25-4AC9-CE20-1352-35917DDA5AEE}"/>
              </a:ext>
            </a:extLst>
          </p:cNvPr>
          <p:cNvSpPr>
            <a:spLocks noGrp="1"/>
          </p:cNvSpPr>
          <p:nvPr>
            <p:ph type="title"/>
          </p:nvPr>
        </p:nvSpPr>
        <p:spPr>
          <a:xfrm>
            <a:off x="491707" y="-315876"/>
            <a:ext cx="11504613" cy="1219214"/>
          </a:xfrm>
        </p:spPr>
        <p:txBody>
          <a:bodyPr>
            <a:normAutofit/>
          </a:bodyPr>
          <a:lstStyle/>
          <a:p>
            <a:r>
              <a:rPr lang="en-US"/>
              <a:t>Leaders Across these Theories </a:t>
            </a:r>
          </a:p>
        </p:txBody>
      </p:sp>
      <p:pic>
        <p:nvPicPr>
          <p:cNvPr id="4" name="Picture 3" descr="A screenshot of a computer&#10;&#10;AI-generated content may be incorrect.">
            <a:extLst>
              <a:ext uri="{FF2B5EF4-FFF2-40B4-BE49-F238E27FC236}">
                <a16:creationId xmlns:a16="http://schemas.microsoft.com/office/drawing/2014/main" id="{59F19E74-881A-2301-B6D6-5F7A8A3F8AA0}"/>
              </a:ext>
            </a:extLst>
          </p:cNvPr>
          <p:cNvPicPr>
            <a:picLocks noChangeAspect="1"/>
          </p:cNvPicPr>
          <p:nvPr/>
        </p:nvPicPr>
        <p:blipFill>
          <a:blip r:embed="rId3"/>
          <a:srcRect l="41002" t="53030" r="38968" b="15960"/>
          <a:stretch/>
        </p:blipFill>
        <p:spPr>
          <a:xfrm>
            <a:off x="763350" y="2146595"/>
            <a:ext cx="4563512" cy="3969347"/>
          </a:xfrm>
          <a:prstGeom prst="rect">
            <a:avLst/>
          </a:prstGeom>
        </p:spPr>
      </p:pic>
      <p:sp>
        <p:nvSpPr>
          <p:cNvPr id="6" name="Title 1">
            <a:extLst>
              <a:ext uri="{FF2B5EF4-FFF2-40B4-BE49-F238E27FC236}">
                <a16:creationId xmlns:a16="http://schemas.microsoft.com/office/drawing/2014/main" id="{FC8B8BD6-DA25-9683-DAFF-153317958425}"/>
              </a:ext>
            </a:extLst>
          </p:cNvPr>
          <p:cNvSpPr>
            <a:spLocks noGrp="1"/>
          </p:cNvSpPr>
          <p:nvPr/>
        </p:nvSpPr>
        <p:spPr>
          <a:xfrm>
            <a:off x="767938" y="913514"/>
            <a:ext cx="4429977" cy="1227004"/>
          </a:xfrm>
          <a:prstGeom prst="rect">
            <a:avLst/>
          </a:prstGeom>
        </p:spPr>
        <p:txBody>
          <a:bodyPr vert="horz" lIns="91440" tIns="45720" rIns="91440" bIns="45720" rtlCol="0" anchor="b">
            <a:normAutofit fontScale="97500" lnSpcReduction="10000"/>
          </a:bodyPr>
          <a:lstStyle>
            <a:defPPr>
              <a:defRPr lang="en-US"/>
            </a:defPPr>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altLang="en-US"/>
              <a:t>If we are all leaders…</a:t>
            </a:r>
          </a:p>
        </p:txBody>
      </p:sp>
      <p:pic>
        <p:nvPicPr>
          <p:cNvPr id="7" name="Picture 6" descr="A blue and white pin with a white circle and a white circle with a black background&#10;&#10;AI-generated content may be incorrect.">
            <a:extLst>
              <a:ext uri="{FF2B5EF4-FFF2-40B4-BE49-F238E27FC236}">
                <a16:creationId xmlns:a16="http://schemas.microsoft.com/office/drawing/2014/main" id="{C0AB6234-9CB3-56E7-ACFE-AC7B8394870D}"/>
              </a:ext>
            </a:extLst>
          </p:cNvPr>
          <p:cNvPicPr>
            <a:picLocks noChangeAspect="1"/>
          </p:cNvPicPr>
          <p:nvPr/>
        </p:nvPicPr>
        <p:blipFill>
          <a:blip r:embed="rId4"/>
          <a:stretch>
            <a:fillRect/>
          </a:stretch>
        </p:blipFill>
        <p:spPr>
          <a:xfrm rot="2460000">
            <a:off x="3452813" y="2102303"/>
            <a:ext cx="945697" cy="1578428"/>
          </a:xfrm>
          <a:prstGeom prst="rect">
            <a:avLst/>
          </a:prstGeom>
        </p:spPr>
      </p:pic>
      <p:pic>
        <p:nvPicPr>
          <p:cNvPr id="8" name="Picture 7">
            <a:extLst>
              <a:ext uri="{FF2B5EF4-FFF2-40B4-BE49-F238E27FC236}">
                <a16:creationId xmlns:a16="http://schemas.microsoft.com/office/drawing/2014/main" id="{33F97A92-3277-E44F-EF5B-CBEA1D1328BC}"/>
              </a:ext>
            </a:extLst>
          </p:cNvPr>
          <p:cNvPicPr>
            <a:picLocks noChangeAspect="1"/>
          </p:cNvPicPr>
          <p:nvPr/>
        </p:nvPicPr>
        <p:blipFill>
          <a:blip r:embed="rId5"/>
          <a:stretch>
            <a:fillRect/>
          </a:stretch>
        </p:blipFill>
        <p:spPr>
          <a:xfrm>
            <a:off x="6095737" y="783921"/>
            <a:ext cx="5763016" cy="5304269"/>
          </a:xfrm>
          <a:prstGeom prst="rect">
            <a:avLst/>
          </a:prstGeom>
        </p:spPr>
      </p:pic>
    </p:spTree>
    <p:extLst>
      <p:ext uri="{BB962C8B-B14F-4D97-AF65-F5344CB8AC3E}">
        <p14:creationId xmlns:p14="http://schemas.microsoft.com/office/powerpoint/2010/main" val="15424008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70895-A10F-AE18-D226-E1DBDFFA8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4C321-110F-3807-B05B-4ED6D2A28C00}"/>
              </a:ext>
            </a:extLst>
          </p:cNvPr>
          <p:cNvSpPr>
            <a:spLocks noGrp="1"/>
          </p:cNvSpPr>
          <p:nvPr>
            <p:ph type="title"/>
          </p:nvPr>
        </p:nvSpPr>
        <p:spPr>
          <a:xfrm>
            <a:off x="491707" y="-315876"/>
            <a:ext cx="11504613" cy="1219214"/>
          </a:xfrm>
        </p:spPr>
        <p:txBody>
          <a:bodyPr>
            <a:normAutofit/>
          </a:bodyPr>
          <a:lstStyle/>
          <a:p>
            <a:r>
              <a:rPr lang="en-US"/>
              <a:t>Leaders Across these Theories </a:t>
            </a:r>
          </a:p>
        </p:txBody>
      </p:sp>
      <p:pic>
        <p:nvPicPr>
          <p:cNvPr id="8" name="Picture 7" descr="A screenshot of a computer&#10;&#10;AI-generated content may be incorrect.">
            <a:extLst>
              <a:ext uri="{FF2B5EF4-FFF2-40B4-BE49-F238E27FC236}">
                <a16:creationId xmlns:a16="http://schemas.microsoft.com/office/drawing/2014/main" id="{DC1990AD-1DBA-E51D-6692-D11311DAD756}"/>
              </a:ext>
            </a:extLst>
          </p:cNvPr>
          <p:cNvPicPr>
            <a:picLocks noChangeAspect="1"/>
          </p:cNvPicPr>
          <p:nvPr/>
        </p:nvPicPr>
        <p:blipFill>
          <a:blip r:embed="rId3"/>
          <a:srcRect l="41002" t="53030" r="38968" b="15960"/>
          <a:stretch/>
        </p:blipFill>
        <p:spPr>
          <a:xfrm>
            <a:off x="763350" y="2146595"/>
            <a:ext cx="4563512" cy="3969347"/>
          </a:xfrm>
          <a:prstGeom prst="rect">
            <a:avLst/>
          </a:prstGeom>
        </p:spPr>
      </p:pic>
      <p:sp>
        <p:nvSpPr>
          <p:cNvPr id="9" name="Title 1">
            <a:extLst>
              <a:ext uri="{FF2B5EF4-FFF2-40B4-BE49-F238E27FC236}">
                <a16:creationId xmlns:a16="http://schemas.microsoft.com/office/drawing/2014/main" id="{ADAF089D-45FB-27F6-1293-1E35D0535075}"/>
              </a:ext>
            </a:extLst>
          </p:cNvPr>
          <p:cNvSpPr>
            <a:spLocks noGrp="1"/>
          </p:cNvSpPr>
          <p:nvPr/>
        </p:nvSpPr>
        <p:spPr>
          <a:xfrm>
            <a:off x="767938" y="740063"/>
            <a:ext cx="4416626" cy="1400455"/>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altLang="en-US"/>
              <a:t>If we are all leaders…</a:t>
            </a:r>
          </a:p>
        </p:txBody>
      </p:sp>
      <p:pic>
        <p:nvPicPr>
          <p:cNvPr id="10" name="Picture 9" descr="A blue and white pin with a white circle and a white circle with a black background&#10;&#10;AI-generated content may be incorrect.">
            <a:extLst>
              <a:ext uri="{FF2B5EF4-FFF2-40B4-BE49-F238E27FC236}">
                <a16:creationId xmlns:a16="http://schemas.microsoft.com/office/drawing/2014/main" id="{3ACBF30B-AE92-24B8-3464-183656C5726D}"/>
              </a:ext>
            </a:extLst>
          </p:cNvPr>
          <p:cNvPicPr>
            <a:picLocks noChangeAspect="1"/>
          </p:cNvPicPr>
          <p:nvPr/>
        </p:nvPicPr>
        <p:blipFill>
          <a:blip r:embed="rId4"/>
          <a:stretch>
            <a:fillRect/>
          </a:stretch>
        </p:blipFill>
        <p:spPr>
          <a:xfrm rot="2460000">
            <a:off x="3452813" y="2102303"/>
            <a:ext cx="945697" cy="1578428"/>
          </a:xfrm>
          <a:prstGeom prst="rect">
            <a:avLst/>
          </a:prstGeom>
        </p:spPr>
      </p:pic>
      <p:pic>
        <p:nvPicPr>
          <p:cNvPr id="11" name="Picture 10">
            <a:extLst>
              <a:ext uri="{FF2B5EF4-FFF2-40B4-BE49-F238E27FC236}">
                <a16:creationId xmlns:a16="http://schemas.microsoft.com/office/drawing/2014/main" id="{F24FEC17-95A2-E46C-591E-9E1E52E86585}"/>
              </a:ext>
            </a:extLst>
          </p:cNvPr>
          <p:cNvPicPr>
            <a:picLocks noChangeAspect="1"/>
          </p:cNvPicPr>
          <p:nvPr/>
        </p:nvPicPr>
        <p:blipFill>
          <a:blip r:embed="rId5"/>
          <a:stretch>
            <a:fillRect/>
          </a:stretch>
        </p:blipFill>
        <p:spPr>
          <a:xfrm>
            <a:off x="5815380" y="914838"/>
            <a:ext cx="5843118" cy="5416021"/>
          </a:xfrm>
          <a:prstGeom prst="rect">
            <a:avLst/>
          </a:prstGeom>
        </p:spPr>
      </p:pic>
    </p:spTree>
    <p:extLst>
      <p:ext uri="{BB962C8B-B14F-4D97-AF65-F5344CB8AC3E}">
        <p14:creationId xmlns:p14="http://schemas.microsoft.com/office/powerpoint/2010/main" val="34872177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7D012-BB5E-C4FD-D11F-543C3F54E13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CD9420E-D07F-AAF7-3009-B64D7CCA45EF}"/>
              </a:ext>
            </a:extLst>
          </p:cNvPr>
          <p:cNvSpPr>
            <a:spLocks noGrp="1"/>
          </p:cNvSpPr>
          <p:nvPr/>
        </p:nvSpPr>
        <p:spPr>
          <a:xfrm>
            <a:off x="1059608" y="31231"/>
            <a:ext cx="11504613" cy="745886"/>
          </a:xfrm>
          <a:prstGeom prst="rect">
            <a:avLst/>
          </a:prstGeom>
        </p:spPr>
        <p:txBody>
          <a:bodyPr vert="horz" lIns="91440" tIns="45720" rIns="91440" bIns="45720" rtlCol="0" anchor="b">
            <a:normAutofit/>
          </a:bodyPr>
          <a:lstStyle>
            <a:defPPr>
              <a:defRPr lang="en-US"/>
            </a:defPPr>
            <a:lvl1pPr marL="0"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Leaders Across these Theories </a:t>
            </a:r>
          </a:p>
        </p:txBody>
      </p:sp>
      <p:sp>
        <p:nvSpPr>
          <p:cNvPr id="11" name="Title 1">
            <a:extLst>
              <a:ext uri="{FF2B5EF4-FFF2-40B4-BE49-F238E27FC236}">
                <a16:creationId xmlns:a16="http://schemas.microsoft.com/office/drawing/2014/main" id="{9FEA6E72-A41A-CD83-3BEA-8E4E39454467}"/>
              </a:ext>
            </a:extLst>
          </p:cNvPr>
          <p:cNvSpPr>
            <a:spLocks noGrp="1"/>
          </p:cNvSpPr>
          <p:nvPr/>
        </p:nvSpPr>
        <p:spPr>
          <a:xfrm>
            <a:off x="1059608" y="31231"/>
            <a:ext cx="11504613" cy="745886"/>
          </a:xfrm>
          <a:prstGeom prst="rect">
            <a:avLst/>
          </a:prstGeom>
        </p:spPr>
        <p:txBody>
          <a:bodyPr vert="horz" lIns="91440" tIns="45720" rIns="91440" bIns="45720" rtlCol="0" anchor="b">
            <a:normAutofit/>
          </a:bodyPr>
          <a:lstStyle>
            <a:defPPr>
              <a:defRPr lang="en-US"/>
            </a:defPPr>
            <a:lvl1pPr marL="0"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Leaders Across these Theories </a:t>
            </a:r>
          </a:p>
        </p:txBody>
      </p:sp>
      <p:pic>
        <p:nvPicPr>
          <p:cNvPr id="14" name="Picture 13" descr="A screenshot of a computer&#10;&#10;AI-generated content may be incorrect.">
            <a:extLst>
              <a:ext uri="{FF2B5EF4-FFF2-40B4-BE49-F238E27FC236}">
                <a16:creationId xmlns:a16="http://schemas.microsoft.com/office/drawing/2014/main" id="{4CDA9200-D2BC-BF25-8D3B-8F48D3CDDA07}"/>
              </a:ext>
            </a:extLst>
          </p:cNvPr>
          <p:cNvPicPr>
            <a:picLocks noChangeAspect="1"/>
          </p:cNvPicPr>
          <p:nvPr/>
        </p:nvPicPr>
        <p:blipFill>
          <a:blip r:embed="rId5"/>
          <a:srcRect l="62196" t="53626" r="16751" b="14027"/>
          <a:stretch/>
        </p:blipFill>
        <p:spPr>
          <a:xfrm>
            <a:off x="950231" y="1291816"/>
            <a:ext cx="5418836" cy="4615075"/>
          </a:xfrm>
          <a:prstGeom prst="rect">
            <a:avLst/>
          </a:prstGeom>
        </p:spPr>
      </p:pic>
      <p:pic>
        <p:nvPicPr>
          <p:cNvPr id="16" name="Picture 15" descr="A blue and white pin with a white circle and a white circle with a black background&#10;&#10;AI-generated content may be incorrect.">
            <a:extLst>
              <a:ext uri="{FF2B5EF4-FFF2-40B4-BE49-F238E27FC236}">
                <a16:creationId xmlns:a16="http://schemas.microsoft.com/office/drawing/2014/main" id="{A67F7E3F-4C9C-F6A4-933C-92C09B96CECB}"/>
              </a:ext>
            </a:extLst>
          </p:cNvPr>
          <p:cNvPicPr>
            <a:picLocks noChangeAspect="1"/>
          </p:cNvPicPr>
          <p:nvPr/>
        </p:nvPicPr>
        <p:blipFill>
          <a:blip r:embed="rId6"/>
          <a:stretch>
            <a:fillRect/>
          </a:stretch>
        </p:blipFill>
        <p:spPr>
          <a:xfrm rot="1680000">
            <a:off x="4349750" y="932739"/>
            <a:ext cx="1149505" cy="1999729"/>
          </a:xfrm>
          <a:prstGeom prst="rect">
            <a:avLst/>
          </a:prstGeom>
        </p:spPr>
      </p:pic>
      <p:pic>
        <p:nvPicPr>
          <p:cNvPr id="18" name="Diamond structure">
            <a:hlinkClick r:id="" action="ppaction://media"/>
            <a:extLst>
              <a:ext uri="{FF2B5EF4-FFF2-40B4-BE49-F238E27FC236}">
                <a16:creationId xmlns:a16="http://schemas.microsoft.com/office/drawing/2014/main" id="{A0ADA367-5296-4926-40B2-9143C248E89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553838" y="1829740"/>
            <a:ext cx="4922410" cy="3609767"/>
          </a:xfrm>
          <a:prstGeom prst="rect">
            <a:avLst/>
          </a:prstGeom>
        </p:spPr>
      </p:pic>
    </p:spTree>
    <p:extLst>
      <p:ext uri="{BB962C8B-B14F-4D97-AF65-F5344CB8AC3E}">
        <p14:creationId xmlns:p14="http://schemas.microsoft.com/office/powerpoint/2010/main" val="22389228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29"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80000">
                <p:cTn id="12" fill="hold" display="0">
                  <p:stCondLst>
                    <p:cond delay="indefinite"/>
                  </p:stCondLst>
                </p:cTn>
                <p:tgtEl>
                  <p:spTgt spid="18"/>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4585" y="550410"/>
            <a:ext cx="6476559" cy="5561353"/>
          </a:xfrm>
        </p:spPr>
        <p:txBody>
          <a:bodyPr>
            <a:noAutofit/>
          </a:bodyPr>
          <a:lstStyle/>
          <a:p>
            <a:r>
              <a:rPr lang="en-US" sz="2800">
                <a:solidFill>
                  <a:srgbClr val="000000"/>
                </a:solidFill>
                <a:latin typeface="Calibri"/>
                <a:cs typeface="Calibri"/>
              </a:rPr>
              <a:t>In each of these models, who holds the accountability and responsibility is different.  </a:t>
            </a:r>
            <a:br>
              <a:rPr lang="en-US" sz="2800">
                <a:latin typeface="Calibri"/>
                <a:cs typeface="Calibri"/>
              </a:rPr>
            </a:br>
            <a:br>
              <a:rPr lang="en-US" sz="2800">
                <a:latin typeface="Calibri"/>
                <a:cs typeface="Calibri"/>
              </a:rPr>
            </a:br>
            <a:r>
              <a:rPr lang="en-US" sz="2800">
                <a:solidFill>
                  <a:srgbClr val="000000"/>
                </a:solidFill>
                <a:latin typeface="Calibri"/>
                <a:cs typeface="Calibri"/>
              </a:rPr>
              <a:t>Remember, we build the most power when the </a:t>
            </a:r>
            <a:r>
              <a:rPr lang="en-US" sz="2800" b="1">
                <a:solidFill>
                  <a:srgbClr val="000000"/>
                </a:solidFill>
                <a:latin typeface="Calibri"/>
                <a:cs typeface="Calibri"/>
              </a:rPr>
              <a:t>members are accountable to one another</a:t>
            </a:r>
            <a:r>
              <a:rPr lang="en-US" sz="2800">
                <a:solidFill>
                  <a:srgbClr val="000000"/>
                </a:solidFill>
                <a:latin typeface="Calibri"/>
                <a:cs typeface="Calibri"/>
              </a:rPr>
              <a:t> and are </a:t>
            </a:r>
            <a:r>
              <a:rPr lang="en-US" sz="2800" b="1">
                <a:solidFill>
                  <a:srgbClr val="000000"/>
                </a:solidFill>
                <a:latin typeface="Calibri"/>
                <a:cs typeface="Calibri"/>
              </a:rPr>
              <a:t>responsible for the actions necessary to build that power</a:t>
            </a:r>
            <a:r>
              <a:rPr lang="en-US" sz="2800">
                <a:solidFill>
                  <a:srgbClr val="000000"/>
                </a:solidFill>
                <a:latin typeface="Calibri"/>
                <a:cs typeface="Calibri"/>
              </a:rPr>
              <a:t>. </a:t>
            </a:r>
            <a:br>
              <a:rPr lang="en-US" sz="2800">
                <a:latin typeface="Calibri"/>
                <a:cs typeface="Calibri"/>
              </a:rPr>
            </a:br>
            <a:r>
              <a:rPr lang="en-US" sz="2800">
                <a:solidFill>
                  <a:srgbClr val="000000"/>
                </a:solidFill>
                <a:latin typeface="Calibri"/>
                <a:cs typeface="Calibri"/>
              </a:rPr>
              <a:t> </a:t>
            </a:r>
            <a:br>
              <a:rPr lang="en-US" sz="2800">
                <a:latin typeface="Calibri"/>
                <a:cs typeface="Calibri"/>
              </a:rPr>
            </a:br>
            <a:r>
              <a:rPr lang="en-US" sz="2800" u="sng">
                <a:solidFill>
                  <a:srgbClr val="000000"/>
                </a:solidFill>
                <a:latin typeface="Calibri"/>
                <a:cs typeface="Calibri"/>
              </a:rPr>
              <a:t>If we (leaders) hold the responsibility and are the only ones held accountable, the members are not building power to address the issues that are important.</a:t>
            </a:r>
            <a:endParaRPr lang="en-US" u="sng"/>
          </a:p>
        </p:txBody>
      </p:sp>
      <p:pic>
        <p:nvPicPr>
          <p:cNvPr id="5" name="Picture 4" descr="A screenshot of a computer&#10;&#10;AI-generated content may be incorrect.">
            <a:extLst>
              <a:ext uri="{FF2B5EF4-FFF2-40B4-BE49-F238E27FC236}">
                <a16:creationId xmlns:a16="http://schemas.microsoft.com/office/drawing/2014/main" id="{01F9C7AB-0FBE-9AF9-B0B1-3CF6A328B194}"/>
              </a:ext>
            </a:extLst>
          </p:cNvPr>
          <p:cNvPicPr>
            <a:picLocks noChangeAspect="1"/>
          </p:cNvPicPr>
          <p:nvPr/>
        </p:nvPicPr>
        <p:blipFill>
          <a:blip r:embed="rId3"/>
          <a:srcRect l="62196" t="53626" r="16751" b="14027"/>
          <a:stretch/>
        </p:blipFill>
        <p:spPr>
          <a:xfrm>
            <a:off x="7478527" y="1078337"/>
            <a:ext cx="4577768" cy="3867900"/>
          </a:xfrm>
          <a:prstGeom prst="rect">
            <a:avLst/>
          </a:prstGeom>
        </p:spPr>
      </p:pic>
    </p:spTree>
    <p:extLst>
      <p:ext uri="{BB962C8B-B14F-4D97-AF65-F5344CB8AC3E}">
        <p14:creationId xmlns:p14="http://schemas.microsoft.com/office/powerpoint/2010/main" val="71706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806" y="178647"/>
            <a:ext cx="11533999" cy="969810"/>
          </a:xfrm>
        </p:spPr>
        <p:txBody>
          <a:bodyPr>
            <a:normAutofit/>
          </a:bodyPr>
          <a:lstStyle/>
          <a:p>
            <a:r>
              <a:rPr lang="en-US"/>
              <a:t>The Organizing Basic Skills</a:t>
            </a:r>
          </a:p>
        </p:txBody>
      </p:sp>
      <p:sp>
        <p:nvSpPr>
          <p:cNvPr id="4" name="Content Placeholder 2"/>
          <p:cNvSpPr txBox="1">
            <a:spLocks/>
          </p:cNvSpPr>
          <p:nvPr/>
        </p:nvSpPr>
        <p:spPr>
          <a:xfrm>
            <a:off x="5561152" y="1390918"/>
            <a:ext cx="6626087" cy="4213412"/>
          </a:xfrm>
          <a:prstGeom prst="rect">
            <a:avLst/>
          </a:prstGeom>
        </p:spPr>
        <p:txBody>
          <a:bodyPr vert="horz" lIns="91392" tIns="45696" rIns="91392" bIns="45696"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3550">
                <a:solidFill>
                  <a:schemeClr val="tx2">
                    <a:lumMod val="50000"/>
                  </a:schemeClr>
                </a:solidFill>
              </a:rPr>
              <a:t>Curious about others' issues</a:t>
            </a:r>
            <a:endParaRPr lang="en-US">
              <a:solidFill>
                <a:schemeClr val="tx2">
                  <a:lumMod val="50000"/>
                </a:schemeClr>
              </a:solidFill>
            </a:endParaRPr>
          </a:p>
          <a:p>
            <a:pPr marL="0" indent="0">
              <a:buNone/>
              <a:defRPr/>
            </a:pPr>
            <a:r>
              <a:rPr lang="en-US" sz="3550">
                <a:solidFill>
                  <a:schemeClr val="tx2">
                    <a:lumMod val="50000"/>
                  </a:schemeClr>
                </a:solidFill>
              </a:rPr>
              <a:t>Asks Good Questions does not Tell Solutions</a:t>
            </a:r>
          </a:p>
          <a:p>
            <a:pPr marL="0" indent="0">
              <a:buNone/>
              <a:defRPr/>
            </a:pPr>
            <a:r>
              <a:rPr lang="en-US" sz="3550">
                <a:solidFill>
                  <a:schemeClr val="tx2">
                    <a:lumMod val="50000"/>
                  </a:schemeClr>
                </a:solidFill>
              </a:rPr>
              <a:t>Listen 80%- Talk 20%</a:t>
            </a:r>
          </a:p>
          <a:p>
            <a:pPr marL="0" indent="0">
              <a:buNone/>
              <a:defRPr/>
            </a:pPr>
            <a:r>
              <a:rPr lang="en-US" sz="3550">
                <a:solidFill>
                  <a:schemeClr val="tx2">
                    <a:lumMod val="50000"/>
                  </a:schemeClr>
                </a:solidFill>
              </a:rPr>
              <a:t>Be in a positive, public relationship with 75% of the members in your unit</a:t>
            </a:r>
          </a:p>
          <a:p>
            <a:pPr marL="0" indent="0">
              <a:buNone/>
              <a:defRPr/>
            </a:pPr>
            <a:r>
              <a:rPr lang="en-US" sz="3550">
                <a:solidFill>
                  <a:schemeClr val="tx2">
                    <a:lumMod val="50000"/>
                  </a:schemeClr>
                </a:solidFill>
              </a:rPr>
              <a:t> </a:t>
            </a:r>
          </a:p>
        </p:txBody>
      </p:sp>
      <p:pic>
        <p:nvPicPr>
          <p:cNvPr id="5" name="Picture 2" descr="Premium AI Image | Chihuahua Dog In A Superhero Costume With A Cape And Mask  On Blue Background Generative AI"/>
          <p:cNvPicPr>
            <a:picLocks noChangeAspect="1" noChangeArrowheads="1"/>
          </p:cNvPicPr>
          <p:nvPr/>
        </p:nvPicPr>
        <p:blipFill rotWithShape="1">
          <a:blip r:embed="rId3">
            <a:extLst>
              <a:ext uri="{28A0092B-C50C-407E-A947-70E740481C1C}">
                <a14:useLocalDpi xmlns:a14="http://schemas.microsoft.com/office/drawing/2010/main" val="0"/>
              </a:ext>
            </a:extLst>
          </a:blip>
          <a:srcRect l="14281" r="24788" b="132"/>
          <a:stretch/>
        </p:blipFill>
        <p:spPr bwMode="auto">
          <a:xfrm>
            <a:off x="232870" y="1148458"/>
            <a:ext cx="5107093" cy="468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3631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512" y="-380007"/>
            <a:ext cx="10885058" cy="1450001"/>
          </a:xfrm>
        </p:spPr>
        <p:txBody>
          <a:bodyPr>
            <a:normAutofit/>
          </a:bodyPr>
          <a:lstStyle/>
          <a:p>
            <a:r>
              <a:rPr lang="en-US"/>
              <a:t>The Organizing Basic Methods</a:t>
            </a:r>
          </a:p>
        </p:txBody>
      </p:sp>
      <p:pic>
        <p:nvPicPr>
          <p:cNvPr id="2050" name="Picture 2" descr="http://www.vectorfreebie.com/wp-content/uploads/2014/08/GirlHeroFlying-AA-450x450-1419381748.jpg"/>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837981" y="1417844"/>
            <a:ext cx="4284018" cy="4284018"/>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txBox="1">
            <a:spLocks/>
          </p:cNvSpPr>
          <p:nvPr/>
        </p:nvSpPr>
        <p:spPr>
          <a:xfrm>
            <a:off x="5561151" y="1448316"/>
            <a:ext cx="5984417" cy="3885188"/>
          </a:xfrm>
          <a:prstGeom prst="rect">
            <a:avLst/>
          </a:prstGeom>
        </p:spPr>
        <p:txBody>
          <a:bodyPr vert="horz" lIns="91392" tIns="45696" rIns="91392" bIns="45696"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4750">
                <a:solidFill>
                  <a:schemeClr val="tx2">
                    <a:lumMod val="50000"/>
                  </a:schemeClr>
                </a:solidFill>
              </a:rPr>
              <a:t>One on One’s</a:t>
            </a:r>
          </a:p>
          <a:p>
            <a:pPr marL="0" indent="0">
              <a:buNone/>
              <a:defRPr/>
            </a:pPr>
            <a:r>
              <a:rPr lang="en-US" sz="4750">
                <a:solidFill>
                  <a:schemeClr val="tx2">
                    <a:lumMod val="50000"/>
                  </a:schemeClr>
                </a:solidFill>
              </a:rPr>
              <a:t>Member Mapping</a:t>
            </a:r>
          </a:p>
          <a:p>
            <a:pPr marL="0" indent="0">
              <a:buNone/>
              <a:defRPr/>
            </a:pPr>
            <a:r>
              <a:rPr lang="en-US" sz="4750">
                <a:solidFill>
                  <a:schemeClr val="tx2">
                    <a:lumMod val="50000"/>
                  </a:schemeClr>
                </a:solidFill>
              </a:rPr>
              <a:t>Member Lists</a:t>
            </a:r>
          </a:p>
          <a:p>
            <a:pPr marL="0" indent="0">
              <a:buNone/>
              <a:defRPr/>
            </a:pPr>
            <a:r>
              <a:rPr lang="en-US" sz="4750">
                <a:solidFill>
                  <a:schemeClr val="tx2">
                    <a:lumMod val="50000"/>
                  </a:schemeClr>
                </a:solidFill>
              </a:rPr>
              <a:t>Data Collection</a:t>
            </a:r>
          </a:p>
          <a:p>
            <a:pPr marL="0" indent="0">
              <a:buNone/>
              <a:defRPr/>
            </a:pPr>
            <a:r>
              <a:rPr lang="en-US" sz="4750">
                <a:solidFill>
                  <a:schemeClr val="tx2">
                    <a:lumMod val="50000"/>
                  </a:schemeClr>
                </a:solidFill>
              </a:rPr>
              <a:t>Team Coaching</a:t>
            </a:r>
          </a:p>
          <a:p>
            <a:pPr marL="0" indent="0">
              <a:buNone/>
              <a:defRPr/>
            </a:pPr>
            <a:r>
              <a:rPr lang="en-US" sz="3550">
                <a:solidFill>
                  <a:schemeClr val="tx2">
                    <a:lumMod val="50000"/>
                  </a:schemeClr>
                </a:solidFill>
              </a:rPr>
              <a:t> </a:t>
            </a:r>
          </a:p>
        </p:txBody>
      </p:sp>
      <p:pic>
        <p:nvPicPr>
          <p:cNvPr id="5" name="Picture 2" descr="Premium AI Image | Chihuahua Dog In A Superhero Costume With A Cape And Mask  On Blue Background Generative AI"/>
          <p:cNvPicPr>
            <a:picLocks noChangeAspect="1" noChangeArrowheads="1"/>
          </p:cNvPicPr>
          <p:nvPr/>
        </p:nvPicPr>
        <p:blipFill rotWithShape="1">
          <a:blip r:embed="rId4">
            <a:extLst>
              <a:ext uri="{28A0092B-C50C-407E-A947-70E740481C1C}">
                <a14:useLocalDpi xmlns:a14="http://schemas.microsoft.com/office/drawing/2010/main" val="0"/>
              </a:ext>
            </a:extLst>
          </a:blip>
          <a:srcRect l="14281" r="24788" b="132"/>
          <a:stretch/>
        </p:blipFill>
        <p:spPr bwMode="auto">
          <a:xfrm>
            <a:off x="232870" y="1148458"/>
            <a:ext cx="5107093" cy="468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4119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vert="horz" lIns="91440" tIns="45720" rIns="91440" bIns="45720" rtlCol="0" anchor="t">
            <a:normAutofit fontScale="92500" lnSpcReduction="10000"/>
          </a:bodyPr>
          <a:lstStyle/>
          <a:p>
            <a:pPr marL="0" indent="0">
              <a:buNone/>
            </a:pPr>
            <a:r>
              <a:rPr lang="en-US" sz="4000"/>
              <a:t>The skills, methods, and dispositions of organizing are the foundation of an issue campaign.</a:t>
            </a:r>
          </a:p>
          <a:p>
            <a:pPr marL="0" indent="0">
              <a:buNone/>
            </a:pPr>
            <a:endParaRPr lang="en-US" sz="4000"/>
          </a:p>
          <a:p>
            <a:pPr marL="0" indent="0">
              <a:buNone/>
            </a:pPr>
            <a:r>
              <a:rPr lang="en-US" sz="4000"/>
              <a:t>To move across these theories of change requires a shift in your ownership and leadership of the work in their union. </a:t>
            </a:r>
            <a:r>
              <a:rPr lang="en-US" sz="3600"/>
              <a:t> </a:t>
            </a:r>
          </a:p>
          <a:p>
            <a:pPr marL="0" indent="0">
              <a:buNone/>
            </a:pPr>
            <a:r>
              <a:rPr lang="en-US" sz="3600"/>
              <a:t>  </a:t>
            </a:r>
          </a:p>
          <a:p>
            <a:pPr marL="246380" indent="-246380"/>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3"/>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680270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Organizing, Power, and Campaigns</a:t>
            </a:r>
          </a:p>
        </p:txBody>
      </p:sp>
      <p:sp>
        <p:nvSpPr>
          <p:cNvPr id="3" name="Text Placeholder 2"/>
          <p:cNvSpPr>
            <a:spLocks noGrp="1"/>
          </p:cNvSpPr>
          <p:nvPr>
            <p:ph type="body" idx="1"/>
          </p:nvPr>
        </p:nvSpPr>
        <p:spPr/>
        <p:txBody>
          <a:bodyPr/>
          <a:lstStyle/>
          <a:p>
            <a:r>
              <a:rPr lang="en-US" err="1"/>
              <a:t>Grat</a:t>
            </a:r>
          </a:p>
        </p:txBody>
      </p:sp>
    </p:spTree>
    <p:extLst>
      <p:ext uri="{BB962C8B-B14F-4D97-AF65-F5344CB8AC3E}">
        <p14:creationId xmlns:p14="http://schemas.microsoft.com/office/powerpoint/2010/main" val="33394715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614242" y="56725"/>
            <a:ext cx="10611896" cy="817365"/>
          </a:xfrm>
        </p:spPr>
        <p:txBody>
          <a:bodyPr>
            <a:normAutofit/>
          </a:bodyPr>
          <a:lstStyle/>
          <a:p>
            <a:pPr>
              <a:defRPr/>
            </a:pPr>
            <a:r>
              <a:rPr lang="en-US" altLang="en-US"/>
              <a:t>Turn and talk</a:t>
            </a:r>
          </a:p>
        </p:txBody>
      </p:sp>
      <p:sp>
        <p:nvSpPr>
          <p:cNvPr id="88067" name="Content Placeholder 2"/>
          <p:cNvSpPr>
            <a:spLocks noGrp="1"/>
          </p:cNvSpPr>
          <p:nvPr>
            <p:ph idx="1"/>
          </p:nvPr>
        </p:nvSpPr>
        <p:spPr>
          <a:xfrm>
            <a:off x="540879" y="1198316"/>
            <a:ext cx="11509528" cy="4866946"/>
          </a:xfrm>
          <a:solidFill>
            <a:schemeClr val="bg1">
              <a:lumMod val="95000"/>
            </a:schemeClr>
          </a:solidFill>
        </p:spPr>
        <p:txBody>
          <a:bodyPr vert="horz" lIns="91440" tIns="45720" rIns="91440" bIns="45720" rtlCol="0" anchor="t">
            <a:noAutofit/>
          </a:bodyPr>
          <a:lstStyle/>
          <a:p>
            <a:pPr marL="246380" indent="-246380">
              <a:defRPr/>
            </a:pPr>
            <a:r>
              <a:rPr lang="en-US" altLang="en-US" sz="3600" b="1"/>
              <a:t>What do you think organizing is?</a:t>
            </a:r>
          </a:p>
        </p:txBody>
      </p:sp>
    </p:spTree>
    <p:extLst>
      <p:ext uri="{BB962C8B-B14F-4D97-AF65-F5344CB8AC3E}">
        <p14:creationId xmlns:p14="http://schemas.microsoft.com/office/powerpoint/2010/main" val="910526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14517-30A7-3D77-0377-952D70E3E0A0}"/>
            </a:ext>
          </a:extLst>
        </p:cNvPr>
        <p:cNvGrpSpPr/>
        <p:nvPr/>
      </p:nvGrpSpPr>
      <p:grpSpPr>
        <a:xfrm>
          <a:off x="0" y="0"/>
          <a:ext cx="0" cy="0"/>
          <a:chOff x="0" y="0"/>
          <a:chExt cx="0" cy="0"/>
        </a:xfrm>
      </p:grpSpPr>
      <p:sp>
        <p:nvSpPr>
          <p:cNvPr id="71682" name="Title 1">
            <a:extLst>
              <a:ext uri="{FF2B5EF4-FFF2-40B4-BE49-F238E27FC236}">
                <a16:creationId xmlns:a16="http://schemas.microsoft.com/office/drawing/2014/main" id="{9B4E2C28-8019-0334-402B-9E785FAAE080}"/>
              </a:ext>
            </a:extLst>
          </p:cNvPr>
          <p:cNvSpPr>
            <a:spLocks noGrp="1"/>
          </p:cNvSpPr>
          <p:nvPr>
            <p:ph type="title"/>
          </p:nvPr>
        </p:nvSpPr>
        <p:spPr>
          <a:xfrm>
            <a:off x="614242" y="56725"/>
            <a:ext cx="10611896" cy="817365"/>
          </a:xfrm>
        </p:spPr>
        <p:txBody>
          <a:bodyPr>
            <a:normAutofit/>
          </a:bodyPr>
          <a:lstStyle/>
          <a:p>
            <a:pPr>
              <a:defRPr/>
            </a:pPr>
            <a:r>
              <a:rPr lang="en-US" altLang="en-US"/>
              <a:t>What is organizing?</a:t>
            </a:r>
          </a:p>
        </p:txBody>
      </p:sp>
      <p:sp>
        <p:nvSpPr>
          <p:cNvPr id="88067" name="Content Placeholder 2">
            <a:extLst>
              <a:ext uri="{FF2B5EF4-FFF2-40B4-BE49-F238E27FC236}">
                <a16:creationId xmlns:a16="http://schemas.microsoft.com/office/drawing/2014/main" id="{DC31E419-5DD7-4410-9BB2-0FA49FC5AC4B}"/>
              </a:ext>
            </a:extLst>
          </p:cNvPr>
          <p:cNvSpPr>
            <a:spLocks noGrp="1"/>
          </p:cNvSpPr>
          <p:nvPr>
            <p:ph idx="1"/>
          </p:nvPr>
        </p:nvSpPr>
        <p:spPr>
          <a:xfrm>
            <a:off x="540879" y="1198316"/>
            <a:ext cx="11509528" cy="4866946"/>
          </a:xfrm>
          <a:solidFill>
            <a:schemeClr val="bg1">
              <a:lumMod val="95000"/>
            </a:schemeClr>
          </a:solidFill>
        </p:spPr>
        <p:txBody>
          <a:bodyPr vert="horz" lIns="91440" tIns="45720" rIns="91440" bIns="45720" rtlCol="0" anchor="t">
            <a:noAutofit/>
          </a:bodyPr>
          <a:lstStyle/>
          <a:p>
            <a:pPr marL="246380" indent="-246380">
              <a:defRPr/>
            </a:pPr>
            <a:r>
              <a:rPr lang="en-US" altLang="en-US" sz="3600"/>
              <a:t>Organizing is identifying leaders and coordinating them into leadership teams</a:t>
            </a:r>
            <a:r>
              <a:rPr lang="en-US" altLang="en-US" sz="3600" b="1"/>
              <a:t> </a:t>
            </a:r>
          </a:p>
          <a:p>
            <a:pPr marL="246380" indent="-246380">
              <a:defRPr/>
            </a:pPr>
            <a:r>
              <a:rPr lang="en-US" altLang="en-US" sz="3600"/>
              <a:t>Building community and commitment around common goals </a:t>
            </a:r>
          </a:p>
          <a:p>
            <a:pPr marL="246380" indent="-246380">
              <a:defRPr/>
            </a:pPr>
            <a:r>
              <a:rPr lang="en-US" altLang="en-US" sz="3600"/>
              <a:t>Building power from the resources of that community </a:t>
            </a:r>
            <a:endParaRPr lang="en-US" sz="3600"/>
          </a:p>
          <a:p>
            <a:pPr marL="246380" indent="-246380">
              <a:defRPr/>
            </a:pPr>
            <a:r>
              <a:rPr lang="en-US" altLang="en-US" sz="3600"/>
              <a:t>Using that power strategically to make concrete change in the world </a:t>
            </a:r>
            <a:endParaRPr lang="en-US" sz="3600"/>
          </a:p>
        </p:txBody>
      </p:sp>
    </p:spTree>
    <p:extLst>
      <p:ext uri="{BB962C8B-B14F-4D97-AF65-F5344CB8AC3E}">
        <p14:creationId xmlns:p14="http://schemas.microsoft.com/office/powerpoint/2010/main" val="546210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B3BF5-2058-1F3F-7C56-1715D91EE2AC}"/>
            </a:ext>
          </a:extLst>
        </p:cNvPr>
        <p:cNvGrpSpPr/>
        <p:nvPr/>
      </p:nvGrpSpPr>
      <p:grpSpPr>
        <a:xfrm>
          <a:off x="0" y="0"/>
          <a:ext cx="0" cy="0"/>
          <a:chOff x="0" y="0"/>
          <a:chExt cx="0" cy="0"/>
        </a:xfrm>
      </p:grpSpPr>
      <p:sp>
        <p:nvSpPr>
          <p:cNvPr id="71682" name="Title 1">
            <a:extLst>
              <a:ext uri="{FF2B5EF4-FFF2-40B4-BE49-F238E27FC236}">
                <a16:creationId xmlns:a16="http://schemas.microsoft.com/office/drawing/2014/main" id="{472AE368-035E-65B2-209C-185ECC95222D}"/>
              </a:ext>
            </a:extLst>
          </p:cNvPr>
          <p:cNvSpPr>
            <a:spLocks noGrp="1"/>
          </p:cNvSpPr>
          <p:nvPr>
            <p:ph type="title"/>
          </p:nvPr>
        </p:nvSpPr>
        <p:spPr>
          <a:xfrm>
            <a:off x="614242" y="56725"/>
            <a:ext cx="10611896" cy="817365"/>
          </a:xfrm>
        </p:spPr>
        <p:txBody>
          <a:bodyPr>
            <a:normAutofit/>
          </a:bodyPr>
          <a:lstStyle/>
          <a:p>
            <a:pPr>
              <a:defRPr/>
            </a:pPr>
            <a:r>
              <a:rPr lang="en-US" altLang="en-US"/>
              <a:t>Let's Hear From You </a:t>
            </a:r>
            <a:endParaRPr lang="en-US"/>
          </a:p>
        </p:txBody>
      </p:sp>
      <p:sp>
        <p:nvSpPr>
          <p:cNvPr id="88067" name="Content Placeholder 2">
            <a:extLst>
              <a:ext uri="{FF2B5EF4-FFF2-40B4-BE49-F238E27FC236}">
                <a16:creationId xmlns:a16="http://schemas.microsoft.com/office/drawing/2014/main" id="{AC7EF6A0-A876-0A14-1C55-0E470485AC28}"/>
              </a:ext>
            </a:extLst>
          </p:cNvPr>
          <p:cNvSpPr>
            <a:spLocks noGrp="1"/>
          </p:cNvSpPr>
          <p:nvPr>
            <p:ph idx="1"/>
          </p:nvPr>
        </p:nvSpPr>
        <p:spPr>
          <a:xfrm>
            <a:off x="540879" y="1198316"/>
            <a:ext cx="11509528" cy="4866946"/>
          </a:xfrm>
          <a:solidFill>
            <a:schemeClr val="bg1">
              <a:lumMod val="95000"/>
            </a:schemeClr>
          </a:solidFill>
        </p:spPr>
        <p:txBody>
          <a:bodyPr vert="horz" lIns="91440" tIns="45720" rIns="91440" bIns="45720" rtlCol="0" anchor="t">
            <a:noAutofit/>
          </a:bodyPr>
          <a:lstStyle/>
          <a:p>
            <a:pPr marL="246380" indent="-246380">
              <a:defRPr/>
            </a:pPr>
            <a:r>
              <a:rPr lang="en-US" b="1">
                <a:solidFill>
                  <a:srgbClr val="000000"/>
                </a:solidFill>
              </a:rPr>
              <a:t>Identify words and phrases in this definition that stand out to you.</a:t>
            </a:r>
            <a:endParaRPr lang="en-US">
              <a:solidFill>
                <a:srgbClr val="000000"/>
              </a:solidFill>
            </a:endParaRPr>
          </a:p>
          <a:p>
            <a:pPr marL="246380" indent="-246380">
              <a:defRPr/>
            </a:pPr>
            <a:endParaRPr lang="en-US" altLang="en-US" sz="3600" b="1"/>
          </a:p>
        </p:txBody>
      </p:sp>
    </p:spTree>
    <p:extLst>
      <p:ext uri="{BB962C8B-B14F-4D97-AF65-F5344CB8AC3E}">
        <p14:creationId xmlns:p14="http://schemas.microsoft.com/office/powerpoint/2010/main" val="4565017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A4232-DCA6-CAE4-97A8-14CDCA4F79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E0D1B1-8623-B8AC-99EF-CFBC7EDD2887}"/>
              </a:ext>
            </a:extLst>
          </p:cNvPr>
          <p:cNvSpPr>
            <a:spLocks noGrp="1"/>
          </p:cNvSpPr>
          <p:nvPr>
            <p:ph type="title"/>
          </p:nvPr>
        </p:nvSpPr>
        <p:spPr>
          <a:xfrm>
            <a:off x="3515549" y="1655348"/>
            <a:ext cx="8283272" cy="2654064"/>
          </a:xfrm>
        </p:spPr>
        <p:txBody>
          <a:bodyPr vert="horz" lIns="91440" tIns="45720" rIns="91440" bIns="45720" rtlCol="0" anchor="ctr">
            <a:normAutofit/>
          </a:bodyPr>
          <a:lstStyle/>
          <a:p>
            <a:pPr algn="ctr"/>
            <a:r>
              <a:rPr lang="en-US"/>
              <a:t>BREAK</a:t>
            </a:r>
          </a:p>
        </p:txBody>
      </p:sp>
    </p:spTree>
    <p:extLst>
      <p:ext uri="{BB962C8B-B14F-4D97-AF65-F5344CB8AC3E}">
        <p14:creationId xmlns:p14="http://schemas.microsoft.com/office/powerpoint/2010/main" val="6839937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 picture containing text, red&#10;&#10;Description automatically generated">
            <a:extLst>
              <a:ext uri="{FF2B5EF4-FFF2-40B4-BE49-F238E27FC236}">
                <a16:creationId xmlns:a16="http://schemas.microsoft.com/office/drawing/2014/main" id="{E1DB921A-8F29-8581-F245-F8A100369C70}"/>
              </a:ext>
            </a:extLst>
          </p:cNvPr>
          <p:cNvPicPr>
            <a:picLocks noChangeAspect="1" noChangeArrowheads="1"/>
          </p:cNvPicPr>
          <p:nvPr/>
        </p:nvPicPr>
        <p:blipFill rotWithShape="1">
          <a:blip r:embed="rId3"/>
          <a:srcRect l="15931" t="-287" r="14971" b="-287"/>
          <a:stretch/>
        </p:blipFill>
        <p:spPr bwMode="auto">
          <a:xfrm>
            <a:off x="495433" y="1947880"/>
            <a:ext cx="3126557" cy="3027174"/>
          </a:xfrm>
          <a:prstGeom prst="rect">
            <a:avLst/>
          </a:prstGeom>
          <a:noFill/>
          <a:extLst>
            <a:ext uri="{909E8E84-426E-40DD-AFC4-6F175D3DCCD1}">
              <a14:hiddenFill xmlns:a14="http://schemas.microsoft.com/office/drawing/2010/main">
                <a:solidFill>
                  <a:srgbClr val="FFFFFF"/>
                </a:solidFill>
              </a14:hiddenFill>
            </a:ext>
          </a:extLst>
        </p:spPr>
      </p:pic>
      <p:pic>
        <p:nvPicPr>
          <p:cNvPr id="130050" name="Picture 3" descr="theChoice1130pm.pdf"/>
          <p:cNvPicPr>
            <a:picLocks noChangeAspect="1"/>
          </p:cNvPicPr>
          <p:nvPr/>
        </p:nvPicPr>
        <p:blipFill rotWithShape="1">
          <a:blip r:embed="rId4">
            <a:extLst>
              <a:ext uri="{28A0092B-C50C-407E-A947-70E740481C1C}">
                <a14:useLocalDpi xmlns:a14="http://schemas.microsoft.com/office/drawing/2010/main" val="0"/>
              </a:ext>
            </a:extLst>
          </a:blip>
          <a:srcRect l="10073" t="22466" r="9166" b="21203"/>
          <a:stretch/>
        </p:blipFill>
        <p:spPr bwMode="auto">
          <a:xfrm>
            <a:off x="3534009" y="1121330"/>
            <a:ext cx="8631584" cy="4709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2163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2628" y="1233006"/>
            <a:ext cx="5753359" cy="4186430"/>
          </a:xfrm>
        </p:spPr>
        <p:txBody>
          <a:bodyPr>
            <a:noAutofit/>
          </a:bodyPr>
          <a:lstStyle/>
          <a:p>
            <a:r>
              <a:rPr lang="en-US" sz="6000">
                <a:solidFill>
                  <a:srgbClr val="465562"/>
                </a:solidFill>
                <a:ea typeface="+mj-lt"/>
                <a:cs typeface="+mj-lt"/>
              </a:rPr>
              <a:t>Who is powerful?</a:t>
            </a:r>
            <a:br>
              <a:rPr lang="en-US" sz="6000">
                <a:solidFill>
                  <a:srgbClr val="465562"/>
                </a:solidFill>
                <a:ea typeface="+mj-lt"/>
                <a:cs typeface="+mj-lt"/>
              </a:rPr>
            </a:br>
            <a:br>
              <a:rPr lang="en-US" sz="6000">
                <a:solidFill>
                  <a:srgbClr val="465562"/>
                </a:solidFill>
                <a:ea typeface="+mj-lt"/>
                <a:cs typeface="+mj-lt"/>
              </a:rPr>
            </a:br>
            <a:r>
              <a:rPr lang="en-US" sz="6000">
                <a:solidFill>
                  <a:srgbClr val="465562"/>
                </a:solidFill>
                <a:ea typeface="+mj-lt"/>
                <a:cs typeface="+mj-lt"/>
              </a:rPr>
              <a:t>What makes them powerful? </a:t>
            </a:r>
            <a:endParaRPr lang="en-US" sz="6000"/>
          </a:p>
        </p:txBody>
      </p:sp>
      <p:pic>
        <p:nvPicPr>
          <p:cNvPr id="4" name="Picture 3"/>
          <p:cNvPicPr>
            <a:picLocks noChangeAspect="1"/>
          </p:cNvPicPr>
          <p:nvPr/>
        </p:nvPicPr>
        <p:blipFill>
          <a:blip r:embed="rId3"/>
          <a:stretch>
            <a:fillRect/>
          </a:stretch>
        </p:blipFill>
        <p:spPr>
          <a:xfrm>
            <a:off x="716692" y="605507"/>
            <a:ext cx="5015804" cy="5015804"/>
          </a:xfrm>
          <a:prstGeom prst="rect">
            <a:avLst/>
          </a:prstGeom>
        </p:spPr>
      </p:pic>
    </p:spTree>
    <p:extLst>
      <p:ext uri="{BB962C8B-B14F-4D97-AF65-F5344CB8AC3E}">
        <p14:creationId xmlns:p14="http://schemas.microsoft.com/office/powerpoint/2010/main" val="20666466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593436" y="177800"/>
            <a:ext cx="5974427" cy="652379"/>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000" b="1"/>
              <a:t>DEFINING POWER</a:t>
            </a:r>
            <a:endParaRPr sz="4000" b="1"/>
          </a:p>
        </p:txBody>
      </p:sp>
      <p:sp>
        <p:nvSpPr>
          <p:cNvPr id="196" name="Google Shape;196;p9"/>
          <p:cNvSpPr txBox="1"/>
          <p:nvPr/>
        </p:nvSpPr>
        <p:spPr>
          <a:xfrm>
            <a:off x="840509" y="952029"/>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5" name="Picture 5">
            <a:extLst>
              <a:ext uri="{FF2B5EF4-FFF2-40B4-BE49-F238E27FC236}">
                <a16:creationId xmlns:a16="http://schemas.microsoft.com/office/drawing/2014/main" id="{E0C0567B-E9AA-6882-B58F-5A0D0C91814E}"/>
              </a:ext>
            </a:extLst>
          </p:cNvPr>
          <p:cNvPicPr>
            <a:picLocks noChangeAspect="1"/>
          </p:cNvPicPr>
          <p:nvPr/>
        </p:nvPicPr>
        <p:blipFill>
          <a:blip r:embed="rId4"/>
          <a:stretch>
            <a:fillRect/>
          </a:stretch>
        </p:blipFill>
        <p:spPr>
          <a:xfrm>
            <a:off x="8405091" y="443455"/>
            <a:ext cx="3297382" cy="3124735"/>
          </a:xfrm>
          <a:prstGeom prst="rect">
            <a:avLst/>
          </a:prstGeom>
        </p:spPr>
      </p:pic>
    </p:spTree>
    <p:extLst>
      <p:ext uri="{BB962C8B-B14F-4D97-AF65-F5344CB8AC3E}">
        <p14:creationId xmlns:p14="http://schemas.microsoft.com/office/powerpoint/2010/main" val="29782002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UNDERSTANDING POWER</a:t>
            </a:r>
            <a:endParaRPr/>
          </a:p>
        </p:txBody>
      </p:sp>
      <p:sp>
        <p:nvSpPr>
          <p:cNvPr id="196" name="Google Shape;196;p9"/>
          <p:cNvSpPr txBox="1"/>
          <p:nvPr/>
        </p:nvSpPr>
        <p:spPr>
          <a:xfrm>
            <a:off x="867029" y="1927794"/>
            <a:ext cx="7344098" cy="4247252"/>
          </a:xfrm>
          <a:prstGeom prst="rect">
            <a:avLst/>
          </a:prstGeom>
          <a:noFill/>
          <a:ln>
            <a:noFill/>
          </a:ln>
        </p:spPr>
        <p:txBody>
          <a:bodyPr spcFirstLastPara="1" wrap="square" lIns="91401" tIns="45688" rIns="91401" bIns="45688" anchor="t" anchorCtr="0">
            <a:spAutoFit/>
          </a:bodyPr>
          <a:lstStyle/>
          <a:p>
            <a:pPr marL="37465">
              <a:lnSpc>
                <a:spcPct val="90000"/>
              </a:lnSpc>
            </a:pPr>
            <a:r>
              <a:rPr lang="en-US" sz="6000">
                <a:solidFill>
                  <a:srgbClr val="404040"/>
                </a:solidFill>
                <a:latin typeface="Calibri"/>
                <a:ea typeface="Calibri"/>
                <a:cs typeface="Calibri"/>
                <a:sym typeface="Calibri"/>
              </a:rPr>
              <a:t>Power "just is".  It is good and bad.</a:t>
            </a:r>
          </a:p>
          <a:p>
            <a:pPr marL="37465">
              <a:lnSpc>
                <a:spcPct val="90000"/>
              </a:lnSpc>
            </a:pPr>
            <a:endParaRPr lang="en-US" sz="6000">
              <a:solidFill>
                <a:srgbClr val="404040"/>
              </a:solidFill>
              <a:latin typeface="Calibri"/>
              <a:cs typeface="Calibri"/>
            </a:endParaRPr>
          </a:p>
          <a:p>
            <a:pPr marL="37465">
              <a:lnSpc>
                <a:spcPct val="90000"/>
              </a:lnSpc>
            </a:pPr>
            <a:r>
              <a:rPr lang="en-US" sz="6000">
                <a:solidFill>
                  <a:srgbClr val="404040"/>
                </a:solidFill>
                <a:latin typeface="Calibri"/>
                <a:cs typeface="Calibri"/>
              </a:rPr>
              <a:t>Our values affect the way we use power</a:t>
            </a:r>
          </a:p>
        </p:txBody>
      </p:sp>
      <p:pic>
        <p:nvPicPr>
          <p:cNvPr id="4" name="Picture 3"/>
          <p:cNvPicPr>
            <a:picLocks noChangeAspect="1"/>
          </p:cNvPicPr>
          <p:nvPr/>
        </p:nvPicPr>
        <p:blipFill>
          <a:blip r:embed="rId3"/>
          <a:stretch>
            <a:fillRect/>
          </a:stretch>
        </p:blipFill>
        <p:spPr>
          <a:xfrm>
            <a:off x="7629935" y="1597891"/>
            <a:ext cx="4057073" cy="4057073"/>
          </a:xfrm>
          <a:prstGeom prst="rect">
            <a:avLst/>
          </a:prstGeom>
        </p:spPr>
      </p:pic>
    </p:spTree>
    <p:extLst>
      <p:ext uri="{BB962C8B-B14F-4D97-AF65-F5344CB8AC3E}">
        <p14:creationId xmlns:p14="http://schemas.microsoft.com/office/powerpoint/2010/main" val="10062513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TRUTHS  ABOUT BUILDING  POWER</a:t>
            </a:r>
            <a:endParaRPr/>
          </a:p>
        </p:txBody>
      </p:sp>
      <p:sp>
        <p:nvSpPr>
          <p:cNvPr id="196" name="Google Shape;196;p9"/>
          <p:cNvSpPr txBox="1"/>
          <p:nvPr/>
        </p:nvSpPr>
        <p:spPr>
          <a:xfrm>
            <a:off x="667485" y="1086482"/>
            <a:ext cx="11406394" cy="3600921"/>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a:t>Power has to be consistently built or it is waning</a:t>
            </a:r>
          </a:p>
          <a:p>
            <a:pPr marL="457200" indent="-457200">
              <a:buFont typeface="Arial" panose="020B0604020202020204" pitchFamily="34" charset="0"/>
              <a:buChar char="•"/>
            </a:pPr>
            <a:r>
              <a:rPr lang="en-US" sz="2800"/>
              <a:t>Not everyone wants us to have power and actively works  to take our power away  </a:t>
            </a:r>
          </a:p>
          <a:p>
            <a:pPr marL="457200" indent="-457200">
              <a:buFont typeface="Arial" panose="020B0604020202020204" pitchFamily="34" charset="0"/>
              <a:buChar char="•"/>
            </a:pPr>
            <a:r>
              <a:rPr lang="en-US" sz="2800"/>
              <a:t>Public actions through shared vision, shared purpose, shared resources, shared risk, and unity is how we build power</a:t>
            </a:r>
          </a:p>
          <a:p>
            <a:pPr marL="457200" indent="-457200">
              <a:buFont typeface="Arial" panose="020B0604020202020204" pitchFamily="34" charset="0"/>
              <a:buChar char="•"/>
            </a:pPr>
            <a:r>
              <a:rPr lang="en-US" sz="2800"/>
              <a:t>The bigger the win you want– the more power you need</a:t>
            </a:r>
          </a:p>
          <a:p>
            <a:pPr marL="457200" indent="-457200">
              <a:buFont typeface="Arial" panose="020B0604020202020204" pitchFamily="34" charset="0"/>
              <a:buChar char="•"/>
            </a:pPr>
            <a:r>
              <a:rPr lang="en-US" sz="2800">
                <a:solidFill>
                  <a:srgbClr val="465562"/>
                </a:solidFill>
                <a:latin typeface="Euphemia"/>
                <a:cs typeface="Calibri"/>
              </a:rPr>
              <a:t>Building power requires leadership</a:t>
            </a:r>
          </a:p>
          <a:p>
            <a:endParaRPr lang="en-US" sz="32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859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MEASURING OUR POWER</a:t>
            </a:r>
            <a:endParaRPr/>
          </a:p>
        </p:txBody>
      </p:sp>
      <p:sp>
        <p:nvSpPr>
          <p:cNvPr id="196" name="Google Shape;196;p9"/>
          <p:cNvSpPr txBox="1"/>
          <p:nvPr/>
        </p:nvSpPr>
        <p:spPr>
          <a:xfrm>
            <a:off x="1365128" y="1479887"/>
            <a:ext cx="9674225" cy="2554481"/>
          </a:xfrm>
          <a:prstGeom prst="rect">
            <a:avLst/>
          </a:prstGeom>
          <a:noFill/>
          <a:ln>
            <a:noFill/>
          </a:ln>
        </p:spPr>
        <p:txBody>
          <a:bodyPr spcFirstLastPara="1" wrap="square" lIns="91401" tIns="45688" rIns="91401" bIns="45688" anchor="t" anchorCtr="0">
            <a:spAutoFit/>
          </a:bodyPr>
          <a:lstStyle/>
          <a:p>
            <a:pPr algn="ctr"/>
            <a:r>
              <a:rPr lang="en-US" sz="4000"/>
              <a:t>We measure power by our ability to wage and win campaigns that bring concrete improvements to people’s lives and lead to social, racial, and economic justice.  </a:t>
            </a:r>
            <a:endParaRPr lang="en-US" sz="40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618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2628" y="1233006"/>
            <a:ext cx="5753359" cy="4186430"/>
          </a:xfrm>
        </p:spPr>
        <p:txBody>
          <a:bodyPr>
            <a:noAutofit/>
          </a:bodyPr>
          <a:lstStyle/>
          <a:p>
            <a:r>
              <a:rPr lang="en-US" sz="6000">
                <a:solidFill>
                  <a:srgbClr val="465562"/>
                </a:solidFill>
                <a:ea typeface="+mj-lt"/>
                <a:cs typeface="+mj-lt"/>
              </a:rPr>
              <a:t>What do you think a campaign is? </a:t>
            </a:r>
            <a:endParaRPr lang="en-US" sz="6000"/>
          </a:p>
        </p:txBody>
      </p:sp>
      <p:pic>
        <p:nvPicPr>
          <p:cNvPr id="4" name="Picture 3"/>
          <p:cNvPicPr>
            <a:picLocks noChangeAspect="1"/>
          </p:cNvPicPr>
          <p:nvPr/>
        </p:nvPicPr>
        <p:blipFill>
          <a:blip r:embed="rId3"/>
          <a:stretch>
            <a:fillRect/>
          </a:stretch>
        </p:blipFill>
        <p:spPr>
          <a:xfrm>
            <a:off x="716692" y="605507"/>
            <a:ext cx="5015804" cy="5015804"/>
          </a:xfrm>
          <a:prstGeom prst="rect">
            <a:avLst/>
          </a:prstGeom>
        </p:spPr>
      </p:pic>
    </p:spTree>
    <p:extLst>
      <p:ext uri="{BB962C8B-B14F-4D97-AF65-F5344CB8AC3E}">
        <p14:creationId xmlns:p14="http://schemas.microsoft.com/office/powerpoint/2010/main" val="331171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26" y="225927"/>
            <a:ext cx="9782801" cy="736600"/>
          </a:xfrm>
        </p:spPr>
        <p:txBody>
          <a:bodyPr/>
          <a:lstStyle/>
          <a:p>
            <a:r>
              <a:rPr lang="en-US"/>
              <a:t>From Marshall Ganz</a:t>
            </a:r>
          </a:p>
        </p:txBody>
      </p:sp>
      <p:sp>
        <p:nvSpPr>
          <p:cNvPr id="3" name="Content Placeholder 2"/>
          <p:cNvSpPr>
            <a:spLocks noGrp="1"/>
          </p:cNvSpPr>
          <p:nvPr>
            <p:ph idx="1"/>
          </p:nvPr>
        </p:nvSpPr>
        <p:spPr>
          <a:xfrm>
            <a:off x="890714" y="1233326"/>
            <a:ext cx="10413711" cy="4872789"/>
          </a:xfrm>
        </p:spPr>
        <p:txBody>
          <a:bodyPr vert="horz" lIns="91440" tIns="45720" rIns="91440" bIns="45720" rtlCol="0" anchor="t">
            <a:noAutofit/>
          </a:bodyPr>
          <a:lstStyle/>
          <a:p>
            <a:pPr marL="0" lvl="0" indent="0">
              <a:buNone/>
            </a:pPr>
            <a:r>
              <a:rPr lang="en-US" sz="4400"/>
              <a:t>An issue </a:t>
            </a:r>
            <a:r>
              <a:rPr lang="en-US" sz="4400" i="1"/>
              <a:t>campaign </a:t>
            </a:r>
            <a:r>
              <a:rPr lang="en-US" sz="4400"/>
              <a:t>is the process through which the workers organize around leaders and structures to use their resources in accomplishing goals that achieve the change they need and want. It is public. It involves risk. It results in the story being about the workers.  </a:t>
            </a:r>
          </a:p>
        </p:txBody>
      </p:sp>
    </p:spTree>
    <p:extLst>
      <p:ext uri="{BB962C8B-B14F-4D97-AF65-F5344CB8AC3E}">
        <p14:creationId xmlns:p14="http://schemas.microsoft.com/office/powerpoint/2010/main" val="437141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9433" y="878305"/>
            <a:ext cx="9782801" cy="3387291"/>
          </a:xfrm>
        </p:spPr>
        <p:txBody>
          <a:bodyPr>
            <a:noAutofit/>
          </a:bodyPr>
          <a:lstStyle/>
          <a:p>
            <a:pPr algn="ctr"/>
            <a:r>
              <a:rPr lang="en-US" sz="7200"/>
              <a:t>So how do we assess if an issue campaign has built our power?</a:t>
            </a:r>
          </a:p>
        </p:txBody>
      </p:sp>
    </p:spTree>
    <p:extLst>
      <p:ext uri="{BB962C8B-B14F-4D97-AF65-F5344CB8AC3E}">
        <p14:creationId xmlns:p14="http://schemas.microsoft.com/office/powerpoint/2010/main" val="3709318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4CBC-B3E0-D79A-6E2F-2E21F2A4026E}"/>
              </a:ext>
            </a:extLst>
          </p:cNvPr>
          <p:cNvSpPr>
            <a:spLocks noGrp="1"/>
          </p:cNvSpPr>
          <p:nvPr>
            <p:ph type="title"/>
          </p:nvPr>
        </p:nvSpPr>
        <p:spPr>
          <a:xfrm>
            <a:off x="1593436" y="177800"/>
            <a:ext cx="9782801" cy="640347"/>
          </a:xfrm>
        </p:spPr>
        <p:txBody>
          <a:bodyPr>
            <a:normAutofit fontScale="90000"/>
          </a:bodyPr>
          <a:lstStyle/>
          <a:p>
            <a:pPr algn="ctr"/>
            <a:r>
              <a:rPr lang="en-US" sz="4800"/>
              <a:t>Strength AND Growth</a:t>
            </a:r>
            <a:r>
              <a:rPr lang="en-US"/>
              <a:t> </a:t>
            </a:r>
          </a:p>
        </p:txBody>
      </p:sp>
      <p:sp>
        <p:nvSpPr>
          <p:cNvPr id="3" name="Content Placeholder 2">
            <a:extLst>
              <a:ext uri="{FF2B5EF4-FFF2-40B4-BE49-F238E27FC236}">
                <a16:creationId xmlns:a16="http://schemas.microsoft.com/office/drawing/2014/main" id="{31A4C5F4-9CB1-6CDF-F707-54D8EEE26B6C}"/>
              </a:ext>
            </a:extLst>
          </p:cNvPr>
          <p:cNvSpPr>
            <a:spLocks noGrp="1"/>
          </p:cNvSpPr>
          <p:nvPr>
            <p:ph idx="1"/>
          </p:nvPr>
        </p:nvSpPr>
        <p:spPr>
          <a:xfrm>
            <a:off x="745958" y="1130968"/>
            <a:ext cx="11273589" cy="5089358"/>
          </a:xfrm>
        </p:spPr>
        <p:txBody>
          <a:bodyPr vert="horz" lIns="91440" tIns="45720" rIns="91440" bIns="45720" rtlCol="0" anchor="t">
            <a:normAutofit lnSpcReduction="10000"/>
          </a:bodyPr>
          <a:lstStyle/>
          <a:p>
            <a:pPr marL="246380" indent="-246380"/>
            <a:r>
              <a:rPr lang="en-US" sz="3600">
                <a:solidFill>
                  <a:srgbClr val="000000"/>
                </a:solidFill>
                <a:latin typeface="Futura Md BT"/>
                <a:cs typeface="Calibri"/>
              </a:rPr>
              <a:t>Achievement of public actions and campaign demands are a show of our strength. </a:t>
            </a:r>
          </a:p>
          <a:p>
            <a:pPr marL="246380" indent="-246380"/>
            <a:r>
              <a:rPr lang="en-US" sz="3600">
                <a:solidFill>
                  <a:srgbClr val="000000"/>
                </a:solidFill>
                <a:latin typeface="Futura Md BT"/>
                <a:cs typeface="Calibri"/>
              </a:rPr>
              <a:t>Issue campaigns ALSO grow </a:t>
            </a:r>
            <a:r>
              <a:rPr lang="en-US" sz="3600" b="1">
                <a:solidFill>
                  <a:srgbClr val="C00000"/>
                </a:solidFill>
                <a:latin typeface="Futura Md BT"/>
                <a:cs typeface="Calibri"/>
              </a:rPr>
              <a:t>membership, engagement, and leadership experience</a:t>
            </a:r>
            <a:r>
              <a:rPr lang="en-US" sz="3600">
                <a:solidFill>
                  <a:srgbClr val="000000"/>
                </a:solidFill>
                <a:latin typeface="Futura Md BT"/>
                <a:cs typeface="Calibri"/>
              </a:rPr>
              <a:t>. This is a measure of our growth</a:t>
            </a:r>
          </a:p>
          <a:p>
            <a:pPr marL="246380" indent="-246380"/>
            <a:r>
              <a:rPr lang="en-US" sz="3600">
                <a:solidFill>
                  <a:srgbClr val="000000"/>
                </a:solidFill>
                <a:latin typeface="Futura Md BT"/>
                <a:cs typeface="Calibri"/>
              </a:rPr>
              <a:t>We support local leader teams in making campaign plans to ensure these experiences are successful and </a:t>
            </a:r>
            <a:r>
              <a:rPr lang="en-US" sz="3600" u="sng">
                <a:solidFill>
                  <a:srgbClr val="000000"/>
                </a:solidFill>
                <a:latin typeface="Futura Md BT"/>
                <a:cs typeface="Calibri"/>
              </a:rPr>
              <a:t>grow unifying relationships through public, positive actions for members and leaders.</a:t>
            </a:r>
            <a:endParaRPr lang="en-US" sz="3600" u="sng">
              <a:latin typeface="Futura Md BT"/>
            </a:endParaRPr>
          </a:p>
          <a:p>
            <a:pPr marL="246380" indent="-246380"/>
            <a:endParaRPr lang="en-US"/>
          </a:p>
        </p:txBody>
      </p:sp>
    </p:spTree>
    <p:extLst>
      <p:ext uri="{BB962C8B-B14F-4D97-AF65-F5344CB8AC3E}">
        <p14:creationId xmlns:p14="http://schemas.microsoft.com/office/powerpoint/2010/main" val="33272352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36695" y="819484"/>
            <a:ext cx="6845967" cy="5689600"/>
          </a:xfrm>
        </p:spPr>
        <p:txBody>
          <a:bodyPr vert="horz" lIns="91440" tIns="45720" rIns="91440" bIns="45720" rtlCol="0" anchor="t">
            <a:normAutofit/>
          </a:bodyPr>
          <a:lstStyle/>
          <a:p>
            <a:pPr marL="246380" indent="-246380"/>
            <a:r>
              <a:rPr lang="en-US"/>
              <a:t>Issue Campaigns, when they are designed well, result in the ability to achieve wins that make a positive, concrete difference in the lives of workers.</a:t>
            </a:r>
          </a:p>
          <a:p>
            <a:pPr marL="246380" indent="-246380"/>
            <a:endParaRPr lang="en-US"/>
          </a:p>
          <a:p>
            <a:pPr marL="246380" indent="-246380"/>
            <a:r>
              <a:rPr lang="en-US"/>
              <a:t>they also develop good and effective leaders, positive engagement, trust, unity that we want and need in our movement.</a:t>
            </a:r>
          </a:p>
          <a:p>
            <a:pPr marL="246380" indent="-246380"/>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3"/>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6351031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Building a Campaign</a:t>
            </a:r>
          </a:p>
        </p:txBody>
      </p:sp>
      <p:sp>
        <p:nvSpPr>
          <p:cNvPr id="3" name="Text Placeholder 2"/>
          <p:cNvSpPr>
            <a:spLocks noGrp="1"/>
          </p:cNvSpPr>
          <p:nvPr>
            <p:ph type="body" idx="1"/>
          </p:nvPr>
        </p:nvSpPr>
        <p:spPr/>
        <p:txBody>
          <a:bodyPr/>
          <a:lstStyle/>
          <a:p>
            <a:r>
              <a:rPr lang="en-US"/>
              <a:t> Barb</a:t>
            </a:r>
          </a:p>
        </p:txBody>
      </p:sp>
    </p:spTree>
    <p:extLst>
      <p:ext uri="{BB962C8B-B14F-4D97-AF65-F5344CB8AC3E}">
        <p14:creationId xmlns:p14="http://schemas.microsoft.com/office/powerpoint/2010/main" val="3451822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520643" y="1017007"/>
            <a:ext cx="11266464" cy="4380905"/>
          </a:xfrm>
          <a:prstGeom prst="rect">
            <a:avLst/>
          </a:prstGeom>
          <a:noFill/>
          <a:ln>
            <a:noFill/>
          </a:ln>
        </p:spPr>
      </p:pic>
    </p:spTree>
    <p:extLst>
      <p:ext uri="{BB962C8B-B14F-4D97-AF65-F5344CB8AC3E}">
        <p14:creationId xmlns:p14="http://schemas.microsoft.com/office/powerpoint/2010/main" val="1024548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60">
          <a:extLst>
            <a:ext uri="{FF2B5EF4-FFF2-40B4-BE49-F238E27FC236}">
              <a16:creationId xmlns:a16="http://schemas.microsoft.com/office/drawing/2014/main" id="{74F44A55-3EDC-04F8-DCA1-9AE6172DC839}"/>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09A9DFCB-C0A0-7D28-C39D-0FF7DCEBA7D7}"/>
              </a:ext>
            </a:extLst>
          </p:cNvPr>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a:t>Key Parts of an Issue Campaign </a:t>
            </a:r>
          </a:p>
        </p:txBody>
      </p:sp>
      <p:sp>
        <p:nvSpPr>
          <p:cNvPr id="162" name="Google Shape;162;p5">
            <a:extLst>
              <a:ext uri="{FF2B5EF4-FFF2-40B4-BE49-F238E27FC236}">
                <a16:creationId xmlns:a16="http://schemas.microsoft.com/office/drawing/2014/main" id="{3A4C507D-8725-737C-2DB8-66A2181168FF}"/>
              </a:ext>
            </a:extLst>
          </p:cNvPr>
          <p:cNvSpPr txBox="1">
            <a:spLocks noGrp="1"/>
          </p:cNvSpPr>
          <p:nvPr>
            <p:ph idx="1"/>
          </p:nvPr>
        </p:nvSpPr>
        <p:spPr>
          <a:prstGeom prst="rect">
            <a:avLst/>
          </a:prstGeom>
          <a:noFill/>
          <a:ln>
            <a:noFill/>
          </a:ln>
        </p:spPr>
        <p:txBody>
          <a:bodyPr spcFirstLastPara="1" wrap="square" lIns="0" tIns="45688" rIns="0" bIns="45688" anchor="t" anchorCtr="0">
            <a:normAutofit/>
          </a:bodyPr>
          <a:lstStyle/>
          <a:p>
            <a:pPr marL="717335" indent="-742727">
              <a:spcBef>
                <a:spcPts val="0"/>
              </a:spcBef>
              <a:buClr>
                <a:schemeClr val="dk1"/>
              </a:buClr>
              <a:buSzPts val="4000"/>
              <a:buAutoNum type="arabicPeriod"/>
            </a:pPr>
            <a:r>
              <a:rPr lang="en-US" sz="3999"/>
              <a:t>Problem and Issue</a:t>
            </a:r>
            <a:endParaRPr lang="en-US"/>
          </a:p>
          <a:p>
            <a:pPr marL="717335" indent="-742727">
              <a:spcBef>
                <a:spcPts val="1000"/>
              </a:spcBef>
              <a:buClr>
                <a:schemeClr val="dk1"/>
              </a:buClr>
              <a:buSzPts val="4000"/>
              <a:buAutoNum type="arabicPeriod"/>
            </a:pPr>
            <a:r>
              <a:rPr lang="en-US" sz="3999"/>
              <a:t>Power Analysis</a:t>
            </a:r>
            <a:endParaRPr sz="3999"/>
          </a:p>
          <a:p>
            <a:pPr marL="717335" indent="-742727">
              <a:spcBef>
                <a:spcPts val="1000"/>
              </a:spcBef>
              <a:buClr>
                <a:schemeClr val="dk1"/>
              </a:buClr>
              <a:buSzPts val="4000"/>
              <a:buAutoNum type="arabicPeriod"/>
            </a:pPr>
            <a:r>
              <a:rPr lang="en-US" sz="3999"/>
              <a:t>Target</a:t>
            </a:r>
          </a:p>
          <a:p>
            <a:pPr marL="717335" indent="-742727">
              <a:spcBef>
                <a:spcPts val="1000"/>
              </a:spcBef>
              <a:buClr>
                <a:schemeClr val="dk1"/>
              </a:buClr>
              <a:buSzPts val="4000"/>
              <a:buAutoNum type="arabicPeriod"/>
            </a:pPr>
            <a:r>
              <a:rPr lang="en-US" sz="3999"/>
              <a:t>Demand</a:t>
            </a:r>
            <a:endParaRPr sz="3999"/>
          </a:p>
          <a:p>
            <a:pPr marL="717335" indent="-742727">
              <a:spcBef>
                <a:spcPts val="1000"/>
              </a:spcBef>
              <a:buClr>
                <a:schemeClr val="dk1"/>
              </a:buClr>
              <a:buSzPts val="4000"/>
              <a:buAutoNum type="arabicPeriod"/>
            </a:pPr>
            <a:r>
              <a:rPr lang="en-US" sz="3999"/>
              <a:t>Strategy and Tactics</a:t>
            </a:r>
          </a:p>
          <a:p>
            <a:pPr marL="716915" indent="-742315">
              <a:spcBef>
                <a:spcPts val="1000"/>
              </a:spcBef>
              <a:buClr>
                <a:schemeClr val="dk1"/>
              </a:buClr>
              <a:buSzPts val="4000"/>
              <a:buAutoNum type="arabicPeriod"/>
            </a:pPr>
            <a:r>
              <a:rPr lang="en-US" sz="3950"/>
              <a:t>Escalation</a:t>
            </a:r>
            <a:endParaRPr sz="3950"/>
          </a:p>
        </p:txBody>
      </p:sp>
    </p:spTree>
    <p:extLst>
      <p:ext uri="{BB962C8B-B14F-4D97-AF65-F5344CB8AC3E}">
        <p14:creationId xmlns:p14="http://schemas.microsoft.com/office/powerpoint/2010/main" val="9657498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07287-9A57-C368-9794-6CCF533CA40B}"/>
              </a:ext>
            </a:extLst>
          </p:cNvPr>
          <p:cNvSpPr>
            <a:spLocks noGrp="1"/>
          </p:cNvSpPr>
          <p:nvPr>
            <p:ph type="title"/>
          </p:nvPr>
        </p:nvSpPr>
        <p:spPr/>
        <p:txBody>
          <a:bodyPr>
            <a:normAutofit/>
          </a:bodyPr>
          <a:lstStyle/>
          <a:p>
            <a:r>
              <a:rPr lang="en-US" sz="4400" b="1"/>
              <a:t>How do you build a Campaign?</a:t>
            </a:r>
            <a:endParaRPr lang="en-US" sz="4400">
              <a:solidFill>
                <a:srgbClr val="000000"/>
              </a:solidFill>
            </a:endParaRPr>
          </a:p>
          <a:p>
            <a:endParaRPr lang="en-US"/>
          </a:p>
        </p:txBody>
      </p:sp>
      <p:sp>
        <p:nvSpPr>
          <p:cNvPr id="3" name="Content Placeholder 2">
            <a:extLst>
              <a:ext uri="{FF2B5EF4-FFF2-40B4-BE49-F238E27FC236}">
                <a16:creationId xmlns:a16="http://schemas.microsoft.com/office/drawing/2014/main" id="{6F46F45C-D9A5-5533-8712-06E01568903A}"/>
              </a:ext>
            </a:extLst>
          </p:cNvPr>
          <p:cNvSpPr>
            <a:spLocks noGrp="1"/>
          </p:cNvSpPr>
          <p:nvPr>
            <p:ph idx="1"/>
          </p:nvPr>
        </p:nvSpPr>
        <p:spPr>
          <a:xfrm>
            <a:off x="960997" y="1039484"/>
            <a:ext cx="10415240" cy="5132716"/>
          </a:xfrm>
        </p:spPr>
        <p:txBody>
          <a:bodyPr vert="horz" lIns="91440" tIns="45720" rIns="91440" bIns="45720" rtlCol="0" anchor="t">
            <a:normAutofit/>
          </a:bodyPr>
          <a:lstStyle/>
          <a:p>
            <a:pPr marL="246380" indent="-246380">
              <a:spcBef>
                <a:spcPts val="1200"/>
              </a:spcBef>
            </a:pPr>
            <a:r>
              <a:rPr lang="en-US">
                <a:solidFill>
                  <a:srgbClr val="404040"/>
                </a:solidFill>
              </a:rPr>
              <a:t>An action plan with a beginning, middle, and end, working towards a specific demand </a:t>
            </a:r>
            <a:endParaRPr lang="en-US"/>
          </a:p>
          <a:p>
            <a:pPr marL="246380" lvl="1" indent="-246380">
              <a:spcBef>
                <a:spcPts val="1200"/>
              </a:spcBef>
            </a:pPr>
            <a:r>
              <a:rPr lang="en-US">
                <a:solidFill>
                  <a:srgbClr val="404040"/>
                </a:solidFill>
              </a:rPr>
              <a:t>Involves a series of </a:t>
            </a:r>
            <a:r>
              <a:rPr lang="en-US" b="1">
                <a:solidFill>
                  <a:srgbClr val="404040"/>
                </a:solidFill>
              </a:rPr>
              <a:t>escalating actions</a:t>
            </a:r>
            <a:r>
              <a:rPr lang="en-US">
                <a:solidFill>
                  <a:srgbClr val="404040"/>
                </a:solidFill>
              </a:rPr>
              <a:t> (or tactics) that combine to solve a particular issue</a:t>
            </a:r>
            <a:endParaRPr lang="en-US"/>
          </a:p>
          <a:p>
            <a:pPr marL="246380" lvl="1" indent="-246380">
              <a:spcBef>
                <a:spcPts val="1200"/>
              </a:spcBef>
            </a:pPr>
            <a:r>
              <a:rPr lang="en-US" b="1">
                <a:solidFill>
                  <a:srgbClr val="404040"/>
                </a:solidFill>
              </a:rPr>
              <a:t>Increases pressure</a:t>
            </a:r>
            <a:r>
              <a:rPr lang="en-US">
                <a:solidFill>
                  <a:srgbClr val="404040"/>
                </a:solidFill>
              </a:rPr>
              <a:t> on decision-makers to give what will solve that issue</a:t>
            </a:r>
            <a:endParaRPr lang="en-US"/>
          </a:p>
          <a:p>
            <a:pPr marL="246380" lvl="1" indent="-246380">
              <a:spcBef>
                <a:spcPts val="1200"/>
              </a:spcBef>
            </a:pPr>
            <a:r>
              <a:rPr lang="en-US" b="1">
                <a:solidFill>
                  <a:srgbClr val="404040"/>
                </a:solidFill>
              </a:rPr>
              <a:t>Builds power</a:t>
            </a:r>
            <a:r>
              <a:rPr lang="en-US">
                <a:solidFill>
                  <a:srgbClr val="404040"/>
                </a:solidFill>
              </a:rPr>
              <a:t> by increasing engagement, developing leaders, and building capacity around the values and shared pain of the common issue.</a:t>
            </a:r>
            <a:endParaRPr lang="en-US"/>
          </a:p>
          <a:p>
            <a:pPr marL="246380" lvl="1" indent="-246380">
              <a:spcBef>
                <a:spcPts val="1200"/>
              </a:spcBef>
            </a:pPr>
            <a:r>
              <a:rPr lang="en-US">
                <a:solidFill>
                  <a:srgbClr val="404040"/>
                </a:solidFill>
              </a:rPr>
              <a:t>Throughout the campaign we </a:t>
            </a:r>
            <a:r>
              <a:rPr lang="en-US" b="1" i="1">
                <a:solidFill>
                  <a:srgbClr val="404040"/>
                </a:solidFill>
              </a:rPr>
              <a:t>identify milestones</a:t>
            </a:r>
            <a:r>
              <a:rPr lang="en-US">
                <a:solidFill>
                  <a:srgbClr val="404040"/>
                </a:solidFill>
              </a:rPr>
              <a:t> that indicate we have enough power to try something </a:t>
            </a:r>
            <a:r>
              <a:rPr lang="en-US" b="1">
                <a:solidFill>
                  <a:srgbClr val="404040"/>
                </a:solidFill>
              </a:rPr>
              <a:t>more</a:t>
            </a:r>
            <a:r>
              <a:rPr lang="en-US">
                <a:solidFill>
                  <a:srgbClr val="404040"/>
                </a:solidFill>
              </a:rPr>
              <a:t> and something </a:t>
            </a:r>
            <a:r>
              <a:rPr lang="en-US" b="1">
                <a:solidFill>
                  <a:srgbClr val="404040"/>
                </a:solidFill>
              </a:rPr>
              <a:t>bigger </a:t>
            </a:r>
            <a:r>
              <a:rPr lang="en-US">
                <a:solidFill>
                  <a:srgbClr val="404040"/>
                </a:solidFill>
              </a:rPr>
              <a:t>and </a:t>
            </a:r>
            <a:r>
              <a:rPr lang="en-US" b="1">
                <a:solidFill>
                  <a:srgbClr val="404040"/>
                </a:solidFill>
              </a:rPr>
              <a:t>win!</a:t>
            </a:r>
            <a:endParaRPr lang="en-US"/>
          </a:p>
          <a:p>
            <a:pPr marL="246380" indent="-246380">
              <a:spcBef>
                <a:spcPts val="640"/>
              </a:spcBef>
            </a:pPr>
            <a:endParaRPr lang="en-US"/>
          </a:p>
          <a:p>
            <a:pPr marL="246380" indent="-246380"/>
            <a:endParaRPr lang="en-US"/>
          </a:p>
        </p:txBody>
      </p:sp>
    </p:spTree>
    <p:extLst>
      <p:ext uri="{BB962C8B-B14F-4D97-AF65-F5344CB8AC3E}">
        <p14:creationId xmlns:p14="http://schemas.microsoft.com/office/powerpoint/2010/main" val="20171014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A808D-36E9-0D31-620C-4958ECE3EE69}"/>
              </a:ext>
            </a:extLst>
          </p:cNvPr>
          <p:cNvSpPr>
            <a:spLocks noGrp="1"/>
          </p:cNvSpPr>
          <p:nvPr>
            <p:ph type="title"/>
          </p:nvPr>
        </p:nvSpPr>
        <p:spPr/>
        <p:txBody>
          <a:bodyPr/>
          <a:lstStyle/>
          <a:p>
            <a:r>
              <a:rPr lang="en-US" sz="4300" b="1"/>
              <a:t>Campaigns are Strategic</a:t>
            </a:r>
            <a:endParaRPr lang="en-US" sz="4300">
              <a:solidFill>
                <a:srgbClr val="000000"/>
              </a:solidFill>
            </a:endParaRPr>
          </a:p>
        </p:txBody>
      </p:sp>
      <p:sp>
        <p:nvSpPr>
          <p:cNvPr id="3" name="Content Placeholder 2">
            <a:extLst>
              <a:ext uri="{FF2B5EF4-FFF2-40B4-BE49-F238E27FC236}">
                <a16:creationId xmlns:a16="http://schemas.microsoft.com/office/drawing/2014/main" id="{8A3160F9-BC62-B512-1DA9-26B7E6C9AE04}"/>
              </a:ext>
            </a:extLst>
          </p:cNvPr>
          <p:cNvSpPr>
            <a:spLocks noGrp="1"/>
          </p:cNvSpPr>
          <p:nvPr>
            <p:ph idx="1"/>
          </p:nvPr>
        </p:nvSpPr>
        <p:spPr/>
        <p:txBody>
          <a:bodyPr vert="horz" lIns="91440" tIns="45720" rIns="91440" bIns="45720" rtlCol="0" anchor="t">
            <a:normAutofit fontScale="92500" lnSpcReduction="10000"/>
          </a:bodyPr>
          <a:lstStyle/>
          <a:p>
            <a:pPr marL="246380" indent="-246380"/>
            <a:r>
              <a:rPr lang="en-US" sz="3600"/>
              <a:t>Strategy involves asking:</a:t>
            </a:r>
          </a:p>
          <a:p>
            <a:pPr marL="612140" lvl="1" indent="-246380"/>
            <a:r>
              <a:rPr lang="en-US" sz="3600"/>
              <a:t>Who are my people (constituency)? </a:t>
            </a:r>
          </a:p>
          <a:p>
            <a:pPr marL="612140" lvl="1" indent="-246380"/>
            <a:r>
              <a:rPr lang="en-US" sz="3600"/>
              <a:t>What change are my people looking for?</a:t>
            </a:r>
          </a:p>
          <a:p>
            <a:pPr marL="612140" lvl="1" indent="-246380"/>
            <a:r>
              <a:rPr lang="en-US" sz="3600"/>
              <a:t>How could they use their resources to build the power they need to achieve that change ?</a:t>
            </a:r>
          </a:p>
          <a:p>
            <a:pPr marL="612140" indent="-246380">
              <a:buChar char="–"/>
            </a:pPr>
            <a:r>
              <a:rPr lang="en-US" sz="3600"/>
              <a:t>Strategy is how to turn what you have” into “what you need” to get “what you want” - how to turn resources into power.</a:t>
            </a:r>
          </a:p>
          <a:p>
            <a:pPr marL="612140" indent="-246380">
              <a:buChar char="–"/>
            </a:pPr>
            <a:r>
              <a:rPr lang="en-US" sz="3600"/>
              <a:t>Strategy is an intentional plan</a:t>
            </a:r>
          </a:p>
          <a:p>
            <a:pPr marL="612140" indent="-246380">
              <a:buChar char="–"/>
            </a:pPr>
            <a:endParaRPr lang="en-US" sz="3600"/>
          </a:p>
          <a:p>
            <a:pPr marL="246380" indent="-246380"/>
            <a:endParaRPr lang="en-US"/>
          </a:p>
        </p:txBody>
      </p:sp>
    </p:spTree>
    <p:extLst>
      <p:ext uri="{BB962C8B-B14F-4D97-AF65-F5344CB8AC3E}">
        <p14:creationId xmlns:p14="http://schemas.microsoft.com/office/powerpoint/2010/main" val="33740250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07A83-FF9F-D1BF-EF9C-9E09DE5E3C94}"/>
              </a:ext>
            </a:extLst>
          </p:cNvPr>
          <p:cNvSpPr>
            <a:spLocks noGrp="1"/>
          </p:cNvSpPr>
          <p:nvPr>
            <p:ph type="title"/>
          </p:nvPr>
        </p:nvSpPr>
        <p:spPr/>
        <p:txBody>
          <a:bodyPr/>
          <a:lstStyle/>
          <a:p>
            <a:r>
              <a:rPr lang="en-US"/>
              <a:t>Key Idea</a:t>
            </a:r>
          </a:p>
        </p:txBody>
      </p:sp>
      <p:sp>
        <p:nvSpPr>
          <p:cNvPr id="3" name="Content Placeholder 2">
            <a:extLst>
              <a:ext uri="{FF2B5EF4-FFF2-40B4-BE49-F238E27FC236}">
                <a16:creationId xmlns:a16="http://schemas.microsoft.com/office/drawing/2014/main" id="{2B4BA84B-99D8-DCFC-4283-0FC8605A1931}"/>
              </a:ext>
            </a:extLst>
          </p:cNvPr>
          <p:cNvSpPr>
            <a:spLocks noGrp="1"/>
          </p:cNvSpPr>
          <p:nvPr>
            <p:ph idx="1"/>
          </p:nvPr>
        </p:nvSpPr>
        <p:spPr>
          <a:xfrm>
            <a:off x="4835285" y="482600"/>
            <a:ext cx="6828424" cy="5732732"/>
          </a:xfrm>
        </p:spPr>
        <p:txBody>
          <a:bodyPr vert="horz" lIns="91440" tIns="45720" rIns="91440" bIns="45720" rtlCol="0" anchor="t">
            <a:normAutofit/>
          </a:bodyPr>
          <a:lstStyle/>
          <a:p>
            <a:pPr marL="0" indent="0" algn="ctr">
              <a:buNone/>
            </a:pPr>
            <a:r>
              <a:rPr lang="en-US" sz="5400"/>
              <a:t>Campaigns involve a large diverse group of people, are member led, and increase power and visibility of their union</a:t>
            </a:r>
            <a:endParaRPr lang="en-US" sz="5400" err="1">
              <a:solidFill>
                <a:srgbClr val="000000"/>
              </a:solidFill>
            </a:endParaRPr>
          </a:p>
          <a:p>
            <a:pPr marL="0" indent="0" algn="ctr">
              <a:buNone/>
            </a:pPr>
            <a:endParaRPr lang="en-US"/>
          </a:p>
        </p:txBody>
      </p:sp>
      <p:pic>
        <p:nvPicPr>
          <p:cNvPr id="5" name="Picture 4" descr="Light Bulb · Free Stock Photo">
            <a:extLst>
              <a:ext uri="{FF2B5EF4-FFF2-40B4-BE49-F238E27FC236}">
                <a16:creationId xmlns:a16="http://schemas.microsoft.com/office/drawing/2014/main" id="{21B88B45-652D-EF9E-5295-4F42DA3CEDB4}"/>
              </a:ext>
            </a:extLst>
          </p:cNvPr>
          <p:cNvPicPr>
            <a:picLocks noChangeAspect="1"/>
          </p:cNvPicPr>
          <p:nvPr/>
        </p:nvPicPr>
        <p:blipFill>
          <a:blip r:embed="rId3"/>
          <a:srcRect l="14554" r="15962" b="-472"/>
          <a:stretch>
            <a:fillRect/>
          </a:stretch>
        </p:blipFill>
        <p:spPr>
          <a:xfrm>
            <a:off x="1263289" y="1970260"/>
            <a:ext cx="2893216" cy="4346296"/>
          </a:xfrm>
          <a:prstGeom prst="rect">
            <a:avLst/>
          </a:prstGeom>
        </p:spPr>
      </p:pic>
    </p:spTree>
    <p:extLst>
      <p:ext uri="{BB962C8B-B14F-4D97-AF65-F5344CB8AC3E}">
        <p14:creationId xmlns:p14="http://schemas.microsoft.com/office/powerpoint/2010/main" val="14773791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D38E1-DEB5-264E-0EC0-24BA351C6B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9B851-9CA6-2F6B-C452-0312DD786D81}"/>
              </a:ext>
            </a:extLst>
          </p:cNvPr>
          <p:cNvSpPr>
            <a:spLocks noGrp="1"/>
          </p:cNvSpPr>
          <p:nvPr>
            <p:ph type="title"/>
          </p:nvPr>
        </p:nvSpPr>
        <p:spPr>
          <a:xfrm>
            <a:off x="3515549" y="1655348"/>
            <a:ext cx="8283272" cy="2654064"/>
          </a:xfrm>
        </p:spPr>
        <p:txBody>
          <a:bodyPr/>
          <a:lstStyle/>
          <a:p>
            <a:r>
              <a:rPr lang="en-US"/>
              <a:t>Problem and Issue</a:t>
            </a:r>
          </a:p>
        </p:txBody>
      </p:sp>
      <p:sp>
        <p:nvSpPr>
          <p:cNvPr id="3" name="Text Placeholder 2">
            <a:extLst>
              <a:ext uri="{FF2B5EF4-FFF2-40B4-BE49-F238E27FC236}">
                <a16:creationId xmlns:a16="http://schemas.microsoft.com/office/drawing/2014/main" id="{21F4E7BB-1D84-94E4-1824-0B4118CCCC89}"/>
              </a:ext>
            </a:extLst>
          </p:cNvPr>
          <p:cNvSpPr>
            <a:spLocks noGrp="1"/>
          </p:cNvSpPr>
          <p:nvPr>
            <p:ph type="body" idx="1"/>
          </p:nvPr>
        </p:nvSpPr>
        <p:spPr/>
        <p:txBody>
          <a:bodyPr/>
          <a:lstStyle/>
          <a:p>
            <a:r>
              <a:rPr lang="en-US"/>
              <a:t>Beth and Grat</a:t>
            </a:r>
          </a:p>
        </p:txBody>
      </p:sp>
    </p:spTree>
    <p:extLst>
      <p:ext uri="{BB962C8B-B14F-4D97-AF65-F5344CB8AC3E}">
        <p14:creationId xmlns:p14="http://schemas.microsoft.com/office/powerpoint/2010/main" val="11684328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p:cNvPicPr preferRelativeResize="0"/>
          <p:nvPr/>
        </p:nvPicPr>
        <p:blipFill rotWithShape="1">
          <a:blip r:embed="rId3">
            <a:alphaModFix/>
          </a:blip>
          <a:srcRect l="6993" t="19092" r="45184"/>
          <a:stretch/>
        </p:blipFill>
        <p:spPr>
          <a:xfrm>
            <a:off x="555584" y="3266149"/>
            <a:ext cx="3078866" cy="3090202"/>
          </a:xfrm>
          <a:prstGeom prst="rect">
            <a:avLst/>
          </a:prstGeom>
          <a:noFill/>
          <a:ln>
            <a:noFill/>
          </a:ln>
        </p:spPr>
      </p:pic>
      <p:sp>
        <p:nvSpPr>
          <p:cNvPr id="205" name="Google Shape;205;p10"/>
          <p:cNvSpPr txBox="1"/>
          <p:nvPr/>
        </p:nvSpPr>
        <p:spPr>
          <a:xfrm>
            <a:off x="3819646" y="1145894"/>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800"/>
          </a:p>
        </p:txBody>
      </p:sp>
    </p:spTree>
    <p:extLst>
      <p:ext uri="{BB962C8B-B14F-4D97-AF65-F5344CB8AC3E}">
        <p14:creationId xmlns:p14="http://schemas.microsoft.com/office/powerpoint/2010/main" val="33079108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6308"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954" y="2432531"/>
            <a:ext cx="2523964" cy="3450351"/>
          </a:xfrm>
          <a:prstGeom prst="rect">
            <a:avLst/>
          </a:prstGeom>
          <a:noFill/>
          <a:ln>
            <a:noFill/>
          </a:ln>
        </p:spPr>
      </p:pic>
    </p:spTree>
    <p:extLst>
      <p:ext uri="{BB962C8B-B14F-4D97-AF65-F5344CB8AC3E}">
        <p14:creationId xmlns:p14="http://schemas.microsoft.com/office/powerpoint/2010/main" val="12922854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 pg. 3</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2890" y="1417637"/>
            <a:ext cx="10884310" cy="4751480"/>
          </a:xfrm>
          <a:prstGeom prst="rect">
            <a:avLst/>
          </a:prstGeom>
          <a:noFill/>
          <a:ln>
            <a:noFill/>
          </a:ln>
        </p:spPr>
      </p:pic>
    </p:spTree>
    <p:extLst>
      <p:ext uri="{BB962C8B-B14F-4D97-AF65-F5344CB8AC3E}">
        <p14:creationId xmlns:p14="http://schemas.microsoft.com/office/powerpoint/2010/main" val="3705258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158E8-2FA5-28A2-845A-756B8654A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F0F1B4-69E2-BFBF-5C13-066C734033CF}"/>
              </a:ext>
            </a:extLst>
          </p:cNvPr>
          <p:cNvSpPr>
            <a:spLocks noGrp="1"/>
          </p:cNvSpPr>
          <p:nvPr>
            <p:ph type="title"/>
          </p:nvPr>
        </p:nvSpPr>
        <p:spPr>
          <a:xfrm>
            <a:off x="3515549" y="1655348"/>
            <a:ext cx="8283272" cy="2654064"/>
          </a:xfrm>
        </p:spPr>
        <p:txBody>
          <a:bodyPr/>
          <a:lstStyle/>
          <a:p>
            <a:endParaRPr lang="en-US"/>
          </a:p>
        </p:txBody>
      </p:sp>
      <p:sp>
        <p:nvSpPr>
          <p:cNvPr id="3" name="Text Placeholder 2">
            <a:extLst>
              <a:ext uri="{FF2B5EF4-FFF2-40B4-BE49-F238E27FC236}">
                <a16:creationId xmlns:a16="http://schemas.microsoft.com/office/drawing/2014/main" id="{C8672A1E-D4E9-E7A5-00AD-6348144520A9}"/>
              </a:ext>
            </a:extLst>
          </p:cNvPr>
          <p:cNvSpPr>
            <a:spLocks noGrp="1"/>
          </p:cNvSpPr>
          <p:nvPr>
            <p:ph type="body" idx="1"/>
          </p:nvPr>
        </p:nvSpPr>
        <p:spPr/>
        <p:txBody>
          <a:bodyPr/>
          <a:lstStyle/>
          <a:p>
            <a:r>
              <a:rPr lang="en-US"/>
              <a:t>Beth </a:t>
            </a:r>
          </a:p>
        </p:txBody>
      </p:sp>
    </p:spTree>
    <p:extLst>
      <p:ext uri="{BB962C8B-B14F-4D97-AF65-F5344CB8AC3E}">
        <p14:creationId xmlns:p14="http://schemas.microsoft.com/office/powerpoint/2010/main" val="21547461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members.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members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9650151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52400"/>
            <a:ext cx="9782801" cy="1239837"/>
          </a:xfrm>
        </p:spPr>
        <p:txBody>
          <a:bodyPr>
            <a:normAutofit/>
          </a:bodyPr>
          <a:lstStyle/>
          <a:p>
            <a:r>
              <a:rPr lang="en-US" sz="4800"/>
              <a:t>How to Link Issues and Values</a:t>
            </a:r>
          </a:p>
        </p:txBody>
      </p:sp>
      <p:sp>
        <p:nvSpPr>
          <p:cNvPr id="3" name="Content Placeholder 2"/>
          <p:cNvSpPr>
            <a:spLocks noGrp="1"/>
          </p:cNvSpPr>
          <p:nvPr>
            <p:ph idx="1"/>
          </p:nvPr>
        </p:nvSpPr>
        <p:spPr>
          <a:xfrm>
            <a:off x="413565" y="1087437"/>
            <a:ext cx="9782801" cy="4572000"/>
          </a:xfrm>
        </p:spPr>
        <p:txBody>
          <a:bodyPr>
            <a:normAutofit/>
          </a:bodyPr>
          <a:lstStyle/>
          <a:p>
            <a:pPr marL="0" indent="0">
              <a:lnSpc>
                <a:spcPct val="100000"/>
              </a:lnSpc>
              <a:spcBef>
                <a:spcPts val="0"/>
              </a:spcBef>
              <a:buClr>
                <a:srgbClr val="404040"/>
              </a:buClr>
              <a:buSzPts val="3000"/>
              <a:buNone/>
            </a:pPr>
            <a:r>
              <a:rPr lang="en-US" sz="4000">
                <a:solidFill>
                  <a:srgbClr val="404040"/>
                </a:solidFill>
              </a:rPr>
              <a:t>Investigating member issues is necessary but not sufficient – we also need to identify workers’ </a:t>
            </a:r>
            <a:r>
              <a:rPr lang="en-US" sz="4000" b="1">
                <a:solidFill>
                  <a:srgbClr val="404040"/>
                </a:solidFill>
              </a:rPr>
              <a:t>SHARED</a:t>
            </a:r>
            <a:r>
              <a:rPr lang="en-US" sz="4000">
                <a:solidFill>
                  <a:srgbClr val="404040"/>
                </a:solidFill>
              </a:rPr>
              <a:t> values – </a:t>
            </a:r>
          </a:p>
          <a:p>
            <a:pPr marL="0" indent="0">
              <a:lnSpc>
                <a:spcPct val="100000"/>
              </a:lnSpc>
              <a:spcBef>
                <a:spcPts val="0"/>
              </a:spcBef>
              <a:buClr>
                <a:srgbClr val="404040"/>
              </a:buClr>
              <a:buSzPts val="3000"/>
              <a:buNone/>
            </a:pPr>
            <a:endParaRPr lang="en-US" sz="4000" b="1">
              <a:solidFill>
                <a:srgbClr val="404040"/>
              </a:solidFill>
            </a:endParaRP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is this an issue?</a:t>
            </a: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do you want to fix this? </a:t>
            </a:r>
          </a:p>
        </p:txBody>
      </p:sp>
      <p:pic>
        <p:nvPicPr>
          <p:cNvPr id="4" name="Google Shape;212;p11"/>
          <p:cNvPicPr preferRelativeResize="0"/>
          <p:nvPr/>
        </p:nvPicPr>
        <p:blipFill rotWithShape="1">
          <a:blip r:embed="rId3">
            <a:alphaModFix/>
          </a:blip>
          <a:srcRect l="1516" b="-5196"/>
          <a:stretch/>
        </p:blipFill>
        <p:spPr>
          <a:xfrm>
            <a:off x="7492180" y="3413391"/>
            <a:ext cx="4395019" cy="2246046"/>
          </a:xfrm>
          <a:prstGeom prst="rect">
            <a:avLst/>
          </a:prstGeom>
          <a:noFill/>
          <a:ln>
            <a:noFill/>
          </a:ln>
        </p:spPr>
      </p:pic>
    </p:spTree>
    <p:extLst>
      <p:ext uri="{BB962C8B-B14F-4D97-AF65-F5344CB8AC3E}">
        <p14:creationId xmlns:p14="http://schemas.microsoft.com/office/powerpoint/2010/main" val="269893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31565404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567159" y="1215342"/>
            <a:ext cx="11621666"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50" b="1"/>
              <a:t>VALUES – </a:t>
            </a:r>
            <a:r>
              <a:rPr lang="en-US" sz="2650"/>
              <a:t>Public Schools should be safe, equitable, and inclusive learning and working environments for all people.  </a:t>
            </a:r>
            <a:r>
              <a:rPr lang="en-US" sz="2650" b="1"/>
              <a:t> </a:t>
            </a:r>
          </a:p>
          <a:p>
            <a:pPr marL="0" indent="0">
              <a:lnSpc>
                <a:spcPct val="120000"/>
              </a:lnSpc>
              <a:spcBef>
                <a:spcPts val="800"/>
              </a:spcBef>
              <a:buClr>
                <a:schemeClr val="dk1"/>
              </a:buClr>
              <a:buSzPts val="1100"/>
              <a:buNone/>
            </a:pPr>
            <a:endParaRPr lang="en-US" sz="2699" b="1"/>
          </a:p>
          <a:p>
            <a:pPr marL="0" indent="0">
              <a:lnSpc>
                <a:spcPct val="120000"/>
              </a:lnSpc>
              <a:spcBef>
                <a:spcPts val="800"/>
              </a:spcBef>
              <a:buClr>
                <a:schemeClr val="dk1"/>
              </a:buClr>
              <a:buSzPts val="1100"/>
              <a:buNone/>
            </a:pPr>
            <a:r>
              <a:rPr lang="en-US" sz="2650" b="1">
                <a:solidFill>
                  <a:srgbClr val="404040"/>
                </a:solidFill>
              </a:rPr>
              <a:t>PROBLEM</a:t>
            </a:r>
            <a:r>
              <a:rPr lang="en-US" sz="2650">
                <a:solidFill>
                  <a:srgbClr val="404040"/>
                </a:solidFill>
              </a:rPr>
              <a:t> -Our school is hostile to LGBTQ+ staff and students</a:t>
            </a:r>
          </a:p>
          <a:p>
            <a:pPr marL="456565" lvl="1" indent="0">
              <a:lnSpc>
                <a:spcPct val="120000"/>
              </a:lnSpc>
              <a:spcBef>
                <a:spcPts val="400"/>
              </a:spcBef>
              <a:buClr>
                <a:srgbClr val="1CADE4"/>
              </a:buClr>
              <a:buSzPts val="2000"/>
              <a:buNone/>
            </a:pPr>
            <a:r>
              <a:rPr lang="en-US" sz="2250">
                <a:solidFill>
                  <a:srgbClr val="1CADE4"/>
                </a:solidFill>
              </a:rPr>
              <a:t>◦ </a:t>
            </a:r>
            <a:r>
              <a:rPr lang="en-US" sz="2250" b="1">
                <a:solidFill>
                  <a:srgbClr val="404040"/>
                </a:solidFill>
              </a:rPr>
              <a:t>Issue Cut</a:t>
            </a:r>
            <a:r>
              <a:rPr lang="en-US" sz="2250">
                <a:solidFill>
                  <a:srgbClr val="404040"/>
                </a:solidFill>
              </a:rPr>
              <a:t> – There are no gender inclusive bathrooms and/or transgender students and staff are forced to use the wrong restroom. </a:t>
            </a:r>
          </a:p>
          <a:p>
            <a:pPr marL="0" indent="0">
              <a:lnSpc>
                <a:spcPct val="120000"/>
              </a:lnSpc>
              <a:spcBef>
                <a:spcPts val="400"/>
              </a:spcBef>
              <a:buClr>
                <a:srgbClr val="1CADE4"/>
              </a:buClr>
              <a:buSzPts val="2400"/>
              <a:buNone/>
            </a:pPr>
            <a:r>
              <a:rPr lang="en-US" sz="2650" b="1">
                <a:solidFill>
                  <a:srgbClr val="404040"/>
                </a:solidFill>
              </a:rPr>
              <a:t>PROBLEM</a:t>
            </a:r>
            <a:r>
              <a:rPr lang="en-US" sz="2650">
                <a:solidFill>
                  <a:srgbClr val="404040"/>
                </a:solidFill>
              </a:rPr>
              <a:t> - Our school is non-inclusive and devalues the experiences of marginalized populations</a:t>
            </a:r>
          </a:p>
          <a:p>
            <a:pPr marL="0" indent="0">
              <a:lnSpc>
                <a:spcPct val="120000"/>
              </a:lnSpc>
              <a:spcBef>
                <a:spcPts val="400"/>
              </a:spcBef>
              <a:buSzPts val="2400"/>
              <a:buNone/>
            </a:pPr>
            <a:r>
              <a:rPr lang="en-US" sz="2250">
                <a:solidFill>
                  <a:srgbClr val="1CADE4"/>
                </a:solidFill>
              </a:rPr>
              <a:t>◦ </a:t>
            </a:r>
            <a:r>
              <a:rPr lang="en-US" sz="2250" b="1">
                <a:solidFill>
                  <a:srgbClr val="404040"/>
                </a:solidFill>
              </a:rPr>
              <a:t>Issue</a:t>
            </a:r>
            <a:r>
              <a:rPr lang="en-US" sz="2250">
                <a:solidFill>
                  <a:srgbClr val="404040"/>
                </a:solidFill>
              </a:rPr>
              <a:t> </a:t>
            </a:r>
            <a:r>
              <a:rPr lang="en-US" sz="2250" b="1">
                <a:solidFill>
                  <a:srgbClr val="404040"/>
                </a:solidFill>
              </a:rPr>
              <a:t>Cut</a:t>
            </a:r>
            <a:r>
              <a:rPr lang="en-US" sz="2250">
                <a:solidFill>
                  <a:srgbClr val="404040"/>
                </a:solidFill>
              </a:rPr>
              <a:t>– Books are being banned.  (My 2 ..., 10,000 dresses)</a:t>
            </a:r>
            <a:endParaRPr sz="2250"/>
          </a:p>
        </p:txBody>
      </p:sp>
    </p:spTree>
    <p:extLst>
      <p:ext uri="{BB962C8B-B14F-4D97-AF65-F5344CB8AC3E}">
        <p14:creationId xmlns:p14="http://schemas.microsoft.com/office/powerpoint/2010/main" val="23777484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The Problems Pg 3</a:t>
            </a:r>
          </a:p>
        </p:txBody>
      </p:sp>
      <p:sp>
        <p:nvSpPr>
          <p:cNvPr id="3" name="Content Placeholder 2"/>
          <p:cNvSpPr>
            <a:spLocks noGrp="1"/>
          </p:cNvSpPr>
          <p:nvPr>
            <p:ph idx="1"/>
          </p:nvPr>
        </p:nvSpPr>
        <p:spPr>
          <a:xfrm>
            <a:off x="764498" y="869431"/>
            <a:ext cx="10611739" cy="5302769"/>
          </a:xfrm>
        </p:spPr>
        <p:txBody>
          <a:bodyPr>
            <a:normAutofit/>
          </a:bodyPr>
          <a:lstStyle/>
          <a:p>
            <a:pPr marL="0" indent="0" fontAlgn="base">
              <a:buNone/>
            </a:pPr>
            <a:r>
              <a:rPr lang="en-US" sz="3200"/>
              <a:t>List the problems that you and your members want to improve – these are BIG </a:t>
            </a:r>
          </a:p>
          <a:p>
            <a:pPr marL="0" indent="0" fontAlgn="base">
              <a:buNone/>
            </a:pPr>
            <a:r>
              <a:rPr lang="en-US" sz="3200"/>
              <a:t>For each of the problems you identify – try to think what the values are that are behind WHY you see this as a problem.  </a:t>
            </a:r>
          </a:p>
          <a:p>
            <a:pPr marL="0" indent="0" fontAlgn="base">
              <a:buNone/>
            </a:pPr>
            <a:endParaRPr lang="en-US" b="1"/>
          </a:p>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sz="3900" b="1"/>
              <a:t>List your problems and values on your charts.</a:t>
            </a:r>
          </a:p>
        </p:txBody>
      </p:sp>
    </p:spTree>
    <p:extLst>
      <p:ext uri="{BB962C8B-B14F-4D97-AF65-F5344CB8AC3E}">
        <p14:creationId xmlns:p14="http://schemas.microsoft.com/office/powerpoint/2010/main" val="3659886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Problems into Issues </a:t>
            </a:r>
            <a:r>
              <a:rPr lang="en-US" sz="3200" b="1"/>
              <a:t>Pg 5</a:t>
            </a:r>
          </a:p>
        </p:txBody>
      </p:sp>
      <p:sp>
        <p:nvSpPr>
          <p:cNvPr id="3" name="Content Placeholder 2"/>
          <p:cNvSpPr>
            <a:spLocks noGrp="1"/>
          </p:cNvSpPr>
          <p:nvPr>
            <p:ph idx="1"/>
          </p:nvPr>
        </p:nvSpPr>
        <p:spPr>
          <a:xfrm>
            <a:off x="764498" y="869431"/>
            <a:ext cx="10611739" cy="5302769"/>
          </a:xfrm>
        </p:spPr>
        <p:txBody>
          <a:bodyPr>
            <a:normAutofit fontScale="92500" lnSpcReduction="20000"/>
          </a:bodyPr>
          <a:lstStyle/>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b="1"/>
              <a:t>Possible Issues – </a:t>
            </a:r>
            <a:r>
              <a:rPr lang="en-US"/>
              <a:t> </a:t>
            </a:r>
          </a:p>
          <a:p>
            <a:pPr marL="0" indent="0" fontAlgn="base">
              <a:buNone/>
            </a:pPr>
            <a:r>
              <a:rPr lang="en-US" sz="3500"/>
              <a:t>Not enough providers in our rural system </a:t>
            </a:r>
          </a:p>
          <a:p>
            <a:pPr marL="0" indent="0" fontAlgn="base">
              <a:buNone/>
            </a:pPr>
            <a:r>
              <a:rPr lang="en-US" sz="3500"/>
              <a:t>	Values – access and equity </a:t>
            </a:r>
          </a:p>
          <a:p>
            <a:pPr marL="0" indent="0" fontAlgn="base">
              <a:buNone/>
            </a:pPr>
            <a:r>
              <a:rPr lang="en-US" sz="3500"/>
              <a:t>Drugs are not affordable </a:t>
            </a:r>
          </a:p>
          <a:p>
            <a:pPr marL="0" indent="0" fontAlgn="base">
              <a:buNone/>
            </a:pPr>
            <a:r>
              <a:rPr lang="en-US" sz="3500"/>
              <a:t>	Values – fairness and access</a:t>
            </a:r>
          </a:p>
          <a:p>
            <a:pPr marL="0" indent="0" fontAlgn="base">
              <a:buNone/>
            </a:pPr>
            <a:r>
              <a:rPr lang="en-US" sz="3500"/>
              <a:t>No coverage for home health options </a:t>
            </a:r>
          </a:p>
          <a:p>
            <a:pPr marL="0" indent="0" fontAlgn="base">
              <a:buNone/>
            </a:pPr>
            <a:r>
              <a:rPr lang="en-US" sz="3500"/>
              <a:t>	Values – equity and dignity</a:t>
            </a:r>
          </a:p>
          <a:p>
            <a:pPr marL="0" indent="0" fontAlgn="base">
              <a:buNone/>
            </a:pPr>
            <a:r>
              <a:rPr lang="en-US"/>
              <a:t> </a:t>
            </a:r>
            <a:r>
              <a:rPr lang="en-US" sz="3900" b="1"/>
              <a:t>Cut your problems into issues on your charts.</a:t>
            </a:r>
          </a:p>
        </p:txBody>
      </p:sp>
    </p:spTree>
    <p:extLst>
      <p:ext uri="{BB962C8B-B14F-4D97-AF65-F5344CB8AC3E}">
        <p14:creationId xmlns:p14="http://schemas.microsoft.com/office/powerpoint/2010/main" val="440732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49503" y="259112"/>
            <a:ext cx="8227457" cy="786695"/>
          </a:xfrm>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Assessing Our Issues</a:t>
            </a:r>
            <a:endParaRPr sz="2799"/>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8218534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1096989" y="1737840"/>
            <a:ext cx="9280483" cy="4023972"/>
          </a:xfrm>
          <a:prstGeom prst="rect">
            <a:avLst/>
          </a:prstGeom>
          <a:noFill/>
          <a:ln>
            <a:noFill/>
          </a:ln>
        </p:spPr>
        <p:txBody>
          <a:bodyPr spcFirstLastPara="1" wrap="square" lIns="91401" tIns="91401" rIns="91401" bIns="91401" anchor="t" anchorCtr="0">
            <a:spAutoFit/>
          </a:bodyPr>
          <a:lstStyle/>
          <a:p>
            <a:endParaRPr lang="en-US" sz="4150"/>
          </a:p>
          <a:p>
            <a:endParaRPr sz="4199"/>
          </a:p>
          <a:p>
            <a:r>
              <a:rPr lang="en-US" sz="4150"/>
              <a:t>In your group, spend some time evaluating an issue. </a:t>
            </a:r>
          </a:p>
          <a:p>
            <a:r>
              <a:rPr lang="en-US" sz="4150"/>
              <a:t>Before lunch your table will need to have a single issue.</a:t>
            </a:r>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Problems into Issues</a:t>
            </a:r>
          </a:p>
        </p:txBody>
      </p:sp>
    </p:spTree>
    <p:extLst>
      <p:ext uri="{BB962C8B-B14F-4D97-AF65-F5344CB8AC3E}">
        <p14:creationId xmlns:p14="http://schemas.microsoft.com/office/powerpoint/2010/main" val="26740960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E7FA9-9034-D235-BF91-FB0FD14D12B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B13C089-904C-9C15-52F0-316A6E9E3EA6}"/>
              </a:ext>
            </a:extLst>
          </p:cNvPr>
          <p:cNvSpPr>
            <a:spLocks noGrp="1"/>
          </p:cNvSpPr>
          <p:nvPr>
            <p:ph type="title"/>
          </p:nvPr>
        </p:nvSpPr>
        <p:spPr/>
        <p:txBody>
          <a:bodyPr>
            <a:normAutofit/>
          </a:bodyPr>
          <a:lstStyle/>
          <a:p>
            <a:pPr algn="ctr"/>
            <a:r>
              <a:rPr lang="en-US" sz="4000" b="1"/>
              <a:t>Key Ideas</a:t>
            </a:r>
          </a:p>
        </p:txBody>
      </p:sp>
      <p:sp>
        <p:nvSpPr>
          <p:cNvPr id="12" name="Content Placeholder 11">
            <a:extLst>
              <a:ext uri="{FF2B5EF4-FFF2-40B4-BE49-F238E27FC236}">
                <a16:creationId xmlns:a16="http://schemas.microsoft.com/office/drawing/2014/main" id="{5D241533-7042-6D3C-7997-CD97542DF347}"/>
              </a:ext>
            </a:extLst>
          </p:cNvPr>
          <p:cNvSpPr>
            <a:spLocks noGrp="1"/>
          </p:cNvSpPr>
          <p:nvPr>
            <p:ph idx="1"/>
          </p:nvPr>
        </p:nvSpPr>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p:txBody>
      </p:sp>
      <p:sp>
        <p:nvSpPr>
          <p:cNvPr id="13" name="Text Placeholder 12">
            <a:extLst>
              <a:ext uri="{FF2B5EF4-FFF2-40B4-BE49-F238E27FC236}">
                <a16:creationId xmlns:a16="http://schemas.microsoft.com/office/drawing/2014/main" id="{E977C134-DA7A-8574-375C-13EFAEFECFED}"/>
              </a:ext>
            </a:extLst>
          </p:cNvPr>
          <p:cNvSpPr>
            <a:spLocks noGrp="1"/>
          </p:cNvSpPr>
          <p:nvPr>
            <p:ph type="body" sz="half" idx="2"/>
          </p:nvPr>
        </p:nvSpPr>
        <p:spPr/>
        <p:txBody>
          <a:bodyPr/>
          <a:lstStyle/>
          <a:p>
            <a:endParaRPr lang="en-US"/>
          </a:p>
        </p:txBody>
      </p:sp>
      <p:pic>
        <p:nvPicPr>
          <p:cNvPr id="11" name="Picture 10">
            <a:extLst>
              <a:ext uri="{FF2B5EF4-FFF2-40B4-BE49-F238E27FC236}">
                <a16:creationId xmlns:a16="http://schemas.microsoft.com/office/drawing/2014/main" id="{F5C257A2-8C7D-88E4-5CAC-0D17C16CC282}"/>
              </a:ext>
            </a:extLst>
          </p:cNvPr>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8338769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6FD70-33C7-4AAB-B125-134478A358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7C5F90-0226-C6FD-AF21-F6576B82F229}"/>
              </a:ext>
            </a:extLst>
          </p:cNvPr>
          <p:cNvSpPr>
            <a:spLocks noGrp="1"/>
          </p:cNvSpPr>
          <p:nvPr>
            <p:ph type="title"/>
          </p:nvPr>
        </p:nvSpPr>
        <p:spPr/>
        <p:txBody>
          <a:bodyPr>
            <a:normAutofit/>
          </a:bodyPr>
          <a:lstStyle/>
          <a:p>
            <a:pPr algn="ctr"/>
            <a:r>
              <a:rPr lang="en-US" sz="4000" b="1"/>
              <a:t>Key Ideas</a:t>
            </a:r>
          </a:p>
        </p:txBody>
      </p:sp>
      <p:sp>
        <p:nvSpPr>
          <p:cNvPr id="12" name="Content Placeholder 11">
            <a:extLst>
              <a:ext uri="{FF2B5EF4-FFF2-40B4-BE49-F238E27FC236}">
                <a16:creationId xmlns:a16="http://schemas.microsoft.com/office/drawing/2014/main" id="{DCE63B25-0A82-EC7E-9AF7-B28A6E74398F}"/>
              </a:ext>
            </a:extLst>
          </p:cNvPr>
          <p:cNvSpPr>
            <a:spLocks noGrp="1"/>
          </p:cNvSpPr>
          <p:nvPr>
            <p:ph idx="1"/>
          </p:nvPr>
        </p:nvSpPr>
        <p:spPr>
          <a:xfrm>
            <a:off x="5180251" y="1394086"/>
            <a:ext cx="6195986" cy="4778114"/>
          </a:xfrm>
        </p:spPr>
        <p:txBody>
          <a:bodyPr vert="horz" lIns="91440" tIns="45720" rIns="91440" bIns="45720" rtlCol="0" anchor="t">
            <a:normAutofit fontScale="92500" lnSpcReduction="10000"/>
          </a:bodyPr>
          <a:lstStyle/>
          <a:p>
            <a:pPr marL="0" indent="0">
              <a:buNone/>
            </a:pPr>
            <a:r>
              <a:rPr lang="en-US" sz="6000"/>
              <a:t>We listen for the values as we talk about problems.  </a:t>
            </a:r>
          </a:p>
          <a:p>
            <a:pPr marL="0" indent="0">
              <a:buNone/>
            </a:pPr>
            <a:endParaRPr lang="en-US" sz="6000"/>
          </a:p>
          <a:p>
            <a:pPr marL="0" indent="0">
              <a:buNone/>
            </a:pPr>
            <a:r>
              <a:rPr lang="en-US" sz="6000"/>
              <a:t>This is how we build solidarity.</a:t>
            </a:r>
          </a:p>
          <a:p>
            <a:pPr marL="0" indent="0">
              <a:buNone/>
            </a:pPr>
            <a:endParaRPr lang="en-US"/>
          </a:p>
          <a:p>
            <a:pPr marL="0" indent="0">
              <a:buNone/>
            </a:pPr>
            <a:endParaRPr lang="en-US"/>
          </a:p>
        </p:txBody>
      </p:sp>
      <p:sp>
        <p:nvSpPr>
          <p:cNvPr id="13" name="Text Placeholder 12">
            <a:extLst>
              <a:ext uri="{FF2B5EF4-FFF2-40B4-BE49-F238E27FC236}">
                <a16:creationId xmlns:a16="http://schemas.microsoft.com/office/drawing/2014/main" id="{D82450C9-6ADF-C309-70F4-04E603371D9F}"/>
              </a:ext>
            </a:extLst>
          </p:cNvPr>
          <p:cNvSpPr>
            <a:spLocks noGrp="1"/>
          </p:cNvSpPr>
          <p:nvPr>
            <p:ph type="body" sz="half" idx="2"/>
          </p:nvPr>
        </p:nvSpPr>
        <p:spPr/>
        <p:txBody>
          <a:bodyPr/>
          <a:lstStyle/>
          <a:p>
            <a:endParaRPr lang="en-US"/>
          </a:p>
        </p:txBody>
      </p:sp>
      <p:pic>
        <p:nvPicPr>
          <p:cNvPr id="11" name="Picture 10">
            <a:extLst>
              <a:ext uri="{FF2B5EF4-FFF2-40B4-BE49-F238E27FC236}">
                <a16:creationId xmlns:a16="http://schemas.microsoft.com/office/drawing/2014/main" id="{B55E27C4-19F5-FEFA-3728-47CBE38F2A6A}"/>
              </a:ext>
            </a:extLst>
          </p:cNvPr>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8140314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4AD1A-BC63-4FF4-AF94-7819B0DCC5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83AECB-58A0-D893-8604-34023B8A24C3}"/>
              </a:ext>
            </a:extLst>
          </p:cNvPr>
          <p:cNvSpPr>
            <a:spLocks noGrp="1"/>
          </p:cNvSpPr>
          <p:nvPr>
            <p:ph type="title"/>
          </p:nvPr>
        </p:nvSpPr>
        <p:spPr>
          <a:xfrm>
            <a:off x="3515549" y="1655348"/>
            <a:ext cx="8283272" cy="2654064"/>
          </a:xfrm>
        </p:spPr>
        <p:txBody>
          <a:bodyPr/>
          <a:lstStyle/>
          <a:p>
            <a:r>
              <a:rPr lang="en-US"/>
              <a:t>Lunch</a:t>
            </a:r>
          </a:p>
        </p:txBody>
      </p:sp>
      <p:sp>
        <p:nvSpPr>
          <p:cNvPr id="3" name="Text Placeholder 2">
            <a:extLst>
              <a:ext uri="{FF2B5EF4-FFF2-40B4-BE49-F238E27FC236}">
                <a16:creationId xmlns:a16="http://schemas.microsoft.com/office/drawing/2014/main" id="{67B13CED-A278-4368-30C7-CE3C6C8F1AB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525679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25724-72EA-472C-5F7B-3F3DC6C183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8ED7A-EA28-B6B3-B807-83CB76F56156}"/>
              </a:ext>
            </a:extLst>
          </p:cNvPr>
          <p:cNvSpPr>
            <a:spLocks noGrp="1"/>
          </p:cNvSpPr>
          <p:nvPr>
            <p:ph type="title"/>
          </p:nvPr>
        </p:nvSpPr>
        <p:spPr>
          <a:xfrm>
            <a:off x="3515549" y="1655348"/>
            <a:ext cx="8283272" cy="2654064"/>
          </a:xfrm>
        </p:spPr>
        <p:txBody>
          <a:bodyPr/>
          <a:lstStyle/>
          <a:p>
            <a:r>
              <a:rPr lang="en-US"/>
              <a:t>Target and Demand</a:t>
            </a:r>
          </a:p>
        </p:txBody>
      </p:sp>
      <p:sp>
        <p:nvSpPr>
          <p:cNvPr id="3" name="Text Placeholder 2">
            <a:extLst>
              <a:ext uri="{FF2B5EF4-FFF2-40B4-BE49-F238E27FC236}">
                <a16:creationId xmlns:a16="http://schemas.microsoft.com/office/drawing/2014/main" id="{32ACE5DC-9D29-0B01-CE63-7B500EE93754}"/>
              </a:ext>
            </a:extLst>
          </p:cNvPr>
          <p:cNvSpPr>
            <a:spLocks noGrp="1"/>
          </p:cNvSpPr>
          <p:nvPr>
            <p:ph type="body" idx="1"/>
          </p:nvPr>
        </p:nvSpPr>
        <p:spPr/>
        <p:txBody>
          <a:bodyPr/>
          <a:lstStyle/>
          <a:p>
            <a:r>
              <a:rPr lang="en-US"/>
              <a:t>Barb</a:t>
            </a:r>
          </a:p>
        </p:txBody>
      </p:sp>
    </p:spTree>
    <p:extLst>
      <p:ext uri="{BB962C8B-B14F-4D97-AF65-F5344CB8AC3E}">
        <p14:creationId xmlns:p14="http://schemas.microsoft.com/office/powerpoint/2010/main" val="20069618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23FC04A7-AA5C-CE0B-0315-98CA4182BE7C}"/>
            </a:ext>
          </a:extLst>
        </p:cNvPr>
        <p:cNvGrpSpPr/>
        <p:nvPr/>
      </p:nvGrpSpPr>
      <p:grpSpPr>
        <a:xfrm>
          <a:off x="0" y="0"/>
          <a:ext cx="0" cy="0"/>
          <a:chOff x="0" y="0"/>
          <a:chExt cx="0" cy="0"/>
        </a:xfrm>
      </p:grpSpPr>
      <p:sp>
        <p:nvSpPr>
          <p:cNvPr id="255" name="Google Shape;255;p17">
            <a:extLst>
              <a:ext uri="{FF2B5EF4-FFF2-40B4-BE49-F238E27FC236}">
                <a16:creationId xmlns:a16="http://schemas.microsoft.com/office/drawing/2014/main" id="{23D84C8A-5E21-EF8D-41AE-9A8F2A2DA033}"/>
              </a:ext>
            </a:extLst>
          </p:cNvPr>
          <p:cNvSpPr txBox="1">
            <a:spLocks noGrp="1"/>
          </p:cNvSpPr>
          <p:nvPr>
            <p:ph type="title"/>
          </p:nvPr>
        </p:nvSpPr>
        <p:spPr>
          <a:xfrm>
            <a:off x="1593436" y="2935515"/>
            <a:ext cx="9782801"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8000"/>
              <a:t>Target</a:t>
            </a:r>
          </a:p>
        </p:txBody>
      </p:sp>
    </p:spTree>
    <p:extLst>
      <p:ext uri="{BB962C8B-B14F-4D97-AF65-F5344CB8AC3E}">
        <p14:creationId xmlns:p14="http://schemas.microsoft.com/office/powerpoint/2010/main" val="17239783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550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Targets also have VALUES</a:t>
            </a:r>
          </a:p>
        </p:txBody>
      </p:sp>
      <p:sp>
        <p:nvSpPr>
          <p:cNvPr id="3" name="Content Placeholder 2"/>
          <p:cNvSpPr>
            <a:spLocks noGrp="1"/>
          </p:cNvSpPr>
          <p:nvPr>
            <p:ph idx="1"/>
          </p:nvPr>
        </p:nvSpPr>
        <p:spPr>
          <a:xfrm>
            <a:off x="1593436" y="1600200"/>
            <a:ext cx="5976597" cy="4572000"/>
          </a:xfrm>
        </p:spPr>
        <p:txBody>
          <a:bodyPr>
            <a:normAutofit/>
          </a:bodyPr>
          <a:lstStyle/>
          <a:p>
            <a:pPr marL="0" indent="0" fontAlgn="base">
              <a:buNone/>
            </a:pPr>
            <a:r>
              <a:rPr lang="en-US"/>
              <a:t>Values: </a:t>
            </a:r>
          </a:p>
          <a:p>
            <a:pPr marL="0" indent="0" fontAlgn="base">
              <a:buNone/>
            </a:pPr>
            <a:r>
              <a:rPr lang="en-US"/>
              <a:t>What are the target’s values? </a:t>
            </a:r>
          </a:p>
          <a:p>
            <a:pPr marL="0" indent="0" fontAlgn="base">
              <a:buNone/>
            </a:pPr>
            <a:r>
              <a:rPr lang="en-US"/>
              <a:t>What causes them to act?</a:t>
            </a:r>
          </a:p>
          <a:p>
            <a:pPr marL="0" indent="0" fontAlgn="base">
              <a:buNone/>
            </a:pPr>
            <a:r>
              <a:rPr lang="en-US"/>
              <a:t>What is behind their WHY? </a:t>
            </a:r>
          </a:p>
          <a:p>
            <a:pPr marL="0" indent="0" fontAlgn="base">
              <a:buNone/>
            </a:pPr>
            <a:r>
              <a:rPr lang="en-US"/>
              <a:t>  </a:t>
            </a:r>
          </a:p>
          <a:p>
            <a:endParaRPr lang="en-US"/>
          </a:p>
        </p:txBody>
      </p:sp>
      <p:pic>
        <p:nvPicPr>
          <p:cNvPr id="4"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3317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391826"/>
            <a:ext cx="10851581" cy="1239837"/>
          </a:xfrm>
        </p:spPr>
        <p:txBody>
          <a:bodyPr/>
          <a:lstStyle/>
          <a:p>
            <a:r>
              <a:rPr lang="en-US"/>
              <a:t>Targets also have RELATIONSHIPS</a:t>
            </a:r>
          </a:p>
        </p:txBody>
      </p:sp>
      <p:sp>
        <p:nvSpPr>
          <p:cNvPr id="3" name="Content Placeholder 2"/>
          <p:cNvSpPr>
            <a:spLocks noGrp="1"/>
          </p:cNvSpPr>
          <p:nvPr>
            <p:ph idx="1"/>
          </p:nvPr>
        </p:nvSpPr>
        <p:spPr>
          <a:xfrm>
            <a:off x="764498" y="1514007"/>
            <a:ext cx="6805535" cy="4658193"/>
          </a:xfrm>
        </p:spPr>
        <p:txBody>
          <a:bodyPr>
            <a:normAutofit/>
          </a:bodyPr>
          <a:lstStyle/>
          <a:p>
            <a:pPr marL="0" indent="0" fontAlgn="base">
              <a:buNone/>
            </a:pPr>
            <a:r>
              <a:rPr lang="en-US" sz="3600"/>
              <a:t>Relationships:  </a:t>
            </a:r>
          </a:p>
          <a:p>
            <a:pPr marL="0" indent="0" fontAlgn="base">
              <a:buNone/>
            </a:pPr>
            <a:r>
              <a:rPr lang="en-US" sz="3600"/>
              <a:t>What relationships does the target have? </a:t>
            </a:r>
          </a:p>
          <a:p>
            <a:pPr marL="0" indent="0" fontAlgn="base">
              <a:buNone/>
            </a:pPr>
            <a:r>
              <a:rPr lang="en-US" sz="3600"/>
              <a:t>Who influences the target?  </a:t>
            </a:r>
          </a:p>
          <a:p>
            <a:pPr marL="0" indent="0" fontAlgn="base">
              <a:buNone/>
            </a:pPr>
            <a:r>
              <a:rPr lang="en-US" sz="3600"/>
              <a:t>Who are the target’s allies and opponents? </a:t>
            </a:r>
          </a:p>
          <a:p>
            <a:pPr marL="0" indent="0">
              <a:buNone/>
            </a:pPr>
            <a:endParaRPr lang="en-US"/>
          </a:p>
        </p:txBody>
      </p:sp>
      <p:pic>
        <p:nvPicPr>
          <p:cNvPr id="4"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3971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391826"/>
            <a:ext cx="10851581" cy="1239837"/>
          </a:xfrm>
        </p:spPr>
        <p:txBody>
          <a:bodyPr/>
          <a:lstStyle/>
          <a:p>
            <a:r>
              <a:rPr lang="en-US"/>
              <a:t>Targets also have SELF INTEREST</a:t>
            </a:r>
          </a:p>
        </p:txBody>
      </p:sp>
      <p:sp>
        <p:nvSpPr>
          <p:cNvPr id="3" name="Content Placeholder 2"/>
          <p:cNvSpPr>
            <a:spLocks noGrp="1"/>
          </p:cNvSpPr>
          <p:nvPr>
            <p:ph idx="1"/>
          </p:nvPr>
        </p:nvSpPr>
        <p:spPr>
          <a:xfrm>
            <a:off x="764498" y="1214203"/>
            <a:ext cx="7330191" cy="4957997"/>
          </a:xfrm>
        </p:spPr>
        <p:txBody>
          <a:bodyPr vert="horz" lIns="91440" tIns="45720" rIns="91440" bIns="45720" rtlCol="0" anchor="t">
            <a:normAutofit fontScale="85000" lnSpcReduction="20000"/>
          </a:bodyPr>
          <a:lstStyle/>
          <a:p>
            <a:pPr marL="0" indent="0" fontAlgn="base">
              <a:buNone/>
            </a:pPr>
            <a:r>
              <a:rPr lang="en-US" sz="3600" b="1"/>
              <a:t> Self Interest:  </a:t>
            </a:r>
          </a:p>
          <a:p>
            <a:pPr marL="0" indent="0" fontAlgn="base">
              <a:buNone/>
            </a:pPr>
            <a:r>
              <a:rPr lang="en-US" sz="3600"/>
              <a:t>Remember, self-interest is how the values look like in the world. What are the ways that the target wants to make their values real in the world? </a:t>
            </a:r>
          </a:p>
          <a:p>
            <a:pPr marL="0" indent="0" fontAlgn="base">
              <a:buNone/>
            </a:pPr>
            <a:r>
              <a:rPr lang="en-US" sz="3600"/>
              <a:t>What are the target’s goals?  </a:t>
            </a:r>
          </a:p>
          <a:p>
            <a:pPr marL="0" indent="0" fontAlgn="base">
              <a:buNone/>
            </a:pPr>
            <a:r>
              <a:rPr lang="en-US" sz="3600"/>
              <a:t>What does the target care about? </a:t>
            </a:r>
          </a:p>
          <a:p>
            <a:pPr marL="0" indent="0" fontAlgn="base">
              <a:buNone/>
            </a:pPr>
            <a:r>
              <a:rPr lang="en-US" sz="3600"/>
              <a:t>What motivates the target to act?  </a:t>
            </a:r>
          </a:p>
          <a:p>
            <a:pPr marL="0" indent="0" fontAlgn="base">
              <a:buNone/>
            </a:pPr>
            <a:r>
              <a:rPr lang="en-US" sz="3600"/>
              <a:t>Possible examples: maximize profits, cut costs, weaken unions, have good public image, get re-elected, etc. </a:t>
            </a:r>
          </a:p>
          <a:p>
            <a:pPr marL="246380" indent="-246380" fontAlgn="base"/>
            <a:endParaRPr lang="en-US"/>
          </a:p>
        </p:txBody>
      </p:sp>
      <p:pic>
        <p:nvPicPr>
          <p:cNvPr id="4"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334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391826"/>
            <a:ext cx="10851581" cy="1239837"/>
          </a:xfrm>
        </p:spPr>
        <p:txBody>
          <a:bodyPr/>
          <a:lstStyle/>
          <a:p>
            <a:r>
              <a:rPr lang="en-US"/>
              <a:t>Targets also have POWER</a:t>
            </a:r>
          </a:p>
        </p:txBody>
      </p:sp>
      <p:sp>
        <p:nvSpPr>
          <p:cNvPr id="3" name="Content Placeholder 2"/>
          <p:cNvSpPr>
            <a:spLocks noGrp="1"/>
          </p:cNvSpPr>
          <p:nvPr>
            <p:ph idx="1"/>
          </p:nvPr>
        </p:nvSpPr>
        <p:spPr>
          <a:xfrm>
            <a:off x="764498" y="1514007"/>
            <a:ext cx="6805535" cy="4658193"/>
          </a:xfrm>
        </p:spPr>
        <p:txBody>
          <a:bodyPr>
            <a:normAutofit/>
          </a:bodyPr>
          <a:lstStyle/>
          <a:p>
            <a:pPr marL="0" indent="0" fontAlgn="base">
              <a:buNone/>
            </a:pPr>
            <a:r>
              <a:rPr lang="en-US" sz="3600"/>
              <a:t>Power:  </a:t>
            </a:r>
          </a:p>
          <a:p>
            <a:pPr marL="0" indent="0" fontAlgn="base">
              <a:buNone/>
            </a:pPr>
            <a:r>
              <a:rPr lang="en-US" sz="3600"/>
              <a:t>What power does the target have and where does their power derive from?  </a:t>
            </a:r>
          </a:p>
          <a:p>
            <a:pPr marL="0" indent="0" fontAlgn="base">
              <a:buNone/>
            </a:pPr>
            <a:r>
              <a:rPr lang="en-US" sz="3600"/>
              <a:t>How do they organize people?  </a:t>
            </a:r>
          </a:p>
          <a:p>
            <a:pPr marL="0" indent="0" fontAlgn="base">
              <a:buNone/>
            </a:pPr>
            <a:r>
              <a:rPr lang="en-US" sz="3600"/>
              <a:t>How do they organize money and resources?  </a:t>
            </a:r>
          </a:p>
          <a:p>
            <a:pPr marL="0" indent="0">
              <a:buNone/>
            </a:pPr>
            <a:endParaRPr lang="en-US"/>
          </a:p>
        </p:txBody>
      </p:sp>
      <p:pic>
        <p:nvPicPr>
          <p:cNvPr id="4"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880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4616570"/>
          </a:xfrm>
          <a:prstGeom prst="rect">
            <a:avLst/>
          </a:prstGeom>
          <a:noFill/>
          <a:ln>
            <a:noFill/>
          </a:ln>
        </p:spPr>
        <p:txBody>
          <a:bodyPr spcFirstLastPara="1" wrap="square" lIns="91401" tIns="91401" rIns="91401" bIns="91401" anchor="t" anchorCtr="0">
            <a:spAutoFit/>
          </a:bodyPr>
          <a:lstStyle/>
          <a:p>
            <a:pPr fontAlgn="base"/>
            <a:r>
              <a:rPr lang="en-US" sz="3200"/>
              <a:t>You identified an issue, now, identify the TARGET who has the power to fix this. </a:t>
            </a:r>
          </a:p>
          <a:p>
            <a:pPr fontAlgn="base"/>
            <a:endParaRPr lang="en-US" sz="3200"/>
          </a:p>
          <a:p>
            <a:pPr fontAlgn="base"/>
            <a:r>
              <a:rPr lang="en-US" sz="3200"/>
              <a:t>Name them and then build a chart that answers the following about the TARGET: </a:t>
            </a:r>
          </a:p>
          <a:p>
            <a:pPr lvl="1" fontAlgn="base"/>
            <a:r>
              <a:rPr lang="en-US" sz="3200"/>
              <a:t>Values </a:t>
            </a:r>
          </a:p>
          <a:p>
            <a:pPr lvl="1" fontAlgn="base"/>
            <a:r>
              <a:rPr lang="en-US" sz="3200"/>
              <a:t>Relationships </a:t>
            </a:r>
          </a:p>
          <a:p>
            <a:pPr lvl="1" fontAlgn="base"/>
            <a:r>
              <a:rPr lang="en-US" sz="3200"/>
              <a:t>Self Interests  </a:t>
            </a:r>
          </a:p>
          <a:p>
            <a:pPr lvl="1" fontAlgn="base"/>
            <a:r>
              <a:rPr lang="en-US" sz="3200"/>
              <a:t>Power </a:t>
            </a:r>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Target and Analysis p.14</a:t>
            </a:r>
          </a:p>
        </p:txBody>
      </p:sp>
    </p:spTree>
    <p:extLst>
      <p:ext uri="{BB962C8B-B14F-4D97-AF65-F5344CB8AC3E}">
        <p14:creationId xmlns:p14="http://schemas.microsoft.com/office/powerpoint/2010/main" val="41193518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
        <p:nvSpPr>
          <p:cNvPr id="2" name="TextBox 1">
            <a:extLst>
              <a:ext uri="{FF2B5EF4-FFF2-40B4-BE49-F238E27FC236}">
                <a16:creationId xmlns:a16="http://schemas.microsoft.com/office/drawing/2014/main" id="{EBC56436-C9D7-446E-1D41-7D7C5F22FF65}"/>
              </a:ext>
            </a:extLst>
          </p:cNvPr>
          <p:cNvSpPr txBox="1"/>
          <p:nvPr/>
        </p:nvSpPr>
        <p:spPr>
          <a:xfrm>
            <a:off x="5180251" y="691296"/>
            <a:ext cx="5651589"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000000"/>
                </a:solidFill>
                <a:latin typeface="Calibri"/>
                <a:cs typeface="Calibri"/>
              </a:rPr>
              <a:t>Everyone has values, each one of us, our members, our organizations, our allies, our opponents, and </a:t>
            </a:r>
            <a:r>
              <a:rPr lang="en-US" sz="3200" b="1">
                <a:solidFill>
                  <a:srgbClr val="000000"/>
                </a:solidFill>
                <a:latin typeface="Calibri"/>
                <a:cs typeface="Calibri"/>
              </a:rPr>
              <a:t>our targets</a:t>
            </a:r>
            <a:r>
              <a:rPr lang="en-US" sz="3200">
                <a:solidFill>
                  <a:srgbClr val="000000"/>
                </a:solidFill>
                <a:latin typeface="Calibri"/>
                <a:cs typeface="Calibri"/>
              </a:rPr>
              <a:t>. </a:t>
            </a:r>
            <a:endParaRPr lang="en-US" sz="3200">
              <a:solidFill>
                <a:srgbClr val="000000"/>
              </a:solidFill>
              <a:latin typeface="Calibri"/>
              <a:ea typeface="Calibri"/>
              <a:cs typeface="Calibri"/>
            </a:endParaRPr>
          </a:p>
          <a:p>
            <a:endParaRPr lang="en-US" sz="3200">
              <a:solidFill>
                <a:srgbClr val="000000"/>
              </a:solidFill>
              <a:latin typeface="Calibri"/>
              <a:ea typeface="Calibri"/>
              <a:cs typeface="Calibri"/>
            </a:endParaRPr>
          </a:p>
          <a:p>
            <a:r>
              <a:rPr lang="en-US" sz="3200">
                <a:solidFill>
                  <a:srgbClr val="000000"/>
                </a:solidFill>
                <a:latin typeface="Calibri"/>
                <a:cs typeface="Calibri"/>
              </a:rPr>
              <a:t>Understanding the values of the members,</a:t>
            </a:r>
            <a:r>
              <a:rPr lang="en-US" sz="3200" b="1">
                <a:solidFill>
                  <a:srgbClr val="000000"/>
                </a:solidFill>
                <a:latin typeface="Calibri"/>
                <a:cs typeface="Calibri"/>
              </a:rPr>
              <a:t> of our Target</a:t>
            </a:r>
            <a:r>
              <a:rPr lang="en-US" sz="3200">
                <a:solidFill>
                  <a:srgbClr val="000000"/>
                </a:solidFill>
                <a:latin typeface="Calibri"/>
                <a:cs typeface="Calibri"/>
              </a:rPr>
              <a:t>, and our allies is critical in order to build an effective campaign.</a:t>
            </a:r>
            <a:endParaRPr lang="en-US" sz="3200">
              <a:solidFill>
                <a:srgbClr val="465562"/>
              </a:solidFill>
              <a:latin typeface="Euphemia"/>
              <a:cs typeface="Calibri"/>
            </a:endParaRPr>
          </a:p>
          <a:p>
            <a:pPr algn="l"/>
            <a:endParaRPr lang="en-US"/>
          </a:p>
        </p:txBody>
      </p:sp>
    </p:spTree>
    <p:extLst>
      <p:ext uri="{BB962C8B-B14F-4D97-AF65-F5344CB8AC3E}">
        <p14:creationId xmlns:p14="http://schemas.microsoft.com/office/powerpoint/2010/main" val="26915699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7"/>
          <p:cNvSpPr txBox="1">
            <a:spLocks noGrp="1"/>
          </p:cNvSpPr>
          <p:nvPr>
            <p:ph type="title"/>
          </p:nvPr>
        </p:nvSpPr>
        <p:spPr>
          <a:xfrm>
            <a:off x="1070921" y="2646363"/>
            <a:ext cx="9782801" cy="1239837"/>
          </a:xfrm>
          <a:prstGeom prst="rect">
            <a:avLst/>
          </a:prstGeom>
          <a:noFill/>
          <a:ln>
            <a:noFill/>
          </a:ln>
        </p:spPr>
        <p:txBody>
          <a:bodyPr spcFirstLastPara="1" wrap="square" lIns="91401" tIns="45688" rIns="91401" bIns="45688" anchor="ctr" anchorCtr="0">
            <a:noAutofit/>
          </a:bodyPr>
          <a:lstStyle/>
          <a:p>
            <a:pPr algn="ctr"/>
            <a:r>
              <a:rPr lang="en-US" sz="8000"/>
              <a:t>Demand</a:t>
            </a:r>
            <a:endParaRPr lang="en-US"/>
          </a:p>
        </p:txBody>
      </p:sp>
    </p:spTree>
    <p:extLst>
      <p:ext uri="{BB962C8B-B14F-4D97-AF65-F5344CB8AC3E}">
        <p14:creationId xmlns:p14="http://schemas.microsoft.com/office/powerpoint/2010/main" val="35704736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a:bodyPr>
          <a:lstStyle/>
          <a:p>
            <a:r>
              <a:rPr lang="en-US"/>
              <a:t>Demand:</a:t>
            </a:r>
            <a:endParaRPr/>
          </a:p>
        </p:txBody>
      </p:sp>
      <p:sp>
        <p:nvSpPr>
          <p:cNvPr id="2" name="Content Placeholder 1"/>
          <p:cNvSpPr>
            <a:spLocks noGrp="1"/>
          </p:cNvSpPr>
          <p:nvPr>
            <p:ph idx="1"/>
          </p:nvPr>
        </p:nvSpPr>
        <p:spPr/>
        <p:txBody>
          <a:bodyPr/>
          <a:lstStyle/>
          <a:p>
            <a:endParaRPr lang="en-US"/>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30856185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299"/>
              <a:t>Demand:</a:t>
            </a:r>
            <a:endParaRPr sz="4299"/>
          </a:p>
        </p:txBody>
      </p:sp>
      <p:sp>
        <p:nvSpPr>
          <p:cNvPr id="2" name="Content Placeholder 1"/>
          <p:cNvSpPr>
            <a:spLocks noGrp="1"/>
          </p:cNvSpPr>
          <p:nvPr>
            <p:ph idx="1"/>
          </p:nvPr>
        </p:nvSpPr>
        <p:spPr/>
        <p:txBody>
          <a:bodyPr vert="horz" lIns="91440" tIns="45720" rIns="91440" bIns="45720" rtlCol="0" anchor="t">
            <a:normAutofit/>
          </a:bodyPr>
          <a:lstStyle/>
          <a:p>
            <a:pPr marL="0" indent="0">
              <a:spcBef>
                <a:spcPts val="640"/>
              </a:spcBef>
              <a:buClr>
                <a:schemeClr val="dk1"/>
              </a:buClr>
              <a:buSzPts val="3200"/>
              <a:buNone/>
            </a:pPr>
            <a:r>
              <a:rPr lang="en-US" sz="5400">
                <a:solidFill>
                  <a:schemeClr val="dk1"/>
                </a:solidFill>
              </a:rPr>
              <a:t>Hey Superintendent Sam: We demand gender affirming bathrooms in every school because all students and staff  need to feel safe and included in our schools. ”</a:t>
            </a:r>
          </a:p>
        </p:txBody>
      </p:sp>
      <p:sp>
        <p:nvSpPr>
          <p:cNvPr id="262" name="Google Shape;262;p18"/>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endParaRPr sz="3199">
              <a:solidFill>
                <a:schemeClr val="dk1"/>
              </a:solidFill>
            </a:endParaRPr>
          </a:p>
          <a:p>
            <a:pPr>
              <a:spcBef>
                <a:spcPts val="640"/>
              </a:spcBef>
              <a:buClr>
                <a:schemeClr val="dk1"/>
              </a:buClr>
              <a:buSzPts val="3200"/>
            </a:pPr>
            <a:r>
              <a:rPr lang="en-US" sz="3199">
                <a:solidFill>
                  <a:schemeClr val="dk1"/>
                </a:solidFill>
              </a:rPr>
              <a:t>“</a:t>
            </a:r>
            <a:endParaRPr sz="3199">
              <a:solidFill>
                <a:schemeClr val="dk1"/>
              </a:solidFill>
            </a:endParaRPr>
          </a:p>
        </p:txBody>
      </p:sp>
    </p:spTree>
    <p:extLst>
      <p:ext uri="{BB962C8B-B14F-4D97-AF65-F5344CB8AC3E}">
        <p14:creationId xmlns:p14="http://schemas.microsoft.com/office/powerpoint/2010/main" val="4034317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a:t>REVIEW</a:t>
            </a:r>
            <a:endParaRPr/>
          </a:p>
        </p:txBody>
      </p:sp>
      <p:sp>
        <p:nvSpPr>
          <p:cNvPr id="2" name="Content Placeholder 1"/>
          <p:cNvSpPr>
            <a:spLocks noGrp="1"/>
          </p:cNvSpPr>
          <p:nvPr>
            <p:ph idx="1"/>
          </p:nvPr>
        </p:nvSpPr>
        <p:spPr/>
        <p:txBody>
          <a:bodyPr>
            <a:normAutofit fontScale="92500" lnSpcReduction="10000"/>
          </a:bodyPr>
          <a:lstStyle/>
          <a:p>
            <a:pPr>
              <a:spcBef>
                <a:spcPts val="1200"/>
              </a:spcBef>
              <a:buClr>
                <a:schemeClr val="dk1"/>
              </a:buClr>
              <a:buSzPts val="3200"/>
            </a:pPr>
            <a:r>
              <a:rPr lang="en-US" b="1">
                <a:solidFill>
                  <a:srgbClr val="404040"/>
                </a:solidFill>
              </a:rPr>
              <a:t>Issue: </a:t>
            </a:r>
            <a:r>
              <a:rPr lang="en-US">
                <a:solidFill>
                  <a:srgbClr val="404040"/>
                </a:solidFill>
              </a:rPr>
              <a:t>A slice of a workplace </a:t>
            </a:r>
            <a:r>
              <a:rPr lang="en-US" i="1">
                <a:solidFill>
                  <a:srgbClr val="404040"/>
                </a:solidFill>
              </a:rPr>
              <a:t>problem</a:t>
            </a:r>
            <a:r>
              <a:rPr lang="en-US">
                <a:solidFill>
                  <a:srgbClr val="404040"/>
                </a:solidFill>
              </a:rPr>
              <a:t> that is deeply/widely felt, winnable, and will build our power.</a:t>
            </a:r>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Power</a:t>
            </a:r>
            <a:r>
              <a:rPr lang="en-US">
                <a:solidFill>
                  <a:srgbClr val="404040"/>
                </a:solidFill>
              </a:rPr>
              <a:t>: </a:t>
            </a:r>
            <a:r>
              <a:rPr lang="en-US">
                <a:solidFill>
                  <a:schemeClr val="dk1"/>
                </a:solidFill>
              </a:rPr>
              <a:t>The ability to </a:t>
            </a:r>
            <a:r>
              <a:rPr lang="en-US" u="sng">
                <a:solidFill>
                  <a:schemeClr val="dk1"/>
                </a:solidFill>
              </a:rPr>
              <a:t>control</a:t>
            </a:r>
            <a:r>
              <a:rPr lang="en-US">
                <a:solidFill>
                  <a:schemeClr val="dk1"/>
                </a:solidFill>
              </a:rPr>
              <a:t>, </a:t>
            </a:r>
            <a:r>
              <a:rPr lang="en-US" u="sng">
                <a:solidFill>
                  <a:schemeClr val="dk1"/>
                </a:solidFill>
              </a:rPr>
              <a:t>create</a:t>
            </a:r>
            <a:r>
              <a:rPr lang="en-US">
                <a:solidFill>
                  <a:schemeClr val="dk1"/>
                </a:solidFill>
              </a:rPr>
              <a:t> and </a:t>
            </a:r>
            <a:r>
              <a:rPr lang="en-US" u="sng">
                <a:solidFill>
                  <a:schemeClr val="dk1"/>
                </a:solidFill>
              </a:rPr>
              <a:t>prevent</a:t>
            </a:r>
            <a:r>
              <a:rPr lang="en-US">
                <a:solidFill>
                  <a:schemeClr val="dk1"/>
                </a:solidFill>
              </a:rPr>
              <a:t> change. Power is organized people and organized resources (money).</a:t>
            </a:r>
            <a:endParaRPr lang="en-US"/>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Target:</a:t>
            </a:r>
            <a:r>
              <a:rPr lang="en-US">
                <a:solidFill>
                  <a:srgbClr val="404040"/>
                </a:solidFill>
              </a:rPr>
              <a:t> Is the person with the power to give you what you are demanding.</a:t>
            </a:r>
          </a:p>
          <a:p>
            <a:pPr>
              <a:spcBef>
                <a:spcPts val="1200"/>
              </a:spcBef>
              <a:buClr>
                <a:schemeClr val="dk1"/>
              </a:buClr>
              <a:buSzPts val="3200"/>
            </a:pPr>
            <a:endParaRPr lang="en-US">
              <a:solidFill>
                <a:srgbClr val="404040"/>
              </a:solidFill>
            </a:endParaRPr>
          </a:p>
          <a:p>
            <a:pPr>
              <a:spcBef>
                <a:spcPts val="1200"/>
              </a:spcBef>
              <a:buClr>
                <a:schemeClr val="dk1"/>
              </a:buClr>
              <a:buSzPts val="1100"/>
            </a:pPr>
            <a:r>
              <a:rPr lang="en-US" b="1">
                <a:solidFill>
                  <a:srgbClr val="404040"/>
                </a:solidFill>
              </a:rPr>
              <a:t>Demand: </a:t>
            </a:r>
            <a:r>
              <a:rPr lang="en-US">
                <a:solidFill>
                  <a:schemeClr val="dk1"/>
                </a:solidFill>
              </a:rPr>
              <a:t>the outcome that addresses the issue that you are making directed at a target.</a:t>
            </a:r>
          </a:p>
          <a:p>
            <a:pPr>
              <a:spcBef>
                <a:spcPts val="1200"/>
              </a:spcBef>
              <a:spcAft>
                <a:spcPts val="200"/>
              </a:spcAft>
              <a:buClr>
                <a:schemeClr val="dk1"/>
              </a:buClr>
              <a:buSzPts val="1100"/>
            </a:pPr>
            <a:endParaRPr lang="en-US">
              <a:solidFill>
                <a:schemeClr val="dk1"/>
              </a:solidFill>
            </a:endParaRPr>
          </a:p>
        </p:txBody>
      </p:sp>
      <p:sp>
        <p:nvSpPr>
          <p:cNvPr id="296" name="Google Shape;296;p22"/>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lnSpc>
                <a:spcPct val="90000"/>
              </a:lnSpc>
              <a:spcBef>
                <a:spcPts val="1200"/>
              </a:spcBef>
              <a:spcAft>
                <a:spcPts val="200"/>
              </a:spcAft>
              <a:buClr>
                <a:schemeClr val="dk1"/>
              </a:buClr>
              <a:buSzPts val="1100"/>
            </a:pPr>
            <a:endParaRPr sz="2599">
              <a:solidFill>
                <a:schemeClr val="dk1"/>
              </a:solidFill>
            </a:endParaRPr>
          </a:p>
        </p:txBody>
      </p:sp>
    </p:spTree>
    <p:extLst>
      <p:ext uri="{BB962C8B-B14F-4D97-AF65-F5344CB8AC3E}">
        <p14:creationId xmlns:p14="http://schemas.microsoft.com/office/powerpoint/2010/main" val="3853226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2893021"/>
          </a:xfrm>
          <a:prstGeom prst="rect">
            <a:avLst/>
          </a:prstGeom>
          <a:noFill/>
          <a:ln>
            <a:noFill/>
          </a:ln>
        </p:spPr>
        <p:txBody>
          <a:bodyPr spcFirstLastPara="1" wrap="square" lIns="91401" tIns="91401" rIns="91401" bIns="91401" anchor="t" anchorCtr="0">
            <a:spAutoFit/>
          </a:bodyPr>
          <a:lstStyle/>
          <a:p>
            <a:pPr fontAlgn="base"/>
            <a:r>
              <a:rPr lang="en-US" sz="4400"/>
              <a:t>Use your Issue and Target. </a:t>
            </a:r>
          </a:p>
          <a:p>
            <a:pPr fontAlgn="base"/>
            <a:endParaRPr lang="en-US" sz="4400"/>
          </a:p>
          <a:p>
            <a:pPr fontAlgn="base"/>
            <a:r>
              <a:rPr lang="en-US" sz="4400"/>
              <a:t>Draft at least one demand of your Target that resolves your issue. </a:t>
            </a:r>
            <a:endParaRPr lang="en-US"/>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Demand p. 10</a:t>
            </a:r>
          </a:p>
        </p:txBody>
      </p:sp>
    </p:spTree>
    <p:extLst>
      <p:ext uri="{BB962C8B-B14F-4D97-AF65-F5344CB8AC3E}">
        <p14:creationId xmlns:p14="http://schemas.microsoft.com/office/powerpoint/2010/main" val="11219494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
        <p:nvSpPr>
          <p:cNvPr id="2" name="TextBox 1">
            <a:extLst>
              <a:ext uri="{FF2B5EF4-FFF2-40B4-BE49-F238E27FC236}">
                <a16:creationId xmlns:a16="http://schemas.microsoft.com/office/drawing/2014/main" id="{1AB74507-A425-A83F-8B61-4E004C8BAB2A}"/>
              </a:ext>
            </a:extLst>
          </p:cNvPr>
          <p:cNvSpPr txBox="1"/>
          <p:nvPr/>
        </p:nvSpPr>
        <p:spPr>
          <a:xfrm>
            <a:off x="5600853" y="133980"/>
            <a:ext cx="5142087" cy="70173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000000"/>
                </a:solidFill>
                <a:latin typeface="Calibri"/>
                <a:cs typeface="Calibri"/>
              </a:rPr>
              <a:t>A powerful demand makes clear who has the power to make the change that’s needed</a:t>
            </a:r>
            <a:endParaRPr lang="en-US" sz="3600">
              <a:solidFill>
                <a:srgbClr val="000000"/>
              </a:solidFill>
              <a:latin typeface="Calibri"/>
              <a:ea typeface="Calibri"/>
              <a:cs typeface="Calibri"/>
            </a:endParaRPr>
          </a:p>
          <a:p>
            <a:endParaRPr lang="en-US" sz="3600">
              <a:solidFill>
                <a:srgbClr val="000000"/>
              </a:solidFill>
              <a:latin typeface="Calibri"/>
              <a:ea typeface="Calibri"/>
              <a:cs typeface="Calibri"/>
            </a:endParaRPr>
          </a:p>
          <a:p>
            <a:r>
              <a:rPr lang="en-US" sz="3600">
                <a:solidFill>
                  <a:srgbClr val="000000"/>
                </a:solidFill>
                <a:latin typeface="Calibri"/>
                <a:cs typeface="Calibri"/>
              </a:rPr>
              <a:t>We can only build a powerful demand when we have taken the steps to accurately identify the issue and determine who has the power to create change</a:t>
            </a:r>
            <a:endParaRPr lang="en-US" sz="3600">
              <a:solidFill>
                <a:srgbClr val="000000"/>
              </a:solidFill>
              <a:latin typeface="Calibri"/>
              <a:ea typeface="Calibri"/>
              <a:cs typeface="Calibri"/>
            </a:endParaRPr>
          </a:p>
          <a:p>
            <a:pPr algn="l"/>
            <a:endParaRPr lang="en-US"/>
          </a:p>
        </p:txBody>
      </p:sp>
    </p:spTree>
    <p:extLst>
      <p:ext uri="{BB962C8B-B14F-4D97-AF65-F5344CB8AC3E}">
        <p14:creationId xmlns:p14="http://schemas.microsoft.com/office/powerpoint/2010/main" val="8258602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A3B44-41F3-CFB6-3F3F-C864155AD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815C5C-F7FD-8664-AEA1-9D924BB3A494}"/>
              </a:ext>
            </a:extLst>
          </p:cNvPr>
          <p:cNvSpPr>
            <a:spLocks noGrp="1"/>
          </p:cNvSpPr>
          <p:nvPr>
            <p:ph type="title"/>
          </p:nvPr>
        </p:nvSpPr>
        <p:spPr>
          <a:xfrm>
            <a:off x="3515549" y="1655348"/>
            <a:ext cx="8283272" cy="2654064"/>
          </a:xfrm>
        </p:spPr>
        <p:txBody>
          <a:bodyPr/>
          <a:lstStyle/>
          <a:p>
            <a:r>
              <a:rPr lang="en-US"/>
              <a:t>Spectrum of Allies</a:t>
            </a:r>
          </a:p>
        </p:txBody>
      </p:sp>
      <p:sp>
        <p:nvSpPr>
          <p:cNvPr id="3" name="Text Placeholder 2">
            <a:extLst>
              <a:ext uri="{FF2B5EF4-FFF2-40B4-BE49-F238E27FC236}">
                <a16:creationId xmlns:a16="http://schemas.microsoft.com/office/drawing/2014/main" id="{7B7AAA96-639D-8BC2-3CF5-0D9AD3A8B335}"/>
              </a:ext>
            </a:extLst>
          </p:cNvPr>
          <p:cNvSpPr>
            <a:spLocks noGrp="1"/>
          </p:cNvSpPr>
          <p:nvPr>
            <p:ph type="body" idx="1"/>
          </p:nvPr>
        </p:nvSpPr>
        <p:spPr/>
        <p:txBody>
          <a:bodyPr/>
          <a:lstStyle/>
          <a:p>
            <a:r>
              <a:rPr lang="en-US"/>
              <a:t>Grat</a:t>
            </a:r>
          </a:p>
        </p:txBody>
      </p:sp>
    </p:spTree>
    <p:extLst>
      <p:ext uri="{BB962C8B-B14F-4D97-AF65-F5344CB8AC3E}">
        <p14:creationId xmlns:p14="http://schemas.microsoft.com/office/powerpoint/2010/main" val="1410299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ectrum of All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9255" y="1726502"/>
            <a:ext cx="4147564" cy="25906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69626" y="119921"/>
            <a:ext cx="10568067" cy="794480"/>
          </a:xfrm>
        </p:spPr>
        <p:txBody>
          <a:bodyPr>
            <a:normAutofit/>
          </a:bodyPr>
          <a:lstStyle/>
          <a:p>
            <a:r>
              <a:rPr lang="en-US" b="1"/>
              <a:t>Spectrum of Allies Part 1 pg. 7-8</a:t>
            </a:r>
          </a:p>
        </p:txBody>
      </p:sp>
      <p:sp>
        <p:nvSpPr>
          <p:cNvPr id="3" name="Content Placeholder 2"/>
          <p:cNvSpPr>
            <a:spLocks noGrp="1"/>
          </p:cNvSpPr>
          <p:nvPr>
            <p:ph idx="1"/>
          </p:nvPr>
        </p:nvSpPr>
        <p:spPr>
          <a:xfrm>
            <a:off x="281722" y="1083404"/>
            <a:ext cx="7767996" cy="5062563"/>
          </a:xfrm>
        </p:spPr>
        <p:txBody>
          <a:bodyPr>
            <a:noAutofit/>
          </a:bodyPr>
          <a:lstStyle/>
          <a:p>
            <a:pPr marL="749583" lvl="1" indent="-457063">
              <a:buFont typeface="+mj-lt"/>
              <a:buAutoNum type="arabicPeriod"/>
            </a:pPr>
            <a:r>
              <a:rPr lang="en-US" sz="2799">
                <a:latin typeface="MyriadPro-Semibold"/>
              </a:rPr>
              <a:t>Active allies: </a:t>
            </a:r>
            <a:r>
              <a:rPr lang="en-US" sz="2799">
                <a:latin typeface="MyriadPro-Regular"/>
              </a:rPr>
              <a:t>people who agree with you &amp; are organizing alongside you</a:t>
            </a:r>
          </a:p>
          <a:p>
            <a:pPr marL="749583" lvl="1" indent="-457063">
              <a:buFont typeface="+mj-lt"/>
              <a:buAutoNum type="arabicPeriod"/>
            </a:pPr>
            <a:r>
              <a:rPr lang="en-US" sz="2799">
                <a:latin typeface="MyriadPro-Semibold"/>
              </a:rPr>
              <a:t>Passive allies: </a:t>
            </a:r>
            <a:r>
              <a:rPr lang="en-US" sz="2799">
                <a:latin typeface="MyriadPro-Regular"/>
              </a:rPr>
              <a:t>people who agree but aren't doing anything about it (yet!)</a:t>
            </a:r>
          </a:p>
          <a:p>
            <a:pPr marL="749583" lvl="1" indent="-457063">
              <a:buFont typeface="+mj-lt"/>
              <a:buAutoNum type="arabicPeriod"/>
            </a:pPr>
            <a:r>
              <a:rPr lang="en-US" sz="2799">
                <a:latin typeface="MyriadPro-Semibold"/>
              </a:rPr>
              <a:t>Neutrals: </a:t>
            </a:r>
            <a:r>
              <a:rPr lang="en-US" sz="2799">
                <a:latin typeface="MyriadPro-Regular"/>
              </a:rPr>
              <a:t>people who aren't sure, or are unengaged (they might just not know about you yet)</a:t>
            </a:r>
          </a:p>
          <a:p>
            <a:pPr marL="749583" lvl="1" indent="-457063">
              <a:buFont typeface="+mj-lt"/>
              <a:buAutoNum type="arabicPeriod"/>
            </a:pPr>
            <a:r>
              <a:rPr lang="en-US" sz="2799">
                <a:latin typeface="MyriadPro-Semibold"/>
              </a:rPr>
              <a:t>Passive opponents</a:t>
            </a:r>
            <a:r>
              <a:rPr lang="en-US" sz="2799">
                <a:latin typeface="MyriadPro-Regular"/>
              </a:rPr>
              <a:t>: people who disagree, but aren't trying to stop you</a:t>
            </a:r>
          </a:p>
          <a:p>
            <a:pPr marL="749583" lvl="1" indent="-457063">
              <a:buFont typeface="+mj-lt"/>
              <a:buAutoNum type="arabicPeriod"/>
            </a:pPr>
            <a:r>
              <a:rPr lang="en-US" sz="2799">
                <a:latin typeface="MyriadPro-Semibold"/>
              </a:rPr>
              <a:t>Active opponents</a:t>
            </a:r>
            <a:r>
              <a:rPr lang="en-US" sz="2799">
                <a:latin typeface="MyriadPro-Regular"/>
              </a:rPr>
              <a:t>: people who have done something to prevent you from reaching your goal</a:t>
            </a:r>
            <a:endParaRPr lang="en-US" sz="2799"/>
          </a:p>
        </p:txBody>
      </p:sp>
    </p:spTree>
    <p:extLst>
      <p:ext uri="{BB962C8B-B14F-4D97-AF65-F5344CB8AC3E}">
        <p14:creationId xmlns:p14="http://schemas.microsoft.com/office/powerpoint/2010/main" val="15882578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33D29-F38C-8938-6273-670877FE00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144774-E250-6F70-33F0-CAD76A80FAEE}"/>
              </a:ext>
            </a:extLst>
          </p:cNvPr>
          <p:cNvSpPr>
            <a:spLocks noGrp="1"/>
          </p:cNvSpPr>
          <p:nvPr>
            <p:ph type="title"/>
          </p:nvPr>
        </p:nvSpPr>
        <p:spPr>
          <a:xfrm>
            <a:off x="881130" y="-433912"/>
            <a:ext cx="9782801" cy="1239837"/>
          </a:xfrm>
        </p:spPr>
        <p:txBody>
          <a:bodyPr>
            <a:normAutofit/>
          </a:bodyPr>
          <a:lstStyle/>
          <a:p>
            <a:r>
              <a:rPr lang="en-US"/>
              <a:t>Share Out Spectrum of Allies</a:t>
            </a:r>
          </a:p>
        </p:txBody>
      </p:sp>
      <p:sp>
        <p:nvSpPr>
          <p:cNvPr id="3" name="Content Placeholder 2">
            <a:extLst>
              <a:ext uri="{FF2B5EF4-FFF2-40B4-BE49-F238E27FC236}">
                <a16:creationId xmlns:a16="http://schemas.microsoft.com/office/drawing/2014/main" id="{E2391434-77DA-BC74-C2AF-5E503786E519}"/>
              </a:ext>
            </a:extLst>
          </p:cNvPr>
          <p:cNvSpPr>
            <a:spLocks noGrp="1"/>
          </p:cNvSpPr>
          <p:nvPr>
            <p:ph idx="1"/>
          </p:nvPr>
        </p:nvSpPr>
        <p:spPr/>
        <p:txBody>
          <a:bodyPr/>
          <a:lstStyle/>
          <a:p>
            <a:endParaRPr lang="en-US"/>
          </a:p>
        </p:txBody>
      </p:sp>
      <p:pic>
        <p:nvPicPr>
          <p:cNvPr id="1028" name="Picture 4" descr="Source: George Lakey, Training for Change">
            <a:extLst>
              <a:ext uri="{FF2B5EF4-FFF2-40B4-BE49-F238E27FC236}">
                <a16:creationId xmlns:a16="http://schemas.microsoft.com/office/drawing/2014/main" id="{4C118E23-CA77-5037-06CC-9C76363A66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521365" y="841119"/>
            <a:ext cx="10586345" cy="5494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33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130" y="-433912"/>
            <a:ext cx="9782801" cy="1239837"/>
          </a:xfrm>
        </p:spPr>
        <p:txBody>
          <a:bodyPr>
            <a:normAutofit/>
          </a:bodyPr>
          <a:lstStyle/>
          <a:p>
            <a:r>
              <a:rPr lang="en-US"/>
              <a:t>Share Out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521365" y="841119"/>
            <a:ext cx="10586345" cy="5494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348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705" y="-342740"/>
            <a:ext cx="10821601" cy="1239837"/>
          </a:xfrm>
        </p:spPr>
        <p:txBody>
          <a:bodyPr>
            <a:normAutofit/>
          </a:bodyPr>
          <a:lstStyle/>
          <a:p>
            <a:r>
              <a:rPr lang="en-US"/>
              <a:t>Focusing your tactics matters</a:t>
            </a:r>
          </a:p>
        </p:txBody>
      </p:sp>
      <p:sp>
        <p:nvSpPr>
          <p:cNvPr id="3" name="Content Placeholder 2"/>
          <p:cNvSpPr>
            <a:spLocks noGrp="1"/>
          </p:cNvSpPr>
          <p:nvPr>
            <p:ph idx="1"/>
          </p:nvPr>
        </p:nvSpPr>
        <p:spPr>
          <a:xfrm>
            <a:off x="449705" y="1239837"/>
            <a:ext cx="11212643" cy="5275707"/>
          </a:xfrm>
        </p:spPr>
        <p:txBody>
          <a:bodyPr>
            <a:normAutofit lnSpcReduction="10000"/>
          </a:bodyPr>
          <a:lstStyle/>
          <a:p>
            <a:pPr marL="0" indent="0">
              <a:buNone/>
            </a:pPr>
            <a:r>
              <a:rPr lang="en-US" sz="2799"/>
              <a:t>Only the Opposition – cynicism </a:t>
            </a:r>
          </a:p>
          <a:p>
            <a:pPr marL="0" indent="0">
              <a:buNone/>
            </a:pPr>
            <a:r>
              <a:rPr lang="en-US" sz="2799"/>
              <a:t>Only the Active Allies – stagnation </a:t>
            </a:r>
          </a:p>
          <a:p>
            <a:pPr marL="0" indent="0">
              <a:buNone/>
            </a:pPr>
            <a:r>
              <a:rPr lang="en-US" sz="2799"/>
              <a:t>Generalizations about Slices – missed opportunities</a:t>
            </a:r>
          </a:p>
          <a:p>
            <a:pPr marL="0" indent="0">
              <a:buNone/>
            </a:pPr>
            <a:endParaRPr lang="en-US" sz="2799"/>
          </a:p>
          <a:p>
            <a:pPr marL="0" indent="0">
              <a:buNone/>
            </a:pPr>
            <a:r>
              <a:rPr lang="en-US" sz="2799"/>
              <a:t>DO FOCUS ON THE PASSIVE ALLIES </a:t>
            </a:r>
          </a:p>
          <a:p>
            <a:pPr lvl="1">
              <a:buFont typeface="Arial" panose="020B0604020202020204" pitchFamily="34" charset="0"/>
              <a:buChar char="•"/>
            </a:pPr>
            <a:r>
              <a:rPr lang="en-US" sz="2599"/>
              <a:t>These are folks who know or care about what you’re up to, but aren’t doing anything about it! Give them a chance to participate and build power with you.</a:t>
            </a:r>
          </a:p>
          <a:p>
            <a:pPr marL="0" indent="0">
              <a:buNone/>
            </a:pPr>
            <a:r>
              <a:rPr lang="en-US" sz="2799"/>
              <a:t>THE GOOD NEWS </a:t>
            </a:r>
            <a:endParaRPr lang="en-US" sz="2599"/>
          </a:p>
          <a:p>
            <a:pPr lvl="1">
              <a:buFont typeface="Arial" panose="020B0604020202020204" pitchFamily="34" charset="0"/>
              <a:buChar char="•"/>
            </a:pPr>
            <a:r>
              <a:rPr lang="en-US" sz="2399"/>
              <a:t>It is only necessary to move some or all of the pie wedges one step in your direction. If we shift each wedge one step, we are likely to win, even if the hardliners on the opponent’s side don’t budge.</a:t>
            </a:r>
          </a:p>
          <a:p>
            <a:pPr marL="201108" lvl="1" indent="0">
              <a:buNone/>
            </a:pPr>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7561781" y="0"/>
            <a:ext cx="4462153" cy="2315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2616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085" y="-454802"/>
            <a:ext cx="9782801" cy="1239837"/>
          </a:xfrm>
        </p:spPr>
        <p:txBody>
          <a:bodyPr>
            <a:normAutofit/>
          </a:bodyPr>
          <a:lstStyle/>
          <a:p>
            <a:r>
              <a:rPr lang="en-US"/>
              <a:t>Spectrum of Allies Part 2</a:t>
            </a:r>
          </a:p>
        </p:txBody>
      </p:sp>
      <p:sp>
        <p:nvSpPr>
          <p:cNvPr id="3" name="Content Placeholder 2"/>
          <p:cNvSpPr>
            <a:spLocks noGrp="1"/>
          </p:cNvSpPr>
          <p:nvPr>
            <p:ph idx="1"/>
          </p:nvPr>
        </p:nvSpPr>
        <p:spPr>
          <a:xfrm>
            <a:off x="608770" y="1070820"/>
            <a:ext cx="7483518" cy="4723425"/>
          </a:xfrm>
        </p:spPr>
        <p:txBody>
          <a:bodyPr vert="horz" lIns="91440" tIns="45720" rIns="91440" bIns="45720" rtlCol="0" anchor="t">
            <a:noAutofit/>
          </a:bodyPr>
          <a:lstStyle/>
          <a:p>
            <a:pPr marL="513715" indent="-513715">
              <a:buFont typeface="+mj-lt"/>
              <a:buAutoNum type="arabicPeriod"/>
            </a:pPr>
            <a:r>
              <a:rPr lang="en-US" sz="3150"/>
              <a:t>Develop a convincing argument or values-based narrative that will appeal to each wedge. </a:t>
            </a:r>
          </a:p>
          <a:p>
            <a:pPr marL="0" indent="0">
              <a:buNone/>
            </a:pPr>
            <a:r>
              <a:rPr lang="en-US" sz="3150"/>
              <a:t> </a:t>
            </a:r>
          </a:p>
          <a:p>
            <a:pPr marL="0" indent="0">
              <a:buNone/>
            </a:pPr>
            <a:r>
              <a:rPr lang="en-US" sz="3150"/>
              <a:t>2. Design one small achievable ask to engage one individual from that wedge to move closer to you.</a:t>
            </a:r>
          </a:p>
        </p:txBody>
      </p:sp>
      <p:pic>
        <p:nvPicPr>
          <p:cNvPr id="2050" name="Picture 2" descr="Spectrum of All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086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967" y="-555624"/>
            <a:ext cx="9782801" cy="1239837"/>
          </a:xfrm>
        </p:spPr>
        <p:txBody>
          <a:bodyPr>
            <a:normAutofit/>
          </a:bodyPr>
          <a:lstStyle/>
          <a:p>
            <a:r>
              <a:rPr lang="en-US"/>
              <a:t>Team Pair Share of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6062" y="989542"/>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4292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869" y="-454802"/>
            <a:ext cx="9782801" cy="1239837"/>
          </a:xfrm>
        </p:spPr>
        <p:txBody>
          <a:bodyPr>
            <a:normAutofit/>
          </a:bodyPr>
          <a:lstStyle/>
          <a:p>
            <a:r>
              <a:rPr lang="en-US"/>
              <a:t>Spectrum of Allies Debrief – Whole Group</a:t>
            </a:r>
          </a:p>
        </p:txBody>
      </p:sp>
      <p:sp>
        <p:nvSpPr>
          <p:cNvPr id="3" name="Content Placeholder 2"/>
          <p:cNvSpPr>
            <a:spLocks noGrp="1"/>
          </p:cNvSpPr>
          <p:nvPr>
            <p:ph idx="1"/>
          </p:nvPr>
        </p:nvSpPr>
        <p:spPr>
          <a:xfrm>
            <a:off x="583612" y="1070820"/>
            <a:ext cx="7483518" cy="4723425"/>
          </a:xfrm>
        </p:spPr>
        <p:txBody>
          <a:bodyPr>
            <a:noAutofit/>
          </a:bodyPr>
          <a:lstStyle/>
          <a:p>
            <a:r>
              <a:rPr lang="en-US" sz="3999"/>
              <a:t>How did it feel to present your arguments for how to move your wedges? </a:t>
            </a:r>
          </a:p>
          <a:p>
            <a:r>
              <a:rPr lang="en-US" sz="3999"/>
              <a:t>What is something new you learned from this or from another team? </a:t>
            </a:r>
          </a:p>
          <a:p>
            <a:r>
              <a:rPr lang="en-US" sz="3999"/>
              <a:t>What do you think you could apply to your current work? </a:t>
            </a:r>
          </a:p>
        </p:txBody>
      </p:sp>
      <p:pic>
        <p:nvPicPr>
          <p:cNvPr id="2050" name="Picture 2" descr="Spectrum of All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3899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946661" y="381000"/>
            <a:ext cx="6861419" cy="5273360"/>
          </a:xfrm>
        </p:spPr>
        <p:txBody>
          <a:bodyPr vert="horz" lIns="0" tIns="45708" rIns="0" bIns="45708" rtlCol="0" anchor="t">
            <a:noAutofit/>
          </a:bodyPr>
          <a:lstStyle/>
          <a:p>
            <a:pPr marL="246380" indent="-246380"/>
            <a:r>
              <a:rPr lang="en-US" sz="4000"/>
              <a:t>It is only necessary to move some or all of the pie wedges one step in your direction.</a:t>
            </a:r>
          </a:p>
          <a:p>
            <a:pPr marL="246380" indent="-246380"/>
            <a:endParaRPr lang="en-US" sz="4000"/>
          </a:p>
          <a:p>
            <a:pPr marL="246380" indent="-246380"/>
            <a:r>
              <a:rPr lang="en-US" sz="4000"/>
              <a:t>If we shift each wedge one step, we are likely to win, even if the hardliners on the opponent’s side don’t budge.  </a:t>
            </a:r>
          </a:p>
        </p:txBody>
      </p:sp>
      <p:sp>
        <p:nvSpPr>
          <p:cNvPr id="5" name="Title 2"/>
          <p:cNvSpPr txBox="1">
            <a:spLocks/>
          </p:cNvSpPr>
          <p:nvPr/>
        </p:nvSpPr>
        <p:spPr bwMode="white">
          <a:xfrm>
            <a:off x="1074240" y="381000"/>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pPr algn="ctr"/>
            <a:r>
              <a:rPr lang="en-US" sz="4000" b="1"/>
              <a:t>Key Ideas</a:t>
            </a:r>
          </a:p>
        </p:txBody>
      </p:sp>
      <p:pic>
        <p:nvPicPr>
          <p:cNvPr id="8" name="Picture 7"/>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2784567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E6C8E-E7D3-6698-0ED2-FD063CB58B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ED0E7-228D-D1D0-F53C-C6834CC4C2A4}"/>
              </a:ext>
            </a:extLst>
          </p:cNvPr>
          <p:cNvSpPr>
            <a:spLocks noGrp="1"/>
          </p:cNvSpPr>
          <p:nvPr>
            <p:ph type="title"/>
          </p:nvPr>
        </p:nvSpPr>
        <p:spPr>
          <a:xfrm>
            <a:off x="3515549" y="1655348"/>
            <a:ext cx="8283272" cy="2654064"/>
          </a:xfrm>
        </p:spPr>
        <p:txBody>
          <a:bodyPr/>
          <a:lstStyle/>
          <a:p>
            <a:r>
              <a:rPr lang="en-US"/>
              <a:t>Strategy and Tactics</a:t>
            </a:r>
          </a:p>
        </p:txBody>
      </p:sp>
      <p:sp>
        <p:nvSpPr>
          <p:cNvPr id="3" name="Text Placeholder 2">
            <a:extLst>
              <a:ext uri="{FF2B5EF4-FFF2-40B4-BE49-F238E27FC236}">
                <a16:creationId xmlns:a16="http://schemas.microsoft.com/office/drawing/2014/main" id="{18B6635B-9A56-C7BE-B242-FBE26F3BF6DC}"/>
              </a:ext>
            </a:extLst>
          </p:cNvPr>
          <p:cNvSpPr>
            <a:spLocks noGrp="1"/>
          </p:cNvSpPr>
          <p:nvPr>
            <p:ph type="body" idx="1"/>
          </p:nvPr>
        </p:nvSpPr>
        <p:spPr/>
        <p:txBody>
          <a:bodyPr/>
          <a:lstStyle/>
          <a:p>
            <a:r>
              <a:rPr lang="en-US"/>
              <a:t>Beth</a:t>
            </a:r>
          </a:p>
        </p:txBody>
      </p:sp>
    </p:spTree>
    <p:extLst>
      <p:ext uri="{BB962C8B-B14F-4D97-AF65-F5344CB8AC3E}">
        <p14:creationId xmlns:p14="http://schemas.microsoft.com/office/powerpoint/2010/main" val="27761730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is the difference between a strategy and a tactic? </a:t>
            </a:r>
            <a:endParaRPr lang="en-US" sz="6000"/>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38889671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Strategy</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Strategy: </a:t>
            </a:r>
            <a:r>
              <a:rPr lang="en-US" sz="3999">
                <a:solidFill>
                  <a:schemeClr val="dk1"/>
                </a:solidFill>
              </a:rPr>
              <a:t>The way we use our power to win our demand. It is a series of tactics aimed at putting pressure on the target to meet our demand.</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21057632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Tactics</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Tactic</a:t>
            </a:r>
            <a:r>
              <a:rPr lang="en-US" sz="3999">
                <a:solidFill>
                  <a:schemeClr val="dk1"/>
                </a:solidFill>
              </a:rPr>
              <a:t>: Actions we take as a part of an escalation plan that increases pressure on the target to win our demand. </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19486107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5906124" y="1543987"/>
            <a:ext cx="5426440" cy="2606619"/>
          </a:xfrm>
        </p:spPr>
        <p:txBody>
          <a:bodyPr>
            <a:normAutofit/>
          </a:bodyPr>
          <a:lstStyle/>
          <a:p>
            <a:r>
              <a:rPr lang="en-US" sz="6000"/>
              <a:t>What makes good tactics?</a:t>
            </a:r>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8205712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nSpc>
                <a:spcPct val="90000"/>
              </a:lnSpc>
              <a:buClr>
                <a:schemeClr val="dk1"/>
              </a:buClr>
              <a:buSzPts val="4400"/>
            </a:pPr>
            <a:r>
              <a:rPr lang="en-US"/>
              <a:t>Tactics Must:</a:t>
            </a:r>
          </a:p>
        </p:txBody>
      </p:sp>
      <p:sp>
        <p:nvSpPr>
          <p:cNvPr id="323" name="Google Shape;323;p26"/>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indent="-431670">
              <a:lnSpc>
                <a:spcPct val="115000"/>
              </a:lnSpc>
              <a:spcBef>
                <a:spcPts val="0"/>
              </a:spcBef>
              <a:buClr>
                <a:schemeClr val="dk1"/>
              </a:buClr>
              <a:buSzPts val="3200"/>
              <a:buChar char="●"/>
            </a:pPr>
            <a:r>
              <a:rPr lang="en-US" sz="3599">
                <a:solidFill>
                  <a:schemeClr val="dk1"/>
                </a:solidFill>
              </a:rPr>
              <a:t>Put pressure on your Target</a:t>
            </a:r>
            <a:endParaRPr sz="3599">
              <a:solidFill>
                <a:schemeClr val="dk1"/>
              </a:solidFill>
            </a:endParaRPr>
          </a:p>
          <a:p>
            <a:pPr indent="0">
              <a:lnSpc>
                <a:spcPct val="115000"/>
              </a:lnSpc>
              <a:spcBef>
                <a:spcPts val="0"/>
              </a:spcBef>
              <a:buClr>
                <a:schemeClr val="dk1"/>
              </a:buClr>
              <a:buSzPts val="2400"/>
              <a:buNone/>
            </a:pPr>
            <a:r>
              <a:rPr lang="en-US" sz="2399">
                <a:solidFill>
                  <a:schemeClr val="dk1"/>
                </a:solidFill>
              </a:rPr>
              <a:t>(puts them out of their comfort zone)</a:t>
            </a:r>
            <a:endParaRPr sz="2399">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your Power</a:t>
            </a:r>
            <a:endParaRPr sz="3599">
              <a:solidFill>
                <a:schemeClr val="dk1"/>
              </a:solidFill>
            </a:endParaRPr>
          </a:p>
          <a:p>
            <a:pPr indent="0">
              <a:lnSpc>
                <a:spcPct val="115000"/>
              </a:lnSpc>
              <a:spcBef>
                <a:spcPts val="0"/>
              </a:spcBef>
              <a:buClr>
                <a:schemeClr val="dk1"/>
              </a:buClr>
              <a:buSzPts val="2000"/>
              <a:buNone/>
            </a:pPr>
            <a:r>
              <a:rPr lang="en-US" sz="1999">
                <a:solidFill>
                  <a:schemeClr val="dk1"/>
                </a:solidFill>
              </a:rPr>
              <a:t>(develops leaders, brings more people in, etc.)</a:t>
            </a:r>
            <a:endParaRPr sz="1999">
              <a:solidFill>
                <a:schemeClr val="dk1"/>
              </a:solidFill>
            </a:endParaRPr>
          </a:p>
          <a:p>
            <a:pPr indent="-431670">
              <a:lnSpc>
                <a:spcPct val="115000"/>
              </a:lnSpc>
              <a:spcBef>
                <a:spcPts val="0"/>
              </a:spcBef>
              <a:buClr>
                <a:schemeClr val="dk1"/>
              </a:buClr>
              <a:buSzPts val="3200"/>
              <a:buChar char="●"/>
            </a:pPr>
            <a:r>
              <a:rPr lang="en-US" sz="3599">
                <a:solidFill>
                  <a:schemeClr val="dk1"/>
                </a:solidFill>
              </a:rPr>
              <a:t>Be Strategic</a:t>
            </a:r>
            <a:endParaRPr sz="3599">
              <a:solidFill>
                <a:schemeClr val="dk1"/>
              </a:solidFill>
            </a:endParaRPr>
          </a:p>
          <a:p>
            <a:pPr indent="0">
              <a:spcBef>
                <a:spcPts val="640"/>
              </a:spcBef>
              <a:spcAft>
                <a:spcPts val="200"/>
              </a:spcAft>
              <a:buClr>
                <a:schemeClr val="dk1"/>
              </a:buClr>
              <a:buSzPts val="2800"/>
              <a:buNone/>
            </a:pPr>
            <a:endParaRPr/>
          </a:p>
        </p:txBody>
      </p:sp>
      <p:pic>
        <p:nvPicPr>
          <p:cNvPr id="324" name="Google Shape;324;p26"/>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4201355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pPr marL="0" indent="0">
              <a:buNone/>
            </a:pPr>
            <a:r>
              <a:rPr lang="en-US"/>
              <a:t>Tactics allow workers to:</a:t>
            </a:r>
          </a:p>
          <a:p>
            <a:pPr lvl="0"/>
            <a:r>
              <a:rPr lang="en-US"/>
              <a:t>Share Resources, Values, and Commitment </a:t>
            </a:r>
          </a:p>
          <a:p>
            <a:pPr lvl="0"/>
            <a:r>
              <a:rPr lang="en-US"/>
              <a:t>Take risks together and achieve shared wins </a:t>
            </a:r>
          </a:p>
          <a:p>
            <a:pPr lvl="0"/>
            <a:r>
              <a:rPr lang="en-US"/>
              <a:t>Build trust in their own agency and the collective effectiveness of their union </a:t>
            </a:r>
            <a:br>
              <a:rPr lang="en-US"/>
            </a:b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038624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1"/>
          <p:cNvSpPr txBox="1">
            <a:spLocks noGrp="1"/>
          </p:cNvSpPr>
          <p:nvPr>
            <p:ph type="title"/>
          </p:nvPr>
        </p:nvSpPr>
        <p:spPr>
          <a:xfrm>
            <a:off x="552892" y="177801"/>
            <a:ext cx="10823345" cy="671855"/>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Tactic Brainstorm pg. 11</a:t>
            </a:r>
            <a:endParaRPr b="1"/>
          </a:p>
        </p:txBody>
      </p:sp>
      <p:sp>
        <p:nvSpPr>
          <p:cNvPr id="365" name="Google Shape;365;p31"/>
          <p:cNvSpPr txBox="1"/>
          <p:nvPr/>
        </p:nvSpPr>
        <p:spPr>
          <a:xfrm>
            <a:off x="552892" y="1119276"/>
            <a:ext cx="5890437" cy="4524237"/>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4000">
                <a:solidFill>
                  <a:schemeClr val="dk1"/>
                </a:solidFill>
                <a:latin typeface="Calibri"/>
                <a:ea typeface="Calibri"/>
                <a:cs typeface="Calibri"/>
                <a:sym typeface="Calibri"/>
              </a:rPr>
              <a:t>Brainstorm AS MANY tactics as you can on 1 chart.</a:t>
            </a:r>
            <a:endParaRPr lang="en-US" sz="4000">
              <a:solidFill>
                <a:schemeClr val="dk1"/>
              </a:solidFill>
              <a:latin typeface="Calibri"/>
              <a:ea typeface="Calibri"/>
              <a:cs typeface="Calibri"/>
            </a:endParaRPr>
          </a:p>
          <a:p>
            <a:pPr>
              <a:lnSpc>
                <a:spcPct val="90000"/>
              </a:lnSpc>
              <a:spcBef>
                <a:spcPts val="1200"/>
              </a:spcBef>
            </a:pPr>
            <a:r>
              <a:rPr lang="en-US" sz="4000">
                <a:solidFill>
                  <a:schemeClr val="dk1"/>
                </a:solidFill>
                <a:latin typeface="Calibri"/>
                <a:ea typeface="Calibri"/>
                <a:cs typeface="Calibri"/>
                <a:sym typeface="Calibri"/>
              </a:rPr>
              <a:t>•Be creative! </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•You are </a:t>
            </a:r>
            <a:r>
              <a:rPr lang="en-US" sz="4000" b="1">
                <a:solidFill>
                  <a:schemeClr val="dk1"/>
                </a:solidFill>
                <a:latin typeface="Calibri"/>
                <a:ea typeface="Calibri"/>
                <a:cs typeface="Calibri"/>
                <a:sym typeface="Calibri"/>
              </a:rPr>
              <a:t>NOT </a:t>
            </a:r>
            <a:r>
              <a:rPr lang="en-US" sz="4000">
                <a:solidFill>
                  <a:schemeClr val="dk1"/>
                </a:solidFill>
                <a:latin typeface="Calibri"/>
                <a:ea typeface="Calibri"/>
                <a:cs typeface="Calibri"/>
                <a:sym typeface="Calibri"/>
              </a:rPr>
              <a:t>evaluating right now! Everything goes on the board!</a:t>
            </a:r>
            <a:endParaRPr sz="4000" b="1">
              <a:solidFill>
                <a:schemeClr val="dk1"/>
              </a:solidFill>
              <a:latin typeface="Calibri"/>
              <a:ea typeface="Calibri"/>
              <a:cs typeface="Calibri"/>
              <a:sym typeface="Calibri"/>
            </a:endParaRPr>
          </a:p>
        </p:txBody>
      </p:sp>
      <p:pic>
        <p:nvPicPr>
          <p:cNvPr id="366" name="Google Shape;366;p31"/>
          <p:cNvPicPr preferRelativeResize="0"/>
          <p:nvPr/>
        </p:nvPicPr>
        <p:blipFill rotWithShape="1">
          <a:blip r:embed="rId3">
            <a:alphaModFix/>
          </a:blip>
          <a:srcRect l="3154" r="2948"/>
          <a:stretch/>
        </p:blipFill>
        <p:spPr>
          <a:xfrm>
            <a:off x="6443330" y="2020186"/>
            <a:ext cx="5526276" cy="3401470"/>
          </a:xfrm>
          <a:prstGeom prst="rect">
            <a:avLst/>
          </a:prstGeom>
          <a:noFill/>
          <a:ln>
            <a:noFill/>
          </a:ln>
        </p:spPr>
      </p:pic>
    </p:spTree>
    <p:extLst>
      <p:ext uri="{BB962C8B-B14F-4D97-AF65-F5344CB8AC3E}">
        <p14:creationId xmlns:p14="http://schemas.microsoft.com/office/powerpoint/2010/main" val="1765006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414b17fea8_0_315"/>
          <p:cNvSpPr txBox="1">
            <a:spLocks noGrp="1"/>
          </p:cNvSpPr>
          <p:nvPr>
            <p:ph type="title"/>
          </p:nvPr>
        </p:nvSpPr>
        <p:spPr>
          <a:xfrm>
            <a:off x="811990" y="177801"/>
            <a:ext cx="10564248" cy="651539"/>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a:t>
            </a:r>
            <a:endParaRPr b="1"/>
          </a:p>
        </p:txBody>
      </p:sp>
      <p:sp>
        <p:nvSpPr>
          <p:cNvPr id="381" name="Google Shape;381;g2414b17fea8_0_315"/>
          <p:cNvSpPr txBox="1"/>
          <p:nvPr/>
        </p:nvSpPr>
        <p:spPr>
          <a:xfrm>
            <a:off x="1084521" y="829340"/>
            <a:ext cx="10037135" cy="5777272"/>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endParaRPr lang="en-US" sz="3450" b="1">
              <a:solidFill>
                <a:schemeClr val="dk1"/>
              </a:solidFill>
              <a:latin typeface="Calibri"/>
              <a:ea typeface="Calibri"/>
              <a:cs typeface="Calibri"/>
            </a:endParaRPr>
          </a:p>
          <a:p>
            <a:pPr>
              <a:lnSpc>
                <a:spcPct val="90000"/>
              </a:lnSpc>
              <a:spcBef>
                <a:spcPts val="1200"/>
              </a:spcBef>
            </a:pPr>
            <a:r>
              <a:rPr lang="en-US" sz="3450" b="1">
                <a:solidFill>
                  <a:schemeClr val="dk1"/>
                </a:solidFill>
                <a:latin typeface="Calibri"/>
                <a:ea typeface="Calibri"/>
                <a:cs typeface="Calibri"/>
                <a:sym typeface="Calibri"/>
              </a:rPr>
              <a:t>Evaluate your tactics</a:t>
            </a:r>
            <a:endParaRPr sz="3450" b="1">
              <a:solidFill>
                <a:schemeClr val="dk1"/>
              </a:solidFill>
              <a:latin typeface="Calibri"/>
              <a:ea typeface="Calibri"/>
              <a:cs typeface="Calibri"/>
              <a:sym typeface="Calibri"/>
            </a:endParaRPr>
          </a:p>
          <a:p>
            <a:pPr>
              <a:lnSpc>
                <a:spcPct val="90000"/>
              </a:lnSpc>
              <a:spcBef>
                <a:spcPts val="1200"/>
              </a:spcBef>
            </a:pPr>
            <a:r>
              <a:rPr lang="en-US" sz="3450">
                <a:solidFill>
                  <a:schemeClr val="dk1"/>
                </a:solidFill>
                <a:latin typeface="Calibri"/>
                <a:ea typeface="Calibri"/>
                <a:cs typeface="Calibri"/>
                <a:sym typeface="Calibri"/>
              </a:rPr>
              <a:t>Decide which tactics that you came up with are strategic based on the evaluation criteria </a:t>
            </a:r>
            <a:endParaRPr lang="en-US" sz="3450">
              <a:solidFill>
                <a:schemeClr val="dk1"/>
              </a:solidFill>
              <a:latin typeface="Calibri"/>
              <a:ea typeface="Calibri"/>
              <a:cs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r>
              <a:rPr lang="en-US" sz="3450">
                <a:solidFill>
                  <a:schemeClr val="dk1"/>
                </a:solidFill>
                <a:latin typeface="Calibri"/>
                <a:ea typeface="Calibri"/>
                <a:cs typeface="Calibri"/>
                <a:sym typeface="Calibri"/>
              </a:rPr>
              <a:t>CIRCLE the tactics you decide are strategic</a:t>
            </a:r>
            <a:endParaRPr sz="3450">
              <a:solidFill>
                <a:schemeClr val="dk1"/>
              </a:solidFill>
              <a:latin typeface="Calibri"/>
              <a:ea typeface="Calibri"/>
              <a:cs typeface="Calibri"/>
              <a:sym typeface="Calibri"/>
            </a:endParaRPr>
          </a:p>
          <a:p>
            <a:pPr>
              <a:lnSpc>
                <a:spcPct val="90000"/>
              </a:lnSpc>
              <a:spcBef>
                <a:spcPts val="1200"/>
              </a:spcBef>
            </a:pPr>
            <a:r>
              <a:rPr lang="en-US" sz="3450" strike="sngStrike">
                <a:solidFill>
                  <a:schemeClr val="dk1"/>
                </a:solidFill>
                <a:latin typeface="Calibri"/>
                <a:ea typeface="Calibri"/>
                <a:cs typeface="Calibri"/>
                <a:sym typeface="Calibri"/>
              </a:rPr>
              <a:t>CROSS OUT </a:t>
            </a:r>
            <a:r>
              <a:rPr lang="en-US" sz="3450">
                <a:solidFill>
                  <a:schemeClr val="dk1"/>
                </a:solidFill>
                <a:latin typeface="Calibri"/>
                <a:ea typeface="Calibri"/>
                <a:cs typeface="Calibri"/>
                <a:sym typeface="Calibri"/>
              </a:rPr>
              <a:t>the tactics you decide are not strategic</a:t>
            </a:r>
            <a:endParaRPr sz="3450">
              <a:solidFill>
                <a:schemeClr val="dk1"/>
              </a:solidFill>
              <a:latin typeface="Calibri"/>
              <a:ea typeface="Calibri"/>
              <a:cs typeface="Calibri"/>
              <a:sym typeface="Calibri"/>
            </a:endParaRPr>
          </a:p>
          <a:p>
            <a:pPr>
              <a:lnSpc>
                <a:spcPct val="90000"/>
              </a:lnSpc>
              <a:spcBef>
                <a:spcPts val="1200"/>
              </a:spcBef>
            </a:pPr>
            <a:endParaRPr sz="3499" b="1">
              <a:solidFill>
                <a:schemeClr val="dk1"/>
              </a:solidFill>
              <a:latin typeface="Calibri"/>
              <a:ea typeface="Calibri"/>
              <a:cs typeface="Calibri"/>
              <a:sym typeface="Calibri"/>
            </a:endParaRPr>
          </a:p>
        </p:txBody>
      </p:sp>
      <p:sp>
        <p:nvSpPr>
          <p:cNvPr id="382" name="Google Shape;382;g2414b17fea8_0_315"/>
          <p:cNvSpPr/>
          <p:nvPr/>
        </p:nvSpPr>
        <p:spPr>
          <a:xfrm>
            <a:off x="962468" y="4502835"/>
            <a:ext cx="1562893" cy="504169"/>
          </a:xfrm>
          <a:prstGeom prst="ellipse">
            <a:avLst/>
          </a:prstGeom>
          <a:noFill/>
          <a:ln w="9525" cap="flat" cmpd="sng">
            <a:solidFill>
              <a:schemeClr val="dk1"/>
            </a:solidFill>
            <a:prstDash val="solid"/>
            <a:round/>
            <a:headEnd type="none" w="sm" len="sm"/>
            <a:tailEnd type="none" w="sm" len="sm"/>
          </a:ln>
        </p:spPr>
        <p:txBody>
          <a:bodyPr spcFirstLastPara="1" wrap="square" lIns="91401" tIns="91401" rIns="91401" bIns="91401" anchor="ctr" anchorCtr="0">
            <a:noAutofit/>
          </a:bodyPr>
          <a:lstStyle/>
          <a:p>
            <a:endParaRPr sz="1799"/>
          </a:p>
        </p:txBody>
      </p:sp>
    </p:spTree>
    <p:extLst>
      <p:ext uri="{BB962C8B-B14F-4D97-AF65-F5344CB8AC3E}">
        <p14:creationId xmlns:p14="http://schemas.microsoft.com/office/powerpoint/2010/main" val="1835603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0"/>
            <a:ext cx="10815098" cy="672805"/>
          </a:xfrm>
        </p:spPr>
        <p:txBody>
          <a:bodyPr/>
          <a:lstStyle/>
          <a:p>
            <a:r>
              <a:rPr lang="en-US" b="1"/>
              <a:t>Evaluating Tactics pg. 12</a:t>
            </a:r>
          </a:p>
        </p:txBody>
      </p:sp>
      <p:sp>
        <p:nvSpPr>
          <p:cNvPr id="4" name="Content Placeholder 3"/>
          <p:cNvSpPr>
            <a:spLocks noGrp="1"/>
          </p:cNvSpPr>
          <p:nvPr>
            <p:ph sz="half" idx="1"/>
          </p:nvPr>
        </p:nvSpPr>
        <p:spPr>
          <a:xfrm>
            <a:off x="786809" y="1020726"/>
            <a:ext cx="5621213" cy="5151474"/>
          </a:xfrm>
        </p:spPr>
        <p:txBody>
          <a:bodyPr>
            <a:normAutofit/>
          </a:bodyPr>
          <a:lstStyle/>
          <a:p>
            <a:pPr fontAlgn="base">
              <a:buFont typeface="Arial" panose="020B0604020202020204" pitchFamily="34" charset="0"/>
              <a:buChar char="•"/>
            </a:pPr>
            <a:r>
              <a:rPr lang="en-US"/>
              <a:t>Does the action relate to your issue?  </a:t>
            </a:r>
          </a:p>
          <a:p>
            <a:pPr fontAlgn="base">
              <a:buFont typeface="Arial" panose="020B0604020202020204" pitchFamily="34" charset="0"/>
              <a:buChar char="•"/>
            </a:pPr>
            <a:r>
              <a:rPr lang="en-US"/>
              <a:t>Does it align with your values? </a:t>
            </a:r>
          </a:p>
          <a:p>
            <a:pPr fontAlgn="base">
              <a:buFont typeface="Arial" panose="020B0604020202020204" pitchFamily="34" charset="0"/>
              <a:buChar char="•"/>
            </a:pPr>
            <a:r>
              <a:rPr lang="en-US"/>
              <a:t>Will it increase the pressure on the decision-maker?  </a:t>
            </a:r>
          </a:p>
          <a:p>
            <a:pPr fontAlgn="base">
              <a:buFont typeface="Arial" panose="020B0604020202020204" pitchFamily="34" charset="0"/>
              <a:buChar char="•"/>
            </a:pPr>
            <a:r>
              <a:rPr lang="en-US"/>
              <a:t>Is it visible?  </a:t>
            </a:r>
          </a:p>
          <a:p>
            <a:pPr fontAlgn="base">
              <a:buFont typeface="Arial" panose="020B0604020202020204" pitchFamily="34" charset="0"/>
              <a:buChar char="•"/>
            </a:pPr>
            <a:r>
              <a:rPr lang="en-US"/>
              <a:t>Is it timed for effect?  </a:t>
            </a:r>
          </a:p>
          <a:p>
            <a:pPr fontAlgn="base">
              <a:buFont typeface="Arial" panose="020B0604020202020204" pitchFamily="34" charset="0"/>
              <a:buChar char="•"/>
            </a:pPr>
            <a:r>
              <a:rPr lang="en-US"/>
              <a:t> Is it new and different—or tried and true? </a:t>
            </a:r>
          </a:p>
          <a:p>
            <a:pPr fontAlgn="base"/>
            <a:endParaRPr lang="en-US"/>
          </a:p>
          <a:p>
            <a:endParaRPr lang="en-US"/>
          </a:p>
        </p:txBody>
      </p:sp>
      <p:sp>
        <p:nvSpPr>
          <p:cNvPr id="5" name="Content Placeholder 4"/>
          <p:cNvSpPr>
            <a:spLocks noGrp="1"/>
          </p:cNvSpPr>
          <p:nvPr>
            <p:ph sz="half" idx="2"/>
          </p:nvPr>
        </p:nvSpPr>
        <p:spPr>
          <a:xfrm>
            <a:off x="6561651" y="1020726"/>
            <a:ext cx="5304284" cy="5151474"/>
          </a:xfrm>
        </p:spPr>
        <p:txBody>
          <a:bodyPr>
            <a:normAutofit/>
          </a:bodyPr>
          <a:lstStyle/>
          <a:p>
            <a:pPr fontAlgn="base">
              <a:buFont typeface="Arial" panose="020B0604020202020204" pitchFamily="34" charset="0"/>
              <a:buChar char="•"/>
            </a:pPr>
            <a:r>
              <a:rPr lang="en-US"/>
              <a:t>Are enough people ready to do it?   </a:t>
            </a:r>
          </a:p>
          <a:p>
            <a:pPr fontAlgn="base">
              <a:buFont typeface="Arial" panose="020B0604020202020204" pitchFamily="34" charset="0"/>
              <a:buChar char="•"/>
            </a:pPr>
            <a:r>
              <a:rPr lang="en-US"/>
              <a:t>Will it unify people?   </a:t>
            </a:r>
          </a:p>
          <a:p>
            <a:pPr fontAlgn="base">
              <a:buFont typeface="Arial" panose="020B0604020202020204" pitchFamily="34" charset="0"/>
              <a:buChar char="•"/>
            </a:pPr>
            <a:r>
              <a:rPr lang="en-US"/>
              <a:t>How will management react?   </a:t>
            </a:r>
          </a:p>
          <a:p>
            <a:pPr fontAlgn="base">
              <a:buFont typeface="Arial" panose="020B0604020202020204" pitchFamily="34" charset="0"/>
              <a:buChar char="•"/>
            </a:pPr>
            <a:r>
              <a:rPr lang="en-US"/>
              <a:t>Does it violate the law? (If so, are we prepared for the consequences?)   </a:t>
            </a:r>
          </a:p>
          <a:p>
            <a:pPr fontAlgn="base">
              <a:buFont typeface="Arial" panose="020B0604020202020204" pitchFamily="34" charset="0"/>
              <a:buChar char="•"/>
            </a:pPr>
            <a:r>
              <a:rPr lang="en-US"/>
              <a:t>Will it be fun? </a:t>
            </a:r>
          </a:p>
        </p:txBody>
      </p:sp>
    </p:spTree>
    <p:extLst>
      <p:ext uri="{BB962C8B-B14F-4D97-AF65-F5344CB8AC3E}">
        <p14:creationId xmlns:p14="http://schemas.microsoft.com/office/powerpoint/2010/main" val="31272901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1980684" y="523964"/>
            <a:ext cx="8227457" cy="786695"/>
          </a:xfrm>
          <a:prstGeom prst="rect">
            <a:avLst/>
          </a:prstGeom>
          <a:noFill/>
          <a:ln>
            <a:noFill/>
          </a:ln>
        </p:spPr>
        <p:txBody>
          <a:bodyPr spcFirstLastPara="1" vert="horz" wrap="square" lIns="91401" tIns="45688" rIns="91401" bIns="45688" rtlCol="0" anchor="ctr" anchorCtr="0">
            <a:normAutofit/>
          </a:bodyPr>
          <a:lstStyle/>
          <a:p>
            <a:pPr algn="ctr">
              <a:spcBef>
                <a:spcPts val="0"/>
              </a:spcBef>
              <a:buClr>
                <a:srgbClr val="404040"/>
              </a:buClr>
              <a:buSzPts val="4800"/>
            </a:pPr>
            <a:r>
              <a:rPr lang="en-US" sz="4799">
                <a:solidFill>
                  <a:srgbClr val="404040"/>
                </a:solidFill>
                <a:latin typeface="Arial"/>
                <a:ea typeface="Arial"/>
                <a:cs typeface="Arial"/>
                <a:sym typeface="Arial"/>
              </a:rPr>
              <a:t>Evaluating Tactics</a:t>
            </a:r>
            <a:endParaRPr/>
          </a:p>
        </p:txBody>
      </p:sp>
      <p:sp>
        <p:nvSpPr>
          <p:cNvPr id="373" name="Google Shape;373;p32"/>
          <p:cNvSpPr txBox="1">
            <a:spLocks noGrp="1"/>
          </p:cNvSpPr>
          <p:nvPr>
            <p:ph type="body" idx="1"/>
          </p:nvPr>
        </p:nvSpPr>
        <p:spPr>
          <a:xfrm>
            <a:off x="462129" y="1629419"/>
            <a:ext cx="10085369" cy="3773917"/>
          </a:xfrm>
          <a:prstGeom prst="rect">
            <a:avLst/>
          </a:prstGeom>
          <a:noFill/>
          <a:ln>
            <a:noFill/>
          </a:ln>
        </p:spPr>
        <p:txBody>
          <a:bodyPr spcFirstLastPara="1" vert="horz" wrap="square" lIns="91401" tIns="45688" rIns="91401" bIns="45688" rtlCol="0" anchor="t" anchorCtr="0">
            <a:noAutofit/>
          </a:bodyPr>
          <a:lstStyle/>
          <a:p>
            <a:pPr fontAlgn="base"/>
            <a:r>
              <a:rPr lang="en-US" sz="4400"/>
              <a:t>Put pressure on your Target. </a:t>
            </a:r>
          </a:p>
          <a:p>
            <a:pPr fontAlgn="base"/>
            <a:r>
              <a:rPr lang="en-US" sz="4400"/>
              <a:t>Build your Power.  </a:t>
            </a:r>
          </a:p>
          <a:p>
            <a:pPr fontAlgn="base"/>
            <a:r>
              <a:rPr lang="en-US" sz="4400"/>
              <a:t>Be Strategic.</a:t>
            </a:r>
          </a:p>
          <a:p>
            <a:pPr marL="0" indent="0" fontAlgn="base">
              <a:buNone/>
            </a:pPr>
            <a:endParaRPr lang="en-US"/>
          </a:p>
        </p:txBody>
      </p:sp>
    </p:spTree>
    <p:extLst>
      <p:ext uri="{BB962C8B-B14F-4D97-AF65-F5344CB8AC3E}">
        <p14:creationId xmlns:p14="http://schemas.microsoft.com/office/powerpoint/2010/main" val="2657880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C39F9-B6EE-EA74-F97D-F52CDE5C16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9731C-6B54-37A4-6466-3A752D28C034}"/>
              </a:ext>
            </a:extLst>
          </p:cNvPr>
          <p:cNvSpPr>
            <a:spLocks noGrp="1"/>
          </p:cNvSpPr>
          <p:nvPr>
            <p:ph type="title"/>
          </p:nvPr>
        </p:nvSpPr>
        <p:spPr>
          <a:xfrm>
            <a:off x="3515549" y="1655348"/>
            <a:ext cx="8283272" cy="2654064"/>
          </a:xfrm>
        </p:spPr>
        <p:txBody>
          <a:bodyPr/>
          <a:lstStyle/>
          <a:p>
            <a:r>
              <a:rPr lang="en-US" sz="6000">
                <a:solidFill>
                  <a:srgbClr val="3F3F3F"/>
                </a:solidFill>
              </a:rPr>
              <a:t>Break</a:t>
            </a:r>
          </a:p>
        </p:txBody>
      </p:sp>
      <p:sp>
        <p:nvSpPr>
          <p:cNvPr id="3" name="Text Placeholder 2">
            <a:extLst>
              <a:ext uri="{FF2B5EF4-FFF2-40B4-BE49-F238E27FC236}">
                <a16:creationId xmlns:a16="http://schemas.microsoft.com/office/drawing/2014/main" id="{BACC45C7-4121-C887-A78E-DFEFE4FD519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55837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A0764-25C6-C566-D6CB-982A33F62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7C3EF-CDED-6DE9-CEA3-8F3F9A87B901}"/>
              </a:ext>
            </a:extLst>
          </p:cNvPr>
          <p:cNvSpPr>
            <a:spLocks noGrp="1"/>
          </p:cNvSpPr>
          <p:nvPr>
            <p:ph type="title"/>
          </p:nvPr>
        </p:nvSpPr>
        <p:spPr>
          <a:xfrm>
            <a:off x="3515549" y="1655348"/>
            <a:ext cx="8283272" cy="2654064"/>
          </a:xfrm>
        </p:spPr>
        <p:txBody>
          <a:bodyPr/>
          <a:lstStyle/>
          <a:p>
            <a:r>
              <a:rPr lang="en-US" sz="6000">
                <a:solidFill>
                  <a:srgbClr val="3F3F3F"/>
                </a:solidFill>
              </a:rPr>
              <a:t>Compression Points &amp;</a:t>
            </a:r>
            <a:br>
              <a:rPr lang="en-US" sz="6000">
                <a:solidFill>
                  <a:srgbClr val="3F3F3F"/>
                </a:solidFill>
              </a:rPr>
            </a:br>
            <a:r>
              <a:rPr lang="en-US" sz="6000">
                <a:solidFill>
                  <a:srgbClr val="3F3F3F"/>
                </a:solidFill>
              </a:rPr>
              <a:t>Escalation</a:t>
            </a:r>
            <a:endParaRPr lang="en-US"/>
          </a:p>
        </p:txBody>
      </p:sp>
      <p:sp>
        <p:nvSpPr>
          <p:cNvPr id="3" name="Text Placeholder 2">
            <a:extLst>
              <a:ext uri="{FF2B5EF4-FFF2-40B4-BE49-F238E27FC236}">
                <a16:creationId xmlns:a16="http://schemas.microsoft.com/office/drawing/2014/main" id="{C66965C7-65CF-4078-B318-4B916449458A}"/>
              </a:ext>
            </a:extLst>
          </p:cNvPr>
          <p:cNvSpPr>
            <a:spLocks noGrp="1"/>
          </p:cNvSpPr>
          <p:nvPr>
            <p:ph type="body" idx="1"/>
          </p:nvPr>
        </p:nvSpPr>
        <p:spPr/>
        <p:txBody>
          <a:bodyPr/>
          <a:lstStyle/>
          <a:p>
            <a:r>
              <a:rPr lang="en-US"/>
              <a:t>Barb</a:t>
            </a:r>
          </a:p>
        </p:txBody>
      </p:sp>
    </p:spTree>
    <p:extLst>
      <p:ext uri="{BB962C8B-B14F-4D97-AF65-F5344CB8AC3E}">
        <p14:creationId xmlns:p14="http://schemas.microsoft.com/office/powerpoint/2010/main" val="1453582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3" name="Google Shape;303;p23"/>
          <p:cNvPicPr preferRelativeResize="0"/>
          <p:nvPr/>
        </p:nvPicPr>
        <p:blipFill rotWithShape="1">
          <a:blip r:embed="rId3">
            <a:alphaModFix/>
          </a:blip>
          <a:srcRect/>
          <a:stretch/>
        </p:blipFill>
        <p:spPr>
          <a:xfrm>
            <a:off x="754743" y="177799"/>
            <a:ext cx="11434082" cy="6368143"/>
          </a:xfrm>
          <a:prstGeom prst="rect">
            <a:avLst/>
          </a:prstGeom>
          <a:noFill/>
          <a:ln>
            <a:noFill/>
          </a:ln>
        </p:spPr>
      </p:pic>
      <p:sp>
        <p:nvSpPr>
          <p:cNvPr id="302" name="Google Shape;302;p23"/>
          <p:cNvSpPr txBox="1">
            <a:spLocks noGrp="1"/>
          </p:cNvSpPr>
          <p:nvPr>
            <p:ph type="title"/>
          </p:nvPr>
        </p:nvSpPr>
        <p:spPr>
          <a:xfrm>
            <a:off x="548408" y="-193261"/>
            <a:ext cx="5286335"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endParaRPr lang="en-US"/>
          </a:p>
        </p:txBody>
      </p:sp>
    </p:spTree>
    <p:extLst>
      <p:ext uri="{BB962C8B-B14F-4D97-AF65-F5344CB8AC3E}">
        <p14:creationId xmlns:p14="http://schemas.microsoft.com/office/powerpoint/2010/main" val="39236089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393">
          <a:extLst>
            <a:ext uri="{FF2B5EF4-FFF2-40B4-BE49-F238E27FC236}">
              <a16:creationId xmlns:a16="http://schemas.microsoft.com/office/drawing/2014/main" id="{57F5184D-A97A-0B94-1E16-536EC3348C1A}"/>
            </a:ext>
          </a:extLst>
        </p:cNvPr>
        <p:cNvGrpSpPr/>
        <p:nvPr/>
      </p:nvGrpSpPr>
      <p:grpSpPr>
        <a:xfrm>
          <a:off x="0" y="0"/>
          <a:ext cx="0" cy="0"/>
          <a:chOff x="0" y="0"/>
          <a:chExt cx="0" cy="0"/>
        </a:xfrm>
      </p:grpSpPr>
      <p:sp>
        <p:nvSpPr>
          <p:cNvPr id="394" name="Google Shape;394;p34">
            <a:extLst>
              <a:ext uri="{FF2B5EF4-FFF2-40B4-BE49-F238E27FC236}">
                <a16:creationId xmlns:a16="http://schemas.microsoft.com/office/drawing/2014/main" id="{14DA24C1-21AA-6C64-14ED-2A290CE2C73D}"/>
              </a:ext>
            </a:extLst>
          </p:cNvPr>
          <p:cNvSpPr txBox="1">
            <a:spLocks noGrp="1"/>
          </p:cNvSpPr>
          <p:nvPr>
            <p:ph type="title"/>
          </p:nvPr>
        </p:nvSpPr>
        <p:spPr>
          <a:xfrm>
            <a:off x="1980684" y="586193"/>
            <a:ext cx="8227457" cy="1396295"/>
          </a:xfrm>
          <a:prstGeom prst="rect">
            <a:avLst/>
          </a:prstGeom>
          <a:noFill/>
          <a:ln>
            <a:noFill/>
          </a:ln>
        </p:spPr>
        <p:txBody>
          <a:bodyPr spcFirstLastPara="1" vert="horz" wrap="square" lIns="91401" tIns="45688" rIns="91401" bIns="45688" rtlCol="0" anchor="ctr" anchorCtr="0">
            <a:noAutofit/>
          </a:bodyPr>
          <a:lstStyle/>
          <a:p>
            <a:pPr algn="ctr">
              <a:spcBef>
                <a:spcPts val="0"/>
              </a:spcBef>
              <a:buClr>
                <a:schemeClr val="dk1"/>
              </a:buClr>
              <a:buSzPts val="4400"/>
            </a:pPr>
            <a:r>
              <a:rPr lang="en-US" sz="5950"/>
              <a:t>Compression Points</a:t>
            </a:r>
            <a:br>
              <a:rPr lang="en-US" sz="5950"/>
            </a:br>
            <a:endParaRPr sz="5998"/>
          </a:p>
        </p:txBody>
      </p:sp>
      <p:sp>
        <p:nvSpPr>
          <p:cNvPr id="395" name="Google Shape;395;p34">
            <a:extLst>
              <a:ext uri="{FF2B5EF4-FFF2-40B4-BE49-F238E27FC236}">
                <a16:creationId xmlns:a16="http://schemas.microsoft.com/office/drawing/2014/main" id="{C2A6E1DB-7808-2877-903F-BCC1AA4AD4B9}"/>
              </a:ext>
            </a:extLst>
          </p:cNvPr>
          <p:cNvSpPr txBox="1">
            <a:spLocks noGrp="1"/>
          </p:cNvSpPr>
          <p:nvPr>
            <p:ph type="body" idx="1"/>
          </p:nvPr>
        </p:nvSpPr>
        <p:spPr>
          <a:xfrm>
            <a:off x="764600" y="2174602"/>
            <a:ext cx="10612136" cy="3069975"/>
          </a:xfrm>
          <a:prstGeom prst="rect">
            <a:avLst/>
          </a:prstGeom>
          <a:noFill/>
          <a:ln>
            <a:noFill/>
          </a:ln>
        </p:spPr>
        <p:txBody>
          <a:bodyPr spcFirstLastPara="1" vert="horz" wrap="square" lIns="91401" tIns="45688" rIns="91401" bIns="45688" rtlCol="0" anchor="t" anchorCtr="0">
            <a:noAutofit/>
          </a:bodyPr>
          <a:lstStyle/>
          <a:p>
            <a:pPr marL="0" indent="0">
              <a:spcBef>
                <a:spcPts val="1200"/>
              </a:spcBef>
              <a:buNone/>
            </a:pPr>
            <a:r>
              <a:rPr lang="en-US" sz="3600">
                <a:solidFill>
                  <a:srgbClr val="000000"/>
                </a:solidFill>
              </a:rPr>
              <a:t>Has anyone in their home campaigns helped a workplace action, and realized there were no clear next steps? </a:t>
            </a:r>
            <a:endParaRPr lang="en-US" sz="3600">
              <a:solidFill>
                <a:srgbClr val="465562"/>
              </a:solidFill>
            </a:endParaRPr>
          </a:p>
          <a:p>
            <a:pPr marL="0" indent="0">
              <a:spcBef>
                <a:spcPts val="1200"/>
              </a:spcBef>
              <a:buNone/>
            </a:pPr>
            <a:r>
              <a:rPr lang="en-US" sz="3600">
                <a:solidFill>
                  <a:srgbClr val="000000"/>
                </a:solidFill>
              </a:rPr>
              <a:t>Or the action halted the momentum of the campaign?</a:t>
            </a:r>
            <a:endParaRPr lang="en-US" sz="3600"/>
          </a:p>
        </p:txBody>
      </p:sp>
    </p:spTree>
    <p:extLst>
      <p:ext uri="{BB962C8B-B14F-4D97-AF65-F5344CB8AC3E}">
        <p14:creationId xmlns:p14="http://schemas.microsoft.com/office/powerpoint/2010/main" val="2871000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34"/>
          <p:cNvSpPr txBox="1">
            <a:spLocks noGrp="1"/>
          </p:cNvSpPr>
          <p:nvPr>
            <p:ph type="title"/>
          </p:nvPr>
        </p:nvSpPr>
        <p:spPr>
          <a:xfrm>
            <a:off x="1980684" y="339451"/>
            <a:ext cx="8227457" cy="786695"/>
          </a:xfrm>
          <a:prstGeom prst="rect">
            <a:avLst/>
          </a:prstGeom>
          <a:noFill/>
          <a:ln>
            <a:noFill/>
          </a:ln>
        </p:spPr>
        <p:txBody>
          <a:bodyPr spcFirstLastPara="1" vert="horz" wrap="square" lIns="91401" tIns="45688" rIns="91401" bIns="45688" rtlCol="0" anchor="ctr" anchorCtr="0">
            <a:noAutofit/>
          </a:bodyPr>
          <a:lstStyle/>
          <a:p>
            <a:pPr algn="ctr">
              <a:spcBef>
                <a:spcPts val="0"/>
              </a:spcBef>
              <a:buClr>
                <a:schemeClr val="dk1"/>
              </a:buClr>
              <a:buSzPts val="4400"/>
            </a:pPr>
            <a:r>
              <a:rPr lang="en-US" sz="5998"/>
              <a:t>Compression Points</a:t>
            </a:r>
            <a:endParaRPr sz="5998"/>
          </a:p>
        </p:txBody>
      </p:sp>
      <p:sp>
        <p:nvSpPr>
          <p:cNvPr id="395" name="Google Shape;395;p34"/>
          <p:cNvSpPr txBox="1">
            <a:spLocks noGrp="1"/>
          </p:cNvSpPr>
          <p:nvPr>
            <p:ph type="body" idx="1"/>
          </p:nvPr>
        </p:nvSpPr>
        <p:spPr>
          <a:xfrm>
            <a:off x="764600" y="1470660"/>
            <a:ext cx="10612136" cy="3773917"/>
          </a:xfrm>
          <a:prstGeom prst="rect">
            <a:avLst/>
          </a:prstGeom>
          <a:noFill/>
          <a:ln>
            <a:noFill/>
          </a:ln>
        </p:spPr>
        <p:txBody>
          <a:bodyPr spcFirstLastPara="1" vert="horz" wrap="square" lIns="91401" tIns="45688" rIns="91401" bIns="45688" rtlCol="0" anchor="t" anchorCtr="0">
            <a:noAutofit/>
          </a:bodyPr>
          <a:lstStyle/>
          <a:p>
            <a:pPr marL="0" indent="0">
              <a:spcBef>
                <a:spcPts val="1200"/>
              </a:spcBef>
              <a:buClr>
                <a:schemeClr val="dk1"/>
              </a:buClr>
              <a:buSzPts val="1100"/>
              <a:buNone/>
            </a:pPr>
            <a:r>
              <a:rPr lang="en-US" sz="3799">
                <a:solidFill>
                  <a:srgbClr val="1CADE4"/>
                </a:solidFill>
              </a:rPr>
              <a:t> </a:t>
            </a:r>
            <a:r>
              <a:rPr lang="en-US" sz="3799">
                <a:solidFill>
                  <a:srgbClr val="404040"/>
                </a:solidFill>
              </a:rPr>
              <a:t>Points on the calendar where you celebrate short term wins or escalate your tactics.</a:t>
            </a:r>
            <a:endParaRPr sz="3799">
              <a:solidFill>
                <a:srgbClr val="404040"/>
              </a:solidFill>
            </a:endParaRPr>
          </a:p>
          <a:p>
            <a:pPr marL="0" indent="0">
              <a:spcBef>
                <a:spcPts val="1200"/>
              </a:spcBef>
              <a:buClr>
                <a:schemeClr val="dk1"/>
              </a:buClr>
              <a:buSzPts val="1100"/>
              <a:buNone/>
            </a:pPr>
            <a:r>
              <a:rPr lang="en-US" sz="2799">
                <a:solidFill>
                  <a:srgbClr val="1CADE4"/>
                </a:solidFill>
              </a:rPr>
              <a:t> </a:t>
            </a:r>
            <a:endParaRPr sz="2799">
              <a:solidFill>
                <a:srgbClr val="1CADE4"/>
              </a:solidFill>
            </a:endParaRPr>
          </a:p>
          <a:p>
            <a:pPr marL="457063" indent="0">
              <a:spcBef>
                <a:spcPts val="200"/>
              </a:spcBef>
              <a:buClr>
                <a:schemeClr val="dk1"/>
              </a:buClr>
              <a:buSzPts val="1100"/>
              <a:buNone/>
            </a:pPr>
            <a:r>
              <a:rPr lang="en-US" sz="3799">
                <a:solidFill>
                  <a:srgbClr val="1CADE4"/>
                </a:solidFill>
              </a:rPr>
              <a:t>◦</a:t>
            </a:r>
            <a:r>
              <a:rPr lang="en-US" sz="3799">
                <a:solidFill>
                  <a:srgbClr val="404040"/>
                </a:solidFill>
              </a:rPr>
              <a:t>Naturally occurring deadlines- </a:t>
            </a:r>
            <a:r>
              <a:rPr lang="en-US" sz="3199" i="1">
                <a:solidFill>
                  <a:srgbClr val="404040"/>
                </a:solidFill>
              </a:rPr>
              <a:t>Breaks, Board Meetings</a:t>
            </a:r>
            <a:endParaRPr sz="3199" i="1">
              <a:solidFill>
                <a:srgbClr val="404040"/>
              </a:solidFill>
            </a:endParaRPr>
          </a:p>
          <a:p>
            <a:pPr marL="457063" indent="0">
              <a:spcBef>
                <a:spcPts val="400"/>
              </a:spcBef>
              <a:buClr>
                <a:schemeClr val="dk1"/>
              </a:buClr>
              <a:buSzPts val="1100"/>
              <a:buNone/>
            </a:pPr>
            <a:r>
              <a:rPr lang="en-US" sz="3799">
                <a:solidFill>
                  <a:srgbClr val="1CADE4"/>
                </a:solidFill>
              </a:rPr>
              <a:t>◦</a:t>
            </a:r>
            <a:r>
              <a:rPr lang="en-US" sz="3799">
                <a:solidFill>
                  <a:srgbClr val="404040"/>
                </a:solidFill>
              </a:rPr>
              <a:t>Artificial deadlines-</a:t>
            </a:r>
            <a:r>
              <a:rPr lang="en-US" sz="3199" i="1">
                <a:solidFill>
                  <a:srgbClr val="404040"/>
                </a:solidFill>
              </a:rPr>
              <a:t>target has till day X to act</a:t>
            </a:r>
            <a:endParaRPr sz="3199" i="1">
              <a:solidFill>
                <a:srgbClr val="404040"/>
              </a:solidFill>
            </a:endParaRPr>
          </a:p>
          <a:p>
            <a:pPr marL="457063" indent="0">
              <a:spcBef>
                <a:spcPts val="400"/>
              </a:spcBef>
              <a:buClr>
                <a:schemeClr val="dk1"/>
              </a:buClr>
              <a:buSzPts val="1100"/>
              <a:buNone/>
            </a:pPr>
            <a:r>
              <a:rPr lang="en-US" sz="3799">
                <a:solidFill>
                  <a:srgbClr val="1CADE4"/>
                </a:solidFill>
              </a:rPr>
              <a:t>◦</a:t>
            </a:r>
            <a:r>
              <a:rPr lang="en-US" sz="3799">
                <a:solidFill>
                  <a:srgbClr val="404040"/>
                </a:solidFill>
              </a:rPr>
              <a:t>Help us build urgency and crisis</a:t>
            </a:r>
            <a:endParaRPr sz="2799"/>
          </a:p>
        </p:txBody>
      </p:sp>
    </p:spTree>
    <p:extLst>
      <p:ext uri="{BB962C8B-B14F-4D97-AF65-F5344CB8AC3E}">
        <p14:creationId xmlns:p14="http://schemas.microsoft.com/office/powerpoint/2010/main" val="24090683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35"/>
          <p:cNvPicPr preferRelativeResize="0"/>
          <p:nvPr/>
        </p:nvPicPr>
        <p:blipFill rotWithShape="1">
          <a:blip r:embed="rId3">
            <a:alphaModFix/>
          </a:blip>
          <a:srcRect/>
          <a:stretch/>
        </p:blipFill>
        <p:spPr>
          <a:xfrm>
            <a:off x="3691355" y="1787"/>
            <a:ext cx="8497470" cy="6856213"/>
          </a:xfrm>
          <a:prstGeom prst="rect">
            <a:avLst/>
          </a:prstGeom>
          <a:noFill/>
          <a:ln>
            <a:noFill/>
          </a:ln>
        </p:spPr>
      </p:pic>
      <p:sp>
        <p:nvSpPr>
          <p:cNvPr id="2" name="Title 1"/>
          <p:cNvSpPr>
            <a:spLocks noGrp="1"/>
          </p:cNvSpPr>
          <p:nvPr>
            <p:ph type="title"/>
          </p:nvPr>
        </p:nvSpPr>
        <p:spPr/>
        <p:txBody>
          <a:bodyPr/>
          <a:lstStyle/>
          <a:p>
            <a:endParaRPr lang="en-US"/>
          </a:p>
        </p:txBody>
      </p:sp>
      <p:sp>
        <p:nvSpPr>
          <p:cNvPr id="402" name="Google Shape;402;p35"/>
          <p:cNvSpPr txBox="1">
            <a:spLocks noGrp="1"/>
          </p:cNvSpPr>
          <p:nvPr>
            <p:ph idx="1"/>
          </p:nvPr>
        </p:nvSpPr>
        <p:spPr>
          <a:xfrm>
            <a:off x="780848" y="1417637"/>
            <a:ext cx="9260074" cy="4572000"/>
          </a:xfrm>
          <a:prstGeom prst="rect">
            <a:avLst/>
          </a:prstGeom>
          <a:noFill/>
          <a:ln>
            <a:noFill/>
          </a:ln>
        </p:spPr>
        <p:txBody>
          <a:bodyPr spcFirstLastPara="1" wrap="square" lIns="91401" tIns="45688" rIns="91401" bIns="45688" anchor="t" anchorCtr="0">
            <a:noAutofit/>
          </a:bodyPr>
          <a:lstStyle/>
          <a:p>
            <a:pPr marL="0" indent="0">
              <a:lnSpc>
                <a:spcPct val="100000"/>
              </a:lnSpc>
              <a:spcBef>
                <a:spcPts val="0"/>
              </a:spcBef>
              <a:spcAft>
                <a:spcPts val="200"/>
              </a:spcAft>
              <a:buClr>
                <a:srgbClr val="262626"/>
              </a:buClr>
              <a:buSzPts val="5400"/>
              <a:buNone/>
            </a:pPr>
            <a:r>
              <a:rPr lang="en-US" sz="5398">
                <a:solidFill>
                  <a:srgbClr val="262626"/>
                </a:solidFill>
                <a:latin typeface="Arial"/>
                <a:ea typeface="Arial"/>
                <a:cs typeface="Arial"/>
                <a:sym typeface="Arial"/>
              </a:rPr>
              <a:t>Why do you think tactics escalate gradually?</a:t>
            </a:r>
            <a:endParaRPr/>
          </a:p>
        </p:txBody>
      </p:sp>
    </p:spTree>
    <p:extLst>
      <p:ext uri="{BB962C8B-B14F-4D97-AF65-F5344CB8AC3E}">
        <p14:creationId xmlns:p14="http://schemas.microsoft.com/office/powerpoint/2010/main" val="2455835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8" name="Google Shape;408;p36"/>
          <p:cNvPicPr preferRelativeResize="0"/>
          <p:nvPr/>
        </p:nvPicPr>
        <p:blipFill rotWithShape="1">
          <a:blip r:embed="rId3">
            <a:alphaModFix/>
            <a:duotone>
              <a:schemeClr val="bg2">
                <a:shade val="45000"/>
                <a:satMod val="135000"/>
              </a:schemeClr>
              <a:prstClr val="white"/>
            </a:duotone>
            <a:extLst>
              <a:ext uri="{BEBA8EAE-BF5A-486C-A8C5-ECC9F3942E4B}">
                <a14:imgProps xmlns:a14="http://schemas.microsoft.com/office/drawing/2010/main">
                  <a14:imgLayer r:embed="rId4">
                    <a14:imgEffect>
                      <a14:brightnessContrast bright="20000" contrast="-40000"/>
                    </a14:imgEffect>
                  </a14:imgLayer>
                </a14:imgProps>
              </a:ext>
            </a:extLst>
          </a:blip>
          <a:srcRect/>
          <a:stretch/>
        </p:blipFill>
        <p:spPr>
          <a:xfrm>
            <a:off x="2723488" y="0"/>
            <a:ext cx="9465337" cy="7303272"/>
          </a:xfrm>
          <a:prstGeom prst="rect">
            <a:avLst/>
          </a:prstGeom>
          <a:noFill/>
          <a:ln>
            <a:noFill/>
          </a:ln>
        </p:spPr>
      </p:pic>
      <p:sp>
        <p:nvSpPr>
          <p:cNvPr id="2" name="Title 1"/>
          <p:cNvSpPr>
            <a:spLocks noGrp="1"/>
          </p:cNvSpPr>
          <p:nvPr>
            <p:ph type="title"/>
          </p:nvPr>
        </p:nvSpPr>
        <p:spPr/>
        <p:txBody>
          <a:bodyPr/>
          <a:lstStyle/>
          <a:p>
            <a:endParaRPr lang="en-US"/>
          </a:p>
        </p:txBody>
      </p:sp>
      <p:sp>
        <p:nvSpPr>
          <p:cNvPr id="409" name="Google Shape;409;p36"/>
          <p:cNvSpPr txBox="1">
            <a:spLocks noGrp="1"/>
          </p:cNvSpPr>
          <p:nvPr>
            <p:ph idx="1"/>
          </p:nvPr>
        </p:nvSpPr>
        <p:spPr>
          <a:xfrm>
            <a:off x="595085" y="1803400"/>
            <a:ext cx="9231087" cy="4572000"/>
          </a:xfrm>
          <a:prstGeom prst="rect">
            <a:avLst/>
          </a:prstGeom>
          <a:noFill/>
          <a:ln>
            <a:noFill/>
          </a:ln>
        </p:spPr>
        <p:txBody>
          <a:bodyPr spcFirstLastPara="1" wrap="square" lIns="91401" tIns="45688" rIns="91401" bIns="45688" anchor="t" anchorCtr="0">
            <a:noAutofit/>
          </a:bodyPr>
          <a:lstStyle/>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Less escalated actions prepare our people for more escalated actions</a:t>
            </a: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Gives us information about our readiness for the next step and how much pressure your target is able to sustain</a:t>
            </a:r>
            <a:endParaRPr sz="2599">
              <a:solidFill>
                <a:schemeClr val="dk1"/>
              </a:solidFill>
              <a:latin typeface="Arial"/>
              <a:ea typeface="Arial"/>
              <a:cs typeface="Arial"/>
              <a:sym typeface="Arial"/>
            </a:endParaRP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 the target the opportunity to do the right thing before things escalate</a:t>
            </a:r>
            <a:endParaRPr sz="2599">
              <a:solidFill>
                <a:schemeClr val="dk1"/>
              </a:solidFill>
              <a:latin typeface="Arial"/>
              <a:ea typeface="Arial"/>
              <a:cs typeface="Arial"/>
              <a:sym typeface="Arial"/>
            </a:endParaRPr>
          </a:p>
          <a:p>
            <a:pPr indent="-457063">
              <a:lnSpc>
                <a:spcPct val="100000"/>
              </a:lnSpc>
              <a:spcBef>
                <a:spcPts val="0"/>
              </a:spcBef>
              <a:spcAft>
                <a:spcPts val="200"/>
              </a:spcAft>
              <a:buClr>
                <a:schemeClr val="dk1"/>
              </a:buClr>
              <a:buSzPts val="3600"/>
              <a:buChar char="-"/>
            </a:pPr>
            <a:r>
              <a:rPr lang="en-US" sz="2599">
                <a:solidFill>
                  <a:schemeClr val="dk1"/>
                </a:solidFill>
                <a:latin typeface="Arial"/>
                <a:ea typeface="Arial"/>
                <a:cs typeface="Arial"/>
                <a:sym typeface="Arial"/>
              </a:rPr>
              <a:t>The threat of escalation can be as powerful as actual escalation</a:t>
            </a:r>
            <a:endParaRPr sz="5798">
              <a:solidFill>
                <a:srgbClr val="262626"/>
              </a:solidFill>
              <a:latin typeface="Arial"/>
              <a:ea typeface="Arial"/>
              <a:cs typeface="Arial"/>
              <a:sym typeface="Arial"/>
            </a:endParaRPr>
          </a:p>
        </p:txBody>
      </p:sp>
    </p:spTree>
    <p:extLst>
      <p:ext uri="{BB962C8B-B14F-4D97-AF65-F5344CB8AC3E}">
        <p14:creationId xmlns:p14="http://schemas.microsoft.com/office/powerpoint/2010/main" val="14562594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912F7-A7BB-3875-41C6-03161B5219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AE345-D10A-2517-FFAA-2A8F4895D574}"/>
              </a:ext>
            </a:extLst>
          </p:cNvPr>
          <p:cNvSpPr>
            <a:spLocks noGrp="1"/>
          </p:cNvSpPr>
          <p:nvPr>
            <p:ph type="title"/>
          </p:nvPr>
        </p:nvSpPr>
        <p:spPr>
          <a:xfrm>
            <a:off x="637954" y="177801"/>
            <a:ext cx="10738284" cy="927986"/>
          </a:xfrm>
        </p:spPr>
        <p:txBody>
          <a:bodyPr/>
          <a:lstStyle/>
          <a:p>
            <a:r>
              <a:rPr lang="en-US" b="1"/>
              <a:t>TEAM WORK – Escalation of Tactics pg. 14</a:t>
            </a:r>
          </a:p>
        </p:txBody>
      </p:sp>
      <p:sp>
        <p:nvSpPr>
          <p:cNvPr id="3" name="Content Placeholder 2">
            <a:extLst>
              <a:ext uri="{FF2B5EF4-FFF2-40B4-BE49-F238E27FC236}">
                <a16:creationId xmlns:a16="http://schemas.microsoft.com/office/drawing/2014/main" id="{D70CE143-0642-45EE-AB45-8FFB6A96D175}"/>
              </a:ext>
            </a:extLst>
          </p:cNvPr>
          <p:cNvSpPr>
            <a:spLocks noGrp="1"/>
          </p:cNvSpPr>
          <p:nvPr>
            <p:ph idx="1"/>
          </p:nvPr>
        </p:nvSpPr>
        <p:spPr>
          <a:xfrm>
            <a:off x="850606" y="1403499"/>
            <a:ext cx="10525632" cy="4768702"/>
          </a:xfrm>
        </p:spPr>
        <p:txBody>
          <a:bodyPr vert="horz" lIns="91440" tIns="45720" rIns="91440" bIns="45720" rtlCol="0" anchor="t">
            <a:normAutofit/>
          </a:bodyPr>
          <a:lstStyle/>
          <a:p>
            <a:pPr marL="0" indent="0">
              <a:buNone/>
            </a:pPr>
            <a:r>
              <a:rPr lang="en-US" sz="4000"/>
              <a:t>Return to the tactics chart you just made</a:t>
            </a:r>
          </a:p>
          <a:p>
            <a:pPr marL="0" indent="0">
              <a:buNone/>
            </a:pPr>
            <a:r>
              <a:rPr lang="en-US" sz="4000"/>
              <a:t>Arrange them in an order that has the least visible, least risky tactic to highest visibility highest risk</a:t>
            </a:r>
          </a:p>
        </p:txBody>
      </p:sp>
      <p:pic>
        <p:nvPicPr>
          <p:cNvPr id="4" name="Google Shape;303;p23">
            <a:extLst>
              <a:ext uri="{FF2B5EF4-FFF2-40B4-BE49-F238E27FC236}">
                <a16:creationId xmlns:a16="http://schemas.microsoft.com/office/drawing/2014/main" id="{9E61904D-EB7C-139E-3377-81D61EE5417E}"/>
              </a:ext>
            </a:extLst>
          </p:cNvPr>
          <p:cNvPicPr preferRelativeResize="0"/>
          <p:nvPr/>
        </p:nvPicPr>
        <p:blipFill rotWithShape="1">
          <a:blip r:embed="rId2">
            <a:alphaModFix/>
          </a:blip>
          <a:srcRect/>
          <a:stretch/>
        </p:blipFill>
        <p:spPr>
          <a:xfrm>
            <a:off x="7719238" y="3976576"/>
            <a:ext cx="4469587" cy="2195625"/>
          </a:xfrm>
          <a:prstGeom prst="rect">
            <a:avLst/>
          </a:prstGeom>
          <a:noFill/>
          <a:ln>
            <a:noFill/>
          </a:ln>
        </p:spPr>
      </p:pic>
    </p:spTree>
    <p:extLst>
      <p:ext uri="{BB962C8B-B14F-4D97-AF65-F5344CB8AC3E}">
        <p14:creationId xmlns:p14="http://schemas.microsoft.com/office/powerpoint/2010/main" val="37476093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r>
              <a:rPr lang="en-US"/>
              <a:t>An escalating campaign is held together by a set of values and shared commitment to a demand. </a:t>
            </a:r>
          </a:p>
          <a:p>
            <a:r>
              <a:rPr lang="en-US"/>
              <a:t>Escalating tactics are how we develop leaders, identify new leaders, move more people into our base.  </a:t>
            </a:r>
          </a:p>
          <a:p>
            <a:r>
              <a:rPr lang="en-US"/>
              <a:t>If we are organizing, we are always climbing campaign mountain</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6481079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og Meaning, Symbolism &amp; the Dog Spirit Animal | UniGuide"/>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0" y="-1278425"/>
            <a:ext cx="12546419" cy="83490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7954" y="1823668"/>
            <a:ext cx="4881701" cy="1917082"/>
          </a:xfrm>
        </p:spPr>
        <p:txBody>
          <a:bodyPr>
            <a:normAutofit/>
          </a:bodyPr>
          <a:lstStyle/>
          <a:p>
            <a:r>
              <a:rPr lang="en-US"/>
              <a:t>What will you take with you into your future work? </a:t>
            </a:r>
          </a:p>
        </p:txBody>
      </p:sp>
      <p:sp>
        <p:nvSpPr>
          <p:cNvPr id="4" name="Title 1"/>
          <p:cNvSpPr txBox="1">
            <a:spLocks/>
          </p:cNvSpPr>
          <p:nvPr/>
        </p:nvSpPr>
        <p:spPr>
          <a:xfrm>
            <a:off x="637954" y="177801"/>
            <a:ext cx="10738284" cy="9279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b="1"/>
              <a:t>Closing our time together…</a:t>
            </a:r>
          </a:p>
        </p:txBody>
      </p:sp>
    </p:spTree>
    <p:extLst>
      <p:ext uri="{BB962C8B-B14F-4D97-AF65-F5344CB8AC3E}">
        <p14:creationId xmlns:p14="http://schemas.microsoft.com/office/powerpoint/2010/main" val="4307876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5B387-840C-DF1A-A4E0-5CECF8118E6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B3EFB3-10BE-B23B-92DD-3CA67CFB809E}"/>
              </a:ext>
            </a:extLst>
          </p:cNvPr>
          <p:cNvPicPr>
            <a:picLocks noChangeAspect="1"/>
          </p:cNvPicPr>
          <p:nvPr/>
        </p:nvPicPr>
        <p:blipFill rotWithShape="1">
          <a:blip r:embed="rId3"/>
          <a:srcRect l="4667" t="2605" r="3245" b="1456"/>
          <a:stretch/>
        </p:blipFill>
        <p:spPr>
          <a:xfrm>
            <a:off x="-1" y="893"/>
            <a:ext cx="12188826" cy="6945529"/>
          </a:xfrm>
          <a:prstGeom prst="rect">
            <a:avLst/>
          </a:prstGeom>
        </p:spPr>
      </p:pic>
      <p:sp>
        <p:nvSpPr>
          <p:cNvPr id="2" name="Title 1">
            <a:extLst>
              <a:ext uri="{FF2B5EF4-FFF2-40B4-BE49-F238E27FC236}">
                <a16:creationId xmlns:a16="http://schemas.microsoft.com/office/drawing/2014/main" id="{4FE5A063-86D8-E046-4D3D-EFF04323CE89}"/>
              </a:ext>
            </a:extLst>
          </p:cNvPr>
          <p:cNvSpPr>
            <a:spLocks noGrp="1"/>
          </p:cNvSpPr>
          <p:nvPr>
            <p:ph type="title"/>
          </p:nvPr>
        </p:nvSpPr>
        <p:spPr>
          <a:xfrm>
            <a:off x="686725" y="196698"/>
            <a:ext cx="10815373" cy="1325218"/>
          </a:xfrm>
        </p:spPr>
        <p:txBody>
          <a:bodyPr>
            <a:normAutofit/>
          </a:bodyPr>
          <a:lstStyle/>
          <a:p>
            <a:pPr algn="ctr">
              <a:tabLst>
                <a:tab pos="1394994" algn="l"/>
              </a:tabLst>
            </a:pPr>
            <a:r>
              <a:rPr lang="en-US" sz="5798" b="1">
                <a:solidFill>
                  <a:srgbClr val="FFC000"/>
                </a:solidFill>
                <a:latin typeface="Helvetica"/>
                <a:cs typeface="Helvetica"/>
              </a:rPr>
              <a:t>The NEA Campaign Lab</a:t>
            </a:r>
            <a:endParaRPr lang="en-US" sz="5798" b="1">
              <a:solidFill>
                <a:srgbClr val="FFC000"/>
              </a:solidFill>
              <a:latin typeface="Helvetica" panose="020B0604020202020204" pitchFamily="34" charset="0"/>
              <a:cs typeface="Helvetica" panose="020B0604020202020204" pitchFamily="34" charset="0"/>
            </a:endParaRPr>
          </a:p>
        </p:txBody>
      </p:sp>
      <p:pic>
        <p:nvPicPr>
          <p:cNvPr id="5" name="Content Placeholder 4" descr="A blue and white poster with white text&#10;&#10;Description automatically generated">
            <a:extLst>
              <a:ext uri="{FF2B5EF4-FFF2-40B4-BE49-F238E27FC236}">
                <a16:creationId xmlns:a16="http://schemas.microsoft.com/office/drawing/2014/main" id="{4201A3B5-5DC0-9E38-B1C7-EF9A0CB080A3}"/>
              </a:ext>
            </a:extLst>
          </p:cNvPr>
          <p:cNvPicPr>
            <a:picLocks noGrp="1" noChangeAspect="1"/>
          </p:cNvPicPr>
          <p:nvPr>
            <p:ph idx="1"/>
          </p:nvPr>
        </p:nvPicPr>
        <p:blipFill>
          <a:blip r:embed="rId4"/>
          <a:stretch>
            <a:fillRect/>
          </a:stretch>
        </p:blipFill>
        <p:spPr>
          <a:xfrm>
            <a:off x="931876" y="1558380"/>
            <a:ext cx="7991782" cy="4688969"/>
          </a:xfrm>
        </p:spPr>
      </p:pic>
      <p:pic>
        <p:nvPicPr>
          <p:cNvPr id="6" name="Picture 5" descr="Logo, company name&#10;&#10;Description automatically generated">
            <a:extLst>
              <a:ext uri="{FF2B5EF4-FFF2-40B4-BE49-F238E27FC236}">
                <a16:creationId xmlns:a16="http://schemas.microsoft.com/office/drawing/2014/main" id="{6469757D-AD75-675C-6134-BBAF243DAC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74" y="6255901"/>
            <a:ext cx="470047" cy="523588"/>
          </a:xfrm>
          <a:prstGeom prst="rect">
            <a:avLst/>
          </a:prstGeom>
        </p:spPr>
      </p:pic>
      <p:pic>
        <p:nvPicPr>
          <p:cNvPr id="8" name="Picture 7">
            <a:extLst>
              <a:ext uri="{FF2B5EF4-FFF2-40B4-BE49-F238E27FC236}">
                <a16:creationId xmlns:a16="http://schemas.microsoft.com/office/drawing/2014/main" id="{06EBC786-4FAA-8321-5C22-C079E3B10209}"/>
              </a:ext>
            </a:extLst>
          </p:cNvPr>
          <p:cNvPicPr>
            <a:picLocks noChangeAspect="1"/>
          </p:cNvPicPr>
          <p:nvPr/>
        </p:nvPicPr>
        <p:blipFill>
          <a:blip r:embed="rId6"/>
          <a:stretch>
            <a:fillRect/>
          </a:stretch>
        </p:blipFill>
        <p:spPr>
          <a:xfrm>
            <a:off x="9247697" y="2683276"/>
            <a:ext cx="2333893" cy="2256465"/>
          </a:xfrm>
          <a:prstGeom prst="rect">
            <a:avLst/>
          </a:prstGeom>
        </p:spPr>
      </p:pic>
    </p:spTree>
    <p:extLst>
      <p:ext uri="{BB962C8B-B14F-4D97-AF65-F5344CB8AC3E}">
        <p14:creationId xmlns:p14="http://schemas.microsoft.com/office/powerpoint/2010/main" val="341565263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F40C2-0106-64BD-7FF7-FC08101872B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96AA7F-BE3F-D205-007B-86C47AE99787}"/>
              </a:ext>
            </a:extLst>
          </p:cNvPr>
          <p:cNvSpPr>
            <a:spLocks noGrp="1"/>
          </p:cNvSpPr>
          <p:nvPr>
            <p:ph type="body" sz="quarter" idx="10"/>
          </p:nvPr>
        </p:nvSpPr>
        <p:spPr>
          <a:xfrm>
            <a:off x="1325755" y="490056"/>
            <a:ext cx="9346213" cy="5387957"/>
          </a:xfrm>
        </p:spPr>
        <p:txBody>
          <a:bodyPr vert="horz" lIns="91440" tIns="45720" rIns="91440" bIns="45720" rtlCol="0" anchor="b">
            <a:noAutofit/>
          </a:bodyPr>
          <a:lstStyle/>
          <a:p>
            <a:pPr marL="246380" indent="-246380"/>
            <a:r>
              <a:rPr lang="en-US" sz="9600">
                <a:latin typeface="Tahoma"/>
                <a:ea typeface="Tahoma"/>
                <a:cs typeface="Tahoma"/>
              </a:rPr>
              <a:t>WHEW... WHAT A HUGE 2 DAYS! </a:t>
            </a:r>
          </a:p>
          <a:p>
            <a:pPr marL="246380" indent="-246380"/>
            <a:r>
              <a:rPr lang="en-US" sz="9600">
                <a:latin typeface="Tahoma"/>
                <a:ea typeface="Tahoma"/>
                <a:cs typeface="Tahoma"/>
              </a:rPr>
              <a:t>DEEP BREATH!</a:t>
            </a:r>
            <a:endParaRPr lang="en-US" sz="9600"/>
          </a:p>
        </p:txBody>
      </p:sp>
    </p:spTree>
    <p:extLst>
      <p:ext uri="{BB962C8B-B14F-4D97-AF65-F5344CB8AC3E}">
        <p14:creationId xmlns:p14="http://schemas.microsoft.com/office/powerpoint/2010/main" val="8271681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A2FFE-6A45-0DDD-CF2A-0D22F43C049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2C800AB-2E39-5EEA-DC23-60B275141EEC}"/>
              </a:ext>
            </a:extLst>
          </p:cNvPr>
          <p:cNvSpPr>
            <a:spLocks noGrp="1"/>
          </p:cNvSpPr>
          <p:nvPr>
            <p:ph type="body" sz="quarter" idx="10"/>
          </p:nvPr>
        </p:nvSpPr>
        <p:spPr>
          <a:xfrm>
            <a:off x="1528240" y="84980"/>
            <a:ext cx="9346213" cy="830472"/>
          </a:xfrm>
        </p:spPr>
        <p:txBody>
          <a:bodyPr/>
          <a:lstStyle/>
          <a:p>
            <a:r>
              <a:rPr lang="en-US" sz="5398"/>
              <a:t>What We Need You to Do!</a:t>
            </a:r>
          </a:p>
        </p:txBody>
      </p:sp>
      <p:sp>
        <p:nvSpPr>
          <p:cNvPr id="4" name="TextBox 3">
            <a:extLst>
              <a:ext uri="{FF2B5EF4-FFF2-40B4-BE49-F238E27FC236}">
                <a16:creationId xmlns:a16="http://schemas.microsoft.com/office/drawing/2014/main" id="{DAF38BDF-2E2A-8EE8-7874-340E44FFE704}"/>
              </a:ext>
            </a:extLst>
          </p:cNvPr>
          <p:cNvSpPr txBox="1"/>
          <p:nvPr/>
        </p:nvSpPr>
        <p:spPr>
          <a:xfrm>
            <a:off x="1342832" y="949663"/>
            <a:ext cx="9136167" cy="5907258"/>
          </a:xfrm>
          <a:prstGeom prst="rect">
            <a:avLst/>
          </a:prstGeom>
          <a:noFill/>
        </p:spPr>
        <p:txBody>
          <a:bodyPr wrap="square" lIns="91440" tIns="45720" rIns="91440" bIns="45720" rtlCol="0" anchor="t">
            <a:spAutoFit/>
          </a:bodyPr>
          <a:lstStyle/>
          <a:p>
            <a:pPr marL="456565" indent="-456565" algn="ctr">
              <a:buFont typeface="Arial" panose="020B0604020202020204" pitchFamily="34" charset="0"/>
              <a:buChar char="•"/>
            </a:pPr>
            <a:r>
              <a:rPr lang="en-US" sz="2399" b="1">
                <a:solidFill>
                  <a:schemeClr val="tx2">
                    <a:lumMod val="75000"/>
                    <a:lumOff val="25000"/>
                  </a:schemeClr>
                </a:solidFill>
              </a:rPr>
              <a:t>Thank your State President &amp; Executive Director for sending you.</a:t>
            </a:r>
            <a:endParaRPr lang="en-US"/>
          </a:p>
          <a:p>
            <a:pPr marL="456565" indent="-456565" algn="ctr">
              <a:buFont typeface="Arial" panose="020B0604020202020204" pitchFamily="34" charset="0"/>
              <a:buChar char="•"/>
            </a:pPr>
            <a:endParaRPr lang="en-US" sz="2399" b="1">
              <a:solidFill>
                <a:schemeClr val="tx2">
                  <a:lumMod val="75000"/>
                  <a:lumOff val="25000"/>
                </a:schemeClr>
              </a:solidFill>
            </a:endParaRPr>
          </a:p>
          <a:p>
            <a:pPr marL="456565" indent="-456565" algn="ctr">
              <a:buFont typeface="Arial" panose="020B0604020202020204" pitchFamily="34" charset="0"/>
              <a:buChar char="•"/>
            </a:pPr>
            <a:r>
              <a:rPr lang="en-US" sz="2399" b="1">
                <a:solidFill>
                  <a:schemeClr val="tx2">
                    <a:lumMod val="75000"/>
                    <a:lumOff val="25000"/>
                  </a:schemeClr>
                </a:solidFill>
              </a:rPr>
              <a:t>Share with your state and local leaders what you experienced.</a:t>
            </a:r>
          </a:p>
          <a:p>
            <a:pPr marL="456565" indent="-456565" algn="ctr">
              <a:buFont typeface="Arial" panose="020B0604020202020204" pitchFamily="34" charset="0"/>
              <a:buChar char="•"/>
            </a:pPr>
            <a:endParaRPr lang="en-US" sz="2399">
              <a:solidFill>
                <a:schemeClr val="tx2">
                  <a:lumMod val="75000"/>
                  <a:lumOff val="25000"/>
                </a:schemeClr>
              </a:solidFill>
            </a:endParaRPr>
          </a:p>
          <a:p>
            <a:pPr marL="456565" indent="-456565" algn="ctr">
              <a:buFont typeface="Arial" panose="020B0604020202020204" pitchFamily="34" charset="0"/>
              <a:buChar char="•"/>
            </a:pPr>
            <a:r>
              <a:rPr lang="en-US" sz="2399" b="1">
                <a:solidFill>
                  <a:schemeClr val="tx2">
                    <a:lumMod val="75000"/>
                    <a:lumOff val="25000"/>
                  </a:schemeClr>
                </a:solidFill>
              </a:rPr>
              <a:t>Join the Campaign Lab!</a:t>
            </a:r>
          </a:p>
          <a:p>
            <a:pPr marL="456565" indent="-456565" algn="ctr">
              <a:buFont typeface="Arial" panose="020B0604020202020204" pitchFamily="34" charset="0"/>
              <a:buChar char="•"/>
            </a:pPr>
            <a:endParaRPr lang="en-US" sz="2399" b="1">
              <a:solidFill>
                <a:schemeClr val="tx2">
                  <a:lumMod val="75000"/>
                  <a:lumOff val="25000"/>
                </a:schemeClr>
              </a:solidFill>
            </a:endParaRPr>
          </a:p>
          <a:p>
            <a:pPr marL="456565" indent="-456565" algn="ctr">
              <a:buFont typeface="Arial" panose="020B0604020202020204" pitchFamily="34" charset="0"/>
              <a:buChar char="•"/>
            </a:pPr>
            <a:r>
              <a:rPr lang="en-US" sz="2399" b="1">
                <a:solidFill>
                  <a:schemeClr val="tx2">
                    <a:lumMod val="75000"/>
                    <a:lumOff val="25000"/>
                  </a:schemeClr>
                </a:solidFill>
              </a:rPr>
              <a:t>Keep in touch! Let us know what you are doing to advance LGBTQ+ justice.</a:t>
            </a:r>
          </a:p>
          <a:p>
            <a:pPr marL="456565" indent="-456565" algn="ctr">
              <a:buFont typeface="Arial" panose="020B0604020202020204" pitchFamily="34" charset="0"/>
              <a:buChar char="•"/>
            </a:pPr>
            <a:endParaRPr lang="en-US" sz="2399">
              <a:solidFill>
                <a:schemeClr val="tx2">
                  <a:lumMod val="75000"/>
                  <a:lumOff val="25000"/>
                </a:schemeClr>
              </a:solidFill>
            </a:endParaRPr>
          </a:p>
          <a:p>
            <a:pPr marL="456565" indent="-456565" algn="ctr">
              <a:buFont typeface="Arial" panose="020B0604020202020204" pitchFamily="34" charset="0"/>
              <a:buChar char="•"/>
            </a:pPr>
            <a:r>
              <a:rPr lang="en-US" sz="2399" b="1">
                <a:solidFill>
                  <a:schemeClr val="tx2">
                    <a:lumMod val="75000"/>
                    <a:lumOff val="25000"/>
                  </a:schemeClr>
                </a:solidFill>
              </a:rPr>
              <a:t>Educate and Empower others!</a:t>
            </a:r>
          </a:p>
          <a:p>
            <a:pPr marL="456565" indent="-456565" algn="ctr">
              <a:buFont typeface="Arial" panose="020B0604020202020204" pitchFamily="34" charset="0"/>
              <a:buChar char="•"/>
            </a:pPr>
            <a:endParaRPr lang="en-US" sz="2399"/>
          </a:p>
          <a:p>
            <a:pPr algn="ctr"/>
            <a:r>
              <a:rPr lang="en-US" sz="2350"/>
              <a:t>                 </a:t>
            </a:r>
            <a:r>
              <a:rPr lang="en-US" sz="2350" i="1"/>
              <a:t>Remember, what you learned here, leaves here!</a:t>
            </a:r>
          </a:p>
          <a:p>
            <a:pPr algn="ctr"/>
            <a:endParaRPr lang="en-US" sz="1799"/>
          </a:p>
        </p:txBody>
      </p:sp>
    </p:spTree>
    <p:extLst>
      <p:ext uri="{BB962C8B-B14F-4D97-AF65-F5344CB8AC3E}">
        <p14:creationId xmlns:p14="http://schemas.microsoft.com/office/powerpoint/2010/main" val="51319933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F6DA9-310E-9D01-36C0-0167DEE0232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233245F-848A-8B6C-42C9-4B045EF59511}"/>
              </a:ext>
            </a:extLst>
          </p:cNvPr>
          <p:cNvSpPr>
            <a:spLocks noGrp="1"/>
          </p:cNvSpPr>
          <p:nvPr>
            <p:ph type="body" sz="quarter" idx="10"/>
          </p:nvPr>
        </p:nvSpPr>
        <p:spPr>
          <a:xfrm>
            <a:off x="1788578" y="273051"/>
            <a:ext cx="8989258" cy="830472"/>
          </a:xfrm>
        </p:spPr>
        <p:txBody>
          <a:bodyPr>
            <a:normAutofit fontScale="85000" lnSpcReduction="10000"/>
          </a:bodyPr>
          <a:lstStyle/>
          <a:p>
            <a:pPr marL="246380" indent="-246380"/>
            <a:r>
              <a:rPr lang="en-US" sz="5350">
                <a:latin typeface="Tahoma"/>
                <a:ea typeface="Tahoma"/>
                <a:cs typeface="Tahoma"/>
              </a:rPr>
              <a:t>Thank You! Day 2 Evaluation</a:t>
            </a:r>
          </a:p>
        </p:txBody>
      </p:sp>
      <p:pic>
        <p:nvPicPr>
          <p:cNvPr id="5" name="Picture 4">
            <a:extLst>
              <a:ext uri="{FF2B5EF4-FFF2-40B4-BE49-F238E27FC236}">
                <a16:creationId xmlns:a16="http://schemas.microsoft.com/office/drawing/2014/main" id="{40C123E6-0555-F1A0-89C7-250061B2AB48}"/>
              </a:ext>
            </a:extLst>
          </p:cNvPr>
          <p:cNvPicPr>
            <a:picLocks noChangeAspect="1"/>
          </p:cNvPicPr>
          <p:nvPr/>
        </p:nvPicPr>
        <p:blipFill>
          <a:blip r:embed="rId2"/>
          <a:stretch>
            <a:fillRect/>
          </a:stretch>
        </p:blipFill>
        <p:spPr>
          <a:xfrm>
            <a:off x="3606693" y="1365782"/>
            <a:ext cx="4975438" cy="4975438"/>
          </a:xfrm>
          <a:prstGeom prst="rect">
            <a:avLst/>
          </a:prstGeom>
        </p:spPr>
      </p:pic>
    </p:spTree>
    <p:extLst>
      <p:ext uri="{BB962C8B-B14F-4D97-AF65-F5344CB8AC3E}">
        <p14:creationId xmlns:p14="http://schemas.microsoft.com/office/powerpoint/2010/main" val="4044910429"/>
      </p:ext>
    </p:extLst>
  </p:cSld>
  <p:clrMapOvr>
    <a:masterClrMapping/>
  </p:clrMapOvr>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E2C391-835D-4331-B68A-ACFEE377ABF8}">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79D4DE-E235-4E9A-B860-4E1B4A2972E6}">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C1734BB-D366-45BA-BFF0-B51D6487F9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116</Slides>
  <Notes>95</Notes>
  <HiddenSlides>0</HiddenSlides>
  <ScaleCrop>false</ScaleCrop>
  <HeadingPairs>
    <vt:vector size="4" baseType="variant">
      <vt:variant>
        <vt:lpstr>Theme</vt:lpstr>
      </vt:variant>
      <vt:variant>
        <vt:i4>1</vt:i4>
      </vt:variant>
      <vt:variant>
        <vt:lpstr>Slide Titles</vt:lpstr>
      </vt:variant>
      <vt:variant>
        <vt:i4>116</vt:i4>
      </vt:variant>
    </vt:vector>
  </HeadingPairs>
  <TitlesOfParts>
    <vt:vector size="117" baseType="lpstr">
      <vt:lpstr>Math 16x9</vt:lpstr>
      <vt:lpstr>PowerPoint Presentation</vt:lpstr>
      <vt:lpstr>PowerPoint Presentation</vt:lpstr>
      <vt:lpstr>PowerPoint Presentation</vt:lpstr>
      <vt:lpstr>Shout Out from Your Team  Barb Whitman, Utah Beth Barton, Illinois Grat Dalton, Michigan   </vt:lpstr>
      <vt:lpstr>Core Values</vt:lpstr>
      <vt:lpstr>Core Values</vt:lpstr>
      <vt:lpstr>Session OUtcomes</vt:lpstr>
      <vt:lpstr>Key Parts of an IssuE Campaign</vt:lpstr>
      <vt:lpstr>Key Practices of Campaign Planning</vt:lpstr>
      <vt:lpstr>Information and Application</vt:lpstr>
      <vt:lpstr>Online Learning Opportunities</vt:lpstr>
      <vt:lpstr>Highest Hopes</vt:lpstr>
      <vt:lpstr>If you had all the power you needed, what is the world you and your union would create? </vt:lpstr>
      <vt:lpstr>Three Theories of Change</vt:lpstr>
      <vt:lpstr>3 Theories of Change </vt:lpstr>
      <vt:lpstr>Team Talk  </vt:lpstr>
      <vt:lpstr>Team Talk  </vt:lpstr>
      <vt:lpstr>Team Talk  </vt:lpstr>
      <vt:lpstr>PowerPoint Presentation</vt:lpstr>
      <vt:lpstr>Leaders Across these Theories </vt:lpstr>
      <vt:lpstr>Leaders Across these Theories </vt:lpstr>
      <vt:lpstr>Leaders Across these Theories </vt:lpstr>
      <vt:lpstr>Leaders Across these Theories </vt:lpstr>
      <vt:lpstr>Leaders Across these Theories </vt:lpstr>
      <vt:lpstr>PowerPoint Presentation</vt:lpstr>
      <vt:lpstr>In each of these models, who holds the accountability and responsibility is different.    Remember, we build the most power when the members are accountable to one another and are responsible for the actions necessary to build that power.    If we (leaders) hold the responsibility and are the only ones held accountable, the members are not building power to address the issues that are important.</vt:lpstr>
      <vt:lpstr>The Organizing Basic Skills</vt:lpstr>
      <vt:lpstr>The Organizing Basic Methods</vt:lpstr>
      <vt:lpstr>Key Ideas</vt:lpstr>
      <vt:lpstr>Organizing, Power, and Campaigns</vt:lpstr>
      <vt:lpstr>Turn and talk</vt:lpstr>
      <vt:lpstr>What is organizing?</vt:lpstr>
      <vt:lpstr>Let's Hear From You </vt:lpstr>
      <vt:lpstr>BREAK</vt:lpstr>
      <vt:lpstr>PowerPoint Presentation</vt:lpstr>
      <vt:lpstr>Who is powerful?  What makes them powerful? </vt:lpstr>
      <vt:lpstr>DEFINING POWER</vt:lpstr>
      <vt:lpstr>UNDERSTANDING POWER</vt:lpstr>
      <vt:lpstr>TRUTHS  ABOUT BUILDING  POWER</vt:lpstr>
      <vt:lpstr>MEASURING OUR POWER</vt:lpstr>
      <vt:lpstr>What do you think a campaign is? </vt:lpstr>
      <vt:lpstr>From Marshall Ganz</vt:lpstr>
      <vt:lpstr>So how do we assess if an issue campaign has built our power?</vt:lpstr>
      <vt:lpstr>Strength AND Growth </vt:lpstr>
      <vt:lpstr>Key Ideas</vt:lpstr>
      <vt:lpstr>Building a Campaign</vt:lpstr>
      <vt:lpstr>PowerPoint Presentation</vt:lpstr>
      <vt:lpstr>Key Parts of an Issue Campaign </vt:lpstr>
      <vt:lpstr>How do you build a Campaign? </vt:lpstr>
      <vt:lpstr>Campaigns are Strategic</vt:lpstr>
      <vt:lpstr>Key Idea</vt:lpstr>
      <vt:lpstr>Problem and Issue</vt:lpstr>
      <vt:lpstr>PROBLEM vs. ISSUE</vt:lpstr>
      <vt:lpstr>Issue</vt:lpstr>
      <vt:lpstr>PROBLEM        vs.         ISSUE pg. 3</vt:lpstr>
      <vt:lpstr>PowerPoint Presentation</vt:lpstr>
      <vt:lpstr>Values</vt:lpstr>
      <vt:lpstr>How to Link Issues and Values</vt:lpstr>
      <vt:lpstr>Some Union Values</vt:lpstr>
      <vt:lpstr>EXAMPLES- Problems to  Issues + Values</vt:lpstr>
      <vt:lpstr>TEAM WORK – The Problems Pg 3</vt:lpstr>
      <vt:lpstr>TEAM WORK – Problems into Issues Pg 5</vt:lpstr>
      <vt:lpstr>Assessing Our Issues</vt:lpstr>
      <vt:lpstr>PowerPoint Presentation</vt:lpstr>
      <vt:lpstr>Key Ideas</vt:lpstr>
      <vt:lpstr>Key Ideas</vt:lpstr>
      <vt:lpstr>Lunch</vt:lpstr>
      <vt:lpstr>Target and Demand</vt:lpstr>
      <vt:lpstr>Target</vt:lpstr>
      <vt:lpstr>A Target Is</vt:lpstr>
      <vt:lpstr>Targets also have VALUES</vt:lpstr>
      <vt:lpstr>Targets also have RELATIONSHIPS</vt:lpstr>
      <vt:lpstr>Targets also have SELF INTEREST</vt:lpstr>
      <vt:lpstr>Targets also have POWER</vt:lpstr>
      <vt:lpstr>PowerPoint Presentation</vt:lpstr>
      <vt:lpstr>Key Ideas</vt:lpstr>
      <vt:lpstr>Demand</vt:lpstr>
      <vt:lpstr>Demand:</vt:lpstr>
      <vt:lpstr>Demand:</vt:lpstr>
      <vt:lpstr>REVIEW</vt:lpstr>
      <vt:lpstr>PowerPoint Presentation</vt:lpstr>
      <vt:lpstr>Key Ideas</vt:lpstr>
      <vt:lpstr>Spectrum of Allies</vt:lpstr>
      <vt:lpstr>Spectrum of Allies Part 1 pg. 7-8</vt:lpstr>
      <vt:lpstr>Share Out Spectrum of Allies</vt:lpstr>
      <vt:lpstr>Share Out Spectrum of Allies</vt:lpstr>
      <vt:lpstr>Focusing your tactics matters</vt:lpstr>
      <vt:lpstr>Spectrum of Allies Part 2</vt:lpstr>
      <vt:lpstr>Team Pair Share of Spectrum of Allies</vt:lpstr>
      <vt:lpstr>Spectrum of Allies Debrief – Whole Group</vt:lpstr>
      <vt:lpstr>PowerPoint Presentation</vt:lpstr>
      <vt:lpstr>Strategy and Tactics</vt:lpstr>
      <vt:lpstr>What do you think is the difference between a strategy and a tactic? </vt:lpstr>
      <vt:lpstr>Strategy</vt:lpstr>
      <vt:lpstr>Tactics</vt:lpstr>
      <vt:lpstr>What makes good tactics?</vt:lpstr>
      <vt:lpstr>Tactics Must:</vt:lpstr>
      <vt:lpstr>Key Ideas</vt:lpstr>
      <vt:lpstr>TEAM WORK – Tactic Brainstorm pg. 11</vt:lpstr>
      <vt:lpstr>Team Work</vt:lpstr>
      <vt:lpstr>Evaluating Tactics pg. 12</vt:lpstr>
      <vt:lpstr>Evaluating Tactics</vt:lpstr>
      <vt:lpstr>Break</vt:lpstr>
      <vt:lpstr>Compression Points &amp; Escalation</vt:lpstr>
      <vt:lpstr>PowerPoint Presentation</vt:lpstr>
      <vt:lpstr>Compression Points </vt:lpstr>
      <vt:lpstr>Compression Points</vt:lpstr>
      <vt:lpstr>PowerPoint Presentation</vt:lpstr>
      <vt:lpstr>PowerPoint Presentation</vt:lpstr>
      <vt:lpstr>TEAM WORK – Escalation of Tactics pg. 14</vt:lpstr>
      <vt:lpstr>Key Ideas</vt:lpstr>
      <vt:lpstr>What will you take with you into your future work? </vt:lpstr>
      <vt:lpstr>The NEA Campaign Lab</vt:lpstr>
      <vt:lpstr>PowerPoint Presentation</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2026-06-30T06:09:19Z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