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7" r:id="rId5"/>
    <p:sldMasterId id="2147483666" r:id="rId6"/>
  </p:sldMasterIdLst>
  <p:notesMasterIdLst>
    <p:notesMasterId r:id="rId44"/>
  </p:notesMasterIdLst>
  <p:sldIdLst>
    <p:sldId id="256" r:id="rId7"/>
    <p:sldId id="264" r:id="rId8"/>
    <p:sldId id="265" r:id="rId9"/>
    <p:sldId id="431" r:id="rId10"/>
    <p:sldId id="427" r:id="rId11"/>
    <p:sldId id="429" r:id="rId12"/>
    <p:sldId id="430" r:id="rId13"/>
    <p:sldId id="432" r:id="rId14"/>
    <p:sldId id="434" r:id="rId15"/>
    <p:sldId id="435" r:id="rId16"/>
    <p:sldId id="436" r:id="rId17"/>
    <p:sldId id="437" r:id="rId18"/>
    <p:sldId id="300" r:id="rId19"/>
    <p:sldId id="384" r:id="rId20"/>
    <p:sldId id="385" r:id="rId21"/>
    <p:sldId id="387" r:id="rId22"/>
    <p:sldId id="389" r:id="rId23"/>
    <p:sldId id="347" r:id="rId24"/>
    <p:sldId id="323" r:id="rId25"/>
    <p:sldId id="349" r:id="rId26"/>
    <p:sldId id="309" r:id="rId27"/>
    <p:sldId id="336" r:id="rId28"/>
    <p:sldId id="275" r:id="rId29"/>
    <p:sldId id="428" r:id="rId30"/>
    <p:sldId id="418" r:id="rId31"/>
    <p:sldId id="419" r:id="rId32"/>
    <p:sldId id="420" r:id="rId33"/>
    <p:sldId id="422" r:id="rId34"/>
    <p:sldId id="423" r:id="rId35"/>
    <p:sldId id="424" r:id="rId36"/>
    <p:sldId id="414" r:id="rId37"/>
    <p:sldId id="415" r:id="rId38"/>
    <p:sldId id="416" r:id="rId39"/>
    <p:sldId id="417" r:id="rId40"/>
    <p:sldId id="407" r:id="rId41"/>
    <p:sldId id="409" r:id="rId42"/>
    <p:sldId id="411" r:id="rId4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1" roundtripDataSignature="AMtx7mgW14W2sLiHZiAsw1U806fzDy+W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CE30F7-BD4F-0481-6D48-1636351FC397}" v="3" dt="2024-04-13T16:19:13.975"/>
    <p1510:client id="{AB07D043-CBB3-BA1C-3BFD-039D17E3DD2D}" v="156" dt="2024-04-13T16:17:08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1" d="100"/>
          <a:sy n="101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104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07" Type="http://schemas.microsoft.com/office/2015/10/relationships/revisionInfo" Target="revisionInfo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101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10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103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y Gardner [WYOEA]" userId="S::jgardner_wyoea.org#ext#@neahq.onmicrosoft.com::d078d5fc-586f-49e3-86c1-d8bce1abae62" providerId="AD" clId="Web-{A6CE30F7-BD4F-0481-6D48-1636351FC397}"/>
    <pc:docChg chg="modSld">
      <pc:chgData name="Jeny Gardner [WYOEA]" userId="S::jgardner_wyoea.org#ext#@neahq.onmicrosoft.com::d078d5fc-586f-49e3-86c1-d8bce1abae62" providerId="AD" clId="Web-{A6CE30F7-BD4F-0481-6D48-1636351FC397}" dt="2024-04-13T16:19:10.006" v="1" actId="20577"/>
      <pc:docMkLst>
        <pc:docMk/>
      </pc:docMkLst>
      <pc:sldChg chg="modSp">
        <pc:chgData name="Jeny Gardner [WYOEA]" userId="S::jgardner_wyoea.org#ext#@neahq.onmicrosoft.com::d078d5fc-586f-49e3-86c1-d8bce1abae62" providerId="AD" clId="Web-{A6CE30F7-BD4F-0481-6D48-1636351FC397}" dt="2024-04-13T16:19:10.006" v="1" actId="20577"/>
        <pc:sldMkLst>
          <pc:docMk/>
          <pc:sldMk cId="0" sldId="264"/>
        </pc:sldMkLst>
        <pc:spChg chg="mod">
          <ac:chgData name="Jeny Gardner [WYOEA]" userId="S::jgardner_wyoea.org#ext#@neahq.onmicrosoft.com::d078d5fc-586f-49e3-86c1-d8bce1abae62" providerId="AD" clId="Web-{A6CE30F7-BD4F-0481-6D48-1636351FC397}" dt="2024-04-13T16:19:10.006" v="1" actId="20577"/>
          <ac:spMkLst>
            <pc:docMk/>
            <pc:sldMk cId="0" sldId="264"/>
            <ac:spMk id="167" creationId="{00000000-0000-0000-0000-000000000000}"/>
          </ac:spMkLst>
        </pc:spChg>
      </pc:sldChg>
    </pc:docChg>
  </pc:docChgLst>
  <pc:docChgLst>
    <pc:chgData name="Holmes, Ellen [NEA]" userId="S::eholmes@nea.org::8df78491-616d-4641-a13e-176bb27a1b7f" providerId="AD" clId="Web-{61738467-5A12-E9A7-41FF-1193C29B2765}"/>
    <pc:docChg chg="addSld delSld modSld sldOrd">
      <pc:chgData name="Holmes, Ellen [NEA]" userId="S::eholmes@nea.org::8df78491-616d-4641-a13e-176bb27a1b7f" providerId="AD" clId="Web-{61738467-5A12-E9A7-41FF-1193C29B2765}" dt="2022-09-26T16:42:12.529" v="387" actId="14100"/>
      <pc:docMkLst>
        <pc:docMk/>
      </pc:docMkLst>
      <pc:sldChg chg="modSp">
        <pc:chgData name="Holmes, Ellen [NEA]" userId="S::eholmes@nea.org::8df78491-616d-4641-a13e-176bb27a1b7f" providerId="AD" clId="Web-{61738467-5A12-E9A7-41FF-1193C29B2765}" dt="2022-09-26T14:56:25.146" v="4" actId="20577"/>
        <pc:sldMkLst>
          <pc:docMk/>
          <pc:sldMk cId="0" sldId="282"/>
        </pc:sldMkLst>
        <pc:spChg chg="mod">
          <ac:chgData name="Holmes, Ellen [NEA]" userId="S::eholmes@nea.org::8df78491-616d-4641-a13e-176bb27a1b7f" providerId="AD" clId="Web-{61738467-5A12-E9A7-41FF-1193C29B2765}" dt="2022-09-26T14:56:25.146" v="4" actId="20577"/>
          <ac:spMkLst>
            <pc:docMk/>
            <pc:sldMk cId="0" sldId="282"/>
            <ac:spMk id="307" creationId="{00000000-0000-0000-0000-000000000000}"/>
          </ac:spMkLst>
        </pc:spChg>
      </pc:sldChg>
      <pc:sldChg chg="modSp ord">
        <pc:chgData name="Holmes, Ellen [NEA]" userId="S::eholmes@nea.org::8df78491-616d-4641-a13e-176bb27a1b7f" providerId="AD" clId="Web-{61738467-5A12-E9A7-41FF-1193C29B2765}" dt="2022-09-26T15:14:26.615" v="85"/>
        <pc:sldMkLst>
          <pc:docMk/>
          <pc:sldMk cId="0" sldId="283"/>
        </pc:sldMkLst>
        <pc:spChg chg="mod">
          <ac:chgData name="Holmes, Ellen [NEA]" userId="S::eholmes@nea.org::8df78491-616d-4641-a13e-176bb27a1b7f" providerId="AD" clId="Web-{61738467-5A12-E9A7-41FF-1193C29B2765}" dt="2022-09-26T15:14:22.943" v="84" actId="14100"/>
          <ac:spMkLst>
            <pc:docMk/>
            <pc:sldMk cId="0" sldId="283"/>
            <ac:spMk id="31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2:17.330" v="88" actId="14100"/>
        <pc:sldMkLst>
          <pc:docMk/>
          <pc:sldMk cId="0" sldId="284"/>
        </pc:sldMkLst>
        <pc:spChg chg="mod">
          <ac:chgData name="Holmes, Ellen [NEA]" userId="S::eholmes@nea.org::8df78491-616d-4641-a13e-176bb27a1b7f" providerId="AD" clId="Web-{61738467-5A12-E9A7-41FF-1193C29B2765}" dt="2022-09-26T15:22:17.330" v="88" actId="14100"/>
          <ac:spMkLst>
            <pc:docMk/>
            <pc:sldMk cId="0" sldId="284"/>
            <ac:spMk id="32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5:10.887" v="136" actId="1076"/>
        <pc:sldMkLst>
          <pc:docMk/>
          <pc:sldMk cId="0" sldId="285"/>
        </pc:sldMkLst>
        <pc:spChg chg="mod">
          <ac:chgData name="Holmes, Ellen [NEA]" userId="S::eholmes@nea.org::8df78491-616d-4641-a13e-176bb27a1b7f" providerId="AD" clId="Web-{61738467-5A12-E9A7-41FF-1193C29B2765}" dt="2022-09-26T15:25:10.887" v="136" actId="1076"/>
          <ac:spMkLst>
            <pc:docMk/>
            <pc:sldMk cId="0" sldId="285"/>
            <ac:spMk id="330" creationId="{00000000-0000-0000-0000-000000000000}"/>
          </ac:spMkLst>
        </pc:spChg>
      </pc:sldChg>
      <pc:sldChg chg="addSp modSp">
        <pc:chgData name="Holmes, Ellen [NEA]" userId="S::eholmes@nea.org::8df78491-616d-4641-a13e-176bb27a1b7f" providerId="AD" clId="Web-{61738467-5A12-E9A7-41FF-1193C29B2765}" dt="2022-09-26T15:37:53.087" v="155" actId="1076"/>
        <pc:sldMkLst>
          <pc:docMk/>
          <pc:sldMk cId="0" sldId="289"/>
        </pc:sldMkLst>
        <pc:picChg chg="add mod">
          <ac:chgData name="Holmes, Ellen [NEA]" userId="S::eholmes@nea.org::8df78491-616d-4641-a13e-176bb27a1b7f" providerId="AD" clId="Web-{61738467-5A12-E9A7-41FF-1193C29B2765}" dt="2022-09-26T15:35:56.049" v="151" actId="1076"/>
          <ac:picMkLst>
            <pc:docMk/>
            <pc:sldMk cId="0" sldId="289"/>
            <ac:picMk id="2" creationId="{97AE8899-321B-D1B1-D49A-48B8A7E009A4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6:48.458" v="153" actId="1076"/>
          <ac:picMkLst>
            <pc:docMk/>
            <pc:sldMk cId="0" sldId="289"/>
            <ac:picMk id="3" creationId="{3A71D54F-5791-26DC-6EC3-6E5C5FF2F8EF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7:53.087" v="155" actId="1076"/>
          <ac:picMkLst>
            <pc:docMk/>
            <pc:sldMk cId="0" sldId="289"/>
            <ac:picMk id="4" creationId="{F33729CB-6ED4-268B-657C-91E559A8B8AA}"/>
          </ac:picMkLst>
        </pc:picChg>
      </pc:sldChg>
      <pc:sldChg chg="addSp delSp modSp">
        <pc:chgData name="Holmes, Ellen [NEA]" userId="S::eholmes@nea.org::8df78491-616d-4641-a13e-176bb27a1b7f" providerId="AD" clId="Web-{61738467-5A12-E9A7-41FF-1193C29B2765}" dt="2022-09-26T15:39:56.719" v="163" actId="14100"/>
        <pc:sldMkLst>
          <pc:docMk/>
          <pc:sldMk cId="0" sldId="290"/>
        </pc:sldMkLst>
        <pc:spChg chg="mod">
          <ac:chgData name="Holmes, Ellen [NEA]" userId="S::eholmes@nea.org::8df78491-616d-4641-a13e-176bb27a1b7f" providerId="AD" clId="Web-{61738467-5A12-E9A7-41FF-1193C29B2765}" dt="2022-09-26T15:39:56.719" v="163" actId="14100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9:49.281" v="161" actId="1076"/>
          <ac:picMkLst>
            <pc:docMk/>
            <pc:sldMk cId="0" sldId="290"/>
            <ac:picMk id="2" creationId="{CEFB67ED-4BA8-60A9-D5D4-24AEEBFAEFF3}"/>
          </ac:picMkLst>
        </pc:picChg>
        <pc:picChg chg="del">
          <ac:chgData name="Holmes, Ellen [NEA]" userId="S::eholmes@nea.org::8df78491-616d-4641-a13e-176bb27a1b7f" providerId="AD" clId="Web-{61738467-5A12-E9A7-41FF-1193C29B2765}" dt="2022-09-26T15:39:06.779" v="158"/>
          <ac:picMkLst>
            <pc:docMk/>
            <pc:sldMk cId="0" sldId="290"/>
            <ac:picMk id="380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46:45.852" v="174" actId="20577"/>
        <pc:sldMkLst>
          <pc:docMk/>
          <pc:sldMk cId="0" sldId="292"/>
        </pc:sldMkLst>
        <pc:spChg chg="mod">
          <ac:chgData name="Holmes, Ellen [NEA]" userId="S::eholmes@nea.org::8df78491-616d-4641-a13e-176bb27a1b7f" providerId="AD" clId="Web-{61738467-5A12-E9A7-41FF-1193C29B2765}" dt="2022-09-26T15:46:45.852" v="174" actId="20577"/>
          <ac:spMkLst>
            <pc:docMk/>
            <pc:sldMk cId="0" sldId="292"/>
            <ac:spMk id="39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27:50.370" v="314" actId="20577"/>
        <pc:sldMkLst>
          <pc:docMk/>
          <pc:sldMk cId="3256598162" sldId="307"/>
        </pc:sldMkLst>
        <pc:spChg chg="mod">
          <ac:chgData name="Holmes, Ellen [NEA]" userId="S::eholmes@nea.org::8df78491-616d-4641-a13e-176bb27a1b7f" providerId="AD" clId="Web-{61738467-5A12-E9A7-41FF-1193C29B2765}" dt="2022-09-26T16:27:50.370" v="314" actId="20577"/>
          <ac:spMkLst>
            <pc:docMk/>
            <pc:sldMk cId="3256598162" sldId="307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4:50.988" v="382" actId="1076"/>
        <pc:sldMkLst>
          <pc:docMk/>
          <pc:sldMk cId="2980699170" sldId="312"/>
        </pc:sldMkLst>
        <pc:spChg chg="mod">
          <ac:chgData name="Holmes, Ellen [NEA]" userId="S::eholmes@nea.org::8df78491-616d-4641-a13e-176bb27a1b7f" providerId="AD" clId="Web-{61738467-5A12-E9A7-41FF-1193C29B2765}" dt="2022-09-26T16:34:50.988" v="382" actId="1076"/>
          <ac:spMkLst>
            <pc:docMk/>
            <pc:sldMk cId="2980699170" sldId="312"/>
            <ac:spMk id="283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61738467-5A12-E9A7-41FF-1193C29B2765}" dt="2022-09-26T16:33:51.344" v="350"/>
        <pc:sldMkLst>
          <pc:docMk/>
          <pc:sldMk cId="3084953064" sldId="314"/>
        </pc:sldMkLst>
        <pc:spChg chg="add del mod">
          <ac:chgData name="Holmes, Ellen [NEA]" userId="S::eholmes@nea.org::8df78491-616d-4641-a13e-176bb27a1b7f" providerId="AD" clId="Web-{61738467-5A12-E9A7-41FF-1193C29B2765}" dt="2022-09-26T16:33:51.344" v="350"/>
          <ac:spMkLst>
            <pc:docMk/>
            <pc:sldMk cId="3084953064" sldId="314"/>
            <ac:spMk id="2" creationId="{D5D7FE04-38B4-3BE3-0D2F-72BE577BC412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32:38.913" v="140" actId="20577"/>
        <pc:sldMkLst>
          <pc:docMk/>
          <pc:sldMk cId="2248791347" sldId="315"/>
        </pc:sldMkLst>
        <pc:spChg chg="mod">
          <ac:chgData name="Holmes, Ellen [NEA]" userId="S::eholmes@nea.org::8df78491-616d-4641-a13e-176bb27a1b7f" providerId="AD" clId="Web-{61738467-5A12-E9A7-41FF-1193C29B2765}" dt="2022-09-26T15:32:38.913" v="140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42:12.529" v="387" actId="14100"/>
        <pc:sldMkLst>
          <pc:docMk/>
          <pc:sldMk cId="2437615348" sldId="320"/>
        </pc:sldMkLst>
        <pc:picChg chg="mod">
          <ac:chgData name="Holmes, Ellen [NEA]" userId="S::eholmes@nea.org::8df78491-616d-4641-a13e-176bb27a1b7f" providerId="AD" clId="Web-{61738467-5A12-E9A7-41FF-1193C29B2765}" dt="2022-09-26T16:42:12.529" v="387" actId="14100"/>
          <ac:picMkLst>
            <pc:docMk/>
            <pc:sldMk cId="2437615348" sldId="320"/>
            <ac:picMk id="3074" creationId="{C05175F0-D0D0-47D6-9E63-A50263CD4A1F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6:41:44.028" v="386" actId="1076"/>
        <pc:sldMkLst>
          <pc:docMk/>
          <pc:sldMk cId="901202867" sldId="321"/>
        </pc:sldMkLst>
        <pc:spChg chg="mod">
          <ac:chgData name="Holmes, Ellen [NEA]" userId="S::eholmes@nea.org::8df78491-616d-4641-a13e-176bb27a1b7f" providerId="AD" clId="Web-{61738467-5A12-E9A7-41FF-1193C29B2765}" dt="2022-09-26T16:17:14.302" v="297" actId="20577"/>
          <ac:spMkLst>
            <pc:docMk/>
            <pc:sldMk cId="901202867" sldId="321"/>
            <ac:spMk id="65" creationId="{00000000-0000-0000-0000-000000000000}"/>
          </ac:spMkLst>
        </pc:spChg>
        <pc:grpChg chg="mod">
          <ac:chgData name="Holmes, Ellen [NEA]" userId="S::eholmes@nea.org::8df78491-616d-4641-a13e-176bb27a1b7f" providerId="AD" clId="Web-{61738467-5A12-E9A7-41FF-1193C29B2765}" dt="2022-09-26T16:41:44.028" v="386" actId="1076"/>
          <ac:grpSpMkLst>
            <pc:docMk/>
            <pc:sldMk cId="901202867" sldId="321"/>
            <ac:grpSpMk id="58" creationId="{00000000-0000-0000-0000-000000000000}"/>
          </ac:grpSpMkLst>
        </pc:grpChg>
      </pc:sldChg>
      <pc:sldChg chg="modSp">
        <pc:chgData name="Holmes, Ellen [NEA]" userId="S::eholmes@nea.org::8df78491-616d-4641-a13e-176bb27a1b7f" providerId="AD" clId="Web-{61738467-5A12-E9A7-41FF-1193C29B2765}" dt="2022-09-26T16:12:28.145" v="292" actId="20577"/>
        <pc:sldMkLst>
          <pc:docMk/>
          <pc:sldMk cId="2865572155" sldId="322"/>
        </pc:sldMkLst>
        <pc:spChg chg="mod">
          <ac:chgData name="Holmes, Ellen [NEA]" userId="S::eholmes@nea.org::8df78491-616d-4641-a13e-176bb27a1b7f" providerId="AD" clId="Web-{61738467-5A12-E9A7-41FF-1193C29B2765}" dt="2022-09-26T16:12:28.145" v="292" actId="20577"/>
          <ac:spMkLst>
            <pc:docMk/>
            <pc:sldMk cId="2865572155" sldId="322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2:25.995" v="345" actId="20577"/>
        <pc:sldMkLst>
          <pc:docMk/>
          <pc:sldMk cId="4043254908" sldId="326"/>
        </pc:sldMkLst>
        <pc:spChg chg="mod">
          <ac:chgData name="Holmes, Ellen [NEA]" userId="S::eholmes@nea.org::8df78491-616d-4641-a13e-176bb27a1b7f" providerId="AD" clId="Web-{61738467-5A12-E9A7-41FF-1193C29B2765}" dt="2022-09-26T16:32:25.995" v="345" actId="20577"/>
          <ac:spMkLst>
            <pc:docMk/>
            <pc:sldMk cId="4043254908" sldId="326"/>
            <ac:spMk id="2" creationId="{40DE8602-CD7F-C6FF-3AF4-EABB114BD5C7}"/>
          </ac:spMkLst>
        </pc:spChg>
      </pc:sldChg>
      <pc:sldChg chg="addSp modSp new ord">
        <pc:chgData name="Holmes, Ellen [NEA]" userId="S::eholmes@nea.org::8df78491-616d-4641-a13e-176bb27a1b7f" providerId="AD" clId="Web-{61738467-5A12-E9A7-41FF-1193C29B2765}" dt="2022-09-26T15:01:47.258" v="45" actId="14100"/>
        <pc:sldMkLst>
          <pc:docMk/>
          <pc:sldMk cId="831545389" sldId="328"/>
        </pc:sldMkLst>
        <pc:spChg chg="mod">
          <ac:chgData name="Holmes, Ellen [NEA]" userId="S::eholmes@nea.org::8df78491-616d-4641-a13e-176bb27a1b7f" providerId="AD" clId="Web-{61738467-5A12-E9A7-41FF-1193C29B2765}" dt="2022-09-26T15:00:40.395" v="34" actId="20577"/>
          <ac:spMkLst>
            <pc:docMk/>
            <pc:sldMk cId="831545389" sldId="328"/>
            <ac:spMk id="2" creationId="{F1140925-43C8-0D19-51A9-C516444348CA}"/>
          </ac:spMkLst>
        </pc:spChg>
        <pc:spChg chg="mod">
          <ac:chgData name="Holmes, Ellen [NEA]" userId="S::eholmes@nea.org::8df78491-616d-4641-a13e-176bb27a1b7f" providerId="AD" clId="Web-{61738467-5A12-E9A7-41FF-1193C29B2765}" dt="2022-09-26T15:01:47.258" v="45" actId="14100"/>
          <ac:spMkLst>
            <pc:docMk/>
            <pc:sldMk cId="831545389" sldId="328"/>
            <ac:spMk id="3" creationId="{C39DE6C0-FF30-2D3C-8FEA-66C17AF870A6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01:41.305" v="44" actId="1076"/>
          <ac:picMkLst>
            <pc:docMk/>
            <pc:sldMk cId="831545389" sldId="328"/>
            <ac:picMk id="5" creationId="{96709169-FEA1-C640-521D-FA63D63FBAA4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22:04.532" v="87" actId="14100"/>
        <pc:sldMkLst>
          <pc:docMk/>
          <pc:sldMk cId="1339018207" sldId="329"/>
        </pc:sldMkLst>
        <pc:spChg chg="mod">
          <ac:chgData name="Holmes, Ellen [NEA]" userId="S::eholmes@nea.org::8df78491-616d-4641-a13e-176bb27a1b7f" providerId="AD" clId="Web-{61738467-5A12-E9A7-41FF-1193C29B2765}" dt="2022-09-26T15:22:04.532" v="87" actId="14100"/>
          <ac:spMkLst>
            <pc:docMk/>
            <pc:sldMk cId="1339018207" sldId="329"/>
            <ac:spMk id="316" creationId="{00000000-0000-0000-0000-000000000000}"/>
          </ac:spMkLst>
        </pc:spChg>
      </pc:sldChg>
      <pc:sldChg chg="modSp new">
        <pc:chgData name="Holmes, Ellen [NEA]" userId="S::eholmes@nea.org::8df78491-616d-4641-a13e-176bb27a1b7f" providerId="AD" clId="Web-{61738467-5A12-E9A7-41FF-1193C29B2765}" dt="2022-09-26T15:24:58.167" v="135" actId="14100"/>
        <pc:sldMkLst>
          <pc:docMk/>
          <pc:sldMk cId="4234965251" sldId="330"/>
        </pc:sldMkLst>
        <pc:spChg chg="mod">
          <ac:chgData name="Holmes, Ellen [NEA]" userId="S::eholmes@nea.org::8df78491-616d-4641-a13e-176bb27a1b7f" providerId="AD" clId="Web-{61738467-5A12-E9A7-41FF-1193C29B2765}" dt="2022-09-26T15:23:09.411" v="94" actId="20577"/>
          <ac:spMkLst>
            <pc:docMk/>
            <pc:sldMk cId="4234965251" sldId="330"/>
            <ac:spMk id="2" creationId="{F4DFF7D7-4E0A-703F-C350-A5AD3EBA4546}"/>
          </ac:spMkLst>
        </pc:spChg>
        <pc:spChg chg="mod">
          <ac:chgData name="Holmes, Ellen [NEA]" userId="S::eholmes@nea.org::8df78491-616d-4641-a13e-176bb27a1b7f" providerId="AD" clId="Web-{61738467-5A12-E9A7-41FF-1193C29B2765}" dt="2022-09-26T15:24:58.167" v="135" actId="14100"/>
          <ac:spMkLst>
            <pc:docMk/>
            <pc:sldMk cId="4234965251" sldId="330"/>
            <ac:spMk id="3" creationId="{79A974AA-A6AB-F49E-73C9-DD1ACEA4BCBB}"/>
          </ac:spMkLst>
        </pc:spChg>
      </pc:sldChg>
      <pc:sldChg chg="addSp modSp add ord replId">
        <pc:chgData name="Holmes, Ellen [NEA]" userId="S::eholmes@nea.org::8df78491-616d-4641-a13e-176bb27a1b7f" providerId="AD" clId="Web-{61738467-5A12-E9A7-41FF-1193C29B2765}" dt="2022-09-26T15:35:00.452" v="149" actId="1076"/>
        <pc:sldMkLst>
          <pc:docMk/>
          <pc:sldMk cId="2923335205" sldId="331"/>
        </pc:sldMkLst>
        <pc:spChg chg="mod">
          <ac:chgData name="Holmes, Ellen [NEA]" userId="S::eholmes@nea.org::8df78491-616d-4641-a13e-176bb27a1b7f" providerId="AD" clId="Web-{61738467-5A12-E9A7-41FF-1193C29B2765}" dt="2022-09-26T15:34:55.639" v="148" actId="1076"/>
          <ac:spMkLst>
            <pc:docMk/>
            <pc:sldMk cId="2923335205" sldId="331"/>
            <ac:spMk id="372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5:00.452" v="149" actId="1076"/>
          <ac:picMkLst>
            <pc:docMk/>
            <pc:sldMk cId="2923335205" sldId="331"/>
            <ac:picMk id="3" creationId="{5B9544D8-3FB2-E434-8528-F5793FCC67D4}"/>
          </ac:picMkLst>
        </pc:picChg>
      </pc:sldChg>
      <pc:sldChg chg="addSp delSp modSp new">
        <pc:chgData name="Holmes, Ellen [NEA]" userId="S::eholmes@nea.org::8df78491-616d-4641-a13e-176bb27a1b7f" providerId="AD" clId="Web-{61738467-5A12-E9A7-41FF-1193C29B2765}" dt="2022-09-26T16:08:11.489" v="272" actId="20577"/>
        <pc:sldMkLst>
          <pc:docMk/>
          <pc:sldMk cId="2912120163" sldId="333"/>
        </pc:sldMkLst>
        <pc:spChg chg="mod">
          <ac:chgData name="Holmes, Ellen [NEA]" userId="S::eholmes@nea.org::8df78491-616d-4641-a13e-176bb27a1b7f" providerId="AD" clId="Web-{61738467-5A12-E9A7-41FF-1193C29B2765}" dt="2022-09-26T16:08:11.489" v="272" actId="20577"/>
          <ac:spMkLst>
            <pc:docMk/>
            <pc:sldMk cId="2912120163" sldId="333"/>
            <ac:spMk id="2" creationId="{DF76AC02-6389-935D-045C-3E954ACEDFAB}"/>
          </ac:spMkLst>
        </pc:spChg>
        <pc:spChg chg="del">
          <ac:chgData name="Holmes, Ellen [NEA]" userId="S::eholmes@nea.org::8df78491-616d-4641-a13e-176bb27a1b7f" providerId="AD" clId="Web-{61738467-5A12-E9A7-41FF-1193C29B2765}" dt="2022-09-26T15:48:43.093" v="194"/>
          <ac:spMkLst>
            <pc:docMk/>
            <pc:sldMk cId="2912120163" sldId="333"/>
            <ac:spMk id="3" creationId="{F613C240-B355-CE70-885B-6C4F12F85144}"/>
          </ac:spMkLst>
        </pc:spChg>
        <pc:picChg chg="add mod modCrop">
          <ac:chgData name="Holmes, Ellen [NEA]" userId="S::eholmes@nea.org::8df78491-616d-4641-a13e-176bb27a1b7f" providerId="AD" clId="Web-{61738467-5A12-E9A7-41FF-1193C29B2765}" dt="2022-09-26T15:49:39.362" v="203"/>
          <ac:picMkLst>
            <pc:docMk/>
            <pc:sldMk cId="2912120163" sldId="333"/>
            <ac:picMk id="4" creationId="{E93001BA-075A-F98D-DF8C-C5A89C252C37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5:52:19.778" v="241" actId="20577"/>
        <pc:sldMkLst>
          <pc:docMk/>
          <pc:sldMk cId="700552818" sldId="334"/>
        </pc:sldMkLst>
        <pc:spChg chg="mod">
          <ac:chgData name="Holmes, Ellen [NEA]" userId="S::eholmes@nea.org::8df78491-616d-4641-a13e-176bb27a1b7f" providerId="AD" clId="Web-{61738467-5A12-E9A7-41FF-1193C29B2765}" dt="2022-09-26T15:52:19.778" v="241" actId="20577"/>
          <ac:spMkLst>
            <pc:docMk/>
            <pc:sldMk cId="700552818" sldId="334"/>
            <ac:spMk id="387" creationId="{00000000-0000-0000-0000-000000000000}"/>
          </ac:spMkLst>
        </pc:spChg>
      </pc:sldChg>
      <pc:sldChg chg="addSp modSp add replId">
        <pc:chgData name="Holmes, Ellen [NEA]" userId="S::eholmes@nea.org::8df78491-616d-4641-a13e-176bb27a1b7f" providerId="AD" clId="Web-{61738467-5A12-E9A7-41FF-1193C29B2765}" dt="2022-09-26T16:08:26.381" v="274" actId="1076"/>
        <pc:sldMkLst>
          <pc:docMk/>
          <pc:sldMk cId="3286250014" sldId="335"/>
        </pc:sldMkLst>
        <pc:spChg chg="mod">
          <ac:chgData name="Holmes, Ellen [NEA]" userId="S::eholmes@nea.org::8df78491-616d-4641-a13e-176bb27a1b7f" providerId="AD" clId="Web-{61738467-5A12-E9A7-41FF-1193C29B2765}" dt="2022-09-26T15:55:14.507" v="263" actId="20577"/>
          <ac:spMkLst>
            <pc:docMk/>
            <pc:sldMk cId="3286250014" sldId="335"/>
            <ac:spMk id="2" creationId="{DF76AC02-6389-935D-045C-3E954ACEDFAB}"/>
          </ac:spMkLst>
        </pc:spChg>
        <pc:spChg chg="add mod">
          <ac:chgData name="Holmes, Ellen [NEA]" userId="S::eholmes@nea.org::8df78491-616d-4641-a13e-176bb27a1b7f" providerId="AD" clId="Web-{61738467-5A12-E9A7-41FF-1193C29B2765}" dt="2022-09-26T15:54:45.036" v="253" actId="1076"/>
          <ac:spMkLst>
            <pc:docMk/>
            <pc:sldMk cId="3286250014" sldId="335"/>
            <ac:spMk id="3" creationId="{FB593D59-DBC9-ED83-1E22-8FCB18A6A839}"/>
          </ac:spMkLst>
        </pc:spChg>
        <pc:picChg chg="mod modCrop">
          <ac:chgData name="Holmes, Ellen [NEA]" userId="S::eholmes@nea.org::8df78491-616d-4641-a13e-176bb27a1b7f" providerId="AD" clId="Web-{61738467-5A12-E9A7-41FF-1193C29B2765}" dt="2022-09-26T16:08:26.381" v="274" actId="1076"/>
          <ac:picMkLst>
            <pc:docMk/>
            <pc:sldMk cId="3286250014" sldId="335"/>
            <ac:picMk id="4" creationId="{E93001BA-075A-F98D-DF8C-C5A89C252C37}"/>
          </ac:picMkLst>
        </pc:picChg>
      </pc:sldChg>
      <pc:sldChg chg="add del replId">
        <pc:chgData name="Holmes, Ellen [NEA]" userId="S::eholmes@nea.org::8df78491-616d-4641-a13e-176bb27a1b7f" providerId="AD" clId="Web-{61738467-5A12-E9A7-41FF-1193C29B2765}" dt="2022-09-26T15:53:44.423" v="246"/>
        <pc:sldMkLst>
          <pc:docMk/>
          <pc:sldMk cId="3537546650" sldId="336"/>
        </pc:sldMkLst>
      </pc:sldChg>
      <pc:sldChg chg="modSp add ord replId">
        <pc:chgData name="Holmes, Ellen [NEA]" userId="S::eholmes@nea.org::8df78491-616d-4641-a13e-176bb27a1b7f" providerId="AD" clId="Web-{61738467-5A12-E9A7-41FF-1193C29B2765}" dt="2022-09-26T16:12:24.504" v="291"/>
        <pc:sldMkLst>
          <pc:docMk/>
          <pc:sldMk cId="3988771543" sldId="336"/>
        </pc:sldMkLst>
        <pc:spChg chg="mod">
          <ac:chgData name="Holmes, Ellen [NEA]" userId="S::eholmes@nea.org::8df78491-616d-4641-a13e-176bb27a1b7f" providerId="AD" clId="Web-{61738467-5A12-E9A7-41FF-1193C29B2765}" dt="2022-09-26T16:12:17.160" v="290" actId="20577"/>
          <ac:spMkLst>
            <pc:docMk/>
            <pc:sldMk cId="3988771543" sldId="336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11:49.939" v="281" actId="1076"/>
          <ac:picMkLst>
            <pc:docMk/>
            <pc:sldMk cId="3988771543" sldId="336"/>
            <ac:picMk id="4" creationId="{00000000-0000-0000-0000-000000000000}"/>
          </ac:picMkLst>
        </pc:picChg>
      </pc:sldChg>
      <pc:sldChg chg="modSp add del ord replId">
        <pc:chgData name="Holmes, Ellen [NEA]" userId="S::eholmes@nea.org::8df78491-616d-4641-a13e-176bb27a1b7f" providerId="AD" clId="Web-{61738467-5A12-E9A7-41FF-1193C29B2765}" dt="2022-09-26T16:32:27.167" v="346"/>
        <pc:sldMkLst>
          <pc:docMk/>
          <pc:sldMk cId="2456491743" sldId="337"/>
        </pc:sldMkLst>
        <pc:spChg chg="mod">
          <ac:chgData name="Holmes, Ellen [NEA]" userId="S::eholmes@nea.org::8df78491-616d-4641-a13e-176bb27a1b7f" providerId="AD" clId="Web-{61738467-5A12-E9A7-41FF-1193C29B2765}" dt="2022-09-26T16:30:38.755" v="325" actId="20577"/>
          <ac:spMkLst>
            <pc:docMk/>
            <pc:sldMk cId="2456491743" sldId="337"/>
            <ac:spMk id="299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30:59.053" v="328" actId="1076"/>
          <ac:picMkLst>
            <pc:docMk/>
            <pc:sldMk cId="2456491743" sldId="337"/>
            <ac:picMk id="300" creationId="{00000000-0000-0000-0000-000000000000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6:35:06.301" v="385" actId="20577"/>
        <pc:sldMkLst>
          <pc:docMk/>
          <pc:sldMk cId="3288806613" sldId="337"/>
        </pc:sldMkLst>
        <pc:spChg chg="mod">
          <ac:chgData name="Holmes, Ellen [NEA]" userId="S::eholmes@nea.org::8df78491-616d-4641-a13e-176bb27a1b7f" providerId="AD" clId="Web-{61738467-5A12-E9A7-41FF-1193C29B2765}" dt="2022-09-26T16:35:06.301" v="385" actId="20577"/>
          <ac:spMkLst>
            <pc:docMk/>
            <pc:sldMk cId="3288806613" sldId="337"/>
            <ac:spMk id="283" creationId="{00000000-0000-0000-0000-000000000000}"/>
          </ac:spMkLst>
        </pc:spChg>
      </pc:sldChg>
      <pc:sldChg chg="add del replId">
        <pc:chgData name="Holmes, Ellen [NEA]" userId="S::eholmes@nea.org::8df78491-616d-4641-a13e-176bb27a1b7f" providerId="AD" clId="Web-{61738467-5A12-E9A7-41FF-1193C29B2765}" dt="2022-09-26T16:28:31.575" v="316"/>
        <pc:sldMkLst>
          <pc:docMk/>
          <pc:sldMk cId="3380517999" sldId="337"/>
        </pc:sldMkLst>
      </pc:sldChg>
    </pc:docChg>
  </pc:docChgLst>
  <pc:docChgLst>
    <pc:chgData name="Barbera Whitman [UT]" userId="S::barbera.whitman_myuea.org#ext#@neahq.onmicrosoft.com::d51b4a74-c295-4088-942b-58122914bd4f" providerId="AD" clId="Web-{12128744-5491-524A-BAF1-AC4BA59ECAF7}"/>
    <pc:docChg chg="modSld">
      <pc:chgData name="Barbera Whitman [UT]" userId="S::barbera.whitman_myuea.org#ext#@neahq.onmicrosoft.com::d51b4a74-c295-4088-942b-58122914bd4f" providerId="AD" clId="Web-{12128744-5491-524A-BAF1-AC4BA59ECAF7}" dt="2023-04-21T22:50:02.618" v="11" actId="20577"/>
      <pc:docMkLst>
        <pc:docMk/>
      </pc:docMkLst>
      <pc:sldChg chg="modSp">
        <pc:chgData name="Barbera Whitman [UT]" userId="S::barbera.whitman_myuea.org#ext#@neahq.onmicrosoft.com::d51b4a74-c295-4088-942b-58122914bd4f" providerId="AD" clId="Web-{12128744-5491-524A-BAF1-AC4BA59ECAF7}" dt="2023-04-21T22:47:06.888" v="1" actId="20577"/>
        <pc:sldMkLst>
          <pc:docMk/>
          <pc:sldMk cId="0" sldId="259"/>
        </pc:sldMkLst>
        <pc:spChg chg="mod">
          <ac:chgData name="Barbera Whitman [UT]" userId="S::barbera.whitman_myuea.org#ext#@neahq.onmicrosoft.com::d51b4a74-c295-4088-942b-58122914bd4f" providerId="AD" clId="Web-{12128744-5491-524A-BAF1-AC4BA59ECAF7}" dt="2023-04-21T22:47:06.888" v="1" actId="20577"/>
          <ac:spMkLst>
            <pc:docMk/>
            <pc:sldMk cId="0" sldId="259"/>
            <ac:spMk id="113" creationId="{00000000-0000-0000-0000-000000000000}"/>
          </ac:spMkLst>
        </pc:spChg>
      </pc:sldChg>
      <pc:sldChg chg="modSp">
        <pc:chgData name="Barbera Whitman [UT]" userId="S::barbera.whitman_myuea.org#ext#@neahq.onmicrosoft.com::d51b4a74-c295-4088-942b-58122914bd4f" providerId="AD" clId="Web-{12128744-5491-524A-BAF1-AC4BA59ECAF7}" dt="2023-04-21T22:48:04.188" v="5" actId="20577"/>
        <pc:sldMkLst>
          <pc:docMk/>
          <pc:sldMk cId="579044902" sldId="347"/>
        </pc:sldMkLst>
        <pc:spChg chg="mod">
          <ac:chgData name="Barbera Whitman [UT]" userId="S::barbera.whitman_myuea.org#ext#@neahq.onmicrosoft.com::d51b4a74-c295-4088-942b-58122914bd4f" providerId="AD" clId="Web-{12128744-5491-524A-BAF1-AC4BA59ECAF7}" dt="2023-04-21T22:48:04.188" v="5" actId="20577"/>
          <ac:spMkLst>
            <pc:docMk/>
            <pc:sldMk cId="579044902" sldId="347"/>
            <ac:spMk id="3" creationId="{00000000-0000-0000-0000-000000000000}"/>
          </ac:spMkLst>
        </pc:spChg>
      </pc:sldChg>
      <pc:sldChg chg="modSp">
        <pc:chgData name="Barbera Whitman [UT]" userId="S::barbera.whitman_myuea.org#ext#@neahq.onmicrosoft.com::d51b4a74-c295-4088-942b-58122914bd4f" providerId="AD" clId="Web-{12128744-5491-524A-BAF1-AC4BA59ECAF7}" dt="2023-04-21T22:50:02.618" v="11" actId="20577"/>
        <pc:sldMkLst>
          <pc:docMk/>
          <pc:sldMk cId="3024025484" sldId="381"/>
        </pc:sldMkLst>
        <pc:spChg chg="mod">
          <ac:chgData name="Barbera Whitman [UT]" userId="S::barbera.whitman_myuea.org#ext#@neahq.onmicrosoft.com::d51b4a74-c295-4088-942b-58122914bd4f" providerId="AD" clId="Web-{12128744-5491-524A-BAF1-AC4BA59ECAF7}" dt="2023-04-21T22:50:02.618" v="11" actId="20577"/>
          <ac:spMkLst>
            <pc:docMk/>
            <pc:sldMk cId="3024025484" sldId="381"/>
            <ac:spMk id="3" creationId="{00000000-0000-0000-0000-000000000000}"/>
          </ac:spMkLst>
        </pc:spChg>
      </pc:sldChg>
      <pc:sldChg chg="modSp">
        <pc:chgData name="Barbera Whitman [UT]" userId="S::barbera.whitman_myuea.org#ext#@neahq.onmicrosoft.com::d51b4a74-c295-4088-942b-58122914bd4f" providerId="AD" clId="Web-{12128744-5491-524A-BAF1-AC4BA59ECAF7}" dt="2023-04-21T22:47:37.312" v="3" actId="20577"/>
        <pc:sldMkLst>
          <pc:docMk/>
          <pc:sldMk cId="1807165876" sldId="389"/>
        </pc:sldMkLst>
        <pc:spChg chg="mod">
          <ac:chgData name="Barbera Whitman [UT]" userId="S::barbera.whitman_myuea.org#ext#@neahq.onmicrosoft.com::d51b4a74-c295-4088-942b-58122914bd4f" providerId="AD" clId="Web-{12128744-5491-524A-BAF1-AC4BA59ECAF7}" dt="2023-04-21T22:47:37.312" v="3" actId="20577"/>
          <ac:spMkLst>
            <pc:docMk/>
            <pc:sldMk cId="1807165876" sldId="389"/>
            <ac:spMk id="2" creationId="{00000000-0000-0000-0000-000000000000}"/>
          </ac:spMkLst>
        </pc:spChg>
      </pc:sldChg>
    </pc:docChg>
  </pc:docChgLst>
  <pc:docChgLst>
    <pc:chgData name="Fitouri, Sara [CO]" userId="S::sara.fitouri_coloradoea.org#ext#@neahq.onmicrosoft.com::6caa6b50-28ad-40bf-891b-b7c71d09eac5" providerId="AD" clId="Web-{663A48EF-4E7D-F0F1-1093-33AEE4970AEA}"/>
    <pc:docChg chg="addSld delSld modSld sldOrd">
      <pc:chgData name="Fitouri, Sara [CO]" userId="S::sara.fitouri_coloradoea.org#ext#@neahq.onmicrosoft.com::6caa6b50-28ad-40bf-891b-b7c71d09eac5" providerId="AD" clId="Web-{663A48EF-4E7D-F0F1-1093-33AEE4970AEA}" dt="2022-09-26T15:54:01.744" v="220"/>
      <pc:docMkLst>
        <pc:docMk/>
      </pc:docMkLst>
      <pc:sldChg chg="delSp modSp">
        <pc:chgData name="Fitouri, Sara [CO]" userId="S::sara.fitouri_coloradoea.org#ext#@neahq.onmicrosoft.com::6caa6b50-28ad-40bf-891b-b7c71d09eac5" providerId="AD" clId="Web-{663A48EF-4E7D-F0F1-1093-33AEE4970AEA}" dt="2022-09-26T14:01:46.403" v="65" actId="1076"/>
        <pc:sldMkLst>
          <pc:docMk/>
          <pc:sldMk cId="0" sldId="25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01:46.403" v="65" actId="1076"/>
          <ac:spMkLst>
            <pc:docMk/>
            <pc:sldMk cId="0" sldId="257"/>
            <ac:spMk id="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1:39.277" v="60" actId="1076"/>
          <ac:picMkLst>
            <pc:docMk/>
            <pc:sldMk cId="0" sldId="257"/>
            <ac:picMk id="6" creationId="{8B948F76-53EC-C9E2-1800-50AC24D6B0DA}"/>
          </ac:picMkLst>
        </pc:picChg>
        <pc:picChg chg="del">
          <ac:chgData name="Fitouri, Sara [CO]" userId="S::sara.fitouri_coloradoea.org#ext#@neahq.onmicrosoft.com::6caa6b50-28ad-40bf-891b-b7c71d09eac5" providerId="AD" clId="Web-{663A48EF-4E7D-F0F1-1093-33AEE4970AEA}" dt="2022-09-26T14:01:15.620" v="51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45:56.715" v="1" actId="20577"/>
        <pc:sldMkLst>
          <pc:docMk/>
          <pc:sldMk cId="0" sldId="26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45:56.715" v="1" actId="20577"/>
          <ac:spMkLst>
            <pc:docMk/>
            <pc:sldMk cId="0" sldId="264"/>
            <ac:spMk id="168" creationId="{00000000-0000-0000-0000-000000000000}"/>
          </ac:spMkLst>
        </pc:spChg>
      </pc:sldChg>
      <pc:sldChg chg="addSp delSp modSp ord">
        <pc:chgData name="Fitouri, Sara [CO]" userId="S::sara.fitouri_coloradoea.org#ext#@neahq.onmicrosoft.com::6caa6b50-28ad-40bf-891b-b7c71d09eac5" providerId="AD" clId="Web-{663A48EF-4E7D-F0F1-1093-33AEE4970AEA}" dt="2022-09-26T14:02:49.233" v="81" actId="20577"/>
        <pc:sldMkLst>
          <pc:docMk/>
          <pc:sldMk cId="0" sldId="269"/>
        </pc:sldMkLst>
        <pc:spChg chg="add del mod">
          <ac:chgData name="Fitouri, Sara [CO]" userId="S::sara.fitouri_coloradoea.org#ext#@neahq.onmicrosoft.com::6caa6b50-28ad-40bf-891b-b7c71d09eac5" providerId="AD" clId="Web-{663A48EF-4E7D-F0F1-1093-33AEE4970AEA}" dt="2022-09-26T13:59:42.602" v="35"/>
          <ac:spMkLst>
            <pc:docMk/>
            <pc:sldMk cId="0" sldId="269"/>
            <ac:spMk id="5" creationId="{6F839A86-7CDB-59EA-5823-45AE8906D0E5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02:49.233" v="81" actId="20577"/>
          <ac:spMkLst>
            <pc:docMk/>
            <pc:sldMk cId="0" sldId="269"/>
            <ac:spMk id="207" creationId="{00000000-0000-0000-0000-000000000000}"/>
          </ac:spMkLst>
        </pc:spChg>
        <pc:picChg chg="add del mod">
          <ac:chgData name="Fitouri, Sara [CO]" userId="S::sara.fitouri_coloradoea.org#ext#@neahq.onmicrosoft.com::6caa6b50-28ad-40bf-891b-b7c71d09eac5" providerId="AD" clId="Web-{663A48EF-4E7D-F0F1-1093-33AEE4970AEA}" dt="2022-09-26T14:02:32.717" v="72"/>
          <ac:picMkLst>
            <pc:docMk/>
            <pc:sldMk cId="0" sldId="269"/>
            <ac:picMk id="7" creationId="{839A4847-6ABA-EA8B-4082-AEEA87DA41D3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5:40.587" v="91" actId="20577"/>
        <pc:sldMkLst>
          <pc:docMk/>
          <pc:sldMk cId="0" sldId="272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5:40.587" v="91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6:19.604" v="97" actId="20577"/>
        <pc:sldMkLst>
          <pc:docMk/>
          <pc:sldMk cId="0" sldId="273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6:19.604" v="97" actId="20577"/>
          <ac:spMkLst>
            <pc:docMk/>
            <pc:sldMk cId="0" sldId="273"/>
            <ac:spMk id="239" creationId="{00000000-0000-0000-0000-000000000000}"/>
          </ac:spMkLst>
        </pc:spChg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25:32.935" v="109"/>
        <pc:sldMkLst>
          <pc:docMk/>
          <pc:sldMk cId="0" sldId="278"/>
        </pc:sldMkLst>
      </pc:sldChg>
      <pc:sldChg chg="delSp modSp del">
        <pc:chgData name="Fitouri, Sara [CO]" userId="S::sara.fitouri_coloradoea.org#ext#@neahq.onmicrosoft.com::6caa6b50-28ad-40bf-891b-b7c71d09eac5" providerId="AD" clId="Web-{663A48EF-4E7D-F0F1-1093-33AEE4970AEA}" dt="2022-09-26T14:35:23.595" v="124"/>
        <pc:sldMkLst>
          <pc:docMk/>
          <pc:sldMk cId="0" sldId="28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3:47.603" v="108" actId="20577"/>
          <ac:spMkLst>
            <pc:docMk/>
            <pc:sldMk cId="0" sldId="281"/>
            <ac:spMk id="299" creationId="{00000000-0000-0000-0000-000000000000}"/>
          </ac:spMkLst>
        </pc:spChg>
        <pc:picChg chg="del">
          <ac:chgData name="Fitouri, Sara [CO]" userId="S::sara.fitouri_coloradoea.org#ext#@neahq.onmicrosoft.com::6caa6b50-28ad-40bf-891b-b7c71d09eac5" providerId="AD" clId="Web-{663A48EF-4E7D-F0F1-1093-33AEE4970AEA}" dt="2022-09-26T14:23:37.556" v="101"/>
          <ac:picMkLst>
            <pc:docMk/>
            <pc:sldMk cId="0" sldId="281"/>
            <ac:picMk id="300" creationId="{00000000-0000-0000-0000-000000000000}"/>
          </ac:picMkLst>
        </pc:picChg>
      </pc:sldChg>
      <pc:sldChg chg="addSp modSp">
        <pc:chgData name="Fitouri, Sara [CO]" userId="S::sara.fitouri_coloradoea.org#ext#@neahq.onmicrosoft.com::6caa6b50-28ad-40bf-891b-b7c71d09eac5" providerId="AD" clId="Web-{663A48EF-4E7D-F0F1-1093-33AEE4970AEA}" dt="2022-09-26T15:15:15.428" v="160" actId="14100"/>
        <pc:sldMkLst>
          <pc:docMk/>
          <pc:sldMk cId="0" sldId="28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15:15.428" v="160" actId="14100"/>
          <ac:spMkLst>
            <pc:docMk/>
            <pc:sldMk cId="0" sldId="286"/>
            <ac:spMk id="339" creationId="{00000000-0000-0000-0000-000000000000}"/>
          </ac:spMkLst>
        </pc:spChg>
        <pc:picChg chg="add mod modCrop">
          <ac:chgData name="Fitouri, Sara [CO]" userId="S::sara.fitouri_coloradoea.org#ext#@neahq.onmicrosoft.com::6caa6b50-28ad-40bf-891b-b7c71d09eac5" providerId="AD" clId="Web-{663A48EF-4E7D-F0F1-1093-33AEE4970AEA}" dt="2022-09-26T15:14:33.411" v="158" actId="1076"/>
          <ac:picMkLst>
            <pc:docMk/>
            <pc:sldMk cId="0" sldId="286"/>
            <ac:picMk id="2" creationId="{2BE71026-0DB8-0B72-73B3-6A8E05EAB92D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01.319" v="169" actId="20577"/>
        <pc:sldMkLst>
          <pc:docMk/>
          <pc:sldMk cId="0" sldId="289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01.319" v="169" actId="20577"/>
          <ac:spMkLst>
            <pc:docMk/>
            <pc:sldMk cId="0" sldId="289"/>
            <ac:spMk id="372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3:54.897" v="167" actId="20577"/>
        <pc:sldMkLst>
          <pc:docMk/>
          <pc:sldMk cId="0" sldId="29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3:54.897" v="167" actId="20577"/>
          <ac:spMkLst>
            <pc:docMk/>
            <pc:sldMk cId="0" sldId="290"/>
            <ac:spMk id="379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5:54:01.744" v="219"/>
        <pc:sldMkLst>
          <pc:docMk/>
          <pc:sldMk cId="0" sldId="293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5:25.359" v="29" actId="20577"/>
        <pc:sldMkLst>
          <pc:docMk/>
          <pc:sldMk cId="3767242968" sldId="29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5:25.359" v="29" actId="20577"/>
          <ac:spMkLst>
            <pc:docMk/>
            <pc:sldMk cId="3767242968" sldId="296"/>
            <ac:spMk id="3" creationId="{E90F637A-28BF-4A83-9C2E-79664D85C545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9:49.117" v="37" actId="20577"/>
        <pc:sldMkLst>
          <pc:docMk/>
          <pc:sldMk cId="3271449797" sldId="298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9:49.117" v="37" actId="20577"/>
          <ac:spMkLst>
            <pc:docMk/>
            <pc:sldMk cId="3271449797" sldId="298"/>
            <ac:spMk id="3" creationId="{43956AFB-5FFB-59EF-13D0-9D43479F7BFA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2:37.119" v="4" actId="20577"/>
        <pc:sldMkLst>
          <pc:docMk/>
          <pc:sldMk cId="432232986" sldId="30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2:37.119" v="4" actId="20577"/>
          <ac:spMkLst>
            <pc:docMk/>
            <pc:sldMk cId="432232986" sldId="300"/>
            <ac:spMk id="65" creationId="{00000000-0000-0000-0000-000000000000}"/>
          </ac:spMkLst>
        </pc:spChg>
      </pc:sldChg>
      <pc:sldChg chg="addSp delSp modSp">
        <pc:chgData name="Fitouri, Sara [CO]" userId="S::sara.fitouri_coloradoea.org#ext#@neahq.onmicrosoft.com::6caa6b50-28ad-40bf-891b-b7c71d09eac5" providerId="AD" clId="Web-{663A48EF-4E7D-F0F1-1093-33AEE4970AEA}" dt="2022-09-26T14:04:24.939" v="86"/>
        <pc:sldMkLst>
          <pc:docMk/>
          <pc:sldMk cId="586512691" sldId="301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4:04:14.283" v="84"/>
          <ac:spMkLst>
            <pc:docMk/>
            <pc:sldMk cId="586512691" sldId="301"/>
            <ac:spMk id="2" creationId="{00000000-0000-0000-0000-000000000000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4:04:08.548" v="83"/>
          <ac:spMkLst>
            <pc:docMk/>
            <pc:sldMk cId="586512691" sldId="301"/>
            <ac:spMk id="3" creationId="{00000000-0000-0000-0000-000000000000}"/>
          </ac:spMkLst>
        </pc:spChg>
        <pc:spChg chg="add del mod">
          <ac:chgData name="Fitouri, Sara [CO]" userId="S::sara.fitouri_coloradoea.org#ext#@neahq.onmicrosoft.com::6caa6b50-28ad-40bf-891b-b7c71d09eac5" providerId="AD" clId="Web-{663A48EF-4E7D-F0F1-1093-33AEE4970AEA}" dt="2022-09-26T14:04:24.939" v="86"/>
          <ac:spMkLst>
            <pc:docMk/>
            <pc:sldMk cId="586512691" sldId="301"/>
            <ac:spMk id="6" creationId="{E03E887B-502C-EF86-84B4-352BEDF72903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4:01.845" v="82" actId="1076"/>
          <ac:picMkLst>
            <pc:docMk/>
            <pc:sldMk cId="586512691" sldId="301"/>
            <ac:picMk id="4" creationId="{00000000-0000-0000-0000-000000000000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22:06.115" v="100" actId="20577"/>
        <pc:sldMkLst>
          <pc:docMk/>
          <pc:sldMk cId="1076577161" sldId="30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2:06.115" v="100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4:21:04.347" v="98"/>
        <pc:sldMkLst>
          <pc:docMk/>
          <pc:sldMk cId="3387291874" sldId="310"/>
        </pc:sldMkLst>
      </pc:sldChg>
      <pc:sldChg chg="del ord">
        <pc:chgData name="Fitouri, Sara [CO]" userId="S::sara.fitouri_coloradoea.org#ext#@neahq.onmicrosoft.com::6caa6b50-28ad-40bf-891b-b7c71d09eac5" providerId="AD" clId="Web-{663A48EF-4E7D-F0F1-1093-33AEE4970AEA}" dt="2022-09-26T14:34:07.920" v="111"/>
        <pc:sldMkLst>
          <pc:docMk/>
          <pc:sldMk cId="1116512366" sldId="311"/>
        </pc:sldMkLst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35:09.626" v="121"/>
        <pc:sldMkLst>
          <pc:docMk/>
          <pc:sldMk cId="2980699170" sldId="312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8:03.217" v="188" actId="20577"/>
        <pc:sldMkLst>
          <pc:docMk/>
          <pc:sldMk cId="2248791347" sldId="315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8:03.217" v="188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 del">
        <pc:chgData name="Fitouri, Sara [CO]" userId="S::sara.fitouri_coloradoea.org#ext#@neahq.onmicrosoft.com::6caa6b50-28ad-40bf-891b-b7c71d09eac5" providerId="AD" clId="Web-{663A48EF-4E7D-F0F1-1093-33AEE4970AEA}" dt="2022-09-26T15:54:01.744" v="220"/>
        <pc:sldMkLst>
          <pc:docMk/>
          <pc:sldMk cId="1596830876" sldId="31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44:46.712" v="189" actId="20577"/>
          <ac:spMkLst>
            <pc:docMk/>
            <pc:sldMk cId="1596830876" sldId="317"/>
            <ac:spMk id="65" creationId="{00000000-0000-0000-0000-000000000000}"/>
          </ac:spMkLst>
        </pc:spChg>
      </pc:sldChg>
      <pc:sldChg chg="add">
        <pc:chgData name="Fitouri, Sara [CO]" userId="S::sara.fitouri_coloradoea.org#ext#@neahq.onmicrosoft.com::6caa6b50-28ad-40bf-891b-b7c71d09eac5" providerId="AD" clId="Web-{663A48EF-4E7D-F0F1-1093-33AEE4970AEA}" dt="2022-09-26T14:34:11.499" v="112"/>
        <pc:sldMkLst>
          <pc:docMk/>
          <pc:sldMk cId="1189147881" sldId="324"/>
        </pc:sldMkLst>
      </pc:sldChg>
      <pc:sldChg chg="add replId">
        <pc:chgData name="Fitouri, Sara [CO]" userId="S::sara.fitouri_coloradoea.org#ext#@neahq.onmicrosoft.com::6caa6b50-28ad-40bf-891b-b7c71d09eac5" providerId="AD" clId="Web-{663A48EF-4E7D-F0F1-1093-33AEE4970AEA}" dt="2022-09-26T14:34:21.812" v="113"/>
        <pc:sldMkLst>
          <pc:docMk/>
          <pc:sldMk cId="179284525" sldId="325"/>
        </pc:sldMkLst>
      </pc:sldChg>
      <pc:sldChg chg="addSp modSp add replId">
        <pc:chgData name="Fitouri, Sara [CO]" userId="S::sara.fitouri_coloradoea.org#ext#@neahq.onmicrosoft.com::6caa6b50-28ad-40bf-891b-b7c71d09eac5" providerId="AD" clId="Web-{663A48EF-4E7D-F0F1-1093-33AEE4970AEA}" dt="2022-09-26T14:37:10.567" v="148" actId="1076"/>
        <pc:sldMkLst>
          <pc:docMk/>
          <pc:sldMk cId="4043254908" sldId="326"/>
        </pc:sldMkLst>
        <pc:spChg chg="add mod">
          <ac:chgData name="Fitouri, Sara [CO]" userId="S::sara.fitouri_coloradoea.org#ext#@neahq.onmicrosoft.com::6caa6b50-28ad-40bf-891b-b7c71d09eac5" providerId="AD" clId="Web-{663A48EF-4E7D-F0F1-1093-33AEE4970AEA}" dt="2022-09-26T14:37:07.551" v="147" actId="1076"/>
          <ac:spMkLst>
            <pc:docMk/>
            <pc:sldMk cId="4043254908" sldId="326"/>
            <ac:spMk id="2" creationId="{40DE8602-CD7F-C6FF-3AF4-EABB114BD5C7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35:00.907" v="119" actId="20577"/>
          <ac:spMkLst>
            <pc:docMk/>
            <pc:sldMk cId="4043254908" sldId="326"/>
            <ac:spMk id="2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37:10.567" v="148" actId="1076"/>
          <ac:picMkLst>
            <pc:docMk/>
            <pc:sldMk cId="4043254908" sldId="326"/>
            <ac:picMk id="300" creationId="{00000000-0000-0000-0000-000000000000}"/>
          </ac:picMkLst>
        </pc:picChg>
      </pc:sldChg>
      <pc:sldChg chg="modSp add ord replId">
        <pc:chgData name="Fitouri, Sara [CO]" userId="S::sara.fitouri_coloradoea.org#ext#@neahq.onmicrosoft.com::6caa6b50-28ad-40bf-891b-b7c71d09eac5" providerId="AD" clId="Web-{663A48EF-4E7D-F0F1-1093-33AEE4970AEA}" dt="2022-09-26T14:35:27.704" v="126" actId="20577"/>
        <pc:sldMkLst>
          <pc:docMk/>
          <pc:sldMk cId="3288927477" sldId="32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35:27.704" v="126" actId="20577"/>
          <ac:spMkLst>
            <pc:docMk/>
            <pc:sldMk cId="3288927477" sldId="327"/>
            <ac:spMk id="65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34.117" v="177" actId="20577"/>
        <pc:sldMkLst>
          <pc:docMk/>
          <pc:sldMk cId="2923335205" sldId="33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34.117" v="177" actId="20577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new ord">
        <pc:chgData name="Fitouri, Sara [CO]" userId="S::sara.fitouri_coloradoea.org#ext#@neahq.onmicrosoft.com::6caa6b50-28ad-40bf-891b-b7c71d09eac5" providerId="AD" clId="Web-{663A48EF-4E7D-F0F1-1093-33AEE4970AEA}" dt="2022-09-26T15:36:01.135" v="186" actId="1076"/>
        <pc:sldMkLst>
          <pc:docMk/>
          <pc:sldMk cId="3966289388" sldId="332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5:35:57.322" v="185"/>
          <ac:spMkLst>
            <pc:docMk/>
            <pc:sldMk cId="3966289388" sldId="332"/>
            <ac:spMk id="2" creationId="{219554B9-8CDC-7A30-8B47-91C890FE621C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5:35:53.869" v="184"/>
          <ac:spMkLst>
            <pc:docMk/>
            <pc:sldMk cId="3966289388" sldId="332"/>
            <ac:spMk id="3" creationId="{86B63120-024F-BCD7-EA67-A5B3C082153E}"/>
          </ac:spMkLst>
        </pc:spChg>
        <pc:picChg chg="add mod">
          <ac:chgData name="Fitouri, Sara [CO]" userId="S::sara.fitouri_coloradoea.org#ext#@neahq.onmicrosoft.com::6caa6b50-28ad-40bf-891b-b7c71d09eac5" providerId="AD" clId="Web-{663A48EF-4E7D-F0F1-1093-33AEE4970AEA}" dt="2022-09-26T15:36:01.135" v="186" actId="1076"/>
          <ac:picMkLst>
            <pc:docMk/>
            <pc:sldMk cId="3966289388" sldId="332"/>
            <ac:picMk id="4" creationId="{D84F0A4A-2869-01C3-0C4B-BAC87CBF6785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53:51.384" v="218" actId="20577"/>
        <pc:sldMkLst>
          <pc:docMk/>
          <pc:sldMk cId="700552818" sldId="33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53:51.384" v="218" actId="20577"/>
          <ac:spMkLst>
            <pc:docMk/>
            <pc:sldMk cId="700552818" sldId="334"/>
            <ac:spMk id="387" creationId="{00000000-0000-0000-0000-000000000000}"/>
          </ac:spMkLst>
        </pc:spChg>
      </pc:sldChg>
    </pc:docChg>
  </pc:docChgLst>
  <pc:docChgLst>
    <pc:chgData name="Jeny Gardner [WYOEA]" userId="S::jgardner_wyoea.org#ext#@neahq.onmicrosoft.com::d078d5fc-586f-49e3-86c1-d8bce1abae62" providerId="AD" clId="Web-{AB07D043-CBB3-BA1C-3BFD-039D17E3DD2D}"/>
    <pc:docChg chg="addSld delSld modSld">
      <pc:chgData name="Jeny Gardner [WYOEA]" userId="S::jgardner_wyoea.org#ext#@neahq.onmicrosoft.com::d078d5fc-586f-49e3-86c1-d8bce1abae62" providerId="AD" clId="Web-{AB07D043-CBB3-BA1C-3BFD-039D17E3DD2D}" dt="2024-04-13T16:17:08.360" v="153"/>
      <pc:docMkLst>
        <pc:docMk/>
      </pc:docMkLst>
      <pc:sldChg chg="modSp">
        <pc:chgData name="Jeny Gardner [WYOEA]" userId="S::jgardner_wyoea.org#ext#@neahq.onmicrosoft.com::d078d5fc-586f-49e3-86c1-d8bce1abae62" providerId="AD" clId="Web-{AB07D043-CBB3-BA1C-3BFD-039D17E3DD2D}" dt="2024-04-13T16:14:27.949" v="138" actId="20577"/>
        <pc:sldMkLst>
          <pc:docMk/>
          <pc:sldMk cId="0" sldId="256"/>
        </pc:sldMkLst>
        <pc:spChg chg="mod">
          <ac:chgData name="Jeny Gardner [WYOEA]" userId="S::jgardner_wyoea.org#ext#@neahq.onmicrosoft.com::d078d5fc-586f-49e3-86c1-d8bce1abae62" providerId="AD" clId="Web-{AB07D043-CBB3-BA1C-3BFD-039D17E3DD2D}" dt="2024-04-13T16:14:27.949" v="138" actId="20577"/>
          <ac:spMkLst>
            <pc:docMk/>
            <pc:sldMk cId="0" sldId="256"/>
            <ac:spMk id="92" creationId="{00000000-0000-0000-0000-000000000000}"/>
          </ac:spMkLst>
        </pc:spChg>
      </pc:sldChg>
      <pc:sldChg chg="del">
        <pc:chgData name="Jeny Gardner [WYOEA]" userId="S::jgardner_wyoea.org#ext#@neahq.onmicrosoft.com::d078d5fc-586f-49e3-86c1-d8bce1abae62" providerId="AD" clId="Web-{AB07D043-CBB3-BA1C-3BFD-039D17E3DD2D}" dt="2024-04-13T16:13:00.524" v="128"/>
        <pc:sldMkLst>
          <pc:docMk/>
          <pc:sldMk cId="0" sldId="262"/>
        </pc:sldMkLst>
      </pc:sldChg>
      <pc:sldChg chg="modSp">
        <pc:chgData name="Jeny Gardner [WYOEA]" userId="S::jgardner_wyoea.org#ext#@neahq.onmicrosoft.com::d078d5fc-586f-49e3-86c1-d8bce1abae62" providerId="AD" clId="Web-{AB07D043-CBB3-BA1C-3BFD-039D17E3DD2D}" dt="2024-04-13T16:17:08.360" v="153"/>
        <pc:sldMkLst>
          <pc:docMk/>
          <pc:sldMk cId="0" sldId="264"/>
        </pc:sldMkLst>
        <pc:spChg chg="mod">
          <ac:chgData name="Jeny Gardner [WYOEA]" userId="S::jgardner_wyoea.org#ext#@neahq.onmicrosoft.com::d078d5fc-586f-49e3-86c1-d8bce1abae62" providerId="AD" clId="Web-{AB07D043-CBB3-BA1C-3BFD-039D17E3DD2D}" dt="2024-04-13T16:15:41.436" v="152" actId="20577"/>
          <ac:spMkLst>
            <pc:docMk/>
            <pc:sldMk cId="0" sldId="264"/>
            <ac:spMk id="168" creationId="{00000000-0000-0000-0000-000000000000}"/>
          </ac:spMkLst>
        </pc:spChg>
        <pc:picChg chg="mod">
          <ac:chgData name="Jeny Gardner [WYOEA]" userId="S::jgardner_wyoea.org#ext#@neahq.onmicrosoft.com::d078d5fc-586f-49e3-86c1-d8bce1abae62" providerId="AD" clId="Web-{AB07D043-CBB3-BA1C-3BFD-039D17E3DD2D}" dt="2024-04-13T16:17:08.360" v="153"/>
          <ac:picMkLst>
            <pc:docMk/>
            <pc:sldMk cId="0" sldId="264"/>
            <ac:picMk id="5" creationId="{00000000-0000-0000-0000-000000000000}"/>
          </ac:picMkLst>
        </pc:picChg>
      </pc:sldChg>
      <pc:sldChg chg="modSp">
        <pc:chgData name="Jeny Gardner [WYOEA]" userId="S::jgardner_wyoea.org#ext#@neahq.onmicrosoft.com::d078d5fc-586f-49e3-86c1-d8bce1abae62" providerId="AD" clId="Web-{AB07D043-CBB3-BA1C-3BFD-039D17E3DD2D}" dt="2024-04-13T05:07:50.857" v="7" actId="14100"/>
        <pc:sldMkLst>
          <pc:docMk/>
          <pc:sldMk cId="579044902" sldId="347"/>
        </pc:sldMkLst>
        <pc:spChg chg="mod">
          <ac:chgData name="Jeny Gardner [WYOEA]" userId="S::jgardner_wyoea.org#ext#@neahq.onmicrosoft.com::d078d5fc-586f-49e3-86c1-d8bce1abae62" providerId="AD" clId="Web-{AB07D043-CBB3-BA1C-3BFD-039D17E3DD2D}" dt="2024-04-13T05:07:50.857" v="7" actId="14100"/>
          <ac:spMkLst>
            <pc:docMk/>
            <pc:sldMk cId="579044902" sldId="347"/>
            <ac:spMk id="3" creationId="{00000000-0000-0000-0000-000000000000}"/>
          </ac:spMkLst>
        </pc:spChg>
        <pc:picChg chg="mod">
          <ac:chgData name="Jeny Gardner [WYOEA]" userId="S::jgardner_wyoea.org#ext#@neahq.onmicrosoft.com::d078d5fc-586f-49e3-86c1-d8bce1abae62" providerId="AD" clId="Web-{AB07D043-CBB3-BA1C-3BFD-039D17E3DD2D}" dt="2024-04-13T05:07:46.967" v="6" actId="14100"/>
          <ac:picMkLst>
            <pc:docMk/>
            <pc:sldMk cId="579044902" sldId="347"/>
            <ac:picMk id="2050" creationId="{00000000-0000-0000-0000-000000000000}"/>
          </ac:picMkLst>
        </pc:picChg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09:53.282" v="67"/>
        <pc:sldMkLst>
          <pc:docMk/>
          <pc:sldMk cId="1667539814" sldId="384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09:53.267" v="66"/>
        <pc:sldMkLst>
          <pc:docMk/>
          <pc:sldMk cId="1966676181" sldId="385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09:53.251" v="65"/>
        <pc:sldMkLst>
          <pc:docMk/>
          <pc:sldMk cId="1815522700" sldId="387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01" v="117"/>
        <pc:sldMkLst>
          <pc:docMk/>
          <pc:sldMk cId="4065511983" sldId="407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086" v="116"/>
        <pc:sldMkLst>
          <pc:docMk/>
          <pc:sldMk cId="726458485" sldId="409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070" v="115"/>
        <pc:sldMkLst>
          <pc:docMk/>
          <pc:sldMk cId="718639691" sldId="411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48" v="121"/>
        <pc:sldMkLst>
          <pc:docMk/>
          <pc:sldMk cId="171797603" sldId="414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33" v="120"/>
        <pc:sldMkLst>
          <pc:docMk/>
          <pc:sldMk cId="238594101" sldId="415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33" v="119"/>
        <pc:sldMkLst>
          <pc:docMk/>
          <pc:sldMk cId="1748856809" sldId="416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17" v="118"/>
        <pc:sldMkLst>
          <pc:docMk/>
          <pc:sldMk cId="4041540852" sldId="417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226" v="127"/>
        <pc:sldMkLst>
          <pc:docMk/>
          <pc:sldMk cId="546531398" sldId="418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211" v="126"/>
        <pc:sldMkLst>
          <pc:docMk/>
          <pc:sldMk cId="3424584023" sldId="419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95" v="125"/>
        <pc:sldMkLst>
          <pc:docMk/>
          <pc:sldMk cId="585960039" sldId="420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79" v="124"/>
        <pc:sldMkLst>
          <pc:docMk/>
          <pc:sldMk cId="1312628612" sldId="422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79" v="123"/>
        <pc:sldMkLst>
          <pc:docMk/>
          <pc:sldMk cId="753598869" sldId="423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12:33.164" v="122"/>
        <pc:sldMkLst>
          <pc:docMk/>
          <pc:sldMk cId="2854833599" sldId="424"/>
        </pc:sldMkLst>
      </pc:sldChg>
      <pc:sldChg chg="add del">
        <pc:chgData name="Jeny Gardner [WYOEA]" userId="S::jgardner_wyoea.org#ext#@neahq.onmicrosoft.com::d078d5fc-586f-49e3-86c1-d8bce1abae62" providerId="AD" clId="Web-{AB07D043-CBB3-BA1C-3BFD-039D17E3DD2D}" dt="2024-04-13T16:07:16.149" v="61"/>
        <pc:sldMkLst>
          <pc:docMk/>
          <pc:sldMk cId="2159192049" sldId="428"/>
        </pc:sldMkLst>
      </pc:sldChg>
      <pc:sldMasterChg chg="addSldLayout">
        <pc:chgData name="Jeny Gardner [WYOEA]" userId="S::jgardner_wyoea.org#ext#@neahq.onmicrosoft.com::d078d5fc-586f-49e3-86c1-d8bce1abae62" providerId="AD" clId="Web-{AB07D043-CBB3-BA1C-3BFD-039D17E3DD2D}" dt="2024-04-13T16:12:33.211" v="126"/>
        <pc:sldMasterMkLst>
          <pc:docMk/>
          <pc:sldMasterMk cId="0" sldId="2147483648"/>
        </pc:sldMasterMkLst>
        <pc:sldLayoutChg chg="add replId">
          <pc:chgData name="Jeny Gardner [WYOEA]" userId="S::jgardner_wyoea.org#ext#@neahq.onmicrosoft.com::d078d5fc-586f-49e3-86c1-d8bce1abae62" providerId="AD" clId="Web-{AB07D043-CBB3-BA1C-3BFD-039D17E3DD2D}" dt="2024-04-13T16:12:33.211" v="126"/>
          <pc:sldLayoutMkLst>
            <pc:docMk/>
            <pc:sldMasterMk cId="0" sldId="2147483648"/>
            <pc:sldLayoutMk cId="4157932804" sldId="2147483676"/>
          </pc:sldLayoutMkLst>
        </pc:sldLayoutChg>
      </pc:sldMasterChg>
      <pc:sldMasterChg chg="addSldLayout">
        <pc:chgData name="Jeny Gardner [WYOEA]" userId="S::jgardner_wyoea.org#ext#@neahq.onmicrosoft.com::d078d5fc-586f-49e3-86c1-d8bce1abae62" providerId="AD" clId="Web-{AB07D043-CBB3-BA1C-3BFD-039D17E3DD2D}" dt="2024-04-13T16:09:53.282" v="67"/>
        <pc:sldMasterMkLst>
          <pc:docMk/>
          <pc:sldMasterMk cId="3243266207" sldId="2147483666"/>
        </pc:sldMasterMkLst>
        <pc:sldLayoutChg chg="add replId">
          <pc:chgData name="Jeny Gardner [WYOEA]" userId="S::jgardner_wyoea.org#ext#@neahq.onmicrosoft.com::d078d5fc-586f-49e3-86c1-d8bce1abae62" providerId="AD" clId="Web-{AB07D043-CBB3-BA1C-3BFD-039D17E3DD2D}" dt="2024-04-13T16:09:53.267" v="66"/>
          <pc:sldLayoutMkLst>
            <pc:docMk/>
            <pc:sldMasterMk cId="3243266207" sldId="2147483666"/>
            <pc:sldLayoutMk cId="2858973722" sldId="2147483674"/>
          </pc:sldLayoutMkLst>
        </pc:sldLayoutChg>
        <pc:sldLayoutChg chg="add">
          <pc:chgData name="Jeny Gardner [WYOEA]" userId="S::jgardner_wyoea.org#ext#@neahq.onmicrosoft.com::d078d5fc-586f-49e3-86c1-d8bce1abae62" providerId="AD" clId="Web-{AB07D043-CBB3-BA1C-3BFD-039D17E3DD2D}" dt="2024-04-13T16:09:53.282" v="67"/>
          <pc:sldLayoutMkLst>
            <pc:docMk/>
            <pc:sldMasterMk cId="3243266207" sldId="2147483666"/>
            <pc:sldLayoutMk cId="2544337777" sldId="2147483675"/>
          </pc:sldLayoutMkLst>
        </pc:sldLayoutChg>
      </pc:sldMasterChg>
    </pc:docChg>
  </pc:docChgLst>
  <pc:docChgLst>
    <pc:chgData name="Guest User" userId="S::urn:spo:anon#16fd63fe8307f6013eedd440a8b6eff24fca752f22be58a56e70e05b0cb33cfa::" providerId="AD" clId="Web-{F8FA400A-AB77-BA5D-7202-9F6C8A94C95A}"/>
    <pc:docChg chg="modSld sldOrd">
      <pc:chgData name="Guest User" userId="S::urn:spo:anon#16fd63fe8307f6013eedd440a8b6eff24fca752f22be58a56e70e05b0cb33cfa::" providerId="AD" clId="Web-{F8FA400A-AB77-BA5D-7202-9F6C8A94C95A}" dt="2022-09-26T15:23:31.638" v="180" actId="20577"/>
      <pc:docMkLst>
        <pc:docMk/>
      </pc:docMkLst>
      <pc:sldChg chg="addSp delSp modSp ord">
        <pc:chgData name="Guest User" userId="S::urn:spo:anon#16fd63fe8307f6013eedd440a8b6eff24fca752f22be58a56e70e05b0cb33cfa::" providerId="AD" clId="Web-{F8FA400A-AB77-BA5D-7202-9F6C8A94C95A}" dt="2022-09-26T15:20:57.850" v="177" actId="1076"/>
        <pc:sldMkLst>
          <pc:docMk/>
          <pc:sldMk cId="0" sldId="257"/>
        </pc:sldMkLst>
        <pc:spChg chg="mod">
          <ac:chgData name="Guest User" userId="S::urn:spo:anon#16fd63fe8307f6013eedd440a8b6eff24fca752f22be58a56e70e05b0cb33cfa::" providerId="AD" clId="Web-{F8FA400A-AB77-BA5D-7202-9F6C8A94C95A}" dt="2022-09-26T15:06:26.966" v="129" actId="20577"/>
          <ac:spMkLst>
            <pc:docMk/>
            <pc:sldMk cId="0" sldId="257"/>
            <ac:spMk id="98" creationId="{00000000-0000-0000-0000-000000000000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7:40.782" v="148"/>
          <ac:spMkLst>
            <pc:docMk/>
            <pc:sldMk cId="0" sldId="257"/>
            <ac:spMk id="99" creationId="{00000000-0000-0000-0000-000000000000}"/>
          </ac:spMkLst>
        </pc:spChg>
        <pc:picChg chg="add del mod">
          <ac:chgData name="Guest User" userId="S::urn:spo:anon#16fd63fe8307f6013eedd440a8b6eff24fca752f22be58a56e70e05b0cb33cfa::" providerId="AD" clId="Web-{F8FA400A-AB77-BA5D-7202-9F6C8A94C95A}" dt="2022-09-26T13:45:21.806" v="1"/>
          <ac:picMkLst>
            <pc:docMk/>
            <pc:sldMk cId="0" sldId="257"/>
            <ac:picMk id="2" creationId="{6D94592B-E2D9-5F65-49E4-5CE4B811168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5:20:57.850" v="177" actId="1076"/>
          <ac:picMkLst>
            <pc:docMk/>
            <pc:sldMk cId="0" sldId="257"/>
            <ac:picMk id="2" creationId="{A9C384A0-B0DB-5FD3-BB29-EE6D66A31DCA}"/>
          </ac:picMkLst>
        </pc:picChg>
        <pc:picChg chg="del">
          <ac:chgData name="Guest User" userId="S::urn:spo:anon#16fd63fe8307f6013eedd440a8b6eff24fca752f22be58a56e70e05b0cb33cfa::" providerId="AD" clId="Web-{F8FA400A-AB77-BA5D-7202-9F6C8A94C95A}" dt="2022-09-26T14:37:14.480" v="91"/>
          <ac:picMkLst>
            <pc:docMk/>
            <pc:sldMk cId="0" sldId="257"/>
            <ac:picMk id="6" creationId="{8B948F76-53EC-C9E2-1800-50AC24D6B0DA}"/>
          </ac:picMkLst>
        </pc:picChg>
      </pc:sldChg>
      <pc:sldChg chg="addSp delSp modSp ord">
        <pc:chgData name="Guest User" userId="S::urn:spo:anon#16fd63fe8307f6013eedd440a8b6eff24fca752f22be58a56e70e05b0cb33cfa::" providerId="AD" clId="Web-{F8FA400A-AB77-BA5D-7202-9F6C8A94C95A}" dt="2022-09-26T15:13:25.251" v="173" actId="1076"/>
        <pc:sldMkLst>
          <pc:docMk/>
          <pc:sldMk cId="0" sldId="269"/>
        </pc:sldMkLst>
        <pc:spChg chg="add mod">
          <ac:chgData name="Guest User" userId="S::urn:spo:anon#16fd63fe8307f6013eedd440a8b6eff24fca752f22be58a56e70e05b0cb33cfa::" providerId="AD" clId="Web-{F8FA400A-AB77-BA5D-7202-9F6C8A94C95A}" dt="2022-09-26T15:13:25.251" v="173" actId="1076"/>
          <ac:spMkLst>
            <pc:docMk/>
            <pc:sldMk cId="0" sldId="269"/>
            <ac:spMk id="50" creationId="{406539C4-3982-0577-AC5B-A8009C97F1ED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6:40.654" v="131" actId="20577"/>
          <ac:spMkLst>
            <pc:docMk/>
            <pc:sldMk cId="0" sldId="269"/>
            <ac:spMk id="206" creationId="{00000000-0000-0000-0000-000000000000}"/>
          </ac:spMkLst>
        </pc:spChg>
        <pc:spChg chg="del mod">
          <ac:chgData name="Guest User" userId="S::urn:spo:anon#16fd63fe8307f6013eedd440a8b6eff24fca752f22be58a56e70e05b0cb33cfa::" providerId="AD" clId="Web-{F8FA400A-AB77-BA5D-7202-9F6C8A94C95A}" dt="2022-09-26T14:24:15.491" v="5"/>
          <ac:spMkLst>
            <pc:docMk/>
            <pc:sldMk cId="0" sldId="269"/>
            <ac:spMk id="207" creationId="{00000000-0000-0000-0000-000000000000}"/>
          </ac:spMkLst>
        </pc:spChg>
        <pc:picChg chg="add mod ord">
          <ac:chgData name="Guest User" userId="S::urn:spo:anon#16fd63fe8307f6013eedd440a8b6eff24fca752f22be58a56e70e05b0cb33cfa::" providerId="AD" clId="Web-{F8FA400A-AB77-BA5D-7202-9F6C8A94C95A}" dt="2022-09-26T15:12:57.328" v="171"/>
          <ac:picMkLst>
            <pc:docMk/>
            <pc:sldMk cId="0" sldId="269"/>
            <ac:picMk id="6" creationId="{EC94D134-4066-F4B8-868B-6A5615D5CFBE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8:52.472" v="13"/>
          <ac:picMkLst>
            <pc:docMk/>
            <pc:sldMk cId="0" sldId="269"/>
            <ac:picMk id="8" creationId="{42385073-CF71-23D0-D5CF-9152A66AB55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41.615" v="23" actId="1076"/>
          <ac:picMkLst>
            <pc:docMk/>
            <pc:sldMk cId="0" sldId="269"/>
            <ac:picMk id="9" creationId="{19878D84-B8B1-ABA0-2C51-F4B0BCD941DF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9:26.302" v="20"/>
          <ac:picMkLst>
            <pc:docMk/>
            <pc:sldMk cId="0" sldId="269"/>
            <ac:picMk id="10" creationId="{FA610EAE-27B8-72AD-3F59-1CFD0C9ECB4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36.506" v="22" actId="1076"/>
          <ac:picMkLst>
            <pc:docMk/>
            <pc:sldMk cId="0" sldId="269"/>
            <ac:picMk id="11" creationId="{FAF0144B-DDD1-2D6A-EC03-12EB4A8ACAB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40" v="30" actId="1076"/>
          <ac:picMkLst>
            <pc:docMk/>
            <pc:sldMk cId="0" sldId="269"/>
            <ac:picMk id="12" creationId="{541DCDC3-92AC-FE9F-C76F-B7A48C4CD82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55" v="31" actId="1076"/>
          <ac:picMkLst>
            <pc:docMk/>
            <pc:sldMk cId="0" sldId="269"/>
            <ac:picMk id="13" creationId="{D3C1BBE9-229A-8B70-C164-3AD0DC758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6" actId="1076"/>
          <ac:picMkLst>
            <pc:docMk/>
            <pc:sldMk cId="0" sldId="269"/>
            <ac:picMk id="14" creationId="{352C2156-DB48-B745-B6E0-BECA1379A0D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7" actId="1076"/>
          <ac:picMkLst>
            <pc:docMk/>
            <pc:sldMk cId="0" sldId="269"/>
            <ac:picMk id="15" creationId="{B31C566C-2C37-D2E5-9AC0-06E0EC8B04A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8" actId="1076"/>
          <ac:picMkLst>
            <pc:docMk/>
            <pc:sldMk cId="0" sldId="269"/>
            <ac:picMk id="16" creationId="{88780844-5515-6CA2-6529-486E6D3A534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51" v="39" actId="1076"/>
          <ac:picMkLst>
            <pc:docMk/>
            <pc:sldMk cId="0" sldId="269"/>
            <ac:picMk id="17" creationId="{DD7FF664-33D9-68CD-CB3A-B964D26AE71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8" actId="1076"/>
          <ac:picMkLst>
            <pc:docMk/>
            <pc:sldMk cId="0" sldId="269"/>
            <ac:picMk id="18" creationId="{AC38FCA1-4927-36B8-9113-CE9F96857A6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9" actId="1076"/>
          <ac:picMkLst>
            <pc:docMk/>
            <pc:sldMk cId="0" sldId="269"/>
            <ac:picMk id="19" creationId="{4B98CD7D-E2D6-15B4-65DF-D932C9EC1A4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0" actId="1076"/>
          <ac:picMkLst>
            <pc:docMk/>
            <pc:sldMk cId="0" sldId="269"/>
            <ac:picMk id="20" creationId="{6A73A701-0C6E-D6D0-9E4B-6A4E74A9031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1" actId="1076"/>
          <ac:picMkLst>
            <pc:docMk/>
            <pc:sldMk cId="0" sldId="269"/>
            <ac:picMk id="21" creationId="{62DD94AF-5DBA-BC21-18E3-D2A90B1D904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2" actId="1076"/>
          <ac:picMkLst>
            <pc:docMk/>
            <pc:sldMk cId="0" sldId="269"/>
            <ac:picMk id="22" creationId="{84E964BB-1DAA-3E6B-A967-05DF11EE227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3" actId="1076"/>
          <ac:picMkLst>
            <pc:docMk/>
            <pc:sldMk cId="0" sldId="269"/>
            <ac:picMk id="23" creationId="{5766D69E-B14F-A640-F32C-8571001E49C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4" actId="1076"/>
          <ac:picMkLst>
            <pc:docMk/>
            <pc:sldMk cId="0" sldId="269"/>
            <ac:picMk id="24" creationId="{23406C36-6698-D3DC-786A-F004C3CCF42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5" actId="1076"/>
          <ac:picMkLst>
            <pc:docMk/>
            <pc:sldMk cId="0" sldId="269"/>
            <ac:picMk id="25" creationId="{88647750-F37D-6A2C-DEDF-CBA38977908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787" v="71" actId="1076"/>
          <ac:picMkLst>
            <pc:docMk/>
            <pc:sldMk cId="0" sldId="269"/>
            <ac:picMk id="26" creationId="{CC5D7647-B0D4-5BFB-4EBD-AFBEB84996A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03" v="72" actId="1076"/>
          <ac:picMkLst>
            <pc:docMk/>
            <pc:sldMk cId="0" sldId="269"/>
            <ac:picMk id="27" creationId="{1257D10A-0F89-13F7-1742-8EF2B4246C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3" actId="1076"/>
          <ac:picMkLst>
            <pc:docMk/>
            <pc:sldMk cId="0" sldId="269"/>
            <ac:picMk id="28" creationId="{61F7FECB-D89A-8B4C-1586-2062A55E336E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4" actId="1076"/>
          <ac:picMkLst>
            <pc:docMk/>
            <pc:sldMk cId="0" sldId="269"/>
            <ac:picMk id="29" creationId="{A64D9A5C-BF99-BF2C-45A8-0781040BBD97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5" actId="1076"/>
          <ac:picMkLst>
            <pc:docMk/>
            <pc:sldMk cId="0" sldId="269"/>
            <ac:picMk id="30" creationId="{428F0E22-A5C8-721D-97FF-4865AEC7B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6" actId="1076"/>
          <ac:picMkLst>
            <pc:docMk/>
            <pc:sldMk cId="0" sldId="269"/>
            <ac:picMk id="31" creationId="{48B374A5-2798-1C0A-FA59-C741A3BEBCC2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50" v="77" actId="1076"/>
          <ac:picMkLst>
            <pc:docMk/>
            <pc:sldMk cId="0" sldId="269"/>
            <ac:picMk id="32" creationId="{9BF80C95-3AB0-5E58-4097-CCD0C155E5D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8" actId="1076"/>
          <ac:picMkLst>
            <pc:docMk/>
            <pc:sldMk cId="0" sldId="269"/>
            <ac:picMk id="33" creationId="{D3976D91-0DF2-3365-4726-C8E5BA7B6E3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9" actId="1076"/>
          <ac:picMkLst>
            <pc:docMk/>
            <pc:sldMk cId="0" sldId="269"/>
            <ac:picMk id="34" creationId="{2ED2D2F2-A1ED-4991-5527-58CE59E5B2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0" actId="1076"/>
          <ac:picMkLst>
            <pc:docMk/>
            <pc:sldMk cId="0" sldId="269"/>
            <ac:picMk id="35" creationId="{600C754D-2255-309D-04E4-032981FFD5E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1" actId="1076"/>
          <ac:picMkLst>
            <pc:docMk/>
            <pc:sldMk cId="0" sldId="269"/>
            <ac:picMk id="36" creationId="{76FA7947-A74E-D6AC-BB12-3C976034F77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2" actId="1076"/>
          <ac:picMkLst>
            <pc:docMk/>
            <pc:sldMk cId="0" sldId="269"/>
            <ac:picMk id="37" creationId="{DB2E5AC3-E71E-A0D4-4CFC-3567955669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3" actId="1076"/>
          <ac:picMkLst>
            <pc:docMk/>
            <pc:sldMk cId="0" sldId="269"/>
            <ac:picMk id="38" creationId="{C782E87C-E06E-1960-705B-52EE78A2DA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4" actId="1076"/>
          <ac:picMkLst>
            <pc:docMk/>
            <pc:sldMk cId="0" sldId="269"/>
            <ac:picMk id="39" creationId="{2F8CE287-BCEF-1CD9-1D81-6EC4C955787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5" actId="1076"/>
          <ac:picMkLst>
            <pc:docMk/>
            <pc:sldMk cId="0" sldId="269"/>
            <ac:picMk id="40" creationId="{D2627E63-0F4A-FB58-2F3D-68E628AEFAC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44.773" v="89" actId="1076"/>
          <ac:picMkLst>
            <pc:docMk/>
            <pc:sldMk cId="0" sldId="269"/>
            <ac:picMk id="41" creationId="{762D23D0-2CB0-F8D7-D679-56291A7F10E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5" actId="1076"/>
          <ac:picMkLst>
            <pc:docMk/>
            <pc:sldMk cId="0" sldId="269"/>
            <ac:picMk id="42" creationId="{10279119-55CB-15CA-EDFE-62644FB411E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6" actId="1076"/>
          <ac:picMkLst>
            <pc:docMk/>
            <pc:sldMk cId="0" sldId="269"/>
            <ac:picMk id="43" creationId="{E278D079-842A-B8D9-7CF3-55B82405FD6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7" actId="1076"/>
          <ac:picMkLst>
            <pc:docMk/>
            <pc:sldMk cId="0" sldId="269"/>
            <ac:picMk id="44" creationId="{66A9FB99-C87F-85E5-DB1C-B4E1F632B7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505" v="108" actId="1076"/>
          <ac:picMkLst>
            <pc:docMk/>
            <pc:sldMk cId="0" sldId="269"/>
            <ac:picMk id="45" creationId="{13035384-137C-2326-5F1E-94B7AA317C5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58" v="117" actId="1076"/>
          <ac:picMkLst>
            <pc:docMk/>
            <pc:sldMk cId="0" sldId="269"/>
            <ac:picMk id="46" creationId="{F96DE76D-DD13-9B4D-F916-46C04FF2B6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8" actId="1076"/>
          <ac:picMkLst>
            <pc:docMk/>
            <pc:sldMk cId="0" sldId="269"/>
            <ac:picMk id="47" creationId="{50411AEA-F616-CD7E-767F-9CD97E57372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9" actId="1076"/>
          <ac:picMkLst>
            <pc:docMk/>
            <pc:sldMk cId="0" sldId="269"/>
            <ac:picMk id="48" creationId="{C821BCF3-7CF6-B11E-D453-76CE590594C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89" v="120" actId="1076"/>
          <ac:picMkLst>
            <pc:docMk/>
            <pc:sldMk cId="0" sldId="269"/>
            <ac:picMk id="49" creationId="{8B646F64-B615-A3F7-A950-E11CC0B146D0}"/>
          </ac:picMkLst>
        </pc:picChg>
      </pc:sldChg>
      <pc:sldChg chg="addSp">
        <pc:chgData name="Guest User" userId="S::urn:spo:anon#16fd63fe8307f6013eedd440a8b6eff24fca752f22be58a56e70e05b0cb33cfa::" providerId="AD" clId="Web-{F8FA400A-AB77-BA5D-7202-9F6C8A94C95A}" dt="2022-09-26T14:03:10.027" v="2"/>
        <pc:sldMkLst>
          <pc:docMk/>
          <pc:sldMk cId="3271449797" sldId="298"/>
        </pc:sldMkLst>
        <pc:grpChg chg="add">
          <ac:chgData name="Guest User" userId="S::urn:spo:anon#16fd63fe8307f6013eedd440a8b6eff24fca752f22be58a56e70e05b0cb33cfa::" providerId="AD" clId="Web-{F8FA400A-AB77-BA5D-7202-9F6C8A94C95A}" dt="2022-09-26T14:03:10.027" v="2"/>
          <ac:grpSpMkLst>
            <pc:docMk/>
            <pc:sldMk cId="3271449797" sldId="298"/>
            <ac:grpSpMk id="11" creationId="{1BD23A29-6D5B-AD97-7143-29537EC32320}"/>
          </ac:grpSpMkLst>
        </pc:grpChg>
      </pc:sldChg>
      <pc:sldChg chg="modSp">
        <pc:chgData name="Guest User" userId="S::urn:spo:anon#16fd63fe8307f6013eedd440a8b6eff24fca752f22be58a56e70e05b0cb33cfa::" providerId="AD" clId="Web-{F8FA400A-AB77-BA5D-7202-9F6C8A94C95A}" dt="2022-09-26T15:21:28.867" v="179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F8FA400A-AB77-BA5D-7202-9F6C8A94C95A}" dt="2022-09-26T15:21:28.867" v="179" actId="20577"/>
          <ac:spMkLst>
            <pc:docMk/>
            <pc:sldMk cId="1339018207" sldId="329"/>
            <ac:spMk id="316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F8FA400A-AB77-BA5D-7202-9F6C8A94C95A}" dt="2022-09-26T15:23:31.638" v="180" actId="20577"/>
        <pc:sldMkLst>
          <pc:docMk/>
          <pc:sldMk cId="4234965251" sldId="330"/>
        </pc:sldMkLst>
        <pc:spChg chg="mod">
          <ac:chgData name="Guest User" userId="S::urn:spo:anon#16fd63fe8307f6013eedd440a8b6eff24fca752f22be58a56e70e05b0cb33cfa::" providerId="AD" clId="Web-{F8FA400A-AB77-BA5D-7202-9F6C8A94C95A}" dt="2022-09-26T15:23:31.638" v="180" actId="20577"/>
          <ac:spMkLst>
            <pc:docMk/>
            <pc:sldMk cId="4234965251" sldId="330"/>
            <ac:spMk id="3" creationId="{79A974AA-A6AB-F49E-73C9-DD1ACEA4BCBB}"/>
          </ac:spMkLst>
        </pc:spChg>
      </pc:sldChg>
    </pc:docChg>
  </pc:docChgLst>
  <pc:docChgLst>
    <pc:chgData name="Holmes, Ellen [NEA]" userId="S::eholmes@nea.org::8df78491-616d-4641-a13e-176bb27a1b7f" providerId="AD" clId="Web-{5623274B-2F34-BA4C-4078-3D334C171881}"/>
    <pc:docChg chg="delSld modSld">
      <pc:chgData name="Holmes, Ellen [NEA]" userId="S::eholmes@nea.org::8df78491-616d-4641-a13e-176bb27a1b7f" providerId="AD" clId="Web-{5623274B-2F34-BA4C-4078-3D334C171881}" dt="2023-04-21T22:59:58.931" v="4"/>
      <pc:docMkLst>
        <pc:docMk/>
      </pc:docMkLst>
      <pc:sldChg chg="modSp">
        <pc:chgData name="Holmes, Ellen [NEA]" userId="S::eholmes@nea.org::8df78491-616d-4641-a13e-176bb27a1b7f" providerId="AD" clId="Web-{5623274B-2F34-BA4C-4078-3D334C171881}" dt="2023-04-21T22:59:54.993" v="3" actId="20577"/>
        <pc:sldMkLst>
          <pc:docMk/>
          <pc:sldMk cId="3638234059" sldId="382"/>
        </pc:sldMkLst>
        <pc:spChg chg="mod">
          <ac:chgData name="Holmes, Ellen [NEA]" userId="S::eholmes@nea.org::8df78491-616d-4641-a13e-176bb27a1b7f" providerId="AD" clId="Web-{5623274B-2F34-BA4C-4078-3D334C171881}" dt="2023-04-21T22:59:54.993" v="3" actId="20577"/>
          <ac:spMkLst>
            <pc:docMk/>
            <pc:sldMk cId="3638234059" sldId="382"/>
            <ac:spMk id="736" creationId="{00000000-0000-0000-0000-000000000000}"/>
          </ac:spMkLst>
        </pc:spChg>
      </pc:sldChg>
      <pc:sldChg chg="del">
        <pc:chgData name="Holmes, Ellen [NEA]" userId="S::eholmes@nea.org::8df78491-616d-4641-a13e-176bb27a1b7f" providerId="AD" clId="Web-{5623274B-2F34-BA4C-4078-3D334C171881}" dt="2023-04-21T22:59:58.931" v="4"/>
        <pc:sldMkLst>
          <pc:docMk/>
          <pc:sldMk cId="2932339385" sldId="390"/>
        </pc:sldMkLst>
      </pc:sldChg>
    </pc:docChg>
  </pc:docChgLst>
  <pc:docChgLst>
    <pc:chgData name="Guest User" userId="S::urn:spo:anon#16fd63fe8307f6013eedd440a8b6eff24fca752f22be58a56e70e05b0cb33cfa::" providerId="AD" clId="Web-{BBF6CEF4-B1F6-FBF5-4FC2-128A0D98F4F1}"/>
    <pc:docChg chg="modSld">
      <pc:chgData name="Guest User" userId="S::urn:spo:anon#16fd63fe8307f6013eedd440a8b6eff24fca752f22be58a56e70e05b0cb33cfa::" providerId="AD" clId="Web-{BBF6CEF4-B1F6-FBF5-4FC2-128A0D98F4F1}" dt="2022-09-26T20:33:40.889" v="5" actId="14100"/>
      <pc:docMkLst>
        <pc:docMk/>
      </pc:docMkLst>
      <pc:sldChg chg="addSp modSp modMedia addAnim modNotes">
        <pc:chgData name="Guest User" userId="S::urn:spo:anon#16fd63fe8307f6013eedd440a8b6eff24fca752f22be58a56e70e05b0cb33cfa::" providerId="AD" clId="Web-{BBF6CEF4-B1F6-FBF5-4FC2-128A0D98F4F1}" dt="2022-09-26T20:33:40.889" v="5" actId="14100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BBF6CEF4-B1F6-FBF5-4FC2-128A0D98F4F1}" dt="2022-09-26T20:33:11.607" v="3" actId="20577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Guest User" userId="S::urn:spo:anon#16fd63fe8307f6013eedd440a8b6eff24fca752f22be58a56e70e05b0cb33cfa::" providerId="AD" clId="Web-{BBF6CEF4-B1F6-FBF5-4FC2-128A0D98F4F1}" dt="2022-09-26T20:33:40.889" v="5" actId="14100"/>
          <ac:picMkLst>
            <pc:docMk/>
            <pc:sldMk cId="0" sldId="290"/>
            <ac:picMk id="3" creationId="{E08155E2-4DE9-D5E2-9209-6F90C9A46ADF}"/>
          </ac:picMkLst>
        </pc:picChg>
      </pc:sldChg>
    </pc:docChg>
  </pc:docChgLst>
  <pc:docChgLst>
    <pc:chgData name="Guest User" userId="S::urn:spo:anon#16fd63fe8307f6013eedd440a8b6eff24fca752f22be58a56e70e05b0cb33cfa::" providerId="AD" clId="Web-{C3DF005D-D022-D847-60ED-8797E7D353D0}"/>
    <pc:docChg chg="delSld modSld">
      <pc:chgData name="Guest User" userId="S::urn:spo:anon#16fd63fe8307f6013eedd440a8b6eff24fca752f22be58a56e70e05b0cb33cfa::" providerId="AD" clId="Web-{C3DF005D-D022-D847-60ED-8797E7D353D0}" dt="2022-09-26T16:09:55.074" v="19"/>
      <pc:docMkLst>
        <pc:docMk/>
      </pc:docMkLst>
      <pc:sldChg chg="addSp delSp modSp del">
        <pc:chgData name="Guest User" userId="S::urn:spo:anon#16fd63fe8307f6013eedd440a8b6eff24fca752f22be58a56e70e05b0cb33cfa::" providerId="AD" clId="Web-{C3DF005D-D022-D847-60ED-8797E7D353D0}" dt="2022-09-26T16:09:55.074" v="19"/>
        <pc:sldMkLst>
          <pc:docMk/>
          <pc:sldMk cId="1910211230" sldId="336"/>
        </pc:sldMkLst>
        <pc:spChg chg="add del">
          <ac:chgData name="Guest User" userId="S::urn:spo:anon#16fd63fe8307f6013eedd440a8b6eff24fca752f22be58a56e70e05b0cb33cfa::" providerId="AD" clId="Web-{C3DF005D-D022-D847-60ED-8797E7D353D0}" dt="2022-09-26T16:09:18.542" v="12"/>
          <ac:spMkLst>
            <pc:docMk/>
            <pc:sldMk cId="1910211230" sldId="336"/>
            <ac:spMk id="2" creationId="{245EEE6B-C82C-0F39-3E19-2CC7D74272F0}"/>
          </ac:spMkLst>
        </pc:spChg>
        <pc:spChg chg="mod">
          <ac:chgData name="Guest User" userId="S::urn:spo:anon#16fd63fe8307f6013eedd440a8b6eff24fca752f22be58a56e70e05b0cb33cfa::" providerId="AD" clId="Web-{C3DF005D-D022-D847-60ED-8797E7D353D0}" dt="2022-09-26T16:09:54.840" v="18" actId="20577"/>
          <ac:spMkLst>
            <pc:docMk/>
            <pc:sldMk cId="1910211230" sldId="336"/>
            <ac:spMk id="5" creationId="{F5EC14C5-5925-8186-80A6-D6733C55888F}"/>
          </ac:spMkLst>
        </pc:spChg>
      </pc:sldChg>
    </pc:docChg>
  </pc:docChgLst>
  <pc:docChgLst>
    <pc:chgData name="Guest User" userId="S::urn:spo:anon#828545dd96e8e29c26d5c893209c4435aec6c28a377f37ce30e557715ae13246::" providerId="AD" clId="Web-{38FF7902-C77D-6232-5F87-D35BA8C3CA90}"/>
    <pc:docChg chg="modSld">
      <pc:chgData name="Guest User" userId="S::urn:spo:anon#828545dd96e8e29c26d5c893209c4435aec6c28a377f37ce30e557715ae13246::" providerId="AD" clId="Web-{38FF7902-C77D-6232-5F87-D35BA8C3CA90}" dt="2023-04-21T22:51:09.840" v="18" actId="20577"/>
      <pc:docMkLst>
        <pc:docMk/>
      </pc:docMkLst>
      <pc:sldChg chg="modSp">
        <pc:chgData name="Guest User" userId="S::urn:spo:anon#828545dd96e8e29c26d5c893209c4435aec6c28a377f37ce30e557715ae13246::" providerId="AD" clId="Web-{38FF7902-C77D-6232-5F87-D35BA8C3CA90}" dt="2023-04-21T22:51:09.840" v="18" actId="20577"/>
        <pc:sldMkLst>
          <pc:docMk/>
          <pc:sldMk cId="579044902" sldId="347"/>
        </pc:sldMkLst>
        <pc:spChg chg="mod">
          <ac:chgData name="Guest User" userId="S::urn:spo:anon#828545dd96e8e29c26d5c893209c4435aec6c28a377f37ce30e557715ae13246::" providerId="AD" clId="Web-{38FF7902-C77D-6232-5F87-D35BA8C3CA90}" dt="2023-04-21T22:51:09.840" v="18" actId="20577"/>
          <ac:spMkLst>
            <pc:docMk/>
            <pc:sldMk cId="579044902" sldId="347"/>
            <ac:spMk id="3" creationId="{00000000-0000-0000-0000-000000000000}"/>
          </ac:spMkLst>
        </pc:spChg>
      </pc:sldChg>
    </pc:docChg>
  </pc:docChgLst>
  <pc:docChgLst>
    <pc:chgData name="Holmes, Ellen [NEA]" userId="S::eholmes@nea.org::8df78491-616d-4641-a13e-176bb27a1b7f" providerId="AD" clId="Web-{74FF6F88-DD21-2B32-9592-43B1FF4EF863}"/>
    <pc:docChg chg="addSld modSld sldOrd">
      <pc:chgData name="Holmes, Ellen [NEA]" userId="S::eholmes@nea.org::8df78491-616d-4641-a13e-176bb27a1b7f" providerId="AD" clId="Web-{74FF6F88-DD21-2B32-9592-43B1FF4EF863}" dt="2022-09-26T14:31:48.006" v="270" actId="20577"/>
      <pc:docMkLst>
        <pc:docMk/>
      </pc:docMkLst>
      <pc:sldChg chg="addSp delSp modSp">
        <pc:chgData name="Holmes, Ellen [NEA]" userId="S::eholmes@nea.org::8df78491-616d-4641-a13e-176bb27a1b7f" providerId="AD" clId="Web-{74FF6F88-DD21-2B32-9592-43B1FF4EF863}" dt="2022-09-26T13:51:16.660" v="85"/>
        <pc:sldMkLst>
          <pc:docMk/>
          <pc:sldMk cId="0" sldId="257"/>
        </pc:sldMkLst>
        <pc:spChg chg="mod">
          <ac:chgData name="Holmes, Ellen [NEA]" userId="S::eholmes@nea.org::8df78491-616d-4641-a13e-176bb27a1b7f" providerId="AD" clId="Web-{74FF6F88-DD21-2B32-9592-43B1FF4EF863}" dt="2022-09-26T13:44:02.883" v="58" actId="20577"/>
          <ac:spMkLst>
            <pc:docMk/>
            <pc:sldMk cId="0" sldId="257"/>
            <ac:spMk id="99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49:46.423" v="79"/>
          <ac:picMkLst>
            <pc:docMk/>
            <pc:sldMk cId="0" sldId="257"/>
            <ac:picMk id="4" creationId="{70FB687E-DF24-CFD5-F0AC-2B371661E857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50:07.580" v="81" actId="1076"/>
          <ac:picMkLst>
            <pc:docMk/>
            <pc:sldMk cId="0" sldId="257"/>
            <ac:picMk id="6" creationId="{8B948F76-53EC-C9E2-1800-50AC24D6B0DA}"/>
          </ac:picMkLst>
        </pc:picChg>
        <pc:picChg chg="add mod modCrop">
          <ac:chgData name="Holmes, Ellen [NEA]" userId="S::eholmes@nea.org::8df78491-616d-4641-a13e-176bb27a1b7f" providerId="AD" clId="Web-{74FF6F88-DD21-2B32-9592-43B1FF4EF863}" dt="2022-09-26T13:51:16.660" v="85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58:27.999" v="105" actId="14100"/>
        <pc:sldMkLst>
          <pc:docMk/>
          <pc:sldMk cId="0" sldId="258"/>
        </pc:sldMkLst>
        <pc:spChg chg="mod">
          <ac:chgData name="Holmes, Ellen [NEA]" userId="S::eholmes@nea.org::8df78491-616d-4641-a13e-176bb27a1b7f" providerId="AD" clId="Web-{74FF6F88-DD21-2B32-9592-43B1FF4EF863}" dt="2022-09-26T13:58:27.999" v="105" actId="14100"/>
          <ac:spMkLst>
            <pc:docMk/>
            <pc:sldMk cId="0" sldId="258"/>
            <ac:spMk id="10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6:53.716" v="94" actId="20577"/>
        <pc:sldMkLst>
          <pc:docMk/>
          <pc:sldMk cId="0" sldId="259"/>
        </pc:sldMkLst>
        <pc:spChg chg="mod">
          <ac:chgData name="Holmes, Ellen [NEA]" userId="S::eholmes@nea.org::8df78491-616d-4641-a13e-176bb27a1b7f" providerId="AD" clId="Web-{74FF6F88-DD21-2B32-9592-43B1FF4EF863}" dt="2022-09-26T13:56:53.716" v="94" actId="20577"/>
          <ac:spMkLst>
            <pc:docMk/>
            <pc:sldMk cId="0" sldId="259"/>
            <ac:spMk id="11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7:58.232" v="20" actId="20577"/>
        <pc:sldMkLst>
          <pc:docMk/>
          <pc:sldMk cId="0" sldId="262"/>
        </pc:sldMkLst>
        <pc:spChg chg="mod">
          <ac:chgData name="Holmes, Ellen [NEA]" userId="S::eholmes@nea.org::8df78491-616d-4641-a13e-176bb27a1b7f" providerId="AD" clId="Web-{74FF6F88-DD21-2B32-9592-43B1FF4EF863}" dt="2022-09-26T13:37:58.232" v="20" actId="20577"/>
          <ac:spMkLst>
            <pc:docMk/>
            <pc:sldMk cId="0" sldId="262"/>
            <ac:spMk id="135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39:29.938" v="39" actId="20577"/>
        <pc:sldMkLst>
          <pc:docMk/>
          <pc:sldMk cId="0" sldId="263"/>
        </pc:sldMkLst>
        <pc:spChg chg="mod">
          <ac:chgData name="Holmes, Ellen [NEA]" userId="S::eholmes@nea.org::8df78491-616d-4641-a13e-176bb27a1b7f" providerId="AD" clId="Web-{74FF6F88-DD21-2B32-9592-43B1FF4EF863}" dt="2022-09-26T13:39:29.938" v="39" actId="20577"/>
          <ac:spMkLst>
            <pc:docMk/>
            <pc:sldMk cId="0" sldId="263"/>
            <ac:spMk id="157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38:55.781" v="29"/>
          <ac:picMkLst>
            <pc:docMk/>
            <pc:sldMk cId="0" sldId="263"/>
            <ac:picMk id="159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39:37.547" v="40" actId="20577"/>
        <pc:sldMkLst>
          <pc:docMk/>
          <pc:sldMk cId="0" sldId="264"/>
        </pc:sldMkLst>
        <pc:spChg chg="mod">
          <ac:chgData name="Holmes, Ellen [NEA]" userId="S::eholmes@nea.org::8df78491-616d-4641-a13e-176bb27a1b7f" providerId="AD" clId="Web-{74FF6F88-DD21-2B32-9592-43B1FF4EF863}" dt="2022-09-26T13:39:37.547" v="40" actId="20577"/>
          <ac:spMkLst>
            <pc:docMk/>
            <pc:sldMk cId="0" sldId="264"/>
            <ac:spMk id="167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9:00.734" v="36" actId="20577"/>
        <pc:sldMkLst>
          <pc:docMk/>
          <pc:sldMk cId="0" sldId="265"/>
        </pc:sldMkLst>
        <pc:spChg chg="mod">
          <ac:chgData name="Holmes, Ellen [NEA]" userId="S::eholmes@nea.org::8df78491-616d-4641-a13e-176bb27a1b7f" providerId="AD" clId="Web-{74FF6F88-DD21-2B32-9592-43B1FF4EF863}" dt="2022-09-26T13:39:00.734" v="36" actId="20577"/>
          <ac:spMkLst>
            <pc:docMk/>
            <pc:sldMk cId="0" sldId="265"/>
            <ac:spMk id="17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8:00.280" v="99" actId="20577"/>
        <pc:sldMkLst>
          <pc:docMk/>
          <pc:sldMk cId="0" sldId="267"/>
        </pc:sldMkLst>
        <pc:spChg chg="mod">
          <ac:chgData name="Holmes, Ellen [NEA]" userId="S::eholmes@nea.org::8df78491-616d-4641-a13e-176bb27a1b7f" providerId="AD" clId="Web-{74FF6F88-DD21-2B32-9592-43B1FF4EF863}" dt="2022-09-26T13:58:00.280" v="99" actId="20577"/>
          <ac:spMkLst>
            <pc:docMk/>
            <pc:sldMk cId="0" sldId="267"/>
            <ac:spMk id="190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5:50.526" v="10" actId="20577"/>
        <pc:sldMkLst>
          <pc:docMk/>
          <pc:sldMk cId="0" sldId="268"/>
        </pc:sldMkLst>
        <pc:spChg chg="mod">
          <ac:chgData name="Holmes, Ellen [NEA]" userId="S::eholmes@nea.org::8df78491-616d-4641-a13e-176bb27a1b7f" providerId="AD" clId="Web-{74FF6F88-DD21-2B32-9592-43B1FF4EF863}" dt="2022-09-26T13:35:50.526" v="10" actId="20577"/>
          <ac:spMkLst>
            <pc:docMk/>
            <pc:sldMk cId="0" sldId="268"/>
            <ac:spMk id="199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49:27.126" v="77" actId="1076"/>
        <pc:sldMkLst>
          <pc:docMk/>
          <pc:sldMk cId="0" sldId="269"/>
        </pc:sldMkLst>
        <pc:spChg chg="mod">
          <ac:chgData name="Holmes, Ellen [NEA]" userId="S::eholmes@nea.org::8df78491-616d-4641-a13e-176bb27a1b7f" providerId="AD" clId="Web-{74FF6F88-DD21-2B32-9592-43B1FF4EF863}" dt="2022-09-26T13:48:23.077" v="70" actId="20577"/>
          <ac:spMkLst>
            <pc:docMk/>
            <pc:sldMk cId="0" sldId="269"/>
            <ac:spMk id="207" creationId="{00000000-0000-0000-0000-000000000000}"/>
          </ac:spMkLst>
        </pc:spChg>
        <pc:picChg chg="add mod">
          <ac:chgData name="Holmes, Ellen [NEA]" userId="S::eholmes@nea.org::8df78491-616d-4641-a13e-176bb27a1b7f" providerId="AD" clId="Web-{74FF6F88-DD21-2B32-9592-43B1FF4EF863}" dt="2022-09-26T13:49:09.828" v="74" actId="14100"/>
          <ac:picMkLst>
            <pc:docMk/>
            <pc:sldMk cId="0" sldId="269"/>
            <ac:picMk id="2" creationId="{80E8BFCF-CEB9-62B9-B213-189B2019ABCD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49:27.126" v="77" actId="1076"/>
          <ac:picMkLst>
            <pc:docMk/>
            <pc:sldMk cId="0" sldId="269"/>
            <ac:picMk id="3" creationId="{641DC1BE-BD4F-912C-0E87-A0F4A64BEF1D}"/>
          </ac:picMkLst>
        </pc:picChg>
        <pc:picChg chg="del">
          <ac:chgData name="Holmes, Ellen [NEA]" userId="S::eholmes@nea.org::8df78491-616d-4641-a13e-176bb27a1b7f" providerId="AD" clId="Web-{74FF6F88-DD21-2B32-9592-43B1FF4EF863}" dt="2022-09-26T13:49:19.610" v="75"/>
          <ac:picMkLst>
            <pc:docMk/>
            <pc:sldMk cId="0" sldId="269"/>
            <ac:picMk id="208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4:15:08.542" v="182" actId="20577"/>
        <pc:sldMkLst>
          <pc:docMk/>
          <pc:sldMk cId="0" sldId="272"/>
        </pc:sldMkLst>
        <pc:spChg chg="mod">
          <ac:chgData name="Holmes, Ellen [NEA]" userId="S::eholmes@nea.org::8df78491-616d-4641-a13e-176bb27a1b7f" providerId="AD" clId="Web-{74FF6F88-DD21-2B32-9592-43B1FF4EF863}" dt="2022-09-26T14:15:08.542" v="182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9:00.704" v="186" actId="20577"/>
        <pc:sldMkLst>
          <pc:docMk/>
          <pc:sldMk cId="0" sldId="273"/>
        </pc:sldMkLst>
        <pc:spChg chg="mod">
          <ac:chgData name="Holmes, Ellen [NEA]" userId="S::eholmes@nea.org::8df78491-616d-4641-a13e-176bb27a1b7f" providerId="AD" clId="Web-{74FF6F88-DD21-2B32-9592-43B1FF4EF863}" dt="2022-09-26T14:19:00.704" v="186" actId="20577"/>
          <ac:spMkLst>
            <pc:docMk/>
            <pc:sldMk cId="0" sldId="273"/>
            <ac:spMk id="23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1:27.130" v="205" actId="20577"/>
        <pc:sldMkLst>
          <pc:docMk/>
          <pc:sldMk cId="0" sldId="275"/>
        </pc:sldMkLst>
        <pc:spChg chg="mod">
          <ac:chgData name="Holmes, Ellen [NEA]" userId="S::eholmes@nea.org::8df78491-616d-4641-a13e-176bb27a1b7f" providerId="AD" clId="Web-{74FF6F88-DD21-2B32-9592-43B1FF4EF863}" dt="2022-09-26T14:21:27.130" v="205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0:46.066" v="192" actId="20577"/>
          <ac:spMkLst>
            <pc:docMk/>
            <pc:sldMk cId="0" sldId="275"/>
            <ac:spMk id="254" creationId="{00000000-0000-0000-0000-000000000000}"/>
          </ac:spMkLst>
        </pc:spChg>
      </pc:sldChg>
      <pc:sldChg chg="ord">
        <pc:chgData name="Holmes, Ellen [NEA]" userId="S::eholmes@nea.org::8df78491-616d-4641-a13e-176bb27a1b7f" providerId="AD" clId="Web-{74FF6F88-DD21-2B32-9592-43B1FF4EF863}" dt="2022-09-26T14:23:15.039" v="206"/>
        <pc:sldMkLst>
          <pc:docMk/>
          <pc:sldMk cId="0" sldId="276"/>
        </pc:sldMkLst>
      </pc:sldChg>
      <pc:sldChg chg="modSp">
        <pc:chgData name="Holmes, Ellen [NEA]" userId="S::eholmes@nea.org::8df78491-616d-4641-a13e-176bb27a1b7f" providerId="AD" clId="Web-{74FF6F88-DD21-2B32-9592-43B1FF4EF863}" dt="2022-09-26T14:02:00.802" v="130" actId="1076"/>
        <pc:sldMkLst>
          <pc:docMk/>
          <pc:sldMk cId="2559468572" sldId="295"/>
        </pc:sldMkLst>
        <pc:spChg chg="mod">
          <ac:chgData name="Holmes, Ellen [NEA]" userId="S::eholmes@nea.org::8df78491-616d-4641-a13e-176bb27a1b7f" providerId="AD" clId="Web-{74FF6F88-DD21-2B32-9592-43B1FF4EF863}" dt="2022-09-26T14:02:00.802" v="130" actId="1076"/>
          <ac:spMkLst>
            <pc:docMk/>
            <pc:sldMk cId="2559468572" sldId="295"/>
            <ac:spMk id="3" creationId="{518173DE-CAF6-4D7F-817B-8F3D44D66298}"/>
          </ac:spMkLst>
        </pc:spChg>
        <pc:spChg chg="mod">
          <ac:chgData name="Holmes, Ellen [NEA]" userId="S::eholmes@nea.org::8df78491-616d-4641-a13e-176bb27a1b7f" providerId="AD" clId="Web-{74FF6F88-DD21-2B32-9592-43B1FF4EF863}" dt="2022-09-26T13:54:10.336" v="91" actId="14100"/>
          <ac:spMkLst>
            <pc:docMk/>
            <pc:sldMk cId="2559468572" sldId="295"/>
            <ac:spMk id="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0:07.628" v="188" actId="20577"/>
        <pc:sldMkLst>
          <pc:docMk/>
          <pc:sldMk cId="2868337535" sldId="305"/>
        </pc:sldMkLst>
        <pc:spChg chg="mod">
          <ac:chgData name="Holmes, Ellen [NEA]" userId="S::eholmes@nea.org::8df78491-616d-4641-a13e-176bb27a1b7f" providerId="AD" clId="Web-{74FF6F88-DD21-2B32-9592-43B1FF4EF863}" dt="2022-09-26T14:20:07.628" v="188" actId="20577"/>
          <ac:spMkLst>
            <pc:docMk/>
            <pc:sldMk cId="2868337535" sldId="30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6:42.139" v="248" actId="20577"/>
        <pc:sldMkLst>
          <pc:docMk/>
          <pc:sldMk cId="1076577161" sldId="306"/>
        </pc:sldMkLst>
        <pc:spChg chg="mod">
          <ac:chgData name="Holmes, Ellen [NEA]" userId="S::eholmes@nea.org::8df78491-616d-4641-a13e-176bb27a1b7f" providerId="AD" clId="Web-{74FF6F88-DD21-2B32-9592-43B1FF4EF863}" dt="2022-09-26T14:26:42.139" v="248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3:10.476" v="177" actId="20577"/>
        <pc:sldMkLst>
          <pc:docMk/>
          <pc:sldMk cId="1287244359" sldId="309"/>
        </pc:sldMkLst>
        <pc:spChg chg="mod">
          <ac:chgData name="Holmes, Ellen [NEA]" userId="S::eholmes@nea.org::8df78491-616d-4641-a13e-176bb27a1b7f" providerId="AD" clId="Web-{74FF6F88-DD21-2B32-9592-43B1FF4EF863}" dt="2022-09-26T14:13:10.476" v="177" actId="20577"/>
          <ac:spMkLst>
            <pc:docMk/>
            <pc:sldMk cId="1287244359" sldId="309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74FF6F88-DD21-2B32-9592-43B1FF4EF863}" dt="2022-09-26T14:11:41.661" v="162" actId="1076"/>
          <ac:picMkLst>
            <pc:docMk/>
            <pc:sldMk cId="1287244359" sldId="309"/>
            <ac:picMk id="4" creationId="{00000000-0000-0000-0000-000000000000}"/>
          </ac:picMkLst>
        </pc:picChg>
      </pc:sldChg>
      <pc:sldChg chg="delSp modSp">
        <pc:chgData name="Holmes, Ellen [NEA]" userId="S::eholmes@nea.org::8df78491-616d-4641-a13e-176bb27a1b7f" providerId="AD" clId="Web-{74FF6F88-DD21-2B32-9592-43B1FF4EF863}" dt="2022-09-26T14:28:25.298" v="256" actId="20577"/>
        <pc:sldMkLst>
          <pc:docMk/>
          <pc:sldMk cId="1116512366" sldId="311"/>
        </pc:sldMkLst>
        <pc:spChg chg="del">
          <ac:chgData name="Holmes, Ellen [NEA]" userId="S::eholmes@nea.org::8df78491-616d-4641-a13e-176bb27a1b7f" providerId="AD" clId="Web-{74FF6F88-DD21-2B32-9592-43B1FF4EF863}" dt="2022-09-26T14:26:56.514" v="249"/>
          <ac:spMkLst>
            <pc:docMk/>
            <pc:sldMk cId="1116512366" sldId="311"/>
            <ac:spMk id="1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8:25.298" v="256" actId="20577"/>
          <ac:spMkLst>
            <pc:docMk/>
            <pc:sldMk cId="1116512366" sldId="311"/>
            <ac:spMk id="29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31:48.006" v="270" actId="20577"/>
        <pc:sldMkLst>
          <pc:docMk/>
          <pc:sldMk cId="959977037" sldId="313"/>
        </pc:sldMkLst>
        <pc:spChg chg="mod">
          <ac:chgData name="Holmes, Ellen [NEA]" userId="S::eholmes@nea.org::8df78491-616d-4641-a13e-176bb27a1b7f" providerId="AD" clId="Web-{74FF6F88-DD21-2B32-9592-43B1FF4EF863}" dt="2022-09-26T14:31:48.006" v="270" actId="20577"/>
          <ac:spMkLst>
            <pc:docMk/>
            <pc:sldMk cId="959977037" sldId="313"/>
            <ac:spMk id="65" creationId="{00000000-0000-0000-0000-000000000000}"/>
          </ac:spMkLst>
        </pc:spChg>
      </pc:sldChg>
      <pc:sldChg chg="addSp modSp new">
        <pc:chgData name="Holmes, Ellen [NEA]" userId="S::eholmes@nea.org::8df78491-616d-4641-a13e-176bb27a1b7f" providerId="AD" clId="Web-{74FF6F88-DD21-2B32-9592-43B1FF4EF863}" dt="2022-09-26T14:25:41.356" v="244" actId="20577"/>
        <pc:sldMkLst>
          <pc:docMk/>
          <pc:sldMk cId="2698204419" sldId="323"/>
        </pc:sldMkLst>
        <pc:spChg chg="mod">
          <ac:chgData name="Holmes, Ellen [NEA]" userId="S::eholmes@nea.org::8df78491-616d-4641-a13e-176bb27a1b7f" providerId="AD" clId="Web-{74FF6F88-DD21-2B32-9592-43B1FF4EF863}" dt="2022-09-26T14:24:23.494" v="214" actId="20577"/>
          <ac:spMkLst>
            <pc:docMk/>
            <pc:sldMk cId="2698204419" sldId="323"/>
            <ac:spMk id="2" creationId="{569AE74C-D9FB-7C3B-948A-8D81FC868884}"/>
          </ac:spMkLst>
        </pc:spChg>
        <pc:spChg chg="mod">
          <ac:chgData name="Holmes, Ellen [NEA]" userId="S::eholmes@nea.org::8df78491-616d-4641-a13e-176bb27a1b7f" providerId="AD" clId="Web-{74FF6F88-DD21-2B32-9592-43B1FF4EF863}" dt="2022-09-26T14:25:41.356" v="244" actId="20577"/>
          <ac:spMkLst>
            <pc:docMk/>
            <pc:sldMk cId="2698204419" sldId="323"/>
            <ac:spMk id="3" creationId="{893FB424-53D7-AE0B-FBC8-08B9F1EA49C1}"/>
          </ac:spMkLst>
        </pc:spChg>
        <pc:picChg chg="add">
          <ac:chgData name="Holmes, Ellen [NEA]" userId="S::eholmes@nea.org::8df78491-616d-4641-a13e-176bb27a1b7f" providerId="AD" clId="Web-{74FF6F88-DD21-2B32-9592-43B1FF4EF863}" dt="2022-09-26T14:24:30.729" v="215"/>
          <ac:picMkLst>
            <pc:docMk/>
            <pc:sldMk cId="2698204419" sldId="323"/>
            <ac:picMk id="5" creationId="{EDEC9BE0-9C3D-6E2F-BE91-BF21F12C40D1}"/>
          </ac:picMkLst>
        </pc:picChg>
      </pc:sldChg>
    </pc:docChg>
  </pc:docChgLst>
  <pc:docChgLst>
    <pc:chgData name="Guest User" userId="S::urn:spo:anon#16fd63fe8307f6013eedd440a8b6eff24fca752f22be58a56e70e05b0cb33cfa::" providerId="AD" clId="Web-{0EC1ABEE-6D36-608B-CAC1-958270C6C548}"/>
    <pc:docChg chg="addSld delSld modSld">
      <pc:chgData name="Guest User" userId="S::urn:spo:anon#16fd63fe8307f6013eedd440a8b6eff24fca752f22be58a56e70e05b0cb33cfa::" providerId="AD" clId="Web-{0EC1ABEE-6D36-608B-CAC1-958270C6C548}" dt="2022-09-26T16:12:35.651" v="360" actId="14100"/>
      <pc:docMkLst>
        <pc:docMk/>
      </pc:docMkLst>
      <pc:sldChg chg="modSp">
        <pc:chgData name="Guest User" userId="S::urn:spo:anon#16fd63fe8307f6013eedd440a8b6eff24fca752f22be58a56e70e05b0cb33cfa::" providerId="AD" clId="Web-{0EC1ABEE-6D36-608B-CAC1-958270C6C548}" dt="2022-09-26T13:58:15.263" v="3" actId="20577"/>
        <pc:sldMkLst>
          <pc:docMk/>
          <pc:sldMk cId="0" sldId="264"/>
        </pc:sldMkLst>
        <pc:spChg chg="mod">
          <ac:chgData name="Guest User" userId="S::urn:spo:anon#16fd63fe8307f6013eedd440a8b6eff24fca752f22be58a56e70e05b0cb33cfa::" providerId="AD" clId="Web-{0EC1ABEE-6D36-608B-CAC1-958270C6C548}" dt="2022-09-26T13:58:15.263" v="3" actId="20577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0EC1ABEE-6D36-608B-CAC1-958270C6C548}" dt="2022-09-26T15:53:28.883" v="285" actId="20577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0EC1ABEE-6D36-608B-CAC1-958270C6C548}" dt="2022-09-26T15:53:28.883" v="285" actId="20577"/>
          <ac:spMkLst>
            <pc:docMk/>
            <pc:sldMk cId="0" sldId="290"/>
            <ac:spMk id="379" creationId="{00000000-0000-0000-0000-000000000000}"/>
          </ac:spMkLst>
        </pc:spChg>
        <pc:picChg chg="mod">
          <ac:chgData name="Guest User" userId="S::urn:spo:anon#16fd63fe8307f6013eedd440a8b6eff24fca752f22be58a56e70e05b0cb33cfa::" providerId="AD" clId="Web-{0EC1ABEE-6D36-608B-CAC1-958270C6C548}" dt="2022-09-26T15:53:11.585" v="283" actId="1076"/>
          <ac:picMkLst>
            <pc:docMk/>
            <pc:sldMk cId="0" sldId="290"/>
            <ac:picMk id="2" creationId="{CEFB67ED-4BA8-60A9-D5D4-24AEEBFAEFF3}"/>
          </ac:picMkLst>
        </pc:picChg>
      </pc:sldChg>
      <pc:sldChg chg="modSp add replId">
        <pc:chgData name="Guest User" userId="S::urn:spo:anon#16fd63fe8307f6013eedd440a8b6eff24fca752f22be58a56e70e05b0cb33cfa::" providerId="AD" clId="Web-{0EC1ABEE-6D36-608B-CAC1-958270C6C548}" dt="2022-09-26T16:09:48.329" v="323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0EC1ABEE-6D36-608B-CAC1-958270C6C548}" dt="2022-09-26T16:09:48.329" v="323" actId="20577"/>
          <ac:spMkLst>
            <pc:docMk/>
            <pc:sldMk cId="1339018207" sldId="329"/>
            <ac:spMk id="316" creationId="{00000000-0000-0000-0000-000000000000}"/>
          </ac:spMkLst>
        </pc:spChg>
        <pc:picChg chg="mod modCrop">
          <ac:chgData name="Guest User" userId="S::urn:spo:anon#16fd63fe8307f6013eedd440a8b6eff24fca752f22be58a56e70e05b0cb33cfa::" providerId="AD" clId="Web-{0EC1ABEE-6D36-608B-CAC1-958270C6C548}" dt="2022-09-26T15:15:16.281" v="69"/>
          <ac:picMkLst>
            <pc:docMk/>
            <pc:sldMk cId="1339018207" sldId="329"/>
            <ac:picMk id="4098" creationId="{00000000-0000-0000-0000-000000000000}"/>
          </ac:picMkLst>
        </pc:picChg>
      </pc:sldChg>
      <pc:sldChg chg="add del replId">
        <pc:chgData name="Guest User" userId="S::urn:spo:anon#16fd63fe8307f6013eedd440a8b6eff24fca752f22be58a56e70e05b0cb33cfa::" providerId="AD" clId="Web-{0EC1ABEE-6D36-608B-CAC1-958270C6C548}" dt="2022-09-26T15:12:22.599" v="5"/>
        <pc:sldMkLst>
          <pc:docMk/>
          <pc:sldMk cId="3901953951" sldId="329"/>
        </pc:sldMkLst>
      </pc:sldChg>
      <pc:sldChg chg="modSp">
        <pc:chgData name="Guest User" userId="S::urn:spo:anon#16fd63fe8307f6013eedd440a8b6eff24fca752f22be58a56e70e05b0cb33cfa::" providerId="AD" clId="Web-{0EC1ABEE-6D36-608B-CAC1-958270C6C548}" dt="2022-09-26T16:12:35.651" v="360" actId="14100"/>
        <pc:sldMkLst>
          <pc:docMk/>
          <pc:sldMk cId="2923335205" sldId="331"/>
        </pc:sldMkLst>
        <pc:spChg chg="mod">
          <ac:chgData name="Guest User" userId="S::urn:spo:anon#16fd63fe8307f6013eedd440a8b6eff24fca752f22be58a56e70e05b0cb33cfa::" providerId="AD" clId="Web-{0EC1ABEE-6D36-608B-CAC1-958270C6C548}" dt="2022-09-26T16:12:35.651" v="360" actId="14100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add replId">
        <pc:chgData name="Guest User" userId="S::urn:spo:anon#16fd63fe8307f6013eedd440a8b6eff24fca752f22be58a56e70e05b0cb33cfa::" providerId="AD" clId="Web-{0EC1ABEE-6D36-608B-CAC1-958270C6C548}" dt="2022-09-26T16:08:11.042" v="319"/>
        <pc:sldMkLst>
          <pc:docMk/>
          <pc:sldMk cId="1910211230" sldId="336"/>
        </pc:sldMkLst>
        <pc:spChg chg="add del mod">
          <ac:chgData name="Guest User" userId="S::urn:spo:anon#16fd63fe8307f6013eedd440a8b6eff24fca752f22be58a56e70e05b0cb33cfa::" providerId="AD" clId="Web-{0EC1ABEE-6D36-608B-CAC1-958270C6C548}" dt="2022-09-26T16:06:45.428" v="314"/>
          <ac:spMkLst>
            <pc:docMk/>
            <pc:sldMk cId="1910211230" sldId="336"/>
            <ac:spMk id="3" creationId="{DB988D68-7B7E-303C-8D96-E34F405646EF}"/>
          </ac:spMkLst>
        </pc:spChg>
        <pc:spChg chg="add del mod">
          <ac:chgData name="Guest User" userId="S::urn:spo:anon#16fd63fe8307f6013eedd440a8b6eff24fca752f22be58a56e70e05b0cb33cfa::" providerId="AD" clId="Web-{0EC1ABEE-6D36-608B-CAC1-958270C6C548}" dt="2022-09-26T16:07:34.790" v="318"/>
          <ac:spMkLst>
            <pc:docMk/>
            <pc:sldMk cId="1910211230" sldId="336"/>
            <ac:spMk id="4" creationId="{EBF6C72A-04B1-509A-10D6-B67682F8A3B7}"/>
          </ac:spMkLst>
        </pc:spChg>
        <pc:spChg chg="add">
          <ac:chgData name="Guest User" userId="S::urn:spo:anon#16fd63fe8307f6013eedd440a8b6eff24fca752f22be58a56e70e05b0cb33cfa::" providerId="AD" clId="Web-{0EC1ABEE-6D36-608B-CAC1-958270C6C548}" dt="2022-09-26T16:08:11.042" v="319"/>
          <ac:spMkLst>
            <pc:docMk/>
            <pc:sldMk cId="1910211230" sldId="336"/>
            <ac:spMk id="5" creationId="{F5EC14C5-5925-8186-80A6-D6733C55888F}"/>
          </ac:spMkLst>
        </pc:spChg>
        <pc:spChg chg="del">
          <ac:chgData name="Guest User" userId="S::urn:spo:anon#16fd63fe8307f6013eedd440a8b6eff24fca752f22be58a56e70e05b0cb33cfa::" providerId="AD" clId="Web-{0EC1ABEE-6D36-608B-CAC1-958270C6C548}" dt="2022-09-26T16:06:39.303" v="313"/>
          <ac:spMkLst>
            <pc:docMk/>
            <pc:sldMk cId="1910211230" sldId="336"/>
            <ac:spMk id="316" creationId="{00000000-0000-0000-0000-000000000000}"/>
          </ac:spMkLst>
        </pc:spChg>
      </pc:sldChg>
    </pc:docChg>
  </pc:docChgLst>
  <pc:docChgLst>
    <pc:chgData name="Dalton, Grat" userId="S::gdalton_mea.org#ext#@neahq.onmicrosoft.com::fcc231d0-bc93-4490-9655-12b279f7fbc5" providerId="AD" clId="Web-{C7C76B78-C1AA-2201-F400-74122A0B50A1}"/>
    <pc:docChg chg="modSld">
      <pc:chgData name="Dalton, Grat" userId="S::gdalton_mea.org#ext#@neahq.onmicrosoft.com::fcc231d0-bc93-4490-9655-12b279f7fbc5" providerId="AD" clId="Web-{C7C76B78-C1AA-2201-F400-74122A0B50A1}" dt="2022-09-26T13:55:38.020" v="15"/>
      <pc:docMkLst>
        <pc:docMk/>
      </pc:docMkLst>
      <pc:sldChg chg="modSp">
        <pc:chgData name="Dalton, Grat" userId="S::gdalton_mea.org#ext#@neahq.onmicrosoft.com::fcc231d0-bc93-4490-9655-12b279f7fbc5" providerId="AD" clId="Web-{C7C76B78-C1AA-2201-F400-74122A0B50A1}" dt="2022-09-26T13:45:37.093" v="0" actId="14100"/>
        <pc:sldMkLst>
          <pc:docMk/>
          <pc:sldMk cId="0" sldId="257"/>
        </pc:sldMkLst>
        <pc:spChg chg="mod">
          <ac:chgData name="Dalton, Grat" userId="S::gdalton_mea.org#ext#@neahq.onmicrosoft.com::fcc231d0-bc93-4490-9655-12b279f7fbc5" providerId="AD" clId="Web-{C7C76B78-C1AA-2201-F400-74122A0B50A1}" dt="2022-09-26T13:45:37.093" v="0" actId="14100"/>
          <ac:spMkLst>
            <pc:docMk/>
            <pc:sldMk cId="0" sldId="257"/>
            <ac:spMk id="99" creationId="{00000000-0000-0000-0000-000000000000}"/>
          </ac:spMkLst>
        </pc:sp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5:38.020" v="15"/>
        <pc:sldMkLst>
          <pc:docMk/>
          <pc:sldMk cId="0" sldId="269"/>
        </pc:sldMkLst>
        <pc:picChg chg="del">
          <ac:chgData name="Dalton, Grat" userId="S::gdalton_mea.org#ext#@neahq.onmicrosoft.com::fcc231d0-bc93-4490-9655-12b279f7fbc5" providerId="AD" clId="Web-{C7C76B78-C1AA-2201-F400-74122A0B50A1}" dt="2022-09-26T13:54:46.925" v="11"/>
          <ac:picMkLst>
            <pc:docMk/>
            <pc:sldMk cId="0" sldId="269"/>
            <ac:picMk id="2" creationId="{80E8BFCF-CEB9-62B9-B213-189B2019ABCD}"/>
          </ac:picMkLst>
        </pc:picChg>
        <pc:picChg chg="del">
          <ac:chgData name="Dalton, Grat" userId="S::gdalton_mea.org#ext#@neahq.onmicrosoft.com::fcc231d0-bc93-4490-9655-12b279f7fbc5" providerId="AD" clId="Web-{C7C76B78-C1AA-2201-F400-74122A0B50A1}" dt="2022-09-26T13:54:50.159" v="12"/>
          <ac:picMkLst>
            <pc:docMk/>
            <pc:sldMk cId="0" sldId="269"/>
            <ac:picMk id="3" creationId="{641DC1BE-BD4F-912C-0E87-A0F4A64BEF1D}"/>
          </ac:picMkLst>
        </pc:picChg>
        <pc:picChg chg="add del mod">
          <ac:chgData name="Dalton, Grat" userId="S::gdalton_mea.org#ext#@neahq.onmicrosoft.com::fcc231d0-bc93-4490-9655-12b279f7fbc5" providerId="AD" clId="Web-{C7C76B78-C1AA-2201-F400-74122A0B50A1}" dt="2022-09-26T13:55:38.020" v="15"/>
          <ac:picMkLst>
            <pc:docMk/>
            <pc:sldMk cId="0" sldId="269"/>
            <ac:picMk id="4" creationId="{31F844F1-2E58-EB3B-CA42-F5A12275E7B6}"/>
          </ac:picMkLst>
        </pc:pic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4:38.065" v="10" actId="1076"/>
        <pc:sldMkLst>
          <pc:docMk/>
          <pc:sldMk cId="3271449797" sldId="298"/>
        </pc:sldMkLst>
        <pc:spChg chg="add mod">
          <ac:chgData name="Dalton, Grat" userId="S::gdalton_mea.org#ext#@neahq.onmicrosoft.com::fcc231d0-bc93-4490-9655-12b279f7fbc5" providerId="AD" clId="Web-{C7C76B78-C1AA-2201-F400-74122A0B50A1}" dt="2022-09-26T13:54:38.065" v="10" actId="1076"/>
          <ac:spMkLst>
            <pc:docMk/>
            <pc:sldMk cId="3271449797" sldId="298"/>
            <ac:spMk id="3" creationId="{43956AFB-5FFB-59EF-13D0-9D43479F7BFA}"/>
          </ac:spMkLst>
        </pc:spChg>
        <pc:spChg chg="mod">
          <ac:chgData name="Dalton, Grat" userId="S::gdalton_mea.org#ext#@neahq.onmicrosoft.com::fcc231d0-bc93-4490-9655-12b279f7fbc5" providerId="AD" clId="Web-{C7C76B78-C1AA-2201-F400-74122A0B50A1}" dt="2022-09-26T13:54:34.049" v="9" actId="1076"/>
          <ac:spMkLst>
            <pc:docMk/>
            <pc:sldMk cId="3271449797" sldId="298"/>
            <ac:spMk id="65" creationId="{00000000-0000-0000-0000-000000000000}"/>
          </ac:spMkLst>
        </pc:spChg>
        <pc:grpChg chg="del">
          <ac:chgData name="Dalton, Grat" userId="S::gdalton_mea.org#ext#@neahq.onmicrosoft.com::fcc231d0-bc93-4490-9655-12b279f7fbc5" providerId="AD" clId="Web-{C7C76B78-C1AA-2201-F400-74122A0B50A1}" dt="2022-09-26T13:52:32.123" v="2"/>
          <ac:grpSpMkLst>
            <pc:docMk/>
            <pc:sldMk cId="3271449797" sldId="298"/>
            <ac:grpSpMk id="58" creationId="{00000000-0000-0000-0000-000000000000}"/>
          </ac:grpSpMkLst>
        </pc:grpChg>
        <pc:picChg chg="add del mod">
          <ac:chgData name="Dalton, Grat" userId="S::gdalton_mea.org#ext#@neahq.onmicrosoft.com::fcc231d0-bc93-4490-9655-12b279f7fbc5" providerId="AD" clId="Web-{C7C76B78-C1AA-2201-F400-74122A0B50A1}" dt="2022-09-26T13:52:42.014" v="5"/>
          <ac:picMkLst>
            <pc:docMk/>
            <pc:sldMk cId="3271449797" sldId="298"/>
            <ac:picMk id="2" creationId="{0D1DB0F3-4A55-9AEF-8FDE-7017B342AA98}"/>
          </ac:picMkLst>
        </pc:picChg>
      </pc:sldChg>
    </pc:docChg>
  </pc:docChgLst>
  <pc:docChgLst>
    <pc:chgData name="Holmes, Ellen [NEA]" userId="S::eholmes@nea.org::8df78491-616d-4641-a13e-176bb27a1b7f" providerId="AD" clId="Web-{56DA7B79-3391-899E-A4F8-D9250F4D183A}"/>
    <pc:docChg chg="addSld delSld modSld sldOrd">
      <pc:chgData name="Holmes, Ellen [NEA]" userId="S::eholmes@nea.org::8df78491-616d-4641-a13e-176bb27a1b7f" providerId="AD" clId="Web-{56DA7B79-3391-899E-A4F8-D9250F4D183A}" dt="2023-04-21T22:39:18.975" v="101"/>
      <pc:docMkLst>
        <pc:docMk/>
      </pc:docMkLst>
      <pc:sldChg chg="modSp">
        <pc:chgData name="Holmes, Ellen [NEA]" userId="S::eholmes@nea.org::8df78491-616d-4641-a13e-176bb27a1b7f" providerId="AD" clId="Web-{56DA7B79-3391-899E-A4F8-D9250F4D183A}" dt="2023-04-21T22:33:10.547" v="76" actId="20577"/>
        <pc:sldMkLst>
          <pc:docMk/>
          <pc:sldMk cId="0" sldId="262"/>
        </pc:sldMkLst>
        <pc:spChg chg="mod">
          <ac:chgData name="Holmes, Ellen [NEA]" userId="S::eholmes@nea.org::8df78491-616d-4641-a13e-176bb27a1b7f" providerId="AD" clId="Web-{56DA7B79-3391-899E-A4F8-D9250F4D183A}" dt="2023-04-21T22:33:10.547" v="76" actId="20577"/>
          <ac:spMkLst>
            <pc:docMk/>
            <pc:sldMk cId="0" sldId="262"/>
            <ac:spMk id="13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56DA7B79-3391-899E-A4F8-D9250F4D183A}" dt="2023-04-21T22:33:18.031" v="78" actId="20577"/>
        <pc:sldMkLst>
          <pc:docMk/>
          <pc:sldMk cId="3271449797" sldId="298"/>
        </pc:sldMkLst>
        <pc:spChg chg="mod">
          <ac:chgData name="Holmes, Ellen [NEA]" userId="S::eholmes@nea.org::8df78491-616d-4641-a13e-176bb27a1b7f" providerId="AD" clId="Web-{56DA7B79-3391-899E-A4F8-D9250F4D183A}" dt="2023-04-21T22:33:18.031" v="78" actId="20577"/>
          <ac:spMkLst>
            <pc:docMk/>
            <pc:sldMk cId="3271449797" sldId="298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56DA7B79-3391-899E-A4F8-D9250F4D183A}" dt="2023-04-21T22:33:42.672" v="84" actId="20577"/>
        <pc:sldMkLst>
          <pc:docMk/>
          <pc:sldMk cId="3839951884" sldId="299"/>
        </pc:sldMkLst>
        <pc:spChg chg="mod">
          <ac:chgData name="Holmes, Ellen [NEA]" userId="S::eholmes@nea.org::8df78491-616d-4641-a13e-176bb27a1b7f" providerId="AD" clId="Web-{56DA7B79-3391-899E-A4F8-D9250F4D183A}" dt="2023-04-21T22:33:42.672" v="84" actId="20577"/>
          <ac:spMkLst>
            <pc:docMk/>
            <pc:sldMk cId="3839951884" sldId="299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56DA7B79-3391-899E-A4F8-D9250F4D183A}" dt="2023-04-21T22:33:31.641" v="80" actId="20577"/>
        <pc:sldMkLst>
          <pc:docMk/>
          <pc:sldMk cId="432232986" sldId="300"/>
        </pc:sldMkLst>
        <pc:spChg chg="mod">
          <ac:chgData name="Holmes, Ellen [NEA]" userId="S::eholmes@nea.org::8df78491-616d-4641-a13e-176bb27a1b7f" providerId="AD" clId="Web-{56DA7B79-3391-899E-A4F8-D9250F4D183A}" dt="2023-04-21T22:33:31.641" v="80" actId="20577"/>
          <ac:spMkLst>
            <pc:docMk/>
            <pc:sldMk cId="432232986" sldId="300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56DA7B79-3391-899E-A4F8-D9250F4D183A}" dt="2023-04-21T22:34:50.173" v="91" actId="20577"/>
        <pc:sldMkLst>
          <pc:docMk/>
          <pc:sldMk cId="2868337535" sldId="305"/>
        </pc:sldMkLst>
        <pc:spChg chg="mod">
          <ac:chgData name="Holmes, Ellen [NEA]" userId="S::eholmes@nea.org::8df78491-616d-4641-a13e-176bb27a1b7f" providerId="AD" clId="Web-{56DA7B79-3391-899E-A4F8-D9250F4D183A}" dt="2023-04-21T22:34:50.173" v="91" actId="20577"/>
          <ac:spMkLst>
            <pc:docMk/>
            <pc:sldMk cId="2868337535" sldId="30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56DA7B79-3391-899E-A4F8-D9250F4D183A}" dt="2023-04-21T22:39:15.429" v="100" actId="20577"/>
        <pc:sldMkLst>
          <pc:docMk/>
          <pc:sldMk cId="959977037" sldId="313"/>
        </pc:sldMkLst>
        <pc:spChg chg="mod">
          <ac:chgData name="Holmes, Ellen [NEA]" userId="S::eholmes@nea.org::8df78491-616d-4641-a13e-176bb27a1b7f" providerId="AD" clId="Web-{56DA7B79-3391-899E-A4F8-D9250F4D183A}" dt="2023-04-21T22:39:15.429" v="100" actId="20577"/>
          <ac:spMkLst>
            <pc:docMk/>
            <pc:sldMk cId="959977037" sldId="313"/>
            <ac:spMk id="65" creationId="{00000000-0000-0000-0000-000000000000}"/>
          </ac:spMkLst>
        </pc:spChg>
      </pc:sldChg>
      <pc:sldChg chg="add del">
        <pc:chgData name="Holmes, Ellen [NEA]" userId="S::eholmes@nea.org::8df78491-616d-4641-a13e-176bb27a1b7f" providerId="AD" clId="Web-{56DA7B79-3391-899E-A4F8-D9250F4D183A}" dt="2023-04-21T22:34:05.532" v="87"/>
        <pc:sldMkLst>
          <pc:docMk/>
          <pc:sldMk cId="4133068195" sldId="356"/>
        </pc:sldMkLst>
      </pc:sldChg>
      <pc:sldChg chg="add del">
        <pc:chgData name="Holmes, Ellen [NEA]" userId="S::eholmes@nea.org::8df78491-616d-4641-a13e-176bb27a1b7f" providerId="AD" clId="Web-{56DA7B79-3391-899E-A4F8-D9250F4D183A}" dt="2023-04-21T22:34:01.876" v="86"/>
        <pc:sldMkLst>
          <pc:docMk/>
          <pc:sldMk cId="4191669340" sldId="357"/>
        </pc:sldMkLst>
      </pc:sldChg>
      <pc:sldChg chg="del">
        <pc:chgData name="Holmes, Ellen [NEA]" userId="S::eholmes@nea.org::8df78491-616d-4641-a13e-176bb27a1b7f" providerId="AD" clId="Web-{56DA7B79-3391-899E-A4F8-D9250F4D183A}" dt="2023-04-21T22:36:02.550" v="93"/>
        <pc:sldMkLst>
          <pc:docMk/>
          <pc:sldMk cId="2577003598" sldId="360"/>
        </pc:sldMkLst>
      </pc:sldChg>
      <pc:sldChg chg="del">
        <pc:chgData name="Holmes, Ellen [NEA]" userId="S::eholmes@nea.org::8df78491-616d-4641-a13e-176bb27a1b7f" providerId="AD" clId="Web-{56DA7B79-3391-899E-A4F8-D9250F4D183A}" dt="2023-04-21T22:37:23.333" v="94"/>
        <pc:sldMkLst>
          <pc:docMk/>
          <pc:sldMk cId="1217350070" sldId="380"/>
        </pc:sldMkLst>
      </pc:sldChg>
      <pc:sldChg chg="modSp">
        <pc:chgData name="Holmes, Ellen [NEA]" userId="S::eholmes@nea.org::8df78491-616d-4641-a13e-176bb27a1b7f" providerId="AD" clId="Web-{56DA7B79-3391-899E-A4F8-D9250F4D183A}" dt="2023-04-21T22:38:57.428" v="96" actId="20577"/>
        <pc:sldMkLst>
          <pc:docMk/>
          <pc:sldMk cId="3024025484" sldId="381"/>
        </pc:sldMkLst>
        <pc:spChg chg="mod">
          <ac:chgData name="Holmes, Ellen [NEA]" userId="S::eholmes@nea.org::8df78491-616d-4641-a13e-176bb27a1b7f" providerId="AD" clId="Web-{56DA7B79-3391-899E-A4F8-D9250F4D183A}" dt="2023-04-21T22:38:57.428" v="96" actId="20577"/>
          <ac:spMkLst>
            <pc:docMk/>
            <pc:sldMk cId="3024025484" sldId="381"/>
            <ac:spMk id="3" creationId="{00000000-0000-0000-0000-000000000000}"/>
          </ac:spMkLst>
        </pc:spChg>
      </pc:sldChg>
      <pc:sldChg chg="ord">
        <pc:chgData name="Holmes, Ellen [NEA]" userId="S::eholmes@nea.org::8df78491-616d-4641-a13e-176bb27a1b7f" providerId="AD" clId="Web-{56DA7B79-3391-899E-A4F8-D9250F4D183A}" dt="2023-04-21T22:39:00.772" v="97"/>
        <pc:sldMkLst>
          <pc:docMk/>
          <pc:sldMk cId="3638234059" sldId="382"/>
        </pc:sldMkLst>
      </pc:sldChg>
      <pc:sldChg chg="ord">
        <pc:chgData name="Holmes, Ellen [NEA]" userId="S::eholmes@nea.org::8df78491-616d-4641-a13e-176bb27a1b7f" providerId="AD" clId="Web-{56DA7B79-3391-899E-A4F8-D9250F4D183A}" dt="2023-04-21T22:39:18.975" v="101"/>
        <pc:sldMkLst>
          <pc:docMk/>
          <pc:sldMk cId="882936566" sldId="383"/>
        </pc:sldMkLst>
      </pc:sldChg>
    </pc:docChg>
  </pc:docChgLst>
  <pc:docChgLst>
    <pc:chgData name="Guest User" userId="S::urn:spo:anon#81ffc8f1b61c1cd72a9f60d20c20297788de4b3d59dbfb173ed3f2b908d6254c::" providerId="AD" clId="Web-{2D2E9F65-CC04-EEFC-04E7-59CF42E883A2}"/>
    <pc:docChg chg="modSld">
      <pc:chgData name="Guest User" userId="S::urn:spo:anon#81ffc8f1b61c1cd72a9f60d20c20297788de4b3d59dbfb173ed3f2b908d6254c::" providerId="AD" clId="Web-{2D2E9F65-CC04-EEFC-04E7-59CF42E883A2}" dt="2022-09-26T14:03:23.187" v="1" actId="1076"/>
      <pc:docMkLst>
        <pc:docMk/>
      </pc:docMkLst>
      <pc:sldChg chg="addSp modSp">
        <pc:chgData name="Guest User" userId="S::urn:spo:anon#81ffc8f1b61c1cd72a9f60d20c20297788de4b3d59dbfb173ed3f2b908d6254c::" providerId="AD" clId="Web-{2D2E9F65-CC04-EEFC-04E7-59CF42E883A2}" dt="2022-09-26T14:03:23.187" v="1" actId="1076"/>
        <pc:sldMkLst>
          <pc:docMk/>
          <pc:sldMk cId="0" sldId="258"/>
        </pc:sldMkLst>
        <pc:picChg chg="add mod">
          <ac:chgData name="Guest User" userId="S::urn:spo:anon#81ffc8f1b61c1cd72a9f60d20c20297788de4b3d59dbfb173ed3f2b908d6254c::" providerId="AD" clId="Web-{2D2E9F65-CC04-EEFC-04E7-59CF42E883A2}" dt="2022-09-26T14:03:23.187" v="1" actId="1076"/>
          <ac:picMkLst>
            <pc:docMk/>
            <pc:sldMk cId="0" sldId="258"/>
            <ac:picMk id="2" creationId="{03D00124-0EB5-9CE7-A663-BCFF0774E0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5" name="Google Shape;85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</p:txBody>
      </p:sp>
      <p:sp>
        <p:nvSpPr>
          <p:cNvPr id="86" name="Google Shape;86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87" name="Google Shape;87;p5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4/25/22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ce6eadda9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ce6eadda9_2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13ce6eadda9_2_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5435d5bc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5435d5bc1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135435d5bc1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34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353501599d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1353501599d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1353501599d_0_1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8263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058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1468bb3220c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1468bb3220c_0_1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g1468bb3220c_0_1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8664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468bb3220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468bb3220c_0_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g1468bb3220c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312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a2f8b7dbf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a2f8b7dbf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14a2f8b7dbf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6556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1468bb3220c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1468bb3220c_0_1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g1468bb3220c_0_1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3552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5743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1468bb3220c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1468bb3220c_0_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1468bb3220c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051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468bb3220c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1468bb3220c_0_1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g1468bb3220c_0_1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3055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468bb3220c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1468bb3220c_0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g1468bb3220c_0_2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1504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53501599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53501599d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11:00-11:30</a:t>
            </a:r>
            <a:endParaRPr/>
          </a:p>
        </p:txBody>
      </p:sp>
      <p:sp>
        <p:nvSpPr>
          <p:cNvPr id="252" name="Google Shape;252;g1353501599d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8487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Slide Time Allotment: 10 minutes</a:t>
            </a:r>
            <a:endParaRPr lang="en-US"/>
          </a:p>
          <a:p>
            <a:r>
              <a:rPr lang="en-US"/>
              <a:t>Share out issues from around the room.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DA763-8D56-48F7-A1A9-3B4AE30C1F0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01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353501599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353501599d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11:00-11:30</a:t>
            </a:r>
            <a:endParaRPr/>
          </a:p>
        </p:txBody>
      </p:sp>
      <p:sp>
        <p:nvSpPr>
          <p:cNvPr id="252" name="Google Shape;252;g1353501599d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468bb3220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1468bb3220c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1468bb3220c_0_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1891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4a2f8b7dbf_3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4a2f8b7dbf_3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14a2f8b7dbf_3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744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4a2f8b7dbf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4a2f8b7dbf_3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4a2f8b7dbf_3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7926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4a2f8b7dbf_3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4a2f8b7dbf_3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14a2f8b7dbf_3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117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4a2f8b7dbf_3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4a2f8b7dbf_3_1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14a2f8b7dbf_3_1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10178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4a2f8b7dbf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4a2f8b7dbf_3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14a2f8b7dbf_3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6774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4a2f8b7dbf_3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4a2f8b7dbf_3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4a2f8b7dbf_3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7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a2f8b7dbf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4a2f8b7dbf_3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14a2f8b7dbf_3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95399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a2f8b7dbf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4a2f8b7dbf_3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4a2f8b7dbf_3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61292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4a2f8b7dbf_3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4a2f8b7dbf_3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14a2f8b7dbf_3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9545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a2f8b7dbf_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4a2f8b7dbf_3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14a2f8b7dbf_3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67389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3628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1468bb3220c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1468bb3220c_0_2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g1468bb3220c_0_2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7376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1468bb3220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1468bb3220c_0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g1468bb3220c_0_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692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17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  <a:defRPr/>
            </a:pPr>
            <a:fld id="{54CA239C-7FE4-431A-B410-1A24B2CF232F}" type="datetimeFigureOut">
              <a:rPr lang="en-US" sz="675" kern="1200" smtClean="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pPr defTabSz="342900">
                <a:buClrTx/>
                <a:defRPr/>
              </a:pPr>
              <a:t>4/13/2024</a:t>
            </a:fld>
            <a:endParaRPr lang="en-US" sz="675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 defTabSz="342900">
              <a:buClrTx/>
              <a:defRPr/>
            </a:pPr>
            <a:endParaRPr lang="en-US" sz="675" kern="1200" cap="all"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  <a:buSzTx/>
              <a:defRPr/>
            </a:pPr>
            <a:fld id="{666D95C9-CAC2-4332-B7B3-31CF6CA65E5D}" type="slidenum">
              <a:rPr lang="en-US" sz="788" kern="1200" smtClean="0">
                <a:solidFill>
                  <a:srgbClr val="FFFFFF"/>
                </a:solidFill>
                <a:ea typeface="+mn-ea"/>
                <a:cs typeface="+mn-cs"/>
              </a:rPr>
              <a:pPr defTabSz="342900">
                <a:buClrTx/>
                <a:buSzTx/>
                <a:defRPr/>
              </a:pPr>
              <a:t>‹#›</a:t>
            </a:fld>
            <a:endParaRPr lang="en-US" sz="788" kern="1200">
              <a:solidFill>
                <a:srgbClr val="FFFFFF"/>
              </a:solidFill>
              <a:ea typeface="+mn-ea"/>
              <a:cs typeface="+mn-cs"/>
            </a:endParaRPr>
          </a:p>
        </p:txBody>
      </p:sp>
      <p:pic>
        <p:nvPicPr>
          <p:cNvPr id="11" name="Picture 10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8800B2C2-8A2B-488D-89BB-FC0E67BE6A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41" b="1437"/>
          <a:stretch/>
        </p:blipFill>
        <p:spPr>
          <a:xfrm>
            <a:off x="8688629" y="6433184"/>
            <a:ext cx="254204" cy="41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595959"/>
                </a:solidFill>
              </a:rPr>
              <a:pPr/>
              <a:t>‹#›</a:t>
            </a:fld>
            <a:endParaRPr lang="en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265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2c65d6c24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2c65d6c24_0_6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793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g142c65d6c24_0_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42c65d6c24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142c65d6c24_0_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142c65d6c24_0_5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142c65d6c24_0_58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g142c65d6c24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2c65d6c24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2c65d6c24_0_6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142c65d6c24_0_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142c65d6c24_0_66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142c65d6c24_0_66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65" name="Google Shape;65;g142c65d6c24_0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g142c65d6c24_0_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42c65d6c24_0_83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142c65d6c24_0_83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400" cy="3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2" name="Google Shape;82;g142c65d6c24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984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595959"/>
                </a:solidFill>
              </a:rPr>
              <a:pPr/>
              <a:t>‹#›</a:t>
            </a:fld>
            <a:endParaRPr lang="en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121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Title and Content and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59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92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" name="Google Shape;24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734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17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973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433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  <p:sldLayoutId id="2147483656" r:id="rId6"/>
    <p:sldLayoutId id="2147483669" r:id="rId7"/>
    <p:sldLayoutId id="2147483673" r:id="rId8"/>
    <p:sldLayoutId id="214748367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2c65d6c24_0_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g142c65d6c24_0_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g142c65d6c24_0_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5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47200"/>
            <a:ext cx="822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47767"/>
            <a:ext cx="822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32662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74" r:id="rId4"/>
    <p:sldLayoutId id="21474836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1"/>
          <p:cNvSpPr txBox="1"/>
          <p:nvPr/>
        </p:nvSpPr>
        <p:spPr>
          <a:xfrm>
            <a:off x="685800" y="1467652"/>
            <a:ext cx="7772400" cy="846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51"/>
          <p:cNvSpPr txBox="1"/>
          <p:nvPr/>
        </p:nvSpPr>
        <p:spPr>
          <a:xfrm>
            <a:off x="207963" y="5884863"/>
            <a:ext cx="484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1"/>
          <p:cNvSpPr txBox="1"/>
          <p:nvPr/>
        </p:nvSpPr>
        <p:spPr>
          <a:xfrm>
            <a:off x="1939332" y="879388"/>
            <a:ext cx="526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1"/>
          <p:cNvSpPr txBox="1">
            <a:spLocks noGrp="1"/>
          </p:cNvSpPr>
          <p:nvPr>
            <p:ph type="title" idx="4294967295"/>
          </p:nvPr>
        </p:nvSpPr>
        <p:spPr>
          <a:xfrm>
            <a:off x="457200" y="195114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Issue-base Organizing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3ce6eadda9_2_9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7211028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dirty="0"/>
              <a:t>Who we are?</a:t>
            </a:r>
            <a:endParaRPr dirty="0"/>
          </a:p>
        </p:txBody>
      </p:sp>
      <p:sp>
        <p:nvSpPr>
          <p:cNvPr id="168" name="Google Shape;168;g13ce6eadda9_2_91"/>
          <p:cNvSpPr txBox="1">
            <a:spLocks noGrp="1"/>
          </p:cNvSpPr>
          <p:nvPr>
            <p:ph type="body" idx="1"/>
          </p:nvPr>
        </p:nvSpPr>
        <p:spPr>
          <a:xfrm>
            <a:off x="274740" y="980142"/>
            <a:ext cx="9366422" cy="485507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" indent="0">
              <a:lnSpc>
                <a:spcPct val="90000"/>
              </a:lnSpc>
              <a:spcBef>
                <a:spcPts val="1200"/>
              </a:spcBef>
              <a:buSzPts val="2700"/>
              <a:buNone/>
            </a:pPr>
            <a:r>
              <a:rPr lang="en-US" sz="3700" dirty="0">
                <a:solidFill>
                  <a:srgbClr val="1CADE4"/>
                </a:solidFill>
              </a:rPr>
              <a:t>NEA Uniserv Academy and Organizing Programs Training Facilitator Cohort </a:t>
            </a:r>
            <a:endParaRPr lang="en-US" dirty="0"/>
          </a:p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r>
              <a:rPr lang="en-US" sz="3700" dirty="0">
                <a:solidFill>
                  <a:srgbClr val="1CADE4"/>
                </a:solidFill>
              </a:rPr>
              <a:t>Jeny Gardner- WY</a:t>
            </a:r>
            <a:endParaRPr sz="3700" dirty="0">
              <a:solidFill>
                <a:srgbClr val="1CADE4"/>
              </a:solidFill>
            </a:endParaRPr>
          </a:p>
          <a:p>
            <a:pPr marL="57150" indent="0">
              <a:lnSpc>
                <a:spcPct val="90000"/>
              </a:lnSpc>
              <a:spcBef>
                <a:spcPts val="1200"/>
              </a:spcBef>
              <a:buSzPts val="2700"/>
              <a:buNone/>
            </a:pPr>
            <a:endParaRPr lang="en-US" sz="3700" dirty="0">
              <a:solidFill>
                <a:srgbClr val="1CADE4"/>
              </a:solidFill>
            </a:endParaRPr>
          </a:p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endParaRPr lang="en-US" sz="3700" dirty="0">
              <a:solidFill>
                <a:srgbClr val="1CADE4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oogle Shape;200;g135435d5bc1_0_38" descr="Unicorn kitty www.lularoejilldomme.com Rainbow Kittens, Rainbow Cat ...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29552" y="2810661"/>
            <a:ext cx="2860781" cy="3317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35435d5bc1_0_2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Our Time Together</a:t>
            </a:r>
            <a:endParaRPr/>
          </a:p>
        </p:txBody>
      </p:sp>
      <p:sp>
        <p:nvSpPr>
          <p:cNvPr id="175" name="Google Shape;175;g135435d5bc1_0_28"/>
          <p:cNvSpPr txBox="1">
            <a:spLocks noGrp="1"/>
          </p:cNvSpPr>
          <p:nvPr>
            <p:ph type="body" idx="1"/>
          </p:nvPr>
        </p:nvSpPr>
        <p:spPr>
          <a:xfrm>
            <a:off x="97109" y="896890"/>
            <a:ext cx="52182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 dirty="0">
                <a:solidFill>
                  <a:srgbClr val="1CADE4"/>
                </a:solidFill>
              </a:rPr>
              <a:t> </a:t>
            </a:r>
            <a:r>
              <a:rPr lang="en-US" sz="4000" b="1" dirty="0">
                <a:solidFill>
                  <a:schemeClr val="tx1"/>
                </a:solidFill>
              </a:rPr>
              <a:t>45 Minute Dash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Why Organizing Works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Issues 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Actions</a:t>
            </a:r>
          </a:p>
          <a:p>
            <a:pPr marL="800100" lvl="1" indent="-3429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</a:rPr>
              <a:t>Lessons Learned and Actions to Apply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solidFill>
                  <a:schemeClr val="tx1"/>
                </a:solidFill>
              </a:rPr>
              <a:t> </a:t>
            </a:r>
            <a:endParaRPr sz="21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6" name="Google Shape;176;g135435d5bc1_0_28"/>
          <p:cNvPicPr preferRelativeResize="0"/>
          <p:nvPr/>
        </p:nvPicPr>
        <p:blipFill rotWithShape="1">
          <a:blip r:embed="rId3">
            <a:alphaModFix/>
          </a:blip>
          <a:srcRect l="26324" t="700" r="13888" b="700"/>
          <a:stretch/>
        </p:blipFill>
        <p:spPr>
          <a:xfrm>
            <a:off x="4670176" y="2198451"/>
            <a:ext cx="4357092" cy="37109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464794" y="4095238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Can LGBTQIA+ Justice be achieved by only working with those under the umbrella? 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32437-CD16-5A4F-376D-9DBC8180C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14" y="582748"/>
            <a:ext cx="3339173" cy="59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0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3,416 Rainbow Speech Bubble Stock Photos and Images - 123R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12046" r="8846" b="13558"/>
          <a:stretch/>
        </p:blipFill>
        <p:spPr bwMode="auto">
          <a:xfrm>
            <a:off x="77821" y="1018163"/>
            <a:ext cx="9150485" cy="481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Beyond the Umbrella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133600"/>
            <a:ext cx="6666690" cy="3326860"/>
          </a:xfrm>
        </p:spPr>
        <p:txBody>
          <a:bodyPr/>
          <a:lstStyle/>
          <a:p>
            <a:pPr marL="25400" indent="0" algn="ctr">
              <a:buNone/>
            </a:pPr>
            <a:r>
              <a:rPr lang="en-US" sz="3600" b="1">
                <a:solidFill>
                  <a:schemeClr val="bg1"/>
                </a:solidFill>
              </a:rPr>
              <a:t>How do you begin the work with your colleagues of seeking justice with those who don’t share the experiences, identities, and issues that you do? </a:t>
            </a:r>
          </a:p>
        </p:txBody>
      </p:sp>
    </p:spTree>
    <p:extLst>
      <p:ext uri="{BB962C8B-B14F-4D97-AF65-F5344CB8AC3E}">
        <p14:creationId xmlns:p14="http://schemas.microsoft.com/office/powerpoint/2010/main" val="89560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0323" y="-156795"/>
            <a:ext cx="5526559" cy="1088068"/>
          </a:xfrm>
        </p:spPr>
        <p:txBody>
          <a:bodyPr>
            <a:normAutofit fontScale="90000"/>
          </a:bodyPr>
          <a:lstStyle/>
          <a:p>
            <a:r>
              <a:rPr lang="en-US" b="1"/>
              <a:t>Building Beyond the Umbrella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88999" y="1735117"/>
            <a:ext cx="6406355" cy="37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None/>
            </a:pPr>
            <a:r>
              <a:rPr lang="en-US" sz="4200" b="1"/>
              <a:t>Solidarity</a:t>
            </a:r>
          </a:p>
          <a:p>
            <a:pPr marL="25400" indent="0">
              <a:buNone/>
            </a:pPr>
            <a:r>
              <a:rPr lang="en-US" sz="4200"/>
              <a:t>sol / </a:t>
            </a:r>
            <a:r>
              <a:rPr lang="en-US" sz="4200" err="1"/>
              <a:t>i</a:t>
            </a:r>
            <a:r>
              <a:rPr lang="en-US" sz="4200"/>
              <a:t> / </a:t>
            </a:r>
            <a:r>
              <a:rPr lang="en-US" sz="4200" err="1"/>
              <a:t>dar</a:t>
            </a:r>
            <a:r>
              <a:rPr lang="en-US" sz="4200"/>
              <a:t> / </a:t>
            </a:r>
            <a:r>
              <a:rPr lang="en-US" sz="4200" err="1"/>
              <a:t>i</a:t>
            </a:r>
            <a:r>
              <a:rPr lang="en-US" sz="4200"/>
              <a:t> / ty  </a:t>
            </a:r>
          </a:p>
          <a:p>
            <a:pPr marL="25400" indent="0">
              <a:buNone/>
            </a:pPr>
            <a:r>
              <a:rPr lang="en-US" sz="4200"/>
              <a:t>Noun</a:t>
            </a:r>
          </a:p>
          <a:p>
            <a:pPr marL="482600" lvl="1" indent="0">
              <a:buNone/>
            </a:pPr>
            <a:r>
              <a:rPr lang="en-US" sz="4000"/>
              <a:t>1. Unity or agreement of feeling or action especially among individuals with a common interest, mutual support; mutual support within a group.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/>
          <a:srcRect l="23345" r="20898"/>
          <a:stretch/>
        </p:blipFill>
        <p:spPr>
          <a:xfrm>
            <a:off x="6811018" y="1859536"/>
            <a:ext cx="2275865" cy="40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9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353501599d_0_16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Ideas</a:t>
            </a:r>
            <a:endParaRPr/>
          </a:p>
        </p:txBody>
      </p:sp>
      <p:sp>
        <p:nvSpPr>
          <p:cNvPr id="387" name="Google Shape;387;g1353501599d_0_166"/>
          <p:cNvSpPr txBox="1">
            <a:spLocks noGrp="1"/>
          </p:cNvSpPr>
          <p:nvPr>
            <p:ph type="body" idx="1"/>
          </p:nvPr>
        </p:nvSpPr>
        <p:spPr>
          <a:xfrm>
            <a:off x="2743692" y="971107"/>
            <a:ext cx="6400308" cy="500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937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2600"/>
              <a:buFont typeface="Times New Roman"/>
              <a:buChar char="•"/>
            </a:pPr>
            <a:r>
              <a:rPr lang="en-US">
                <a:solidFill>
                  <a:schemeClr val="dk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Our society and our unions reinforce the gender and sex binary – this is a construct</a:t>
            </a:r>
          </a:p>
          <a:p>
            <a:pPr indent="-3937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2600"/>
              <a:buFont typeface="Times New Roman"/>
              <a:buChar char="•"/>
            </a:pPr>
            <a:r>
              <a:rPr lang="en-US">
                <a:solidFill>
                  <a:schemeClr val="dk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People under the umbrella AND people not under the umbrella suffer from the binary construct. </a:t>
            </a:r>
          </a:p>
          <a:p>
            <a:pPr lvl="0" indent="-3937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 New Roman"/>
              <a:buChar char="•"/>
            </a:pPr>
            <a:r>
              <a:rPr lang="en-US">
                <a:solidFill>
                  <a:schemeClr val="dk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Building shared understanding and shared values IS the best way to begin. </a:t>
            </a:r>
          </a:p>
          <a:p>
            <a:pPr marL="0" indent="0">
              <a:spcBef>
                <a:spcPts val="1200"/>
              </a:spcBef>
              <a:buNone/>
            </a:pPr>
            <a:endParaRPr lang="en-US">
              <a:solidFill>
                <a:schemeClr val="dk1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621" r="23288"/>
          <a:stretch/>
        </p:blipFill>
        <p:spPr>
          <a:xfrm>
            <a:off x="376517" y="1204831"/>
            <a:ext cx="2274475" cy="454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21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3922461" y="4565772"/>
            <a:ext cx="5073343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sz="4000" b="1" dirty="0"/>
              <a:t>Why do you think that it is important that we address concerns around LGBTQ+ justice through an organizing model ?</a:t>
            </a:r>
            <a:br>
              <a:rPr lang="en-US" sz="4000" b="1" dirty="0"/>
            </a:br>
            <a:r>
              <a:rPr lang="en-US" sz="4000" b="1" dirty="0"/>
              <a:t>(as opposed to relying solely on lawsuits and grievances?) </a:t>
            </a:r>
            <a:r>
              <a:rPr lang="en" dirty="0"/>
              <a:t> 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32437-CD16-5A4F-376D-9DBC8180C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14" y="582748"/>
            <a:ext cx="3339173" cy="59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54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1468bb3220c_0_14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an Organizing Campaign?</a:t>
            </a:r>
            <a:endParaRPr/>
          </a:p>
        </p:txBody>
      </p:sp>
      <p:sp>
        <p:nvSpPr>
          <p:cNvPr id="928" name="Google Shape;928;g1468bb3220c_0_142"/>
          <p:cNvSpPr txBox="1">
            <a:spLocks noGrp="1"/>
          </p:cNvSpPr>
          <p:nvPr>
            <p:ph type="body" idx="1"/>
          </p:nvPr>
        </p:nvSpPr>
        <p:spPr>
          <a:xfrm>
            <a:off x="457200" y="1541552"/>
            <a:ext cx="8229600" cy="431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404040"/>
                </a:solidFill>
              </a:rPr>
              <a:t>An action plan with a beginning, middle, and end, working towards a specific demand 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400">
                <a:solidFill>
                  <a:srgbClr val="404040"/>
                </a:solidFill>
              </a:rPr>
              <a:t>Involves a series of escalating actions (or tactics)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400">
                <a:solidFill>
                  <a:srgbClr val="404040"/>
                </a:solidFill>
              </a:rPr>
              <a:t>Increases pressure on decision-makers 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400">
                <a:solidFill>
                  <a:srgbClr val="404040"/>
                </a:solidFill>
              </a:rPr>
              <a:t>Builds power by increasing engagement, developing leaders, and building capacity.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2400">
                <a:solidFill>
                  <a:srgbClr val="404040"/>
                </a:solidFill>
              </a:rPr>
              <a:t>Throughout the campaign we </a:t>
            </a:r>
            <a:r>
              <a:rPr lang="en-US" sz="2400" b="1" i="1">
                <a:solidFill>
                  <a:srgbClr val="404040"/>
                </a:solidFill>
              </a:rPr>
              <a:t>identify milestones</a:t>
            </a:r>
            <a:r>
              <a:rPr lang="en-US" sz="2400">
                <a:solidFill>
                  <a:srgbClr val="404040"/>
                </a:solidFill>
              </a:rPr>
              <a:t> that indicate we have enough power to try something </a:t>
            </a:r>
            <a:r>
              <a:rPr lang="en-US" sz="2400" b="1">
                <a:solidFill>
                  <a:srgbClr val="404040"/>
                </a:solidFill>
              </a:rPr>
              <a:t>more</a:t>
            </a:r>
            <a:r>
              <a:rPr lang="en-US" sz="2400">
                <a:solidFill>
                  <a:srgbClr val="404040"/>
                </a:solidFill>
              </a:rPr>
              <a:t> and something </a:t>
            </a:r>
            <a:r>
              <a:rPr lang="en-US" sz="2400" b="1">
                <a:solidFill>
                  <a:srgbClr val="404040"/>
                </a:solidFill>
              </a:rPr>
              <a:t>bigger </a:t>
            </a:r>
            <a:r>
              <a:rPr lang="en-US" sz="2400">
                <a:solidFill>
                  <a:srgbClr val="404040"/>
                </a:solidFill>
              </a:rPr>
              <a:t>and </a:t>
            </a:r>
            <a:r>
              <a:rPr lang="en-US" sz="2400" b="1">
                <a:solidFill>
                  <a:srgbClr val="404040"/>
                </a:solidFill>
              </a:rPr>
              <a:t>win!</a:t>
            </a:r>
            <a:endParaRPr sz="2400" b="1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6717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468bb3220c_0_155"/>
          <p:cNvSpPr txBox="1">
            <a:spLocks noGrp="1"/>
          </p:cNvSpPr>
          <p:nvPr>
            <p:ph type="title"/>
          </p:nvPr>
        </p:nvSpPr>
        <p:spPr>
          <a:xfrm>
            <a:off x="0" y="36096"/>
            <a:ext cx="91440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sz="3300"/>
              <a:t>        Key Parts of an Organizing Campaign</a:t>
            </a:r>
            <a:endParaRPr sz="3300"/>
          </a:p>
        </p:txBody>
      </p:sp>
      <p:sp>
        <p:nvSpPr>
          <p:cNvPr id="935" name="Google Shape;935;g1468bb3220c_0_155"/>
          <p:cNvSpPr txBox="1">
            <a:spLocks noGrp="1"/>
          </p:cNvSpPr>
          <p:nvPr>
            <p:ph type="body" idx="1"/>
          </p:nvPr>
        </p:nvSpPr>
        <p:spPr>
          <a:xfrm>
            <a:off x="713350" y="140803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Issue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Demand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Target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Tactics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Escalation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848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4a2f8b7dbf_3_0"/>
          <p:cNvSpPr txBox="1">
            <a:spLocks noGrp="1"/>
          </p:cNvSpPr>
          <p:nvPr>
            <p:ph type="title"/>
          </p:nvPr>
        </p:nvSpPr>
        <p:spPr>
          <a:xfrm>
            <a:off x="457200" y="875632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dirty="0"/>
              <a:t>Structure of a Campaign pg. 51</a:t>
            </a:r>
            <a:endParaRPr dirty="0"/>
          </a:p>
        </p:txBody>
      </p:sp>
      <p:pic>
        <p:nvPicPr>
          <p:cNvPr id="174" name="Google Shape;174;g14a2f8b7dbf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300" y="1830500"/>
            <a:ext cx="7116627" cy="4632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244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1468bb3220c_0_135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/>
              <a:t>Why an Organizing Approach </a:t>
            </a:r>
            <a:endParaRPr sz="3100"/>
          </a:p>
        </p:txBody>
      </p:sp>
      <p:sp>
        <p:nvSpPr>
          <p:cNvPr id="921" name="Google Shape;921;g1468bb3220c_0_135"/>
          <p:cNvSpPr txBox="1">
            <a:spLocks noGrp="1"/>
          </p:cNvSpPr>
          <p:nvPr>
            <p:ph type="body" idx="1"/>
          </p:nvPr>
        </p:nvSpPr>
        <p:spPr>
          <a:xfrm>
            <a:off x="1767995" y="822996"/>
            <a:ext cx="7038783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00"/>
              <a:buChar char="•"/>
            </a:pPr>
            <a:r>
              <a:rPr lang="en-US" sz="2600">
                <a:solidFill>
                  <a:srgbClr val="1CADE4"/>
                </a:solidFill>
              </a:rPr>
              <a:t> </a:t>
            </a:r>
            <a:r>
              <a:rPr lang="en-US" sz="2600">
                <a:solidFill>
                  <a:srgbClr val="404040"/>
                </a:solidFill>
              </a:rPr>
              <a:t>Well-organized worksites and locals have a positive, visible presences </a:t>
            </a:r>
            <a:endParaRPr sz="2600">
              <a:solidFill>
                <a:srgbClr val="40404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600">
                <a:solidFill>
                  <a:srgbClr val="404040"/>
                </a:solidFill>
              </a:rPr>
              <a:t>Members feel that they have the collective power to solve their problems and see themselves as responsible for the win – not a third party  (UD, Lawyer, Lobbyist). </a:t>
            </a:r>
            <a:endParaRPr sz="2600">
              <a:solidFill>
                <a:srgbClr val="404040"/>
              </a:solidFill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sz="2600">
                <a:solidFill>
                  <a:srgbClr val="1CADE4"/>
                </a:solidFill>
              </a:rPr>
              <a:t> </a:t>
            </a:r>
            <a:r>
              <a:rPr lang="en-US" sz="2600">
                <a:solidFill>
                  <a:srgbClr val="404040"/>
                </a:solidFill>
              </a:rPr>
              <a:t>Builds power by continually increasing the amount of member leadership and ownership for the actions. </a:t>
            </a:r>
            <a:endParaRPr sz="2600">
              <a:solidFill>
                <a:srgbClr val="404040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000" b="1"/>
              <a:t>We cannot assume that the law/policy will always be on the side of LGBTQ+ equity!!!</a:t>
            </a:r>
            <a:endParaRPr sz="3000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184373" y="1647605"/>
            <a:ext cx="1631728" cy="324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3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What makes a good organizing issue? 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32437-CD16-5A4F-376D-9DBC8180C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14" y="582748"/>
            <a:ext cx="3339173" cy="59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32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468bb3220c_0_112"/>
          <p:cNvSpPr txBox="1">
            <a:spLocks noGrp="1"/>
          </p:cNvSpPr>
          <p:nvPr>
            <p:ph type="title"/>
          </p:nvPr>
        </p:nvSpPr>
        <p:spPr>
          <a:xfrm>
            <a:off x="366408" y="0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 vs. ISSUE</a:t>
            </a:r>
            <a:endParaRPr/>
          </a:p>
        </p:txBody>
      </p:sp>
      <p:sp>
        <p:nvSpPr>
          <p:cNvPr id="948" name="Google Shape;948;g1468bb3220c_0_112"/>
          <p:cNvSpPr>
            <a:spLocks noGrp="1"/>
          </p:cNvSpPr>
          <p:nvPr>
            <p:ph type="dgm" idx="2"/>
          </p:nvPr>
        </p:nvSpPr>
        <p:spPr>
          <a:xfrm>
            <a:off x="-51881" y="817123"/>
            <a:ext cx="9125931" cy="53502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b="1">
                <a:solidFill>
                  <a:srgbClr val="404040"/>
                </a:solidFill>
              </a:rPr>
              <a:t>Campaigns</a:t>
            </a:r>
            <a:r>
              <a:rPr lang="en-US" sz="3000">
                <a:solidFill>
                  <a:srgbClr val="404040"/>
                </a:solidFill>
              </a:rPr>
              <a:t> start with issues that workers have value-based solidarity around.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An </a:t>
            </a:r>
            <a:r>
              <a:rPr lang="en-US" sz="3000" b="1" i="1">
                <a:solidFill>
                  <a:srgbClr val="404040"/>
                </a:solidFill>
              </a:rPr>
              <a:t>issue</a:t>
            </a:r>
            <a:r>
              <a:rPr lang="en-US" sz="3000">
                <a:solidFill>
                  <a:srgbClr val="404040"/>
                </a:solidFill>
              </a:rPr>
              <a:t> is a slice of a workplace </a:t>
            </a:r>
            <a:r>
              <a:rPr lang="en-US" sz="3000" i="1">
                <a:solidFill>
                  <a:srgbClr val="404040"/>
                </a:solidFill>
              </a:rPr>
              <a:t>problem</a:t>
            </a:r>
            <a:r>
              <a:rPr lang="en-US" sz="3000">
                <a:solidFill>
                  <a:srgbClr val="404040"/>
                </a:solidFill>
              </a:rPr>
              <a:t>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Often a </a:t>
            </a:r>
            <a:r>
              <a:rPr lang="en-US" sz="3000" b="1" i="1">
                <a:solidFill>
                  <a:srgbClr val="404040"/>
                </a:solidFill>
              </a:rPr>
              <a:t>problem</a:t>
            </a:r>
            <a:r>
              <a:rPr lang="en-US" sz="3000" b="1">
                <a:solidFill>
                  <a:srgbClr val="404040"/>
                </a:solidFill>
              </a:rPr>
              <a:t> can have different </a:t>
            </a:r>
            <a:r>
              <a:rPr lang="en-US" sz="3000" b="1" i="1">
                <a:solidFill>
                  <a:srgbClr val="404040"/>
                </a:solidFill>
              </a:rPr>
              <a:t>issues</a:t>
            </a:r>
            <a:r>
              <a:rPr lang="en-US" sz="3000">
                <a:solidFill>
                  <a:srgbClr val="404040"/>
                </a:solidFill>
              </a:rPr>
              <a:t> depending on the perspective of the people we are working with.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It is</a:t>
            </a:r>
            <a:r>
              <a:rPr lang="en-US" sz="3000" b="1">
                <a:solidFill>
                  <a:srgbClr val="404040"/>
                </a:solidFill>
              </a:rPr>
              <a:t> KEY</a:t>
            </a:r>
            <a:r>
              <a:rPr lang="en-US" sz="3000">
                <a:solidFill>
                  <a:srgbClr val="404040"/>
                </a:solidFill>
              </a:rPr>
              <a:t> to get enough input on what the</a:t>
            </a:r>
            <a:r>
              <a:rPr lang="en-US" sz="3000" i="1">
                <a:solidFill>
                  <a:srgbClr val="404040"/>
                </a:solidFill>
              </a:rPr>
              <a:t> issues</a:t>
            </a:r>
            <a:r>
              <a:rPr lang="en-US" sz="3000">
                <a:solidFill>
                  <a:srgbClr val="404040"/>
                </a:solidFill>
              </a:rPr>
              <a:t> are that make up the </a:t>
            </a:r>
            <a:r>
              <a:rPr lang="en-US" sz="3000" i="1">
                <a:solidFill>
                  <a:srgbClr val="404040"/>
                </a:solidFill>
              </a:rPr>
              <a:t>problem</a:t>
            </a:r>
            <a:r>
              <a:rPr lang="en-US" sz="3000">
                <a:solidFill>
                  <a:srgbClr val="404040"/>
                </a:solidFill>
              </a:rPr>
              <a:t> so that YOU do not drive the solution.</a:t>
            </a:r>
          </a:p>
          <a:p>
            <a:pPr lvl="0" indent="-419100">
              <a:lnSpc>
                <a:spcPct val="90000"/>
              </a:lnSpc>
              <a:spcBef>
                <a:spcPts val="0"/>
              </a:spcBef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Investigating the issue is necessary but not sufficient – we also need to identify workers’ </a:t>
            </a:r>
            <a:r>
              <a:rPr lang="en-US" sz="3000" b="1">
                <a:solidFill>
                  <a:srgbClr val="404040"/>
                </a:solidFill>
              </a:rPr>
              <a:t>SHARED</a:t>
            </a:r>
            <a:r>
              <a:rPr lang="en-US" sz="3000">
                <a:solidFill>
                  <a:srgbClr val="404040"/>
                </a:solidFill>
              </a:rPr>
              <a:t> values – </a:t>
            </a:r>
            <a:r>
              <a:rPr lang="en-US" sz="3000" b="1">
                <a:solidFill>
                  <a:srgbClr val="404040"/>
                </a:solidFill>
              </a:rPr>
              <a:t>WHY</a:t>
            </a:r>
            <a:r>
              <a:rPr lang="en-US" sz="3000">
                <a:solidFill>
                  <a:srgbClr val="404040"/>
                </a:solidFill>
              </a:rPr>
              <a:t> is this an issue? </a:t>
            </a:r>
            <a:r>
              <a:rPr lang="en-US" sz="3000" b="1">
                <a:solidFill>
                  <a:srgbClr val="404040"/>
                </a:solidFill>
              </a:rPr>
              <a:t>WHY</a:t>
            </a:r>
            <a:r>
              <a:rPr lang="en-US" sz="3000">
                <a:solidFill>
                  <a:srgbClr val="404040"/>
                </a:solidFill>
              </a:rPr>
              <a:t> do you want to fix this? 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7539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468bb3220c_0_193"/>
          <p:cNvSpPr txBox="1">
            <a:spLocks noGrp="1"/>
          </p:cNvSpPr>
          <p:nvPr>
            <p:ph type="title"/>
          </p:nvPr>
        </p:nvSpPr>
        <p:spPr>
          <a:xfrm>
            <a:off x="204281" y="230279"/>
            <a:ext cx="8229600" cy="69060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        vs.         ISSUE</a:t>
            </a:r>
            <a:endParaRPr/>
          </a:p>
        </p:txBody>
      </p:sp>
      <p:pic>
        <p:nvPicPr>
          <p:cNvPr id="955" name="Google Shape;955;g1468bb3220c_0_193"/>
          <p:cNvPicPr preferRelativeResize="0"/>
          <p:nvPr/>
        </p:nvPicPr>
        <p:blipFill rotWithShape="1">
          <a:blip r:embed="rId3">
            <a:alphaModFix/>
          </a:blip>
          <a:srcRect l="1516" b="-5196"/>
          <a:stretch/>
        </p:blipFill>
        <p:spPr>
          <a:xfrm>
            <a:off x="811230" y="1234757"/>
            <a:ext cx="7844698" cy="3152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0388" y="4386837"/>
            <a:ext cx="8613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Values that build a relatable “why” </a:t>
            </a:r>
          </a:p>
          <a:p>
            <a:r>
              <a:rPr lang="en-US" sz="3200"/>
              <a:t>	Deserve safe and reliable transportation</a:t>
            </a:r>
          </a:p>
          <a:p>
            <a:r>
              <a:rPr lang="en-US" sz="3200"/>
              <a:t>	Access to quality parts</a:t>
            </a:r>
          </a:p>
        </p:txBody>
      </p:sp>
    </p:spTree>
    <p:extLst>
      <p:ext uri="{BB962C8B-B14F-4D97-AF65-F5344CB8AC3E}">
        <p14:creationId xmlns:p14="http://schemas.microsoft.com/office/powerpoint/2010/main" val="1966676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468bb3220c_0_2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EXAMPLE- Problem and Issue</a:t>
            </a:r>
            <a:endParaRPr/>
          </a:p>
        </p:txBody>
      </p:sp>
      <p:sp>
        <p:nvSpPr>
          <p:cNvPr id="969" name="Google Shape;969;g1468bb3220c_0_206"/>
          <p:cNvSpPr txBox="1">
            <a:spLocks noGrp="1"/>
          </p:cNvSpPr>
          <p:nvPr>
            <p:ph type="body" idx="1"/>
          </p:nvPr>
        </p:nvSpPr>
        <p:spPr>
          <a:xfrm>
            <a:off x="262647" y="683136"/>
            <a:ext cx="8699770" cy="495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en-US" sz="2400">
                <a:solidFill>
                  <a:srgbClr val="1CADE4"/>
                </a:solidFill>
              </a:rPr>
              <a:t> </a:t>
            </a:r>
            <a:r>
              <a:rPr lang="en-US" sz="2400" b="1">
                <a:solidFill>
                  <a:srgbClr val="404040"/>
                </a:solidFill>
              </a:rPr>
              <a:t>PROBLEM</a:t>
            </a:r>
            <a:r>
              <a:rPr lang="en-US" sz="2400">
                <a:solidFill>
                  <a:srgbClr val="404040"/>
                </a:solidFill>
              </a:rPr>
              <a:t> -Our school is hostile to LGBTQ+ staff and students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There are no gender inclusive bathrooms and/or transgender students are forced to use the wrong restroom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404040"/>
                </a:solidFill>
              </a:rPr>
              <a:t>	</a:t>
            </a:r>
            <a:r>
              <a:rPr lang="en-US" sz="2400" b="1">
                <a:solidFill>
                  <a:srgbClr val="404040"/>
                </a:solidFill>
              </a:rPr>
              <a:t>Values</a:t>
            </a:r>
            <a:r>
              <a:rPr lang="en-US" sz="2400">
                <a:solidFill>
                  <a:srgbClr val="404040"/>
                </a:solidFill>
              </a:rPr>
              <a:t> – Equity, Safety, Personal Choice, Student Choice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Our healthcare and leave benefits do not cover non-“traditional” family structures or are not fully accessible to people with same-gender partners.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>
                <a:solidFill>
                  <a:srgbClr val="404040"/>
                </a:solidFill>
              </a:rPr>
              <a:t>	Values – </a:t>
            </a:r>
            <a:r>
              <a:rPr lang="en-US" sz="2400">
                <a:solidFill>
                  <a:srgbClr val="404040"/>
                </a:solidFill>
              </a:rPr>
              <a:t>Equitable Access, Fair Pay, Family </a:t>
            </a:r>
            <a:endParaRPr sz="2400" b="1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Our administration forces us to “out” trans and queer students to their families.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>
                <a:solidFill>
                  <a:srgbClr val="404040"/>
                </a:solidFill>
              </a:rPr>
              <a:t>	</a:t>
            </a:r>
            <a:r>
              <a:rPr lang="en-US" sz="2400" b="1">
                <a:solidFill>
                  <a:srgbClr val="404040"/>
                </a:solidFill>
              </a:rPr>
              <a:t>Values-</a:t>
            </a:r>
            <a:r>
              <a:rPr lang="en-US" sz="2400">
                <a:solidFill>
                  <a:srgbClr val="404040"/>
                </a:solidFill>
              </a:rPr>
              <a:t> Professional Judgement, Safety, Student Choice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552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353501599d_0_1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endParaRPr>
              <a:solidFill>
                <a:schemeClr val="dk1"/>
              </a:solidFill>
            </a:endParaRPr>
          </a:p>
        </p:txBody>
      </p:sp>
      <p:pic>
        <p:nvPicPr>
          <p:cNvPr id="2050" name="Picture 2" descr="LGBT diversity and inclusion within organization | IMD Arti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2" y="2269949"/>
            <a:ext cx="7645078" cy="401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1450" y="789063"/>
            <a:ext cx="8972550" cy="3774999"/>
          </a:xfrm>
        </p:spPr>
        <p:txBody>
          <a:bodyPr/>
          <a:lstStyle/>
          <a:p>
            <a:pPr marL="25400" indent="0" algn="ctr">
              <a:buNone/>
            </a:pPr>
            <a:r>
              <a:rPr lang="en-US" sz="3600"/>
              <a:t>What are all the issues that LGBTQ+ people face in their work and union lives? </a:t>
            </a:r>
          </a:p>
        </p:txBody>
      </p:sp>
    </p:spTree>
    <p:extLst>
      <p:ext uri="{BB962C8B-B14F-4D97-AF65-F5344CB8AC3E}">
        <p14:creationId xmlns:p14="http://schemas.microsoft.com/office/powerpoint/2010/main" val="1807165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What are the issues?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6793" y="1067112"/>
            <a:ext cx="4933445" cy="5048343"/>
          </a:xfrm>
        </p:spPr>
        <p:txBody>
          <a:bodyPr/>
          <a:lstStyle/>
          <a:p>
            <a:pPr marL="25400" indent="0">
              <a:buNone/>
            </a:pPr>
            <a:r>
              <a:rPr lang="en-US" sz="2400" dirty="0"/>
              <a:t>At Your Tables –</a:t>
            </a:r>
          </a:p>
          <a:p>
            <a:pPr marL="25400" indent="0">
              <a:buNone/>
            </a:pPr>
            <a:r>
              <a:rPr lang="en-US" sz="2400" dirty="0"/>
              <a:t>Get a stack of post-it notes</a:t>
            </a:r>
          </a:p>
          <a:p>
            <a:pPr marL="25400" indent="0">
              <a:buNone/>
            </a:pPr>
            <a:r>
              <a:rPr lang="en-US" sz="2400" dirty="0"/>
              <a:t>3 FULL Minute, list one issue per post-it that LGBTQ+ members face in their work or union life</a:t>
            </a:r>
          </a:p>
          <a:p>
            <a:pPr marL="25400" indent="0">
              <a:buNone/>
            </a:pPr>
            <a:r>
              <a:rPr lang="en-US" sz="2400" dirty="0"/>
              <a:t>5 Minutes – as a table sort the issues into categories – name the categories, and write those names EACH ON THEIR OWN Post-it</a:t>
            </a:r>
          </a:p>
          <a:p>
            <a:pPr marL="25400" indent="0">
              <a:buNone/>
            </a:pPr>
            <a:r>
              <a:rPr lang="en-US" sz="2400" dirty="0"/>
              <a:t>Possible POWER BUILDING Bring these those to the wall and cluster those that are alike</a:t>
            </a:r>
          </a:p>
          <a:p>
            <a:pPr marL="25400" indent="0">
              <a:buNone/>
            </a:pPr>
            <a:endParaRPr lang="en-US" dirty="0"/>
          </a:p>
        </p:txBody>
      </p:sp>
      <p:pic>
        <p:nvPicPr>
          <p:cNvPr id="2050" name="Picture 2" descr="Alexandria Ocasio-Cortez's Office Wall Covered With Handwritten No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r="19568" b="-652"/>
          <a:stretch/>
        </p:blipFill>
        <p:spPr bwMode="auto">
          <a:xfrm>
            <a:off x="-4422" y="1069257"/>
            <a:ext cx="4098785" cy="332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044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AE74C-D9FB-7C3B-948A-8D81FC86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 issues?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FB424-53D7-AE0B-FBC8-08B9F1EA4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217" y="1610036"/>
            <a:ext cx="4340022" cy="3774999"/>
          </a:xfrm>
        </p:spPr>
        <p:txBody>
          <a:bodyPr/>
          <a:lstStyle/>
          <a:p>
            <a:pPr marL="25400" indent="0">
              <a:buNone/>
            </a:pPr>
            <a:r>
              <a:rPr lang="en-US" sz="4400"/>
              <a:t>What did you see that was common?</a:t>
            </a:r>
          </a:p>
          <a:p>
            <a:pPr marL="25400" indent="0">
              <a:buNone/>
            </a:pPr>
            <a:r>
              <a:rPr lang="en-US" sz="4400"/>
              <a:t>What was new to you?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C9BE0-9C3D-6E2F-BE91-BF21F12C4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24" t="34981" r="28793" b="20437"/>
          <a:stretch/>
        </p:blipFill>
        <p:spPr>
          <a:xfrm>
            <a:off x="4409872" y="823066"/>
            <a:ext cx="4851599" cy="506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04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4511" y="146171"/>
            <a:ext cx="7543800" cy="6254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Issues Lead to Collective Action</a:t>
            </a:r>
            <a:endParaRPr lang="en-US">
              <a:ea typeface="+mj-lt"/>
              <a:cs typeface="+mj-lt"/>
            </a:endParaRPr>
          </a:p>
        </p:txBody>
      </p:sp>
      <p:pic>
        <p:nvPicPr>
          <p:cNvPr id="6" name="Picture 7" descr="http://cambridge.tab.co.uk/files/2013/02/Big-Issue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5644">
            <a:off x="467588" y="2399931"/>
            <a:ext cx="2889651" cy="208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9FCB9D-B8F0-4372-96B8-123B94619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460" y="1371873"/>
            <a:ext cx="4617395" cy="4652791"/>
          </a:xfrm>
        </p:spPr>
        <p:txBody>
          <a:bodyPr spcFirstLastPara="1" vert="horz" wrap="square" lIns="0" tIns="34290" rIns="0" bIns="34290" rtlCol="0" anchor="t" anchorCtr="0">
            <a:normAutofit/>
          </a:bodyPr>
          <a:lstStyle/>
          <a:p>
            <a:pPr marL="0" indent="0">
              <a:buNone/>
            </a:pPr>
            <a:r>
              <a:rPr lang="en-US" sz="3600">
                <a:solidFill>
                  <a:srgbClr val="404040"/>
                </a:solidFill>
              </a:rPr>
              <a:t>• It is widely felt</a:t>
            </a:r>
          </a:p>
          <a:p>
            <a:pPr marL="0" indent="0">
              <a:buNone/>
            </a:pPr>
            <a:r>
              <a:rPr lang="en-US" sz="3600">
                <a:solidFill>
                  <a:srgbClr val="404040"/>
                </a:solidFill>
              </a:rPr>
              <a:t>• It is deeply felt</a:t>
            </a:r>
          </a:p>
          <a:p>
            <a:pPr marL="0" indent="0">
              <a:buNone/>
            </a:pPr>
            <a:r>
              <a:rPr lang="en-US" sz="3600">
                <a:solidFill>
                  <a:srgbClr val="404040"/>
                </a:solidFill>
              </a:rPr>
              <a:t>• It is winnable</a:t>
            </a:r>
          </a:p>
          <a:p>
            <a:pPr marL="0" indent="0">
              <a:buNone/>
            </a:pPr>
            <a:r>
              <a:rPr lang="en-US" sz="3600">
                <a:solidFill>
                  <a:srgbClr val="404040"/>
                </a:solidFill>
              </a:rPr>
              <a:t>• It builds the union and builds leaders</a:t>
            </a:r>
          </a:p>
          <a:p>
            <a:pPr marL="0" indent="0">
              <a:buNone/>
            </a:pPr>
            <a:r>
              <a:rPr lang="en-US" sz="3600">
                <a:solidFill>
                  <a:srgbClr val="404040"/>
                </a:solidFill>
              </a:rPr>
              <a:t>• It has a connection to students and the public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76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Ideas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6963" y="1731523"/>
            <a:ext cx="5953326" cy="3416739"/>
          </a:xfrm>
        </p:spPr>
        <p:txBody>
          <a:bodyPr/>
          <a:lstStyle/>
          <a:p>
            <a:pPr marL="25400" indent="0">
              <a:buNone/>
            </a:pPr>
            <a:r>
              <a:rPr lang="en-US"/>
              <a:t>Problems are disabling.</a:t>
            </a:r>
          </a:p>
          <a:p>
            <a:pPr marL="25400" indent="0">
              <a:buNone/>
            </a:pPr>
            <a:r>
              <a:rPr lang="en-US"/>
              <a:t>Issues build solidarity.</a:t>
            </a:r>
          </a:p>
          <a:p>
            <a:pPr marL="25400" indent="0">
              <a:buNone/>
            </a:pPr>
            <a:r>
              <a:rPr lang="en-US"/>
              <a:t>We don’t choose the issues, the people who want the change choose the issue AND work to build a bigger base.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922" r="19074"/>
          <a:stretch/>
        </p:blipFill>
        <p:spPr>
          <a:xfrm>
            <a:off x="538264" y="1731523"/>
            <a:ext cx="1932562" cy="33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44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Ending It Right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" y="1077067"/>
            <a:ext cx="6187440" cy="4589355"/>
          </a:xfrm>
        </p:spPr>
        <p:txBody>
          <a:bodyPr/>
          <a:lstStyle/>
          <a:p>
            <a:pPr marL="25400" indent="0">
              <a:buNone/>
            </a:pPr>
            <a:endParaRPr lang="en-US"/>
          </a:p>
          <a:p>
            <a:pPr marL="25400" indent="0">
              <a:buNone/>
            </a:pPr>
            <a:r>
              <a:rPr lang="en-US" sz="2800"/>
              <a:t>What did you learn about today that:</a:t>
            </a:r>
          </a:p>
          <a:p>
            <a:r>
              <a:rPr lang="en-US" sz="2800"/>
              <a:t>You’re going to immediately tell your union bestie?</a:t>
            </a:r>
          </a:p>
          <a:p>
            <a:r>
              <a:rPr lang="en-US" sz="2800"/>
              <a:t>You’re going to use in the near future as part of your union work?</a:t>
            </a:r>
          </a:p>
          <a:p>
            <a:r>
              <a:rPr lang="en-US" sz="2800"/>
              <a:t>You’re going to work to learn more about?</a:t>
            </a:r>
          </a:p>
          <a:p>
            <a:pPr marL="25400" indent="0">
              <a:buNone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63" y="1759212"/>
            <a:ext cx="2060627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71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353501599d_0_1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>
                <a:solidFill>
                  <a:schemeClr val="dk1"/>
                </a:solidFill>
              </a:rPr>
              <a:t>Thank you!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50" name="Picture 2" descr="LGBT diversity and inclusion within organization | IMD Arti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28" y="1636179"/>
            <a:ext cx="8123972" cy="42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71450" y="789063"/>
            <a:ext cx="8229600" cy="3774999"/>
          </a:xfrm>
        </p:spPr>
        <p:txBody>
          <a:bodyPr/>
          <a:lstStyle/>
          <a:p>
            <a:pPr marL="2540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468bb3220c_0_69"/>
          <p:cNvSpPr txBox="1">
            <a:spLocks noGrp="1"/>
          </p:cNvSpPr>
          <p:nvPr>
            <p:ph type="title"/>
          </p:nvPr>
        </p:nvSpPr>
        <p:spPr>
          <a:xfrm>
            <a:off x="752273" y="0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Using Intersectionality to Build Solidarity</a:t>
            </a:r>
            <a:endParaRPr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0" name="Google Shape;440;g1468bb3220c_0_69"/>
          <p:cNvSpPr txBox="1">
            <a:spLocks noGrp="1"/>
          </p:cNvSpPr>
          <p:nvPr>
            <p:ph type="body" idx="1"/>
          </p:nvPr>
        </p:nvSpPr>
        <p:spPr>
          <a:xfrm>
            <a:off x="4101151" y="1036043"/>
            <a:ext cx="4974000" cy="4537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800" b="1" i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Intersectionality</a:t>
            </a:r>
            <a:r>
              <a:rPr lang="en-US" sz="2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a framework for understanding a person, group of people, or social problem as affected by a number of discriminations and disadvantages. It takes into account people's overlapping identities and experiences in order to understand the complexity of prejudices they face.​</a:t>
            </a:r>
            <a:endParaRPr sz="4100"/>
          </a:p>
        </p:txBody>
      </p:sp>
      <p:pic>
        <p:nvPicPr>
          <p:cNvPr id="441" name="Google Shape;441;g1468bb3220c_0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50" y="2231784"/>
            <a:ext cx="3644401" cy="2394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9192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4a2f8b7dbf_3_95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25" name="Google Shape;225;g14a2f8b7dbf_3_95"/>
          <p:cNvPicPr preferRelativeResize="0"/>
          <p:nvPr/>
        </p:nvPicPr>
        <p:blipFill rotWithShape="1">
          <a:blip r:embed="rId3">
            <a:alphaModFix/>
          </a:blip>
          <a:srcRect r="8558" b="50067"/>
          <a:stretch/>
        </p:blipFill>
        <p:spPr>
          <a:xfrm rot="21362653">
            <a:off x="161912" y="1066600"/>
            <a:ext cx="7108526" cy="133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14a2f8b7dbf_3_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2350" y="3176626"/>
            <a:ext cx="5178999" cy="291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14a2f8b7dbf_3_95"/>
          <p:cNvPicPr preferRelativeResize="0"/>
          <p:nvPr/>
        </p:nvPicPr>
        <p:blipFill rotWithShape="1">
          <a:blip r:embed="rId5">
            <a:alphaModFix/>
          </a:blip>
          <a:srcRect l="5634" t="22898" r="7807"/>
          <a:stretch/>
        </p:blipFill>
        <p:spPr>
          <a:xfrm rot="203803">
            <a:off x="1850075" y="2354458"/>
            <a:ext cx="6981949" cy="1142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531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a2f8b7dbf_3_28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BRAINSTORM WORK!</a:t>
            </a:r>
            <a:endParaRPr dirty="0"/>
          </a:p>
        </p:txBody>
      </p:sp>
      <p:sp>
        <p:nvSpPr>
          <p:cNvPr id="234" name="Google Shape;234;g14a2f8b7dbf_3_28"/>
          <p:cNvSpPr txBox="1"/>
          <p:nvPr/>
        </p:nvSpPr>
        <p:spPr>
          <a:xfrm>
            <a:off x="1046925" y="1122100"/>
            <a:ext cx="6741600" cy="58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5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BRAINSTORM!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+++YOU HAVE 5 MINUTES!+++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Brainstorm AS MANY tactics as you can on 1 chart.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creative!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NOT evaluating right now! Everything goes on the board!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4584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a2f8b7dbf_3_7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Evaluating Tactics</a:t>
            </a:r>
            <a:endParaRPr/>
          </a:p>
        </p:txBody>
      </p:sp>
      <p:sp>
        <p:nvSpPr>
          <p:cNvPr id="241" name="Google Shape;241;g14a2f8b7dbf_3_78"/>
          <p:cNvSpPr txBox="1">
            <a:spLocks noGrp="1"/>
          </p:cNvSpPr>
          <p:nvPr>
            <p:ph type="body" idx="1"/>
          </p:nvPr>
        </p:nvSpPr>
        <p:spPr>
          <a:xfrm>
            <a:off x="316275" y="1628950"/>
            <a:ext cx="41109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Does the action relate to your issue?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Will it increase the pressure on the decision-maker?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visible?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timed for effect?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new and different—or tried and true?</a:t>
            </a:r>
            <a:endParaRPr sz="2400"/>
          </a:p>
        </p:txBody>
      </p:sp>
      <p:sp>
        <p:nvSpPr>
          <p:cNvPr id="242" name="Google Shape;242;g14a2f8b7dbf_3_78"/>
          <p:cNvSpPr txBox="1"/>
          <p:nvPr/>
        </p:nvSpPr>
        <p:spPr>
          <a:xfrm>
            <a:off x="4579850" y="1623100"/>
            <a:ext cx="44742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Are enough people ready to do it?​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unify people?​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will management react?​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Does it violate the law? (If so, are we prepared for the consequences?)​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be fun?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5960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4a2f8b7dbf_3_13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Compression Points</a:t>
            </a:r>
            <a:endParaRPr/>
          </a:p>
        </p:txBody>
      </p:sp>
      <p:sp>
        <p:nvSpPr>
          <p:cNvPr id="276" name="Google Shape;276;g14a2f8b7dbf_3_132"/>
          <p:cNvSpPr txBox="1">
            <a:spLocks noGrp="1"/>
          </p:cNvSpPr>
          <p:nvPr>
            <p:ph type="body" idx="1"/>
          </p:nvPr>
        </p:nvSpPr>
        <p:spPr>
          <a:xfrm>
            <a:off x="457200" y="1940163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 </a:t>
            </a:r>
            <a:r>
              <a:rPr lang="en-US" sz="3000">
                <a:solidFill>
                  <a:srgbClr val="404040"/>
                </a:solidFill>
              </a:rPr>
              <a:t>Points on the calendar where you celebrate short term wins or escalate your tactics.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1CADE4"/>
                </a:solidFill>
              </a:rPr>
              <a:t> </a:t>
            </a:r>
            <a:endParaRPr sz="2000">
              <a:solidFill>
                <a:srgbClr val="1CADE4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Naturally occurring deadlines- </a:t>
            </a:r>
            <a:r>
              <a:rPr lang="en-US" sz="2400" i="1">
                <a:solidFill>
                  <a:srgbClr val="404040"/>
                </a:solidFill>
              </a:rPr>
              <a:t>Breaks, Board Meetings</a:t>
            </a:r>
            <a:endParaRPr sz="2400" i="1">
              <a:solidFill>
                <a:srgbClr val="40404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Artificial deadlines-</a:t>
            </a:r>
            <a:r>
              <a:rPr lang="en-US" sz="2400" i="1">
                <a:solidFill>
                  <a:srgbClr val="404040"/>
                </a:solidFill>
              </a:rPr>
              <a:t>target has till day X to act</a:t>
            </a:r>
            <a:endParaRPr sz="2400" i="1">
              <a:solidFill>
                <a:srgbClr val="40404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Help us build urgency and crisis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2628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14a2f8b7dbf_3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08" y="1244775"/>
            <a:ext cx="849968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14a2f8b7dbf_3_139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Why do you think tactics escalate gradually?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53598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14a2f8b7dbf_3_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08" y="1244775"/>
            <a:ext cx="849968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14a2f8b7dbf_3_147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escalated actions prepare our people for more escalated actions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>
              <a:spcBef>
                <a:spcPts val="0"/>
              </a:spcBef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the target the chance to do the right thing before things escalate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threat of escalation</a:t>
            </a:r>
            <a:endParaRPr sz="5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4833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4a2f8b7dbf_3_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Tactics</a:t>
            </a:r>
            <a:endParaRPr/>
          </a:p>
        </p:txBody>
      </p:sp>
      <p:sp>
        <p:nvSpPr>
          <p:cNvPr id="187" name="Google Shape;187;g14a2f8b7dbf_3_6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</a:rPr>
              <a:t>Tactic</a:t>
            </a:r>
            <a:r>
              <a:rPr lang="en-US" sz="4000">
                <a:solidFill>
                  <a:schemeClr val="dk1"/>
                </a:solidFill>
              </a:rPr>
              <a:t>: Actions you to take as a part of an escalation plan that increases pressure on your target to try to win your demand.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797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4a2f8b7dbf_3_1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Tactic Should</a:t>
            </a:r>
            <a:endParaRPr/>
          </a:p>
        </p:txBody>
      </p:sp>
      <p:sp>
        <p:nvSpPr>
          <p:cNvPr id="194" name="Google Shape;194;g14a2f8b7dbf_3_13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>
                <a:solidFill>
                  <a:schemeClr val="dk1"/>
                </a:solidFill>
              </a:rPr>
              <a:t>Puts pressure on your Target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(puts them out of their comfort zone)</a:t>
            </a:r>
            <a:endParaRPr sz="240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>
                <a:solidFill>
                  <a:schemeClr val="dk1"/>
                </a:solidFill>
              </a:rPr>
              <a:t>Builds your Power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(develops leaders, brings more people in, etc.)</a:t>
            </a:r>
            <a:endParaRPr sz="200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>
                <a:solidFill>
                  <a:schemeClr val="dk1"/>
                </a:solidFill>
              </a:rPr>
              <a:t>Is Strategic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6743959" y="1529397"/>
            <a:ext cx="2400041" cy="430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4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4a2f8b7dbf_3_10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08" name="Google Shape;208;g14a2f8b7dbf_3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00" y="1209550"/>
            <a:ext cx="5261175" cy="4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14a2f8b7dbf_3_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09813">
            <a:off x="5186560" y="1854107"/>
            <a:ext cx="3457006" cy="4261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856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4a2f8b7dbf_3_11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sp>
        <p:nvSpPr>
          <p:cNvPr id="216" name="Google Shape;216;g14a2f8b7dbf_3_111"/>
          <p:cNvSpPr txBox="1">
            <a:spLocks noGrp="1"/>
          </p:cNvSpPr>
          <p:nvPr>
            <p:ph type="body" idx="1"/>
          </p:nvPr>
        </p:nvSpPr>
        <p:spPr>
          <a:xfrm>
            <a:off x="421975" y="1129865"/>
            <a:ext cx="1797600" cy="57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b="1"/>
              <a:t>ACT UP!</a:t>
            </a:r>
            <a:endParaRPr b="1"/>
          </a:p>
        </p:txBody>
      </p:sp>
      <p:pic>
        <p:nvPicPr>
          <p:cNvPr id="217" name="Google Shape;217;g14a2f8b7dbf_3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450" y="1702876"/>
            <a:ext cx="6348000" cy="422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4a2f8b7dbf_3_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04007">
            <a:off x="6716800" y="1796540"/>
            <a:ext cx="1752600" cy="2609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15408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/>
              <a:t>H</a:t>
            </a:r>
            <a:r>
              <a:rPr lang="en-US" dirty="0"/>
              <a:t>o</a:t>
            </a:r>
            <a:r>
              <a:rPr lang="en" dirty="0"/>
              <a:t>w do we get what we want and who can give it to us?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DDA4C-4610-4067-2F18-E538CBF5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18" y="861542"/>
            <a:ext cx="2979720" cy="52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11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1468bb3220c_0_245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Demand:</a:t>
            </a:r>
            <a:endParaRPr sz="4300"/>
          </a:p>
        </p:txBody>
      </p:sp>
      <p:sp>
        <p:nvSpPr>
          <p:cNvPr id="1011" name="Google Shape;1011;g1468bb3220c_0_245"/>
          <p:cNvSpPr>
            <a:spLocks noGrp="1"/>
          </p:cNvSpPr>
          <p:nvPr>
            <p:ph type="dgm" idx="2"/>
          </p:nvPr>
        </p:nvSpPr>
        <p:spPr>
          <a:xfrm>
            <a:off x="457200" y="1846093"/>
            <a:ext cx="8318400" cy="36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>
                <a:solidFill>
                  <a:srgbClr val="404040"/>
                </a:solidFill>
              </a:rPr>
              <a:t>A demand is the </a:t>
            </a:r>
            <a:r>
              <a:rPr lang="en-US" sz="2800" b="1" i="1">
                <a:solidFill>
                  <a:srgbClr val="FF0000"/>
                </a:solidFill>
              </a:rPr>
              <a:t>outcome </a:t>
            </a:r>
            <a:r>
              <a:rPr lang="en-US" sz="2800" b="1">
                <a:solidFill>
                  <a:srgbClr val="404040"/>
                </a:solidFill>
              </a:rPr>
              <a:t>that </a:t>
            </a:r>
            <a:r>
              <a:rPr lang="en-US" sz="2800" b="1" i="1">
                <a:solidFill>
                  <a:srgbClr val="FF0000"/>
                </a:solidFill>
              </a:rPr>
              <a:t>addresses the issue</a:t>
            </a:r>
            <a:r>
              <a:rPr lang="en-US" sz="2800" b="1">
                <a:solidFill>
                  <a:srgbClr val="404040"/>
                </a:solidFill>
              </a:rPr>
              <a:t> that you are </a:t>
            </a:r>
            <a:r>
              <a:rPr lang="en-US" sz="2800" b="1" i="1">
                <a:solidFill>
                  <a:srgbClr val="FF0000"/>
                </a:solidFill>
              </a:rPr>
              <a:t>making of a target.</a:t>
            </a:r>
            <a:endParaRPr sz="2800" b="1" i="1">
              <a:solidFill>
                <a:srgbClr val="FF000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>
                <a:solidFill>
                  <a:srgbClr val="404040"/>
                </a:solidFill>
              </a:rPr>
              <a:t>Measurable</a:t>
            </a:r>
            <a:endParaRPr sz="2800" b="1">
              <a:solidFill>
                <a:srgbClr val="40404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>
                <a:solidFill>
                  <a:srgbClr val="404040"/>
                </a:solidFill>
              </a:rPr>
              <a:t>Achievable</a:t>
            </a:r>
            <a:endParaRPr sz="2800" b="1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“We demand gender affirming bathrooms in every school because all students need to feel safe and included in our schools. ”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26458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1468bb3220c_0_252"/>
          <p:cNvSpPr txBox="1">
            <a:spLocks noGrp="1"/>
          </p:cNvSpPr>
          <p:nvPr>
            <p:ph type="title"/>
          </p:nvPr>
        </p:nvSpPr>
        <p:spPr>
          <a:xfrm>
            <a:off x="457200" y="657698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Targets:</a:t>
            </a:r>
            <a:endParaRPr sz="4300"/>
          </a:p>
        </p:txBody>
      </p:sp>
      <p:sp>
        <p:nvSpPr>
          <p:cNvPr id="1024" name="Google Shape;1024;g1468bb3220c_0_252"/>
          <p:cNvSpPr>
            <a:spLocks noGrp="1"/>
          </p:cNvSpPr>
          <p:nvPr>
            <p:ph type="dgm" idx="2"/>
          </p:nvPr>
        </p:nvSpPr>
        <p:spPr>
          <a:xfrm>
            <a:off x="457200" y="1800698"/>
            <a:ext cx="8318400" cy="255080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404040"/>
                </a:solidFill>
              </a:rPr>
              <a:t>Is the person with the power to give you what you are demanding.</a:t>
            </a:r>
            <a:endParaRPr sz="3800">
              <a:solidFill>
                <a:srgbClr val="404040"/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>
                <a:solidFill>
                  <a:srgbClr val="404040"/>
                </a:solidFill>
              </a:rPr>
              <a:t>A single person:</a:t>
            </a:r>
            <a:endParaRPr sz="4000" b="1">
              <a:solidFill>
                <a:srgbClr val="404040"/>
              </a:solidFill>
            </a:endParaRPr>
          </a:p>
          <a:p>
            <a:pPr marL="1231900" indent="-571500">
              <a:lnSpc>
                <a:spcPct val="90000"/>
              </a:lnSpc>
              <a:spcBef>
                <a:spcPts val="200"/>
              </a:spcBef>
              <a:buSzPts val="1100"/>
              <a:buFontTx/>
              <a:buChar char="-"/>
            </a:pPr>
            <a:r>
              <a:rPr lang="en-US" sz="3800">
                <a:solidFill>
                  <a:srgbClr val="404040"/>
                </a:solidFill>
              </a:rPr>
              <a:t>a name, face, &amp; address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2800"/>
              <a:t>“ Hey Superintendent Sam - We demand gender affirming bathrooms in every school because all our students need to feel safe and included in our schools ”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8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800" b="1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639691"/>
      </p:ext>
    </p:extLst>
  </p:cSld>
  <p:clrMapOvr>
    <a:masterClrMapping/>
  </p:clrMapOvr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47362D-88CC-405D-9DEE-A3D6365764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888C39-A6DE-4252-9555-808DA5AAB80A}">
  <ds:schemaRefs>
    <ds:schemaRef ds:uri="http://schemas.microsoft.com/office/2006/metadata/properties"/>
    <ds:schemaRef ds:uri="http://schemas.microsoft.com/office/2006/documentManagement/types"/>
    <ds:schemaRef ds:uri="5ed5bd0d-9aa5-480d-8c58-25f9f57090c9"/>
    <ds:schemaRef ds:uri="http://www.w3.org/XML/1998/namespace"/>
    <ds:schemaRef ds:uri="http://schemas.microsoft.com/office/infopath/2007/PartnerControls"/>
    <ds:schemaRef ds:uri="05627597-0322-42fc-bc19-1d0dde15c694"/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81ADCB5-D6DE-4594-BE87-5F454526C1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1471</Words>
  <Application>Microsoft Office PowerPoint</Application>
  <PresentationFormat>On-screen Show (4:3)</PresentationFormat>
  <Paragraphs>178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2015 Leadership Summit</vt:lpstr>
      <vt:lpstr>2015 Leadership Summit</vt:lpstr>
      <vt:lpstr>LGBT+ Infographics by Slidesgo</vt:lpstr>
      <vt:lpstr>Issue-base Organizing</vt:lpstr>
      <vt:lpstr>Who we are?</vt:lpstr>
      <vt:lpstr>Our Time Together</vt:lpstr>
      <vt:lpstr>Can LGBTQIA+ Justice be achieved by only working with those under the umbrella? </vt:lpstr>
      <vt:lpstr>Building Beyond the Umbrella</vt:lpstr>
      <vt:lpstr>Building Beyond the Umbrella</vt:lpstr>
      <vt:lpstr>Key Ideas</vt:lpstr>
      <vt:lpstr>Why do you think that it is important that we address concerns around LGBTQ+ justice through an organizing model ? (as opposed to relying solely on lawsuits and grievances?)  </vt:lpstr>
      <vt:lpstr>What is an Organizing Campaign?</vt:lpstr>
      <vt:lpstr>        Key Parts of an Organizing Campaign</vt:lpstr>
      <vt:lpstr>Structure of a Campaign pg. 51</vt:lpstr>
      <vt:lpstr>Why an Organizing Approach </vt:lpstr>
      <vt:lpstr>What makes a good organizing issue? </vt:lpstr>
      <vt:lpstr>PROBLEM vs. ISSUE</vt:lpstr>
      <vt:lpstr>PROBLEM        vs.         ISSUE</vt:lpstr>
      <vt:lpstr>EXAMPLE- Problem and Issue</vt:lpstr>
      <vt:lpstr>PowerPoint Presentation</vt:lpstr>
      <vt:lpstr>What are the issues?  </vt:lpstr>
      <vt:lpstr>What are the issues?  </vt:lpstr>
      <vt:lpstr>Issues Lead to Collective Action</vt:lpstr>
      <vt:lpstr>Key Ideas</vt:lpstr>
      <vt:lpstr>Ending It Right</vt:lpstr>
      <vt:lpstr>Thank you!</vt:lpstr>
      <vt:lpstr>Using Intersectionality to Build Solidarity</vt:lpstr>
      <vt:lpstr>Historic LGBTQ+ Tactics</vt:lpstr>
      <vt:lpstr>BRAINSTORM WORK!</vt:lpstr>
      <vt:lpstr>Evaluating Tactics</vt:lpstr>
      <vt:lpstr>Compression Points</vt:lpstr>
      <vt:lpstr>PowerPoint Presentation</vt:lpstr>
      <vt:lpstr>PowerPoint Presentation</vt:lpstr>
      <vt:lpstr>Tactics</vt:lpstr>
      <vt:lpstr>A Tactic Should</vt:lpstr>
      <vt:lpstr>Historic LGBTQ+ Tactics</vt:lpstr>
      <vt:lpstr>Historic LGBTQ+ Tactics</vt:lpstr>
      <vt:lpstr>How do we get what we want and who can give it to us? </vt:lpstr>
      <vt:lpstr>Demand:</vt:lpstr>
      <vt:lpstr>Targets: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activity-Mapping</dc:title>
  <dc:creator>Julye Williams</dc:creator>
  <cp:lastModifiedBy>Holmes, Ellen [NEA]</cp:lastModifiedBy>
  <cp:revision>82</cp:revision>
  <dcterms:created xsi:type="dcterms:W3CDTF">2022-03-02T19:40:14Z</dcterms:created>
  <dcterms:modified xsi:type="dcterms:W3CDTF">2024-04-13T16:19:19Z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0x0101004F15A52AE31FEC4EB9E74AAFCF7B6AD7</vt:lpwstr>
  </property>
</Properties>
</file>