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handoutMasterIdLst>
    <p:handoutMasterId r:id="rId22"/>
  </p:handoutMasterIdLst>
  <p:sldIdLst>
    <p:sldId id="1776" r:id="rId5"/>
    <p:sldId id="1823" r:id="rId6"/>
    <p:sldId id="1376" r:id="rId7"/>
    <p:sldId id="1819" r:id="rId8"/>
    <p:sldId id="1807" r:id="rId9"/>
    <p:sldId id="1803" r:id="rId10"/>
    <p:sldId id="1824" r:id="rId11"/>
    <p:sldId id="1820" r:id="rId12"/>
    <p:sldId id="1816" r:id="rId13"/>
    <p:sldId id="1808" r:id="rId14"/>
    <p:sldId id="1822" r:id="rId15"/>
    <p:sldId id="1821" r:id="rId16"/>
    <p:sldId id="1262" r:id="rId17"/>
    <p:sldId id="1826" r:id="rId18"/>
    <p:sldId id="1817" r:id="rId19"/>
    <p:sldId id="182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y Clements" initials="SC" lastIdx="1" clrIdx="0">
    <p:extLst>
      <p:ext uri="{19B8F6BF-5375-455C-9EA6-DF929625EA0E}">
        <p15:presenceInfo xmlns:p15="http://schemas.microsoft.com/office/powerpoint/2012/main" userId="S::Shelly.Clements@nysut.org::255a43e5-2a25-4791-9999-ff763e4b3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5B5FD-75FF-4CD3-8529-D0B8ABA6C530}" v="11" dt="2024-11-20T16:04:38.836"/>
    <p1510:client id="{2F92EFAC-668B-548F-46F6-55D7456C2116}" v="157" dt="2024-11-20T16:09:17.683"/>
    <p1510:client id="{3C312EC0-221D-3CAC-C2FE-57AE87E88A58}" v="2" dt="2024-11-20T16:36:20.635"/>
    <p1510:client id="{8A18FB4D-0722-6195-D86A-4C9821B97CD0}" v="23" dt="2024-11-19T20:07:53.625"/>
    <p1510:client id="{96880A8D-65DB-62E9-0BDF-70233D6C8861}" v="3" dt="2024-11-20T02:01:06.367"/>
    <p1510:client id="{BD3ECC71-E138-974F-7BF6-B2CD4F177884}" v="136" dt="2024-11-20T03:35:22.327"/>
    <p1510:client id="{C0075102-34A7-BE7D-E84A-563A7D321B70}" v="1" dt="2024-11-20T18:11:18.523"/>
    <p1510:client id="{E9751B7D-B2C7-8E70-0BF9-C242B2D39163}" v="2388" dt="2024-11-20T03:18:11.542"/>
    <p1510:client id="{F17ED8C9-C2AE-98DE-28A1-4C627EDD3C21}" v="43" dt="2024-11-20T16:50:32.2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031" autoAdjust="0"/>
    <p:restoredTop sz="66397" autoAdjust="0"/>
  </p:normalViewPr>
  <p:slideViewPr>
    <p:cSldViewPr snapToGrid="0">
      <p:cViewPr>
        <p:scale>
          <a:sx n="47" d="100"/>
          <a:sy n="47" d="100"/>
        </p:scale>
        <p:origin x="72" y="835"/>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6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lly, Monet [PA]" userId="S::mreilly_psea.org#ext#@neahq.onmicrosoft.com::c0fedf1a-1d95-456f-8c41-3553731985ba" providerId="AD" clId="Web-{2169DC0A-65E5-6081-2BF9-E7483BD20D09}"/>
    <pc:docChg chg="modSld">
      <pc:chgData name="Reilly, Monet [PA]" userId="S::mreilly_psea.org#ext#@neahq.onmicrosoft.com::c0fedf1a-1d95-456f-8c41-3553731985ba" providerId="AD" clId="Web-{2169DC0A-65E5-6081-2BF9-E7483BD20D09}" dt="2024-11-15T01:54:15.930" v="3" actId="20577"/>
      <pc:docMkLst>
        <pc:docMk/>
      </pc:docMkLst>
      <pc:sldChg chg="modSp">
        <pc:chgData name="Reilly, Monet [PA]" userId="S::mreilly_psea.org#ext#@neahq.onmicrosoft.com::c0fedf1a-1d95-456f-8c41-3553731985ba" providerId="AD" clId="Web-{2169DC0A-65E5-6081-2BF9-E7483BD20D09}" dt="2024-11-15T01:54:15.930" v="3" actId="20577"/>
        <pc:sldMkLst>
          <pc:docMk/>
          <pc:sldMk cId="4043091049" sldId="1773"/>
        </pc:sldMkLst>
        <pc:spChg chg="mod">
          <ac:chgData name="Reilly, Monet [PA]" userId="S::mreilly_psea.org#ext#@neahq.onmicrosoft.com::c0fedf1a-1d95-456f-8c41-3553731985ba" providerId="AD" clId="Web-{2169DC0A-65E5-6081-2BF9-E7483BD20D09}" dt="2024-11-15T01:54:15.930" v="3" actId="20577"/>
          <ac:spMkLst>
            <pc:docMk/>
            <pc:sldMk cId="4043091049" sldId="1773"/>
            <ac:spMk id="3" creationId="{1626D2E9-5AF5-4D05-98DA-57F795A8AE70}"/>
          </ac:spMkLst>
        </pc:spChg>
      </pc:sldChg>
    </pc:docChg>
  </pc:docChgLst>
  <pc:docChgLst>
    <pc:chgData name="Shelly Clements" userId="S::sclement_nysutmail.org#ext#@neahq.onmicrosoft.com::aec59e57-b7f6-41b7-8204-e74ca6af6a4b" providerId="AD" clId="Web-{2AD3F182-CC05-C9CB-3458-006270D049D0}"/>
    <pc:docChg chg="modSld sldOrd">
      <pc:chgData name="Shelly Clements" userId="S::sclement_nysutmail.org#ext#@neahq.onmicrosoft.com::aec59e57-b7f6-41b7-8204-e74ca6af6a4b" providerId="AD" clId="Web-{2AD3F182-CC05-C9CB-3458-006270D049D0}" dt="2024-06-05T19:40:42.599" v="10" actId="20577"/>
      <pc:docMkLst>
        <pc:docMk/>
      </pc:docMkLst>
      <pc:sldChg chg="ord">
        <pc:chgData name="Shelly Clements" userId="S::sclement_nysutmail.org#ext#@neahq.onmicrosoft.com::aec59e57-b7f6-41b7-8204-e74ca6af6a4b" providerId="AD" clId="Web-{2AD3F182-CC05-C9CB-3458-006270D049D0}" dt="2024-06-05T19:04:58.817" v="1"/>
        <pc:sldMkLst>
          <pc:docMk/>
          <pc:sldMk cId="3310255922" sldId="1655"/>
        </pc:sldMkLst>
      </pc:sldChg>
      <pc:sldChg chg="modSp">
        <pc:chgData name="Shelly Clements" userId="S::sclement_nysutmail.org#ext#@neahq.onmicrosoft.com::aec59e57-b7f6-41b7-8204-e74ca6af6a4b" providerId="AD" clId="Web-{2AD3F182-CC05-C9CB-3458-006270D049D0}" dt="2024-06-05T19:34:08.815" v="8" actId="1076"/>
        <pc:sldMkLst>
          <pc:docMk/>
          <pc:sldMk cId="1784789963" sldId="1665"/>
        </pc:sldMkLst>
      </pc:sldChg>
      <pc:sldChg chg="modSp">
        <pc:chgData name="Shelly Clements" userId="S::sclement_nysutmail.org#ext#@neahq.onmicrosoft.com::aec59e57-b7f6-41b7-8204-e74ca6af6a4b" providerId="AD" clId="Web-{2AD3F182-CC05-C9CB-3458-006270D049D0}" dt="2024-06-05T19:40:42.599" v="10" actId="20577"/>
        <pc:sldMkLst>
          <pc:docMk/>
          <pc:sldMk cId="2045483803" sldId="1672"/>
        </pc:sldMkLst>
      </pc:sldChg>
    </pc:docChg>
  </pc:docChgLst>
  <pc:docChgLst>
    <pc:chgData name="Reilly, Monet [PA]" userId="S::mreilly_psea.org#ext#@neahq.onmicrosoft.com::c0fedf1a-1d95-456f-8c41-3553731985ba" providerId="AD" clId="Web-{3C312EC0-221D-3CAC-C2FE-57AE87E88A58}"/>
    <pc:docChg chg="modSld">
      <pc:chgData name="Reilly, Monet [PA]" userId="S::mreilly_psea.org#ext#@neahq.onmicrosoft.com::c0fedf1a-1d95-456f-8c41-3553731985ba" providerId="AD" clId="Web-{3C312EC0-221D-3CAC-C2FE-57AE87E88A58}" dt="2024-11-20T16:36:19.416" v="0" actId="20577"/>
      <pc:docMkLst>
        <pc:docMk/>
      </pc:docMkLst>
      <pc:sldChg chg="modSp">
        <pc:chgData name="Reilly, Monet [PA]" userId="S::mreilly_psea.org#ext#@neahq.onmicrosoft.com::c0fedf1a-1d95-456f-8c41-3553731985ba" providerId="AD" clId="Web-{3C312EC0-221D-3CAC-C2FE-57AE87E88A58}" dt="2024-11-20T16:36:19.416" v="0" actId="20577"/>
        <pc:sldMkLst>
          <pc:docMk/>
          <pc:sldMk cId="3574001847" sldId="1776"/>
        </pc:sldMkLst>
        <pc:spChg chg="mod">
          <ac:chgData name="Reilly, Monet [PA]" userId="S::mreilly_psea.org#ext#@neahq.onmicrosoft.com::c0fedf1a-1d95-456f-8c41-3553731985ba" providerId="AD" clId="Web-{3C312EC0-221D-3CAC-C2FE-57AE87E88A58}" dt="2024-11-20T16:36:19.416" v="0" actId="20577"/>
          <ac:spMkLst>
            <pc:docMk/>
            <pc:sldMk cId="3574001847" sldId="1776"/>
            <ac:spMk id="2" creationId="{00000000-0000-0000-0000-000000000000}"/>
          </ac:spMkLst>
        </pc:spChg>
      </pc:sldChg>
    </pc:docChg>
  </pc:docChgLst>
  <pc:docChgLst>
    <pc:chgData name="Salcedo, Eunice [NEA]" userId="S::esalcedo@nea.org::abf1ec0d-6ae3-4144-b6f8-d583f6c7c6af" providerId="AD" clId="Web-{E0BA9872-A105-25A8-3702-A90895A7303A}"/>
    <pc:docChg chg="addSld modSld sldOrd">
      <pc:chgData name="Salcedo, Eunice [NEA]" userId="S::esalcedo@nea.org::abf1ec0d-6ae3-4144-b6f8-d583f6c7c6af" providerId="AD" clId="Web-{E0BA9872-A105-25A8-3702-A90895A7303A}" dt="2024-10-17T16:34:22.591" v="60" actId="20577"/>
      <pc:docMkLst>
        <pc:docMk/>
      </pc:docMkLst>
      <pc:sldChg chg="addSp delSp modSp new modNotes">
        <pc:chgData name="Salcedo, Eunice [NEA]" userId="S::esalcedo@nea.org::abf1ec0d-6ae3-4144-b6f8-d583f6c7c6af" providerId="AD" clId="Web-{E0BA9872-A105-25A8-3702-A90895A7303A}" dt="2024-10-17T16:19:10.059" v="37" actId="20577"/>
        <pc:sldMkLst>
          <pc:docMk/>
          <pc:sldMk cId="3230145248" sldId="1801"/>
        </pc:sldMkLst>
      </pc:sldChg>
      <pc:sldChg chg="modSp new ord modNotes">
        <pc:chgData name="Salcedo, Eunice [NEA]" userId="S::esalcedo@nea.org::abf1ec0d-6ae3-4144-b6f8-d583f6c7c6af" providerId="AD" clId="Web-{E0BA9872-A105-25A8-3702-A90895A7303A}" dt="2024-10-17T16:34:22.591" v="60" actId="20577"/>
        <pc:sldMkLst>
          <pc:docMk/>
          <pc:sldMk cId="1734415935" sldId="1802"/>
        </pc:sldMkLst>
      </pc:sldChg>
    </pc:docChg>
  </pc:docChgLst>
  <pc:docChgLst>
    <pc:chgData name="Salcedo, Eunice [NEA]" userId="S::esalcedo@nea.org::abf1ec0d-6ae3-4144-b6f8-d583f6c7c6af" providerId="AD" clId="Web-{142EAE1D-BC5A-9252-C5D9-E38BFB55C78E}"/>
    <pc:docChg chg="modSld">
      <pc:chgData name="Salcedo, Eunice [NEA]" userId="S::esalcedo@nea.org::abf1ec0d-6ae3-4144-b6f8-d583f6c7c6af" providerId="AD" clId="Web-{142EAE1D-BC5A-9252-C5D9-E38BFB55C78E}" dt="2024-06-06T14:02:57.603" v="71" actId="20577"/>
      <pc:docMkLst>
        <pc:docMk/>
      </pc:docMkLst>
      <pc:sldChg chg="modSp">
        <pc:chgData name="Salcedo, Eunice [NEA]" userId="S::esalcedo@nea.org::abf1ec0d-6ae3-4144-b6f8-d583f6c7c6af" providerId="AD" clId="Web-{142EAE1D-BC5A-9252-C5D9-E38BFB55C78E}" dt="2024-06-06T13:40:51.374" v="0" actId="20577"/>
        <pc:sldMkLst>
          <pc:docMk/>
          <pc:sldMk cId="2062392264" sldId="1669"/>
        </pc:sldMkLst>
      </pc:sldChg>
      <pc:sldChg chg="addSp delSp modSp">
        <pc:chgData name="Salcedo, Eunice [NEA]" userId="S::esalcedo@nea.org::abf1ec0d-6ae3-4144-b6f8-d583f6c7c6af" providerId="AD" clId="Web-{142EAE1D-BC5A-9252-C5D9-E38BFB55C78E}" dt="2024-06-06T13:41:28.250" v="10" actId="1076"/>
        <pc:sldMkLst>
          <pc:docMk/>
          <pc:sldMk cId="3071402080" sldId="1670"/>
        </pc:sldMkLst>
      </pc:sldChg>
      <pc:sldChg chg="modSp">
        <pc:chgData name="Salcedo, Eunice [NEA]" userId="S::esalcedo@nea.org::abf1ec0d-6ae3-4144-b6f8-d583f6c7c6af" providerId="AD" clId="Web-{142EAE1D-BC5A-9252-C5D9-E38BFB55C78E}" dt="2024-06-06T13:41:48.642" v="11" actId="1076"/>
        <pc:sldMkLst>
          <pc:docMk/>
          <pc:sldMk cId="2293562109" sldId="1671"/>
        </pc:sldMkLst>
      </pc:sldChg>
      <pc:sldChg chg="modSp">
        <pc:chgData name="Salcedo, Eunice [NEA]" userId="S::esalcedo@nea.org::abf1ec0d-6ae3-4144-b6f8-d583f6c7c6af" providerId="AD" clId="Web-{142EAE1D-BC5A-9252-C5D9-E38BFB55C78E}" dt="2024-06-06T13:45:50.055" v="32" actId="20577"/>
        <pc:sldMkLst>
          <pc:docMk/>
          <pc:sldMk cId="3857960053" sldId="1706"/>
        </pc:sldMkLst>
      </pc:sldChg>
      <pc:sldChg chg="modSp">
        <pc:chgData name="Salcedo, Eunice [NEA]" userId="S::esalcedo@nea.org::abf1ec0d-6ae3-4144-b6f8-d583f6c7c6af" providerId="AD" clId="Web-{142EAE1D-BC5A-9252-C5D9-E38BFB55C78E}" dt="2024-06-06T13:47:13.292" v="35" actId="20577"/>
        <pc:sldMkLst>
          <pc:docMk/>
          <pc:sldMk cId="3214474283" sldId="1713"/>
        </pc:sldMkLst>
      </pc:sldChg>
      <pc:sldChg chg="modSp">
        <pc:chgData name="Salcedo, Eunice [NEA]" userId="S::esalcedo@nea.org::abf1ec0d-6ae3-4144-b6f8-d583f6c7c6af" providerId="AD" clId="Web-{142EAE1D-BC5A-9252-C5D9-E38BFB55C78E}" dt="2024-06-06T13:54:30.540" v="43" actId="20577"/>
        <pc:sldMkLst>
          <pc:docMk/>
          <pc:sldMk cId="1629910548" sldId="1714"/>
        </pc:sldMkLst>
      </pc:sldChg>
      <pc:sldChg chg="modSp">
        <pc:chgData name="Salcedo, Eunice [NEA]" userId="S::esalcedo@nea.org::abf1ec0d-6ae3-4144-b6f8-d583f6c7c6af" providerId="AD" clId="Web-{142EAE1D-BC5A-9252-C5D9-E38BFB55C78E}" dt="2024-06-06T13:54:41.494" v="45" actId="20577"/>
        <pc:sldMkLst>
          <pc:docMk/>
          <pc:sldMk cId="1182958068" sldId="1715"/>
        </pc:sldMkLst>
      </pc:sldChg>
      <pc:sldChg chg="modSp">
        <pc:chgData name="Salcedo, Eunice [NEA]" userId="S::esalcedo@nea.org::abf1ec0d-6ae3-4144-b6f8-d583f6c7c6af" providerId="AD" clId="Web-{142EAE1D-BC5A-9252-C5D9-E38BFB55C78E}" dt="2024-06-06T13:55:47.714" v="47" actId="20577"/>
        <pc:sldMkLst>
          <pc:docMk/>
          <pc:sldMk cId="3104342145" sldId="1716"/>
        </pc:sldMkLst>
      </pc:sldChg>
      <pc:sldChg chg="modSp">
        <pc:chgData name="Salcedo, Eunice [NEA]" userId="S::esalcedo@nea.org::abf1ec0d-6ae3-4144-b6f8-d583f6c7c6af" providerId="AD" clId="Web-{142EAE1D-BC5A-9252-C5D9-E38BFB55C78E}" dt="2024-06-06T13:57:54.953" v="68" actId="20577"/>
        <pc:sldMkLst>
          <pc:docMk/>
          <pc:sldMk cId="2180092147" sldId="1717"/>
        </pc:sldMkLst>
      </pc:sldChg>
      <pc:sldChg chg="modSp">
        <pc:chgData name="Salcedo, Eunice [NEA]" userId="S::esalcedo@nea.org::abf1ec0d-6ae3-4144-b6f8-d583f6c7c6af" providerId="AD" clId="Web-{142EAE1D-BC5A-9252-C5D9-E38BFB55C78E}" dt="2024-06-06T14:02:57.603" v="71" actId="20577"/>
        <pc:sldMkLst>
          <pc:docMk/>
          <pc:sldMk cId="3600935036" sldId="1720"/>
        </pc:sldMkLst>
      </pc:sldChg>
      <pc:sldChg chg="modSp">
        <pc:chgData name="Salcedo, Eunice [NEA]" userId="S::esalcedo@nea.org::abf1ec0d-6ae3-4144-b6f8-d583f6c7c6af" providerId="AD" clId="Web-{142EAE1D-BC5A-9252-C5D9-E38BFB55C78E}" dt="2024-06-06T13:43:06.160" v="17"/>
        <pc:sldMkLst>
          <pc:docMk/>
          <pc:sldMk cId="427199401" sldId="1785"/>
        </pc:sldMkLst>
      </pc:sldChg>
    </pc:docChg>
  </pc:docChgLst>
  <pc:docChgLst>
    <pc:chgData name="Reilly, Monet [PA]" userId="S::mreilly_psea.org#ext#@neahq.onmicrosoft.com::c0fedf1a-1d95-456f-8c41-3553731985ba" providerId="AD" clId="Web-{8A18FB4D-0722-6195-D86A-4C9821B97CD0}"/>
    <pc:docChg chg="addSld delSld modSld sldOrd">
      <pc:chgData name="Reilly, Monet [PA]" userId="S::mreilly_psea.org#ext#@neahq.onmicrosoft.com::c0fedf1a-1d95-456f-8c41-3553731985ba" providerId="AD" clId="Web-{8A18FB4D-0722-6195-D86A-4C9821B97CD0}" dt="2024-11-19T20:07:53.625" v="21"/>
      <pc:docMkLst>
        <pc:docMk/>
      </pc:docMkLst>
      <pc:sldChg chg="addSp delSp">
        <pc:chgData name="Reilly, Monet [PA]" userId="S::mreilly_psea.org#ext#@neahq.onmicrosoft.com::c0fedf1a-1d95-456f-8c41-3553731985ba" providerId="AD" clId="Web-{8A18FB4D-0722-6195-D86A-4C9821B97CD0}" dt="2024-11-19T20:02:36.151" v="6"/>
        <pc:sldMkLst>
          <pc:docMk/>
          <pc:sldMk cId="3174442201" sldId="1647"/>
        </pc:sldMkLst>
        <pc:picChg chg="del">
          <ac:chgData name="Reilly, Monet [PA]" userId="S::mreilly_psea.org#ext#@neahq.onmicrosoft.com::c0fedf1a-1d95-456f-8c41-3553731985ba" providerId="AD" clId="Web-{8A18FB4D-0722-6195-D86A-4C9821B97CD0}" dt="2024-11-19T20:02:35.369" v="5"/>
          <ac:picMkLst>
            <pc:docMk/>
            <pc:sldMk cId="3174442201" sldId="1647"/>
            <ac:picMk id="4" creationId="{CA682736-D942-7C19-E763-C59D3E4E6CE4}"/>
          </ac:picMkLst>
        </pc:picChg>
        <pc:picChg chg="add">
          <ac:chgData name="Reilly, Monet [PA]" userId="S::mreilly_psea.org#ext#@neahq.onmicrosoft.com::c0fedf1a-1d95-456f-8c41-3553731985ba" providerId="AD" clId="Web-{8A18FB4D-0722-6195-D86A-4C9821B97CD0}" dt="2024-11-19T20:02:36.151" v="6"/>
          <ac:picMkLst>
            <pc:docMk/>
            <pc:sldMk cId="3174442201" sldId="1647"/>
            <ac:picMk id="6" creationId="{546ABB0C-F4B2-0478-0C11-86CE97395696}"/>
          </ac:picMkLst>
        </pc:picChg>
      </pc:sldChg>
      <pc:sldChg chg="ord">
        <pc:chgData name="Reilly, Monet [PA]" userId="S::mreilly_psea.org#ext#@neahq.onmicrosoft.com::c0fedf1a-1d95-456f-8c41-3553731985ba" providerId="AD" clId="Web-{8A18FB4D-0722-6195-D86A-4C9821B97CD0}" dt="2024-11-19T20:02:51.573" v="8"/>
        <pc:sldMkLst>
          <pc:docMk/>
          <pc:sldMk cId="1253460803" sldId="1664"/>
        </pc:sldMkLst>
      </pc:sldChg>
      <pc:sldChg chg="add del">
        <pc:chgData name="Reilly, Monet [PA]" userId="S::mreilly_psea.org#ext#@neahq.onmicrosoft.com::c0fedf1a-1d95-456f-8c41-3553731985ba" providerId="AD" clId="Web-{8A18FB4D-0722-6195-D86A-4C9821B97CD0}" dt="2024-11-19T20:07:48.922" v="20"/>
        <pc:sldMkLst>
          <pc:docMk/>
          <pc:sldMk cId="4043091049" sldId="1773"/>
        </pc:sldMkLst>
      </pc:sldChg>
      <pc:sldChg chg="ord">
        <pc:chgData name="Reilly, Monet [PA]" userId="S::mreilly_psea.org#ext#@neahq.onmicrosoft.com::c0fedf1a-1d95-456f-8c41-3553731985ba" providerId="AD" clId="Web-{8A18FB4D-0722-6195-D86A-4C9821B97CD0}" dt="2024-11-19T20:02:55.854" v="9"/>
        <pc:sldMkLst>
          <pc:docMk/>
          <pc:sldMk cId="3040938919" sldId="1782"/>
        </pc:sldMkLst>
      </pc:sldChg>
      <pc:sldChg chg="modSp add del ord">
        <pc:chgData name="Reilly, Monet [PA]" userId="S::mreilly_psea.org#ext#@neahq.onmicrosoft.com::c0fedf1a-1d95-456f-8c41-3553731985ba" providerId="AD" clId="Web-{8A18FB4D-0722-6195-D86A-4C9821B97CD0}" dt="2024-11-19T20:07:53.625" v="21"/>
        <pc:sldMkLst>
          <pc:docMk/>
          <pc:sldMk cId="3963263602" sldId="1789"/>
        </pc:sldMkLst>
        <pc:spChg chg="mod">
          <ac:chgData name="Reilly, Monet [PA]" userId="S::mreilly_psea.org#ext#@neahq.onmicrosoft.com::c0fedf1a-1d95-456f-8c41-3553731985ba" providerId="AD" clId="Web-{8A18FB4D-0722-6195-D86A-4C9821B97CD0}" dt="2024-11-19T20:07:25.327" v="19" actId="1076"/>
          <ac:spMkLst>
            <pc:docMk/>
            <pc:sldMk cId="3963263602" sldId="1789"/>
            <ac:spMk id="3" creationId="{1626D2E9-5AF5-4D05-98DA-57F795A8AE70}"/>
          </ac:spMkLst>
        </pc:spChg>
      </pc:sldChg>
      <pc:sldChg chg="add">
        <pc:chgData name="Reilly, Monet [PA]" userId="S::mreilly_psea.org#ext#@neahq.onmicrosoft.com::c0fedf1a-1d95-456f-8c41-3553731985ba" providerId="AD" clId="Web-{8A18FB4D-0722-6195-D86A-4C9821B97CD0}" dt="2024-11-19T20:01:47.650" v="2"/>
        <pc:sldMkLst>
          <pc:docMk/>
          <pc:sldMk cId="537272986" sldId="1790"/>
        </pc:sldMkLst>
      </pc:sldChg>
      <pc:sldChg chg="add del">
        <pc:chgData name="Reilly, Monet [PA]" userId="S::mreilly_psea.org#ext#@neahq.onmicrosoft.com::c0fedf1a-1d95-456f-8c41-3553731985ba" providerId="AD" clId="Web-{8A18FB4D-0722-6195-D86A-4C9821B97CD0}" dt="2024-11-19T20:02:39.057" v="7"/>
        <pc:sldMkLst>
          <pc:docMk/>
          <pc:sldMk cId="13987142" sldId="1791"/>
        </pc:sldMkLst>
      </pc:sldChg>
      <pc:sldChg chg="add replId">
        <pc:chgData name="Reilly, Monet [PA]" userId="S::mreilly_psea.org#ext#@neahq.onmicrosoft.com::c0fedf1a-1d95-456f-8c41-3553731985ba" providerId="AD" clId="Web-{8A18FB4D-0722-6195-D86A-4C9821B97CD0}" dt="2024-11-19T20:02:28.557" v="4"/>
        <pc:sldMkLst>
          <pc:docMk/>
          <pc:sldMk cId="2971131756" sldId="1792"/>
        </pc:sldMkLst>
      </pc:sldChg>
    </pc:docChg>
  </pc:docChgLst>
  <pc:docChgLst>
    <pc:chgData name="Reilly, Monet [PA]" userId="S::mreilly_psea.org#ext#@neahq.onmicrosoft.com::c0fedf1a-1d95-456f-8c41-3553731985ba" providerId="AD" clId="Web-{B1C7FA67-DEDC-2F37-9BC3-CEAB37C82DB8}"/>
    <pc:docChg chg="addSld delSld modSld sldOrd">
      <pc:chgData name="Reilly, Monet [PA]" userId="S::mreilly_psea.org#ext#@neahq.onmicrosoft.com::c0fedf1a-1d95-456f-8c41-3553731985ba" providerId="AD" clId="Web-{B1C7FA67-DEDC-2F37-9BC3-CEAB37C82DB8}" dt="2024-11-15T01:42:42.763" v="116" actId="20577"/>
      <pc:docMkLst>
        <pc:docMk/>
      </pc:docMkLst>
      <pc:sldChg chg="del">
        <pc:chgData name="Reilly, Monet [PA]" userId="S::mreilly_psea.org#ext#@neahq.onmicrosoft.com::c0fedf1a-1d95-456f-8c41-3553731985ba" providerId="AD" clId="Web-{B1C7FA67-DEDC-2F37-9BC3-CEAB37C82DB8}" dt="2024-11-15T01:24:15.342" v="113"/>
        <pc:sldMkLst>
          <pc:docMk/>
          <pc:sldMk cId="2240083379" sldId="1636"/>
        </pc:sldMkLst>
      </pc:sldChg>
      <pc:sldChg chg="modSp">
        <pc:chgData name="Reilly, Monet [PA]" userId="S::mreilly_psea.org#ext#@neahq.onmicrosoft.com::c0fedf1a-1d95-456f-8c41-3553731985ba" providerId="AD" clId="Web-{B1C7FA67-DEDC-2F37-9BC3-CEAB37C82DB8}" dt="2024-11-15T00:51:09.605" v="72" actId="1076"/>
        <pc:sldMkLst>
          <pc:docMk/>
          <pc:sldMk cId="3174442201" sldId="1647"/>
        </pc:sldMkLst>
      </pc:sldChg>
      <pc:sldChg chg="modSp del">
        <pc:chgData name="Reilly, Monet [PA]" userId="S::mreilly_psea.org#ext#@neahq.onmicrosoft.com::c0fedf1a-1d95-456f-8c41-3553731985ba" providerId="AD" clId="Web-{B1C7FA67-DEDC-2F37-9BC3-CEAB37C82DB8}" dt="2024-11-15T01:24:15.342" v="112"/>
        <pc:sldMkLst>
          <pc:docMk/>
          <pc:sldMk cId="538657451" sldId="1742"/>
        </pc:sldMkLst>
      </pc:sldChg>
      <pc:sldChg chg="del">
        <pc:chgData name="Reilly, Monet [PA]" userId="S::mreilly_psea.org#ext#@neahq.onmicrosoft.com::c0fedf1a-1d95-456f-8c41-3553731985ba" providerId="AD" clId="Web-{B1C7FA67-DEDC-2F37-9BC3-CEAB37C82DB8}" dt="2024-11-15T01:10:57.740" v="111"/>
        <pc:sldMkLst>
          <pc:docMk/>
          <pc:sldMk cId="3885390744" sldId="1744"/>
        </pc:sldMkLst>
      </pc:sldChg>
      <pc:sldChg chg="addSp delSp modSp ord">
        <pc:chgData name="Reilly, Monet [PA]" userId="S::mreilly_psea.org#ext#@neahq.onmicrosoft.com::c0fedf1a-1d95-456f-8c41-3553731985ba" providerId="AD" clId="Web-{B1C7FA67-DEDC-2F37-9BC3-CEAB37C82DB8}" dt="2024-11-15T00:18:31.185" v="60" actId="1076"/>
        <pc:sldMkLst>
          <pc:docMk/>
          <pc:sldMk cId="930394652" sldId="1770"/>
        </pc:sldMkLst>
      </pc:sldChg>
      <pc:sldChg chg="modSp">
        <pc:chgData name="Reilly, Monet [PA]" userId="S::mreilly_psea.org#ext#@neahq.onmicrosoft.com::c0fedf1a-1d95-456f-8c41-3553731985ba" providerId="AD" clId="Web-{B1C7FA67-DEDC-2F37-9BC3-CEAB37C82DB8}" dt="2024-11-15T01:42:42.763" v="116" actId="20577"/>
        <pc:sldMkLst>
          <pc:docMk/>
          <pc:sldMk cId="1527157291" sldId="1771"/>
        </pc:sldMkLst>
        <pc:spChg chg="mod">
          <ac:chgData name="Reilly, Monet [PA]" userId="S::mreilly_psea.org#ext#@neahq.onmicrosoft.com::c0fedf1a-1d95-456f-8c41-3553731985ba" providerId="AD" clId="Web-{B1C7FA67-DEDC-2F37-9BC3-CEAB37C82DB8}" dt="2024-11-15T01:42:42.763" v="116" actId="20577"/>
          <ac:spMkLst>
            <pc:docMk/>
            <pc:sldMk cId="1527157291" sldId="1771"/>
            <ac:spMk id="9" creationId="{6A56EA04-8353-45EC-B55A-CCACE70D2F6A}"/>
          </ac:spMkLst>
        </pc:spChg>
      </pc:sldChg>
      <pc:sldChg chg="ord">
        <pc:chgData name="Reilly, Monet [PA]" userId="S::mreilly_psea.org#ext#@neahq.onmicrosoft.com::c0fedf1a-1d95-456f-8c41-3553731985ba" providerId="AD" clId="Web-{B1C7FA67-DEDC-2F37-9BC3-CEAB37C82DB8}" dt="2024-11-15T00:14:03.268" v="46"/>
        <pc:sldMkLst>
          <pc:docMk/>
          <pc:sldMk cId="4043091049" sldId="1773"/>
        </pc:sldMkLst>
      </pc:sldChg>
      <pc:sldChg chg="addSp delSp modSp mod modTransition setBg">
        <pc:chgData name="Reilly, Monet [PA]" userId="S::mreilly_psea.org#ext#@neahq.onmicrosoft.com::c0fedf1a-1d95-456f-8c41-3553731985ba" providerId="AD" clId="Web-{B1C7FA67-DEDC-2F37-9BC3-CEAB37C82DB8}" dt="2024-11-15T00:11:13.855" v="23" actId="1076"/>
        <pc:sldMkLst>
          <pc:docMk/>
          <pc:sldMk cId="1598232857" sldId="1774"/>
        </pc:sldMkLst>
        <pc:spChg chg="add">
          <ac:chgData name="Reilly, Monet [PA]" userId="S::mreilly_psea.org#ext#@neahq.onmicrosoft.com::c0fedf1a-1d95-456f-8c41-3553731985ba" providerId="AD" clId="Web-{B1C7FA67-DEDC-2F37-9BC3-CEAB37C82DB8}" dt="2024-11-15T00:09:06.725" v="8"/>
          <ac:spMkLst>
            <pc:docMk/>
            <pc:sldMk cId="1598232857" sldId="1774"/>
            <ac:spMk id="8" creationId="{A9D068DB-E7E7-4102-9402-EAA049E13118}"/>
          </ac:spMkLst>
        </pc:spChg>
        <pc:spChg chg="add">
          <ac:chgData name="Reilly, Monet [PA]" userId="S::mreilly_psea.org#ext#@neahq.onmicrosoft.com::c0fedf1a-1d95-456f-8c41-3553731985ba" providerId="AD" clId="Web-{B1C7FA67-DEDC-2F37-9BC3-CEAB37C82DB8}" dt="2024-11-15T00:09:06.725" v="8"/>
          <ac:spMkLst>
            <pc:docMk/>
            <pc:sldMk cId="1598232857" sldId="1774"/>
            <ac:spMk id="10" creationId="{96C8906C-CCD9-4F71-B3DD-BC1331E1A9E8}"/>
          </ac:spMkLst>
        </pc:spChg>
        <pc:spChg chg="add">
          <ac:chgData name="Reilly, Monet [PA]" userId="S::mreilly_psea.org#ext#@neahq.onmicrosoft.com::c0fedf1a-1d95-456f-8c41-3553731985ba" providerId="AD" clId="Web-{B1C7FA67-DEDC-2F37-9BC3-CEAB37C82DB8}" dt="2024-11-15T00:09:06.725" v="8"/>
          <ac:spMkLst>
            <pc:docMk/>
            <pc:sldMk cId="1598232857" sldId="1774"/>
            <ac:spMk id="14" creationId="{D7730C1E-9F8B-4D0C-A8A2-BB5275723DC0}"/>
          </ac:spMkLst>
        </pc:spChg>
        <pc:spChg chg="add">
          <ac:chgData name="Reilly, Monet [PA]" userId="S::mreilly_psea.org#ext#@neahq.onmicrosoft.com::c0fedf1a-1d95-456f-8c41-3553731985ba" providerId="AD" clId="Web-{B1C7FA67-DEDC-2F37-9BC3-CEAB37C82DB8}" dt="2024-11-15T00:09:06.725" v="8"/>
          <ac:spMkLst>
            <pc:docMk/>
            <pc:sldMk cId="1598232857" sldId="1774"/>
            <ac:spMk id="18" creationId="{495F48F9-D570-45CC-825D-5BBB79C52BDB}"/>
          </ac:spMkLst>
        </pc:spChg>
        <pc:spChg chg="add">
          <ac:chgData name="Reilly, Monet [PA]" userId="S::mreilly_psea.org#ext#@neahq.onmicrosoft.com::c0fedf1a-1d95-456f-8c41-3553731985ba" providerId="AD" clId="Web-{B1C7FA67-DEDC-2F37-9BC3-CEAB37C82DB8}" dt="2024-11-15T00:09:06.725" v="8"/>
          <ac:spMkLst>
            <pc:docMk/>
            <pc:sldMk cId="1598232857" sldId="1774"/>
            <ac:spMk id="20" creationId="{4AD93E48-101C-49B1-90F1-3F431679BA45}"/>
          </ac:spMkLst>
        </pc:spChg>
        <pc:picChg chg="add mod">
          <ac:chgData name="Reilly, Monet [PA]" userId="S::mreilly_psea.org#ext#@neahq.onmicrosoft.com::c0fedf1a-1d95-456f-8c41-3553731985ba" providerId="AD" clId="Web-{B1C7FA67-DEDC-2F37-9BC3-CEAB37C82DB8}" dt="2024-11-15T00:11:13.855" v="23" actId="1076"/>
          <ac:picMkLst>
            <pc:docMk/>
            <pc:sldMk cId="1598232857" sldId="1774"/>
            <ac:picMk id="3" creationId="{BBD1B96D-0337-EFD1-1E4D-C4D0070B117A}"/>
          </ac:picMkLst>
        </pc:picChg>
        <pc:cxnChg chg="add">
          <ac:chgData name="Reilly, Monet [PA]" userId="S::mreilly_psea.org#ext#@neahq.onmicrosoft.com::c0fedf1a-1d95-456f-8c41-3553731985ba" providerId="AD" clId="Web-{B1C7FA67-DEDC-2F37-9BC3-CEAB37C82DB8}" dt="2024-11-15T00:09:06.725" v="8"/>
          <ac:cxnSpMkLst>
            <pc:docMk/>
            <pc:sldMk cId="1598232857" sldId="1774"/>
            <ac:cxnSpMk id="12" creationId="{CA0D6F13-628B-4FC4-AD48-A2B64677D017}"/>
          </ac:cxnSpMkLst>
        </pc:cxnChg>
        <pc:cxnChg chg="add">
          <ac:chgData name="Reilly, Monet [PA]" userId="S::mreilly_psea.org#ext#@neahq.onmicrosoft.com::c0fedf1a-1d95-456f-8c41-3553731985ba" providerId="AD" clId="Web-{B1C7FA67-DEDC-2F37-9BC3-CEAB37C82DB8}" dt="2024-11-15T00:09:06.725" v="8"/>
          <ac:cxnSpMkLst>
            <pc:docMk/>
            <pc:sldMk cId="1598232857" sldId="1774"/>
            <ac:cxnSpMk id="16" creationId="{6DE349CF-DE2F-4D85-839D-70911995EAF6}"/>
          </ac:cxnSpMkLst>
        </pc:cxnChg>
      </pc:sldChg>
      <pc:sldChg chg="addSp delSp modSp">
        <pc:chgData name="Reilly, Monet [PA]" userId="S::mreilly_psea.org#ext#@neahq.onmicrosoft.com::c0fedf1a-1d95-456f-8c41-3553731985ba" providerId="AD" clId="Web-{B1C7FA67-DEDC-2F37-9BC3-CEAB37C82DB8}" dt="2024-11-15T00:54:40.832" v="79" actId="1076"/>
        <pc:sldMkLst>
          <pc:docMk/>
          <pc:sldMk cId="126696659" sldId="1775"/>
        </pc:sldMkLst>
      </pc:sldChg>
      <pc:sldChg chg="modSp add ord replId">
        <pc:chgData name="Reilly, Monet [PA]" userId="S::mreilly_psea.org#ext#@neahq.onmicrosoft.com::c0fedf1a-1d95-456f-8c41-3553731985ba" providerId="AD" clId="Web-{B1C7FA67-DEDC-2F37-9BC3-CEAB37C82DB8}" dt="2024-11-15T00:00:10.563" v="4"/>
        <pc:sldMkLst>
          <pc:docMk/>
          <pc:sldMk cId="3574001847" sldId="1776"/>
        </pc:sldMkLst>
        <pc:spChg chg="mod">
          <ac:chgData name="Reilly, Monet [PA]" userId="S::mreilly_psea.org#ext#@neahq.onmicrosoft.com::c0fedf1a-1d95-456f-8c41-3553731985ba" providerId="AD" clId="Web-{B1C7FA67-DEDC-2F37-9BC3-CEAB37C82DB8}" dt="2024-11-14T23:59:50.484" v="3" actId="20577"/>
          <ac:spMkLst>
            <pc:docMk/>
            <pc:sldMk cId="3574001847" sldId="1776"/>
            <ac:spMk id="2" creationId="{00000000-0000-0000-0000-000000000000}"/>
          </ac:spMkLst>
        </pc:spChg>
      </pc:sldChg>
      <pc:sldChg chg="addSp delSp modSp add mod ord replId setBg">
        <pc:chgData name="Reilly, Monet [PA]" userId="S::mreilly_psea.org#ext#@neahq.onmicrosoft.com::c0fedf1a-1d95-456f-8c41-3553731985ba" providerId="AD" clId="Web-{B1C7FA67-DEDC-2F37-9BC3-CEAB37C82DB8}" dt="2024-11-15T00:33:09.688" v="66"/>
        <pc:sldMkLst>
          <pc:docMk/>
          <pc:sldMk cId="787586374" sldId="1777"/>
        </pc:sldMkLst>
      </pc:sldChg>
      <pc:sldChg chg="modSp add replId">
        <pc:chgData name="Reilly, Monet [PA]" userId="S::mreilly_psea.org#ext#@neahq.onmicrosoft.com::c0fedf1a-1d95-456f-8c41-3553731985ba" providerId="AD" clId="Web-{B1C7FA67-DEDC-2F37-9BC3-CEAB37C82DB8}" dt="2024-11-15T01:42:33.325" v="114" actId="20577"/>
        <pc:sldMkLst>
          <pc:docMk/>
          <pc:sldMk cId="845025820" sldId="1778"/>
        </pc:sldMkLst>
        <pc:spChg chg="mod">
          <ac:chgData name="Reilly, Monet [PA]" userId="S::mreilly_psea.org#ext#@neahq.onmicrosoft.com::c0fedf1a-1d95-456f-8c41-3553731985ba" providerId="AD" clId="Web-{B1C7FA67-DEDC-2F37-9BC3-CEAB37C82DB8}" dt="2024-11-15T01:42:33.325" v="114" actId="20577"/>
          <ac:spMkLst>
            <pc:docMk/>
            <pc:sldMk cId="845025820" sldId="1778"/>
            <ac:spMk id="2" creationId="{6A56EA04-8353-45EC-B55A-CCACE70D2F6A}"/>
          </ac:spMkLst>
        </pc:spChg>
      </pc:sldChg>
      <pc:sldChg chg="addSp delSp modSp add replId">
        <pc:chgData name="Reilly, Monet [PA]" userId="S::mreilly_psea.org#ext#@neahq.onmicrosoft.com::c0fedf1a-1d95-456f-8c41-3553731985ba" providerId="AD" clId="Web-{B1C7FA67-DEDC-2F37-9BC3-CEAB37C82DB8}" dt="2024-11-15T00:35:55.507" v="71" actId="1076"/>
        <pc:sldMkLst>
          <pc:docMk/>
          <pc:sldMk cId="3973246057" sldId="1779"/>
        </pc:sldMkLst>
      </pc:sldChg>
      <pc:sldChg chg="addSp delSp modSp add ord replId">
        <pc:chgData name="Reilly, Monet [PA]" userId="S::mreilly_psea.org#ext#@neahq.onmicrosoft.com::c0fedf1a-1d95-456f-8c41-3553731985ba" providerId="AD" clId="Web-{B1C7FA67-DEDC-2F37-9BC3-CEAB37C82DB8}" dt="2024-11-15T01:05:00.841" v="87" actId="14100"/>
        <pc:sldMkLst>
          <pc:docMk/>
          <pc:sldMk cId="3189997767" sldId="1780"/>
        </pc:sldMkLst>
      </pc:sldChg>
      <pc:sldChg chg="addSp delSp modSp add ord replId">
        <pc:chgData name="Reilly, Monet [PA]" userId="S::mreilly_psea.org#ext#@neahq.onmicrosoft.com::c0fedf1a-1d95-456f-8c41-3553731985ba" providerId="AD" clId="Web-{B1C7FA67-DEDC-2F37-9BC3-CEAB37C82DB8}" dt="2024-11-15T01:07:04.043" v="96" actId="1076"/>
        <pc:sldMkLst>
          <pc:docMk/>
          <pc:sldMk cId="539149819" sldId="1781"/>
        </pc:sldMkLst>
      </pc:sldChg>
      <pc:sldChg chg="addSp delSp modSp add mod replId setBg">
        <pc:chgData name="Reilly, Monet [PA]" userId="S::mreilly_psea.org#ext#@neahq.onmicrosoft.com::c0fedf1a-1d95-456f-8c41-3553731985ba" providerId="AD" clId="Web-{B1C7FA67-DEDC-2F37-9BC3-CEAB37C82DB8}" dt="2024-11-15T01:10:09.253" v="110" actId="14100"/>
        <pc:sldMkLst>
          <pc:docMk/>
          <pc:sldMk cId="3040938919" sldId="1782"/>
        </pc:sldMkLst>
        <pc:spChg chg="mod">
          <ac:chgData name="Reilly, Monet [PA]" userId="S::mreilly_psea.org#ext#@neahq.onmicrosoft.com::c0fedf1a-1d95-456f-8c41-3553731985ba" providerId="AD" clId="Web-{B1C7FA67-DEDC-2F37-9BC3-CEAB37C82DB8}" dt="2024-11-15T01:10:09.253" v="110" actId="14100"/>
          <ac:spMkLst>
            <pc:docMk/>
            <pc:sldMk cId="3040938919" sldId="1782"/>
            <ac:spMk id="2" creationId="{2B993917-DB4B-3F84-3864-AAF8C67345C1}"/>
          </ac:spMkLst>
        </pc:spChg>
        <pc:spChg chg="add">
          <ac:chgData name="Reilly, Monet [PA]" userId="S::mreilly_psea.org#ext#@neahq.onmicrosoft.com::c0fedf1a-1d95-456f-8c41-3553731985ba" providerId="AD" clId="Web-{B1C7FA67-DEDC-2F37-9BC3-CEAB37C82DB8}" dt="2024-11-15T01:09:58.831" v="105"/>
          <ac:spMkLst>
            <pc:docMk/>
            <pc:sldMk cId="3040938919" sldId="1782"/>
            <ac:spMk id="9" creationId="{A9D068DB-E7E7-4102-9402-EAA049E13118}"/>
          </ac:spMkLst>
        </pc:spChg>
        <pc:spChg chg="add">
          <ac:chgData name="Reilly, Monet [PA]" userId="S::mreilly_psea.org#ext#@neahq.onmicrosoft.com::c0fedf1a-1d95-456f-8c41-3553731985ba" providerId="AD" clId="Web-{B1C7FA67-DEDC-2F37-9BC3-CEAB37C82DB8}" dt="2024-11-15T01:09:58.831" v="105"/>
          <ac:spMkLst>
            <pc:docMk/>
            <pc:sldMk cId="3040938919" sldId="1782"/>
            <ac:spMk id="11" creationId="{96C8906C-CCD9-4F71-B3DD-BC1331E1A9E8}"/>
          </ac:spMkLst>
        </pc:spChg>
        <pc:spChg chg="add">
          <ac:chgData name="Reilly, Monet [PA]" userId="S::mreilly_psea.org#ext#@neahq.onmicrosoft.com::c0fedf1a-1d95-456f-8c41-3553731985ba" providerId="AD" clId="Web-{B1C7FA67-DEDC-2F37-9BC3-CEAB37C82DB8}" dt="2024-11-15T01:09:58.831" v="105"/>
          <ac:spMkLst>
            <pc:docMk/>
            <pc:sldMk cId="3040938919" sldId="1782"/>
            <ac:spMk id="15" creationId="{15746F23-6A4C-4A1F-A0CE-A0C8537D5247}"/>
          </ac:spMkLst>
        </pc:spChg>
        <pc:spChg chg="add">
          <ac:chgData name="Reilly, Monet [PA]" userId="S::mreilly_psea.org#ext#@neahq.onmicrosoft.com::c0fedf1a-1d95-456f-8c41-3553731985ba" providerId="AD" clId="Web-{B1C7FA67-DEDC-2F37-9BC3-CEAB37C82DB8}" dt="2024-11-15T01:09:58.831" v="105"/>
          <ac:spMkLst>
            <pc:docMk/>
            <pc:sldMk cId="3040938919" sldId="1782"/>
            <ac:spMk id="19" creationId="{87CC7517-DC26-4B88-BF95-5D09F3E93EDE}"/>
          </ac:spMkLst>
        </pc:spChg>
        <pc:spChg chg="add">
          <ac:chgData name="Reilly, Monet [PA]" userId="S::mreilly_psea.org#ext#@neahq.onmicrosoft.com::c0fedf1a-1d95-456f-8c41-3553731985ba" providerId="AD" clId="Web-{B1C7FA67-DEDC-2F37-9BC3-CEAB37C82DB8}" dt="2024-11-15T01:09:58.831" v="105"/>
          <ac:spMkLst>
            <pc:docMk/>
            <pc:sldMk cId="3040938919" sldId="1782"/>
            <ac:spMk id="21" creationId="{D87C466A-2605-4E25-9E19-8E277E2EAEE6}"/>
          </ac:spMkLst>
        </pc:spChg>
        <pc:picChg chg="add">
          <ac:chgData name="Reilly, Monet [PA]" userId="S::mreilly_psea.org#ext#@neahq.onmicrosoft.com::c0fedf1a-1d95-456f-8c41-3553731985ba" providerId="AD" clId="Web-{B1C7FA67-DEDC-2F37-9BC3-CEAB37C82DB8}" dt="2024-11-15T01:09:58.831" v="105"/>
          <ac:picMkLst>
            <pc:docMk/>
            <pc:sldMk cId="3040938919" sldId="1782"/>
            <ac:picMk id="5" creationId="{930351B2-0287-3D30-2618-6D87834C6BFF}"/>
          </ac:picMkLst>
        </pc:picChg>
        <pc:cxnChg chg="add">
          <ac:chgData name="Reilly, Monet [PA]" userId="S::mreilly_psea.org#ext#@neahq.onmicrosoft.com::c0fedf1a-1d95-456f-8c41-3553731985ba" providerId="AD" clId="Web-{B1C7FA67-DEDC-2F37-9BC3-CEAB37C82DB8}" dt="2024-11-15T01:09:58.831" v="105"/>
          <ac:cxnSpMkLst>
            <pc:docMk/>
            <pc:sldMk cId="3040938919" sldId="1782"/>
            <ac:cxnSpMk id="13" creationId="{CA0D6F13-628B-4FC4-AD48-A2B64677D017}"/>
          </ac:cxnSpMkLst>
        </pc:cxnChg>
        <pc:cxnChg chg="add">
          <ac:chgData name="Reilly, Monet [PA]" userId="S::mreilly_psea.org#ext#@neahq.onmicrosoft.com::c0fedf1a-1d95-456f-8c41-3553731985ba" providerId="AD" clId="Web-{B1C7FA67-DEDC-2F37-9BC3-CEAB37C82DB8}" dt="2024-11-15T01:09:58.831" v="105"/>
          <ac:cxnSpMkLst>
            <pc:docMk/>
            <pc:sldMk cId="3040938919" sldId="1782"/>
            <ac:cxnSpMk id="17" creationId="{D9BFE64E-CCE4-4F62-BB14-C7028756C8CB}"/>
          </ac:cxnSpMkLst>
        </pc:cxnChg>
      </pc:sldChg>
    </pc:docChg>
  </pc:docChgLst>
  <pc:docChgLst>
    <pc:chgData name="Shelly Clements" userId="S::sclement_nysutmail.org#ext#@neahq.onmicrosoft.com::aec59e57-b7f6-41b7-8204-e74ca6af6a4b" providerId="AD" clId="Web-{E5460C70-7B44-9E11-6BE5-F760C3307EFD}"/>
    <pc:docChg chg="modSld">
      <pc:chgData name="Shelly Clements" userId="S::sclement_nysutmail.org#ext#@neahq.onmicrosoft.com::aec59e57-b7f6-41b7-8204-e74ca6af6a4b" providerId="AD" clId="Web-{E5460C70-7B44-9E11-6BE5-F760C3307EFD}" dt="2024-06-05T16:02:17.372" v="0" actId="20577"/>
      <pc:docMkLst>
        <pc:docMk/>
      </pc:docMkLst>
      <pc:sldChg chg="modSp">
        <pc:chgData name="Shelly Clements" userId="S::sclement_nysutmail.org#ext#@neahq.onmicrosoft.com::aec59e57-b7f6-41b7-8204-e74ca6af6a4b" providerId="AD" clId="Web-{E5460C70-7B44-9E11-6BE5-F760C3307EFD}" dt="2024-06-05T16:02:17.372" v="0" actId="20577"/>
        <pc:sldMkLst>
          <pc:docMk/>
          <pc:sldMk cId="976020692" sldId="1732"/>
        </pc:sldMkLst>
      </pc:sldChg>
    </pc:docChg>
  </pc:docChgLst>
  <pc:docChgLst>
    <pc:chgData name="Shelly Clements" userId="S::sclement_nysutmail.org#ext#@neahq.onmicrosoft.com::aec59e57-b7f6-41b7-8204-e74ca6af6a4b" providerId="AD" clId="Web-{0FA1BF95-8ED7-CA37-777D-2B64F22DE733}"/>
    <pc:docChg chg="modSld">
      <pc:chgData name="Shelly Clements" userId="S::sclement_nysutmail.org#ext#@neahq.onmicrosoft.com::aec59e57-b7f6-41b7-8204-e74ca6af6a4b" providerId="AD" clId="Web-{0FA1BF95-8ED7-CA37-777D-2B64F22DE733}" dt="2024-06-06T13:54:56.194" v="12" actId="1076"/>
      <pc:docMkLst>
        <pc:docMk/>
      </pc:docMkLst>
      <pc:sldChg chg="modSp">
        <pc:chgData name="Shelly Clements" userId="S::sclement_nysutmail.org#ext#@neahq.onmicrosoft.com::aec59e57-b7f6-41b7-8204-e74ca6af6a4b" providerId="AD" clId="Web-{0FA1BF95-8ED7-CA37-777D-2B64F22DE733}" dt="2024-06-06T13:51:19.608" v="0" actId="20577"/>
        <pc:sldMkLst>
          <pc:docMk/>
          <pc:sldMk cId="1734030790" sldId="1705"/>
        </pc:sldMkLst>
      </pc:sldChg>
      <pc:sldChg chg="modSp">
        <pc:chgData name="Shelly Clements" userId="S::sclement_nysutmail.org#ext#@neahq.onmicrosoft.com::aec59e57-b7f6-41b7-8204-e74ca6af6a4b" providerId="AD" clId="Web-{0FA1BF95-8ED7-CA37-777D-2B64F22DE733}" dt="2024-06-06T13:54:56.194" v="12" actId="1076"/>
        <pc:sldMkLst>
          <pc:docMk/>
          <pc:sldMk cId="2636012850" sldId="1761"/>
        </pc:sldMkLst>
      </pc:sldChg>
      <pc:sldChg chg="modSp">
        <pc:chgData name="Shelly Clements" userId="S::sclement_nysutmail.org#ext#@neahq.onmicrosoft.com::aec59e57-b7f6-41b7-8204-e74ca6af6a4b" providerId="AD" clId="Web-{0FA1BF95-8ED7-CA37-777D-2B64F22DE733}" dt="2024-06-06T13:53:15.597" v="1" actId="20577"/>
        <pc:sldMkLst>
          <pc:docMk/>
          <pc:sldMk cId="427199401" sldId="1785"/>
        </pc:sldMkLst>
      </pc:sldChg>
    </pc:docChg>
  </pc:docChgLst>
  <pc:docChgLst>
    <pc:chgData name="Katie Bishop [WA]" userId="S::kbishop_washingtonea.org#ext#@neahq.onmicrosoft.com::49e01a96-684d-4216-96b4-584a08a22682" providerId="AD" clId="Web-{9F07B56E-A064-C9A9-9167-FFAA4F04CD4D}"/>
    <pc:docChg chg="modSld">
      <pc:chgData name="Katie Bishop [WA]" userId="S::kbishop_washingtonea.org#ext#@neahq.onmicrosoft.com::49e01a96-684d-4216-96b4-584a08a22682" providerId="AD" clId="Web-{9F07B56E-A064-C9A9-9167-FFAA4F04CD4D}" dt="2024-11-15T18:22:05.854" v="28"/>
      <pc:docMkLst>
        <pc:docMk/>
      </pc:docMkLst>
      <pc:sldChg chg="modNotes">
        <pc:chgData name="Katie Bishop [WA]" userId="S::kbishop_washingtonea.org#ext#@neahq.onmicrosoft.com::49e01a96-684d-4216-96b4-584a08a22682" providerId="AD" clId="Web-{9F07B56E-A064-C9A9-9167-FFAA4F04CD4D}" dt="2024-11-15T18:21:39.884" v="16"/>
        <pc:sldMkLst>
          <pc:docMk/>
          <pc:sldMk cId="3174442201" sldId="1647"/>
        </pc:sldMkLst>
      </pc:sldChg>
      <pc:sldChg chg="modNotes">
        <pc:chgData name="Katie Bishop [WA]" userId="S::kbishop_washingtonea.org#ext#@neahq.onmicrosoft.com::49e01a96-684d-4216-96b4-584a08a22682" providerId="AD" clId="Web-{9F07B56E-A064-C9A9-9167-FFAA4F04CD4D}" dt="2024-11-15T18:21:12.711" v="7"/>
        <pc:sldMkLst>
          <pc:docMk/>
          <pc:sldMk cId="1253460803" sldId="1664"/>
        </pc:sldMkLst>
      </pc:sldChg>
      <pc:sldChg chg="modSp modNotes">
        <pc:chgData name="Katie Bishop [WA]" userId="S::kbishop_washingtonea.org#ext#@neahq.onmicrosoft.com::49e01a96-684d-4216-96b4-584a08a22682" providerId="AD" clId="Web-{9F07B56E-A064-C9A9-9167-FFAA4F04CD4D}" dt="2024-11-15T18:22:05.854" v="28"/>
        <pc:sldMkLst>
          <pc:docMk/>
          <pc:sldMk cId="3266223966" sldId="1758"/>
        </pc:sldMkLst>
        <pc:spChg chg="mod">
          <ac:chgData name="Katie Bishop [WA]" userId="S::kbishop_washingtonea.org#ext#@neahq.onmicrosoft.com::49e01a96-684d-4216-96b4-584a08a22682" providerId="AD" clId="Web-{9F07B56E-A064-C9A9-9167-FFAA4F04CD4D}" dt="2024-11-15T18:20:07.677" v="6" actId="20577"/>
          <ac:spMkLst>
            <pc:docMk/>
            <pc:sldMk cId="3266223966" sldId="1758"/>
            <ac:spMk id="447" creationId="{00000000-0000-0000-0000-000000000000}"/>
          </ac:spMkLst>
        </pc:spChg>
      </pc:sldChg>
      <pc:sldChg chg="modNotes">
        <pc:chgData name="Katie Bishop [WA]" userId="S::kbishop_washingtonea.org#ext#@neahq.onmicrosoft.com::49e01a96-684d-4216-96b4-584a08a22682" providerId="AD" clId="Web-{9F07B56E-A064-C9A9-9167-FFAA4F04CD4D}" dt="2024-11-15T18:21:36.290" v="15"/>
        <pc:sldMkLst>
          <pc:docMk/>
          <pc:sldMk cId="539149819" sldId="1781"/>
        </pc:sldMkLst>
      </pc:sldChg>
    </pc:docChg>
  </pc:docChgLst>
  <pc:docChgLst>
    <pc:chgData name="Fargen, Matthew [PA]" userId="S::mfargen_psea.org#ext#@neahq.onmicrosoft.com::c8c8ee83-2559-4650-ad3b-b4b80e1459a6" providerId="AD" clId="Web-{D06688D3-9850-B48D-1A4A-9499FAFD368D}"/>
    <pc:docChg chg="modSld">
      <pc:chgData name="Fargen, Matthew [PA]" userId="S::mfargen_psea.org#ext#@neahq.onmicrosoft.com::c8c8ee83-2559-4650-ad3b-b4b80e1459a6" providerId="AD" clId="Web-{D06688D3-9850-B48D-1A4A-9499FAFD368D}" dt="2024-06-05T20:10:48.055" v="163" actId="14100"/>
      <pc:docMkLst>
        <pc:docMk/>
      </pc:docMkLst>
      <pc:sldChg chg="modSp">
        <pc:chgData name="Fargen, Matthew [PA]" userId="S::mfargen_psea.org#ext#@neahq.onmicrosoft.com::c8c8ee83-2559-4650-ad3b-b4b80e1459a6" providerId="AD" clId="Web-{D06688D3-9850-B48D-1A4A-9499FAFD368D}" dt="2024-06-05T19:45:56.892" v="0" actId="20577"/>
        <pc:sldMkLst>
          <pc:docMk/>
          <pc:sldMk cId="2045483803" sldId="1672"/>
        </pc:sldMkLst>
      </pc:sldChg>
      <pc:sldChg chg="addSp delSp modSp mod setBg setClrOvrMap">
        <pc:chgData name="Fargen, Matthew [PA]" userId="S::mfargen_psea.org#ext#@neahq.onmicrosoft.com::c8c8ee83-2559-4650-ad3b-b4b80e1459a6" providerId="AD" clId="Web-{D06688D3-9850-B48D-1A4A-9499FAFD368D}" dt="2024-06-05T20:02:01.802" v="46"/>
        <pc:sldMkLst>
          <pc:docMk/>
          <pc:sldMk cId="1106183296" sldId="1686"/>
        </pc:sldMkLst>
      </pc:sldChg>
      <pc:sldChg chg="addSp delSp">
        <pc:chgData name="Fargen, Matthew [PA]" userId="S::mfargen_psea.org#ext#@neahq.onmicrosoft.com::c8c8ee83-2559-4650-ad3b-b4b80e1459a6" providerId="AD" clId="Web-{D06688D3-9850-B48D-1A4A-9499FAFD368D}" dt="2024-06-05T20:02:28.303" v="49"/>
        <pc:sldMkLst>
          <pc:docMk/>
          <pc:sldMk cId="1146042010" sldId="1687"/>
        </pc:sldMkLst>
      </pc:sldChg>
      <pc:sldChg chg="addSp delSp modSp mod setBg">
        <pc:chgData name="Fargen, Matthew [PA]" userId="S::mfargen_psea.org#ext#@neahq.onmicrosoft.com::c8c8ee83-2559-4650-ad3b-b4b80e1459a6" providerId="AD" clId="Web-{D06688D3-9850-B48D-1A4A-9499FAFD368D}" dt="2024-06-05T20:03:58.431" v="55" actId="20577"/>
        <pc:sldMkLst>
          <pc:docMk/>
          <pc:sldMk cId="1584340003" sldId="1688"/>
        </pc:sldMkLst>
      </pc:sldChg>
      <pc:sldChg chg="addSp delSp modSp mod setBg">
        <pc:chgData name="Fargen, Matthew [PA]" userId="S::mfargen_psea.org#ext#@neahq.onmicrosoft.com::c8c8ee83-2559-4650-ad3b-b4b80e1459a6" providerId="AD" clId="Web-{D06688D3-9850-B48D-1A4A-9499FAFD368D}" dt="2024-06-05T20:10:17.851" v="161" actId="20577"/>
        <pc:sldMkLst>
          <pc:docMk/>
          <pc:sldMk cId="682273357" sldId="1696"/>
        </pc:sldMkLst>
      </pc:sldChg>
      <pc:sldChg chg="modSp">
        <pc:chgData name="Fargen, Matthew [PA]" userId="S::mfargen_psea.org#ext#@neahq.onmicrosoft.com::c8c8ee83-2559-4650-ad3b-b4b80e1459a6" providerId="AD" clId="Web-{D06688D3-9850-B48D-1A4A-9499FAFD368D}" dt="2024-06-05T20:10:48.055" v="163" actId="14100"/>
        <pc:sldMkLst>
          <pc:docMk/>
          <pc:sldMk cId="3987755113" sldId="1704"/>
        </pc:sldMkLst>
      </pc:sldChg>
      <pc:sldChg chg="modSp">
        <pc:chgData name="Fargen, Matthew [PA]" userId="S::mfargen_psea.org#ext#@neahq.onmicrosoft.com::c8c8ee83-2559-4650-ad3b-b4b80e1459a6" providerId="AD" clId="Web-{D06688D3-9850-B48D-1A4A-9499FAFD368D}" dt="2024-06-05T19:53:37.768" v="5" actId="14100"/>
        <pc:sldMkLst>
          <pc:docMk/>
          <pc:sldMk cId="2044587688" sldId="1757"/>
        </pc:sldMkLst>
      </pc:sldChg>
      <pc:sldChg chg="addSp delSp modSp mod setBg">
        <pc:chgData name="Fargen, Matthew [PA]" userId="S::mfargen_psea.org#ext#@neahq.onmicrosoft.com::c8c8ee83-2559-4650-ad3b-b4b80e1459a6" providerId="AD" clId="Web-{D06688D3-9850-B48D-1A4A-9499FAFD368D}" dt="2024-06-05T19:58:16.778" v="25"/>
        <pc:sldMkLst>
          <pc:docMk/>
          <pc:sldMk cId="2035119738" sldId="1777"/>
        </pc:sldMkLst>
      </pc:sldChg>
      <pc:sldChg chg="addSp delSp modSp mod setBg">
        <pc:chgData name="Fargen, Matthew [PA]" userId="S::mfargen_psea.org#ext#@neahq.onmicrosoft.com::c8c8ee83-2559-4650-ad3b-b4b80e1459a6" providerId="AD" clId="Web-{D06688D3-9850-B48D-1A4A-9499FAFD368D}" dt="2024-06-05T20:00:39.611" v="35" actId="14100"/>
        <pc:sldMkLst>
          <pc:docMk/>
          <pc:sldMk cId="100345819" sldId="1781"/>
        </pc:sldMkLst>
      </pc:sldChg>
    </pc:docChg>
  </pc:docChgLst>
  <pc:docChgLst>
    <pc:chgData name="Reilly, Monet [PA]" userId="S::mreilly_psea.org#ext#@neahq.onmicrosoft.com::c0fedf1a-1d95-456f-8c41-3553731985ba" providerId="AD" clId="Web-{96880A8D-65DB-62E9-0BDF-70233D6C8861}"/>
    <pc:docChg chg="modSld">
      <pc:chgData name="Reilly, Monet [PA]" userId="S::mreilly_psea.org#ext#@neahq.onmicrosoft.com::c0fedf1a-1d95-456f-8c41-3553731985ba" providerId="AD" clId="Web-{96880A8D-65DB-62E9-0BDF-70233D6C8861}" dt="2024-11-20T02:01:06.367" v="2"/>
      <pc:docMkLst>
        <pc:docMk/>
      </pc:docMkLst>
      <pc:sldChg chg="delSp modSp">
        <pc:chgData name="Reilly, Monet [PA]" userId="S::mreilly_psea.org#ext#@neahq.onmicrosoft.com::c0fedf1a-1d95-456f-8c41-3553731985ba" providerId="AD" clId="Web-{96880A8D-65DB-62E9-0BDF-70233D6C8861}" dt="2024-11-20T02:01:06.367" v="2"/>
        <pc:sldMkLst>
          <pc:docMk/>
          <pc:sldMk cId="2132908743" sldId="1802"/>
        </pc:sldMkLst>
        <pc:spChg chg="mod">
          <ac:chgData name="Reilly, Monet [PA]" userId="S::mreilly_psea.org#ext#@neahq.onmicrosoft.com::c0fedf1a-1d95-456f-8c41-3553731985ba" providerId="AD" clId="Web-{96880A8D-65DB-62E9-0BDF-70233D6C8861}" dt="2024-11-20T02:00:59.429" v="1" actId="20577"/>
          <ac:spMkLst>
            <pc:docMk/>
            <pc:sldMk cId="2132908743" sldId="1802"/>
            <ac:spMk id="3" creationId="{9EF656AF-E137-7356-4356-F4B0A660C705}"/>
          </ac:spMkLst>
        </pc:spChg>
        <pc:spChg chg="del">
          <ac:chgData name="Reilly, Monet [PA]" userId="S::mreilly_psea.org#ext#@neahq.onmicrosoft.com::c0fedf1a-1d95-456f-8c41-3553731985ba" providerId="AD" clId="Web-{96880A8D-65DB-62E9-0BDF-70233D6C8861}" dt="2024-11-20T02:01:06.367" v="2"/>
          <ac:spMkLst>
            <pc:docMk/>
            <pc:sldMk cId="2132908743" sldId="1802"/>
            <ac:spMk id="4" creationId="{EE7D1265-51FB-A8B3-8CF4-A9D2CE880738}"/>
          </ac:spMkLst>
        </pc:spChg>
      </pc:sldChg>
    </pc:docChg>
  </pc:docChgLst>
  <pc:docChgLst>
    <pc:chgData name="Fargen, Matthew [PA]" userId="S::mfargen_psea.org#ext#@neahq.onmicrosoft.com::c8c8ee83-2559-4650-ad3b-b4b80e1459a6" providerId="AD" clId="Web-{E25FA6B0-9D6B-D0C5-984E-8AF9DA20FACD}"/>
    <pc:docChg chg="modSld">
      <pc:chgData name="Fargen, Matthew [PA]" userId="S::mfargen_psea.org#ext#@neahq.onmicrosoft.com::c8c8ee83-2559-4650-ad3b-b4b80e1459a6" providerId="AD" clId="Web-{E25FA6B0-9D6B-D0C5-984E-8AF9DA20FACD}" dt="2024-06-05T17:01:10.267" v="172"/>
      <pc:docMkLst>
        <pc:docMk/>
      </pc:docMkLst>
      <pc:sldChg chg="modSp">
        <pc:chgData name="Fargen, Matthew [PA]" userId="S::mfargen_psea.org#ext#@neahq.onmicrosoft.com::c8c8ee83-2559-4650-ad3b-b4b80e1459a6" providerId="AD" clId="Web-{E25FA6B0-9D6B-D0C5-984E-8AF9DA20FACD}" dt="2024-06-05T15:59:38.282" v="4" actId="20577"/>
        <pc:sldMkLst>
          <pc:docMk/>
          <pc:sldMk cId="3129620360" sldId="1539"/>
        </pc:sldMkLst>
      </pc:sldChg>
      <pc:sldChg chg="modSp">
        <pc:chgData name="Fargen, Matthew [PA]" userId="S::mfargen_psea.org#ext#@neahq.onmicrosoft.com::c8c8ee83-2559-4650-ad3b-b4b80e1459a6" providerId="AD" clId="Web-{E25FA6B0-9D6B-D0C5-984E-8AF9DA20FACD}" dt="2024-06-05T16:33:34.876" v="30" actId="14100"/>
        <pc:sldMkLst>
          <pc:docMk/>
          <pc:sldMk cId="3174442201" sldId="1647"/>
        </pc:sldMkLst>
      </pc:sldChg>
      <pc:sldChg chg="modSp">
        <pc:chgData name="Fargen, Matthew [PA]" userId="S::mfargen_psea.org#ext#@neahq.onmicrosoft.com::c8c8ee83-2559-4650-ad3b-b4b80e1459a6" providerId="AD" clId="Web-{E25FA6B0-9D6B-D0C5-984E-8AF9DA20FACD}" dt="2024-06-05T16:47:19.329" v="60" actId="20577"/>
        <pc:sldMkLst>
          <pc:docMk/>
          <pc:sldMk cId="2725402179" sldId="1648"/>
        </pc:sldMkLst>
      </pc:sldChg>
      <pc:sldChg chg="addSp modSp mod setBg">
        <pc:chgData name="Fargen, Matthew [PA]" userId="S::mfargen_psea.org#ext#@neahq.onmicrosoft.com::c8c8ee83-2559-4650-ad3b-b4b80e1459a6" providerId="AD" clId="Web-{E25FA6B0-9D6B-D0C5-984E-8AF9DA20FACD}" dt="2024-06-05T17:01:10.267" v="172"/>
        <pc:sldMkLst>
          <pc:docMk/>
          <pc:sldMk cId="801567621" sldId="1650"/>
        </pc:sldMkLst>
      </pc:sldChg>
      <pc:sldChg chg="modSp">
        <pc:chgData name="Fargen, Matthew [PA]" userId="S::mfargen_psea.org#ext#@neahq.onmicrosoft.com::c8c8ee83-2559-4650-ad3b-b4b80e1459a6" providerId="AD" clId="Web-{E25FA6B0-9D6B-D0C5-984E-8AF9DA20FACD}" dt="2024-06-05T16:00:02.267" v="6" actId="20577"/>
        <pc:sldMkLst>
          <pc:docMk/>
          <pc:sldMk cId="2354456118" sldId="1736"/>
        </pc:sldMkLst>
      </pc:sldChg>
      <pc:sldChg chg="modSp">
        <pc:chgData name="Fargen, Matthew [PA]" userId="S::mfargen_psea.org#ext#@neahq.onmicrosoft.com::c8c8ee83-2559-4650-ad3b-b4b80e1459a6" providerId="AD" clId="Web-{E25FA6B0-9D6B-D0C5-984E-8AF9DA20FACD}" dt="2024-06-05T15:59:16.344" v="2" actId="20577"/>
        <pc:sldMkLst>
          <pc:docMk/>
          <pc:sldMk cId="1991819886" sldId="1738"/>
        </pc:sldMkLst>
      </pc:sldChg>
      <pc:sldChg chg="modSp">
        <pc:chgData name="Fargen, Matthew [PA]" userId="S::mfargen_psea.org#ext#@neahq.onmicrosoft.com::c8c8ee83-2559-4650-ad3b-b4b80e1459a6" providerId="AD" clId="Web-{E25FA6B0-9D6B-D0C5-984E-8AF9DA20FACD}" dt="2024-06-05T16:17:15.385" v="29" actId="20577"/>
        <pc:sldMkLst>
          <pc:docMk/>
          <pc:sldMk cId="4237265150" sldId="1741"/>
        </pc:sldMkLst>
      </pc:sldChg>
      <pc:sldChg chg="addSp delSp modSp mod setBg setClrOvrMap">
        <pc:chgData name="Fargen, Matthew [PA]" userId="S::mfargen_psea.org#ext#@neahq.onmicrosoft.com::c8c8ee83-2559-4650-ad3b-b4b80e1459a6" providerId="AD" clId="Web-{E25FA6B0-9D6B-D0C5-984E-8AF9DA20FACD}" dt="2024-06-05T16:16:57.431" v="23"/>
        <pc:sldMkLst>
          <pc:docMk/>
          <pc:sldMk cId="98497188" sldId="1746"/>
        </pc:sldMkLst>
      </pc:sldChg>
    </pc:docChg>
  </pc:docChgLst>
  <pc:docChgLst>
    <pc:chgData name="Holmes, Ellen [NEA]" userId="S::eholmes@nea.org::8df78491-616d-4641-a13e-176bb27a1b7f" providerId="AD" clId="Web-{C0075102-34A7-BE7D-E84A-563A7D321B70}"/>
    <pc:docChg chg="sldOrd">
      <pc:chgData name="Holmes, Ellen [NEA]" userId="S::eholmes@nea.org::8df78491-616d-4641-a13e-176bb27a1b7f" providerId="AD" clId="Web-{C0075102-34A7-BE7D-E84A-563A7D321B70}" dt="2024-11-20T18:11:18.523" v="0"/>
      <pc:docMkLst>
        <pc:docMk/>
      </pc:docMkLst>
      <pc:sldChg chg="ord">
        <pc:chgData name="Holmes, Ellen [NEA]" userId="S::eholmes@nea.org::8df78491-616d-4641-a13e-176bb27a1b7f" providerId="AD" clId="Web-{C0075102-34A7-BE7D-E84A-563A7D321B70}" dt="2024-11-20T18:11:18.523" v="0"/>
        <pc:sldMkLst>
          <pc:docMk/>
          <pc:sldMk cId="2958900214" sldId="1800"/>
        </pc:sldMkLst>
      </pc:sldChg>
    </pc:docChg>
  </pc:docChgLst>
  <pc:docChgLst>
    <pc:chgData name="Salcedo, Eunice [NEA]" userId="S::esalcedo@nea.org::abf1ec0d-6ae3-4144-b6f8-d583f6c7c6af" providerId="AD" clId="Web-{C8E7AD50-A4EB-44A2-87DF-2FB375D193AE}"/>
    <pc:docChg chg="addSld delSld modSld">
      <pc:chgData name="Salcedo, Eunice [NEA]" userId="S::esalcedo@nea.org::abf1ec0d-6ae3-4144-b6f8-d583f6c7c6af" providerId="AD" clId="Web-{C8E7AD50-A4EB-44A2-87DF-2FB375D193AE}" dt="2024-06-05T17:02:04.160" v="1093" actId="14100"/>
      <pc:docMkLst>
        <pc:docMk/>
      </pc:docMkLst>
      <pc:sldChg chg="modSp">
        <pc:chgData name="Salcedo, Eunice [NEA]" userId="S::esalcedo@nea.org::abf1ec0d-6ae3-4144-b6f8-d583f6c7c6af" providerId="AD" clId="Web-{C8E7AD50-A4EB-44A2-87DF-2FB375D193AE}" dt="2024-06-05T15:33:56.525" v="25" actId="20577"/>
        <pc:sldMkLst>
          <pc:docMk/>
          <pc:sldMk cId="1368686088" sldId="1273"/>
        </pc:sldMkLst>
      </pc:sldChg>
      <pc:sldChg chg="modSp">
        <pc:chgData name="Salcedo, Eunice [NEA]" userId="S::esalcedo@nea.org::abf1ec0d-6ae3-4144-b6f8-d583f6c7c6af" providerId="AD" clId="Web-{C8E7AD50-A4EB-44A2-87DF-2FB375D193AE}" dt="2024-06-05T15:34:07.337" v="29" actId="20577"/>
        <pc:sldMkLst>
          <pc:docMk/>
          <pc:sldMk cId="3129620360" sldId="1539"/>
        </pc:sldMkLst>
      </pc:sldChg>
      <pc:sldChg chg="modSp">
        <pc:chgData name="Salcedo, Eunice [NEA]" userId="S::esalcedo@nea.org::abf1ec0d-6ae3-4144-b6f8-d583f6c7c6af" providerId="AD" clId="Web-{C8E7AD50-A4EB-44A2-87DF-2FB375D193AE}" dt="2024-06-05T15:31:16.065" v="3" actId="20577"/>
        <pc:sldMkLst>
          <pc:docMk/>
          <pc:sldMk cId="2908310814" sldId="1629"/>
        </pc:sldMkLst>
      </pc:sldChg>
      <pc:sldChg chg="addSp delSp modSp">
        <pc:chgData name="Salcedo, Eunice [NEA]" userId="S::esalcedo@nea.org::abf1ec0d-6ae3-4144-b6f8-d583f6c7c6af" providerId="AD" clId="Web-{C8E7AD50-A4EB-44A2-87DF-2FB375D193AE}" dt="2024-06-05T15:48:23.812" v="366" actId="20577"/>
        <pc:sldMkLst>
          <pc:docMk/>
          <pc:sldMk cId="3674834979" sldId="1631"/>
        </pc:sldMkLst>
      </pc:sldChg>
      <pc:sldChg chg="modSp">
        <pc:chgData name="Salcedo, Eunice [NEA]" userId="S::esalcedo@nea.org::abf1ec0d-6ae3-4144-b6f8-d583f6c7c6af" providerId="AD" clId="Web-{C8E7AD50-A4EB-44A2-87DF-2FB375D193AE}" dt="2024-06-05T15:59:35.404" v="461" actId="20577"/>
        <pc:sldMkLst>
          <pc:docMk/>
          <pc:sldMk cId="3363218968" sldId="1633"/>
        </pc:sldMkLst>
      </pc:sldChg>
      <pc:sldChg chg="addSp delSp modSp del">
        <pc:chgData name="Salcedo, Eunice [NEA]" userId="S::esalcedo@nea.org::abf1ec0d-6ae3-4144-b6f8-d583f6c7c6af" providerId="AD" clId="Web-{C8E7AD50-A4EB-44A2-87DF-2FB375D193AE}" dt="2024-06-05T16:03:05.085" v="468"/>
        <pc:sldMkLst>
          <pc:docMk/>
          <pc:sldMk cId="1196490824" sldId="1634"/>
        </pc:sldMkLst>
      </pc:sldChg>
      <pc:sldChg chg="addSp delSp modSp">
        <pc:chgData name="Salcedo, Eunice [NEA]" userId="S::esalcedo@nea.org::abf1ec0d-6ae3-4144-b6f8-d583f6c7c6af" providerId="AD" clId="Web-{C8E7AD50-A4EB-44A2-87DF-2FB375D193AE}" dt="2024-06-05T16:23:19.623" v="598" actId="14100"/>
        <pc:sldMkLst>
          <pc:docMk/>
          <pc:sldMk cId="2240083379" sldId="1636"/>
        </pc:sldMkLst>
      </pc:sldChg>
      <pc:sldChg chg="modSp">
        <pc:chgData name="Salcedo, Eunice [NEA]" userId="S::esalcedo@nea.org::abf1ec0d-6ae3-4144-b6f8-d583f6c7c6af" providerId="AD" clId="Web-{C8E7AD50-A4EB-44A2-87DF-2FB375D193AE}" dt="2024-06-05T15:49:19.690" v="370" actId="14100"/>
        <pc:sldMkLst>
          <pc:docMk/>
          <pc:sldMk cId="3119471876" sldId="1637"/>
        </pc:sldMkLst>
      </pc:sldChg>
      <pc:sldChg chg="modSp">
        <pc:chgData name="Salcedo, Eunice [NEA]" userId="S::esalcedo@nea.org::abf1ec0d-6ae3-4144-b6f8-d583f6c7c6af" providerId="AD" clId="Web-{C8E7AD50-A4EB-44A2-87DF-2FB375D193AE}" dt="2024-06-05T15:51:56.931" v="389" actId="20577"/>
        <pc:sldMkLst>
          <pc:docMk/>
          <pc:sldMk cId="2590881862" sldId="1638"/>
        </pc:sldMkLst>
      </pc:sldChg>
      <pc:sldChg chg="modSp">
        <pc:chgData name="Salcedo, Eunice [NEA]" userId="S::esalcedo@nea.org::abf1ec0d-6ae3-4144-b6f8-d583f6c7c6af" providerId="AD" clId="Web-{C8E7AD50-A4EB-44A2-87DF-2FB375D193AE}" dt="2024-06-05T15:50:49.084" v="382" actId="20577"/>
        <pc:sldMkLst>
          <pc:docMk/>
          <pc:sldMk cId="1851034852" sldId="1639"/>
        </pc:sldMkLst>
      </pc:sldChg>
      <pc:sldChg chg="modSp">
        <pc:chgData name="Salcedo, Eunice [NEA]" userId="S::esalcedo@nea.org::abf1ec0d-6ae3-4144-b6f8-d583f6c7c6af" providerId="AD" clId="Web-{C8E7AD50-A4EB-44A2-87DF-2FB375D193AE}" dt="2024-06-05T15:52:34.386" v="396" actId="14100"/>
        <pc:sldMkLst>
          <pc:docMk/>
          <pc:sldMk cId="2489661190" sldId="1640"/>
        </pc:sldMkLst>
      </pc:sldChg>
      <pc:sldChg chg="modSp">
        <pc:chgData name="Salcedo, Eunice [NEA]" userId="S::esalcedo@nea.org::abf1ec0d-6ae3-4144-b6f8-d583f6c7c6af" providerId="AD" clId="Web-{C8E7AD50-A4EB-44A2-87DF-2FB375D193AE}" dt="2024-06-05T15:53:02.824" v="401" actId="1076"/>
        <pc:sldMkLst>
          <pc:docMk/>
          <pc:sldMk cId="1300190551" sldId="1641"/>
        </pc:sldMkLst>
      </pc:sldChg>
      <pc:sldChg chg="modSp">
        <pc:chgData name="Salcedo, Eunice [NEA]" userId="S::esalcedo@nea.org::abf1ec0d-6ae3-4144-b6f8-d583f6c7c6af" providerId="AD" clId="Web-{C8E7AD50-A4EB-44A2-87DF-2FB375D193AE}" dt="2024-06-05T15:55:33.956" v="414" actId="20577"/>
        <pc:sldMkLst>
          <pc:docMk/>
          <pc:sldMk cId="495829456" sldId="1642"/>
        </pc:sldMkLst>
      </pc:sldChg>
      <pc:sldChg chg="modSp">
        <pc:chgData name="Salcedo, Eunice [NEA]" userId="S::esalcedo@nea.org::abf1ec0d-6ae3-4144-b6f8-d583f6c7c6af" providerId="AD" clId="Web-{C8E7AD50-A4EB-44A2-87DF-2FB375D193AE}" dt="2024-06-05T15:56:50.631" v="418" actId="1076"/>
        <pc:sldMkLst>
          <pc:docMk/>
          <pc:sldMk cId="3463805066" sldId="1644"/>
        </pc:sldMkLst>
      </pc:sldChg>
      <pc:sldChg chg="modSp">
        <pc:chgData name="Salcedo, Eunice [NEA]" userId="S::esalcedo@nea.org::abf1ec0d-6ae3-4144-b6f8-d583f6c7c6af" providerId="AD" clId="Web-{C8E7AD50-A4EB-44A2-87DF-2FB375D193AE}" dt="2024-06-05T16:24:00.593" v="605" actId="20577"/>
        <pc:sldMkLst>
          <pc:docMk/>
          <pc:sldMk cId="3174442201" sldId="1647"/>
        </pc:sldMkLst>
      </pc:sldChg>
      <pc:sldChg chg="modSp">
        <pc:chgData name="Salcedo, Eunice [NEA]" userId="S::esalcedo@nea.org::abf1ec0d-6ae3-4144-b6f8-d583f6c7c6af" providerId="AD" clId="Web-{C8E7AD50-A4EB-44A2-87DF-2FB375D193AE}" dt="2024-06-05T16:44:37.178" v="895" actId="20577"/>
        <pc:sldMkLst>
          <pc:docMk/>
          <pc:sldMk cId="2725402179" sldId="1648"/>
        </pc:sldMkLst>
      </pc:sldChg>
      <pc:sldChg chg="delSp">
        <pc:chgData name="Salcedo, Eunice [NEA]" userId="S::esalcedo@nea.org::abf1ec0d-6ae3-4144-b6f8-d583f6c7c6af" providerId="AD" clId="Web-{C8E7AD50-A4EB-44A2-87DF-2FB375D193AE}" dt="2024-06-05T16:16:52.528" v="547"/>
        <pc:sldMkLst>
          <pc:docMk/>
          <pc:sldMk cId="2028584106" sldId="1649"/>
        </pc:sldMkLst>
      </pc:sldChg>
      <pc:sldChg chg="modSp">
        <pc:chgData name="Salcedo, Eunice [NEA]" userId="S::esalcedo@nea.org::abf1ec0d-6ae3-4144-b6f8-d583f6c7c6af" providerId="AD" clId="Web-{C8E7AD50-A4EB-44A2-87DF-2FB375D193AE}" dt="2024-06-05T17:01:43.049" v="1092" actId="20577"/>
        <pc:sldMkLst>
          <pc:docMk/>
          <pc:sldMk cId="801567621" sldId="1650"/>
        </pc:sldMkLst>
      </pc:sldChg>
      <pc:sldChg chg="modSp">
        <pc:chgData name="Salcedo, Eunice [NEA]" userId="S::esalcedo@nea.org::abf1ec0d-6ae3-4144-b6f8-d583f6c7c6af" providerId="AD" clId="Web-{C8E7AD50-A4EB-44A2-87DF-2FB375D193AE}" dt="2024-06-05T16:50:10.598" v="920" actId="20577"/>
        <pc:sldMkLst>
          <pc:docMk/>
          <pc:sldMk cId="518700971" sldId="1651"/>
        </pc:sldMkLst>
      </pc:sldChg>
      <pc:sldChg chg="modSp">
        <pc:chgData name="Salcedo, Eunice [NEA]" userId="S::esalcedo@nea.org::abf1ec0d-6ae3-4144-b6f8-d583f6c7c6af" providerId="AD" clId="Web-{C8E7AD50-A4EB-44A2-87DF-2FB375D193AE}" dt="2024-06-05T16:35:43.311" v="760" actId="20577"/>
        <pc:sldMkLst>
          <pc:docMk/>
          <pc:sldMk cId="3310255922" sldId="1655"/>
        </pc:sldMkLst>
      </pc:sldChg>
      <pc:sldChg chg="modSp">
        <pc:chgData name="Salcedo, Eunice [NEA]" userId="S::esalcedo@nea.org::abf1ec0d-6ae3-4144-b6f8-d583f6c7c6af" providerId="AD" clId="Web-{C8E7AD50-A4EB-44A2-87DF-2FB375D193AE}" dt="2024-06-05T16:35:01.856" v="755" actId="20577"/>
        <pc:sldMkLst>
          <pc:docMk/>
          <pc:sldMk cId="3143734050" sldId="1656"/>
        </pc:sldMkLst>
      </pc:sldChg>
      <pc:sldChg chg="modSp">
        <pc:chgData name="Salcedo, Eunice [NEA]" userId="S::esalcedo@nea.org::abf1ec0d-6ae3-4144-b6f8-d583f6c7c6af" providerId="AD" clId="Web-{C8E7AD50-A4EB-44A2-87DF-2FB375D193AE}" dt="2024-06-05T16:45:32.336" v="904" actId="20577"/>
        <pc:sldMkLst>
          <pc:docMk/>
          <pc:sldMk cId="1253460803" sldId="1664"/>
        </pc:sldMkLst>
      </pc:sldChg>
      <pc:sldChg chg="modSp">
        <pc:chgData name="Salcedo, Eunice [NEA]" userId="S::esalcedo@nea.org::abf1ec0d-6ae3-4144-b6f8-d583f6c7c6af" providerId="AD" clId="Web-{C8E7AD50-A4EB-44A2-87DF-2FB375D193AE}" dt="2024-06-05T16:55:31.768" v="969" actId="1076"/>
        <pc:sldMkLst>
          <pc:docMk/>
          <pc:sldMk cId="1784789963" sldId="1665"/>
        </pc:sldMkLst>
      </pc:sldChg>
      <pc:sldChg chg="modSp">
        <pc:chgData name="Salcedo, Eunice [NEA]" userId="S::esalcedo@nea.org::abf1ec0d-6ae3-4144-b6f8-d583f6c7c6af" providerId="AD" clId="Web-{C8E7AD50-A4EB-44A2-87DF-2FB375D193AE}" dt="2024-06-05T16:47:09.403" v="915" actId="20577"/>
        <pc:sldMkLst>
          <pc:docMk/>
          <pc:sldMk cId="1224322985" sldId="1666"/>
        </pc:sldMkLst>
      </pc:sldChg>
      <pc:sldChg chg="delSp modSp">
        <pc:chgData name="Salcedo, Eunice [NEA]" userId="S::esalcedo@nea.org::abf1ec0d-6ae3-4144-b6f8-d583f6c7c6af" providerId="AD" clId="Web-{C8E7AD50-A4EB-44A2-87DF-2FB375D193AE}" dt="2024-06-05T16:56:41.084" v="1008" actId="1076"/>
        <pc:sldMkLst>
          <pc:docMk/>
          <pc:sldMk cId="4266525318" sldId="1667"/>
        </pc:sldMkLst>
      </pc:sldChg>
      <pc:sldChg chg="delSp modSp">
        <pc:chgData name="Salcedo, Eunice [NEA]" userId="S::esalcedo@nea.org::abf1ec0d-6ae3-4144-b6f8-d583f6c7c6af" providerId="AD" clId="Web-{C8E7AD50-A4EB-44A2-87DF-2FB375D193AE}" dt="2024-06-05T16:57:17.179" v="1032"/>
        <pc:sldMkLst>
          <pc:docMk/>
          <pc:sldMk cId="2423442773" sldId="1668"/>
        </pc:sldMkLst>
      </pc:sldChg>
      <pc:sldChg chg="addSp delSp modSp">
        <pc:chgData name="Salcedo, Eunice [NEA]" userId="S::esalcedo@nea.org::abf1ec0d-6ae3-4144-b6f8-d583f6c7c6af" providerId="AD" clId="Web-{C8E7AD50-A4EB-44A2-87DF-2FB375D193AE}" dt="2024-06-05T17:02:04.160" v="1093" actId="14100"/>
        <pc:sldMkLst>
          <pc:docMk/>
          <pc:sldMk cId="2062392264" sldId="1669"/>
        </pc:sldMkLst>
      </pc:sldChg>
      <pc:sldChg chg="modSp">
        <pc:chgData name="Salcedo, Eunice [NEA]" userId="S::esalcedo@nea.org::abf1ec0d-6ae3-4144-b6f8-d583f6c7c6af" providerId="AD" clId="Web-{C8E7AD50-A4EB-44A2-87DF-2FB375D193AE}" dt="2024-06-05T16:57:56.946" v="1035" actId="20577"/>
        <pc:sldMkLst>
          <pc:docMk/>
          <pc:sldMk cId="2293562109" sldId="1671"/>
        </pc:sldMkLst>
      </pc:sldChg>
      <pc:sldChg chg="modSp">
        <pc:chgData name="Salcedo, Eunice [NEA]" userId="S::esalcedo@nea.org::abf1ec0d-6ae3-4144-b6f8-d583f6c7c6af" providerId="AD" clId="Web-{C8E7AD50-A4EB-44A2-87DF-2FB375D193AE}" dt="2024-06-05T16:59:40.388" v="1046" actId="20577"/>
        <pc:sldMkLst>
          <pc:docMk/>
          <pc:sldMk cId="2045483803" sldId="1672"/>
        </pc:sldMkLst>
      </pc:sldChg>
      <pc:sldChg chg="modSp">
        <pc:chgData name="Salcedo, Eunice [NEA]" userId="S::esalcedo@nea.org::abf1ec0d-6ae3-4144-b6f8-d583f6c7c6af" providerId="AD" clId="Web-{C8E7AD50-A4EB-44A2-87DF-2FB375D193AE}" dt="2024-06-05T16:59:21.668" v="1045" actId="20577"/>
        <pc:sldMkLst>
          <pc:docMk/>
          <pc:sldMk cId="2009915389" sldId="1673"/>
        </pc:sldMkLst>
      </pc:sldChg>
      <pc:sldChg chg="modSp">
        <pc:chgData name="Salcedo, Eunice [NEA]" userId="S::esalcedo@nea.org::abf1ec0d-6ae3-4144-b6f8-d583f6c7c6af" providerId="AD" clId="Web-{C8E7AD50-A4EB-44A2-87DF-2FB375D193AE}" dt="2024-06-05T16:40:35.058" v="864" actId="20577"/>
        <pc:sldMkLst>
          <pc:docMk/>
          <pc:sldMk cId="3857960053" sldId="1706"/>
        </pc:sldMkLst>
      </pc:sldChg>
      <pc:sldChg chg="modSp">
        <pc:chgData name="Salcedo, Eunice [NEA]" userId="S::esalcedo@nea.org::abf1ec0d-6ae3-4144-b6f8-d583f6c7c6af" providerId="AD" clId="Web-{C8E7AD50-A4EB-44A2-87DF-2FB375D193AE}" dt="2024-06-05T16:52:57.621" v="949" actId="1076"/>
        <pc:sldMkLst>
          <pc:docMk/>
          <pc:sldMk cId="2817512039" sldId="1707"/>
        </pc:sldMkLst>
      </pc:sldChg>
      <pc:sldChg chg="modSp">
        <pc:chgData name="Salcedo, Eunice [NEA]" userId="S::esalcedo@nea.org::abf1ec0d-6ae3-4144-b6f8-d583f6c7c6af" providerId="AD" clId="Web-{C8E7AD50-A4EB-44A2-87DF-2FB375D193AE}" dt="2024-06-05T16:53:57.217" v="954" actId="14100"/>
        <pc:sldMkLst>
          <pc:docMk/>
          <pc:sldMk cId="3055515969" sldId="1708"/>
        </pc:sldMkLst>
      </pc:sldChg>
      <pc:sldChg chg="modSp">
        <pc:chgData name="Salcedo, Eunice [NEA]" userId="S::esalcedo@nea.org::abf1ec0d-6ae3-4144-b6f8-d583f6c7c6af" providerId="AD" clId="Web-{C8E7AD50-A4EB-44A2-87DF-2FB375D193AE}" dt="2024-06-05T16:52:50.183" v="948" actId="1076"/>
        <pc:sldMkLst>
          <pc:docMk/>
          <pc:sldMk cId="3102197445" sldId="1712"/>
        </pc:sldMkLst>
      </pc:sldChg>
      <pc:sldChg chg="modSp">
        <pc:chgData name="Salcedo, Eunice [NEA]" userId="S::esalcedo@nea.org::abf1ec0d-6ae3-4144-b6f8-d583f6c7c6af" providerId="AD" clId="Web-{C8E7AD50-A4EB-44A2-87DF-2FB375D193AE}" dt="2024-06-05T16:39:29.414" v="852" actId="1076"/>
        <pc:sldMkLst>
          <pc:docMk/>
          <pc:sldMk cId="3903320258" sldId="1722"/>
        </pc:sldMkLst>
      </pc:sldChg>
      <pc:sldChg chg="modSp">
        <pc:chgData name="Salcedo, Eunice [NEA]" userId="S::esalcedo@nea.org::abf1ec0d-6ae3-4144-b6f8-d583f6c7c6af" providerId="AD" clId="Web-{C8E7AD50-A4EB-44A2-87DF-2FB375D193AE}" dt="2024-06-05T16:38:57.476" v="845" actId="20577"/>
        <pc:sldMkLst>
          <pc:docMk/>
          <pc:sldMk cId="4155899612" sldId="1726"/>
        </pc:sldMkLst>
      </pc:sldChg>
      <pc:sldChg chg="modSp">
        <pc:chgData name="Salcedo, Eunice [NEA]" userId="S::esalcedo@nea.org::abf1ec0d-6ae3-4144-b6f8-d583f6c7c6af" providerId="AD" clId="Web-{C8E7AD50-A4EB-44A2-87DF-2FB375D193AE}" dt="2024-06-05T16:38:42.631" v="842" actId="20577"/>
        <pc:sldMkLst>
          <pc:docMk/>
          <pc:sldMk cId="2242054669" sldId="1728"/>
        </pc:sldMkLst>
      </pc:sldChg>
      <pc:sldChg chg="modSp">
        <pc:chgData name="Salcedo, Eunice [NEA]" userId="S::esalcedo@nea.org::abf1ec0d-6ae3-4144-b6f8-d583f6c7c6af" providerId="AD" clId="Web-{C8E7AD50-A4EB-44A2-87DF-2FB375D193AE}" dt="2024-06-05T16:16:02.275" v="545" actId="20577"/>
        <pc:sldMkLst>
          <pc:docMk/>
          <pc:sldMk cId="976020692" sldId="1732"/>
        </pc:sldMkLst>
      </pc:sldChg>
      <pc:sldChg chg="addSp delSp modSp">
        <pc:chgData name="Salcedo, Eunice [NEA]" userId="S::esalcedo@nea.org::abf1ec0d-6ae3-4144-b6f8-d583f6c7c6af" providerId="AD" clId="Web-{C8E7AD50-A4EB-44A2-87DF-2FB375D193AE}" dt="2024-06-05T15:51:27.477" v="386" actId="1076"/>
        <pc:sldMkLst>
          <pc:docMk/>
          <pc:sldMk cId="2354456118" sldId="1736"/>
        </pc:sldMkLst>
      </pc:sldChg>
      <pc:sldChg chg="addSp delSp modSp">
        <pc:chgData name="Salcedo, Eunice [NEA]" userId="S::esalcedo@nea.org::abf1ec0d-6ae3-4144-b6f8-d583f6c7c6af" providerId="AD" clId="Web-{C8E7AD50-A4EB-44A2-87DF-2FB375D193AE}" dt="2024-06-05T15:36:01.280" v="49" actId="20577"/>
        <pc:sldMkLst>
          <pc:docMk/>
          <pc:sldMk cId="813986008" sldId="1737"/>
        </pc:sldMkLst>
      </pc:sldChg>
      <pc:sldChg chg="modSp">
        <pc:chgData name="Salcedo, Eunice [NEA]" userId="S::esalcedo@nea.org::abf1ec0d-6ae3-4144-b6f8-d583f6c7c6af" providerId="AD" clId="Web-{C8E7AD50-A4EB-44A2-87DF-2FB375D193AE}" dt="2024-06-05T15:34:38.401" v="33" actId="20577"/>
        <pc:sldMkLst>
          <pc:docMk/>
          <pc:sldMk cId="1991819886" sldId="1738"/>
        </pc:sldMkLst>
      </pc:sldChg>
      <pc:sldChg chg="modSp">
        <pc:chgData name="Salcedo, Eunice [NEA]" userId="S::esalcedo@nea.org::abf1ec0d-6ae3-4144-b6f8-d583f6c7c6af" providerId="AD" clId="Web-{C8E7AD50-A4EB-44A2-87DF-2FB375D193AE}" dt="2024-06-05T15:57:50.946" v="429" actId="14100"/>
        <pc:sldMkLst>
          <pc:docMk/>
          <pc:sldMk cId="2244117951" sldId="1740"/>
        </pc:sldMkLst>
      </pc:sldChg>
      <pc:sldChg chg="modSp">
        <pc:chgData name="Salcedo, Eunice [NEA]" userId="S::esalcedo@nea.org::abf1ec0d-6ae3-4144-b6f8-d583f6c7c6af" providerId="AD" clId="Web-{C8E7AD50-A4EB-44A2-87DF-2FB375D193AE}" dt="2024-06-05T16:21:30.868" v="588" actId="20577"/>
        <pc:sldMkLst>
          <pc:docMk/>
          <pc:sldMk cId="4237265150" sldId="1741"/>
        </pc:sldMkLst>
      </pc:sldChg>
      <pc:sldChg chg="modSp">
        <pc:chgData name="Salcedo, Eunice [NEA]" userId="S::esalcedo@nea.org::abf1ec0d-6ae3-4144-b6f8-d583f6c7c6af" providerId="AD" clId="Web-{C8E7AD50-A4EB-44A2-87DF-2FB375D193AE}" dt="2024-06-05T16:31:34.316" v="750" actId="20577"/>
        <pc:sldMkLst>
          <pc:docMk/>
          <pc:sldMk cId="538657451" sldId="1742"/>
        </pc:sldMkLst>
      </pc:sldChg>
      <pc:sldChg chg="modSp">
        <pc:chgData name="Salcedo, Eunice [NEA]" userId="S::esalcedo@nea.org::abf1ec0d-6ae3-4144-b6f8-d583f6c7c6af" providerId="AD" clId="Web-{C8E7AD50-A4EB-44A2-87DF-2FB375D193AE}" dt="2024-06-05T15:57:28.273" v="425" actId="1076"/>
        <pc:sldMkLst>
          <pc:docMk/>
          <pc:sldMk cId="1027401072" sldId="1743"/>
        </pc:sldMkLst>
      </pc:sldChg>
      <pc:sldChg chg="modSp">
        <pc:chgData name="Salcedo, Eunice [NEA]" userId="S::esalcedo@nea.org::abf1ec0d-6ae3-4144-b6f8-d583f6c7c6af" providerId="AD" clId="Web-{C8E7AD50-A4EB-44A2-87DF-2FB375D193AE}" dt="2024-06-05T16:11:51.983" v="533" actId="1076"/>
        <pc:sldMkLst>
          <pc:docMk/>
          <pc:sldMk cId="3885390744" sldId="1744"/>
        </pc:sldMkLst>
      </pc:sldChg>
      <pc:sldChg chg="modSp">
        <pc:chgData name="Salcedo, Eunice [NEA]" userId="S::esalcedo@nea.org::abf1ec0d-6ae3-4144-b6f8-d583f6c7c6af" providerId="AD" clId="Web-{C8E7AD50-A4EB-44A2-87DF-2FB375D193AE}" dt="2024-06-05T16:23:42.889" v="601" actId="20577"/>
        <pc:sldMkLst>
          <pc:docMk/>
          <pc:sldMk cId="498294804" sldId="1745"/>
        </pc:sldMkLst>
      </pc:sldChg>
      <pc:sldChg chg="modSp">
        <pc:chgData name="Salcedo, Eunice [NEA]" userId="S::esalcedo@nea.org::abf1ec0d-6ae3-4144-b6f8-d583f6c7c6af" providerId="AD" clId="Web-{C8E7AD50-A4EB-44A2-87DF-2FB375D193AE}" dt="2024-06-05T16:21:11.320" v="585" actId="20577"/>
        <pc:sldMkLst>
          <pc:docMk/>
          <pc:sldMk cId="98497188" sldId="1746"/>
        </pc:sldMkLst>
      </pc:sldChg>
      <pc:sldChg chg="delSp modSp">
        <pc:chgData name="Salcedo, Eunice [NEA]" userId="S::esalcedo@nea.org::abf1ec0d-6ae3-4144-b6f8-d583f6c7c6af" providerId="AD" clId="Web-{C8E7AD50-A4EB-44A2-87DF-2FB375D193AE}" dt="2024-06-05T16:17:12.653" v="551"/>
        <pc:sldMkLst>
          <pc:docMk/>
          <pc:sldMk cId="3203750676" sldId="1747"/>
        </pc:sldMkLst>
      </pc:sldChg>
      <pc:sldChg chg="modSp">
        <pc:chgData name="Salcedo, Eunice [NEA]" userId="S::esalcedo@nea.org::abf1ec0d-6ae3-4144-b6f8-d583f6c7c6af" providerId="AD" clId="Web-{C8E7AD50-A4EB-44A2-87DF-2FB375D193AE}" dt="2024-06-05T16:33:31.446" v="752" actId="14100"/>
        <pc:sldMkLst>
          <pc:docMk/>
          <pc:sldMk cId="3544839200" sldId="1748"/>
        </pc:sldMkLst>
      </pc:sldChg>
      <pc:sldChg chg="modSp">
        <pc:chgData name="Salcedo, Eunice [NEA]" userId="S::esalcedo@nea.org::abf1ec0d-6ae3-4144-b6f8-d583f6c7c6af" providerId="AD" clId="Web-{C8E7AD50-A4EB-44A2-87DF-2FB375D193AE}" dt="2024-06-05T16:25:14.299" v="617" actId="1076"/>
        <pc:sldMkLst>
          <pc:docMk/>
          <pc:sldMk cId="725925684" sldId="1749"/>
        </pc:sldMkLst>
      </pc:sldChg>
      <pc:sldChg chg="modSp">
        <pc:chgData name="Salcedo, Eunice [NEA]" userId="S::esalcedo@nea.org::abf1ec0d-6ae3-4144-b6f8-d583f6c7c6af" providerId="AD" clId="Web-{C8E7AD50-A4EB-44A2-87DF-2FB375D193AE}" dt="2024-06-05T16:28:15.667" v="640" actId="1076"/>
        <pc:sldMkLst>
          <pc:docMk/>
          <pc:sldMk cId="554441678" sldId="1750"/>
        </pc:sldMkLst>
      </pc:sldChg>
      <pc:sldChg chg="modSp">
        <pc:chgData name="Salcedo, Eunice [NEA]" userId="S::esalcedo@nea.org::abf1ec0d-6ae3-4144-b6f8-d583f6c7c6af" providerId="AD" clId="Web-{C8E7AD50-A4EB-44A2-87DF-2FB375D193AE}" dt="2024-06-05T16:40:22.214" v="860"/>
        <pc:sldMkLst>
          <pc:docMk/>
          <pc:sldMk cId="1016998288" sldId="1760"/>
        </pc:sldMkLst>
      </pc:sldChg>
      <pc:sldChg chg="modSp">
        <pc:chgData name="Salcedo, Eunice [NEA]" userId="S::esalcedo@nea.org::abf1ec0d-6ae3-4144-b6f8-d583f6c7c6af" providerId="AD" clId="Web-{C8E7AD50-A4EB-44A2-87DF-2FB375D193AE}" dt="2024-06-05T16:52:34.386" v="944" actId="1076"/>
        <pc:sldMkLst>
          <pc:docMk/>
          <pc:sldMk cId="2636012850" sldId="1761"/>
        </pc:sldMkLst>
      </pc:sldChg>
      <pc:sldChg chg="modSp">
        <pc:chgData name="Salcedo, Eunice [NEA]" userId="S::esalcedo@nea.org::abf1ec0d-6ae3-4144-b6f8-d583f6c7c6af" providerId="AD" clId="Web-{C8E7AD50-A4EB-44A2-87DF-2FB375D193AE}" dt="2024-06-05T16:54:48.969" v="966" actId="20577"/>
        <pc:sldMkLst>
          <pc:docMk/>
          <pc:sldMk cId="1459336597" sldId="1762"/>
        </pc:sldMkLst>
      </pc:sldChg>
      <pc:sldChg chg="del">
        <pc:chgData name="Salcedo, Eunice [NEA]" userId="S::esalcedo@nea.org::abf1ec0d-6ae3-4144-b6f8-d583f6c7c6af" providerId="AD" clId="Web-{C8E7AD50-A4EB-44A2-87DF-2FB375D193AE}" dt="2024-06-05T16:03:35.414" v="472"/>
        <pc:sldMkLst>
          <pc:docMk/>
          <pc:sldMk cId="4250704446" sldId="1765"/>
        </pc:sldMkLst>
      </pc:sldChg>
      <pc:sldChg chg="modSp">
        <pc:chgData name="Salcedo, Eunice [NEA]" userId="S::esalcedo@nea.org::abf1ec0d-6ae3-4144-b6f8-d583f6c7c6af" providerId="AD" clId="Web-{C8E7AD50-A4EB-44A2-87DF-2FB375D193AE}" dt="2024-06-05T16:12:03.484" v="536" actId="20577"/>
        <pc:sldMkLst>
          <pc:docMk/>
          <pc:sldMk cId="1022998794" sldId="1766"/>
        </pc:sldMkLst>
      </pc:sldChg>
      <pc:sldChg chg="modSp">
        <pc:chgData name="Salcedo, Eunice [NEA]" userId="S::esalcedo@nea.org::abf1ec0d-6ae3-4144-b6f8-d583f6c7c6af" providerId="AD" clId="Web-{C8E7AD50-A4EB-44A2-87DF-2FB375D193AE}" dt="2024-06-05T16:08:21.942" v="493" actId="20577"/>
        <pc:sldMkLst>
          <pc:docMk/>
          <pc:sldMk cId="2793391613" sldId="1769"/>
        </pc:sldMkLst>
      </pc:sldChg>
      <pc:sldChg chg="modSp">
        <pc:chgData name="Salcedo, Eunice [NEA]" userId="S::esalcedo@nea.org::abf1ec0d-6ae3-4144-b6f8-d583f6c7c6af" providerId="AD" clId="Web-{C8E7AD50-A4EB-44A2-87DF-2FB375D193AE}" dt="2024-06-05T16:24:56.924" v="612" actId="20577"/>
        <pc:sldMkLst>
          <pc:docMk/>
          <pc:sldMk cId="2929718555" sldId="1770"/>
        </pc:sldMkLst>
      </pc:sldChg>
      <pc:sldChg chg="modSp">
        <pc:chgData name="Salcedo, Eunice [NEA]" userId="S::esalcedo@nea.org::abf1ec0d-6ae3-4144-b6f8-d583f6c7c6af" providerId="AD" clId="Web-{C8E7AD50-A4EB-44A2-87DF-2FB375D193AE}" dt="2024-06-05T16:45:43.321" v="905" actId="20577"/>
        <pc:sldMkLst>
          <pc:docMk/>
          <pc:sldMk cId="470632754" sldId="1773"/>
        </pc:sldMkLst>
      </pc:sldChg>
      <pc:sldChg chg="modSp">
        <pc:chgData name="Salcedo, Eunice [NEA]" userId="S::esalcedo@nea.org::abf1ec0d-6ae3-4144-b6f8-d583f6c7c6af" providerId="AD" clId="Web-{C8E7AD50-A4EB-44A2-87DF-2FB375D193AE}" dt="2024-06-05T16:40:00.760" v="854" actId="20577"/>
        <pc:sldMkLst>
          <pc:docMk/>
          <pc:sldMk cId="3619375221" sldId="1782"/>
        </pc:sldMkLst>
      </pc:sldChg>
      <pc:sldChg chg="modSp">
        <pc:chgData name="Salcedo, Eunice [NEA]" userId="S::esalcedo@nea.org::abf1ec0d-6ae3-4144-b6f8-d583f6c7c6af" providerId="AD" clId="Web-{C8E7AD50-A4EB-44A2-87DF-2FB375D193AE}" dt="2024-06-05T16:39:16.976" v="847" actId="20577"/>
        <pc:sldMkLst>
          <pc:docMk/>
          <pc:sldMk cId="3989917419" sldId="1784"/>
        </pc:sldMkLst>
      </pc:sldChg>
      <pc:sldChg chg="modSp">
        <pc:chgData name="Salcedo, Eunice [NEA]" userId="S::esalcedo@nea.org::abf1ec0d-6ae3-4144-b6f8-d583f6c7c6af" providerId="AD" clId="Web-{C8E7AD50-A4EB-44A2-87DF-2FB375D193AE}" dt="2024-06-05T16:17:26.107" v="554" actId="20577"/>
        <pc:sldMkLst>
          <pc:docMk/>
          <pc:sldMk cId="3703480671" sldId="1789"/>
        </pc:sldMkLst>
      </pc:sldChg>
      <pc:sldChg chg="addSp delSp modSp">
        <pc:chgData name="Salcedo, Eunice [NEA]" userId="S::esalcedo@nea.org::abf1ec0d-6ae3-4144-b6f8-d583f6c7c6af" providerId="AD" clId="Web-{C8E7AD50-A4EB-44A2-87DF-2FB375D193AE}" dt="2024-06-05T16:31:23.909" v="749" actId="1076"/>
        <pc:sldMkLst>
          <pc:docMk/>
          <pc:sldMk cId="630635961" sldId="1790"/>
        </pc:sldMkLst>
      </pc:sldChg>
      <pc:sldChg chg="addSp delSp modSp">
        <pc:chgData name="Salcedo, Eunice [NEA]" userId="S::esalcedo@nea.org::abf1ec0d-6ae3-4144-b6f8-d583f6c7c6af" providerId="AD" clId="Web-{C8E7AD50-A4EB-44A2-87DF-2FB375D193AE}" dt="2024-06-05T16:34:52.012" v="753" actId="20577"/>
        <pc:sldMkLst>
          <pc:docMk/>
          <pc:sldMk cId="2366122650" sldId="1791"/>
        </pc:sldMkLst>
      </pc:sldChg>
      <pc:sldChg chg="addSp delSp modSp">
        <pc:chgData name="Salcedo, Eunice [NEA]" userId="S::esalcedo@nea.org::abf1ec0d-6ae3-4144-b6f8-d583f6c7c6af" providerId="AD" clId="Web-{C8E7AD50-A4EB-44A2-87DF-2FB375D193AE}" dt="2024-06-05T16:28:34.324" v="647" actId="20577"/>
        <pc:sldMkLst>
          <pc:docMk/>
          <pc:sldMk cId="335670928" sldId="1792"/>
        </pc:sldMkLst>
      </pc:sldChg>
      <pc:sldChg chg="addSp delSp modSp">
        <pc:chgData name="Salcedo, Eunice [NEA]" userId="S::esalcedo@nea.org::abf1ec0d-6ae3-4144-b6f8-d583f6c7c6af" providerId="AD" clId="Web-{C8E7AD50-A4EB-44A2-87DF-2FB375D193AE}" dt="2024-06-05T16:36:59.564" v="800" actId="1076"/>
        <pc:sldMkLst>
          <pc:docMk/>
          <pc:sldMk cId="3028581096" sldId="1793"/>
        </pc:sldMkLst>
      </pc:sldChg>
      <pc:sldChg chg="addSp delSp modSp">
        <pc:chgData name="Salcedo, Eunice [NEA]" userId="S::esalcedo@nea.org::abf1ec0d-6ae3-4144-b6f8-d583f6c7c6af" providerId="AD" clId="Web-{C8E7AD50-A4EB-44A2-87DF-2FB375D193AE}" dt="2024-06-05T16:38:25.693" v="841" actId="20577"/>
        <pc:sldMkLst>
          <pc:docMk/>
          <pc:sldMk cId="2884436727" sldId="1794"/>
        </pc:sldMkLst>
      </pc:sldChg>
      <pc:sldChg chg="addSp delSp modSp">
        <pc:chgData name="Salcedo, Eunice [NEA]" userId="S::esalcedo@nea.org::abf1ec0d-6ae3-4144-b6f8-d583f6c7c6af" providerId="AD" clId="Web-{C8E7AD50-A4EB-44A2-87DF-2FB375D193AE}" dt="2024-06-05T17:00:31.203" v="1080" actId="20577"/>
        <pc:sldMkLst>
          <pc:docMk/>
          <pc:sldMk cId="2637221537" sldId="1795"/>
        </pc:sldMkLst>
      </pc:sldChg>
      <pc:sldChg chg="modSp">
        <pc:chgData name="Salcedo, Eunice [NEA]" userId="S::esalcedo@nea.org::abf1ec0d-6ae3-4144-b6f8-d583f6c7c6af" providerId="AD" clId="Web-{C8E7AD50-A4EB-44A2-87DF-2FB375D193AE}" dt="2024-06-05T17:00:39.156" v="1084" actId="1076"/>
        <pc:sldMkLst>
          <pc:docMk/>
          <pc:sldMk cId="3298517686" sldId="1796"/>
        </pc:sldMkLst>
      </pc:sldChg>
      <pc:sldChg chg="delSp modSp add replId">
        <pc:chgData name="Salcedo, Eunice [NEA]" userId="S::esalcedo@nea.org::abf1ec0d-6ae3-4144-b6f8-d583f6c7c6af" providerId="AD" clId="Web-{C8E7AD50-A4EB-44A2-87DF-2FB375D193AE}" dt="2024-06-05T15:51:43.555" v="388" actId="20577"/>
        <pc:sldMkLst>
          <pc:docMk/>
          <pc:sldMk cId="603685233" sldId="1797"/>
        </pc:sldMkLst>
      </pc:sldChg>
      <pc:sldChg chg="delSp modSp add del replId">
        <pc:chgData name="Salcedo, Eunice [NEA]" userId="S::esalcedo@nea.org::abf1ec0d-6ae3-4144-b6f8-d583f6c7c6af" providerId="AD" clId="Web-{C8E7AD50-A4EB-44A2-87DF-2FB375D193AE}" dt="2024-06-05T16:03:10.960" v="469"/>
        <pc:sldMkLst>
          <pc:docMk/>
          <pc:sldMk cId="2909708520" sldId="1798"/>
        </pc:sldMkLst>
      </pc:sldChg>
      <pc:sldChg chg="modSp add replId">
        <pc:chgData name="Salcedo, Eunice [NEA]" userId="S::esalcedo@nea.org::abf1ec0d-6ae3-4144-b6f8-d583f6c7c6af" providerId="AD" clId="Web-{C8E7AD50-A4EB-44A2-87DF-2FB375D193AE}" dt="2024-06-05T16:03:20.273" v="471" actId="20577"/>
        <pc:sldMkLst>
          <pc:docMk/>
          <pc:sldMk cId="2744771249" sldId="1799"/>
        </pc:sldMkLst>
      </pc:sldChg>
    </pc:docChg>
  </pc:docChgLst>
  <pc:docChgLst>
    <pc:chgData name="Katie Bishop [WA]" userId="S::kbishop_washingtonea.org#ext#@neahq.onmicrosoft.com::49e01a96-684d-4216-96b4-584a08a22682" providerId="AD" clId="Web-{D7E99B9F-6E0D-5071-1710-79B5D25B055D}"/>
    <pc:docChg chg="addSld delSld modSld sldOrd">
      <pc:chgData name="Katie Bishop [WA]" userId="S::kbishop_washingtonea.org#ext#@neahq.onmicrosoft.com::49e01a96-684d-4216-96b4-584a08a22682" providerId="AD" clId="Web-{D7E99B9F-6E0D-5071-1710-79B5D25B055D}" dt="2024-11-16T20:04:38.948" v="294"/>
      <pc:docMkLst>
        <pc:docMk/>
      </pc:docMkLst>
      <pc:sldChg chg="add del">
        <pc:chgData name="Katie Bishop [WA]" userId="S::kbishop_washingtonea.org#ext#@neahq.onmicrosoft.com::49e01a96-684d-4216-96b4-584a08a22682" providerId="AD" clId="Web-{D7E99B9F-6E0D-5071-1710-79B5D25B055D}" dt="2024-11-16T20:04:38.932" v="293"/>
        <pc:sldMkLst>
          <pc:docMk/>
          <pc:sldMk cId="1519891883" sldId="1286"/>
        </pc:sldMkLst>
      </pc:sldChg>
      <pc:sldChg chg="add del">
        <pc:chgData name="Katie Bishop [WA]" userId="S::kbishop_washingtonea.org#ext#@neahq.onmicrosoft.com::49e01a96-684d-4216-96b4-584a08a22682" providerId="AD" clId="Web-{D7E99B9F-6E0D-5071-1710-79B5D25B055D}" dt="2024-11-16T20:04:38.948" v="294"/>
        <pc:sldMkLst>
          <pc:docMk/>
          <pc:sldMk cId="1480267255" sldId="1287"/>
        </pc:sldMkLst>
      </pc:sldChg>
      <pc:sldChg chg="del ord">
        <pc:chgData name="Katie Bishop [WA]" userId="S::kbishop_washingtonea.org#ext#@neahq.onmicrosoft.com::49e01a96-684d-4216-96b4-584a08a22682" providerId="AD" clId="Web-{D7E99B9F-6E0D-5071-1710-79B5D25B055D}" dt="2024-11-16T19:58:37.011" v="196"/>
        <pc:sldMkLst>
          <pc:docMk/>
          <pc:sldMk cId="3385413248" sldId="1674"/>
        </pc:sldMkLst>
      </pc:sldChg>
      <pc:sldChg chg="del">
        <pc:chgData name="Katie Bishop [WA]" userId="S::kbishop_washingtonea.org#ext#@neahq.onmicrosoft.com::49e01a96-684d-4216-96b4-584a08a22682" providerId="AD" clId="Web-{D7E99B9F-6E0D-5071-1710-79B5D25B055D}" dt="2024-11-16T20:00:18.469" v="245"/>
        <pc:sldMkLst>
          <pc:docMk/>
          <pc:sldMk cId="1514765205" sldId="1675"/>
        </pc:sldMkLst>
      </pc:sldChg>
      <pc:sldChg chg="modSp ord">
        <pc:chgData name="Katie Bishop [WA]" userId="S::kbishop_washingtonea.org#ext#@neahq.onmicrosoft.com::49e01a96-684d-4216-96b4-584a08a22682" providerId="AD" clId="Web-{D7E99B9F-6E0D-5071-1710-79B5D25B055D}" dt="2024-11-16T19:56:29.428" v="153" actId="20577"/>
        <pc:sldMkLst>
          <pc:docMk/>
          <pc:sldMk cId="4251770770" sldId="1676"/>
        </pc:sldMkLst>
        <pc:spChg chg="mod">
          <ac:chgData name="Katie Bishop [WA]" userId="S::kbishop_washingtonea.org#ext#@neahq.onmicrosoft.com::49e01a96-684d-4216-96b4-584a08a22682" providerId="AD" clId="Web-{D7E99B9F-6E0D-5071-1710-79B5D25B055D}" dt="2024-11-16T19:56:07.318" v="139" actId="20577"/>
          <ac:spMkLst>
            <pc:docMk/>
            <pc:sldMk cId="4251770770" sldId="1676"/>
            <ac:spMk id="3" creationId="{00000000-0000-0000-0000-000000000000}"/>
          </ac:spMkLst>
        </pc:spChg>
        <pc:spChg chg="mod">
          <ac:chgData name="Katie Bishop [WA]" userId="S::kbishop_washingtonea.org#ext#@neahq.onmicrosoft.com::49e01a96-684d-4216-96b4-584a08a22682" providerId="AD" clId="Web-{D7E99B9F-6E0D-5071-1710-79B5D25B055D}" dt="2024-11-16T19:56:29.428" v="153" actId="20577"/>
          <ac:spMkLst>
            <pc:docMk/>
            <pc:sldMk cId="4251770770" sldId="1676"/>
            <ac:spMk id="10" creationId="{00000000-0000-0000-0000-000000000000}"/>
          </ac:spMkLst>
        </pc:spChg>
      </pc:sldChg>
      <pc:sldChg chg="del">
        <pc:chgData name="Katie Bishop [WA]" userId="S::kbishop_washingtonea.org#ext#@neahq.onmicrosoft.com::49e01a96-684d-4216-96b4-584a08a22682" providerId="AD" clId="Web-{D7E99B9F-6E0D-5071-1710-79B5D25B055D}" dt="2024-11-16T20:00:02.687" v="242"/>
        <pc:sldMkLst>
          <pc:docMk/>
          <pc:sldMk cId="3568684645" sldId="1677"/>
        </pc:sldMkLst>
      </pc:sldChg>
      <pc:sldChg chg="modSp ord">
        <pc:chgData name="Katie Bishop [WA]" userId="S::kbishop_washingtonea.org#ext#@neahq.onmicrosoft.com::49e01a96-684d-4216-96b4-584a08a22682" providerId="AD" clId="Web-{D7E99B9F-6E0D-5071-1710-79B5D25B055D}" dt="2024-11-16T19:53:21.481" v="78"/>
        <pc:sldMkLst>
          <pc:docMk/>
          <pc:sldMk cId="1617230896" sldId="1678"/>
        </pc:sldMkLst>
        <pc:spChg chg="mod">
          <ac:chgData name="Katie Bishop [WA]" userId="S::kbishop_washingtonea.org#ext#@neahq.onmicrosoft.com::49e01a96-684d-4216-96b4-584a08a22682" providerId="AD" clId="Web-{D7E99B9F-6E0D-5071-1710-79B5D25B055D}" dt="2024-11-16T19:52:52.370" v="72" actId="20577"/>
          <ac:spMkLst>
            <pc:docMk/>
            <pc:sldMk cId="1617230896" sldId="1678"/>
            <ac:spMk id="3" creationId="{00000000-0000-0000-0000-000000000000}"/>
          </ac:spMkLst>
        </pc:spChg>
        <pc:spChg chg="mod">
          <ac:chgData name="Katie Bishop [WA]" userId="S::kbishop_washingtonea.org#ext#@neahq.onmicrosoft.com::49e01a96-684d-4216-96b4-584a08a22682" providerId="AD" clId="Web-{D7E99B9F-6E0D-5071-1710-79B5D25B055D}" dt="2024-11-16T19:53:14.340" v="77" actId="20577"/>
          <ac:spMkLst>
            <pc:docMk/>
            <pc:sldMk cId="1617230896" sldId="1678"/>
            <ac:spMk id="10" creationId="{00000000-0000-0000-0000-000000000000}"/>
          </ac:spMkLst>
        </pc:spChg>
      </pc:sldChg>
      <pc:sldChg chg="addSp delSp modSp ord">
        <pc:chgData name="Katie Bishop [WA]" userId="S::kbishop_washingtonea.org#ext#@neahq.onmicrosoft.com::49e01a96-684d-4216-96b4-584a08a22682" providerId="AD" clId="Web-{D7E99B9F-6E0D-5071-1710-79B5D25B055D}" dt="2024-11-16T19:54:42.703" v="115" actId="20577"/>
        <pc:sldMkLst>
          <pc:docMk/>
          <pc:sldMk cId="70099083" sldId="1679"/>
        </pc:sldMkLst>
        <pc:spChg chg="mod">
          <ac:chgData name="Katie Bishop [WA]" userId="S::kbishop_washingtonea.org#ext#@neahq.onmicrosoft.com::49e01a96-684d-4216-96b4-584a08a22682" providerId="AD" clId="Web-{D7E99B9F-6E0D-5071-1710-79B5D25B055D}" dt="2024-11-16T19:54:03.108" v="85" actId="20577"/>
          <ac:spMkLst>
            <pc:docMk/>
            <pc:sldMk cId="70099083" sldId="1679"/>
            <ac:spMk id="3" creationId="{00000000-0000-0000-0000-000000000000}"/>
          </ac:spMkLst>
        </pc:spChg>
        <pc:spChg chg="add mod">
          <ac:chgData name="Katie Bishop [WA]" userId="S::kbishop_washingtonea.org#ext#@neahq.onmicrosoft.com::49e01a96-684d-4216-96b4-584a08a22682" providerId="AD" clId="Web-{D7E99B9F-6E0D-5071-1710-79B5D25B055D}" dt="2024-11-16T19:54:42.703" v="115" actId="20577"/>
          <ac:spMkLst>
            <pc:docMk/>
            <pc:sldMk cId="70099083" sldId="1679"/>
            <ac:spMk id="4" creationId="{3351D568-C9BF-CE40-45D7-0CA8733A9CF6}"/>
          </ac:spMkLst>
        </pc:spChg>
      </pc:sldChg>
      <pc:sldChg chg="del">
        <pc:chgData name="Katie Bishop [WA]" userId="S::kbishop_washingtonea.org#ext#@neahq.onmicrosoft.com::49e01a96-684d-4216-96b4-584a08a22682" providerId="AD" clId="Web-{D7E99B9F-6E0D-5071-1710-79B5D25B055D}" dt="2024-11-16T20:00:04.828" v="243"/>
        <pc:sldMkLst>
          <pc:docMk/>
          <pc:sldMk cId="2100220021" sldId="1680"/>
        </pc:sldMkLst>
      </pc:sldChg>
      <pc:sldChg chg="addSp delSp modSp ord">
        <pc:chgData name="Katie Bishop [WA]" userId="S::kbishop_washingtonea.org#ext#@neahq.onmicrosoft.com::49e01a96-684d-4216-96b4-584a08a22682" providerId="AD" clId="Web-{D7E99B9F-6E0D-5071-1710-79B5D25B055D}" dt="2024-11-16T19:55:38.596" v="136" actId="20577"/>
        <pc:sldMkLst>
          <pc:docMk/>
          <pc:sldMk cId="2610309229" sldId="1681"/>
        </pc:sldMkLst>
        <pc:spChg chg="add mod">
          <ac:chgData name="Katie Bishop [WA]" userId="S::kbishop_washingtonea.org#ext#@neahq.onmicrosoft.com::49e01a96-684d-4216-96b4-584a08a22682" providerId="AD" clId="Web-{D7E99B9F-6E0D-5071-1710-79B5D25B055D}" dt="2024-11-16T19:55:38.596" v="136" actId="20577"/>
          <ac:spMkLst>
            <pc:docMk/>
            <pc:sldMk cId="2610309229" sldId="1681"/>
            <ac:spMk id="3" creationId="{28C22AD1-00B4-C3CD-1677-940698D7BDEE}"/>
          </ac:spMkLst>
        </pc:spChg>
        <pc:spChg chg="mod">
          <ac:chgData name="Katie Bishop [WA]" userId="S::kbishop_washingtonea.org#ext#@neahq.onmicrosoft.com::49e01a96-684d-4216-96b4-584a08a22682" providerId="AD" clId="Web-{D7E99B9F-6E0D-5071-1710-79B5D25B055D}" dt="2024-11-16T19:55:18.564" v="120" actId="20577"/>
          <ac:spMkLst>
            <pc:docMk/>
            <pc:sldMk cId="2610309229" sldId="1681"/>
            <ac:spMk id="13" creationId="{05A6558C-1A9F-4C57-B14B-6AF90CF4B0F4}"/>
          </ac:spMkLst>
        </pc:spChg>
      </pc:sldChg>
      <pc:sldChg chg="addSp delSp modSp new mod setBg modClrScheme chgLayout">
        <pc:chgData name="Katie Bishop [WA]" userId="S::kbishop_washingtonea.org#ext#@neahq.onmicrosoft.com::49e01a96-684d-4216-96b4-584a08a22682" providerId="AD" clId="Web-{D7E99B9F-6E0D-5071-1710-79B5D25B055D}" dt="2024-11-16T19:48:33.719" v="18" actId="20577"/>
        <pc:sldMkLst>
          <pc:docMk/>
          <pc:sldMk cId="4096210377" sldId="1783"/>
        </pc:sldMkLst>
        <pc:spChg chg="mod ord">
          <ac:chgData name="Katie Bishop [WA]" userId="S::kbishop_washingtonea.org#ext#@neahq.onmicrosoft.com::49e01a96-684d-4216-96b4-584a08a22682" providerId="AD" clId="Web-{D7E99B9F-6E0D-5071-1710-79B5D25B055D}" dt="2024-11-16T19:48:06.593" v="11"/>
          <ac:spMkLst>
            <pc:docMk/>
            <pc:sldMk cId="4096210377" sldId="1783"/>
            <ac:spMk id="2" creationId="{4028EB86-853A-C330-63BB-4BDEC5BBF640}"/>
          </ac:spMkLst>
        </pc:spChg>
        <pc:spChg chg="mod ord">
          <ac:chgData name="Katie Bishop [WA]" userId="S::kbishop_washingtonea.org#ext#@neahq.onmicrosoft.com::49e01a96-684d-4216-96b4-584a08a22682" providerId="AD" clId="Web-{D7E99B9F-6E0D-5071-1710-79B5D25B055D}" dt="2024-11-16T19:48:33.719" v="18" actId="20577"/>
          <ac:spMkLst>
            <pc:docMk/>
            <pc:sldMk cId="4096210377" sldId="1783"/>
            <ac:spMk id="4" creationId="{87666DE1-2249-BC89-4320-1700F3C2CF0E}"/>
          </ac:spMkLst>
        </pc:spChg>
        <pc:spChg chg="add">
          <ac:chgData name="Katie Bishop [WA]" userId="S::kbishop_washingtonea.org#ext#@neahq.onmicrosoft.com::49e01a96-684d-4216-96b4-584a08a22682" providerId="AD" clId="Web-{D7E99B9F-6E0D-5071-1710-79B5D25B055D}" dt="2024-11-16T19:48:06.593" v="11"/>
          <ac:spMkLst>
            <pc:docMk/>
            <pc:sldMk cId="4096210377" sldId="1783"/>
            <ac:spMk id="12" creationId="{3F89FC01-D0CF-4899-A184-1F007036308A}"/>
          </ac:spMkLst>
        </pc:spChg>
        <pc:spChg chg="add">
          <ac:chgData name="Katie Bishop [WA]" userId="S::kbishop_washingtonea.org#ext#@neahq.onmicrosoft.com::49e01a96-684d-4216-96b4-584a08a22682" providerId="AD" clId="Web-{D7E99B9F-6E0D-5071-1710-79B5D25B055D}" dt="2024-11-16T19:48:06.593" v="11"/>
          <ac:spMkLst>
            <pc:docMk/>
            <pc:sldMk cId="4096210377" sldId="1783"/>
            <ac:spMk id="14" creationId="{F4E5A9FF-C93F-4A6D-ABDE-2533C3017B89}"/>
          </ac:spMkLst>
        </pc:spChg>
        <pc:picChg chg="add mod ord">
          <ac:chgData name="Katie Bishop [WA]" userId="S::kbishop_washingtonea.org#ext#@neahq.onmicrosoft.com::49e01a96-684d-4216-96b4-584a08a22682" providerId="AD" clId="Web-{D7E99B9F-6E0D-5071-1710-79B5D25B055D}" dt="2024-11-16T19:48:06.593" v="11"/>
          <ac:picMkLst>
            <pc:docMk/>
            <pc:sldMk cId="4096210377" sldId="1783"/>
            <ac:picMk id="7" creationId="{79B60B3F-DC46-3C24-D2E0-2B9D34A32CB8}"/>
          </ac:picMkLst>
        </pc:picChg>
        <pc:cxnChg chg="add">
          <ac:chgData name="Katie Bishop [WA]" userId="S::kbishop_washingtonea.org#ext#@neahq.onmicrosoft.com::49e01a96-684d-4216-96b4-584a08a22682" providerId="AD" clId="Web-{D7E99B9F-6E0D-5071-1710-79B5D25B055D}" dt="2024-11-16T19:48:06.593" v="11"/>
          <ac:cxnSpMkLst>
            <pc:docMk/>
            <pc:sldMk cId="4096210377" sldId="1783"/>
            <ac:cxnSpMk id="16" creationId="{890A4124-979D-4376-AA58-6501D58B67BD}"/>
          </ac:cxnSpMkLst>
        </pc:cxnChg>
      </pc:sldChg>
      <pc:sldChg chg="addSp delSp modSp new">
        <pc:chgData name="Katie Bishop [WA]" userId="S::kbishop_washingtonea.org#ext#@neahq.onmicrosoft.com::49e01a96-684d-4216-96b4-584a08a22682" providerId="AD" clId="Web-{D7E99B9F-6E0D-5071-1710-79B5D25B055D}" dt="2024-11-16T19:50:59.069" v="46" actId="14100"/>
        <pc:sldMkLst>
          <pc:docMk/>
          <pc:sldMk cId="370533518" sldId="1784"/>
        </pc:sldMkLst>
        <pc:spChg chg="mod">
          <ac:chgData name="Katie Bishop [WA]" userId="S::kbishop_washingtonea.org#ext#@neahq.onmicrosoft.com::49e01a96-684d-4216-96b4-584a08a22682" providerId="AD" clId="Web-{D7E99B9F-6E0D-5071-1710-79B5D25B055D}" dt="2024-11-16T19:49:11.690" v="38" actId="20577"/>
          <ac:spMkLst>
            <pc:docMk/>
            <pc:sldMk cId="370533518" sldId="1784"/>
            <ac:spMk id="2" creationId="{FE7B1B3B-FA4B-91B2-12E1-4338406F3F21}"/>
          </ac:spMkLst>
        </pc:spChg>
        <pc:spChg chg="mod">
          <ac:chgData name="Katie Bishop [WA]" userId="S::kbishop_washingtonea.org#ext#@neahq.onmicrosoft.com::49e01a96-684d-4216-96b4-584a08a22682" providerId="AD" clId="Web-{D7E99B9F-6E0D-5071-1710-79B5D25B055D}" dt="2024-11-16T19:50:51.803" v="44" actId="20577"/>
          <ac:spMkLst>
            <pc:docMk/>
            <pc:sldMk cId="370533518" sldId="1784"/>
            <ac:spMk id="4" creationId="{3E270D34-BC07-AC4F-81F1-2307ACCD3F70}"/>
          </ac:spMkLst>
        </pc:spChg>
        <pc:picChg chg="add mod ord">
          <ac:chgData name="Katie Bishop [WA]" userId="S::kbishop_washingtonea.org#ext#@neahq.onmicrosoft.com::49e01a96-684d-4216-96b4-584a08a22682" providerId="AD" clId="Web-{D7E99B9F-6E0D-5071-1710-79B5D25B055D}" dt="2024-11-16T19:50:59.069" v="46" actId="14100"/>
          <ac:picMkLst>
            <pc:docMk/>
            <pc:sldMk cId="370533518" sldId="1784"/>
            <ac:picMk id="5" creationId="{88BE5F23-1B16-9467-4716-1691B89FC3CB}"/>
          </ac:picMkLst>
        </pc:picChg>
      </pc:sldChg>
      <pc:sldChg chg="addSp delSp modSp new mod setBg">
        <pc:chgData name="Katie Bishop [WA]" userId="S::kbishop_washingtonea.org#ext#@neahq.onmicrosoft.com::49e01a96-684d-4216-96b4-584a08a22682" providerId="AD" clId="Web-{D7E99B9F-6E0D-5071-1710-79B5D25B055D}" dt="2024-11-16T19:52:21.400" v="67" actId="20577"/>
        <pc:sldMkLst>
          <pc:docMk/>
          <pc:sldMk cId="3212686705" sldId="1785"/>
        </pc:sldMkLst>
        <pc:spChg chg="mod">
          <ac:chgData name="Katie Bishop [WA]" userId="S::kbishop_washingtonea.org#ext#@neahq.onmicrosoft.com::49e01a96-684d-4216-96b4-584a08a22682" providerId="AD" clId="Web-{D7E99B9F-6E0D-5071-1710-79B5D25B055D}" dt="2024-11-16T19:52:08.978" v="65"/>
          <ac:spMkLst>
            <pc:docMk/>
            <pc:sldMk cId="3212686705" sldId="1785"/>
            <ac:spMk id="2" creationId="{3CF50435-A388-EEAF-3424-4FDDBAD76108}"/>
          </ac:spMkLst>
        </pc:spChg>
        <pc:spChg chg="mod">
          <ac:chgData name="Katie Bishop [WA]" userId="S::kbishop_washingtonea.org#ext#@neahq.onmicrosoft.com::49e01a96-684d-4216-96b4-584a08a22682" providerId="AD" clId="Web-{D7E99B9F-6E0D-5071-1710-79B5D25B055D}" dt="2024-11-16T19:52:21.400" v="67" actId="20577"/>
          <ac:spMkLst>
            <pc:docMk/>
            <pc:sldMk cId="3212686705" sldId="1785"/>
            <ac:spMk id="4" creationId="{1257B3A1-0EF9-EF3B-7BC5-99035F5409A4}"/>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0" creationId="{2DF7C36B-2A95-4DB1-A402-5367DFD51180}"/>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2" creationId="{9FCA75FA-F681-4B5D-93C7-49F3DDA1D8E1}"/>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6" creationId="{311973C2-EB8B-452A-A698-4A252FD3AE28}"/>
          </ac:spMkLst>
        </pc:spChg>
        <pc:spChg chg="add">
          <ac:chgData name="Katie Bishop [WA]" userId="S::kbishop_washingtonea.org#ext#@neahq.onmicrosoft.com::49e01a96-684d-4216-96b4-584a08a22682" providerId="AD" clId="Web-{D7E99B9F-6E0D-5071-1710-79B5D25B055D}" dt="2024-11-16T19:52:08.978" v="65"/>
          <ac:spMkLst>
            <pc:docMk/>
            <pc:sldMk cId="3212686705" sldId="1785"/>
            <ac:spMk id="18" creationId="{10162E77-11AD-44A7-84EC-40C59EEFBD2E}"/>
          </ac:spMkLst>
        </pc:spChg>
        <pc:picChg chg="add mod ord">
          <ac:chgData name="Katie Bishop [WA]" userId="S::kbishop_washingtonea.org#ext#@neahq.onmicrosoft.com::49e01a96-684d-4216-96b4-584a08a22682" providerId="AD" clId="Web-{D7E99B9F-6E0D-5071-1710-79B5D25B055D}" dt="2024-11-16T19:52:08.978" v="65"/>
          <ac:picMkLst>
            <pc:docMk/>
            <pc:sldMk cId="3212686705" sldId="1785"/>
            <ac:picMk id="5" creationId="{7F639502-EDCE-9C57-F666-F5DE398878F8}"/>
          </ac:picMkLst>
        </pc:picChg>
        <pc:cxnChg chg="add">
          <ac:chgData name="Katie Bishop [WA]" userId="S::kbishop_washingtonea.org#ext#@neahq.onmicrosoft.com::49e01a96-684d-4216-96b4-584a08a22682" providerId="AD" clId="Web-{D7E99B9F-6E0D-5071-1710-79B5D25B055D}" dt="2024-11-16T19:52:08.978" v="65"/>
          <ac:cxnSpMkLst>
            <pc:docMk/>
            <pc:sldMk cId="3212686705" sldId="1785"/>
            <ac:cxnSpMk id="14" creationId="{834E074C-27C4-4E38-B099-012123B754E5}"/>
          </ac:cxnSpMkLst>
        </pc:cxnChg>
        <pc:cxnChg chg="add">
          <ac:chgData name="Katie Bishop [WA]" userId="S::kbishop_washingtonea.org#ext#@neahq.onmicrosoft.com::49e01a96-684d-4216-96b4-584a08a22682" providerId="AD" clId="Web-{D7E99B9F-6E0D-5071-1710-79B5D25B055D}" dt="2024-11-16T19:52:08.978" v="65"/>
          <ac:cxnSpMkLst>
            <pc:docMk/>
            <pc:sldMk cId="3212686705" sldId="1785"/>
            <ac:cxnSpMk id="20" creationId="{5AB158E9-1B40-4CD6-95F0-95CA11DF7B7A}"/>
          </ac:cxnSpMkLst>
        </pc:cxnChg>
      </pc:sldChg>
      <pc:sldChg chg="addSp delSp modSp new mod setBg modClrScheme chgLayout">
        <pc:chgData name="Katie Bishop [WA]" userId="S::kbishop_washingtonea.org#ext#@neahq.onmicrosoft.com::49e01a96-684d-4216-96b4-584a08a22682" providerId="AD" clId="Web-{D7E99B9F-6E0D-5071-1710-79B5D25B055D}" dt="2024-11-16T19:58:25.948" v="195"/>
        <pc:sldMkLst>
          <pc:docMk/>
          <pc:sldMk cId="3872638827" sldId="1786"/>
        </pc:sldMkLst>
        <pc:spChg chg="mod ord">
          <ac:chgData name="Katie Bishop [WA]" userId="S::kbishop_washingtonea.org#ext#@neahq.onmicrosoft.com::49e01a96-684d-4216-96b4-584a08a22682" providerId="AD" clId="Web-{D7E99B9F-6E0D-5071-1710-79B5D25B055D}" dt="2024-11-16T19:58:25.948" v="195"/>
          <ac:spMkLst>
            <pc:docMk/>
            <pc:sldMk cId="3872638827" sldId="1786"/>
            <ac:spMk id="2" creationId="{02BA6E9A-1813-3984-DAE9-CB648F7F9497}"/>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29" creationId="{A9D068DB-E7E7-4102-9402-EAA049E13118}"/>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31" creationId="{96C8906C-CCD9-4F71-B3DD-BC1331E1A9E8}"/>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35" creationId="{9EF96A8B-E86D-4F3A-AA75-7B1E0891608D}"/>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39" creationId="{ED78922C-0FA6-4876-B387-09E6D18A9832}"/>
          </ac:spMkLst>
        </pc:spChg>
        <pc:spChg chg="add">
          <ac:chgData name="Katie Bishop [WA]" userId="S::kbishop_washingtonea.org#ext#@neahq.onmicrosoft.com::49e01a96-684d-4216-96b4-584a08a22682" providerId="AD" clId="Web-{D7E99B9F-6E0D-5071-1710-79B5D25B055D}" dt="2024-11-16T19:58:25.948" v="195"/>
          <ac:spMkLst>
            <pc:docMk/>
            <pc:sldMk cId="3872638827" sldId="1786"/>
            <ac:spMk id="41" creationId="{6E822080-05A0-4490-8404-A5C900C2C869}"/>
          </ac:spMkLst>
        </pc:spChg>
        <pc:picChg chg="add mod ord">
          <ac:chgData name="Katie Bishop [WA]" userId="S::kbishop_washingtonea.org#ext#@neahq.onmicrosoft.com::49e01a96-684d-4216-96b4-584a08a22682" providerId="AD" clId="Web-{D7E99B9F-6E0D-5071-1710-79B5D25B055D}" dt="2024-11-16T19:58:25.948" v="195"/>
          <ac:picMkLst>
            <pc:docMk/>
            <pc:sldMk cId="3872638827" sldId="1786"/>
            <ac:picMk id="7" creationId="{4979D284-5CE7-1D45-9EA8-4EC9959400FE}"/>
          </ac:picMkLst>
        </pc:picChg>
        <pc:cxnChg chg="add">
          <ac:chgData name="Katie Bishop [WA]" userId="S::kbishop_washingtonea.org#ext#@neahq.onmicrosoft.com::49e01a96-684d-4216-96b4-584a08a22682" providerId="AD" clId="Web-{D7E99B9F-6E0D-5071-1710-79B5D25B055D}" dt="2024-11-16T19:58:25.948" v="195"/>
          <ac:cxnSpMkLst>
            <pc:docMk/>
            <pc:sldMk cId="3872638827" sldId="1786"/>
            <ac:cxnSpMk id="33" creationId="{CA0D6F13-628B-4FC4-AD48-A2B64677D017}"/>
          </ac:cxnSpMkLst>
        </pc:cxnChg>
        <pc:cxnChg chg="add">
          <ac:chgData name="Katie Bishop [WA]" userId="S::kbishop_washingtonea.org#ext#@neahq.onmicrosoft.com::49e01a96-684d-4216-96b4-584a08a22682" providerId="AD" clId="Web-{D7E99B9F-6E0D-5071-1710-79B5D25B055D}" dt="2024-11-16T19:58:25.948" v="195"/>
          <ac:cxnSpMkLst>
            <pc:docMk/>
            <pc:sldMk cId="3872638827" sldId="1786"/>
            <ac:cxnSpMk id="37" creationId="{D5F5B333-A567-4994-B69F-B3D6FFA109AE}"/>
          </ac:cxnSpMkLst>
        </pc:cxnChg>
      </pc:sldChg>
      <pc:sldChg chg="addSp delSp modSp new">
        <pc:chgData name="Katie Bishop [WA]" userId="S::kbishop_washingtonea.org#ext#@neahq.onmicrosoft.com::49e01a96-684d-4216-96b4-584a08a22682" providerId="AD" clId="Web-{D7E99B9F-6E0D-5071-1710-79B5D25B055D}" dt="2024-11-16T19:59:53.624" v="241" actId="14100"/>
        <pc:sldMkLst>
          <pc:docMk/>
          <pc:sldMk cId="4216033299" sldId="1787"/>
        </pc:sldMkLst>
        <pc:spChg chg="mod">
          <ac:chgData name="Katie Bishop [WA]" userId="S::kbishop_washingtonea.org#ext#@neahq.onmicrosoft.com::49e01a96-684d-4216-96b4-584a08a22682" providerId="AD" clId="Web-{D7E99B9F-6E0D-5071-1710-79B5D25B055D}" dt="2024-11-16T19:59:11.232" v="231" actId="20577"/>
          <ac:spMkLst>
            <pc:docMk/>
            <pc:sldMk cId="4216033299" sldId="1787"/>
            <ac:spMk id="2" creationId="{5876E3FB-190B-7DD2-B4BD-FB928AB78FD7}"/>
          </ac:spMkLst>
        </pc:spChg>
        <pc:spChg chg="add mod">
          <ac:chgData name="Katie Bishop [WA]" userId="S::kbishop_washingtonea.org#ext#@neahq.onmicrosoft.com::49e01a96-684d-4216-96b4-584a08a22682" providerId="AD" clId="Web-{D7E99B9F-6E0D-5071-1710-79B5D25B055D}" dt="2024-11-16T19:59:48.671" v="239" actId="14100"/>
          <ac:spMkLst>
            <pc:docMk/>
            <pc:sldMk cId="4216033299" sldId="1787"/>
            <ac:spMk id="14" creationId="{2C230D73-E721-39EA-1382-7D78AD53C943}"/>
          </ac:spMkLst>
        </pc:spChg>
        <pc:picChg chg="add mod ord">
          <ac:chgData name="Katie Bishop [WA]" userId="S::kbishop_washingtonea.org#ext#@neahq.onmicrosoft.com::49e01a96-684d-4216-96b4-584a08a22682" providerId="AD" clId="Web-{D7E99B9F-6E0D-5071-1710-79B5D25B055D}" dt="2024-11-16T19:59:53.624" v="241" actId="14100"/>
          <ac:picMkLst>
            <pc:docMk/>
            <pc:sldMk cId="4216033299" sldId="1787"/>
            <ac:picMk id="12" creationId="{450F1CE6-DCD0-2499-07B2-75774319BA6F}"/>
          </ac:picMkLst>
        </pc:picChg>
      </pc:sldChg>
      <pc:sldChg chg="addSp delSp modSp new mod setBg">
        <pc:chgData name="Katie Bishop [WA]" userId="S::kbishop_washingtonea.org#ext#@neahq.onmicrosoft.com::49e01a96-684d-4216-96b4-584a08a22682" providerId="AD" clId="Web-{D7E99B9F-6E0D-5071-1710-79B5D25B055D}" dt="2024-11-16T20:04:05.103" v="288" actId="20577"/>
        <pc:sldMkLst>
          <pc:docMk/>
          <pc:sldMk cId="4123978344" sldId="1788"/>
        </pc:sldMkLst>
        <pc:spChg chg="mod">
          <ac:chgData name="Katie Bishop [WA]" userId="S::kbishop_washingtonea.org#ext#@neahq.onmicrosoft.com::49e01a96-684d-4216-96b4-584a08a22682" providerId="AD" clId="Web-{D7E99B9F-6E0D-5071-1710-79B5D25B055D}" dt="2024-11-16T20:01:34.222" v="279"/>
          <ac:spMkLst>
            <pc:docMk/>
            <pc:sldMk cId="4123978344" sldId="1788"/>
            <ac:spMk id="2" creationId="{B028BDBE-4CE0-40EB-A3D3-9BF48C6667E1}"/>
          </ac:spMkLst>
        </pc:spChg>
        <pc:spChg chg="add">
          <ac:chgData name="Katie Bishop [WA]" userId="S::kbishop_washingtonea.org#ext#@neahq.onmicrosoft.com::49e01a96-684d-4216-96b4-584a08a22682" providerId="AD" clId="Web-{D7E99B9F-6E0D-5071-1710-79B5D25B055D}" dt="2024-11-16T20:01:34.222" v="279"/>
          <ac:spMkLst>
            <pc:docMk/>
            <pc:sldMk cId="4123978344" sldId="1788"/>
            <ac:spMk id="34" creationId="{3F89FC01-D0CF-4899-A184-1F007036308A}"/>
          </ac:spMkLst>
        </pc:spChg>
        <pc:spChg chg="add">
          <ac:chgData name="Katie Bishop [WA]" userId="S::kbishop_washingtonea.org#ext#@neahq.onmicrosoft.com::49e01a96-684d-4216-96b4-584a08a22682" providerId="AD" clId="Web-{D7E99B9F-6E0D-5071-1710-79B5D25B055D}" dt="2024-11-16T20:01:34.222" v="279"/>
          <ac:spMkLst>
            <pc:docMk/>
            <pc:sldMk cId="4123978344" sldId="1788"/>
            <ac:spMk id="35" creationId="{F4E5A9FF-C93F-4A6D-ABDE-2533C3017B89}"/>
          </ac:spMkLst>
        </pc:spChg>
        <pc:spChg chg="add mod">
          <ac:chgData name="Katie Bishop [WA]" userId="S::kbishop_washingtonea.org#ext#@neahq.onmicrosoft.com::49e01a96-684d-4216-96b4-584a08a22682" providerId="AD" clId="Web-{D7E99B9F-6E0D-5071-1710-79B5D25B055D}" dt="2024-11-16T20:04:05.103" v="288" actId="20577"/>
          <ac:spMkLst>
            <pc:docMk/>
            <pc:sldMk cId="4123978344" sldId="1788"/>
            <ac:spMk id="37" creationId="{BA171FC0-230E-68A8-201A-3B13AA3C0736}"/>
          </ac:spMkLst>
        </pc:spChg>
        <pc:picChg chg="add mod ord">
          <ac:chgData name="Katie Bishop [WA]" userId="S::kbishop_washingtonea.org#ext#@neahq.onmicrosoft.com::49e01a96-684d-4216-96b4-584a08a22682" providerId="AD" clId="Web-{D7E99B9F-6E0D-5071-1710-79B5D25B055D}" dt="2024-11-16T20:01:34.222" v="279"/>
          <ac:picMkLst>
            <pc:docMk/>
            <pc:sldMk cId="4123978344" sldId="1788"/>
            <ac:picMk id="5" creationId="{9E24F02C-D571-F9D5-F49B-E7A6A1B3EEC2}"/>
          </ac:picMkLst>
        </pc:picChg>
        <pc:cxnChg chg="add">
          <ac:chgData name="Katie Bishop [WA]" userId="S::kbishop_washingtonea.org#ext#@neahq.onmicrosoft.com::49e01a96-684d-4216-96b4-584a08a22682" providerId="AD" clId="Web-{D7E99B9F-6E0D-5071-1710-79B5D25B055D}" dt="2024-11-16T20:01:34.222" v="279"/>
          <ac:cxnSpMkLst>
            <pc:docMk/>
            <pc:sldMk cId="4123978344" sldId="1788"/>
            <ac:cxnSpMk id="36" creationId="{890A4124-979D-4376-AA58-6501D58B67BD}"/>
          </ac:cxnSpMkLst>
        </pc:cxnChg>
      </pc:sldChg>
    </pc:docChg>
  </pc:docChgLst>
  <pc:docChgLst>
    <pc:chgData name="Eischeid, Hedy [AK]" userId="S::hedy.eischeid_neaalaska.org#ext#@neahq.onmicrosoft.com::549e5082-63c7-47ff-9cd6-fbb49a1f189e" providerId="AD" clId="Web-{0305B5FD-75FF-4CD3-8529-D0B8ABA6C530}"/>
    <pc:docChg chg="modSld">
      <pc:chgData name="Eischeid, Hedy [AK]" userId="S::hedy.eischeid_neaalaska.org#ext#@neahq.onmicrosoft.com::549e5082-63c7-47ff-9cd6-fbb49a1f189e" providerId="AD" clId="Web-{0305B5FD-75FF-4CD3-8529-D0B8ABA6C530}" dt="2024-11-20T16:04:36.258" v="9" actId="20577"/>
      <pc:docMkLst>
        <pc:docMk/>
      </pc:docMkLst>
      <pc:sldChg chg="modSp">
        <pc:chgData name="Eischeid, Hedy [AK]" userId="S::hedy.eischeid_neaalaska.org#ext#@neahq.onmicrosoft.com::549e5082-63c7-47ff-9cd6-fbb49a1f189e" providerId="AD" clId="Web-{0305B5FD-75FF-4CD3-8529-D0B8ABA6C530}" dt="2024-11-20T15:54:36.942" v="1" actId="20577"/>
        <pc:sldMkLst>
          <pc:docMk/>
          <pc:sldMk cId="3183373787" sldId="1267"/>
        </pc:sldMkLst>
        <pc:spChg chg="mod">
          <ac:chgData name="Eischeid, Hedy [AK]" userId="S::hedy.eischeid_neaalaska.org#ext#@neahq.onmicrosoft.com::549e5082-63c7-47ff-9cd6-fbb49a1f189e" providerId="AD" clId="Web-{0305B5FD-75FF-4CD3-8529-D0B8ABA6C530}" dt="2024-11-20T15:54:36.942" v="1" actId="20577"/>
          <ac:spMkLst>
            <pc:docMk/>
            <pc:sldMk cId="3183373787" sldId="1267"/>
            <ac:spMk id="184" creationId="{00000000-0000-0000-0000-000000000000}"/>
          </ac:spMkLst>
        </pc:spChg>
      </pc:sldChg>
      <pc:sldChg chg="modSp">
        <pc:chgData name="Eischeid, Hedy [AK]" userId="S::hedy.eischeid_neaalaska.org#ext#@neahq.onmicrosoft.com::549e5082-63c7-47ff-9cd6-fbb49a1f189e" providerId="AD" clId="Web-{0305B5FD-75FF-4CD3-8529-D0B8ABA6C530}" dt="2024-11-20T16:03:52.617" v="6" actId="20577"/>
        <pc:sldMkLst>
          <pc:docMk/>
          <pc:sldMk cId="3408129723" sldId="1767"/>
        </pc:sldMkLst>
        <pc:spChg chg="mod">
          <ac:chgData name="Eischeid, Hedy [AK]" userId="S::hedy.eischeid_neaalaska.org#ext#@neahq.onmicrosoft.com::549e5082-63c7-47ff-9cd6-fbb49a1f189e" providerId="AD" clId="Web-{0305B5FD-75FF-4CD3-8529-D0B8ABA6C530}" dt="2024-11-20T16:03:52.617" v="6" actId="20577"/>
          <ac:spMkLst>
            <pc:docMk/>
            <pc:sldMk cId="3408129723" sldId="1767"/>
            <ac:spMk id="462" creationId="{00000000-0000-0000-0000-000000000000}"/>
          </ac:spMkLst>
        </pc:spChg>
      </pc:sldChg>
      <pc:sldChg chg="modSp">
        <pc:chgData name="Eischeid, Hedy [AK]" userId="S::hedy.eischeid_neaalaska.org#ext#@neahq.onmicrosoft.com::549e5082-63c7-47ff-9cd6-fbb49a1f189e" providerId="AD" clId="Web-{0305B5FD-75FF-4CD3-8529-D0B8ABA6C530}" dt="2024-11-20T16:04:36.258" v="9" actId="20577"/>
        <pc:sldMkLst>
          <pc:docMk/>
          <pc:sldMk cId="2958900214" sldId="1800"/>
        </pc:sldMkLst>
        <pc:spChg chg="mod">
          <ac:chgData name="Eischeid, Hedy [AK]" userId="S::hedy.eischeid_neaalaska.org#ext#@neahq.onmicrosoft.com::549e5082-63c7-47ff-9cd6-fbb49a1f189e" providerId="AD" clId="Web-{0305B5FD-75FF-4CD3-8529-D0B8ABA6C530}" dt="2024-11-20T16:04:36.258" v="9" actId="20577"/>
          <ac:spMkLst>
            <pc:docMk/>
            <pc:sldMk cId="2958900214" sldId="1800"/>
            <ac:spMk id="3" creationId="{630099AC-3DFB-4314-925F-2C89B5468557}"/>
          </ac:spMkLst>
        </pc:spChg>
      </pc:sldChg>
    </pc:docChg>
  </pc:docChgLst>
  <pc:docChgLst>
    <pc:chgData name="Salcedo, Eunice [NEA]" userId="S::esalcedo@nea.org::abf1ec0d-6ae3-4144-b6f8-d583f6c7c6af" providerId="AD" clId="Web-{95C99013-4443-3505-BA68-1EB7CA22D355}"/>
    <pc:docChg chg="modSld">
      <pc:chgData name="Salcedo, Eunice [NEA]" userId="S::esalcedo@nea.org::abf1ec0d-6ae3-4144-b6f8-d583f6c7c6af" providerId="AD" clId="Web-{95C99013-4443-3505-BA68-1EB7CA22D355}" dt="2024-06-06T14:36:12.632" v="118" actId="1076"/>
      <pc:docMkLst>
        <pc:docMk/>
      </pc:docMkLst>
      <pc:sldChg chg="modSp">
        <pc:chgData name="Salcedo, Eunice [NEA]" userId="S::esalcedo@nea.org::abf1ec0d-6ae3-4144-b6f8-d583f6c7c6af" providerId="AD" clId="Web-{95C99013-4443-3505-BA68-1EB7CA22D355}" dt="2024-06-06T14:13:30.865" v="15" actId="20577"/>
        <pc:sldMkLst>
          <pc:docMk/>
          <pc:sldMk cId="1629910548" sldId="1714"/>
        </pc:sldMkLst>
      </pc:sldChg>
      <pc:sldChg chg="modSp">
        <pc:chgData name="Salcedo, Eunice [NEA]" userId="S::esalcedo@nea.org::abf1ec0d-6ae3-4144-b6f8-d583f6c7c6af" providerId="AD" clId="Web-{95C99013-4443-3505-BA68-1EB7CA22D355}" dt="2024-06-06T14:21:34.820" v="94" actId="14100"/>
        <pc:sldMkLst>
          <pc:docMk/>
          <pc:sldMk cId="1182958068" sldId="1715"/>
        </pc:sldMkLst>
      </pc:sldChg>
      <pc:sldChg chg="modSp">
        <pc:chgData name="Salcedo, Eunice [NEA]" userId="S::esalcedo@nea.org::abf1ec0d-6ae3-4144-b6f8-d583f6c7c6af" providerId="AD" clId="Web-{95C99013-4443-3505-BA68-1EB7CA22D355}" dt="2024-06-06T14:21:25.991" v="92" actId="14100"/>
        <pc:sldMkLst>
          <pc:docMk/>
          <pc:sldMk cId="3104342145" sldId="1716"/>
        </pc:sldMkLst>
      </pc:sldChg>
      <pc:sldChg chg="modSp">
        <pc:chgData name="Salcedo, Eunice [NEA]" userId="S::esalcedo@nea.org::abf1ec0d-6ae3-4144-b6f8-d583f6c7c6af" providerId="AD" clId="Web-{95C99013-4443-3505-BA68-1EB7CA22D355}" dt="2024-06-06T14:21:17.085" v="90" actId="14100"/>
        <pc:sldMkLst>
          <pc:docMk/>
          <pc:sldMk cId="2180092147" sldId="1717"/>
        </pc:sldMkLst>
      </pc:sldChg>
      <pc:sldChg chg="modSp">
        <pc:chgData name="Salcedo, Eunice [NEA]" userId="S::esalcedo@nea.org::abf1ec0d-6ae3-4144-b6f8-d583f6c7c6af" providerId="AD" clId="Web-{95C99013-4443-3505-BA68-1EB7CA22D355}" dt="2024-06-06T14:20:43.411" v="88" actId="14100"/>
        <pc:sldMkLst>
          <pc:docMk/>
          <pc:sldMk cId="3362733104" sldId="1718"/>
        </pc:sldMkLst>
      </pc:sldChg>
      <pc:sldChg chg="modSp">
        <pc:chgData name="Salcedo, Eunice [NEA]" userId="S::esalcedo@nea.org::abf1ec0d-6ae3-4144-b6f8-d583f6c7c6af" providerId="AD" clId="Web-{95C99013-4443-3505-BA68-1EB7CA22D355}" dt="2024-06-06T14:20:33.661" v="86" actId="14100"/>
        <pc:sldMkLst>
          <pc:docMk/>
          <pc:sldMk cId="2315040252" sldId="1719"/>
        </pc:sldMkLst>
      </pc:sldChg>
      <pc:sldChg chg="modSp">
        <pc:chgData name="Salcedo, Eunice [NEA]" userId="S::esalcedo@nea.org::abf1ec0d-6ae3-4144-b6f8-d583f6c7c6af" providerId="AD" clId="Web-{95C99013-4443-3505-BA68-1EB7CA22D355}" dt="2024-06-06T14:19:58.379" v="84" actId="1076"/>
        <pc:sldMkLst>
          <pc:docMk/>
          <pc:sldMk cId="3600935036" sldId="1720"/>
        </pc:sldMkLst>
      </pc:sldChg>
      <pc:sldChg chg="modSp">
        <pc:chgData name="Salcedo, Eunice [NEA]" userId="S::esalcedo@nea.org::abf1ec0d-6ae3-4144-b6f8-d583f6c7c6af" providerId="AD" clId="Web-{95C99013-4443-3505-BA68-1EB7CA22D355}" dt="2024-06-06T14:18:57.002" v="66" actId="20577"/>
        <pc:sldMkLst>
          <pc:docMk/>
          <pc:sldMk cId="3903320258" sldId="1722"/>
        </pc:sldMkLst>
      </pc:sldChg>
      <pc:sldChg chg="modSp">
        <pc:chgData name="Salcedo, Eunice [NEA]" userId="S::esalcedo@nea.org::abf1ec0d-6ae3-4144-b6f8-d583f6c7c6af" providerId="AD" clId="Web-{95C99013-4443-3505-BA68-1EB7CA22D355}" dt="2024-06-06T14:18:19.641" v="60" actId="20577"/>
        <pc:sldMkLst>
          <pc:docMk/>
          <pc:sldMk cId="4155899612" sldId="1726"/>
        </pc:sldMkLst>
      </pc:sldChg>
      <pc:sldChg chg="addSp delSp modSp">
        <pc:chgData name="Salcedo, Eunice [NEA]" userId="S::esalcedo@nea.org::abf1ec0d-6ae3-4144-b6f8-d583f6c7c6af" providerId="AD" clId="Web-{95C99013-4443-3505-BA68-1EB7CA22D355}" dt="2024-06-06T14:18:38.548" v="64" actId="14100"/>
        <pc:sldMkLst>
          <pc:docMk/>
          <pc:sldMk cId="2242054669" sldId="1728"/>
        </pc:sldMkLst>
      </pc:sldChg>
      <pc:sldChg chg="modSp">
        <pc:chgData name="Salcedo, Eunice [NEA]" userId="S::esalcedo@nea.org::abf1ec0d-6ae3-4144-b6f8-d583f6c7c6af" providerId="AD" clId="Web-{95C99013-4443-3505-BA68-1EB7CA22D355}" dt="2024-06-06T14:36:12.632" v="118" actId="1076"/>
        <pc:sldMkLst>
          <pc:docMk/>
          <pc:sldMk cId="1459336597" sldId="1762"/>
        </pc:sldMkLst>
      </pc:sldChg>
      <pc:sldChg chg="modSp">
        <pc:chgData name="Salcedo, Eunice [NEA]" userId="S::esalcedo@nea.org::abf1ec0d-6ae3-4144-b6f8-d583f6c7c6af" providerId="AD" clId="Web-{95C99013-4443-3505-BA68-1EB7CA22D355}" dt="2024-06-06T14:17:06.982" v="45" actId="20577"/>
        <pc:sldMkLst>
          <pc:docMk/>
          <pc:sldMk cId="3989917419" sldId="1784"/>
        </pc:sldMkLst>
      </pc:sldChg>
    </pc:docChg>
  </pc:docChgLst>
  <pc:docChgLst>
    <pc:chgData name="Hoag, Adia" userId="S::ahoag_cta.org#ext#@neahq.onmicrosoft.com::d095e4f9-0fd0-4456-9bce-50102e23e03e" providerId="AD" clId="Web-{E84BF41F-C06C-1210-61FB-E458399CABB8}"/>
    <pc:docChg chg="modSld">
      <pc:chgData name="Hoag, Adia" userId="S::ahoag_cta.org#ext#@neahq.onmicrosoft.com::d095e4f9-0fd0-4456-9bce-50102e23e03e" providerId="AD" clId="Web-{E84BF41F-C06C-1210-61FB-E458399CABB8}" dt="2024-06-06T14:29:00.884" v="872" actId="1076"/>
      <pc:docMkLst>
        <pc:docMk/>
      </pc:docMkLst>
      <pc:sldChg chg="addSp modSp mod setBg">
        <pc:chgData name="Hoag, Adia" userId="S::ahoag_cta.org#ext#@neahq.onmicrosoft.com::d095e4f9-0fd0-4456-9bce-50102e23e03e" providerId="AD" clId="Web-{E84BF41F-C06C-1210-61FB-E458399CABB8}" dt="2024-06-05T18:01:56.950" v="18" actId="14100"/>
        <pc:sldMkLst>
          <pc:docMk/>
          <pc:sldMk cId="3174442201" sldId="1647"/>
        </pc:sldMkLst>
      </pc:sldChg>
      <pc:sldChg chg="addSp delSp modSp">
        <pc:chgData name="Hoag, Adia" userId="S::ahoag_cta.org#ext#@neahq.onmicrosoft.com::d095e4f9-0fd0-4456-9bce-50102e23e03e" providerId="AD" clId="Web-{E84BF41F-C06C-1210-61FB-E458399CABB8}" dt="2024-06-05T18:52:46.486" v="200" actId="20577"/>
        <pc:sldMkLst>
          <pc:docMk/>
          <pc:sldMk cId="801567621" sldId="1650"/>
        </pc:sldMkLst>
      </pc:sldChg>
      <pc:sldChg chg="modSp">
        <pc:chgData name="Hoag, Adia" userId="S::ahoag_cta.org#ext#@neahq.onmicrosoft.com::d095e4f9-0fd0-4456-9bce-50102e23e03e" providerId="AD" clId="Web-{E84BF41F-C06C-1210-61FB-E458399CABB8}" dt="2024-06-05T18:37:44.079" v="151"/>
        <pc:sldMkLst>
          <pc:docMk/>
          <pc:sldMk cId="518700971" sldId="1651"/>
        </pc:sldMkLst>
      </pc:sldChg>
      <pc:sldChg chg="modSp">
        <pc:chgData name="Hoag, Adia" userId="S::ahoag_cta.org#ext#@neahq.onmicrosoft.com::d095e4f9-0fd0-4456-9bce-50102e23e03e" providerId="AD" clId="Web-{E84BF41F-C06C-1210-61FB-E458399CABB8}" dt="2024-06-05T19:03:29.424" v="240" actId="20577"/>
        <pc:sldMkLst>
          <pc:docMk/>
          <pc:sldMk cId="1825310685" sldId="1652"/>
        </pc:sldMkLst>
      </pc:sldChg>
      <pc:sldChg chg="modSp">
        <pc:chgData name="Hoag, Adia" userId="S::ahoag_cta.org#ext#@neahq.onmicrosoft.com::d095e4f9-0fd0-4456-9bce-50102e23e03e" providerId="AD" clId="Web-{E84BF41F-C06C-1210-61FB-E458399CABB8}" dt="2024-06-05T19:18:38.144" v="328" actId="20577"/>
        <pc:sldMkLst>
          <pc:docMk/>
          <pc:sldMk cId="3310255922" sldId="1655"/>
        </pc:sldMkLst>
      </pc:sldChg>
      <pc:sldChg chg="delSp modSp">
        <pc:chgData name="Hoag, Adia" userId="S::ahoag_cta.org#ext#@neahq.onmicrosoft.com::d095e4f9-0fd0-4456-9bce-50102e23e03e" providerId="AD" clId="Web-{E84BF41F-C06C-1210-61FB-E458399CABB8}" dt="2024-06-05T19:27:13.395" v="356" actId="14100"/>
        <pc:sldMkLst>
          <pc:docMk/>
          <pc:sldMk cId="3143734050" sldId="1656"/>
        </pc:sldMkLst>
      </pc:sldChg>
      <pc:sldChg chg="addSp delSp modSp mod setBg">
        <pc:chgData name="Hoag, Adia" userId="S::ahoag_cta.org#ext#@neahq.onmicrosoft.com::d095e4f9-0fd0-4456-9bce-50102e23e03e" providerId="AD" clId="Web-{E84BF41F-C06C-1210-61FB-E458399CABB8}" dt="2024-06-05T19:49:56.100" v="476" actId="20577"/>
        <pc:sldMkLst>
          <pc:docMk/>
          <pc:sldMk cId="1784789963" sldId="1665"/>
        </pc:sldMkLst>
      </pc:sldChg>
      <pc:sldChg chg="delSp modSp">
        <pc:chgData name="Hoag, Adia" userId="S::ahoag_cta.org#ext#@neahq.onmicrosoft.com::d095e4f9-0fd0-4456-9bce-50102e23e03e" providerId="AD" clId="Web-{E84BF41F-C06C-1210-61FB-E458399CABB8}" dt="2024-06-05T20:09:31.914" v="600" actId="14100"/>
        <pc:sldMkLst>
          <pc:docMk/>
          <pc:sldMk cId="4266525318" sldId="1667"/>
        </pc:sldMkLst>
      </pc:sldChg>
      <pc:sldChg chg="modSp">
        <pc:chgData name="Hoag, Adia" userId="S::ahoag_cta.org#ext#@neahq.onmicrosoft.com::d095e4f9-0fd0-4456-9bce-50102e23e03e" providerId="AD" clId="Web-{E84BF41F-C06C-1210-61FB-E458399CABB8}" dt="2024-06-05T20:10:43.507" v="604" actId="20577"/>
        <pc:sldMkLst>
          <pc:docMk/>
          <pc:sldMk cId="2423442773" sldId="1668"/>
        </pc:sldMkLst>
      </pc:sldChg>
      <pc:sldChg chg="modSp">
        <pc:chgData name="Hoag, Adia" userId="S::ahoag_cta.org#ext#@neahq.onmicrosoft.com::d095e4f9-0fd0-4456-9bce-50102e23e03e" providerId="AD" clId="Web-{E84BF41F-C06C-1210-61FB-E458399CABB8}" dt="2024-06-05T20:05:41.710" v="583" actId="20577"/>
        <pc:sldMkLst>
          <pc:docMk/>
          <pc:sldMk cId="2062392264" sldId="1669"/>
        </pc:sldMkLst>
      </pc:sldChg>
      <pc:sldChg chg="modSp addAnim delAnim">
        <pc:chgData name="Hoag, Adia" userId="S::ahoag_cta.org#ext#@neahq.onmicrosoft.com::d095e4f9-0fd0-4456-9bce-50102e23e03e" providerId="AD" clId="Web-{E84BF41F-C06C-1210-61FB-E458399CABB8}" dt="2024-06-05T20:11:09.961" v="605" actId="20577"/>
        <pc:sldMkLst>
          <pc:docMk/>
          <pc:sldMk cId="3071402080" sldId="1670"/>
        </pc:sldMkLst>
      </pc:sldChg>
      <pc:sldChg chg="modSp">
        <pc:chgData name="Hoag, Adia" userId="S::ahoag_cta.org#ext#@neahq.onmicrosoft.com::d095e4f9-0fd0-4456-9bce-50102e23e03e" providerId="AD" clId="Web-{E84BF41F-C06C-1210-61FB-E458399CABB8}" dt="2024-06-05T20:13:20.461" v="632" actId="14100"/>
        <pc:sldMkLst>
          <pc:docMk/>
          <pc:sldMk cId="2293562109" sldId="1671"/>
        </pc:sldMkLst>
      </pc:sldChg>
      <pc:sldChg chg="modSp">
        <pc:chgData name="Hoag, Adia" userId="S::ahoag_cta.org#ext#@neahq.onmicrosoft.com::d095e4f9-0fd0-4456-9bce-50102e23e03e" providerId="AD" clId="Web-{E84BF41F-C06C-1210-61FB-E458399CABB8}" dt="2024-06-05T20:15:50.695" v="653" actId="14100"/>
        <pc:sldMkLst>
          <pc:docMk/>
          <pc:sldMk cId="2045483803" sldId="1672"/>
        </pc:sldMkLst>
      </pc:sldChg>
      <pc:sldChg chg="modSp">
        <pc:chgData name="Hoag, Adia" userId="S::ahoag_cta.org#ext#@neahq.onmicrosoft.com::d095e4f9-0fd0-4456-9bce-50102e23e03e" providerId="AD" clId="Web-{E84BF41F-C06C-1210-61FB-E458399CABB8}" dt="2024-06-06T14:24:09.329" v="848" actId="14100"/>
        <pc:sldMkLst>
          <pc:docMk/>
          <pc:sldMk cId="2009915389" sldId="1673"/>
        </pc:sldMkLst>
      </pc:sldChg>
      <pc:sldChg chg="modSp">
        <pc:chgData name="Hoag, Adia" userId="S::ahoag_cta.org#ext#@neahq.onmicrosoft.com::d095e4f9-0fd0-4456-9bce-50102e23e03e" providerId="AD" clId="Web-{E84BF41F-C06C-1210-61FB-E458399CABB8}" dt="2024-06-06T14:23:07.890" v="846" actId="20577"/>
        <pc:sldMkLst>
          <pc:docMk/>
          <pc:sldMk cId="3385413248" sldId="1674"/>
        </pc:sldMkLst>
      </pc:sldChg>
      <pc:sldChg chg="addSp delSp modSp">
        <pc:chgData name="Hoag, Adia" userId="S::ahoag_cta.org#ext#@neahq.onmicrosoft.com::d095e4f9-0fd0-4456-9bce-50102e23e03e" providerId="AD" clId="Web-{E84BF41F-C06C-1210-61FB-E458399CABB8}" dt="2024-06-06T14:23:27.671" v="847" actId="20577"/>
        <pc:sldMkLst>
          <pc:docMk/>
          <pc:sldMk cId="1514765205" sldId="1675"/>
        </pc:sldMkLst>
      </pc:sldChg>
      <pc:sldChg chg="modSp">
        <pc:chgData name="Hoag, Adia" userId="S::ahoag_cta.org#ext#@neahq.onmicrosoft.com::d095e4f9-0fd0-4456-9bce-50102e23e03e" providerId="AD" clId="Web-{E84BF41F-C06C-1210-61FB-E458399CABB8}" dt="2024-06-06T14:21:53.481" v="838" actId="20577"/>
        <pc:sldMkLst>
          <pc:docMk/>
          <pc:sldMk cId="4251770770" sldId="1676"/>
        </pc:sldMkLst>
      </pc:sldChg>
      <pc:sldChg chg="modSp">
        <pc:chgData name="Hoag, Adia" userId="S::ahoag_cta.org#ext#@neahq.onmicrosoft.com::d095e4f9-0fd0-4456-9bce-50102e23e03e" providerId="AD" clId="Web-{E84BF41F-C06C-1210-61FB-E458399CABB8}" dt="2024-06-06T14:29:00.884" v="872" actId="1076"/>
        <pc:sldMkLst>
          <pc:docMk/>
          <pc:sldMk cId="3568684645" sldId="1677"/>
        </pc:sldMkLst>
      </pc:sldChg>
      <pc:sldChg chg="modSp">
        <pc:chgData name="Hoag, Adia" userId="S::ahoag_cta.org#ext#@neahq.onmicrosoft.com::d095e4f9-0fd0-4456-9bce-50102e23e03e" providerId="AD" clId="Web-{E84BF41F-C06C-1210-61FB-E458399CABB8}" dt="2024-06-05T20:20:37.258" v="703" actId="20577"/>
        <pc:sldMkLst>
          <pc:docMk/>
          <pc:sldMk cId="682273357" sldId="1696"/>
        </pc:sldMkLst>
      </pc:sldChg>
      <pc:sldChg chg="modSp">
        <pc:chgData name="Hoag, Adia" userId="S::ahoag_cta.org#ext#@neahq.onmicrosoft.com::d095e4f9-0fd0-4456-9bce-50102e23e03e" providerId="AD" clId="Web-{E84BF41F-C06C-1210-61FB-E458399CABB8}" dt="2024-06-05T20:18:16.914" v="689" actId="20577"/>
        <pc:sldMkLst>
          <pc:docMk/>
          <pc:sldMk cId="201486720" sldId="1702"/>
        </pc:sldMkLst>
      </pc:sldChg>
      <pc:sldChg chg="modSp">
        <pc:chgData name="Hoag, Adia" userId="S::ahoag_cta.org#ext#@neahq.onmicrosoft.com::d095e4f9-0fd0-4456-9bce-50102e23e03e" providerId="AD" clId="Web-{E84BF41F-C06C-1210-61FB-E458399CABB8}" dt="2024-06-05T20:21:43.040" v="712" actId="14100"/>
        <pc:sldMkLst>
          <pc:docMk/>
          <pc:sldMk cId="4083083396" sldId="1703"/>
        </pc:sldMkLst>
      </pc:sldChg>
      <pc:sldChg chg="modSp">
        <pc:chgData name="Hoag, Adia" userId="S::ahoag_cta.org#ext#@neahq.onmicrosoft.com::d095e4f9-0fd0-4456-9bce-50102e23e03e" providerId="AD" clId="Web-{E84BF41F-C06C-1210-61FB-E458399CABB8}" dt="2024-06-05T20:25:50.259" v="718" actId="14100"/>
        <pc:sldMkLst>
          <pc:docMk/>
          <pc:sldMk cId="3987755113" sldId="1704"/>
        </pc:sldMkLst>
      </pc:sldChg>
      <pc:sldChg chg="modSp">
        <pc:chgData name="Hoag, Adia" userId="S::ahoag_cta.org#ext#@neahq.onmicrosoft.com::d095e4f9-0fd0-4456-9bce-50102e23e03e" providerId="AD" clId="Web-{E84BF41F-C06C-1210-61FB-E458399CABB8}" dt="2024-06-05T20:33:31.134" v="732" actId="14100"/>
        <pc:sldMkLst>
          <pc:docMk/>
          <pc:sldMk cId="1734030790" sldId="1705"/>
        </pc:sldMkLst>
      </pc:sldChg>
      <pc:sldChg chg="modSp">
        <pc:chgData name="Hoag, Adia" userId="S::ahoag_cta.org#ext#@neahq.onmicrosoft.com::d095e4f9-0fd0-4456-9bce-50102e23e03e" providerId="AD" clId="Web-{E84BF41F-C06C-1210-61FB-E458399CABB8}" dt="2024-06-05T19:06:05.300" v="254" actId="14100"/>
        <pc:sldMkLst>
          <pc:docMk/>
          <pc:sldMk cId="554441678" sldId="1750"/>
        </pc:sldMkLst>
      </pc:sldChg>
      <pc:sldChg chg="modSp">
        <pc:chgData name="Hoag, Adia" userId="S::ahoag_cta.org#ext#@neahq.onmicrosoft.com::d095e4f9-0fd0-4456-9bce-50102e23e03e" providerId="AD" clId="Web-{E84BF41F-C06C-1210-61FB-E458399CABB8}" dt="2024-06-05T20:19:14.524" v="691" actId="20577"/>
        <pc:sldMkLst>
          <pc:docMk/>
          <pc:sldMk cId="289002662" sldId="1776"/>
        </pc:sldMkLst>
      </pc:sldChg>
      <pc:sldChg chg="modSp">
        <pc:chgData name="Hoag, Adia" userId="S::ahoag_cta.org#ext#@neahq.onmicrosoft.com::d095e4f9-0fd0-4456-9bce-50102e23e03e" providerId="AD" clId="Web-{E84BF41F-C06C-1210-61FB-E458399CABB8}" dt="2024-06-05T19:26:25.567" v="350" actId="20577"/>
        <pc:sldMkLst>
          <pc:docMk/>
          <pc:sldMk cId="630635961" sldId="1790"/>
        </pc:sldMkLst>
      </pc:sldChg>
      <pc:sldChg chg="modSp">
        <pc:chgData name="Hoag, Adia" userId="S::ahoag_cta.org#ext#@neahq.onmicrosoft.com::d095e4f9-0fd0-4456-9bce-50102e23e03e" providerId="AD" clId="Web-{E84BF41F-C06C-1210-61FB-E458399CABB8}" dt="2024-06-05T19:08:47.784" v="298" actId="20577"/>
        <pc:sldMkLst>
          <pc:docMk/>
          <pc:sldMk cId="2366122650" sldId="1791"/>
        </pc:sldMkLst>
      </pc:sldChg>
      <pc:sldChg chg="addSp modSp mod setBg">
        <pc:chgData name="Hoag, Adia" userId="S::ahoag_cta.org#ext#@neahq.onmicrosoft.com::d095e4f9-0fd0-4456-9bce-50102e23e03e" providerId="AD" clId="Web-{E84BF41F-C06C-1210-61FB-E458399CABB8}" dt="2024-06-05T18:54:16.846" v="209" actId="14100"/>
        <pc:sldMkLst>
          <pc:docMk/>
          <pc:sldMk cId="821898380" sldId="1800"/>
        </pc:sldMkLst>
      </pc:sldChg>
    </pc:docChg>
  </pc:docChgLst>
  <pc:docChgLst>
    <pc:chgData name="Holmes, Ellen [NEA]" userId="S::eholmes@nea.org::8df78491-616d-4641-a13e-176bb27a1b7f" providerId="AD" clId="Web-{BD3ECC71-E138-974F-7BF6-B2CD4F177884}"/>
    <pc:docChg chg="addSld modSld">
      <pc:chgData name="Holmes, Ellen [NEA]" userId="S::eholmes@nea.org::8df78491-616d-4641-a13e-176bb27a1b7f" providerId="AD" clId="Web-{BD3ECC71-E138-974F-7BF6-B2CD4F177884}" dt="2024-11-20T03:35:22.327" v="167" actId="20577"/>
      <pc:docMkLst>
        <pc:docMk/>
      </pc:docMkLst>
      <pc:sldChg chg="modSp">
        <pc:chgData name="Holmes, Ellen [NEA]" userId="S::eholmes@nea.org::8df78491-616d-4641-a13e-176bb27a1b7f" providerId="AD" clId="Web-{BD3ECC71-E138-974F-7BF6-B2CD4F177884}" dt="2024-11-20T03:32:38.256" v="96" actId="20577"/>
        <pc:sldMkLst>
          <pc:docMk/>
          <pc:sldMk cId="2009915389" sldId="1673"/>
        </pc:sldMkLst>
        <pc:spChg chg="mod">
          <ac:chgData name="Holmes, Ellen [NEA]" userId="S::eholmes@nea.org::8df78491-616d-4641-a13e-176bb27a1b7f" providerId="AD" clId="Web-{BD3ECC71-E138-974F-7BF6-B2CD4F177884}" dt="2024-11-20T03:32:38.256" v="96" actId="20577"/>
          <ac:spMkLst>
            <pc:docMk/>
            <pc:sldMk cId="2009915389" sldId="1673"/>
            <ac:spMk id="3" creationId="{8348F3CD-5725-452A-B7DB-D782E750FCFD}"/>
          </ac:spMkLst>
        </pc:spChg>
      </pc:sldChg>
      <pc:sldChg chg="modSp">
        <pc:chgData name="Holmes, Ellen [NEA]" userId="S::eholmes@nea.org::8df78491-616d-4641-a13e-176bb27a1b7f" providerId="AD" clId="Web-{BD3ECC71-E138-974F-7BF6-B2CD4F177884}" dt="2024-11-20T03:31:04.829" v="64"/>
        <pc:sldMkLst>
          <pc:docMk/>
          <pc:sldMk cId="3266223966" sldId="1758"/>
        </pc:sldMkLst>
        <pc:graphicFrameChg chg="mod modGraphic">
          <ac:chgData name="Holmes, Ellen [NEA]" userId="S::eholmes@nea.org::8df78491-616d-4641-a13e-176bb27a1b7f" providerId="AD" clId="Web-{BD3ECC71-E138-974F-7BF6-B2CD4F177884}" dt="2024-11-20T03:31:04.829" v="64"/>
          <ac:graphicFrameMkLst>
            <pc:docMk/>
            <pc:sldMk cId="3266223966" sldId="1758"/>
            <ac:graphicFrameMk id="448" creationId="{00000000-0000-0000-0000-000000000000}"/>
          </ac:graphicFrameMkLst>
        </pc:graphicFrameChg>
      </pc:sldChg>
      <pc:sldChg chg="modSp">
        <pc:chgData name="Holmes, Ellen [NEA]" userId="S::eholmes@nea.org::8df78491-616d-4641-a13e-176bb27a1b7f" providerId="AD" clId="Web-{BD3ECC71-E138-974F-7BF6-B2CD4F177884}" dt="2024-11-20T03:35:22.327" v="167" actId="20577"/>
        <pc:sldMkLst>
          <pc:docMk/>
          <pc:sldMk cId="3408129723" sldId="1767"/>
        </pc:sldMkLst>
        <pc:spChg chg="mod">
          <ac:chgData name="Holmes, Ellen [NEA]" userId="S::eholmes@nea.org::8df78491-616d-4641-a13e-176bb27a1b7f" providerId="AD" clId="Web-{BD3ECC71-E138-974F-7BF6-B2CD4F177884}" dt="2024-11-20T03:35:22.327" v="167" actId="20577"/>
          <ac:spMkLst>
            <pc:docMk/>
            <pc:sldMk cId="3408129723" sldId="1767"/>
            <ac:spMk id="462" creationId="{00000000-0000-0000-0000-000000000000}"/>
          </ac:spMkLst>
        </pc:spChg>
      </pc:sldChg>
      <pc:sldChg chg="modSp">
        <pc:chgData name="Holmes, Ellen [NEA]" userId="S::eholmes@nea.org::8df78491-616d-4641-a13e-176bb27a1b7f" providerId="AD" clId="Web-{BD3ECC71-E138-974F-7BF6-B2CD4F177884}" dt="2024-11-20T03:26:57.427" v="57" actId="20577"/>
        <pc:sldMkLst>
          <pc:docMk/>
          <pc:sldMk cId="4043091049" sldId="1773"/>
        </pc:sldMkLst>
        <pc:spChg chg="mod">
          <ac:chgData name="Holmes, Ellen [NEA]" userId="S::eholmes@nea.org::8df78491-616d-4641-a13e-176bb27a1b7f" providerId="AD" clId="Web-{BD3ECC71-E138-974F-7BF6-B2CD4F177884}" dt="2024-11-20T03:24:50.640" v="47" actId="1076"/>
          <ac:spMkLst>
            <pc:docMk/>
            <pc:sldMk cId="4043091049" sldId="1773"/>
            <ac:spMk id="2" creationId="{7E681E87-5E3C-4CDE-99D5-2EDFD44052BC}"/>
          </ac:spMkLst>
        </pc:spChg>
        <pc:spChg chg="mod">
          <ac:chgData name="Holmes, Ellen [NEA]" userId="S::eholmes@nea.org::8df78491-616d-4641-a13e-176bb27a1b7f" providerId="AD" clId="Web-{BD3ECC71-E138-974F-7BF6-B2CD4F177884}" dt="2024-11-20T03:26:57.427" v="57" actId="20577"/>
          <ac:spMkLst>
            <pc:docMk/>
            <pc:sldMk cId="4043091049" sldId="1773"/>
            <ac:spMk id="3" creationId="{1626D2E9-5AF5-4D05-98DA-57F795A8AE70}"/>
          </ac:spMkLst>
        </pc:spChg>
        <pc:picChg chg="mod">
          <ac:chgData name="Holmes, Ellen [NEA]" userId="S::eholmes@nea.org::8df78491-616d-4641-a13e-176bb27a1b7f" providerId="AD" clId="Web-{BD3ECC71-E138-974F-7BF6-B2CD4F177884}" dt="2024-11-20T03:25:36.939" v="55" actId="1076"/>
          <ac:picMkLst>
            <pc:docMk/>
            <pc:sldMk cId="4043091049" sldId="1773"/>
            <ac:picMk id="10242" creationId="{BE559CB4-CC0C-4E57-A306-6AF5B8BE73EB}"/>
          </ac:picMkLst>
        </pc:picChg>
      </pc:sldChg>
      <pc:sldChg chg="modSp">
        <pc:chgData name="Holmes, Ellen [NEA]" userId="S::eholmes@nea.org::8df78491-616d-4641-a13e-176bb27a1b7f" providerId="AD" clId="Web-{BD3ECC71-E138-974F-7BF6-B2CD4F177884}" dt="2024-11-20T03:22:54.728" v="42"/>
        <pc:sldMkLst>
          <pc:docMk/>
          <pc:sldMk cId="2659851274" sldId="1808"/>
        </pc:sldMkLst>
        <pc:graphicFrameChg chg="modGraphic">
          <ac:chgData name="Holmes, Ellen [NEA]" userId="S::eholmes@nea.org::8df78491-616d-4641-a13e-176bb27a1b7f" providerId="AD" clId="Web-{BD3ECC71-E138-974F-7BF6-B2CD4F177884}" dt="2024-11-20T03:22:54.728" v="42"/>
          <ac:graphicFrameMkLst>
            <pc:docMk/>
            <pc:sldMk cId="2659851274" sldId="1808"/>
            <ac:graphicFrameMk id="489" creationId="{C6FED0E7-7E4A-3353-A423-F03BEC2CA15F}"/>
          </ac:graphicFrameMkLst>
        </pc:graphicFrameChg>
      </pc:sldChg>
      <pc:sldChg chg="addSp delSp modSp mod setBg">
        <pc:chgData name="Holmes, Ellen [NEA]" userId="S::eholmes@nea.org::8df78491-616d-4641-a13e-176bb27a1b7f" providerId="AD" clId="Web-{BD3ECC71-E138-974F-7BF6-B2CD4F177884}" dt="2024-11-20T03:23:09.260" v="43"/>
        <pc:sldMkLst>
          <pc:docMk/>
          <pc:sldMk cId="3191944058" sldId="1812"/>
        </pc:sldMkLst>
        <pc:spChg chg="mod">
          <ac:chgData name="Holmes, Ellen [NEA]" userId="S::eholmes@nea.org::8df78491-616d-4641-a13e-176bb27a1b7f" providerId="AD" clId="Web-{BD3ECC71-E138-974F-7BF6-B2CD4F177884}" dt="2024-11-20T03:19:50.298" v="2"/>
          <ac:spMkLst>
            <pc:docMk/>
            <pc:sldMk cId="3191944058" sldId="1812"/>
            <ac:spMk id="2" creationId="{AE69BDA6-002D-DD83-7AEC-416C7EDDE669}"/>
          </ac:spMkLst>
        </pc:spChg>
        <pc:spChg chg="add del">
          <ac:chgData name="Holmes, Ellen [NEA]" userId="S::eholmes@nea.org::8df78491-616d-4641-a13e-176bb27a1b7f" providerId="AD" clId="Web-{BD3ECC71-E138-974F-7BF6-B2CD4F177884}" dt="2024-11-20T03:19:50.298" v="2"/>
          <ac:spMkLst>
            <pc:docMk/>
            <pc:sldMk cId="3191944058" sldId="1812"/>
            <ac:spMk id="3" creationId="{C826D8F1-5915-FA12-85C3-60E8F65F8D78}"/>
          </ac:spMkLst>
        </pc:spChg>
        <pc:spChg chg="add del">
          <ac:chgData name="Holmes, Ellen [NEA]" userId="S::eholmes@nea.org::8df78491-616d-4641-a13e-176bb27a1b7f" providerId="AD" clId="Web-{BD3ECC71-E138-974F-7BF6-B2CD4F177884}" dt="2024-11-20T03:19:50.266" v="1"/>
          <ac:spMkLst>
            <pc:docMk/>
            <pc:sldMk cId="3191944058" sldId="1812"/>
            <ac:spMk id="9" creationId="{CA7C4115-E603-447D-A1A5-7AF1E972C0CA}"/>
          </ac:spMkLst>
        </pc:spChg>
        <pc:spChg chg="add del">
          <ac:chgData name="Holmes, Ellen [NEA]" userId="S::eholmes@nea.org::8df78491-616d-4641-a13e-176bb27a1b7f" providerId="AD" clId="Web-{BD3ECC71-E138-974F-7BF6-B2CD4F177884}" dt="2024-11-20T03:19:50.266" v="1"/>
          <ac:spMkLst>
            <pc:docMk/>
            <pc:sldMk cId="3191944058" sldId="1812"/>
            <ac:spMk id="11" creationId="{21C38396-85C5-4DE1-BA50-52540B40AF65}"/>
          </ac:spMkLst>
        </pc:spChg>
        <pc:spChg chg="add del">
          <ac:chgData name="Holmes, Ellen [NEA]" userId="S::eholmes@nea.org::8df78491-616d-4641-a13e-176bb27a1b7f" providerId="AD" clId="Web-{BD3ECC71-E138-974F-7BF6-B2CD4F177884}" dt="2024-11-20T03:19:50.266" v="1"/>
          <ac:spMkLst>
            <pc:docMk/>
            <pc:sldMk cId="3191944058" sldId="1812"/>
            <ac:spMk id="15" creationId="{83529AFD-5A84-4419-9390-0E9584F35DC8}"/>
          </ac:spMkLst>
        </pc:spChg>
        <pc:spChg chg="add del">
          <ac:chgData name="Holmes, Ellen [NEA]" userId="S::eholmes@nea.org::8df78491-616d-4641-a13e-176bb27a1b7f" providerId="AD" clId="Web-{BD3ECC71-E138-974F-7BF6-B2CD4F177884}" dt="2024-11-20T03:19:50.266" v="1"/>
          <ac:spMkLst>
            <pc:docMk/>
            <pc:sldMk cId="3191944058" sldId="1812"/>
            <ac:spMk id="17" creationId="{D1FFD9C4-5E6D-4E44-8CCD-24EF7B6FF149}"/>
          </ac:spMkLst>
        </pc:spChg>
        <pc:spChg chg="add del">
          <ac:chgData name="Holmes, Ellen [NEA]" userId="S::eholmes@nea.org::8df78491-616d-4641-a13e-176bb27a1b7f" providerId="AD" clId="Web-{BD3ECC71-E138-974F-7BF6-B2CD4F177884}" dt="2024-11-20T03:19:50.266" v="1"/>
          <ac:spMkLst>
            <pc:docMk/>
            <pc:sldMk cId="3191944058" sldId="1812"/>
            <ac:spMk id="19" creationId="{6B3B2DB5-1B01-4A7A-B79B-E180757E6145}"/>
          </ac:spMkLst>
        </pc:spChg>
        <pc:spChg chg="add">
          <ac:chgData name="Holmes, Ellen [NEA]" userId="S::eholmes@nea.org::8df78491-616d-4641-a13e-176bb27a1b7f" providerId="AD" clId="Web-{BD3ECC71-E138-974F-7BF6-B2CD4F177884}" dt="2024-11-20T03:19:50.298" v="2"/>
          <ac:spMkLst>
            <pc:docMk/>
            <pc:sldMk cId="3191944058" sldId="1812"/>
            <ac:spMk id="21" creationId="{CA7C4115-E603-447D-A1A5-7AF1E972C0CA}"/>
          </ac:spMkLst>
        </pc:spChg>
        <pc:spChg chg="add">
          <ac:chgData name="Holmes, Ellen [NEA]" userId="S::eholmes@nea.org::8df78491-616d-4641-a13e-176bb27a1b7f" providerId="AD" clId="Web-{BD3ECC71-E138-974F-7BF6-B2CD4F177884}" dt="2024-11-20T03:19:50.298" v="2"/>
          <ac:spMkLst>
            <pc:docMk/>
            <pc:sldMk cId="3191944058" sldId="1812"/>
            <ac:spMk id="22" creationId="{21C38396-85C5-4DE1-BA50-52540B40AF65}"/>
          </ac:spMkLst>
        </pc:spChg>
        <pc:spChg chg="add">
          <ac:chgData name="Holmes, Ellen [NEA]" userId="S::eholmes@nea.org::8df78491-616d-4641-a13e-176bb27a1b7f" providerId="AD" clId="Web-{BD3ECC71-E138-974F-7BF6-B2CD4F177884}" dt="2024-11-20T03:19:50.298" v="2"/>
          <ac:spMkLst>
            <pc:docMk/>
            <pc:sldMk cId="3191944058" sldId="1812"/>
            <ac:spMk id="24" creationId="{83529AFD-5A84-4419-9390-0E9584F35DC8}"/>
          </ac:spMkLst>
        </pc:spChg>
        <pc:spChg chg="add">
          <ac:chgData name="Holmes, Ellen [NEA]" userId="S::eholmes@nea.org::8df78491-616d-4641-a13e-176bb27a1b7f" providerId="AD" clId="Web-{BD3ECC71-E138-974F-7BF6-B2CD4F177884}" dt="2024-11-20T03:19:50.298" v="2"/>
          <ac:spMkLst>
            <pc:docMk/>
            <pc:sldMk cId="3191944058" sldId="1812"/>
            <ac:spMk id="25" creationId="{D1FFD9C4-5E6D-4E44-8CCD-24EF7B6FF149}"/>
          </ac:spMkLst>
        </pc:spChg>
        <pc:spChg chg="add">
          <ac:chgData name="Holmes, Ellen [NEA]" userId="S::eholmes@nea.org::8df78491-616d-4641-a13e-176bb27a1b7f" providerId="AD" clId="Web-{BD3ECC71-E138-974F-7BF6-B2CD4F177884}" dt="2024-11-20T03:19:50.298" v="2"/>
          <ac:spMkLst>
            <pc:docMk/>
            <pc:sldMk cId="3191944058" sldId="1812"/>
            <ac:spMk id="26" creationId="{6B3B2DB5-1B01-4A7A-B79B-E180757E6145}"/>
          </ac:spMkLst>
        </pc:spChg>
        <pc:graphicFrameChg chg="add del">
          <ac:chgData name="Holmes, Ellen [NEA]" userId="S::eholmes@nea.org::8df78491-616d-4641-a13e-176bb27a1b7f" providerId="AD" clId="Web-{BD3ECC71-E138-974F-7BF6-B2CD4F177884}" dt="2024-11-20T03:19:50.266" v="1"/>
          <ac:graphicFrameMkLst>
            <pc:docMk/>
            <pc:sldMk cId="3191944058" sldId="1812"/>
            <ac:graphicFrameMk id="5" creationId="{41FD53A5-A33E-1982-C1C5-F383FB256525}"/>
          </ac:graphicFrameMkLst>
        </pc:graphicFrameChg>
        <pc:graphicFrameChg chg="add modGraphic">
          <ac:chgData name="Holmes, Ellen [NEA]" userId="S::eholmes@nea.org::8df78491-616d-4641-a13e-176bb27a1b7f" providerId="AD" clId="Web-{BD3ECC71-E138-974F-7BF6-B2CD4F177884}" dt="2024-11-20T03:23:09.260" v="43"/>
          <ac:graphicFrameMkLst>
            <pc:docMk/>
            <pc:sldMk cId="3191944058" sldId="1812"/>
            <ac:graphicFrameMk id="27" creationId="{0CEE2F9E-B73E-CA53-2B14-413C5341BF85}"/>
          </ac:graphicFrameMkLst>
        </pc:graphicFrameChg>
        <pc:cxnChg chg="add del">
          <ac:chgData name="Holmes, Ellen [NEA]" userId="S::eholmes@nea.org::8df78491-616d-4641-a13e-176bb27a1b7f" providerId="AD" clId="Web-{BD3ECC71-E138-974F-7BF6-B2CD4F177884}" dt="2024-11-20T03:19:50.266" v="1"/>
          <ac:cxnSpMkLst>
            <pc:docMk/>
            <pc:sldMk cId="3191944058" sldId="1812"/>
            <ac:cxnSpMk id="13" creationId="{A67651E0-918D-4FEE-AA56-F9008358E979}"/>
          </ac:cxnSpMkLst>
        </pc:cxnChg>
        <pc:cxnChg chg="add">
          <ac:chgData name="Holmes, Ellen [NEA]" userId="S::eholmes@nea.org::8df78491-616d-4641-a13e-176bb27a1b7f" providerId="AD" clId="Web-{BD3ECC71-E138-974F-7BF6-B2CD4F177884}" dt="2024-11-20T03:19:50.298" v="2"/>
          <ac:cxnSpMkLst>
            <pc:docMk/>
            <pc:sldMk cId="3191944058" sldId="1812"/>
            <ac:cxnSpMk id="23" creationId="{A67651E0-918D-4FEE-AA56-F9008358E979}"/>
          </ac:cxnSpMkLst>
        </pc:cxnChg>
      </pc:sldChg>
      <pc:sldChg chg="modSp add replId">
        <pc:chgData name="Holmes, Ellen [NEA]" userId="S::eholmes@nea.org::8df78491-616d-4641-a13e-176bb27a1b7f" providerId="AD" clId="Web-{BD3ECC71-E138-974F-7BF6-B2CD4F177884}" dt="2024-11-20T03:34:51.091" v="163" actId="20577"/>
        <pc:sldMkLst>
          <pc:docMk/>
          <pc:sldMk cId="3937848278" sldId="1813"/>
        </pc:sldMkLst>
        <pc:spChg chg="mod">
          <ac:chgData name="Holmes, Ellen [NEA]" userId="S::eholmes@nea.org::8df78491-616d-4641-a13e-176bb27a1b7f" providerId="AD" clId="Web-{BD3ECC71-E138-974F-7BF6-B2CD4F177884}" dt="2024-11-20T03:34:51.091" v="163" actId="20577"/>
          <ac:spMkLst>
            <pc:docMk/>
            <pc:sldMk cId="3937848278" sldId="1813"/>
            <ac:spMk id="462" creationId="{00000000-0000-0000-0000-000000000000}"/>
          </ac:spMkLst>
        </pc:spChg>
      </pc:sldChg>
    </pc:docChg>
  </pc:docChgLst>
  <pc:docChgLst>
    <pc:chgData name="Salcedo, Eunice [NEA]" userId="S::esalcedo@nea.org::abf1ec0d-6ae3-4144-b6f8-d583f6c7c6af" providerId="AD" clId="Web-{CD59A1D2-7AA2-F166-DAE3-F28E49B60B26}"/>
    <pc:docChg chg="modSld">
      <pc:chgData name="Salcedo, Eunice [NEA]" userId="S::esalcedo@nea.org::abf1ec0d-6ae3-4144-b6f8-d583f6c7c6af" providerId="AD" clId="Web-{CD59A1D2-7AA2-F166-DAE3-F28E49B60B26}" dt="2024-06-06T15:34:23.345" v="295" actId="20577"/>
      <pc:docMkLst>
        <pc:docMk/>
      </pc:docMkLst>
      <pc:sldChg chg="modSp">
        <pc:chgData name="Salcedo, Eunice [NEA]" userId="S::esalcedo@nea.org::abf1ec0d-6ae3-4144-b6f8-d583f6c7c6af" providerId="AD" clId="Web-{CD59A1D2-7AA2-F166-DAE3-F28E49B60B26}" dt="2024-06-06T14:51:17.802" v="125" actId="20577"/>
        <pc:sldMkLst>
          <pc:docMk/>
          <pc:sldMk cId="4251770770" sldId="1676"/>
        </pc:sldMkLst>
      </pc:sldChg>
      <pc:sldChg chg="modSp">
        <pc:chgData name="Salcedo, Eunice [NEA]" userId="S::esalcedo@nea.org::abf1ec0d-6ae3-4144-b6f8-d583f6c7c6af" providerId="AD" clId="Web-{CD59A1D2-7AA2-F166-DAE3-F28E49B60B26}" dt="2024-06-06T14:50:31.425" v="108" actId="20577"/>
        <pc:sldMkLst>
          <pc:docMk/>
          <pc:sldMk cId="3568684645" sldId="1677"/>
        </pc:sldMkLst>
      </pc:sldChg>
      <pc:sldChg chg="modSp">
        <pc:chgData name="Salcedo, Eunice [NEA]" userId="S::esalcedo@nea.org::abf1ec0d-6ae3-4144-b6f8-d583f6c7c6af" providerId="AD" clId="Web-{CD59A1D2-7AA2-F166-DAE3-F28E49B60B26}" dt="2024-06-06T14:51:59.147" v="133" actId="14100"/>
        <pc:sldMkLst>
          <pc:docMk/>
          <pc:sldMk cId="1617230896" sldId="1678"/>
        </pc:sldMkLst>
      </pc:sldChg>
      <pc:sldChg chg="modSp">
        <pc:chgData name="Salcedo, Eunice [NEA]" userId="S::esalcedo@nea.org::abf1ec0d-6ae3-4144-b6f8-d583f6c7c6af" providerId="AD" clId="Web-{CD59A1D2-7AA2-F166-DAE3-F28E49B60B26}" dt="2024-06-06T14:56:12.547" v="146" actId="20577"/>
        <pc:sldMkLst>
          <pc:docMk/>
          <pc:sldMk cId="70099083" sldId="1679"/>
        </pc:sldMkLst>
      </pc:sldChg>
      <pc:sldChg chg="modSp">
        <pc:chgData name="Salcedo, Eunice [NEA]" userId="S::esalcedo@nea.org::abf1ec0d-6ae3-4144-b6f8-d583f6c7c6af" providerId="AD" clId="Web-{CD59A1D2-7AA2-F166-DAE3-F28E49B60B26}" dt="2024-06-06T14:57:11.986" v="148" actId="20577"/>
        <pc:sldMkLst>
          <pc:docMk/>
          <pc:sldMk cId="2100220021" sldId="1680"/>
        </pc:sldMkLst>
      </pc:sldChg>
      <pc:sldChg chg="modSp">
        <pc:chgData name="Salcedo, Eunice [NEA]" userId="S::esalcedo@nea.org::abf1ec0d-6ae3-4144-b6f8-d583f6c7c6af" providerId="AD" clId="Web-{CD59A1D2-7AA2-F166-DAE3-F28E49B60B26}" dt="2024-06-06T14:57:22.549" v="151" actId="1076"/>
        <pc:sldMkLst>
          <pc:docMk/>
          <pc:sldMk cId="2610309229" sldId="1681"/>
        </pc:sldMkLst>
      </pc:sldChg>
      <pc:sldChg chg="modSp">
        <pc:chgData name="Salcedo, Eunice [NEA]" userId="S::esalcedo@nea.org::abf1ec0d-6ae3-4144-b6f8-d583f6c7c6af" providerId="AD" clId="Web-{CD59A1D2-7AA2-F166-DAE3-F28E49B60B26}" dt="2024-06-06T15:05:08.596" v="159" actId="20577"/>
        <pc:sldMkLst>
          <pc:docMk/>
          <pc:sldMk cId="952743231" sldId="1685"/>
        </pc:sldMkLst>
      </pc:sldChg>
      <pc:sldChg chg="modSp">
        <pc:chgData name="Salcedo, Eunice [NEA]" userId="S::esalcedo@nea.org::abf1ec0d-6ae3-4144-b6f8-d583f6c7c6af" providerId="AD" clId="Web-{CD59A1D2-7AA2-F166-DAE3-F28E49B60B26}" dt="2024-06-06T15:14:57.523" v="260" actId="20577"/>
        <pc:sldMkLst>
          <pc:docMk/>
          <pc:sldMk cId="1106183296" sldId="1686"/>
        </pc:sldMkLst>
      </pc:sldChg>
      <pc:sldChg chg="modSp">
        <pc:chgData name="Salcedo, Eunice [NEA]" userId="S::esalcedo@nea.org::abf1ec0d-6ae3-4144-b6f8-d583f6c7c6af" providerId="AD" clId="Web-{CD59A1D2-7AA2-F166-DAE3-F28E49B60B26}" dt="2024-06-06T15:15:43.165" v="264" actId="20577"/>
        <pc:sldMkLst>
          <pc:docMk/>
          <pc:sldMk cId="1146042010" sldId="1687"/>
        </pc:sldMkLst>
      </pc:sldChg>
      <pc:sldChg chg="modSp">
        <pc:chgData name="Salcedo, Eunice [NEA]" userId="S::esalcedo@nea.org::abf1ec0d-6ae3-4144-b6f8-d583f6c7c6af" providerId="AD" clId="Web-{CD59A1D2-7AA2-F166-DAE3-F28E49B60B26}" dt="2024-06-06T15:16:07.963" v="268" actId="20577"/>
        <pc:sldMkLst>
          <pc:docMk/>
          <pc:sldMk cId="1584340003" sldId="1688"/>
        </pc:sldMkLst>
      </pc:sldChg>
      <pc:sldChg chg="modSp">
        <pc:chgData name="Salcedo, Eunice [NEA]" userId="S::esalcedo@nea.org::abf1ec0d-6ae3-4144-b6f8-d583f6c7c6af" providerId="AD" clId="Web-{CD59A1D2-7AA2-F166-DAE3-F28E49B60B26}" dt="2024-06-06T15:32:25.778" v="283" actId="20577"/>
        <pc:sldMkLst>
          <pc:docMk/>
          <pc:sldMk cId="3226398169" sldId="1689"/>
        </pc:sldMkLst>
      </pc:sldChg>
      <pc:sldChg chg="modSp">
        <pc:chgData name="Salcedo, Eunice [NEA]" userId="S::esalcedo@nea.org::abf1ec0d-6ae3-4144-b6f8-d583f6c7c6af" providerId="AD" clId="Web-{CD59A1D2-7AA2-F166-DAE3-F28E49B60B26}" dt="2024-06-06T15:32:17.044" v="282" actId="20577"/>
        <pc:sldMkLst>
          <pc:docMk/>
          <pc:sldMk cId="1377817325" sldId="1690"/>
        </pc:sldMkLst>
      </pc:sldChg>
      <pc:sldChg chg="modSp">
        <pc:chgData name="Salcedo, Eunice [NEA]" userId="S::esalcedo@nea.org::abf1ec0d-6ae3-4144-b6f8-d583f6c7c6af" providerId="AD" clId="Web-{CD59A1D2-7AA2-F166-DAE3-F28E49B60B26}" dt="2024-06-06T15:32:59.170" v="290" actId="20577"/>
        <pc:sldMkLst>
          <pc:docMk/>
          <pc:sldMk cId="1827911480" sldId="1692"/>
        </pc:sldMkLst>
      </pc:sldChg>
      <pc:sldChg chg="modSp">
        <pc:chgData name="Salcedo, Eunice [NEA]" userId="S::esalcedo@nea.org::abf1ec0d-6ae3-4144-b6f8-d583f6c7c6af" providerId="AD" clId="Web-{CD59A1D2-7AA2-F166-DAE3-F28E49B60B26}" dt="2024-06-06T15:34:23.345" v="295" actId="20577"/>
        <pc:sldMkLst>
          <pc:docMk/>
          <pc:sldMk cId="3122768597" sldId="1693"/>
        </pc:sldMkLst>
      </pc:sldChg>
      <pc:sldChg chg="modSp">
        <pc:chgData name="Salcedo, Eunice [NEA]" userId="S::esalcedo@nea.org::abf1ec0d-6ae3-4144-b6f8-d583f6c7c6af" providerId="AD" clId="Web-{CD59A1D2-7AA2-F166-DAE3-F28E49B60B26}" dt="2024-06-06T14:49:06.469" v="97" actId="20577"/>
        <pc:sldMkLst>
          <pc:docMk/>
          <pc:sldMk cId="682273357" sldId="1696"/>
        </pc:sldMkLst>
      </pc:sldChg>
      <pc:sldChg chg="modSp">
        <pc:chgData name="Salcedo, Eunice [NEA]" userId="S::esalcedo@nea.org::abf1ec0d-6ae3-4144-b6f8-d583f6c7c6af" providerId="AD" clId="Web-{CD59A1D2-7AA2-F166-DAE3-F28E49B60B26}" dt="2024-06-06T14:48:28.483" v="87" actId="20577"/>
        <pc:sldMkLst>
          <pc:docMk/>
          <pc:sldMk cId="1734030790" sldId="1705"/>
        </pc:sldMkLst>
      </pc:sldChg>
      <pc:sldChg chg="modSp">
        <pc:chgData name="Salcedo, Eunice [NEA]" userId="S::esalcedo@nea.org::abf1ec0d-6ae3-4144-b6f8-d583f6c7c6af" providerId="AD" clId="Web-{CD59A1D2-7AA2-F166-DAE3-F28E49B60B26}" dt="2024-06-06T15:09:29.527" v="207" actId="14100"/>
        <pc:sldMkLst>
          <pc:docMk/>
          <pc:sldMk cId="336964442" sldId="1754"/>
        </pc:sldMkLst>
      </pc:sldChg>
      <pc:sldChg chg="modSp">
        <pc:chgData name="Salcedo, Eunice [NEA]" userId="S::esalcedo@nea.org::abf1ec0d-6ae3-4144-b6f8-d583f6c7c6af" providerId="AD" clId="Web-{CD59A1D2-7AA2-F166-DAE3-F28E49B60B26}" dt="2024-06-06T15:05:53.473" v="165"/>
        <pc:sldMkLst>
          <pc:docMk/>
          <pc:sldMk cId="3551112113" sldId="1755"/>
        </pc:sldMkLst>
      </pc:sldChg>
      <pc:sldChg chg="modSp">
        <pc:chgData name="Salcedo, Eunice [NEA]" userId="S::esalcedo@nea.org::abf1ec0d-6ae3-4144-b6f8-d583f6c7c6af" providerId="AD" clId="Web-{CD59A1D2-7AA2-F166-DAE3-F28E49B60B26}" dt="2024-06-06T15:07:02.397" v="193" actId="1076"/>
        <pc:sldMkLst>
          <pc:docMk/>
          <pc:sldMk cId="856508691" sldId="1756"/>
        </pc:sldMkLst>
      </pc:sldChg>
      <pc:sldChg chg="modSp">
        <pc:chgData name="Salcedo, Eunice [NEA]" userId="S::esalcedo@nea.org::abf1ec0d-6ae3-4144-b6f8-d583f6c7c6af" providerId="AD" clId="Web-{CD59A1D2-7AA2-F166-DAE3-F28E49B60B26}" dt="2024-06-06T15:07:47.821" v="198" actId="1076"/>
        <pc:sldMkLst>
          <pc:docMk/>
          <pc:sldMk cId="2044587688" sldId="1757"/>
        </pc:sldMkLst>
      </pc:sldChg>
      <pc:sldChg chg="addSp delSp modSp">
        <pc:chgData name="Salcedo, Eunice [NEA]" userId="S::esalcedo@nea.org::abf1ec0d-6ae3-4144-b6f8-d583f6c7c6af" providerId="AD" clId="Web-{CD59A1D2-7AA2-F166-DAE3-F28E49B60B26}" dt="2024-06-06T14:42:23.690" v="84" actId="14100"/>
        <pc:sldMkLst>
          <pc:docMk/>
          <pc:sldMk cId="1459336597" sldId="1762"/>
        </pc:sldMkLst>
      </pc:sldChg>
      <pc:sldChg chg="modSp">
        <pc:chgData name="Salcedo, Eunice [NEA]" userId="S::esalcedo@nea.org::abf1ec0d-6ae3-4144-b6f8-d583f6c7c6af" providerId="AD" clId="Web-{CD59A1D2-7AA2-F166-DAE3-F28E49B60B26}" dt="2024-06-06T14:58:36.411" v="156" actId="20577"/>
        <pc:sldMkLst>
          <pc:docMk/>
          <pc:sldMk cId="3547193339" sldId="1774"/>
        </pc:sldMkLst>
      </pc:sldChg>
      <pc:sldChg chg="modSp">
        <pc:chgData name="Salcedo, Eunice [NEA]" userId="S::esalcedo@nea.org::abf1ec0d-6ae3-4144-b6f8-d583f6c7c6af" providerId="AD" clId="Web-{CD59A1D2-7AA2-F166-DAE3-F28E49B60B26}" dt="2024-06-06T15:08:38.198" v="201" actId="20577"/>
        <pc:sldMkLst>
          <pc:docMk/>
          <pc:sldMk cId="3446273515" sldId="1775"/>
        </pc:sldMkLst>
      </pc:sldChg>
      <pc:sldChg chg="modSp">
        <pc:chgData name="Salcedo, Eunice [NEA]" userId="S::esalcedo@nea.org::abf1ec0d-6ae3-4144-b6f8-d583f6c7c6af" providerId="AD" clId="Web-{CD59A1D2-7AA2-F166-DAE3-F28E49B60B26}" dt="2024-06-06T15:10:29.920" v="212" actId="20577"/>
        <pc:sldMkLst>
          <pc:docMk/>
          <pc:sldMk cId="2035119738" sldId="1777"/>
        </pc:sldMkLst>
      </pc:sldChg>
      <pc:sldChg chg="modSp">
        <pc:chgData name="Salcedo, Eunice [NEA]" userId="S::esalcedo@nea.org::abf1ec0d-6ae3-4144-b6f8-d583f6c7c6af" providerId="AD" clId="Web-{CD59A1D2-7AA2-F166-DAE3-F28E49B60B26}" dt="2024-06-06T15:11:44.251" v="227" actId="20577"/>
        <pc:sldMkLst>
          <pc:docMk/>
          <pc:sldMk cId="1893450191" sldId="1778"/>
        </pc:sldMkLst>
      </pc:sldChg>
      <pc:sldChg chg="modSp">
        <pc:chgData name="Salcedo, Eunice [NEA]" userId="S::esalcedo@nea.org::abf1ec0d-6ae3-4144-b6f8-d583f6c7c6af" providerId="AD" clId="Web-{CD59A1D2-7AA2-F166-DAE3-F28E49B60B26}" dt="2024-06-06T15:13:11.223" v="249" actId="20577"/>
        <pc:sldMkLst>
          <pc:docMk/>
          <pc:sldMk cId="3539454297" sldId="1779"/>
        </pc:sldMkLst>
      </pc:sldChg>
      <pc:sldChg chg="modSp">
        <pc:chgData name="Salcedo, Eunice [NEA]" userId="S::esalcedo@nea.org::abf1ec0d-6ae3-4144-b6f8-d583f6c7c6af" providerId="AD" clId="Web-{CD59A1D2-7AA2-F166-DAE3-F28E49B60B26}" dt="2024-06-06T15:14:26.350" v="252" actId="20577"/>
        <pc:sldMkLst>
          <pc:docMk/>
          <pc:sldMk cId="501766427" sldId="1780"/>
        </pc:sldMkLst>
      </pc:sldChg>
      <pc:sldChg chg="modSp">
        <pc:chgData name="Salcedo, Eunice [NEA]" userId="S::esalcedo@nea.org::abf1ec0d-6ae3-4144-b6f8-d583f6c7c6af" providerId="AD" clId="Web-{CD59A1D2-7AA2-F166-DAE3-F28E49B60B26}" dt="2024-06-06T15:10:52.999" v="218" actId="14100"/>
        <pc:sldMkLst>
          <pc:docMk/>
          <pc:sldMk cId="100345819" sldId="1781"/>
        </pc:sldMkLst>
      </pc:sldChg>
      <pc:sldChg chg="modSp">
        <pc:chgData name="Salcedo, Eunice [NEA]" userId="S::esalcedo@nea.org::abf1ec0d-6ae3-4144-b6f8-d583f6c7c6af" providerId="AD" clId="Web-{CD59A1D2-7AA2-F166-DAE3-F28E49B60B26}" dt="2024-06-06T14:49:39.048" v="99" actId="1076"/>
        <pc:sldMkLst>
          <pc:docMk/>
          <pc:sldMk cId="2991588648" sldId="1786"/>
        </pc:sldMkLst>
      </pc:sldChg>
    </pc:docChg>
  </pc:docChgLst>
  <pc:docChgLst>
    <pc:chgData name="Salcedo, Eunice [NEA]" userId="abf1ec0d-6ae3-4144-b6f8-d583f6c7c6af" providerId="ADAL" clId="{85679FE9-5DCA-46E0-9E06-6EAE06E3082B}"/>
    <pc:docChg chg="addSld delSld modSld">
      <pc:chgData name="Salcedo, Eunice [NEA]" userId="abf1ec0d-6ae3-4144-b6f8-d583f6c7c6af" providerId="ADAL" clId="{85679FE9-5DCA-46E0-9E06-6EAE06E3082B}" dt="2024-06-06T14:15:33.986" v="1" actId="2696"/>
      <pc:docMkLst>
        <pc:docMk/>
      </pc:docMkLst>
      <pc:sldChg chg="add del">
        <pc:chgData name="Salcedo, Eunice [NEA]" userId="abf1ec0d-6ae3-4144-b6f8-d583f6c7c6af" providerId="ADAL" clId="{85679FE9-5DCA-46E0-9E06-6EAE06E3082B}" dt="2024-06-06T14:15:33.986" v="1" actId="2696"/>
        <pc:sldMkLst>
          <pc:docMk/>
          <pc:sldMk cId="2057615947" sldId="340"/>
        </pc:sldMkLst>
      </pc:sldChg>
    </pc:docChg>
  </pc:docChgLst>
  <pc:docChgLst>
    <pc:chgData name="Hoag, Adia" userId="S::ahoag_cta.org#ext#@neahq.onmicrosoft.com::d095e4f9-0fd0-4456-9bce-50102e23e03e" providerId="AD" clId="Web-{D9D2583F-FE9A-465A-BE7A-76695C504C2F}"/>
    <pc:docChg chg="modSld">
      <pc:chgData name="Hoag, Adia" userId="S::ahoag_cta.org#ext#@neahq.onmicrosoft.com::d095e4f9-0fd0-4456-9bce-50102e23e03e" providerId="AD" clId="Web-{D9D2583F-FE9A-465A-BE7A-76695C504C2F}" dt="2024-06-06T16:15:33.780" v="302" actId="20577"/>
      <pc:docMkLst>
        <pc:docMk/>
      </pc:docMkLst>
      <pc:sldChg chg="modSp">
        <pc:chgData name="Hoag, Adia" userId="S::ahoag_cta.org#ext#@neahq.onmicrosoft.com::d095e4f9-0fd0-4456-9bce-50102e23e03e" providerId="AD" clId="Web-{D9D2583F-FE9A-465A-BE7A-76695C504C2F}" dt="2024-06-06T14:36:55.452" v="66" actId="20577"/>
        <pc:sldMkLst>
          <pc:docMk/>
          <pc:sldMk cId="2908310814" sldId="1629"/>
        </pc:sldMkLst>
      </pc:sldChg>
      <pc:sldChg chg="modSp">
        <pc:chgData name="Hoag, Adia" userId="S::ahoag_cta.org#ext#@neahq.onmicrosoft.com::d095e4f9-0fd0-4456-9bce-50102e23e03e" providerId="AD" clId="Web-{D9D2583F-FE9A-465A-BE7A-76695C504C2F}" dt="2024-06-06T14:51:52.717" v="167" actId="14100"/>
        <pc:sldMkLst>
          <pc:docMk/>
          <pc:sldMk cId="1617230896" sldId="1678"/>
        </pc:sldMkLst>
      </pc:sldChg>
      <pc:sldChg chg="modSp">
        <pc:chgData name="Hoag, Adia" userId="S::ahoag_cta.org#ext#@neahq.onmicrosoft.com::d095e4f9-0fd0-4456-9bce-50102e23e03e" providerId="AD" clId="Web-{D9D2583F-FE9A-465A-BE7A-76695C504C2F}" dt="2024-06-06T15:14:49.373" v="257"/>
        <pc:sldMkLst>
          <pc:docMk/>
          <pc:sldMk cId="1146042010" sldId="1687"/>
        </pc:sldMkLst>
      </pc:sldChg>
      <pc:sldChg chg="modSp">
        <pc:chgData name="Hoag, Adia" userId="S::ahoag_cta.org#ext#@neahq.onmicrosoft.com::d095e4f9-0fd0-4456-9bce-50102e23e03e" providerId="AD" clId="Web-{D9D2583F-FE9A-465A-BE7A-76695C504C2F}" dt="2024-06-06T15:14:08.138" v="252" actId="1076"/>
        <pc:sldMkLst>
          <pc:docMk/>
          <pc:sldMk cId="1584340003" sldId="1688"/>
        </pc:sldMkLst>
      </pc:sldChg>
      <pc:sldChg chg="modSp">
        <pc:chgData name="Hoag, Adia" userId="S::ahoag_cta.org#ext#@neahq.onmicrosoft.com::d095e4f9-0fd0-4456-9bce-50102e23e03e" providerId="AD" clId="Web-{D9D2583F-FE9A-465A-BE7A-76695C504C2F}" dt="2024-06-06T15:13:54.747" v="251" actId="1076"/>
        <pc:sldMkLst>
          <pc:docMk/>
          <pc:sldMk cId="3226398169" sldId="1689"/>
        </pc:sldMkLst>
      </pc:sldChg>
      <pc:sldChg chg="modSp">
        <pc:chgData name="Hoag, Adia" userId="S::ahoag_cta.org#ext#@neahq.onmicrosoft.com::d095e4f9-0fd0-4456-9bce-50102e23e03e" providerId="AD" clId="Web-{D9D2583F-FE9A-465A-BE7A-76695C504C2F}" dt="2024-06-06T15:16:46.268" v="267" actId="14100"/>
        <pc:sldMkLst>
          <pc:docMk/>
          <pc:sldMk cId="1377817325" sldId="1690"/>
        </pc:sldMkLst>
      </pc:sldChg>
      <pc:sldChg chg="modSp">
        <pc:chgData name="Hoag, Adia" userId="S::ahoag_cta.org#ext#@neahq.onmicrosoft.com::d095e4f9-0fd0-4456-9bce-50102e23e03e" providerId="AD" clId="Web-{D9D2583F-FE9A-465A-BE7A-76695C504C2F}" dt="2024-06-06T15:17:00.847" v="268" actId="20577"/>
        <pc:sldMkLst>
          <pc:docMk/>
          <pc:sldMk cId="1827911480" sldId="1692"/>
        </pc:sldMkLst>
      </pc:sldChg>
      <pc:sldChg chg="delSp modSp">
        <pc:chgData name="Hoag, Adia" userId="S::ahoag_cta.org#ext#@neahq.onmicrosoft.com::d095e4f9-0fd0-4456-9bce-50102e23e03e" providerId="AD" clId="Web-{D9D2583F-FE9A-465A-BE7A-76695C504C2F}" dt="2024-06-06T14:56:01.319" v="194" actId="1076"/>
        <pc:sldMkLst>
          <pc:docMk/>
          <pc:sldMk cId="3122768597" sldId="1693"/>
        </pc:sldMkLst>
      </pc:sldChg>
      <pc:sldChg chg="addSp delSp modSp">
        <pc:chgData name="Hoag, Adia" userId="S::ahoag_cta.org#ext#@neahq.onmicrosoft.com::d095e4f9-0fd0-4456-9bce-50102e23e03e" providerId="AD" clId="Web-{D9D2583F-FE9A-465A-BE7A-76695C504C2F}" dt="2024-06-06T14:54:00.268" v="178" actId="14100"/>
        <pc:sldMkLst>
          <pc:docMk/>
          <pc:sldMk cId="3345550963" sldId="1694"/>
        </pc:sldMkLst>
      </pc:sldChg>
      <pc:sldChg chg="delSp modSp">
        <pc:chgData name="Hoag, Adia" userId="S::ahoag_cta.org#ext#@neahq.onmicrosoft.com::d095e4f9-0fd0-4456-9bce-50102e23e03e" providerId="AD" clId="Web-{D9D2583F-FE9A-465A-BE7A-76695C504C2F}" dt="2024-06-06T14:53:25.470" v="173" actId="1076"/>
        <pc:sldMkLst>
          <pc:docMk/>
          <pc:sldMk cId="2890964959" sldId="1695"/>
        </pc:sldMkLst>
      </pc:sldChg>
      <pc:sldChg chg="modSp">
        <pc:chgData name="Hoag, Adia" userId="S::ahoag_cta.org#ext#@neahq.onmicrosoft.com::d095e4f9-0fd0-4456-9bce-50102e23e03e" providerId="AD" clId="Web-{D9D2583F-FE9A-465A-BE7A-76695C504C2F}" dt="2024-06-06T16:15:33.780" v="302" actId="20577"/>
        <pc:sldMkLst>
          <pc:docMk/>
          <pc:sldMk cId="976020692" sldId="1732"/>
        </pc:sldMkLst>
      </pc:sldChg>
      <pc:sldChg chg="modSp">
        <pc:chgData name="Hoag, Adia" userId="S::ahoag_cta.org#ext#@neahq.onmicrosoft.com::d095e4f9-0fd0-4456-9bce-50102e23e03e" providerId="AD" clId="Web-{D9D2583F-FE9A-465A-BE7A-76695C504C2F}" dt="2024-06-06T14:45:17.516" v="136" actId="14100"/>
        <pc:sldMkLst>
          <pc:docMk/>
          <pc:sldMk cId="2354456118" sldId="1736"/>
        </pc:sldMkLst>
      </pc:sldChg>
      <pc:sldChg chg="modSp">
        <pc:chgData name="Hoag, Adia" userId="S::ahoag_cta.org#ext#@neahq.onmicrosoft.com::d095e4f9-0fd0-4456-9bce-50102e23e03e" providerId="AD" clId="Web-{D9D2583F-FE9A-465A-BE7A-76695C504C2F}" dt="2024-06-06T14:42:05.931" v="102" actId="14100"/>
        <pc:sldMkLst>
          <pc:docMk/>
          <pc:sldMk cId="813986008" sldId="1737"/>
        </pc:sldMkLst>
      </pc:sldChg>
      <pc:sldChg chg="modSp">
        <pc:chgData name="Hoag, Adia" userId="S::ahoag_cta.org#ext#@neahq.onmicrosoft.com::d095e4f9-0fd0-4456-9bce-50102e23e03e" providerId="AD" clId="Web-{D9D2583F-FE9A-465A-BE7A-76695C504C2F}" dt="2024-06-06T14:39:12.597" v="78" actId="14100"/>
        <pc:sldMkLst>
          <pc:docMk/>
          <pc:sldMk cId="1991819886" sldId="1738"/>
        </pc:sldMkLst>
      </pc:sldChg>
      <pc:sldChg chg="modSp">
        <pc:chgData name="Hoag, Adia" userId="S::ahoag_cta.org#ext#@neahq.onmicrosoft.com::d095e4f9-0fd0-4456-9bce-50102e23e03e" providerId="AD" clId="Web-{D9D2583F-FE9A-465A-BE7A-76695C504C2F}" dt="2024-06-06T15:18:27.272" v="277" actId="20577"/>
        <pc:sldMkLst>
          <pc:docMk/>
          <pc:sldMk cId="1380924577" sldId="1758"/>
        </pc:sldMkLst>
      </pc:sldChg>
      <pc:sldChg chg="modSp">
        <pc:chgData name="Hoag, Adia" userId="S::ahoag_cta.org#ext#@neahq.onmicrosoft.com::d095e4f9-0fd0-4456-9bce-50102e23e03e" providerId="AD" clId="Web-{D9D2583F-FE9A-465A-BE7A-76695C504C2F}" dt="2024-06-06T14:52:48.578" v="169" actId="14100"/>
        <pc:sldMkLst>
          <pc:docMk/>
          <pc:sldMk cId="2991588648" sldId="1786"/>
        </pc:sldMkLst>
      </pc:sldChg>
      <pc:sldChg chg="modSp">
        <pc:chgData name="Hoag, Adia" userId="S::ahoag_cta.org#ext#@neahq.onmicrosoft.com::d095e4f9-0fd0-4456-9bce-50102e23e03e" providerId="AD" clId="Web-{D9D2583F-FE9A-465A-BE7A-76695C504C2F}" dt="2024-06-06T14:46:12.080" v="139" actId="14100"/>
        <pc:sldMkLst>
          <pc:docMk/>
          <pc:sldMk cId="2366122650" sldId="1791"/>
        </pc:sldMkLst>
      </pc:sldChg>
      <pc:sldChg chg="modSp">
        <pc:chgData name="Hoag, Adia" userId="S::ahoag_cta.org#ext#@neahq.onmicrosoft.com::d095e4f9-0fd0-4456-9bce-50102e23e03e" providerId="AD" clId="Web-{D9D2583F-FE9A-465A-BE7A-76695C504C2F}" dt="2024-06-06T14:45:29.625" v="138" actId="14100"/>
        <pc:sldMkLst>
          <pc:docMk/>
          <pc:sldMk cId="603685233" sldId="1797"/>
        </pc:sldMkLst>
      </pc:sldChg>
    </pc:docChg>
  </pc:docChgLst>
  <pc:docChgLst>
    <pc:chgData name="Salcedo, Eunice [NEA]" userId="S::esalcedo@nea.org::abf1ec0d-6ae3-4144-b6f8-d583f6c7c6af" providerId="AD" clId="Web-{3EFE810B-713C-3A89-8053-177DDB6A8540}"/>
    <pc:docChg chg="modSld">
      <pc:chgData name="Salcedo, Eunice [NEA]" userId="S::esalcedo@nea.org::abf1ec0d-6ae3-4144-b6f8-d583f6c7c6af" providerId="AD" clId="Web-{3EFE810B-713C-3A89-8053-177DDB6A8540}" dt="2024-10-17T16:45:19.067" v="1"/>
      <pc:docMkLst>
        <pc:docMk/>
      </pc:docMkLst>
      <pc:sldChg chg="modNotes">
        <pc:chgData name="Salcedo, Eunice [NEA]" userId="S::esalcedo@nea.org::abf1ec0d-6ae3-4144-b6f8-d583f6c7c6af" providerId="AD" clId="Web-{3EFE810B-713C-3A89-8053-177DDB6A8540}" dt="2024-10-17T16:45:19.067" v="1"/>
        <pc:sldMkLst>
          <pc:docMk/>
          <pc:sldMk cId="3230145248" sldId="1801"/>
        </pc:sldMkLst>
      </pc:sldChg>
      <pc:sldChg chg="modSp">
        <pc:chgData name="Salcedo, Eunice [NEA]" userId="S::esalcedo@nea.org::abf1ec0d-6ae3-4144-b6f8-d583f6c7c6af" providerId="AD" clId="Web-{3EFE810B-713C-3A89-8053-177DDB6A8540}" dt="2024-10-17T16:38:47.558" v="0" actId="20577"/>
        <pc:sldMkLst>
          <pc:docMk/>
          <pc:sldMk cId="1734415935" sldId="1802"/>
        </pc:sldMkLst>
      </pc:sldChg>
    </pc:docChg>
  </pc:docChgLst>
  <pc:docChgLst>
    <pc:chgData name="Salcedo, Eunice [NEA]" userId="S::esalcedo@nea.org::abf1ec0d-6ae3-4144-b6f8-d583f6c7c6af" providerId="AD" clId="Web-{EDFAB697-DDBE-6F7A-D7B7-6E870D72F79D}"/>
    <pc:docChg chg="modSld">
      <pc:chgData name="Salcedo, Eunice [NEA]" userId="S::esalcedo@nea.org::abf1ec0d-6ae3-4144-b6f8-d583f6c7c6af" providerId="AD" clId="Web-{EDFAB697-DDBE-6F7A-D7B7-6E870D72F79D}" dt="2024-06-05T18:01:00.843" v="16" actId="1076"/>
      <pc:docMkLst>
        <pc:docMk/>
      </pc:docMkLst>
      <pc:sldChg chg="addSp delSp modSp">
        <pc:chgData name="Salcedo, Eunice [NEA]" userId="S::esalcedo@nea.org::abf1ec0d-6ae3-4144-b6f8-d583f6c7c6af" providerId="AD" clId="Web-{EDFAB697-DDBE-6F7A-D7B7-6E870D72F79D}" dt="2024-06-05T18:01:00.843" v="16" actId="1076"/>
        <pc:sldMkLst>
          <pc:docMk/>
          <pc:sldMk cId="3544839200" sldId="1748"/>
        </pc:sldMkLst>
      </pc:sldChg>
    </pc:docChg>
  </pc:docChgLst>
  <pc:docChgLst>
    <pc:chgData name="Fargen, Matthew [PA]" userId="S::mfargen_psea.org#ext#@neahq.onmicrosoft.com::c8c8ee83-2559-4650-ad3b-b4b80e1459a6" providerId="AD" clId="Web-{5A038754-DE05-7948-4D4E-468BD33F4891}"/>
    <pc:docChg chg="addSld modSld sldOrd">
      <pc:chgData name="Fargen, Matthew [PA]" userId="S::mfargen_psea.org#ext#@neahq.onmicrosoft.com::c8c8ee83-2559-4650-ad3b-b4b80e1459a6" providerId="AD" clId="Web-{5A038754-DE05-7948-4D4E-468BD33F4891}" dt="2024-06-05T19:34:01.739" v="410" actId="14100"/>
      <pc:docMkLst>
        <pc:docMk/>
      </pc:docMkLst>
      <pc:sldChg chg="modSp">
        <pc:chgData name="Fargen, Matthew [PA]" userId="S::mfargen_psea.org#ext#@neahq.onmicrosoft.com::c8c8ee83-2559-4650-ad3b-b4b80e1459a6" providerId="AD" clId="Web-{5A038754-DE05-7948-4D4E-468BD33F4891}" dt="2024-06-05T18:04:18.189" v="1" actId="20577"/>
        <pc:sldMkLst>
          <pc:docMk/>
          <pc:sldMk cId="801567621" sldId="1650"/>
        </pc:sldMkLst>
      </pc:sldChg>
      <pc:sldChg chg="addSp delSp modSp mod setBg">
        <pc:chgData name="Fargen, Matthew [PA]" userId="S::mfargen_psea.org#ext#@neahq.onmicrosoft.com::c8c8ee83-2559-4650-ad3b-b4b80e1459a6" providerId="AD" clId="Web-{5A038754-DE05-7948-4D4E-468BD33F4891}" dt="2024-06-05T18:47:09.363" v="129" actId="20577"/>
        <pc:sldMkLst>
          <pc:docMk/>
          <pc:sldMk cId="518700971" sldId="1651"/>
        </pc:sldMkLst>
      </pc:sldChg>
      <pc:sldChg chg="addSp delSp modSp">
        <pc:chgData name="Fargen, Matthew [PA]" userId="S::mfargen_psea.org#ext#@neahq.onmicrosoft.com::c8c8ee83-2559-4650-ad3b-b4b80e1459a6" providerId="AD" clId="Web-{5A038754-DE05-7948-4D4E-468BD33F4891}" dt="2024-06-05T18:57:05.150" v="306" actId="14100"/>
        <pc:sldMkLst>
          <pc:docMk/>
          <pc:sldMk cId="1825310685" sldId="1652"/>
        </pc:sldMkLst>
      </pc:sldChg>
      <pc:sldChg chg="modSp">
        <pc:chgData name="Fargen, Matthew [PA]" userId="S::mfargen_psea.org#ext#@neahq.onmicrosoft.com::c8c8ee83-2559-4650-ad3b-b4b80e1459a6" providerId="AD" clId="Web-{5A038754-DE05-7948-4D4E-468BD33F4891}" dt="2024-06-05T19:34:01.739" v="410" actId="14100"/>
        <pc:sldMkLst>
          <pc:docMk/>
          <pc:sldMk cId="1784789963" sldId="1665"/>
        </pc:sldMkLst>
      </pc:sldChg>
      <pc:sldChg chg="modSp">
        <pc:chgData name="Fargen, Matthew [PA]" userId="S::mfargen_psea.org#ext#@neahq.onmicrosoft.com::c8c8ee83-2559-4650-ad3b-b4b80e1459a6" providerId="AD" clId="Web-{5A038754-DE05-7948-4D4E-468BD33F4891}" dt="2024-06-05T19:01:06.300" v="307" actId="20577"/>
        <pc:sldMkLst>
          <pc:docMk/>
          <pc:sldMk cId="554441678" sldId="1750"/>
        </pc:sldMkLst>
      </pc:sldChg>
      <pc:sldChg chg="modSp new ord">
        <pc:chgData name="Fargen, Matthew [PA]" userId="S::mfargen_psea.org#ext#@neahq.onmicrosoft.com::c8c8ee83-2559-4650-ad3b-b4b80e1459a6" providerId="AD" clId="Web-{5A038754-DE05-7948-4D4E-468BD33F4891}" dt="2024-06-05T18:55:14.053" v="302" actId="20577"/>
        <pc:sldMkLst>
          <pc:docMk/>
          <pc:sldMk cId="821898380" sldId="1800"/>
        </pc:sldMkLst>
      </pc:sldChg>
    </pc:docChg>
  </pc:docChgLst>
  <pc:docChgLst>
    <pc:chgData name="Holmes, Ellen [NEA]" userId="S::eholmes@nea.org::8df78491-616d-4641-a13e-176bb27a1b7f" providerId="AD" clId="Web-{2F92EFAC-668B-548F-46F6-55D7456C2116}"/>
    <pc:docChg chg="addSld delSld modSld sldOrd">
      <pc:chgData name="Holmes, Ellen [NEA]" userId="S::eholmes@nea.org::8df78491-616d-4641-a13e-176bb27a1b7f" providerId="AD" clId="Web-{2F92EFAC-668B-548F-46F6-55D7456C2116}" dt="2024-11-20T16:09:17.683" v="228" actId="20577"/>
      <pc:docMkLst>
        <pc:docMk/>
      </pc:docMkLst>
      <pc:sldChg chg="add">
        <pc:chgData name="Holmes, Ellen [NEA]" userId="S::eholmes@nea.org::8df78491-616d-4641-a13e-176bb27a1b7f" providerId="AD" clId="Web-{2F92EFAC-668B-548F-46F6-55D7456C2116}" dt="2024-11-20T15:27:36.571" v="17"/>
        <pc:sldMkLst>
          <pc:docMk/>
          <pc:sldMk cId="3326116383" sldId="283"/>
        </pc:sldMkLst>
      </pc:sldChg>
      <pc:sldChg chg="modSp add">
        <pc:chgData name="Holmes, Ellen [NEA]" userId="S::eholmes@nea.org::8df78491-616d-4641-a13e-176bb27a1b7f" providerId="AD" clId="Web-{2F92EFAC-668B-548F-46F6-55D7456C2116}" dt="2024-11-20T16:02:09.445" v="168" actId="14100"/>
        <pc:sldMkLst>
          <pc:docMk/>
          <pc:sldMk cId="2831279329" sldId="547"/>
        </pc:sldMkLst>
        <pc:spChg chg="mod">
          <ac:chgData name="Holmes, Ellen [NEA]" userId="S::eholmes@nea.org::8df78491-616d-4641-a13e-176bb27a1b7f" providerId="AD" clId="Web-{2F92EFAC-668B-548F-46F6-55D7456C2116}" dt="2024-11-20T16:02:09.445" v="168" actId="14100"/>
          <ac:spMkLst>
            <pc:docMk/>
            <pc:sldMk cId="2831279329" sldId="547"/>
            <ac:spMk id="3" creationId="{00000000-0000-0000-0000-000000000000}"/>
          </ac:spMkLst>
        </pc:spChg>
        <pc:picChg chg="mod">
          <ac:chgData name="Holmes, Ellen [NEA]" userId="S::eholmes@nea.org::8df78491-616d-4641-a13e-176bb27a1b7f" providerId="AD" clId="Web-{2F92EFAC-668B-548F-46F6-55D7456C2116}" dt="2024-11-20T16:02:04.257" v="167" actId="1076"/>
          <ac:picMkLst>
            <pc:docMk/>
            <pc:sldMk cId="2831279329" sldId="547"/>
            <ac:picMk id="5" creationId="{00000000-0000-0000-0000-000000000000}"/>
          </ac:picMkLst>
        </pc:picChg>
      </pc:sldChg>
      <pc:sldChg chg="modSp add del">
        <pc:chgData name="Holmes, Ellen [NEA]" userId="S::eholmes@nea.org::8df78491-616d-4641-a13e-176bb27a1b7f" providerId="AD" clId="Web-{2F92EFAC-668B-548F-46F6-55D7456C2116}" dt="2024-11-20T16:04:21.221" v="215" actId="20577"/>
        <pc:sldMkLst>
          <pc:docMk/>
          <pc:sldMk cId="3435622574" sldId="548"/>
        </pc:sldMkLst>
        <pc:spChg chg="mod">
          <ac:chgData name="Holmes, Ellen [NEA]" userId="S::eholmes@nea.org::8df78491-616d-4641-a13e-176bb27a1b7f" providerId="AD" clId="Web-{2F92EFAC-668B-548F-46F6-55D7456C2116}" dt="2024-11-20T16:02:20.071" v="169" actId="1076"/>
          <ac:spMkLst>
            <pc:docMk/>
            <pc:sldMk cId="3435622574" sldId="548"/>
            <ac:spMk id="11" creationId="{217F15CF-2C25-2AD5-5B65-D83655877684}"/>
          </ac:spMkLst>
        </pc:spChg>
        <pc:spChg chg="mod">
          <ac:chgData name="Holmes, Ellen [NEA]" userId="S::eholmes@nea.org::8df78491-616d-4641-a13e-176bb27a1b7f" providerId="AD" clId="Web-{2F92EFAC-668B-548F-46F6-55D7456C2116}" dt="2024-11-20T16:04:21.221" v="215" actId="20577"/>
          <ac:spMkLst>
            <pc:docMk/>
            <pc:sldMk cId="3435622574" sldId="548"/>
            <ac:spMk id="13" creationId="{2588BD49-358F-5827-CB2F-40E6D660C402}"/>
          </ac:spMkLst>
        </pc:spChg>
        <pc:picChg chg="mod">
          <ac:chgData name="Holmes, Ellen [NEA]" userId="S::eholmes@nea.org::8df78491-616d-4641-a13e-176bb27a1b7f" providerId="AD" clId="Web-{2F92EFAC-668B-548F-46F6-55D7456C2116}" dt="2024-11-20T16:03:11.622" v="210" actId="1076"/>
          <ac:picMkLst>
            <pc:docMk/>
            <pc:sldMk cId="3435622574" sldId="548"/>
            <ac:picMk id="3" creationId="{00000000-0000-0000-0000-000000000000}"/>
          </ac:picMkLst>
        </pc:picChg>
      </pc:sldChg>
      <pc:sldChg chg="modSp">
        <pc:chgData name="Holmes, Ellen [NEA]" userId="S::eholmes@nea.org::8df78491-616d-4641-a13e-176bb27a1b7f" providerId="AD" clId="Web-{2F92EFAC-668B-548F-46F6-55D7456C2116}" dt="2024-11-20T15:47:01.185" v="29" actId="20577"/>
        <pc:sldMkLst>
          <pc:docMk/>
          <pc:sldMk cId="2045483803" sldId="1672"/>
        </pc:sldMkLst>
        <pc:spChg chg="mod">
          <ac:chgData name="Holmes, Ellen [NEA]" userId="S::eholmes@nea.org::8df78491-616d-4641-a13e-176bb27a1b7f" providerId="AD" clId="Web-{2F92EFAC-668B-548F-46F6-55D7456C2116}" dt="2024-11-20T15:47:01.185" v="29" actId="20577"/>
          <ac:spMkLst>
            <pc:docMk/>
            <pc:sldMk cId="2045483803" sldId="1672"/>
            <ac:spMk id="6" creationId="{00000000-0000-0000-0000-000000000000}"/>
          </ac:spMkLst>
        </pc:spChg>
      </pc:sldChg>
      <pc:sldChg chg="modSp">
        <pc:chgData name="Holmes, Ellen [NEA]" userId="S::eholmes@nea.org::8df78491-616d-4641-a13e-176bb27a1b7f" providerId="AD" clId="Web-{2F92EFAC-668B-548F-46F6-55D7456C2116}" dt="2024-11-20T16:09:17.683" v="228" actId="20577"/>
        <pc:sldMkLst>
          <pc:docMk/>
          <pc:sldMk cId="2659851274" sldId="1808"/>
        </pc:sldMkLst>
        <pc:spChg chg="mod">
          <ac:chgData name="Holmes, Ellen [NEA]" userId="S::eholmes@nea.org::8df78491-616d-4641-a13e-176bb27a1b7f" providerId="AD" clId="Web-{2F92EFAC-668B-548F-46F6-55D7456C2116}" dt="2024-11-20T16:09:17.683" v="228" actId="20577"/>
          <ac:spMkLst>
            <pc:docMk/>
            <pc:sldMk cId="2659851274" sldId="1808"/>
            <ac:spMk id="461" creationId="{00000000-0000-0000-0000-000000000000}"/>
          </ac:spMkLst>
        </pc:spChg>
      </pc:sldChg>
      <pc:sldChg chg="modSp add del ord">
        <pc:chgData name="Holmes, Ellen [NEA]" userId="S::eholmes@nea.org::8df78491-616d-4641-a13e-176bb27a1b7f" providerId="AD" clId="Web-{2F92EFAC-668B-548F-46F6-55D7456C2116}" dt="2024-11-20T15:57:10.030" v="119" actId="20577"/>
        <pc:sldMkLst>
          <pc:docMk/>
          <pc:sldMk cId="3191944058" sldId="1812"/>
        </pc:sldMkLst>
        <pc:graphicFrameChg chg="modGraphic">
          <ac:chgData name="Holmes, Ellen [NEA]" userId="S::eholmes@nea.org::8df78491-616d-4641-a13e-176bb27a1b7f" providerId="AD" clId="Web-{2F92EFAC-668B-548F-46F6-55D7456C2116}" dt="2024-11-20T15:57:10.030" v="119" actId="20577"/>
          <ac:graphicFrameMkLst>
            <pc:docMk/>
            <pc:sldMk cId="3191944058" sldId="1812"/>
            <ac:graphicFrameMk id="27" creationId="{0CEE2F9E-B73E-CA53-2B14-413C5341BF85}"/>
          </ac:graphicFrameMkLst>
        </pc:graphicFrameChg>
      </pc:sldChg>
      <pc:sldChg chg="addSp delSp modSp new">
        <pc:chgData name="Holmes, Ellen [NEA]" userId="S::eholmes@nea.org::8df78491-616d-4641-a13e-176bb27a1b7f" providerId="AD" clId="Web-{2F92EFAC-668B-548F-46F6-55D7456C2116}" dt="2024-11-20T14:44:49.008" v="16" actId="1076"/>
        <pc:sldMkLst>
          <pc:docMk/>
          <pc:sldMk cId="1737062528" sldId="1814"/>
        </pc:sldMkLst>
        <pc:spChg chg="del">
          <ac:chgData name="Holmes, Ellen [NEA]" userId="S::eholmes@nea.org::8df78491-616d-4641-a13e-176bb27a1b7f" providerId="AD" clId="Web-{2F92EFAC-668B-548F-46F6-55D7456C2116}" dt="2024-11-20T14:44:36.383" v="12"/>
          <ac:spMkLst>
            <pc:docMk/>
            <pc:sldMk cId="1737062528" sldId="1814"/>
            <ac:spMk id="2" creationId="{67D1F274-1F59-83A7-B7AE-1A4267ED242A}"/>
          </ac:spMkLst>
        </pc:spChg>
        <pc:spChg chg="del">
          <ac:chgData name="Holmes, Ellen [NEA]" userId="S::eholmes@nea.org::8df78491-616d-4641-a13e-176bb27a1b7f" providerId="AD" clId="Web-{2F92EFAC-668B-548F-46F6-55D7456C2116}" dt="2024-11-20T14:37:52.775" v="1"/>
          <ac:spMkLst>
            <pc:docMk/>
            <pc:sldMk cId="1737062528" sldId="1814"/>
            <ac:spMk id="3" creationId="{FF1ABC05-D3FB-ED48-7EF1-70CFF7F8DE3A}"/>
          </ac:spMkLst>
        </pc:spChg>
        <pc:spChg chg="add del mod">
          <ac:chgData name="Holmes, Ellen [NEA]" userId="S::eholmes@nea.org::8df78491-616d-4641-a13e-176bb27a1b7f" providerId="AD" clId="Web-{2F92EFAC-668B-548F-46F6-55D7456C2116}" dt="2024-11-20T14:44:03.522" v="7"/>
          <ac:spMkLst>
            <pc:docMk/>
            <pc:sldMk cId="1737062528" sldId="1814"/>
            <ac:spMk id="6" creationId="{974CBF40-594D-4008-8F8C-7D43FB3B9E8D}"/>
          </ac:spMkLst>
        </pc:spChg>
        <pc:picChg chg="add del mod ord modCrop">
          <ac:chgData name="Holmes, Ellen [NEA]" userId="S::eholmes@nea.org::8df78491-616d-4641-a13e-176bb27a1b7f" providerId="AD" clId="Web-{2F92EFAC-668B-548F-46F6-55D7456C2116}" dt="2024-11-20T14:44:01.116" v="6"/>
          <ac:picMkLst>
            <pc:docMk/>
            <pc:sldMk cId="1737062528" sldId="1814"/>
            <ac:picMk id="4" creationId="{A3822C49-74AF-F781-2F7D-75F8597F635B}"/>
          </ac:picMkLst>
        </pc:picChg>
        <pc:picChg chg="add mod ord modCrop">
          <ac:chgData name="Holmes, Ellen [NEA]" userId="S::eholmes@nea.org::8df78491-616d-4641-a13e-176bb27a1b7f" providerId="AD" clId="Web-{2F92EFAC-668B-548F-46F6-55D7456C2116}" dt="2024-11-20T14:44:49.008" v="16" actId="1076"/>
          <ac:picMkLst>
            <pc:docMk/>
            <pc:sldMk cId="1737062528" sldId="1814"/>
            <ac:picMk id="7" creationId="{1AAFC8DC-8C61-B117-F785-41601D885E6D}"/>
          </ac:picMkLst>
        </pc:picChg>
      </pc:sldChg>
    </pc:docChg>
  </pc:docChgLst>
  <pc:docChgLst>
    <pc:chgData name="Holmes, Ellen [NEA]" userId="S::eholmes@nea.org::8df78491-616d-4641-a13e-176bb27a1b7f" providerId="AD" clId="Web-{E9751B7D-B2C7-8E70-0BF9-C242B2D39163}"/>
    <pc:docChg chg="addSld delSld modSld sldOrd">
      <pc:chgData name="Holmes, Ellen [NEA]" userId="S::eholmes@nea.org::8df78491-616d-4641-a13e-176bb27a1b7f" providerId="AD" clId="Web-{E9751B7D-B2C7-8E70-0BF9-C242B2D39163}" dt="2024-11-20T03:18:11.542" v="2248" actId="20577"/>
      <pc:docMkLst>
        <pc:docMk/>
      </pc:docMkLst>
      <pc:sldChg chg="add del">
        <pc:chgData name="Holmes, Ellen [NEA]" userId="S::eholmes@nea.org::8df78491-616d-4641-a13e-176bb27a1b7f" providerId="AD" clId="Web-{E9751B7D-B2C7-8E70-0BF9-C242B2D39163}" dt="2024-11-20T00:49:26.543" v="336"/>
        <pc:sldMkLst>
          <pc:docMk/>
          <pc:sldMk cId="939027821" sldId="1259"/>
        </pc:sldMkLst>
      </pc:sldChg>
      <pc:sldChg chg="addSp delSp modSp add del mod setBg modClrScheme chgLayout">
        <pc:chgData name="Holmes, Ellen [NEA]" userId="S::eholmes@nea.org::8df78491-616d-4641-a13e-176bb27a1b7f" providerId="AD" clId="Web-{E9751B7D-B2C7-8E70-0BF9-C242B2D39163}" dt="2024-11-20T02:59:17.026" v="1809"/>
        <pc:sldMkLst>
          <pc:docMk/>
          <pc:sldMk cId="1168927115" sldId="1262"/>
        </pc:sldMkLst>
        <pc:spChg chg="mod ord">
          <ac:chgData name="Holmes, Ellen [NEA]" userId="S::eholmes@nea.org::8df78491-616d-4641-a13e-176bb27a1b7f" providerId="AD" clId="Web-{E9751B7D-B2C7-8E70-0BF9-C242B2D39163}" dt="2024-11-20T02:35:28.145" v="1519" actId="20577"/>
          <ac:spMkLst>
            <pc:docMk/>
            <pc:sldMk cId="1168927115" sldId="1262"/>
            <ac:spMk id="218" creationId="{00000000-0000-0000-0000-000000000000}"/>
          </ac:spMkLst>
        </pc:spChg>
        <pc:spChg chg="del mod ord">
          <ac:chgData name="Holmes, Ellen [NEA]" userId="S::eholmes@nea.org::8df78491-616d-4641-a13e-176bb27a1b7f" providerId="AD" clId="Web-{E9751B7D-B2C7-8E70-0BF9-C242B2D39163}" dt="2024-11-20T02:32:09.875" v="1424"/>
          <ac:spMkLst>
            <pc:docMk/>
            <pc:sldMk cId="1168927115" sldId="1262"/>
            <ac:spMk id="219" creationId="{00000000-0000-0000-0000-000000000000}"/>
          </ac:spMkLst>
        </pc:spChg>
        <pc:spChg chg="add del">
          <ac:chgData name="Holmes, Ellen [NEA]" userId="S::eholmes@nea.org::8df78491-616d-4641-a13e-176bb27a1b7f" providerId="AD" clId="Web-{E9751B7D-B2C7-8E70-0BF9-C242B2D39163}" dt="2024-11-20T02:32:56.782" v="1447"/>
          <ac:spMkLst>
            <pc:docMk/>
            <pc:sldMk cId="1168927115" sldId="1262"/>
            <ac:spMk id="225" creationId="{CA7C4115-E603-447D-A1A5-7AF1E972C0CA}"/>
          </ac:spMkLst>
        </pc:spChg>
        <pc:spChg chg="add del">
          <ac:chgData name="Holmes, Ellen [NEA]" userId="S::eholmes@nea.org::8df78491-616d-4641-a13e-176bb27a1b7f" providerId="AD" clId="Web-{E9751B7D-B2C7-8E70-0BF9-C242B2D39163}" dt="2024-11-20T02:32:56.782" v="1447"/>
          <ac:spMkLst>
            <pc:docMk/>
            <pc:sldMk cId="1168927115" sldId="1262"/>
            <ac:spMk id="227" creationId="{21C38396-85C5-4DE1-BA50-52540B40AF65}"/>
          </ac:spMkLst>
        </pc:spChg>
        <pc:spChg chg="add del">
          <ac:chgData name="Holmes, Ellen [NEA]" userId="S::eholmes@nea.org::8df78491-616d-4641-a13e-176bb27a1b7f" providerId="AD" clId="Web-{E9751B7D-B2C7-8E70-0BF9-C242B2D39163}" dt="2024-11-20T02:32:56.688" v="1446"/>
          <ac:spMkLst>
            <pc:docMk/>
            <pc:sldMk cId="1168927115" sldId="1262"/>
            <ac:spMk id="234" creationId="{CA7C4115-E603-447D-A1A5-7AF1E972C0CA}"/>
          </ac:spMkLst>
        </pc:spChg>
        <pc:spChg chg="add del">
          <ac:chgData name="Holmes, Ellen [NEA]" userId="S::eholmes@nea.org::8df78491-616d-4641-a13e-176bb27a1b7f" providerId="AD" clId="Web-{E9751B7D-B2C7-8E70-0BF9-C242B2D39163}" dt="2024-11-20T02:32:56.688" v="1446"/>
          <ac:spMkLst>
            <pc:docMk/>
            <pc:sldMk cId="1168927115" sldId="1262"/>
            <ac:spMk id="236" creationId="{21C38396-85C5-4DE1-BA50-52540B40AF65}"/>
          </ac:spMkLst>
        </pc:spChg>
        <pc:spChg chg="add del">
          <ac:chgData name="Holmes, Ellen [NEA]" userId="S::eholmes@nea.org::8df78491-616d-4641-a13e-176bb27a1b7f" providerId="AD" clId="Web-{E9751B7D-B2C7-8E70-0BF9-C242B2D39163}" dt="2024-11-20T02:32:56.688" v="1446"/>
          <ac:spMkLst>
            <pc:docMk/>
            <pc:sldMk cId="1168927115" sldId="1262"/>
            <ac:spMk id="240" creationId="{83529AFD-5A84-4419-9390-0E9584F35DC8}"/>
          </ac:spMkLst>
        </pc:spChg>
        <pc:spChg chg="add del">
          <ac:chgData name="Holmes, Ellen [NEA]" userId="S::eholmes@nea.org::8df78491-616d-4641-a13e-176bb27a1b7f" providerId="AD" clId="Web-{E9751B7D-B2C7-8E70-0BF9-C242B2D39163}" dt="2024-11-20T02:32:56.688" v="1446"/>
          <ac:spMkLst>
            <pc:docMk/>
            <pc:sldMk cId="1168927115" sldId="1262"/>
            <ac:spMk id="242" creationId="{D1FFD9C4-5E6D-4E44-8CCD-24EF7B6FF149}"/>
          </ac:spMkLst>
        </pc:spChg>
        <pc:spChg chg="add del">
          <ac:chgData name="Holmes, Ellen [NEA]" userId="S::eholmes@nea.org::8df78491-616d-4641-a13e-176bb27a1b7f" providerId="AD" clId="Web-{E9751B7D-B2C7-8E70-0BF9-C242B2D39163}" dt="2024-11-20T02:32:56.688" v="1446"/>
          <ac:spMkLst>
            <pc:docMk/>
            <pc:sldMk cId="1168927115" sldId="1262"/>
            <ac:spMk id="244" creationId="{6B3B2DB5-1B01-4A7A-B79B-E180757E6145}"/>
          </ac:spMkLst>
        </pc:spChg>
        <pc:spChg chg="add">
          <ac:chgData name="Holmes, Ellen [NEA]" userId="S::eholmes@nea.org::8df78491-616d-4641-a13e-176bb27a1b7f" providerId="AD" clId="Web-{E9751B7D-B2C7-8E70-0BF9-C242B2D39163}" dt="2024-11-20T02:32:56.782" v="1447"/>
          <ac:spMkLst>
            <pc:docMk/>
            <pc:sldMk cId="1168927115" sldId="1262"/>
            <ac:spMk id="246" creationId="{CA7C4115-E603-447D-A1A5-7AF1E972C0CA}"/>
          </ac:spMkLst>
        </pc:spChg>
        <pc:spChg chg="add">
          <ac:chgData name="Holmes, Ellen [NEA]" userId="S::eholmes@nea.org::8df78491-616d-4641-a13e-176bb27a1b7f" providerId="AD" clId="Web-{E9751B7D-B2C7-8E70-0BF9-C242B2D39163}" dt="2024-11-20T02:32:56.782" v="1447"/>
          <ac:spMkLst>
            <pc:docMk/>
            <pc:sldMk cId="1168927115" sldId="1262"/>
            <ac:spMk id="247" creationId="{21C38396-85C5-4DE1-BA50-52540B40AF65}"/>
          </ac:spMkLst>
        </pc:spChg>
        <pc:spChg chg="add">
          <ac:chgData name="Holmes, Ellen [NEA]" userId="S::eholmes@nea.org::8df78491-616d-4641-a13e-176bb27a1b7f" providerId="AD" clId="Web-{E9751B7D-B2C7-8E70-0BF9-C242B2D39163}" dt="2024-11-20T02:32:56.782" v="1447"/>
          <ac:spMkLst>
            <pc:docMk/>
            <pc:sldMk cId="1168927115" sldId="1262"/>
            <ac:spMk id="249" creationId="{83529AFD-5A84-4419-9390-0E9584F35DC8}"/>
          </ac:spMkLst>
        </pc:spChg>
        <pc:spChg chg="add">
          <ac:chgData name="Holmes, Ellen [NEA]" userId="S::eholmes@nea.org::8df78491-616d-4641-a13e-176bb27a1b7f" providerId="AD" clId="Web-{E9751B7D-B2C7-8E70-0BF9-C242B2D39163}" dt="2024-11-20T02:32:56.782" v="1447"/>
          <ac:spMkLst>
            <pc:docMk/>
            <pc:sldMk cId="1168927115" sldId="1262"/>
            <ac:spMk id="250" creationId="{D1FFD9C4-5E6D-4E44-8CCD-24EF7B6FF149}"/>
          </ac:spMkLst>
        </pc:spChg>
        <pc:spChg chg="add">
          <ac:chgData name="Holmes, Ellen [NEA]" userId="S::eholmes@nea.org::8df78491-616d-4641-a13e-176bb27a1b7f" providerId="AD" clId="Web-{E9751B7D-B2C7-8E70-0BF9-C242B2D39163}" dt="2024-11-20T02:32:56.782" v="1447"/>
          <ac:spMkLst>
            <pc:docMk/>
            <pc:sldMk cId="1168927115" sldId="1262"/>
            <ac:spMk id="251" creationId="{6B3B2DB5-1B01-4A7A-B79B-E180757E6145}"/>
          </ac:spMkLst>
        </pc:spChg>
        <pc:graphicFrameChg chg="add mod modGraphic">
          <ac:chgData name="Holmes, Ellen [NEA]" userId="S::eholmes@nea.org::8df78491-616d-4641-a13e-176bb27a1b7f" providerId="AD" clId="Web-{E9751B7D-B2C7-8E70-0BF9-C242B2D39163}" dt="2024-11-20T02:36:41.803" v="1531" actId="20577"/>
          <ac:graphicFrameMkLst>
            <pc:docMk/>
            <pc:sldMk cId="1168927115" sldId="1262"/>
            <ac:graphicFrameMk id="221" creationId="{32C36324-B9D7-801D-E3B5-521E5270B486}"/>
          </ac:graphicFrameMkLst>
        </pc:graphicFrameChg>
        <pc:cxnChg chg="add del">
          <ac:chgData name="Holmes, Ellen [NEA]" userId="S::eholmes@nea.org::8df78491-616d-4641-a13e-176bb27a1b7f" providerId="AD" clId="Web-{E9751B7D-B2C7-8E70-0BF9-C242B2D39163}" dt="2024-11-20T02:32:56.782" v="1447"/>
          <ac:cxnSpMkLst>
            <pc:docMk/>
            <pc:sldMk cId="1168927115" sldId="1262"/>
            <ac:cxnSpMk id="229" creationId="{A67651E0-918D-4FEE-AA56-F9008358E979}"/>
          </ac:cxnSpMkLst>
        </pc:cxnChg>
        <pc:cxnChg chg="add del">
          <ac:chgData name="Holmes, Ellen [NEA]" userId="S::eholmes@nea.org::8df78491-616d-4641-a13e-176bb27a1b7f" providerId="AD" clId="Web-{E9751B7D-B2C7-8E70-0BF9-C242B2D39163}" dt="2024-11-20T02:32:56.688" v="1446"/>
          <ac:cxnSpMkLst>
            <pc:docMk/>
            <pc:sldMk cId="1168927115" sldId="1262"/>
            <ac:cxnSpMk id="238" creationId="{A67651E0-918D-4FEE-AA56-F9008358E979}"/>
          </ac:cxnSpMkLst>
        </pc:cxnChg>
        <pc:cxnChg chg="add">
          <ac:chgData name="Holmes, Ellen [NEA]" userId="S::eholmes@nea.org::8df78491-616d-4641-a13e-176bb27a1b7f" providerId="AD" clId="Web-{E9751B7D-B2C7-8E70-0BF9-C242B2D39163}" dt="2024-11-20T02:32:56.782" v="1447"/>
          <ac:cxnSpMkLst>
            <pc:docMk/>
            <pc:sldMk cId="1168927115" sldId="1262"/>
            <ac:cxnSpMk id="248" creationId="{A67651E0-918D-4FEE-AA56-F9008358E979}"/>
          </ac:cxnSpMkLst>
        </pc:cxnChg>
      </pc:sldChg>
      <pc:sldChg chg="modSp add mod modClrScheme chgLayout">
        <pc:chgData name="Holmes, Ellen [NEA]" userId="S::eholmes@nea.org::8df78491-616d-4641-a13e-176bb27a1b7f" providerId="AD" clId="Web-{E9751B7D-B2C7-8E70-0BF9-C242B2D39163}" dt="2024-11-20T03:09:15.886" v="2049" actId="1076"/>
        <pc:sldMkLst>
          <pc:docMk/>
          <pc:sldMk cId="3183373787" sldId="1267"/>
        </pc:sldMkLst>
        <pc:spChg chg="mod ord">
          <ac:chgData name="Holmes, Ellen [NEA]" userId="S::eholmes@nea.org::8df78491-616d-4641-a13e-176bb27a1b7f" providerId="AD" clId="Web-{E9751B7D-B2C7-8E70-0BF9-C242B2D39163}" dt="2024-11-20T03:09:04.276" v="2048" actId="1076"/>
          <ac:spMkLst>
            <pc:docMk/>
            <pc:sldMk cId="3183373787" sldId="1267"/>
            <ac:spMk id="183" creationId="{00000000-0000-0000-0000-000000000000}"/>
          </ac:spMkLst>
        </pc:spChg>
        <pc:spChg chg="mod ord">
          <ac:chgData name="Holmes, Ellen [NEA]" userId="S::eholmes@nea.org::8df78491-616d-4641-a13e-176bb27a1b7f" providerId="AD" clId="Web-{E9751B7D-B2C7-8E70-0BF9-C242B2D39163}" dt="2024-11-20T03:08:45.495" v="2047" actId="20577"/>
          <ac:spMkLst>
            <pc:docMk/>
            <pc:sldMk cId="3183373787" sldId="1267"/>
            <ac:spMk id="184" creationId="{00000000-0000-0000-0000-000000000000}"/>
          </ac:spMkLst>
        </pc:spChg>
        <pc:picChg chg="mod">
          <ac:chgData name="Holmes, Ellen [NEA]" userId="S::eholmes@nea.org::8df78491-616d-4641-a13e-176bb27a1b7f" providerId="AD" clId="Web-{E9751B7D-B2C7-8E70-0BF9-C242B2D39163}" dt="2024-11-20T03:09:15.886" v="2049" actId="1076"/>
          <ac:picMkLst>
            <pc:docMk/>
            <pc:sldMk cId="3183373787" sldId="1267"/>
            <ac:picMk id="2" creationId="{8BEF7CB8-0B59-25FE-1E54-80260106567F}"/>
          </ac:picMkLst>
        </pc:picChg>
      </pc:sldChg>
      <pc:sldChg chg="modSp add del">
        <pc:chgData name="Holmes, Ellen [NEA]" userId="S::eholmes@nea.org::8df78491-616d-4641-a13e-176bb27a1b7f" providerId="AD" clId="Web-{E9751B7D-B2C7-8E70-0BF9-C242B2D39163}" dt="2024-11-20T02:59:17.042" v="1810"/>
        <pc:sldMkLst>
          <pc:docMk/>
          <pc:sldMk cId="705785856" sldId="1336"/>
        </pc:sldMkLst>
        <pc:spChg chg="mod">
          <ac:chgData name="Holmes, Ellen [NEA]" userId="S::eholmes@nea.org::8df78491-616d-4641-a13e-176bb27a1b7f" providerId="AD" clId="Web-{E9751B7D-B2C7-8E70-0BF9-C242B2D39163}" dt="2024-11-20T02:08:13.395" v="995" actId="20577"/>
          <ac:spMkLst>
            <pc:docMk/>
            <pc:sldMk cId="705785856" sldId="1336"/>
            <ac:spMk id="3" creationId="{630099AC-3DFB-4314-925F-2C89B5468557}"/>
          </ac:spMkLst>
        </pc:spChg>
      </pc:sldChg>
      <pc:sldChg chg="add ord">
        <pc:chgData name="Holmes, Ellen [NEA]" userId="S::eholmes@nea.org::8df78491-616d-4641-a13e-176bb27a1b7f" providerId="AD" clId="Web-{E9751B7D-B2C7-8E70-0BF9-C242B2D39163}" dt="2024-11-20T02:53:38.689" v="1769"/>
        <pc:sldMkLst>
          <pc:docMk/>
          <pc:sldMk cId="1514295051" sldId="1346"/>
        </pc:sldMkLst>
      </pc:sldChg>
      <pc:sldChg chg="modSp add">
        <pc:chgData name="Holmes, Ellen [NEA]" userId="S::eholmes@nea.org::8df78491-616d-4641-a13e-176bb27a1b7f" providerId="AD" clId="Web-{E9751B7D-B2C7-8E70-0BF9-C242B2D39163}" dt="2024-11-20T01:58:38.098" v="825" actId="20577"/>
        <pc:sldMkLst>
          <pc:docMk/>
          <pc:sldMk cId="4292495574" sldId="1376"/>
        </pc:sldMkLst>
        <pc:spChg chg="mod">
          <ac:chgData name="Holmes, Ellen [NEA]" userId="S::eholmes@nea.org::8df78491-616d-4641-a13e-176bb27a1b7f" providerId="AD" clId="Web-{E9751B7D-B2C7-8E70-0BF9-C242B2D39163}" dt="2024-11-20T01:58:38.098" v="825" actId="20577"/>
          <ac:spMkLst>
            <pc:docMk/>
            <pc:sldMk cId="4292495574" sldId="1376"/>
            <ac:spMk id="2" creationId="{FEF0EE81-F708-FEC9-8F43-B10A15987867}"/>
          </ac:spMkLst>
        </pc:spChg>
      </pc:sldChg>
      <pc:sldChg chg="delSp modSp del">
        <pc:chgData name="Holmes, Ellen [NEA]" userId="S::eholmes@nea.org::8df78491-616d-4641-a13e-176bb27a1b7f" providerId="AD" clId="Web-{E9751B7D-B2C7-8E70-0BF9-C242B2D39163}" dt="2024-11-20T00:08:06.520" v="114"/>
        <pc:sldMkLst>
          <pc:docMk/>
          <pc:sldMk cId="3174442201" sldId="1647"/>
        </pc:sldMkLst>
        <pc:picChg chg="del mod">
          <ac:chgData name="Holmes, Ellen [NEA]" userId="S::eholmes@nea.org::8df78491-616d-4641-a13e-176bb27a1b7f" providerId="AD" clId="Web-{E9751B7D-B2C7-8E70-0BF9-C242B2D39163}" dt="2024-11-20T00:08:00.567" v="112"/>
          <ac:picMkLst>
            <pc:docMk/>
            <pc:sldMk cId="3174442201" sldId="1647"/>
            <ac:picMk id="6" creationId="{546ABB0C-F4B2-0478-0C11-86CE97395696}"/>
          </ac:picMkLst>
        </pc:picChg>
      </pc:sldChg>
      <pc:sldChg chg="addSp modSp mod setBg">
        <pc:chgData name="Holmes, Ellen [NEA]" userId="S::eholmes@nea.org::8df78491-616d-4641-a13e-176bb27a1b7f" providerId="AD" clId="Web-{E9751B7D-B2C7-8E70-0BF9-C242B2D39163}" dt="2024-11-20T02:22:32.031" v="1283"/>
        <pc:sldMkLst>
          <pc:docMk/>
          <pc:sldMk cId="1253460803" sldId="1664"/>
        </pc:sldMkLst>
        <pc:spChg chg="mod">
          <ac:chgData name="Holmes, Ellen [NEA]" userId="S::eholmes@nea.org::8df78491-616d-4641-a13e-176bb27a1b7f" providerId="AD" clId="Web-{E9751B7D-B2C7-8E70-0BF9-C242B2D39163}" dt="2024-11-20T02:22:32.031" v="1283"/>
          <ac:spMkLst>
            <pc:docMk/>
            <pc:sldMk cId="1253460803" sldId="1664"/>
            <ac:spMk id="2" creationId="{00000000-0000-0000-0000-000000000000}"/>
          </ac:spMkLst>
        </pc:spChg>
        <pc:spChg chg="add">
          <ac:chgData name="Holmes, Ellen [NEA]" userId="S::eholmes@nea.org::8df78491-616d-4641-a13e-176bb27a1b7f" providerId="AD" clId="Web-{E9751B7D-B2C7-8E70-0BF9-C242B2D39163}" dt="2024-11-20T02:22:32.031" v="1283"/>
          <ac:spMkLst>
            <pc:docMk/>
            <pc:sldMk cId="1253460803" sldId="1664"/>
            <ac:spMk id="9" creationId="{A9D068DB-E7E7-4102-9402-EAA049E13118}"/>
          </ac:spMkLst>
        </pc:spChg>
        <pc:spChg chg="add">
          <ac:chgData name="Holmes, Ellen [NEA]" userId="S::eholmes@nea.org::8df78491-616d-4641-a13e-176bb27a1b7f" providerId="AD" clId="Web-{E9751B7D-B2C7-8E70-0BF9-C242B2D39163}" dt="2024-11-20T02:22:32.031" v="1283"/>
          <ac:spMkLst>
            <pc:docMk/>
            <pc:sldMk cId="1253460803" sldId="1664"/>
            <ac:spMk id="11" creationId="{96C8906C-CCD9-4F71-B3DD-BC1331E1A9E8}"/>
          </ac:spMkLst>
        </pc:spChg>
        <pc:spChg chg="add">
          <ac:chgData name="Holmes, Ellen [NEA]" userId="S::eholmes@nea.org::8df78491-616d-4641-a13e-176bb27a1b7f" providerId="AD" clId="Web-{E9751B7D-B2C7-8E70-0BF9-C242B2D39163}" dt="2024-11-20T02:22:32.031" v="1283"/>
          <ac:spMkLst>
            <pc:docMk/>
            <pc:sldMk cId="1253460803" sldId="1664"/>
            <ac:spMk id="15" creationId="{15746F23-6A4C-4A1F-A0CE-A0C8537D5247}"/>
          </ac:spMkLst>
        </pc:spChg>
        <pc:spChg chg="add">
          <ac:chgData name="Holmes, Ellen [NEA]" userId="S::eholmes@nea.org::8df78491-616d-4641-a13e-176bb27a1b7f" providerId="AD" clId="Web-{E9751B7D-B2C7-8E70-0BF9-C242B2D39163}" dt="2024-11-20T02:22:32.031" v="1283"/>
          <ac:spMkLst>
            <pc:docMk/>
            <pc:sldMk cId="1253460803" sldId="1664"/>
            <ac:spMk id="19" creationId="{87CC7517-DC26-4B88-BF95-5D09F3E93EDE}"/>
          </ac:spMkLst>
        </pc:spChg>
        <pc:spChg chg="add">
          <ac:chgData name="Holmes, Ellen [NEA]" userId="S::eholmes@nea.org::8df78491-616d-4641-a13e-176bb27a1b7f" providerId="AD" clId="Web-{E9751B7D-B2C7-8E70-0BF9-C242B2D39163}" dt="2024-11-20T02:22:32.031" v="1283"/>
          <ac:spMkLst>
            <pc:docMk/>
            <pc:sldMk cId="1253460803" sldId="1664"/>
            <ac:spMk id="21" creationId="{D87C466A-2605-4E25-9E19-8E277E2EAEE6}"/>
          </ac:spMkLst>
        </pc:spChg>
        <pc:picChg chg="mod">
          <ac:chgData name="Holmes, Ellen [NEA]" userId="S::eholmes@nea.org::8df78491-616d-4641-a13e-176bb27a1b7f" providerId="AD" clId="Web-{E9751B7D-B2C7-8E70-0BF9-C242B2D39163}" dt="2024-11-20T02:22:32.031" v="1283"/>
          <ac:picMkLst>
            <pc:docMk/>
            <pc:sldMk cId="1253460803" sldId="1664"/>
            <ac:picMk id="4" creationId="{00000000-0000-0000-0000-000000000000}"/>
          </ac:picMkLst>
        </pc:picChg>
        <pc:cxnChg chg="add">
          <ac:chgData name="Holmes, Ellen [NEA]" userId="S::eholmes@nea.org::8df78491-616d-4641-a13e-176bb27a1b7f" providerId="AD" clId="Web-{E9751B7D-B2C7-8E70-0BF9-C242B2D39163}" dt="2024-11-20T02:22:32.031" v="1283"/>
          <ac:cxnSpMkLst>
            <pc:docMk/>
            <pc:sldMk cId="1253460803" sldId="1664"/>
            <ac:cxnSpMk id="13" creationId="{CA0D6F13-628B-4FC4-AD48-A2B64677D017}"/>
          </ac:cxnSpMkLst>
        </pc:cxnChg>
        <pc:cxnChg chg="add">
          <ac:chgData name="Holmes, Ellen [NEA]" userId="S::eholmes@nea.org::8df78491-616d-4641-a13e-176bb27a1b7f" providerId="AD" clId="Web-{E9751B7D-B2C7-8E70-0BF9-C242B2D39163}" dt="2024-11-20T02:22:32.031" v="1283"/>
          <ac:cxnSpMkLst>
            <pc:docMk/>
            <pc:sldMk cId="1253460803" sldId="1664"/>
            <ac:cxnSpMk id="17" creationId="{D9BFE64E-CCE4-4F62-BB14-C7028756C8CB}"/>
          </ac:cxnSpMkLst>
        </pc:cxnChg>
      </pc:sldChg>
      <pc:sldChg chg="del">
        <pc:chgData name="Holmes, Ellen [NEA]" userId="S::eholmes@nea.org::8df78491-616d-4641-a13e-176bb27a1b7f" providerId="AD" clId="Web-{E9751B7D-B2C7-8E70-0BF9-C242B2D39163}" dt="2024-11-20T00:36:11.291" v="217"/>
        <pc:sldMkLst>
          <pc:docMk/>
          <pc:sldMk cId="2293562109" sldId="1671"/>
        </pc:sldMkLst>
      </pc:sldChg>
      <pc:sldChg chg="modSp">
        <pc:chgData name="Holmes, Ellen [NEA]" userId="S::eholmes@nea.org::8df78491-616d-4641-a13e-176bb27a1b7f" providerId="AD" clId="Web-{E9751B7D-B2C7-8E70-0BF9-C242B2D39163}" dt="2024-11-20T00:40:18.234" v="270" actId="14100"/>
        <pc:sldMkLst>
          <pc:docMk/>
          <pc:sldMk cId="2045483803" sldId="1672"/>
        </pc:sldMkLst>
        <pc:spChg chg="mod">
          <ac:chgData name="Holmes, Ellen [NEA]" userId="S::eholmes@nea.org::8df78491-616d-4641-a13e-176bb27a1b7f" providerId="AD" clId="Web-{E9751B7D-B2C7-8E70-0BF9-C242B2D39163}" dt="2024-11-20T00:36:37.542" v="218" actId="14100"/>
          <ac:spMkLst>
            <pc:docMk/>
            <pc:sldMk cId="2045483803" sldId="1672"/>
            <ac:spMk id="5" creationId="{00000000-0000-0000-0000-000000000000}"/>
          </ac:spMkLst>
        </pc:spChg>
        <pc:spChg chg="mod">
          <ac:chgData name="Holmes, Ellen [NEA]" userId="S::eholmes@nea.org::8df78491-616d-4641-a13e-176bb27a1b7f" providerId="AD" clId="Web-{E9751B7D-B2C7-8E70-0BF9-C242B2D39163}" dt="2024-11-20T00:40:18.234" v="270" actId="14100"/>
          <ac:spMkLst>
            <pc:docMk/>
            <pc:sldMk cId="2045483803" sldId="1672"/>
            <ac:spMk id="6" creationId="{00000000-0000-0000-0000-000000000000}"/>
          </ac:spMkLst>
        </pc:spChg>
      </pc:sldChg>
      <pc:sldChg chg="del">
        <pc:chgData name="Holmes, Ellen [NEA]" userId="S::eholmes@nea.org::8df78491-616d-4641-a13e-176bb27a1b7f" providerId="AD" clId="Web-{E9751B7D-B2C7-8E70-0BF9-C242B2D39163}" dt="2024-11-20T00:44:15.458" v="303"/>
        <pc:sldMkLst>
          <pc:docMk/>
          <pc:sldMk cId="831992163" sldId="1752"/>
        </pc:sldMkLst>
      </pc:sldChg>
      <pc:sldChg chg="del">
        <pc:chgData name="Holmes, Ellen [NEA]" userId="S::eholmes@nea.org::8df78491-616d-4641-a13e-176bb27a1b7f" providerId="AD" clId="Web-{E9751B7D-B2C7-8E70-0BF9-C242B2D39163}" dt="2024-11-20T00:45:55.398" v="315"/>
        <pc:sldMkLst>
          <pc:docMk/>
          <pc:sldMk cId="2044587688" sldId="1757"/>
        </pc:sldMkLst>
      </pc:sldChg>
      <pc:sldChg chg="modSp del">
        <pc:chgData name="Holmes, Ellen [NEA]" userId="S::eholmes@nea.org::8df78491-616d-4641-a13e-176bb27a1b7f" providerId="AD" clId="Web-{E9751B7D-B2C7-8E70-0BF9-C242B2D39163}" dt="2024-11-20T00:34:57.837" v="209"/>
        <pc:sldMkLst>
          <pc:docMk/>
          <pc:sldMk cId="1746306616" sldId="1761"/>
        </pc:sldMkLst>
        <pc:spChg chg="mod">
          <ac:chgData name="Holmes, Ellen [NEA]" userId="S::eholmes@nea.org::8df78491-616d-4641-a13e-176bb27a1b7f" providerId="AD" clId="Web-{E9751B7D-B2C7-8E70-0BF9-C242B2D39163}" dt="2024-11-20T00:30:37.487" v="144" actId="20577"/>
          <ac:spMkLst>
            <pc:docMk/>
            <pc:sldMk cId="1746306616" sldId="1761"/>
            <ac:spMk id="454" creationId="{00000000-0000-0000-0000-000000000000}"/>
          </ac:spMkLst>
        </pc:spChg>
        <pc:spChg chg="mod">
          <ac:chgData name="Holmes, Ellen [NEA]" userId="S::eholmes@nea.org::8df78491-616d-4641-a13e-176bb27a1b7f" providerId="AD" clId="Web-{E9751B7D-B2C7-8E70-0BF9-C242B2D39163}" dt="2024-11-20T00:34:32.555" v="208" actId="20577"/>
          <ac:spMkLst>
            <pc:docMk/>
            <pc:sldMk cId="1746306616" sldId="1761"/>
            <ac:spMk id="455" creationId="{00000000-0000-0000-0000-000000000000}"/>
          </ac:spMkLst>
        </pc:spChg>
      </pc:sldChg>
      <pc:sldChg chg="del">
        <pc:chgData name="Holmes, Ellen [NEA]" userId="S::eholmes@nea.org::8df78491-616d-4641-a13e-176bb27a1b7f" providerId="AD" clId="Web-{E9751B7D-B2C7-8E70-0BF9-C242B2D39163}" dt="2024-11-20T00:27:55.843" v="140"/>
        <pc:sldMkLst>
          <pc:docMk/>
          <pc:sldMk cId="1573966896" sldId="1763"/>
        </pc:sldMkLst>
      </pc:sldChg>
      <pc:sldChg chg="add del">
        <pc:chgData name="Holmes, Ellen [NEA]" userId="S::eholmes@nea.org::8df78491-616d-4641-a13e-176bb27a1b7f" providerId="AD" clId="Web-{E9751B7D-B2C7-8E70-0BF9-C242B2D39163}" dt="2024-11-20T00:45:42.101" v="313"/>
        <pc:sldMkLst>
          <pc:docMk/>
          <pc:sldMk cId="1951166565" sldId="1765"/>
        </pc:sldMkLst>
      </pc:sldChg>
      <pc:sldChg chg="add del">
        <pc:chgData name="Holmes, Ellen [NEA]" userId="S::eholmes@nea.org::8df78491-616d-4641-a13e-176bb27a1b7f" providerId="AD" clId="Web-{E9751B7D-B2C7-8E70-0BF9-C242B2D39163}" dt="2024-11-20T00:45:43.695" v="314"/>
        <pc:sldMkLst>
          <pc:docMk/>
          <pc:sldMk cId="3097022807" sldId="1766"/>
        </pc:sldMkLst>
      </pc:sldChg>
      <pc:sldChg chg="add del">
        <pc:chgData name="Holmes, Ellen [NEA]" userId="S::eholmes@nea.org::8df78491-616d-4641-a13e-176bb27a1b7f" providerId="AD" clId="Web-{E9751B7D-B2C7-8E70-0BF9-C242B2D39163}" dt="2024-11-20T00:45:07.647" v="308"/>
        <pc:sldMkLst>
          <pc:docMk/>
          <pc:sldMk cId="3408129723" sldId="1767"/>
        </pc:sldMkLst>
      </pc:sldChg>
      <pc:sldChg chg="del">
        <pc:chgData name="Holmes, Ellen [NEA]" userId="S::eholmes@nea.org::8df78491-616d-4641-a13e-176bb27a1b7f" providerId="AD" clId="Web-{E9751B7D-B2C7-8E70-0BF9-C242B2D39163}" dt="2024-11-20T00:35:43.650" v="210"/>
        <pc:sldMkLst>
          <pc:docMk/>
          <pc:sldMk cId="2419541079" sldId="1768"/>
        </pc:sldMkLst>
      </pc:sldChg>
      <pc:sldChg chg="add del">
        <pc:chgData name="Holmes, Ellen [NEA]" userId="S::eholmes@nea.org::8df78491-616d-4641-a13e-176bb27a1b7f" providerId="AD" clId="Web-{E9751B7D-B2C7-8E70-0BF9-C242B2D39163}" dt="2024-11-20T00:45:38.132" v="312"/>
        <pc:sldMkLst>
          <pc:docMk/>
          <pc:sldMk cId="3037361822" sldId="1769"/>
        </pc:sldMkLst>
      </pc:sldChg>
      <pc:sldChg chg="modSp del">
        <pc:chgData name="Holmes, Ellen [NEA]" userId="S::eholmes@nea.org::8df78491-616d-4641-a13e-176bb27a1b7f" providerId="AD" clId="Web-{E9751B7D-B2C7-8E70-0BF9-C242B2D39163}" dt="2024-11-20T00:12:19.697" v="120"/>
        <pc:sldMkLst>
          <pc:docMk/>
          <pc:sldMk cId="930394652" sldId="1770"/>
        </pc:sldMkLst>
        <pc:picChg chg="mod modCrop">
          <ac:chgData name="Holmes, Ellen [NEA]" userId="S::eholmes@nea.org::8df78491-616d-4641-a13e-176bb27a1b7f" providerId="AD" clId="Web-{E9751B7D-B2C7-8E70-0BF9-C242B2D39163}" dt="2024-11-20T00:04:10.655" v="102" actId="14100"/>
          <ac:picMkLst>
            <pc:docMk/>
            <pc:sldMk cId="930394652" sldId="1770"/>
            <ac:picMk id="11" creationId="{F9D59DF9-18BE-0077-0B9C-390623A6E0BD}"/>
          </ac:picMkLst>
        </pc:picChg>
      </pc:sldChg>
      <pc:sldChg chg="addSp delSp modSp">
        <pc:chgData name="Holmes, Ellen [NEA]" userId="S::eholmes@nea.org::8df78491-616d-4641-a13e-176bb27a1b7f" providerId="AD" clId="Web-{E9751B7D-B2C7-8E70-0BF9-C242B2D39163}" dt="2024-11-20T01:50:43.085" v="706" actId="14100"/>
        <pc:sldMkLst>
          <pc:docMk/>
          <pc:sldMk cId="1527157291" sldId="1771"/>
        </pc:sldMkLst>
        <pc:spChg chg="mod">
          <ac:chgData name="Holmes, Ellen [NEA]" userId="S::eholmes@nea.org::8df78491-616d-4641-a13e-176bb27a1b7f" providerId="AD" clId="Web-{E9751B7D-B2C7-8E70-0BF9-C242B2D39163}" dt="2024-11-20T01:50:43.085" v="706" actId="14100"/>
          <ac:spMkLst>
            <pc:docMk/>
            <pc:sldMk cId="1527157291" sldId="1771"/>
            <ac:spMk id="3" creationId="{17EF9E56-F6BA-4B21-8D36-1F181EE819F4}"/>
          </ac:spMkLst>
        </pc:spChg>
        <pc:spChg chg="add">
          <ac:chgData name="Holmes, Ellen [NEA]" userId="S::eholmes@nea.org::8df78491-616d-4641-a13e-176bb27a1b7f" providerId="AD" clId="Web-{E9751B7D-B2C7-8E70-0BF9-C242B2D39163}" dt="2024-11-20T01:50:06.053" v="692"/>
          <ac:spMkLst>
            <pc:docMk/>
            <pc:sldMk cId="1527157291" sldId="1771"/>
            <ac:spMk id="4" creationId="{56A1278D-820A-0F51-9B68-63B8844F0314}"/>
          </ac:spMkLst>
        </pc:spChg>
        <pc:spChg chg="del">
          <ac:chgData name="Holmes, Ellen [NEA]" userId="S::eholmes@nea.org::8df78491-616d-4641-a13e-176bb27a1b7f" providerId="AD" clId="Web-{E9751B7D-B2C7-8E70-0BF9-C242B2D39163}" dt="2024-11-20T01:49:01.770" v="682"/>
          <ac:spMkLst>
            <pc:docMk/>
            <pc:sldMk cId="1527157291" sldId="1771"/>
            <ac:spMk id="5" creationId="{3678C19D-8DFA-FA96-2964-E0D3DE7E1CED}"/>
          </ac:spMkLst>
        </pc:spChg>
        <pc:spChg chg="del">
          <ac:chgData name="Holmes, Ellen [NEA]" userId="S::eholmes@nea.org::8df78491-616d-4641-a13e-176bb27a1b7f" providerId="AD" clId="Web-{E9751B7D-B2C7-8E70-0BF9-C242B2D39163}" dt="2024-11-20T01:48:57.926" v="681"/>
          <ac:spMkLst>
            <pc:docMk/>
            <pc:sldMk cId="1527157291" sldId="1771"/>
            <ac:spMk id="7" creationId="{B127C155-E02A-858B-46BF-8B98BCF83978}"/>
          </ac:spMkLst>
        </pc:spChg>
        <pc:spChg chg="mod">
          <ac:chgData name="Holmes, Ellen [NEA]" userId="S::eholmes@nea.org::8df78491-616d-4641-a13e-176bb27a1b7f" providerId="AD" clId="Web-{E9751B7D-B2C7-8E70-0BF9-C242B2D39163}" dt="2024-11-19T23:57:08.255" v="90" actId="20577"/>
          <ac:spMkLst>
            <pc:docMk/>
            <pc:sldMk cId="1527157291" sldId="1771"/>
            <ac:spMk id="9" creationId="{6A56EA04-8353-45EC-B55A-CCACE70D2F6A}"/>
          </ac:spMkLst>
        </pc:spChg>
        <pc:picChg chg="del">
          <ac:chgData name="Holmes, Ellen [NEA]" userId="S::eholmes@nea.org::8df78491-616d-4641-a13e-176bb27a1b7f" providerId="AD" clId="Web-{E9751B7D-B2C7-8E70-0BF9-C242B2D39163}" dt="2024-11-20T01:48:53.629" v="680"/>
          <ac:picMkLst>
            <pc:docMk/>
            <pc:sldMk cId="1527157291" sldId="1771"/>
            <ac:picMk id="8" creationId="{9B62C093-B10D-7F1B-3E52-BBA530543B22}"/>
          </ac:picMkLst>
        </pc:picChg>
      </pc:sldChg>
      <pc:sldChg chg="modSp">
        <pc:chgData name="Holmes, Ellen [NEA]" userId="S::eholmes@nea.org::8df78491-616d-4641-a13e-176bb27a1b7f" providerId="AD" clId="Web-{E9751B7D-B2C7-8E70-0BF9-C242B2D39163}" dt="2024-11-20T00:15:46.343" v="124" actId="1076"/>
        <pc:sldMkLst>
          <pc:docMk/>
          <pc:sldMk cId="4043091049" sldId="1773"/>
        </pc:sldMkLst>
        <pc:spChg chg="mod">
          <ac:chgData name="Holmes, Ellen [NEA]" userId="S::eholmes@nea.org::8df78491-616d-4641-a13e-176bb27a1b7f" providerId="AD" clId="Web-{E9751B7D-B2C7-8E70-0BF9-C242B2D39163}" dt="2024-11-20T00:15:46.343" v="124" actId="1076"/>
          <ac:spMkLst>
            <pc:docMk/>
            <pc:sldMk cId="4043091049" sldId="1773"/>
            <ac:spMk id="3" creationId="{1626D2E9-5AF5-4D05-98DA-57F795A8AE70}"/>
          </ac:spMkLst>
        </pc:spChg>
      </pc:sldChg>
      <pc:sldChg chg="del">
        <pc:chgData name="Holmes, Ellen [NEA]" userId="S::eholmes@nea.org::8df78491-616d-4641-a13e-176bb27a1b7f" providerId="AD" clId="Web-{E9751B7D-B2C7-8E70-0BF9-C242B2D39163}" dt="2024-11-20T00:06:32.159" v="103"/>
        <pc:sldMkLst>
          <pc:docMk/>
          <pc:sldMk cId="126696659" sldId="1775"/>
        </pc:sldMkLst>
      </pc:sldChg>
      <pc:sldChg chg="addSp modSp mod ord setBg">
        <pc:chgData name="Holmes, Ellen [NEA]" userId="S::eholmes@nea.org::8df78491-616d-4641-a13e-176bb27a1b7f" providerId="AD" clId="Web-{E9751B7D-B2C7-8E70-0BF9-C242B2D39163}" dt="2024-11-20T02:30:11.090" v="1420"/>
        <pc:sldMkLst>
          <pc:docMk/>
          <pc:sldMk cId="3574001847" sldId="1776"/>
        </pc:sldMkLst>
        <pc:spChg chg="mod">
          <ac:chgData name="Holmes, Ellen [NEA]" userId="S::eholmes@nea.org::8df78491-616d-4641-a13e-176bb27a1b7f" providerId="AD" clId="Web-{E9751B7D-B2C7-8E70-0BF9-C242B2D39163}" dt="2024-11-20T02:30:11.090" v="1420"/>
          <ac:spMkLst>
            <pc:docMk/>
            <pc:sldMk cId="3574001847" sldId="1776"/>
            <ac:spMk id="2" creationId="{00000000-0000-0000-0000-000000000000}"/>
          </ac:spMkLst>
        </pc:spChg>
        <pc:spChg chg="add">
          <ac:chgData name="Holmes, Ellen [NEA]" userId="S::eholmes@nea.org::8df78491-616d-4641-a13e-176bb27a1b7f" providerId="AD" clId="Web-{E9751B7D-B2C7-8E70-0BF9-C242B2D39163}" dt="2024-11-20T02:30:11.090" v="1420"/>
          <ac:spMkLst>
            <pc:docMk/>
            <pc:sldMk cId="3574001847" sldId="1776"/>
            <ac:spMk id="9" creationId="{A9D068DB-E7E7-4102-9402-EAA049E13118}"/>
          </ac:spMkLst>
        </pc:spChg>
        <pc:spChg chg="add">
          <ac:chgData name="Holmes, Ellen [NEA]" userId="S::eholmes@nea.org::8df78491-616d-4641-a13e-176bb27a1b7f" providerId="AD" clId="Web-{E9751B7D-B2C7-8E70-0BF9-C242B2D39163}" dt="2024-11-20T02:30:11.090" v="1420"/>
          <ac:spMkLst>
            <pc:docMk/>
            <pc:sldMk cId="3574001847" sldId="1776"/>
            <ac:spMk id="11" creationId="{96C8906C-CCD9-4F71-B3DD-BC1331E1A9E8}"/>
          </ac:spMkLst>
        </pc:spChg>
        <pc:spChg chg="add">
          <ac:chgData name="Holmes, Ellen [NEA]" userId="S::eholmes@nea.org::8df78491-616d-4641-a13e-176bb27a1b7f" providerId="AD" clId="Web-{E9751B7D-B2C7-8E70-0BF9-C242B2D39163}" dt="2024-11-20T02:30:11.090" v="1420"/>
          <ac:spMkLst>
            <pc:docMk/>
            <pc:sldMk cId="3574001847" sldId="1776"/>
            <ac:spMk id="15" creationId="{15746F23-6A4C-4A1F-A0CE-A0C8537D5247}"/>
          </ac:spMkLst>
        </pc:spChg>
        <pc:spChg chg="add">
          <ac:chgData name="Holmes, Ellen [NEA]" userId="S::eholmes@nea.org::8df78491-616d-4641-a13e-176bb27a1b7f" providerId="AD" clId="Web-{E9751B7D-B2C7-8E70-0BF9-C242B2D39163}" dt="2024-11-20T02:30:11.090" v="1420"/>
          <ac:spMkLst>
            <pc:docMk/>
            <pc:sldMk cId="3574001847" sldId="1776"/>
            <ac:spMk id="19" creationId="{87CC7517-DC26-4B88-BF95-5D09F3E93EDE}"/>
          </ac:spMkLst>
        </pc:spChg>
        <pc:spChg chg="add">
          <ac:chgData name="Holmes, Ellen [NEA]" userId="S::eholmes@nea.org::8df78491-616d-4641-a13e-176bb27a1b7f" providerId="AD" clId="Web-{E9751B7D-B2C7-8E70-0BF9-C242B2D39163}" dt="2024-11-20T02:30:11.090" v="1420"/>
          <ac:spMkLst>
            <pc:docMk/>
            <pc:sldMk cId="3574001847" sldId="1776"/>
            <ac:spMk id="21" creationId="{D87C466A-2605-4E25-9E19-8E277E2EAEE6}"/>
          </ac:spMkLst>
        </pc:spChg>
        <pc:picChg chg="mod">
          <ac:chgData name="Holmes, Ellen [NEA]" userId="S::eholmes@nea.org::8df78491-616d-4641-a13e-176bb27a1b7f" providerId="AD" clId="Web-{E9751B7D-B2C7-8E70-0BF9-C242B2D39163}" dt="2024-11-20T02:30:11.090" v="1420"/>
          <ac:picMkLst>
            <pc:docMk/>
            <pc:sldMk cId="3574001847" sldId="1776"/>
            <ac:picMk id="4" creationId="{00000000-0000-0000-0000-000000000000}"/>
          </ac:picMkLst>
        </pc:picChg>
        <pc:cxnChg chg="add">
          <ac:chgData name="Holmes, Ellen [NEA]" userId="S::eholmes@nea.org::8df78491-616d-4641-a13e-176bb27a1b7f" providerId="AD" clId="Web-{E9751B7D-B2C7-8E70-0BF9-C242B2D39163}" dt="2024-11-20T02:30:11.090" v="1420"/>
          <ac:cxnSpMkLst>
            <pc:docMk/>
            <pc:sldMk cId="3574001847" sldId="1776"/>
            <ac:cxnSpMk id="13" creationId="{CA0D6F13-628B-4FC4-AD48-A2B64677D017}"/>
          </ac:cxnSpMkLst>
        </pc:cxnChg>
        <pc:cxnChg chg="add">
          <ac:chgData name="Holmes, Ellen [NEA]" userId="S::eholmes@nea.org::8df78491-616d-4641-a13e-176bb27a1b7f" providerId="AD" clId="Web-{E9751B7D-B2C7-8E70-0BF9-C242B2D39163}" dt="2024-11-20T02:30:11.090" v="1420"/>
          <ac:cxnSpMkLst>
            <pc:docMk/>
            <pc:sldMk cId="3574001847" sldId="1776"/>
            <ac:cxnSpMk id="17" creationId="{D9BFE64E-CCE4-4F62-BB14-C7028756C8CB}"/>
          </ac:cxnSpMkLst>
        </pc:cxnChg>
      </pc:sldChg>
      <pc:sldChg chg="modSp del">
        <pc:chgData name="Holmes, Ellen [NEA]" userId="S::eholmes@nea.org::8df78491-616d-4641-a13e-176bb27a1b7f" providerId="AD" clId="Web-{E9751B7D-B2C7-8E70-0BF9-C242B2D39163}" dt="2024-11-20T01:54:51.186" v="804"/>
        <pc:sldMkLst>
          <pc:docMk/>
          <pc:sldMk cId="787586374" sldId="1777"/>
        </pc:sldMkLst>
        <pc:picChg chg="mod">
          <ac:chgData name="Holmes, Ellen [NEA]" userId="S::eholmes@nea.org::8df78491-616d-4641-a13e-176bb27a1b7f" providerId="AD" clId="Web-{E9751B7D-B2C7-8E70-0BF9-C242B2D39163}" dt="2024-11-20T00:13:28.480" v="121" actId="1076"/>
          <ac:picMkLst>
            <pc:docMk/>
            <pc:sldMk cId="787586374" sldId="1777"/>
            <ac:picMk id="3" creationId="{7C5B32E8-90FF-B89D-A041-D1A39A93D0A6}"/>
          </ac:picMkLst>
        </pc:picChg>
      </pc:sldChg>
      <pc:sldChg chg="addSp delSp modSp">
        <pc:chgData name="Holmes, Ellen [NEA]" userId="S::eholmes@nea.org::8df78491-616d-4641-a13e-176bb27a1b7f" providerId="AD" clId="Web-{E9751B7D-B2C7-8E70-0BF9-C242B2D39163}" dt="2024-11-20T01:49:28.943" v="688"/>
        <pc:sldMkLst>
          <pc:docMk/>
          <pc:sldMk cId="845025820" sldId="1778"/>
        </pc:sldMkLst>
        <pc:spChg chg="mod">
          <ac:chgData name="Holmes, Ellen [NEA]" userId="S::eholmes@nea.org::8df78491-616d-4641-a13e-176bb27a1b7f" providerId="AD" clId="Web-{E9751B7D-B2C7-8E70-0BF9-C242B2D39163}" dt="2024-11-19T23:56:46.443" v="86" actId="20577"/>
          <ac:spMkLst>
            <pc:docMk/>
            <pc:sldMk cId="845025820" sldId="1778"/>
            <ac:spMk id="2" creationId="{6A56EA04-8353-45EC-B55A-CCACE70D2F6A}"/>
          </ac:spMkLst>
        </pc:spChg>
        <pc:spChg chg="mod">
          <ac:chgData name="Holmes, Ellen [NEA]" userId="S::eholmes@nea.org::8df78491-616d-4641-a13e-176bb27a1b7f" providerId="AD" clId="Web-{E9751B7D-B2C7-8E70-0BF9-C242B2D39163}" dt="2024-11-20T01:48:42.692" v="678" actId="14100"/>
          <ac:spMkLst>
            <pc:docMk/>
            <pc:sldMk cId="845025820" sldId="1778"/>
            <ac:spMk id="3" creationId="{17EF9E56-F6BA-4B21-8D36-1F181EE819F4}"/>
          </ac:spMkLst>
        </pc:spChg>
        <pc:spChg chg="add mod">
          <ac:chgData name="Holmes, Ellen [NEA]" userId="S::eholmes@nea.org::8df78491-616d-4641-a13e-176bb27a1b7f" providerId="AD" clId="Web-{E9751B7D-B2C7-8E70-0BF9-C242B2D39163}" dt="2024-11-20T01:49:28.943" v="688"/>
          <ac:spMkLst>
            <pc:docMk/>
            <pc:sldMk cId="845025820" sldId="1778"/>
            <ac:spMk id="4" creationId="{B0CDBA09-0069-A4D7-AE5B-C2A7E49F2E88}"/>
          </ac:spMkLst>
        </pc:spChg>
        <pc:spChg chg="del">
          <ac:chgData name="Holmes, Ellen [NEA]" userId="S::eholmes@nea.org::8df78491-616d-4641-a13e-176bb27a1b7f" providerId="AD" clId="Web-{E9751B7D-B2C7-8E70-0BF9-C242B2D39163}" dt="2024-11-20T01:46:34.157" v="603"/>
          <ac:spMkLst>
            <pc:docMk/>
            <pc:sldMk cId="845025820" sldId="1778"/>
            <ac:spMk id="5" creationId="{58C3D9EC-1ECE-1DA2-0CD7-BD2DA66DE541}"/>
          </ac:spMkLst>
        </pc:spChg>
        <pc:spChg chg="del">
          <ac:chgData name="Holmes, Ellen [NEA]" userId="S::eholmes@nea.org::8df78491-616d-4641-a13e-176bb27a1b7f" providerId="AD" clId="Web-{E9751B7D-B2C7-8E70-0BF9-C242B2D39163}" dt="2024-11-20T01:46:31.376" v="602"/>
          <ac:spMkLst>
            <pc:docMk/>
            <pc:sldMk cId="845025820" sldId="1778"/>
            <ac:spMk id="7" creationId="{92B56615-6596-502E-2D01-04135A043B1B}"/>
          </ac:spMkLst>
        </pc:spChg>
        <pc:picChg chg="del">
          <ac:chgData name="Holmes, Ellen [NEA]" userId="S::eholmes@nea.org::8df78491-616d-4641-a13e-176bb27a1b7f" providerId="AD" clId="Web-{E9751B7D-B2C7-8E70-0BF9-C242B2D39163}" dt="2024-11-20T01:46:25.891" v="601"/>
          <ac:picMkLst>
            <pc:docMk/>
            <pc:sldMk cId="845025820" sldId="1778"/>
            <ac:picMk id="8" creationId="{DA78D848-4313-6ACC-102D-B3F06CC29D88}"/>
          </ac:picMkLst>
        </pc:picChg>
      </pc:sldChg>
      <pc:sldChg chg="del ord">
        <pc:chgData name="Holmes, Ellen [NEA]" userId="S::eholmes@nea.org::8df78491-616d-4641-a13e-176bb27a1b7f" providerId="AD" clId="Web-{E9751B7D-B2C7-8E70-0BF9-C242B2D39163}" dt="2024-11-20T02:15:24.005" v="1074"/>
        <pc:sldMkLst>
          <pc:docMk/>
          <pc:sldMk cId="3973246057" sldId="1779"/>
        </pc:sldMkLst>
      </pc:sldChg>
      <pc:sldChg chg="modSp del">
        <pc:chgData name="Holmes, Ellen [NEA]" userId="S::eholmes@nea.org::8df78491-616d-4641-a13e-176bb27a1b7f" providerId="AD" clId="Web-{E9751B7D-B2C7-8E70-0BF9-C242B2D39163}" dt="2024-11-20T02:16:22.615" v="1084"/>
        <pc:sldMkLst>
          <pc:docMk/>
          <pc:sldMk cId="3189997767" sldId="1780"/>
        </pc:sldMkLst>
        <pc:picChg chg="mod">
          <ac:chgData name="Holmes, Ellen [NEA]" userId="S::eholmes@nea.org::8df78491-616d-4641-a13e-176bb27a1b7f" providerId="AD" clId="Web-{E9751B7D-B2C7-8E70-0BF9-C242B2D39163}" dt="2024-11-20T00:15:05.389" v="122" actId="14100"/>
          <ac:picMkLst>
            <pc:docMk/>
            <pc:sldMk cId="3189997767" sldId="1780"/>
            <ac:picMk id="3" creationId="{7ED599C2-F314-5F4F-E28B-E54040E77371}"/>
          </ac:picMkLst>
        </pc:picChg>
      </pc:sldChg>
      <pc:sldChg chg="del">
        <pc:chgData name="Holmes, Ellen [NEA]" userId="S::eholmes@nea.org::8df78491-616d-4641-a13e-176bb27a1b7f" providerId="AD" clId="Web-{E9751B7D-B2C7-8E70-0BF9-C242B2D39163}" dt="2024-11-20T02:18:29.791" v="1106"/>
        <pc:sldMkLst>
          <pc:docMk/>
          <pc:sldMk cId="539149819" sldId="1781"/>
        </pc:sldMkLst>
      </pc:sldChg>
      <pc:sldChg chg="modSp">
        <pc:chgData name="Holmes, Ellen [NEA]" userId="S::eholmes@nea.org::8df78491-616d-4641-a13e-176bb27a1b7f" providerId="AD" clId="Web-{E9751B7D-B2C7-8E70-0BF9-C242B2D39163}" dt="2024-11-20T00:17:37.501" v="135" actId="20577"/>
        <pc:sldMkLst>
          <pc:docMk/>
          <pc:sldMk cId="3040938919" sldId="1782"/>
        </pc:sldMkLst>
        <pc:spChg chg="mod">
          <ac:chgData name="Holmes, Ellen [NEA]" userId="S::eholmes@nea.org::8df78491-616d-4641-a13e-176bb27a1b7f" providerId="AD" clId="Web-{E9751B7D-B2C7-8E70-0BF9-C242B2D39163}" dt="2024-11-20T00:17:37.501" v="135" actId="20577"/>
          <ac:spMkLst>
            <pc:docMk/>
            <pc:sldMk cId="3040938919" sldId="1782"/>
            <ac:spMk id="2" creationId="{2B993917-DB4B-3F84-3864-AAF8C67345C1}"/>
          </ac:spMkLst>
        </pc:spChg>
      </pc:sldChg>
      <pc:sldChg chg="addSp delSp modSp mod modClrScheme chgLayout">
        <pc:chgData name="Holmes, Ellen [NEA]" userId="S::eholmes@nea.org::8df78491-616d-4641-a13e-176bb27a1b7f" providerId="AD" clId="Web-{E9751B7D-B2C7-8E70-0BF9-C242B2D39163}" dt="2024-11-20T02:13:38.220" v="1066" actId="20577"/>
        <pc:sldMkLst>
          <pc:docMk/>
          <pc:sldMk cId="537272986" sldId="1790"/>
        </pc:sldMkLst>
        <pc:spChg chg="add mod ord">
          <ac:chgData name="Holmes, Ellen [NEA]" userId="S::eholmes@nea.org::8df78491-616d-4641-a13e-176bb27a1b7f" providerId="AD" clId="Web-{E9751B7D-B2C7-8E70-0BF9-C242B2D39163}" dt="2024-11-20T02:13:38.220" v="1066" actId="20577"/>
          <ac:spMkLst>
            <pc:docMk/>
            <pc:sldMk cId="537272986" sldId="1790"/>
            <ac:spMk id="2" creationId="{B1C55798-2238-2FB0-395D-DA548C7AFDE8}"/>
          </ac:spMkLst>
        </pc:spChg>
        <pc:spChg chg="add del mod ord">
          <ac:chgData name="Holmes, Ellen [NEA]" userId="S::eholmes@nea.org::8df78491-616d-4641-a13e-176bb27a1b7f" providerId="AD" clId="Web-{E9751B7D-B2C7-8E70-0BF9-C242B2D39163}" dt="2024-11-20T02:13:20.720" v="1061"/>
          <ac:spMkLst>
            <pc:docMk/>
            <pc:sldMk cId="537272986" sldId="1790"/>
            <ac:spMk id="3" creationId="{2DD454A2-356C-7CE2-B4EC-DC64F3DB850F}"/>
          </ac:spMkLst>
        </pc:spChg>
        <pc:picChg chg="mod modCrop">
          <ac:chgData name="Holmes, Ellen [NEA]" userId="S::eholmes@nea.org::8df78491-616d-4641-a13e-176bb27a1b7f" providerId="AD" clId="Web-{E9751B7D-B2C7-8E70-0BF9-C242B2D39163}" dt="2024-11-20T02:13:34.814" v="1064" actId="1076"/>
          <ac:picMkLst>
            <pc:docMk/>
            <pc:sldMk cId="537272986" sldId="1790"/>
            <ac:picMk id="8" creationId="{61332AA9-E914-D660-B7AA-91F166E10A96}"/>
          </ac:picMkLst>
        </pc:picChg>
      </pc:sldChg>
      <pc:sldChg chg="del">
        <pc:chgData name="Holmes, Ellen [NEA]" userId="S::eholmes@nea.org::8df78491-616d-4641-a13e-176bb27a1b7f" providerId="AD" clId="Web-{E9751B7D-B2C7-8E70-0BF9-C242B2D39163}" dt="2024-11-20T00:06:43.018" v="104"/>
        <pc:sldMkLst>
          <pc:docMk/>
          <pc:sldMk cId="2971131756" sldId="1792"/>
        </pc:sldMkLst>
      </pc:sldChg>
      <pc:sldChg chg="addSp modSp add mod replId setBg">
        <pc:chgData name="Holmes, Ellen [NEA]" userId="S::eholmes@nea.org::8df78491-616d-4641-a13e-176bb27a1b7f" providerId="AD" clId="Web-{E9751B7D-B2C7-8E70-0BF9-C242B2D39163}" dt="2024-11-20T02:20:32.059" v="1174"/>
        <pc:sldMkLst>
          <pc:docMk/>
          <pc:sldMk cId="2506893571" sldId="1793"/>
        </pc:sldMkLst>
        <pc:spChg chg="mod">
          <ac:chgData name="Holmes, Ellen [NEA]" userId="S::eholmes@nea.org::8df78491-616d-4641-a13e-176bb27a1b7f" providerId="AD" clId="Web-{E9751B7D-B2C7-8E70-0BF9-C242B2D39163}" dt="2024-11-20T02:20:32.059" v="1174"/>
          <ac:spMkLst>
            <pc:docMk/>
            <pc:sldMk cId="2506893571" sldId="1793"/>
            <ac:spMk id="2" creationId="{00000000-0000-0000-0000-000000000000}"/>
          </ac:spMkLst>
        </pc:spChg>
        <pc:spChg chg="add">
          <ac:chgData name="Holmes, Ellen [NEA]" userId="S::eholmes@nea.org::8df78491-616d-4641-a13e-176bb27a1b7f" providerId="AD" clId="Web-{E9751B7D-B2C7-8E70-0BF9-C242B2D39163}" dt="2024-11-20T02:20:32.059" v="1174"/>
          <ac:spMkLst>
            <pc:docMk/>
            <pc:sldMk cId="2506893571" sldId="1793"/>
            <ac:spMk id="9" creationId="{A9D068DB-E7E7-4102-9402-EAA049E13118}"/>
          </ac:spMkLst>
        </pc:spChg>
        <pc:spChg chg="add">
          <ac:chgData name="Holmes, Ellen [NEA]" userId="S::eholmes@nea.org::8df78491-616d-4641-a13e-176bb27a1b7f" providerId="AD" clId="Web-{E9751B7D-B2C7-8E70-0BF9-C242B2D39163}" dt="2024-11-20T02:20:32.059" v="1174"/>
          <ac:spMkLst>
            <pc:docMk/>
            <pc:sldMk cId="2506893571" sldId="1793"/>
            <ac:spMk id="11" creationId="{96C8906C-CCD9-4F71-B3DD-BC1331E1A9E8}"/>
          </ac:spMkLst>
        </pc:spChg>
        <pc:spChg chg="add">
          <ac:chgData name="Holmes, Ellen [NEA]" userId="S::eholmes@nea.org::8df78491-616d-4641-a13e-176bb27a1b7f" providerId="AD" clId="Web-{E9751B7D-B2C7-8E70-0BF9-C242B2D39163}" dt="2024-11-20T02:20:32.059" v="1174"/>
          <ac:spMkLst>
            <pc:docMk/>
            <pc:sldMk cId="2506893571" sldId="1793"/>
            <ac:spMk id="15" creationId="{15746F23-6A4C-4A1F-A0CE-A0C8537D5247}"/>
          </ac:spMkLst>
        </pc:spChg>
        <pc:spChg chg="add">
          <ac:chgData name="Holmes, Ellen [NEA]" userId="S::eholmes@nea.org::8df78491-616d-4641-a13e-176bb27a1b7f" providerId="AD" clId="Web-{E9751B7D-B2C7-8E70-0BF9-C242B2D39163}" dt="2024-11-20T02:20:32.059" v="1174"/>
          <ac:spMkLst>
            <pc:docMk/>
            <pc:sldMk cId="2506893571" sldId="1793"/>
            <ac:spMk id="19" creationId="{87CC7517-DC26-4B88-BF95-5D09F3E93EDE}"/>
          </ac:spMkLst>
        </pc:spChg>
        <pc:spChg chg="add">
          <ac:chgData name="Holmes, Ellen [NEA]" userId="S::eholmes@nea.org::8df78491-616d-4641-a13e-176bb27a1b7f" providerId="AD" clId="Web-{E9751B7D-B2C7-8E70-0BF9-C242B2D39163}" dt="2024-11-20T02:20:32.059" v="1174"/>
          <ac:spMkLst>
            <pc:docMk/>
            <pc:sldMk cId="2506893571" sldId="1793"/>
            <ac:spMk id="21" creationId="{D87C466A-2605-4E25-9E19-8E277E2EAEE6}"/>
          </ac:spMkLst>
        </pc:spChg>
        <pc:picChg chg="mod">
          <ac:chgData name="Holmes, Ellen [NEA]" userId="S::eholmes@nea.org::8df78491-616d-4641-a13e-176bb27a1b7f" providerId="AD" clId="Web-{E9751B7D-B2C7-8E70-0BF9-C242B2D39163}" dt="2024-11-20T02:20:32.059" v="1174"/>
          <ac:picMkLst>
            <pc:docMk/>
            <pc:sldMk cId="2506893571" sldId="1793"/>
            <ac:picMk id="4" creationId="{00000000-0000-0000-0000-000000000000}"/>
          </ac:picMkLst>
        </pc:picChg>
        <pc:cxnChg chg="add">
          <ac:chgData name="Holmes, Ellen [NEA]" userId="S::eholmes@nea.org::8df78491-616d-4641-a13e-176bb27a1b7f" providerId="AD" clId="Web-{E9751B7D-B2C7-8E70-0BF9-C242B2D39163}" dt="2024-11-20T02:20:32.059" v="1174"/>
          <ac:cxnSpMkLst>
            <pc:docMk/>
            <pc:sldMk cId="2506893571" sldId="1793"/>
            <ac:cxnSpMk id="13" creationId="{CA0D6F13-628B-4FC4-AD48-A2B64677D017}"/>
          </ac:cxnSpMkLst>
        </pc:cxnChg>
        <pc:cxnChg chg="add">
          <ac:chgData name="Holmes, Ellen [NEA]" userId="S::eholmes@nea.org::8df78491-616d-4641-a13e-176bb27a1b7f" providerId="AD" clId="Web-{E9751B7D-B2C7-8E70-0BF9-C242B2D39163}" dt="2024-11-20T02:20:32.059" v="1174"/>
          <ac:cxnSpMkLst>
            <pc:docMk/>
            <pc:sldMk cId="2506893571" sldId="1793"/>
            <ac:cxnSpMk id="17" creationId="{D9BFE64E-CCE4-4F62-BB14-C7028756C8CB}"/>
          </ac:cxnSpMkLst>
        </pc:cxnChg>
      </pc:sldChg>
      <pc:sldChg chg="modSp new del ord">
        <pc:chgData name="Holmes, Ellen [NEA]" userId="S::eholmes@nea.org::8df78491-616d-4641-a13e-176bb27a1b7f" providerId="AD" clId="Web-{E9751B7D-B2C7-8E70-0BF9-C242B2D39163}" dt="2024-11-20T01:44:54.764" v="573"/>
        <pc:sldMkLst>
          <pc:docMk/>
          <pc:sldMk cId="2410455914" sldId="1794"/>
        </pc:sldMkLst>
        <pc:spChg chg="mod">
          <ac:chgData name="Holmes, Ellen [NEA]" userId="S::eholmes@nea.org::8df78491-616d-4641-a13e-176bb27a1b7f" providerId="AD" clId="Web-{E9751B7D-B2C7-8E70-0BF9-C242B2D39163}" dt="2024-11-19T23:48:14.265" v="16" actId="1076"/>
          <ac:spMkLst>
            <pc:docMk/>
            <pc:sldMk cId="2410455914" sldId="1794"/>
            <ac:spMk id="2" creationId="{0495F16D-7301-7699-46A1-24669FCC82B5}"/>
          </ac:spMkLst>
        </pc:spChg>
        <pc:spChg chg="mod">
          <ac:chgData name="Holmes, Ellen [NEA]" userId="S::eholmes@nea.org::8df78491-616d-4641-a13e-176bb27a1b7f" providerId="AD" clId="Web-{E9751B7D-B2C7-8E70-0BF9-C242B2D39163}" dt="2024-11-20T01:44:50.857" v="572" actId="20577"/>
          <ac:spMkLst>
            <pc:docMk/>
            <pc:sldMk cId="2410455914" sldId="1794"/>
            <ac:spMk id="3" creationId="{81A35D0C-97EB-CAA6-44FE-5F4CD67AD220}"/>
          </ac:spMkLst>
        </pc:spChg>
      </pc:sldChg>
      <pc:sldChg chg="addSp delSp modSp new">
        <pc:chgData name="Holmes, Ellen [NEA]" userId="S::eholmes@nea.org::8df78491-616d-4641-a13e-176bb27a1b7f" providerId="AD" clId="Web-{E9751B7D-B2C7-8E70-0BF9-C242B2D39163}" dt="2024-11-20T02:19:28.995" v="1133" actId="14100"/>
        <pc:sldMkLst>
          <pc:docMk/>
          <pc:sldMk cId="2738866670" sldId="1795"/>
        </pc:sldMkLst>
        <pc:spChg chg="mod">
          <ac:chgData name="Holmes, Ellen [NEA]" userId="S::eholmes@nea.org::8df78491-616d-4641-a13e-176bb27a1b7f" providerId="AD" clId="Web-{E9751B7D-B2C7-8E70-0BF9-C242B2D39163}" dt="2024-11-20T02:19:14.011" v="1129" actId="1076"/>
          <ac:spMkLst>
            <pc:docMk/>
            <pc:sldMk cId="2738866670" sldId="1795"/>
            <ac:spMk id="2" creationId="{6224023F-2E4D-60B9-10A7-54E4BF452D64}"/>
          </ac:spMkLst>
        </pc:spChg>
        <pc:spChg chg="del">
          <ac:chgData name="Holmes, Ellen [NEA]" userId="S::eholmes@nea.org::8df78491-616d-4641-a13e-176bb27a1b7f" providerId="AD" clId="Web-{E9751B7D-B2C7-8E70-0BF9-C242B2D39163}" dt="2024-11-20T00:08:03.801" v="113"/>
          <ac:spMkLst>
            <pc:docMk/>
            <pc:sldMk cId="2738866670" sldId="1795"/>
            <ac:spMk id="3" creationId="{D36AE66B-7A74-FDDA-DEC6-A0580FA04E63}"/>
          </ac:spMkLst>
        </pc:spChg>
        <pc:picChg chg="add mod ord modCrop">
          <ac:chgData name="Holmes, Ellen [NEA]" userId="S::eholmes@nea.org::8df78491-616d-4641-a13e-176bb27a1b7f" providerId="AD" clId="Web-{E9751B7D-B2C7-8E70-0BF9-C242B2D39163}" dt="2024-11-20T02:19:28.995" v="1133" actId="14100"/>
          <ac:picMkLst>
            <pc:docMk/>
            <pc:sldMk cId="2738866670" sldId="1795"/>
            <ac:picMk id="4" creationId="{C632BCC8-5180-CEFA-B9E3-13F1019A0C74}"/>
          </ac:picMkLst>
        </pc:picChg>
      </pc:sldChg>
      <pc:sldChg chg="modSp add replId">
        <pc:chgData name="Holmes, Ellen [NEA]" userId="S::eholmes@nea.org::8df78491-616d-4641-a13e-176bb27a1b7f" providerId="AD" clId="Web-{E9751B7D-B2C7-8E70-0BF9-C242B2D39163}" dt="2024-11-20T00:31:22.082" v="148" actId="20577"/>
        <pc:sldMkLst>
          <pc:docMk/>
          <pc:sldMk cId="3895557823" sldId="1796"/>
        </pc:sldMkLst>
        <pc:spChg chg="mod">
          <ac:chgData name="Holmes, Ellen [NEA]" userId="S::eholmes@nea.org::8df78491-616d-4641-a13e-176bb27a1b7f" providerId="AD" clId="Web-{E9751B7D-B2C7-8E70-0BF9-C242B2D39163}" dt="2024-11-20T00:31:22.082" v="148" actId="20577"/>
          <ac:spMkLst>
            <pc:docMk/>
            <pc:sldMk cId="3895557823" sldId="1796"/>
            <ac:spMk id="2" creationId="{00000000-0000-0000-0000-000000000000}"/>
          </ac:spMkLst>
        </pc:spChg>
      </pc:sldChg>
      <pc:sldChg chg="modSp new add del ord">
        <pc:chgData name="Holmes, Ellen [NEA]" userId="S::eholmes@nea.org::8df78491-616d-4641-a13e-176bb27a1b7f" providerId="AD" clId="Web-{E9751B7D-B2C7-8E70-0BF9-C242B2D39163}" dt="2024-11-20T01:58:45.114" v="826"/>
        <pc:sldMkLst>
          <pc:docMk/>
          <pc:sldMk cId="1622130040" sldId="1797"/>
        </pc:sldMkLst>
        <pc:spChg chg="mod">
          <ac:chgData name="Holmes, Ellen [NEA]" userId="S::eholmes@nea.org::8df78491-616d-4641-a13e-176bb27a1b7f" providerId="AD" clId="Web-{E9751B7D-B2C7-8E70-0BF9-C242B2D39163}" dt="2024-11-20T00:43:26.223" v="286" actId="20577"/>
          <ac:spMkLst>
            <pc:docMk/>
            <pc:sldMk cId="1622130040" sldId="1797"/>
            <ac:spMk id="2" creationId="{50B2D8ED-DEE8-88EA-7B9C-11B2E9303780}"/>
          </ac:spMkLst>
        </pc:spChg>
        <pc:spChg chg="mod">
          <ac:chgData name="Holmes, Ellen [NEA]" userId="S::eholmes@nea.org::8df78491-616d-4641-a13e-176bb27a1b7f" providerId="AD" clId="Web-{E9751B7D-B2C7-8E70-0BF9-C242B2D39163}" dt="2024-11-20T00:43:56.395" v="302" actId="14100"/>
          <ac:spMkLst>
            <pc:docMk/>
            <pc:sldMk cId="1622130040" sldId="1797"/>
            <ac:spMk id="3" creationId="{94CCA3F8-8307-F92E-CB3A-2811CA8CA6C1}"/>
          </ac:spMkLst>
        </pc:spChg>
      </pc:sldChg>
      <pc:sldChg chg="addSp delSp modSp add del mod setBg">
        <pc:chgData name="Holmes, Ellen [NEA]" userId="S::eholmes@nea.org::8df78491-616d-4641-a13e-176bb27a1b7f" providerId="AD" clId="Web-{E9751B7D-B2C7-8E70-0BF9-C242B2D39163}" dt="2024-11-20T02:59:17.073" v="1811"/>
        <pc:sldMkLst>
          <pc:docMk/>
          <pc:sldMk cId="91983576" sldId="1798"/>
        </pc:sldMkLst>
        <pc:spChg chg="mod">
          <ac:chgData name="Holmes, Ellen [NEA]" userId="S::eholmes@nea.org::8df78491-616d-4641-a13e-176bb27a1b7f" providerId="AD" clId="Web-{E9751B7D-B2C7-8E70-0BF9-C242B2D39163}" dt="2024-11-20T02:09:10.334" v="999"/>
          <ac:spMkLst>
            <pc:docMk/>
            <pc:sldMk cId="91983576" sldId="1798"/>
            <ac:spMk id="2" creationId="{CFB47D6C-25B4-4C0F-B4C8-F30DE32816F1}"/>
          </ac:spMkLst>
        </pc:spChg>
        <pc:spChg chg="del mod">
          <ac:chgData name="Holmes, Ellen [NEA]" userId="S::eholmes@nea.org::8df78491-616d-4641-a13e-176bb27a1b7f" providerId="AD" clId="Web-{E9751B7D-B2C7-8E70-0BF9-C242B2D39163}" dt="2024-11-20T02:08:43.740" v="996"/>
          <ac:spMkLst>
            <pc:docMk/>
            <pc:sldMk cId="91983576" sldId="1798"/>
            <ac:spMk id="6" creationId="{9E7D7472-1C52-4E48-BD4C-58B3E005C7EE}"/>
          </ac:spMkLst>
        </pc:spChg>
        <pc:spChg chg="add">
          <ac:chgData name="Holmes, Ellen [NEA]" userId="S::eholmes@nea.org::8df78491-616d-4641-a13e-176bb27a1b7f" providerId="AD" clId="Web-{E9751B7D-B2C7-8E70-0BF9-C242B2D39163}" dt="2024-11-20T02:09:10.334" v="999"/>
          <ac:spMkLst>
            <pc:docMk/>
            <pc:sldMk cId="91983576" sldId="1798"/>
            <ac:spMk id="14" creationId="{3F89FC01-D0CF-4899-A184-1F007036308A}"/>
          </ac:spMkLst>
        </pc:spChg>
        <pc:spChg chg="add">
          <ac:chgData name="Holmes, Ellen [NEA]" userId="S::eholmes@nea.org::8df78491-616d-4641-a13e-176bb27a1b7f" providerId="AD" clId="Web-{E9751B7D-B2C7-8E70-0BF9-C242B2D39163}" dt="2024-11-20T02:09:10.334" v="999"/>
          <ac:spMkLst>
            <pc:docMk/>
            <pc:sldMk cId="91983576" sldId="1798"/>
            <ac:spMk id="16" creationId="{F4E5A9FF-C93F-4A6D-ABDE-2533C3017B89}"/>
          </ac:spMkLst>
        </pc:spChg>
        <pc:spChg chg="add">
          <ac:chgData name="Holmes, Ellen [NEA]" userId="S::eholmes@nea.org::8df78491-616d-4641-a13e-176bb27a1b7f" providerId="AD" clId="Web-{E9751B7D-B2C7-8E70-0BF9-C242B2D39163}" dt="2024-11-20T02:09:10.334" v="999"/>
          <ac:spMkLst>
            <pc:docMk/>
            <pc:sldMk cId="91983576" sldId="1798"/>
            <ac:spMk id="20" creationId="{4B019A08-55AD-4038-B865-37DA596B8CE3}"/>
          </ac:spMkLst>
        </pc:spChg>
        <pc:spChg chg="add">
          <ac:chgData name="Holmes, Ellen [NEA]" userId="S::eholmes@nea.org::8df78491-616d-4641-a13e-176bb27a1b7f" providerId="AD" clId="Web-{E9751B7D-B2C7-8E70-0BF9-C242B2D39163}" dt="2024-11-20T02:09:10.334" v="999"/>
          <ac:spMkLst>
            <pc:docMk/>
            <pc:sldMk cId="91983576" sldId="1798"/>
            <ac:spMk id="24" creationId="{1627C7B9-FD35-4E35-B741-E4A9A5F416ED}"/>
          </ac:spMkLst>
        </pc:spChg>
        <pc:spChg chg="add">
          <ac:chgData name="Holmes, Ellen [NEA]" userId="S::eholmes@nea.org::8df78491-616d-4641-a13e-176bb27a1b7f" providerId="AD" clId="Web-{E9751B7D-B2C7-8E70-0BF9-C242B2D39163}" dt="2024-11-20T02:09:10.334" v="999"/>
          <ac:spMkLst>
            <pc:docMk/>
            <pc:sldMk cId="91983576" sldId="1798"/>
            <ac:spMk id="26" creationId="{476B7131-2035-43F9-84E8-2B4749D333B9}"/>
          </ac:spMkLst>
        </pc:spChg>
        <pc:graphicFrameChg chg="add mod modGraphic">
          <ac:chgData name="Holmes, Ellen [NEA]" userId="S::eholmes@nea.org::8df78491-616d-4641-a13e-176bb27a1b7f" providerId="AD" clId="Web-{E9751B7D-B2C7-8E70-0BF9-C242B2D39163}" dt="2024-11-20T02:09:10.334" v="999"/>
          <ac:graphicFrameMkLst>
            <pc:docMk/>
            <pc:sldMk cId="91983576" sldId="1798"/>
            <ac:graphicFrameMk id="9" creationId="{46F5A0FB-3EFC-1693-1AE9-4831B9158604}"/>
          </ac:graphicFrameMkLst>
        </pc:graphicFrameChg>
        <pc:picChg chg="mod">
          <ac:chgData name="Holmes, Ellen [NEA]" userId="S::eholmes@nea.org::8df78491-616d-4641-a13e-176bb27a1b7f" providerId="AD" clId="Web-{E9751B7D-B2C7-8E70-0BF9-C242B2D39163}" dt="2024-11-20T02:09:10.334" v="999"/>
          <ac:picMkLst>
            <pc:docMk/>
            <pc:sldMk cId="91983576" sldId="1798"/>
            <ac:picMk id="7" creationId="{98400ABC-EBEE-4811-8BB0-EB86531FA06F}"/>
          </ac:picMkLst>
        </pc:picChg>
        <pc:cxnChg chg="add">
          <ac:chgData name="Holmes, Ellen [NEA]" userId="S::eholmes@nea.org::8df78491-616d-4641-a13e-176bb27a1b7f" providerId="AD" clId="Web-{E9751B7D-B2C7-8E70-0BF9-C242B2D39163}" dt="2024-11-20T02:09:10.334" v="999"/>
          <ac:cxnSpMkLst>
            <pc:docMk/>
            <pc:sldMk cId="91983576" sldId="1798"/>
            <ac:cxnSpMk id="18" creationId="{890A4124-979D-4376-AA58-6501D58B67BD}"/>
          </ac:cxnSpMkLst>
        </pc:cxnChg>
        <pc:cxnChg chg="add">
          <ac:chgData name="Holmes, Ellen [NEA]" userId="S::eholmes@nea.org::8df78491-616d-4641-a13e-176bb27a1b7f" providerId="AD" clId="Web-{E9751B7D-B2C7-8E70-0BF9-C242B2D39163}" dt="2024-11-20T02:09:10.334" v="999"/>
          <ac:cxnSpMkLst>
            <pc:docMk/>
            <pc:sldMk cId="91983576" sldId="1798"/>
            <ac:cxnSpMk id="22" creationId="{2BA067F2-7FAF-4758-9BC4-F7C88ED9044B}"/>
          </ac:cxnSpMkLst>
        </pc:cxnChg>
      </pc:sldChg>
      <pc:sldChg chg="delSp modSp add del replId">
        <pc:chgData name="Holmes, Ellen [NEA]" userId="S::eholmes@nea.org::8df78491-616d-4641-a13e-176bb27a1b7f" providerId="AD" clId="Web-{E9751B7D-B2C7-8E70-0BF9-C242B2D39163}" dt="2024-11-20T00:59:05.478" v="569"/>
        <pc:sldMkLst>
          <pc:docMk/>
          <pc:sldMk cId="1023050211" sldId="1799"/>
        </pc:sldMkLst>
        <pc:spChg chg="mod">
          <ac:chgData name="Holmes, Ellen [NEA]" userId="S::eholmes@nea.org::8df78491-616d-4641-a13e-176bb27a1b7f" providerId="AD" clId="Web-{E9751B7D-B2C7-8E70-0BF9-C242B2D39163}" dt="2024-11-20T00:59:04.446" v="568" actId="20577"/>
          <ac:spMkLst>
            <pc:docMk/>
            <pc:sldMk cId="1023050211" sldId="1799"/>
            <ac:spMk id="2" creationId="{0495F16D-7301-7699-46A1-24669FCC82B5}"/>
          </ac:spMkLst>
        </pc:spChg>
        <pc:spChg chg="del mod">
          <ac:chgData name="Holmes, Ellen [NEA]" userId="S::eholmes@nea.org::8df78491-616d-4641-a13e-176bb27a1b7f" providerId="AD" clId="Web-{E9751B7D-B2C7-8E70-0BF9-C242B2D39163}" dt="2024-11-20T00:57:28.569" v="527"/>
          <ac:spMkLst>
            <pc:docMk/>
            <pc:sldMk cId="1023050211" sldId="1799"/>
            <ac:spMk id="3" creationId="{81A35D0C-97EB-CAA6-44FE-5F4CD67AD220}"/>
          </ac:spMkLst>
        </pc:spChg>
      </pc:sldChg>
      <pc:sldChg chg="modSp add replId">
        <pc:chgData name="Holmes, Ellen [NEA]" userId="S::eholmes@nea.org::8df78491-616d-4641-a13e-176bb27a1b7f" providerId="AD" clId="Web-{E9751B7D-B2C7-8E70-0BF9-C242B2D39163}" dt="2024-11-20T00:56:25.334" v="509" actId="20577"/>
        <pc:sldMkLst>
          <pc:docMk/>
          <pc:sldMk cId="2958900214" sldId="1800"/>
        </pc:sldMkLst>
        <pc:spChg chg="mod">
          <ac:chgData name="Holmes, Ellen [NEA]" userId="S::eholmes@nea.org::8df78491-616d-4641-a13e-176bb27a1b7f" providerId="AD" clId="Web-{E9751B7D-B2C7-8E70-0BF9-C242B2D39163}" dt="2024-11-20T00:55:39.817" v="456" actId="20577"/>
          <ac:spMkLst>
            <pc:docMk/>
            <pc:sldMk cId="2958900214" sldId="1800"/>
            <ac:spMk id="2" creationId="{30973651-4C55-4888-A17A-92FF39CA607F}"/>
          </ac:spMkLst>
        </pc:spChg>
        <pc:spChg chg="mod">
          <ac:chgData name="Holmes, Ellen [NEA]" userId="S::eholmes@nea.org::8df78491-616d-4641-a13e-176bb27a1b7f" providerId="AD" clId="Web-{E9751B7D-B2C7-8E70-0BF9-C242B2D39163}" dt="2024-11-20T00:56:25.334" v="509" actId="20577"/>
          <ac:spMkLst>
            <pc:docMk/>
            <pc:sldMk cId="2958900214" sldId="1800"/>
            <ac:spMk id="3" creationId="{630099AC-3DFB-4314-925F-2C89B5468557}"/>
          </ac:spMkLst>
        </pc:spChg>
      </pc:sldChg>
      <pc:sldChg chg="add del replId">
        <pc:chgData name="Holmes, Ellen [NEA]" userId="S::eholmes@nea.org::8df78491-616d-4641-a13e-176bb27a1b7f" providerId="AD" clId="Web-{E9751B7D-B2C7-8E70-0BF9-C242B2D39163}" dt="2024-11-20T01:50:59.289" v="707"/>
        <pc:sldMkLst>
          <pc:docMk/>
          <pc:sldMk cId="30076157" sldId="1801"/>
        </pc:sldMkLst>
      </pc:sldChg>
      <pc:sldChg chg="new del">
        <pc:chgData name="Holmes, Ellen [NEA]" userId="S::eholmes@nea.org::8df78491-616d-4641-a13e-176bb27a1b7f" providerId="AD" clId="Web-{E9751B7D-B2C7-8E70-0BF9-C242B2D39163}" dt="2024-11-20T01:55:10.092" v="805"/>
        <pc:sldMkLst>
          <pc:docMk/>
          <pc:sldMk cId="1478863792" sldId="1801"/>
        </pc:sldMkLst>
      </pc:sldChg>
      <pc:sldChg chg="modSp new">
        <pc:chgData name="Holmes, Ellen [NEA]" userId="S::eholmes@nea.org::8df78491-616d-4641-a13e-176bb27a1b7f" providerId="AD" clId="Web-{E9751B7D-B2C7-8E70-0BF9-C242B2D39163}" dt="2024-11-20T02:17:16.367" v="1095" actId="20577"/>
        <pc:sldMkLst>
          <pc:docMk/>
          <pc:sldMk cId="2132908743" sldId="1802"/>
        </pc:sldMkLst>
        <pc:spChg chg="mod">
          <ac:chgData name="Holmes, Ellen [NEA]" userId="S::eholmes@nea.org::8df78491-616d-4641-a13e-176bb27a1b7f" providerId="AD" clId="Web-{E9751B7D-B2C7-8E70-0BF9-C242B2D39163}" dt="2024-11-20T01:52:22.869" v="713" actId="20577"/>
          <ac:spMkLst>
            <pc:docMk/>
            <pc:sldMk cId="2132908743" sldId="1802"/>
            <ac:spMk id="2" creationId="{6869ED05-EA31-B3CB-D076-6CD1396E39D8}"/>
          </ac:spMkLst>
        </pc:spChg>
        <pc:spChg chg="mod">
          <ac:chgData name="Holmes, Ellen [NEA]" userId="S::eholmes@nea.org::8df78491-616d-4641-a13e-176bb27a1b7f" providerId="AD" clId="Web-{E9751B7D-B2C7-8E70-0BF9-C242B2D39163}" dt="2024-11-20T02:17:16.367" v="1095" actId="20577"/>
          <ac:spMkLst>
            <pc:docMk/>
            <pc:sldMk cId="2132908743" sldId="1802"/>
            <ac:spMk id="3" creationId="{9EF656AF-E137-7356-4356-F4B0A660C705}"/>
          </ac:spMkLst>
        </pc:spChg>
      </pc:sldChg>
      <pc:sldChg chg="add del replId">
        <pc:chgData name="Holmes, Ellen [NEA]" userId="S::eholmes@nea.org::8df78491-616d-4641-a13e-176bb27a1b7f" providerId="AD" clId="Web-{E9751B7D-B2C7-8E70-0BF9-C242B2D39163}" dt="2024-11-20T01:49:55.350" v="691"/>
        <pc:sldMkLst>
          <pc:docMk/>
          <pc:sldMk cId="3074022474" sldId="1802"/>
        </pc:sldMkLst>
      </pc:sldChg>
      <pc:sldChg chg="addSp delSp modSp new mod ord setBg">
        <pc:chgData name="Holmes, Ellen [NEA]" userId="S::eholmes@nea.org::8df78491-616d-4641-a13e-176bb27a1b7f" providerId="AD" clId="Web-{E9751B7D-B2C7-8E70-0BF9-C242B2D39163}" dt="2024-11-20T03:15:25.460" v="2133"/>
        <pc:sldMkLst>
          <pc:docMk/>
          <pc:sldMk cId="3032964974" sldId="1803"/>
        </pc:sldMkLst>
        <pc:spChg chg="mod">
          <ac:chgData name="Holmes, Ellen [NEA]" userId="S::eholmes@nea.org::8df78491-616d-4641-a13e-176bb27a1b7f" providerId="AD" clId="Web-{E9751B7D-B2C7-8E70-0BF9-C242B2D39163}" dt="2024-11-20T02:07:28.269" v="984"/>
          <ac:spMkLst>
            <pc:docMk/>
            <pc:sldMk cId="3032964974" sldId="1803"/>
            <ac:spMk id="2" creationId="{B5216CEF-8C31-362B-8F43-27EC45648B5B}"/>
          </ac:spMkLst>
        </pc:spChg>
        <pc:spChg chg="add del mod">
          <ac:chgData name="Holmes, Ellen [NEA]" userId="S::eholmes@nea.org::8df78491-616d-4641-a13e-176bb27a1b7f" providerId="AD" clId="Web-{E9751B7D-B2C7-8E70-0BF9-C242B2D39163}" dt="2024-11-20T02:07:28.269" v="984"/>
          <ac:spMkLst>
            <pc:docMk/>
            <pc:sldMk cId="3032964974" sldId="1803"/>
            <ac:spMk id="3" creationId="{ECC588E3-5D4D-08F7-0786-57C9466FFABA}"/>
          </ac:spMkLst>
        </pc:spChg>
        <pc:spChg chg="add del">
          <ac:chgData name="Holmes, Ellen [NEA]" userId="S::eholmes@nea.org::8df78491-616d-4641-a13e-176bb27a1b7f" providerId="AD" clId="Web-{E9751B7D-B2C7-8E70-0BF9-C242B2D39163}" dt="2024-11-20T02:07:28.238" v="983"/>
          <ac:spMkLst>
            <pc:docMk/>
            <pc:sldMk cId="3032964974" sldId="1803"/>
            <ac:spMk id="9" creationId="{CA7C4115-E603-447D-A1A5-7AF1E972C0CA}"/>
          </ac:spMkLst>
        </pc:spChg>
        <pc:spChg chg="add del">
          <ac:chgData name="Holmes, Ellen [NEA]" userId="S::eholmes@nea.org::8df78491-616d-4641-a13e-176bb27a1b7f" providerId="AD" clId="Web-{E9751B7D-B2C7-8E70-0BF9-C242B2D39163}" dt="2024-11-20T02:07:28.238" v="983"/>
          <ac:spMkLst>
            <pc:docMk/>
            <pc:sldMk cId="3032964974" sldId="1803"/>
            <ac:spMk id="11" creationId="{21C38396-85C5-4DE1-BA50-52540B40AF65}"/>
          </ac:spMkLst>
        </pc:spChg>
        <pc:spChg chg="add del">
          <ac:chgData name="Holmes, Ellen [NEA]" userId="S::eholmes@nea.org::8df78491-616d-4641-a13e-176bb27a1b7f" providerId="AD" clId="Web-{E9751B7D-B2C7-8E70-0BF9-C242B2D39163}" dt="2024-11-20T02:07:28.238" v="983"/>
          <ac:spMkLst>
            <pc:docMk/>
            <pc:sldMk cId="3032964974" sldId="1803"/>
            <ac:spMk id="15" creationId="{83529AFD-5A84-4419-9390-0E9584F35DC8}"/>
          </ac:spMkLst>
        </pc:spChg>
        <pc:spChg chg="add del">
          <ac:chgData name="Holmes, Ellen [NEA]" userId="S::eholmes@nea.org::8df78491-616d-4641-a13e-176bb27a1b7f" providerId="AD" clId="Web-{E9751B7D-B2C7-8E70-0BF9-C242B2D39163}" dt="2024-11-20T02:07:28.238" v="983"/>
          <ac:spMkLst>
            <pc:docMk/>
            <pc:sldMk cId="3032964974" sldId="1803"/>
            <ac:spMk id="17" creationId="{D1FFD9C4-5E6D-4E44-8CCD-24EF7B6FF149}"/>
          </ac:spMkLst>
        </pc:spChg>
        <pc:spChg chg="add del">
          <ac:chgData name="Holmes, Ellen [NEA]" userId="S::eholmes@nea.org::8df78491-616d-4641-a13e-176bb27a1b7f" providerId="AD" clId="Web-{E9751B7D-B2C7-8E70-0BF9-C242B2D39163}" dt="2024-11-20T02:07:28.238" v="983"/>
          <ac:spMkLst>
            <pc:docMk/>
            <pc:sldMk cId="3032964974" sldId="1803"/>
            <ac:spMk id="19" creationId="{6B3B2DB5-1B01-4A7A-B79B-E180757E6145}"/>
          </ac:spMkLst>
        </pc:spChg>
        <pc:spChg chg="add">
          <ac:chgData name="Holmes, Ellen [NEA]" userId="S::eholmes@nea.org::8df78491-616d-4641-a13e-176bb27a1b7f" providerId="AD" clId="Web-{E9751B7D-B2C7-8E70-0BF9-C242B2D39163}" dt="2024-11-20T02:07:28.269" v="984"/>
          <ac:spMkLst>
            <pc:docMk/>
            <pc:sldMk cId="3032964974" sldId="1803"/>
            <ac:spMk id="21" creationId="{3D3A9120-D290-43FB-863E-28A45D2D3585}"/>
          </ac:spMkLst>
        </pc:spChg>
        <pc:spChg chg="add">
          <ac:chgData name="Holmes, Ellen [NEA]" userId="S::eholmes@nea.org::8df78491-616d-4641-a13e-176bb27a1b7f" providerId="AD" clId="Web-{E9751B7D-B2C7-8E70-0BF9-C242B2D39163}" dt="2024-11-20T02:07:28.269" v="984"/>
          <ac:spMkLst>
            <pc:docMk/>
            <pc:sldMk cId="3032964974" sldId="1803"/>
            <ac:spMk id="22" creationId="{CA7C4115-E603-447D-A1A5-7AF1E972C0CA}"/>
          </ac:spMkLst>
        </pc:spChg>
        <pc:spChg chg="add">
          <ac:chgData name="Holmes, Ellen [NEA]" userId="S::eholmes@nea.org::8df78491-616d-4641-a13e-176bb27a1b7f" providerId="AD" clId="Web-{E9751B7D-B2C7-8E70-0BF9-C242B2D39163}" dt="2024-11-20T02:07:28.269" v="984"/>
          <ac:spMkLst>
            <pc:docMk/>
            <pc:sldMk cId="3032964974" sldId="1803"/>
            <ac:spMk id="23" creationId="{21C38396-85C5-4DE1-BA50-52540B40AF65}"/>
          </ac:spMkLst>
        </pc:spChg>
        <pc:spChg chg="add">
          <ac:chgData name="Holmes, Ellen [NEA]" userId="S::eholmes@nea.org::8df78491-616d-4641-a13e-176bb27a1b7f" providerId="AD" clId="Web-{E9751B7D-B2C7-8E70-0BF9-C242B2D39163}" dt="2024-11-20T02:07:28.269" v="984"/>
          <ac:spMkLst>
            <pc:docMk/>
            <pc:sldMk cId="3032964974" sldId="1803"/>
            <ac:spMk id="25" creationId="{6DF0E016-7AAA-4021-8283-4541B060B23F}"/>
          </ac:spMkLst>
        </pc:spChg>
        <pc:spChg chg="add">
          <ac:chgData name="Holmes, Ellen [NEA]" userId="S::eholmes@nea.org::8df78491-616d-4641-a13e-176bb27a1b7f" providerId="AD" clId="Web-{E9751B7D-B2C7-8E70-0BF9-C242B2D39163}" dt="2024-11-20T02:07:28.269" v="984"/>
          <ac:spMkLst>
            <pc:docMk/>
            <pc:sldMk cId="3032964974" sldId="1803"/>
            <ac:spMk id="27" creationId="{C1548FC5-3294-4768-A652-ADA82AE2244B}"/>
          </ac:spMkLst>
        </pc:spChg>
        <pc:graphicFrameChg chg="add del">
          <ac:chgData name="Holmes, Ellen [NEA]" userId="S::eholmes@nea.org::8df78491-616d-4641-a13e-176bb27a1b7f" providerId="AD" clId="Web-{E9751B7D-B2C7-8E70-0BF9-C242B2D39163}" dt="2024-11-20T02:07:28.238" v="983"/>
          <ac:graphicFrameMkLst>
            <pc:docMk/>
            <pc:sldMk cId="3032964974" sldId="1803"/>
            <ac:graphicFrameMk id="5" creationId="{A6EAF0D6-8016-8E19-04E3-31DB12794631}"/>
          </ac:graphicFrameMkLst>
        </pc:graphicFrameChg>
        <pc:graphicFrameChg chg="add">
          <ac:chgData name="Holmes, Ellen [NEA]" userId="S::eholmes@nea.org::8df78491-616d-4641-a13e-176bb27a1b7f" providerId="AD" clId="Web-{E9751B7D-B2C7-8E70-0BF9-C242B2D39163}" dt="2024-11-20T02:07:28.269" v="984"/>
          <ac:graphicFrameMkLst>
            <pc:docMk/>
            <pc:sldMk cId="3032964974" sldId="1803"/>
            <ac:graphicFrameMk id="28" creationId="{DDB94E8D-40F5-B614-5315-DFDC804DC30B}"/>
          </ac:graphicFrameMkLst>
        </pc:graphicFrameChg>
        <pc:cxnChg chg="add del">
          <ac:chgData name="Holmes, Ellen [NEA]" userId="S::eholmes@nea.org::8df78491-616d-4641-a13e-176bb27a1b7f" providerId="AD" clId="Web-{E9751B7D-B2C7-8E70-0BF9-C242B2D39163}" dt="2024-11-20T02:07:28.238" v="983"/>
          <ac:cxnSpMkLst>
            <pc:docMk/>
            <pc:sldMk cId="3032964974" sldId="1803"/>
            <ac:cxnSpMk id="13" creationId="{A67651E0-918D-4FEE-AA56-F9008358E979}"/>
          </ac:cxnSpMkLst>
        </pc:cxnChg>
        <pc:cxnChg chg="add">
          <ac:chgData name="Holmes, Ellen [NEA]" userId="S::eholmes@nea.org::8df78491-616d-4641-a13e-176bb27a1b7f" providerId="AD" clId="Web-{E9751B7D-B2C7-8E70-0BF9-C242B2D39163}" dt="2024-11-20T02:07:28.269" v="984"/>
          <ac:cxnSpMkLst>
            <pc:docMk/>
            <pc:sldMk cId="3032964974" sldId="1803"/>
            <ac:cxnSpMk id="24" creationId="{A67651E0-918D-4FEE-AA56-F9008358E979}"/>
          </ac:cxnSpMkLst>
        </pc:cxnChg>
        <pc:cxnChg chg="add">
          <ac:chgData name="Holmes, Ellen [NEA]" userId="S::eholmes@nea.org::8df78491-616d-4641-a13e-176bb27a1b7f" providerId="AD" clId="Web-{E9751B7D-B2C7-8E70-0BF9-C242B2D39163}" dt="2024-11-20T02:07:28.269" v="984"/>
          <ac:cxnSpMkLst>
            <pc:docMk/>
            <pc:sldMk cId="3032964974" sldId="1803"/>
            <ac:cxnSpMk id="26" creationId="{1ED7C93A-082F-4C56-B282-DBEA4A168B74}"/>
          </ac:cxnSpMkLst>
        </pc:cxnChg>
      </pc:sldChg>
      <pc:sldChg chg="new del">
        <pc:chgData name="Holmes, Ellen [NEA]" userId="S::eholmes@nea.org::8df78491-616d-4641-a13e-176bb27a1b7f" providerId="AD" clId="Web-{E9751B7D-B2C7-8E70-0BF9-C242B2D39163}" dt="2024-11-20T02:03:24.683" v="830"/>
        <pc:sldMkLst>
          <pc:docMk/>
          <pc:sldMk cId="4125064971" sldId="1803"/>
        </pc:sldMkLst>
      </pc:sldChg>
      <pc:sldChg chg="addSp delSp modSp add replId">
        <pc:chgData name="Holmes, Ellen [NEA]" userId="S::eholmes@nea.org::8df78491-616d-4641-a13e-176bb27a1b7f" providerId="AD" clId="Web-{E9751B7D-B2C7-8E70-0BF9-C242B2D39163}" dt="2024-11-20T02:15:39.021" v="1078"/>
        <pc:sldMkLst>
          <pc:docMk/>
          <pc:sldMk cId="1235307302" sldId="1804"/>
        </pc:sldMkLst>
        <pc:spChg chg="mod">
          <ac:chgData name="Holmes, Ellen [NEA]" userId="S::eholmes@nea.org::8df78491-616d-4641-a13e-176bb27a1b7f" providerId="AD" clId="Web-{E9751B7D-B2C7-8E70-0BF9-C242B2D39163}" dt="2024-11-20T02:14:33.144" v="1073" actId="20577"/>
          <ac:spMkLst>
            <pc:docMk/>
            <pc:sldMk cId="1235307302" sldId="1804"/>
            <ac:spMk id="3" creationId="{9EF656AF-E137-7356-4356-F4B0A660C705}"/>
          </ac:spMkLst>
        </pc:spChg>
        <pc:spChg chg="add del mod">
          <ac:chgData name="Holmes, Ellen [NEA]" userId="S::eholmes@nea.org::8df78491-616d-4641-a13e-176bb27a1b7f" providerId="AD" clId="Web-{E9751B7D-B2C7-8E70-0BF9-C242B2D39163}" dt="2024-11-20T02:15:39.021" v="1078"/>
          <ac:spMkLst>
            <pc:docMk/>
            <pc:sldMk cId="1235307302" sldId="1804"/>
            <ac:spMk id="4" creationId="{79155EC5-8E6A-4131-20CD-7060A8A1920A}"/>
          </ac:spMkLst>
        </pc:spChg>
      </pc:sldChg>
      <pc:sldChg chg="modSp add replId">
        <pc:chgData name="Holmes, Ellen [NEA]" userId="S::eholmes@nea.org::8df78491-616d-4641-a13e-176bb27a1b7f" providerId="AD" clId="Web-{E9751B7D-B2C7-8E70-0BF9-C242B2D39163}" dt="2024-11-20T02:17:28.445" v="1096" actId="20577"/>
        <pc:sldMkLst>
          <pc:docMk/>
          <pc:sldMk cId="4265732409" sldId="1805"/>
        </pc:sldMkLst>
        <pc:spChg chg="mod">
          <ac:chgData name="Holmes, Ellen [NEA]" userId="S::eholmes@nea.org::8df78491-616d-4641-a13e-176bb27a1b7f" providerId="AD" clId="Web-{E9751B7D-B2C7-8E70-0BF9-C242B2D39163}" dt="2024-11-20T02:17:28.445" v="1096" actId="20577"/>
          <ac:spMkLst>
            <pc:docMk/>
            <pc:sldMk cId="4265732409" sldId="1805"/>
            <ac:spMk id="3" creationId="{9EF656AF-E137-7356-4356-F4B0A660C705}"/>
          </ac:spMkLst>
        </pc:spChg>
      </pc:sldChg>
      <pc:sldChg chg="modSp add replId">
        <pc:chgData name="Holmes, Ellen [NEA]" userId="S::eholmes@nea.org::8df78491-616d-4641-a13e-176bb27a1b7f" providerId="AD" clId="Web-{E9751B7D-B2C7-8E70-0BF9-C242B2D39163}" dt="2024-11-20T02:18:20.306" v="1105" actId="20577"/>
        <pc:sldMkLst>
          <pc:docMk/>
          <pc:sldMk cId="2612015011" sldId="1806"/>
        </pc:sldMkLst>
        <pc:spChg chg="mod">
          <ac:chgData name="Holmes, Ellen [NEA]" userId="S::eholmes@nea.org::8df78491-616d-4641-a13e-176bb27a1b7f" providerId="AD" clId="Web-{E9751B7D-B2C7-8E70-0BF9-C242B2D39163}" dt="2024-11-20T02:18:20.306" v="1105" actId="20577"/>
          <ac:spMkLst>
            <pc:docMk/>
            <pc:sldMk cId="2612015011" sldId="1806"/>
            <ac:spMk id="3" creationId="{9EF656AF-E137-7356-4356-F4B0A660C705}"/>
          </ac:spMkLst>
        </pc:spChg>
      </pc:sldChg>
      <pc:sldChg chg="addSp modSp add replId">
        <pc:chgData name="Holmes, Ellen [NEA]" userId="S::eholmes@nea.org::8df78491-616d-4641-a13e-176bb27a1b7f" providerId="AD" clId="Web-{E9751B7D-B2C7-8E70-0BF9-C242B2D39163}" dt="2024-11-20T03:04:37.566" v="1922" actId="20577"/>
        <pc:sldMkLst>
          <pc:docMk/>
          <pc:sldMk cId="3301848964" sldId="1807"/>
        </pc:sldMkLst>
        <pc:spChg chg="mod">
          <ac:chgData name="Holmes, Ellen [NEA]" userId="S::eholmes@nea.org::8df78491-616d-4641-a13e-176bb27a1b7f" providerId="AD" clId="Web-{E9751B7D-B2C7-8E70-0BF9-C242B2D39163}" dt="2024-11-20T02:26:23.069" v="1295" actId="1076"/>
          <ac:spMkLst>
            <pc:docMk/>
            <pc:sldMk cId="3301848964" sldId="1807"/>
            <ac:spMk id="4" creationId="{D352982C-B956-4A2C-9AEB-BB93D7B20EE6}"/>
          </ac:spMkLst>
        </pc:spChg>
        <pc:spChg chg="mod">
          <ac:chgData name="Holmes, Ellen [NEA]" userId="S::eholmes@nea.org::8df78491-616d-4641-a13e-176bb27a1b7f" providerId="AD" clId="Web-{E9751B7D-B2C7-8E70-0BF9-C242B2D39163}" dt="2024-11-20T03:04:37.566" v="1922" actId="20577"/>
          <ac:spMkLst>
            <pc:docMk/>
            <pc:sldMk cId="3301848964" sldId="1807"/>
            <ac:spMk id="5" creationId="{B6B7529F-5606-4A4D-9B6B-AC577B2F4585}"/>
          </ac:spMkLst>
        </pc:spChg>
        <pc:spChg chg="add mod">
          <ac:chgData name="Holmes, Ellen [NEA]" userId="S::eholmes@nea.org::8df78491-616d-4641-a13e-176bb27a1b7f" providerId="AD" clId="Web-{E9751B7D-B2C7-8E70-0BF9-C242B2D39163}" dt="2024-11-20T03:04:07.175" v="1906" actId="20577"/>
          <ac:spMkLst>
            <pc:docMk/>
            <pc:sldMk cId="3301848964" sldId="1807"/>
            <ac:spMk id="6" creationId="{A82841D9-154E-2E34-13D0-9FF2A992597B}"/>
          </ac:spMkLst>
        </pc:spChg>
        <pc:picChg chg="mod">
          <ac:chgData name="Holmes, Ellen [NEA]" userId="S::eholmes@nea.org::8df78491-616d-4641-a13e-176bb27a1b7f" providerId="AD" clId="Web-{E9751B7D-B2C7-8E70-0BF9-C242B2D39163}" dt="2024-11-20T02:55:07.504" v="1770" actId="14100"/>
          <ac:picMkLst>
            <pc:docMk/>
            <pc:sldMk cId="3301848964" sldId="1807"/>
            <ac:picMk id="2" creationId="{00000000-0000-0000-0000-000000000000}"/>
          </ac:picMkLst>
        </pc:picChg>
      </pc:sldChg>
      <pc:sldChg chg="new del">
        <pc:chgData name="Holmes, Ellen [NEA]" userId="S::eholmes@nea.org::8df78491-616d-4641-a13e-176bb27a1b7f" providerId="AD" clId="Web-{E9751B7D-B2C7-8E70-0BF9-C242B2D39163}" dt="2024-11-20T02:32:21.281" v="1426"/>
        <pc:sldMkLst>
          <pc:docMk/>
          <pc:sldMk cId="12319617" sldId="1808"/>
        </pc:sldMkLst>
      </pc:sldChg>
      <pc:sldChg chg="add del replId">
        <pc:chgData name="Holmes, Ellen [NEA]" userId="S::eholmes@nea.org::8df78491-616d-4641-a13e-176bb27a1b7f" providerId="AD" clId="Web-{E9751B7D-B2C7-8E70-0BF9-C242B2D39163}" dt="2024-11-20T02:25:52.287" v="1291"/>
        <pc:sldMkLst>
          <pc:docMk/>
          <pc:sldMk cId="2119726598" sldId="1808"/>
        </pc:sldMkLst>
      </pc:sldChg>
      <pc:sldChg chg="addSp delSp modSp add mod replId setBg">
        <pc:chgData name="Holmes, Ellen [NEA]" userId="S::eholmes@nea.org::8df78491-616d-4641-a13e-176bb27a1b7f" providerId="AD" clId="Web-{E9751B7D-B2C7-8E70-0BF9-C242B2D39163}" dt="2024-11-20T02:57:35.321" v="1803"/>
        <pc:sldMkLst>
          <pc:docMk/>
          <pc:sldMk cId="2659851274" sldId="1808"/>
        </pc:sldMkLst>
        <pc:spChg chg="mod">
          <ac:chgData name="Holmes, Ellen [NEA]" userId="S::eholmes@nea.org::8df78491-616d-4641-a13e-176bb27a1b7f" providerId="AD" clId="Web-{E9751B7D-B2C7-8E70-0BF9-C242B2D39163}" dt="2024-11-20T02:57:35.321" v="1803"/>
          <ac:spMkLst>
            <pc:docMk/>
            <pc:sldMk cId="2659851274" sldId="1808"/>
            <ac:spMk id="461" creationId="{00000000-0000-0000-0000-000000000000}"/>
          </ac:spMkLst>
        </pc:spChg>
        <pc:spChg chg="add del mod">
          <ac:chgData name="Holmes, Ellen [NEA]" userId="S::eholmes@nea.org::8df78491-616d-4641-a13e-176bb27a1b7f" providerId="AD" clId="Web-{E9751B7D-B2C7-8E70-0BF9-C242B2D39163}" dt="2024-11-20T02:57:35.321" v="1803"/>
          <ac:spMkLst>
            <pc:docMk/>
            <pc:sldMk cId="2659851274" sldId="1808"/>
            <ac:spMk id="462" creationId="{00000000-0000-0000-0000-000000000000}"/>
          </ac:spMkLst>
        </pc:spChg>
        <pc:spChg chg="add del">
          <ac:chgData name="Holmes, Ellen [NEA]" userId="S::eholmes@nea.org::8df78491-616d-4641-a13e-176bb27a1b7f" providerId="AD" clId="Web-{E9751B7D-B2C7-8E70-0BF9-C242B2D39163}" dt="2024-11-20T02:57:04.054" v="1800"/>
          <ac:spMkLst>
            <pc:docMk/>
            <pc:sldMk cId="2659851274" sldId="1808"/>
            <ac:spMk id="468" creationId="{CA7C4115-E603-447D-A1A5-7AF1E972C0CA}"/>
          </ac:spMkLst>
        </pc:spChg>
        <pc:spChg chg="add del">
          <ac:chgData name="Holmes, Ellen [NEA]" userId="S::eholmes@nea.org::8df78491-616d-4641-a13e-176bb27a1b7f" providerId="AD" clId="Web-{E9751B7D-B2C7-8E70-0BF9-C242B2D39163}" dt="2024-11-20T02:57:04.054" v="1800"/>
          <ac:spMkLst>
            <pc:docMk/>
            <pc:sldMk cId="2659851274" sldId="1808"/>
            <ac:spMk id="470" creationId="{21C38396-85C5-4DE1-BA50-52540B40AF65}"/>
          </ac:spMkLst>
        </pc:spChg>
        <pc:spChg chg="add del">
          <ac:chgData name="Holmes, Ellen [NEA]" userId="S::eholmes@nea.org::8df78491-616d-4641-a13e-176bb27a1b7f" providerId="AD" clId="Web-{E9751B7D-B2C7-8E70-0BF9-C242B2D39163}" dt="2024-11-20T02:57:35.242" v="1802"/>
          <ac:spMkLst>
            <pc:docMk/>
            <pc:sldMk cId="2659851274" sldId="1808"/>
            <ac:spMk id="474" creationId="{6DF0E016-7AAA-4021-8283-4541B060B23F}"/>
          </ac:spMkLst>
        </pc:spChg>
        <pc:spChg chg="add del">
          <ac:chgData name="Holmes, Ellen [NEA]" userId="S::eholmes@nea.org::8df78491-616d-4641-a13e-176bb27a1b7f" providerId="AD" clId="Web-{E9751B7D-B2C7-8E70-0BF9-C242B2D39163}" dt="2024-11-20T02:57:35.242" v="1802"/>
          <ac:spMkLst>
            <pc:docMk/>
            <pc:sldMk cId="2659851274" sldId="1808"/>
            <ac:spMk id="475" creationId="{CA7C4115-E603-447D-A1A5-7AF1E972C0CA}"/>
          </ac:spMkLst>
        </pc:spChg>
        <pc:spChg chg="add del">
          <ac:chgData name="Holmes, Ellen [NEA]" userId="S::eholmes@nea.org::8df78491-616d-4641-a13e-176bb27a1b7f" providerId="AD" clId="Web-{E9751B7D-B2C7-8E70-0BF9-C242B2D39163}" dt="2024-11-20T02:57:35.242" v="1802"/>
          <ac:spMkLst>
            <pc:docMk/>
            <pc:sldMk cId="2659851274" sldId="1808"/>
            <ac:spMk id="477" creationId="{21C38396-85C5-4DE1-BA50-52540B40AF65}"/>
          </ac:spMkLst>
        </pc:spChg>
        <pc:spChg chg="add del">
          <ac:chgData name="Holmes, Ellen [NEA]" userId="S::eholmes@nea.org::8df78491-616d-4641-a13e-176bb27a1b7f" providerId="AD" clId="Web-{E9751B7D-B2C7-8E70-0BF9-C242B2D39163}" dt="2024-11-20T02:57:35.242" v="1802"/>
          <ac:spMkLst>
            <pc:docMk/>
            <pc:sldMk cId="2659851274" sldId="1808"/>
            <ac:spMk id="478" creationId="{C1548FC5-3294-4768-A652-ADA82AE2244B}"/>
          </ac:spMkLst>
        </pc:spChg>
        <pc:spChg chg="add del">
          <ac:chgData name="Holmes, Ellen [NEA]" userId="S::eholmes@nea.org::8df78491-616d-4641-a13e-176bb27a1b7f" providerId="AD" clId="Web-{E9751B7D-B2C7-8E70-0BF9-C242B2D39163}" dt="2024-11-20T02:57:35.242" v="1802"/>
          <ac:spMkLst>
            <pc:docMk/>
            <pc:sldMk cId="2659851274" sldId="1808"/>
            <ac:spMk id="480" creationId="{3D3A9120-D290-43FB-863E-28A45D2D3585}"/>
          </ac:spMkLst>
        </pc:spChg>
        <pc:spChg chg="add">
          <ac:chgData name="Holmes, Ellen [NEA]" userId="S::eholmes@nea.org::8df78491-616d-4641-a13e-176bb27a1b7f" providerId="AD" clId="Web-{E9751B7D-B2C7-8E70-0BF9-C242B2D39163}" dt="2024-11-20T02:57:35.321" v="1803"/>
          <ac:spMkLst>
            <pc:docMk/>
            <pc:sldMk cId="2659851274" sldId="1808"/>
            <ac:spMk id="483" creationId="{CA7C4115-E603-447D-A1A5-7AF1E972C0CA}"/>
          </ac:spMkLst>
        </pc:spChg>
        <pc:spChg chg="add">
          <ac:chgData name="Holmes, Ellen [NEA]" userId="S::eholmes@nea.org::8df78491-616d-4641-a13e-176bb27a1b7f" providerId="AD" clId="Web-{E9751B7D-B2C7-8E70-0BF9-C242B2D39163}" dt="2024-11-20T02:57:35.321" v="1803"/>
          <ac:spMkLst>
            <pc:docMk/>
            <pc:sldMk cId="2659851274" sldId="1808"/>
            <ac:spMk id="484" creationId="{21C38396-85C5-4DE1-BA50-52540B40AF65}"/>
          </ac:spMkLst>
        </pc:spChg>
        <pc:spChg chg="add">
          <ac:chgData name="Holmes, Ellen [NEA]" userId="S::eholmes@nea.org::8df78491-616d-4641-a13e-176bb27a1b7f" providerId="AD" clId="Web-{E9751B7D-B2C7-8E70-0BF9-C242B2D39163}" dt="2024-11-20T02:57:35.321" v="1803"/>
          <ac:spMkLst>
            <pc:docMk/>
            <pc:sldMk cId="2659851274" sldId="1808"/>
            <ac:spMk id="486" creationId="{83529AFD-5A84-4419-9390-0E9584F35DC8}"/>
          </ac:spMkLst>
        </pc:spChg>
        <pc:spChg chg="add">
          <ac:chgData name="Holmes, Ellen [NEA]" userId="S::eholmes@nea.org::8df78491-616d-4641-a13e-176bb27a1b7f" providerId="AD" clId="Web-{E9751B7D-B2C7-8E70-0BF9-C242B2D39163}" dt="2024-11-20T02:57:35.321" v="1803"/>
          <ac:spMkLst>
            <pc:docMk/>
            <pc:sldMk cId="2659851274" sldId="1808"/>
            <ac:spMk id="487" creationId="{D1FFD9C4-5E6D-4E44-8CCD-24EF7B6FF149}"/>
          </ac:spMkLst>
        </pc:spChg>
        <pc:spChg chg="add">
          <ac:chgData name="Holmes, Ellen [NEA]" userId="S::eholmes@nea.org::8df78491-616d-4641-a13e-176bb27a1b7f" providerId="AD" clId="Web-{E9751B7D-B2C7-8E70-0BF9-C242B2D39163}" dt="2024-11-20T02:57:35.321" v="1803"/>
          <ac:spMkLst>
            <pc:docMk/>
            <pc:sldMk cId="2659851274" sldId="1808"/>
            <ac:spMk id="488" creationId="{6B3B2DB5-1B01-4A7A-B79B-E180757E6145}"/>
          </ac:spMkLst>
        </pc:spChg>
        <pc:graphicFrameChg chg="add del">
          <ac:chgData name="Holmes, Ellen [NEA]" userId="S::eholmes@nea.org::8df78491-616d-4641-a13e-176bb27a1b7f" providerId="AD" clId="Web-{E9751B7D-B2C7-8E70-0BF9-C242B2D39163}" dt="2024-11-20T02:57:04.054" v="1800"/>
          <ac:graphicFrameMkLst>
            <pc:docMk/>
            <pc:sldMk cId="2659851274" sldId="1808"/>
            <ac:graphicFrameMk id="464" creationId="{AF97FD48-A111-1AC9-9855-3AD15BC183EC}"/>
          </ac:graphicFrameMkLst>
        </pc:graphicFrameChg>
        <pc:graphicFrameChg chg="add del">
          <ac:chgData name="Holmes, Ellen [NEA]" userId="S::eholmes@nea.org::8df78491-616d-4641-a13e-176bb27a1b7f" providerId="AD" clId="Web-{E9751B7D-B2C7-8E70-0BF9-C242B2D39163}" dt="2024-11-20T02:57:35.242" v="1802"/>
          <ac:graphicFrameMkLst>
            <pc:docMk/>
            <pc:sldMk cId="2659851274" sldId="1808"/>
            <ac:graphicFrameMk id="481" creationId="{3E2849EA-35E0-166E-5E72-2CCBCB25681C}"/>
          </ac:graphicFrameMkLst>
        </pc:graphicFrameChg>
        <pc:graphicFrameChg chg="add">
          <ac:chgData name="Holmes, Ellen [NEA]" userId="S::eholmes@nea.org::8df78491-616d-4641-a13e-176bb27a1b7f" providerId="AD" clId="Web-{E9751B7D-B2C7-8E70-0BF9-C242B2D39163}" dt="2024-11-20T02:57:35.321" v="1803"/>
          <ac:graphicFrameMkLst>
            <pc:docMk/>
            <pc:sldMk cId="2659851274" sldId="1808"/>
            <ac:graphicFrameMk id="489" creationId="{C6FED0E7-7E4A-3353-A423-F03BEC2CA15F}"/>
          </ac:graphicFrameMkLst>
        </pc:graphicFrameChg>
        <pc:picChg chg="del mod modCrop">
          <ac:chgData name="Holmes, Ellen [NEA]" userId="S::eholmes@nea.org::8df78491-616d-4641-a13e-176bb27a1b7f" providerId="AD" clId="Web-{E9751B7D-B2C7-8E70-0BF9-C242B2D39163}" dt="2024-11-20T02:56:38.788" v="1798"/>
          <ac:picMkLst>
            <pc:docMk/>
            <pc:sldMk cId="2659851274" sldId="1808"/>
            <ac:picMk id="5" creationId="{BE559CB4-CC0C-4E57-A306-6AF5B8BE73EB}"/>
          </ac:picMkLst>
        </pc:picChg>
        <pc:cxnChg chg="add del">
          <ac:chgData name="Holmes, Ellen [NEA]" userId="S::eholmes@nea.org::8df78491-616d-4641-a13e-176bb27a1b7f" providerId="AD" clId="Web-{E9751B7D-B2C7-8E70-0BF9-C242B2D39163}" dt="2024-11-20T02:57:04.054" v="1800"/>
          <ac:cxnSpMkLst>
            <pc:docMk/>
            <pc:sldMk cId="2659851274" sldId="1808"/>
            <ac:cxnSpMk id="472" creationId="{A67651E0-918D-4FEE-AA56-F9008358E979}"/>
          </ac:cxnSpMkLst>
        </pc:cxnChg>
        <pc:cxnChg chg="add del">
          <ac:chgData name="Holmes, Ellen [NEA]" userId="S::eholmes@nea.org::8df78491-616d-4641-a13e-176bb27a1b7f" providerId="AD" clId="Web-{E9751B7D-B2C7-8E70-0BF9-C242B2D39163}" dt="2024-11-20T02:57:35.242" v="1802"/>
          <ac:cxnSpMkLst>
            <pc:docMk/>
            <pc:sldMk cId="2659851274" sldId="1808"/>
            <ac:cxnSpMk id="476" creationId="{1ED7C93A-082F-4C56-B282-DBEA4A168B74}"/>
          </ac:cxnSpMkLst>
        </pc:cxnChg>
        <pc:cxnChg chg="add del">
          <ac:chgData name="Holmes, Ellen [NEA]" userId="S::eholmes@nea.org::8df78491-616d-4641-a13e-176bb27a1b7f" providerId="AD" clId="Web-{E9751B7D-B2C7-8E70-0BF9-C242B2D39163}" dt="2024-11-20T02:57:35.242" v="1802"/>
          <ac:cxnSpMkLst>
            <pc:docMk/>
            <pc:sldMk cId="2659851274" sldId="1808"/>
            <ac:cxnSpMk id="479" creationId="{A67651E0-918D-4FEE-AA56-F9008358E979}"/>
          </ac:cxnSpMkLst>
        </pc:cxnChg>
        <pc:cxnChg chg="add">
          <ac:chgData name="Holmes, Ellen [NEA]" userId="S::eholmes@nea.org::8df78491-616d-4641-a13e-176bb27a1b7f" providerId="AD" clId="Web-{E9751B7D-B2C7-8E70-0BF9-C242B2D39163}" dt="2024-11-20T02:57:35.321" v="1803"/>
          <ac:cxnSpMkLst>
            <pc:docMk/>
            <pc:sldMk cId="2659851274" sldId="1808"/>
            <ac:cxnSpMk id="485" creationId="{A67651E0-918D-4FEE-AA56-F9008358E979}"/>
          </ac:cxnSpMkLst>
        </pc:cxnChg>
      </pc:sldChg>
      <pc:sldChg chg="modSp new">
        <pc:chgData name="Holmes, Ellen [NEA]" userId="S::eholmes@nea.org::8df78491-616d-4641-a13e-176bb27a1b7f" providerId="AD" clId="Web-{E9751B7D-B2C7-8E70-0BF9-C242B2D39163}" dt="2024-11-20T02:59:33.621" v="1816" actId="20577"/>
        <pc:sldMkLst>
          <pc:docMk/>
          <pc:sldMk cId="758073111" sldId="1809"/>
        </pc:sldMkLst>
        <pc:spChg chg="mod">
          <ac:chgData name="Holmes, Ellen [NEA]" userId="S::eholmes@nea.org::8df78491-616d-4641-a13e-176bb27a1b7f" providerId="AD" clId="Web-{E9751B7D-B2C7-8E70-0BF9-C242B2D39163}" dt="2024-11-20T02:59:33.621" v="1816" actId="20577"/>
          <ac:spMkLst>
            <pc:docMk/>
            <pc:sldMk cId="758073111" sldId="1809"/>
            <ac:spMk id="2" creationId="{4C6ABFFA-933A-4CD5-C7B9-6BBDE4655EF7}"/>
          </ac:spMkLst>
        </pc:spChg>
      </pc:sldChg>
      <pc:sldChg chg="add del replId">
        <pc:chgData name="Holmes, Ellen [NEA]" userId="S::eholmes@nea.org::8df78491-616d-4641-a13e-176bb27a1b7f" providerId="AD" clId="Web-{E9751B7D-B2C7-8E70-0BF9-C242B2D39163}" dt="2024-11-20T03:14:50.427" v="2132"/>
        <pc:sldMkLst>
          <pc:docMk/>
          <pc:sldMk cId="2795870758" sldId="1810"/>
        </pc:sldMkLst>
      </pc:sldChg>
      <pc:sldChg chg="addSp delSp modSp new mod setBg">
        <pc:chgData name="Holmes, Ellen [NEA]" userId="S::eholmes@nea.org::8df78491-616d-4641-a13e-176bb27a1b7f" providerId="AD" clId="Web-{E9751B7D-B2C7-8E70-0BF9-C242B2D39163}" dt="2024-11-20T03:14:42.958" v="2131"/>
        <pc:sldMkLst>
          <pc:docMk/>
          <pc:sldMk cId="3900226624" sldId="1811"/>
        </pc:sldMkLst>
        <pc:spChg chg="mod">
          <ac:chgData name="Holmes, Ellen [NEA]" userId="S::eholmes@nea.org::8df78491-616d-4641-a13e-176bb27a1b7f" providerId="AD" clId="Web-{E9751B7D-B2C7-8E70-0BF9-C242B2D39163}" dt="2024-11-20T03:14:42.958" v="2131"/>
          <ac:spMkLst>
            <pc:docMk/>
            <pc:sldMk cId="3900226624" sldId="1811"/>
            <ac:spMk id="2" creationId="{D478EF63-407B-1E74-70BA-185938A68B4A}"/>
          </ac:spMkLst>
        </pc:spChg>
        <pc:spChg chg="del">
          <ac:chgData name="Holmes, Ellen [NEA]" userId="S::eholmes@nea.org::8df78491-616d-4641-a13e-176bb27a1b7f" providerId="AD" clId="Web-{E9751B7D-B2C7-8E70-0BF9-C242B2D39163}" dt="2024-11-20T03:14:42.958" v="2131"/>
          <ac:spMkLst>
            <pc:docMk/>
            <pc:sldMk cId="3900226624" sldId="1811"/>
            <ac:spMk id="3" creationId="{B43B36EE-CC25-CB94-653E-A2A24971DC9B}"/>
          </ac:spMkLst>
        </pc:spChg>
        <pc:spChg chg="add">
          <ac:chgData name="Holmes, Ellen [NEA]" userId="S::eholmes@nea.org::8df78491-616d-4641-a13e-176bb27a1b7f" providerId="AD" clId="Web-{E9751B7D-B2C7-8E70-0BF9-C242B2D39163}" dt="2024-11-20T03:14:42.958" v="2131"/>
          <ac:spMkLst>
            <pc:docMk/>
            <pc:sldMk cId="3900226624" sldId="1811"/>
            <ac:spMk id="8" creationId="{6887EC64-DACC-4108-9FAB-6E288FBC2000}"/>
          </ac:spMkLst>
        </pc:spChg>
        <pc:spChg chg="add">
          <ac:chgData name="Holmes, Ellen [NEA]" userId="S::eholmes@nea.org::8df78491-616d-4641-a13e-176bb27a1b7f" providerId="AD" clId="Web-{E9751B7D-B2C7-8E70-0BF9-C242B2D39163}" dt="2024-11-20T03:14:42.958" v="2131"/>
          <ac:spMkLst>
            <pc:docMk/>
            <pc:sldMk cId="3900226624" sldId="1811"/>
            <ac:spMk id="10" creationId="{8F05C4A0-68A2-4496-87A5-5478E32747AA}"/>
          </ac:spMkLst>
        </pc:spChg>
        <pc:spChg chg="add">
          <ac:chgData name="Holmes, Ellen [NEA]" userId="S::eholmes@nea.org::8df78491-616d-4641-a13e-176bb27a1b7f" providerId="AD" clId="Web-{E9751B7D-B2C7-8E70-0BF9-C242B2D39163}" dt="2024-11-20T03:14:42.958" v="2131"/>
          <ac:spMkLst>
            <pc:docMk/>
            <pc:sldMk cId="3900226624" sldId="1811"/>
            <ac:spMk id="14" creationId="{FBDCECDC-EEE3-4128-AA5E-82A8C08796E8}"/>
          </ac:spMkLst>
        </pc:spChg>
        <pc:spChg chg="add">
          <ac:chgData name="Holmes, Ellen [NEA]" userId="S::eholmes@nea.org::8df78491-616d-4641-a13e-176bb27a1b7f" providerId="AD" clId="Web-{E9751B7D-B2C7-8E70-0BF9-C242B2D39163}" dt="2024-11-20T03:14:42.958" v="2131"/>
          <ac:spMkLst>
            <pc:docMk/>
            <pc:sldMk cId="3900226624" sldId="1811"/>
            <ac:spMk id="16" creationId="{4260EDE0-989C-4E16-AF94-F652294D828E}"/>
          </ac:spMkLst>
        </pc:spChg>
        <pc:spChg chg="add">
          <ac:chgData name="Holmes, Ellen [NEA]" userId="S::eholmes@nea.org::8df78491-616d-4641-a13e-176bb27a1b7f" providerId="AD" clId="Web-{E9751B7D-B2C7-8E70-0BF9-C242B2D39163}" dt="2024-11-20T03:14:42.958" v="2131"/>
          <ac:spMkLst>
            <pc:docMk/>
            <pc:sldMk cId="3900226624" sldId="1811"/>
            <ac:spMk id="18" creationId="{1F3985C0-E548-44D2-B30E-F3E42DADE133}"/>
          </ac:spMkLst>
        </pc:spChg>
        <pc:cxnChg chg="add">
          <ac:chgData name="Holmes, Ellen [NEA]" userId="S::eholmes@nea.org::8df78491-616d-4641-a13e-176bb27a1b7f" providerId="AD" clId="Web-{E9751B7D-B2C7-8E70-0BF9-C242B2D39163}" dt="2024-11-20T03:14:42.958" v="2131"/>
          <ac:cxnSpMkLst>
            <pc:docMk/>
            <pc:sldMk cId="3900226624" sldId="1811"/>
            <ac:cxnSpMk id="12" creationId="{77E041E6-AC36-4409-B797-2FE54253E62B}"/>
          </ac:cxnSpMkLst>
        </pc:cxnChg>
      </pc:sldChg>
      <pc:sldChg chg="modSp new">
        <pc:chgData name="Holmes, Ellen [NEA]" userId="S::eholmes@nea.org::8df78491-616d-4641-a13e-176bb27a1b7f" providerId="AD" clId="Web-{E9751B7D-B2C7-8E70-0BF9-C242B2D39163}" dt="2024-11-20T03:18:11.542" v="2248" actId="20577"/>
        <pc:sldMkLst>
          <pc:docMk/>
          <pc:sldMk cId="3191944058" sldId="1812"/>
        </pc:sldMkLst>
        <pc:spChg chg="mod">
          <ac:chgData name="Holmes, Ellen [NEA]" userId="S::eholmes@nea.org::8df78491-616d-4641-a13e-176bb27a1b7f" providerId="AD" clId="Web-{E9751B7D-B2C7-8E70-0BF9-C242B2D39163}" dt="2024-11-20T03:16:13.992" v="2153" actId="20577"/>
          <ac:spMkLst>
            <pc:docMk/>
            <pc:sldMk cId="3191944058" sldId="1812"/>
            <ac:spMk id="2" creationId="{AE69BDA6-002D-DD83-7AEC-416C7EDDE669}"/>
          </ac:spMkLst>
        </pc:spChg>
        <pc:spChg chg="mod">
          <ac:chgData name="Holmes, Ellen [NEA]" userId="S::eholmes@nea.org::8df78491-616d-4641-a13e-176bb27a1b7f" providerId="AD" clId="Web-{E9751B7D-B2C7-8E70-0BF9-C242B2D39163}" dt="2024-11-20T03:18:11.542" v="2248" actId="20577"/>
          <ac:spMkLst>
            <pc:docMk/>
            <pc:sldMk cId="3191944058" sldId="1812"/>
            <ac:spMk id="3" creationId="{C826D8F1-5915-FA12-85C3-60E8F65F8D78}"/>
          </ac:spMkLst>
        </pc:spChg>
      </pc:sldChg>
    </pc:docChg>
  </pc:docChgLst>
  <pc:docChgLst>
    <pc:chgData name="Holmes, Ellen [NEA]" userId="S::eholmes@nea.org::8df78491-616d-4641-a13e-176bb27a1b7f" providerId="AD" clId="Web-{F17ED8C9-C2AE-98DE-28A1-4C627EDD3C21}"/>
    <pc:docChg chg="addSld modSld">
      <pc:chgData name="Holmes, Ellen [NEA]" userId="S::eholmes@nea.org::8df78491-616d-4641-a13e-176bb27a1b7f" providerId="AD" clId="Web-{F17ED8C9-C2AE-98DE-28A1-4C627EDD3C21}" dt="2024-11-20T16:50:28.087" v="41" actId="20577"/>
      <pc:docMkLst>
        <pc:docMk/>
      </pc:docMkLst>
      <pc:sldChg chg="addSp delSp modSp mod setBg">
        <pc:chgData name="Holmes, Ellen [NEA]" userId="S::eholmes@nea.org::8df78491-616d-4641-a13e-176bb27a1b7f" providerId="AD" clId="Web-{F17ED8C9-C2AE-98DE-28A1-4C627EDD3C21}" dt="2024-11-20T16:50:11.696" v="25"/>
        <pc:sldMkLst>
          <pc:docMk/>
          <pc:sldMk cId="758073111" sldId="1809"/>
        </pc:sldMkLst>
        <pc:spChg chg="mod ord">
          <ac:chgData name="Holmes, Ellen [NEA]" userId="S::eholmes@nea.org::8df78491-616d-4641-a13e-176bb27a1b7f" providerId="AD" clId="Web-{F17ED8C9-C2AE-98DE-28A1-4C627EDD3C21}" dt="2024-11-20T16:50:11.696" v="25"/>
          <ac:spMkLst>
            <pc:docMk/>
            <pc:sldMk cId="758073111" sldId="1809"/>
            <ac:spMk id="2" creationId="{4C6ABFFA-933A-4CD5-C7B9-6BBDE4655EF7}"/>
          </ac:spMkLst>
        </pc:spChg>
        <pc:spChg chg="del">
          <ac:chgData name="Holmes, Ellen [NEA]" userId="S::eholmes@nea.org::8df78491-616d-4641-a13e-176bb27a1b7f" providerId="AD" clId="Web-{F17ED8C9-C2AE-98DE-28A1-4C627EDD3C21}" dt="2024-11-20T16:49:01.210" v="15"/>
          <ac:spMkLst>
            <pc:docMk/>
            <pc:sldMk cId="758073111" sldId="1809"/>
            <ac:spMk id="3" creationId="{85C10841-E3A8-6F28-14B9-3049571F6F16}"/>
          </ac:spMkLst>
        </pc:spChg>
        <pc:spChg chg="add">
          <ac:chgData name="Holmes, Ellen [NEA]" userId="S::eholmes@nea.org::8df78491-616d-4641-a13e-176bb27a1b7f" providerId="AD" clId="Web-{F17ED8C9-C2AE-98DE-28A1-4C627EDD3C21}" dt="2024-11-20T16:50:11.696" v="25"/>
          <ac:spMkLst>
            <pc:docMk/>
            <pc:sldMk cId="758073111" sldId="1809"/>
            <ac:spMk id="9" creationId="{A9D068DB-E7E7-4102-9402-EAA049E13118}"/>
          </ac:spMkLst>
        </pc:spChg>
        <pc:spChg chg="add">
          <ac:chgData name="Holmes, Ellen [NEA]" userId="S::eholmes@nea.org::8df78491-616d-4641-a13e-176bb27a1b7f" providerId="AD" clId="Web-{F17ED8C9-C2AE-98DE-28A1-4C627EDD3C21}" dt="2024-11-20T16:50:11.696" v="25"/>
          <ac:spMkLst>
            <pc:docMk/>
            <pc:sldMk cId="758073111" sldId="1809"/>
            <ac:spMk id="11" creationId="{96C8906C-CCD9-4F71-B3DD-BC1331E1A9E8}"/>
          </ac:spMkLst>
        </pc:spChg>
        <pc:spChg chg="add">
          <ac:chgData name="Holmes, Ellen [NEA]" userId="S::eholmes@nea.org::8df78491-616d-4641-a13e-176bb27a1b7f" providerId="AD" clId="Web-{F17ED8C9-C2AE-98DE-28A1-4C627EDD3C21}" dt="2024-11-20T16:50:11.696" v="25"/>
          <ac:spMkLst>
            <pc:docMk/>
            <pc:sldMk cId="758073111" sldId="1809"/>
            <ac:spMk id="15" creationId="{4E61256A-F2A9-4A05-9B10-4C9062B44A42}"/>
          </ac:spMkLst>
        </pc:spChg>
        <pc:spChg chg="add">
          <ac:chgData name="Holmes, Ellen [NEA]" userId="S::eholmes@nea.org::8df78491-616d-4641-a13e-176bb27a1b7f" providerId="AD" clId="Web-{F17ED8C9-C2AE-98DE-28A1-4C627EDD3C21}" dt="2024-11-20T16:50:11.696" v="25"/>
          <ac:spMkLst>
            <pc:docMk/>
            <pc:sldMk cId="758073111" sldId="1809"/>
            <ac:spMk id="17" creationId="{8B263507-3AEE-4000-B76D-C3E1320C39BB}"/>
          </ac:spMkLst>
        </pc:spChg>
        <pc:spChg chg="add">
          <ac:chgData name="Holmes, Ellen [NEA]" userId="S::eholmes@nea.org::8df78491-616d-4641-a13e-176bb27a1b7f" providerId="AD" clId="Web-{F17ED8C9-C2AE-98DE-28A1-4C627EDD3C21}" dt="2024-11-20T16:50:11.696" v="25"/>
          <ac:spMkLst>
            <pc:docMk/>
            <pc:sldMk cId="758073111" sldId="1809"/>
            <ac:spMk id="19" creationId="{F5FF26C9-F144-4874-B745-B27A211917A7}"/>
          </ac:spMkLst>
        </pc:spChg>
        <pc:picChg chg="add mod ord modCrop">
          <ac:chgData name="Holmes, Ellen [NEA]" userId="S::eholmes@nea.org::8df78491-616d-4641-a13e-176bb27a1b7f" providerId="AD" clId="Web-{F17ED8C9-C2AE-98DE-28A1-4C627EDD3C21}" dt="2024-11-20T16:50:11.696" v="25"/>
          <ac:picMkLst>
            <pc:docMk/>
            <pc:sldMk cId="758073111" sldId="1809"/>
            <ac:picMk id="4" creationId="{DC091BD4-0EB2-ECEE-5BA6-4C37148BC065}"/>
          </ac:picMkLst>
        </pc:picChg>
        <pc:cxnChg chg="add">
          <ac:chgData name="Holmes, Ellen [NEA]" userId="S::eholmes@nea.org::8df78491-616d-4641-a13e-176bb27a1b7f" providerId="AD" clId="Web-{F17ED8C9-C2AE-98DE-28A1-4C627EDD3C21}" dt="2024-11-20T16:50:11.696" v="25"/>
          <ac:cxnSpMkLst>
            <pc:docMk/>
            <pc:sldMk cId="758073111" sldId="1809"/>
            <ac:cxnSpMk id="13" creationId="{CA0D6F13-628B-4FC4-AD48-A2B64677D017}"/>
          </ac:cxnSpMkLst>
        </pc:cxnChg>
      </pc:sldChg>
      <pc:sldChg chg="modSp new">
        <pc:chgData name="Holmes, Ellen [NEA]" userId="S::eholmes@nea.org::8df78491-616d-4641-a13e-176bb27a1b7f" providerId="AD" clId="Web-{F17ED8C9-C2AE-98DE-28A1-4C627EDD3C21}" dt="2024-11-20T16:50:28.087" v="41" actId="20577"/>
        <pc:sldMkLst>
          <pc:docMk/>
          <pc:sldMk cId="2798763738" sldId="1815"/>
        </pc:sldMkLst>
        <pc:spChg chg="mod">
          <ac:chgData name="Holmes, Ellen [NEA]" userId="S::eholmes@nea.org::8df78491-616d-4641-a13e-176bb27a1b7f" providerId="AD" clId="Web-{F17ED8C9-C2AE-98DE-28A1-4C627EDD3C21}" dt="2024-11-20T16:50:28.087" v="41" actId="20577"/>
          <ac:spMkLst>
            <pc:docMk/>
            <pc:sldMk cId="2798763738" sldId="1815"/>
            <ac:spMk id="2" creationId="{B9B27D72-3AB0-03C6-61FC-4955CE099900}"/>
          </ac:spMkLst>
        </pc:spChg>
      </pc:sldChg>
    </pc:docChg>
  </pc:docChgLst>
  <pc:docChgLst>
    <pc:chgData name="Hoag, Adia" userId="S::ahoag_cta.org#ext#@neahq.onmicrosoft.com::d095e4f9-0fd0-4456-9bce-50102e23e03e" providerId="AD" clId="Web-{D13C156C-43FE-6584-AAF9-E6CEC2A3B906}"/>
    <pc:docChg chg="modSld">
      <pc:chgData name="Hoag, Adia" userId="S::ahoag_cta.org#ext#@neahq.onmicrosoft.com::d095e4f9-0fd0-4456-9bce-50102e23e03e" providerId="AD" clId="Web-{D13C156C-43FE-6584-AAF9-E6CEC2A3B906}" dt="2024-06-05T16:44:06.744" v="99"/>
      <pc:docMkLst>
        <pc:docMk/>
      </pc:docMkLst>
      <pc:sldChg chg="delSp modSp">
        <pc:chgData name="Hoag, Adia" userId="S::ahoag_cta.org#ext#@neahq.onmicrosoft.com::d095e4f9-0fd0-4456-9bce-50102e23e03e" providerId="AD" clId="Web-{D13C156C-43FE-6584-AAF9-E6CEC2A3B906}" dt="2024-06-05T16:44:06.744" v="99"/>
        <pc:sldMkLst>
          <pc:docMk/>
          <pc:sldMk cId="3174442201" sldId="1647"/>
        </pc:sldMkLst>
      </pc:sldChg>
      <pc:sldChg chg="modSp">
        <pc:chgData name="Hoag, Adia" userId="S::ahoag_cta.org#ext#@neahq.onmicrosoft.com::d095e4f9-0fd0-4456-9bce-50102e23e03e" providerId="AD" clId="Web-{D13C156C-43FE-6584-AAF9-E6CEC2A3B906}" dt="2024-06-05T16:31:42.882" v="96" actId="20577"/>
        <pc:sldMkLst>
          <pc:docMk/>
          <pc:sldMk cId="98497188" sldId="174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3A11B4-2E82-4467-A308-8B00517214FD}" type="doc">
      <dgm:prSet loTypeId="urn:microsoft.com/office/officeart/2005/8/layout/matrix3" loCatId="matrix" qsTypeId="urn:microsoft.com/office/officeart/2005/8/quickstyle/simple1" qsCatId="simple" csTypeId="urn:microsoft.com/office/officeart/2005/8/colors/colorful1" csCatId="colorful"/>
      <dgm:spPr/>
      <dgm:t>
        <a:bodyPr/>
        <a:lstStyle/>
        <a:p>
          <a:endParaRPr lang="en-US"/>
        </a:p>
      </dgm:t>
    </dgm:pt>
    <dgm:pt modelId="{F2F26018-CE75-474E-9315-1B34AF0F4B75}">
      <dgm:prSet/>
      <dgm:spPr/>
      <dgm:t>
        <a:bodyPr/>
        <a:lstStyle/>
        <a:p>
          <a:r>
            <a:rPr lang="en-US"/>
            <a:t>Who are my people?</a:t>
          </a:r>
        </a:p>
      </dgm:t>
    </dgm:pt>
    <dgm:pt modelId="{B1C822D6-A17C-4AD3-8127-9F9223CEDF71}" type="parTrans" cxnId="{C380535B-701C-41F5-882D-636683B9B22B}">
      <dgm:prSet/>
      <dgm:spPr/>
      <dgm:t>
        <a:bodyPr/>
        <a:lstStyle/>
        <a:p>
          <a:endParaRPr lang="en-US"/>
        </a:p>
      </dgm:t>
    </dgm:pt>
    <dgm:pt modelId="{012CCF1E-22C7-4580-BB3F-E2242384F631}" type="sibTrans" cxnId="{C380535B-701C-41F5-882D-636683B9B22B}">
      <dgm:prSet/>
      <dgm:spPr/>
      <dgm:t>
        <a:bodyPr/>
        <a:lstStyle/>
        <a:p>
          <a:endParaRPr lang="en-US"/>
        </a:p>
      </dgm:t>
    </dgm:pt>
    <dgm:pt modelId="{5296BDA6-56F8-46C3-9CA1-89F4AC633D0A}">
      <dgm:prSet/>
      <dgm:spPr/>
      <dgm:t>
        <a:bodyPr/>
        <a:lstStyle/>
        <a:p>
          <a:r>
            <a:rPr lang="en-US"/>
            <a:t>What are their issues?</a:t>
          </a:r>
        </a:p>
      </dgm:t>
    </dgm:pt>
    <dgm:pt modelId="{2C0EF7EC-4C31-449B-BBA2-FBACE81F6A22}" type="parTrans" cxnId="{F2A2A0B0-1107-4B24-BDCC-3DB4B0974569}">
      <dgm:prSet/>
      <dgm:spPr/>
      <dgm:t>
        <a:bodyPr/>
        <a:lstStyle/>
        <a:p>
          <a:endParaRPr lang="en-US"/>
        </a:p>
      </dgm:t>
    </dgm:pt>
    <dgm:pt modelId="{B27A0F69-7CBC-4C6F-9D36-C894A8304054}" type="sibTrans" cxnId="{F2A2A0B0-1107-4B24-BDCC-3DB4B0974569}">
      <dgm:prSet/>
      <dgm:spPr/>
      <dgm:t>
        <a:bodyPr/>
        <a:lstStyle/>
        <a:p>
          <a:endParaRPr lang="en-US"/>
        </a:p>
      </dgm:t>
    </dgm:pt>
    <dgm:pt modelId="{2EDBDAF4-CD42-4954-ABB7-B112E81C626F}">
      <dgm:prSet/>
      <dgm:spPr/>
      <dgm:t>
        <a:bodyPr/>
        <a:lstStyle/>
        <a:p>
          <a:r>
            <a:rPr lang="en-US"/>
            <a:t>What do they demand?</a:t>
          </a:r>
        </a:p>
      </dgm:t>
    </dgm:pt>
    <dgm:pt modelId="{A483C73A-8B3A-4FCB-A9CB-53BA711E302B}" type="parTrans" cxnId="{CB1CB414-8C63-4812-8DAF-5E184B102296}">
      <dgm:prSet/>
      <dgm:spPr/>
      <dgm:t>
        <a:bodyPr/>
        <a:lstStyle/>
        <a:p>
          <a:endParaRPr lang="en-US"/>
        </a:p>
      </dgm:t>
    </dgm:pt>
    <dgm:pt modelId="{87E7AF84-C5C0-4AE4-B902-96B800B576DB}" type="sibTrans" cxnId="{CB1CB414-8C63-4812-8DAF-5E184B102296}">
      <dgm:prSet/>
      <dgm:spPr/>
      <dgm:t>
        <a:bodyPr/>
        <a:lstStyle/>
        <a:p>
          <a:endParaRPr lang="en-US"/>
        </a:p>
      </dgm:t>
    </dgm:pt>
    <dgm:pt modelId="{2504F0F6-4CBA-4FE1-B450-AED2B1A4ADEB}">
      <dgm:prSet/>
      <dgm:spPr/>
      <dgm:t>
        <a:bodyPr/>
        <a:lstStyle/>
        <a:p>
          <a:r>
            <a:rPr lang="en-US"/>
            <a:t>What are they willing to risk in order to win that demand? </a:t>
          </a:r>
        </a:p>
      </dgm:t>
    </dgm:pt>
    <dgm:pt modelId="{30D765FB-1752-445E-BD7B-F81DF0BF4603}" type="parTrans" cxnId="{4E64426C-274D-42E2-9206-65EB5D6BA00B}">
      <dgm:prSet/>
      <dgm:spPr/>
      <dgm:t>
        <a:bodyPr/>
        <a:lstStyle/>
        <a:p>
          <a:endParaRPr lang="en-US"/>
        </a:p>
      </dgm:t>
    </dgm:pt>
    <dgm:pt modelId="{A57EF8BC-8E90-484F-A91E-C83AFD7B3062}" type="sibTrans" cxnId="{4E64426C-274D-42E2-9206-65EB5D6BA00B}">
      <dgm:prSet/>
      <dgm:spPr/>
      <dgm:t>
        <a:bodyPr/>
        <a:lstStyle/>
        <a:p>
          <a:endParaRPr lang="en-US"/>
        </a:p>
      </dgm:t>
    </dgm:pt>
    <dgm:pt modelId="{FC7425A4-56FD-4093-A16D-9A35E9ADF704}" type="pres">
      <dgm:prSet presAssocID="{D43A11B4-2E82-4467-A308-8B00517214FD}" presName="matrix" presStyleCnt="0">
        <dgm:presLayoutVars>
          <dgm:chMax val="1"/>
          <dgm:dir/>
          <dgm:resizeHandles val="exact"/>
        </dgm:presLayoutVars>
      </dgm:prSet>
      <dgm:spPr/>
      <dgm:t>
        <a:bodyPr/>
        <a:lstStyle/>
        <a:p>
          <a:endParaRPr lang="en-US"/>
        </a:p>
      </dgm:t>
    </dgm:pt>
    <dgm:pt modelId="{FBD5FD7F-0808-4360-A90A-CC1B4AEFC624}" type="pres">
      <dgm:prSet presAssocID="{D43A11B4-2E82-4467-A308-8B00517214FD}" presName="diamond" presStyleLbl="bgShp" presStyleIdx="0" presStyleCnt="1"/>
      <dgm:spPr/>
    </dgm:pt>
    <dgm:pt modelId="{D4558624-1CD4-4E6A-BC75-059DD1B101E9}" type="pres">
      <dgm:prSet presAssocID="{D43A11B4-2E82-4467-A308-8B00517214FD}" presName="quad1" presStyleLbl="node1" presStyleIdx="0" presStyleCnt="4">
        <dgm:presLayoutVars>
          <dgm:chMax val="0"/>
          <dgm:chPref val="0"/>
          <dgm:bulletEnabled val="1"/>
        </dgm:presLayoutVars>
      </dgm:prSet>
      <dgm:spPr/>
      <dgm:t>
        <a:bodyPr/>
        <a:lstStyle/>
        <a:p>
          <a:endParaRPr lang="en-US"/>
        </a:p>
      </dgm:t>
    </dgm:pt>
    <dgm:pt modelId="{0972C190-9382-4E92-9E56-21823687B07F}" type="pres">
      <dgm:prSet presAssocID="{D43A11B4-2E82-4467-A308-8B00517214FD}" presName="quad2" presStyleLbl="node1" presStyleIdx="1" presStyleCnt="4">
        <dgm:presLayoutVars>
          <dgm:chMax val="0"/>
          <dgm:chPref val="0"/>
          <dgm:bulletEnabled val="1"/>
        </dgm:presLayoutVars>
      </dgm:prSet>
      <dgm:spPr/>
      <dgm:t>
        <a:bodyPr/>
        <a:lstStyle/>
        <a:p>
          <a:endParaRPr lang="en-US"/>
        </a:p>
      </dgm:t>
    </dgm:pt>
    <dgm:pt modelId="{F2EBE3C5-8FD5-4B69-BC09-583377BBDACB}" type="pres">
      <dgm:prSet presAssocID="{D43A11B4-2E82-4467-A308-8B00517214FD}" presName="quad3" presStyleLbl="node1" presStyleIdx="2" presStyleCnt="4">
        <dgm:presLayoutVars>
          <dgm:chMax val="0"/>
          <dgm:chPref val="0"/>
          <dgm:bulletEnabled val="1"/>
        </dgm:presLayoutVars>
      </dgm:prSet>
      <dgm:spPr/>
      <dgm:t>
        <a:bodyPr/>
        <a:lstStyle/>
        <a:p>
          <a:endParaRPr lang="en-US"/>
        </a:p>
      </dgm:t>
    </dgm:pt>
    <dgm:pt modelId="{CDACDC16-C286-44FF-846F-9DC98AEAFD01}" type="pres">
      <dgm:prSet presAssocID="{D43A11B4-2E82-4467-A308-8B00517214FD}" presName="quad4" presStyleLbl="node1" presStyleIdx="3" presStyleCnt="4">
        <dgm:presLayoutVars>
          <dgm:chMax val="0"/>
          <dgm:chPref val="0"/>
          <dgm:bulletEnabled val="1"/>
        </dgm:presLayoutVars>
      </dgm:prSet>
      <dgm:spPr/>
      <dgm:t>
        <a:bodyPr/>
        <a:lstStyle/>
        <a:p>
          <a:endParaRPr lang="en-US"/>
        </a:p>
      </dgm:t>
    </dgm:pt>
  </dgm:ptLst>
  <dgm:cxnLst>
    <dgm:cxn modelId="{F2A2A0B0-1107-4B24-BDCC-3DB4B0974569}" srcId="{D43A11B4-2E82-4467-A308-8B00517214FD}" destId="{5296BDA6-56F8-46C3-9CA1-89F4AC633D0A}" srcOrd="1" destOrd="0" parTransId="{2C0EF7EC-4C31-449B-BBA2-FBACE81F6A22}" sibTransId="{B27A0F69-7CBC-4C6F-9D36-C894A8304054}"/>
    <dgm:cxn modelId="{E1BBE232-B3B7-4D67-8A75-ED3127963B06}" type="presOf" srcId="{2504F0F6-4CBA-4FE1-B450-AED2B1A4ADEB}" destId="{CDACDC16-C286-44FF-846F-9DC98AEAFD01}" srcOrd="0" destOrd="0" presId="urn:microsoft.com/office/officeart/2005/8/layout/matrix3"/>
    <dgm:cxn modelId="{4E64426C-274D-42E2-9206-65EB5D6BA00B}" srcId="{D43A11B4-2E82-4467-A308-8B00517214FD}" destId="{2504F0F6-4CBA-4FE1-B450-AED2B1A4ADEB}" srcOrd="3" destOrd="0" parTransId="{30D765FB-1752-445E-BD7B-F81DF0BF4603}" sibTransId="{A57EF8BC-8E90-484F-A91E-C83AFD7B3062}"/>
    <dgm:cxn modelId="{CD524CF6-709D-4E60-9683-E0CE1538EB7D}" type="presOf" srcId="{D43A11B4-2E82-4467-A308-8B00517214FD}" destId="{FC7425A4-56FD-4093-A16D-9A35E9ADF704}" srcOrd="0" destOrd="0" presId="urn:microsoft.com/office/officeart/2005/8/layout/matrix3"/>
    <dgm:cxn modelId="{C380535B-701C-41F5-882D-636683B9B22B}" srcId="{D43A11B4-2E82-4467-A308-8B00517214FD}" destId="{F2F26018-CE75-474E-9315-1B34AF0F4B75}" srcOrd="0" destOrd="0" parTransId="{B1C822D6-A17C-4AD3-8127-9F9223CEDF71}" sibTransId="{012CCF1E-22C7-4580-BB3F-E2242384F631}"/>
    <dgm:cxn modelId="{40B20572-6169-4E62-9F31-77906918C577}" type="presOf" srcId="{F2F26018-CE75-474E-9315-1B34AF0F4B75}" destId="{D4558624-1CD4-4E6A-BC75-059DD1B101E9}" srcOrd="0" destOrd="0" presId="urn:microsoft.com/office/officeart/2005/8/layout/matrix3"/>
    <dgm:cxn modelId="{21954630-D6B8-4925-8F2E-81C2FE9A25D7}" type="presOf" srcId="{2EDBDAF4-CD42-4954-ABB7-B112E81C626F}" destId="{F2EBE3C5-8FD5-4B69-BC09-583377BBDACB}" srcOrd="0" destOrd="0" presId="urn:microsoft.com/office/officeart/2005/8/layout/matrix3"/>
    <dgm:cxn modelId="{CB1CB414-8C63-4812-8DAF-5E184B102296}" srcId="{D43A11B4-2E82-4467-A308-8B00517214FD}" destId="{2EDBDAF4-CD42-4954-ABB7-B112E81C626F}" srcOrd="2" destOrd="0" parTransId="{A483C73A-8B3A-4FCB-A9CB-53BA711E302B}" sibTransId="{87E7AF84-C5C0-4AE4-B902-96B800B576DB}"/>
    <dgm:cxn modelId="{A1EAC8DC-EB36-44B0-955C-C86C22011BEF}" type="presOf" srcId="{5296BDA6-56F8-46C3-9CA1-89F4AC633D0A}" destId="{0972C190-9382-4E92-9E56-21823687B07F}" srcOrd="0" destOrd="0" presId="urn:microsoft.com/office/officeart/2005/8/layout/matrix3"/>
    <dgm:cxn modelId="{3757A861-0C39-4209-B9E1-DEFA17817E4F}" type="presParOf" srcId="{FC7425A4-56FD-4093-A16D-9A35E9ADF704}" destId="{FBD5FD7F-0808-4360-A90A-CC1B4AEFC624}" srcOrd="0" destOrd="0" presId="urn:microsoft.com/office/officeart/2005/8/layout/matrix3"/>
    <dgm:cxn modelId="{83BE2B8F-9981-4BED-A133-A8E66DA036B7}" type="presParOf" srcId="{FC7425A4-56FD-4093-A16D-9A35E9ADF704}" destId="{D4558624-1CD4-4E6A-BC75-059DD1B101E9}" srcOrd="1" destOrd="0" presId="urn:microsoft.com/office/officeart/2005/8/layout/matrix3"/>
    <dgm:cxn modelId="{CDDDA2B7-2BB9-4DA8-BCA4-5D75C53EE0BB}" type="presParOf" srcId="{FC7425A4-56FD-4093-A16D-9A35E9ADF704}" destId="{0972C190-9382-4E92-9E56-21823687B07F}" srcOrd="2" destOrd="0" presId="urn:microsoft.com/office/officeart/2005/8/layout/matrix3"/>
    <dgm:cxn modelId="{918F8E63-0B90-49AC-90F1-5F48B89D4F7B}" type="presParOf" srcId="{FC7425A4-56FD-4093-A16D-9A35E9ADF704}" destId="{F2EBE3C5-8FD5-4B69-BC09-583377BBDACB}" srcOrd="3" destOrd="0" presId="urn:microsoft.com/office/officeart/2005/8/layout/matrix3"/>
    <dgm:cxn modelId="{56BBC0AA-12A2-4FD1-8DD3-F88DB71DC48E}" type="presParOf" srcId="{FC7425A4-56FD-4093-A16D-9A35E9ADF704}" destId="{CDACDC16-C286-44FF-846F-9DC98AEAFD01}"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FC0C97F3-E175-4F44-9A95-9DAB0B52DE2D}">
      <dgm:prSet/>
      <dgm:spPr/>
      <dgm:t>
        <a:bodyPr/>
        <a:lstStyle/>
        <a:p>
          <a:r>
            <a:rPr lang="en-US" b="1" dirty="0" smtClean="0"/>
            <a:t>For each of the four organizing questions also ask:</a:t>
          </a:r>
          <a:endParaRPr lang="en-US" dirty="0"/>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r>
            <a:rPr lang="en-US"/>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r>
            <a:rPr lang="en-US" dirty="0"/>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r>
            <a:rPr lang="en-US"/>
            <a:t>How can they be directly enagaged?</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r>
            <a:rPr lang="en-US"/>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t>
        <a:bodyPr/>
        <a:lstStyle/>
        <a:p>
          <a:endParaRPr lang="en-US"/>
        </a:p>
      </dgm:t>
    </dgm:pt>
    <dgm:pt modelId="{70D0CEC9-08F0-46B2-AB0A-E3A8880747B5}" type="pres">
      <dgm:prSet presAssocID="{FC0C97F3-E175-4F44-9A95-9DAB0B52DE2D}" presName="parentText" presStyleLbl="node1" presStyleIdx="0" presStyleCnt="5">
        <dgm:presLayoutVars>
          <dgm:chMax val="0"/>
          <dgm:bulletEnabled val="1"/>
        </dgm:presLayoutVars>
      </dgm:prSet>
      <dgm:spPr/>
      <dgm:t>
        <a:bodyPr/>
        <a:lstStyle/>
        <a:p>
          <a:endParaRPr lang="en-US"/>
        </a:p>
      </dgm:t>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t>
        <a:bodyPr/>
        <a:lstStyle/>
        <a:p>
          <a:endParaRPr lang="en-US"/>
        </a:p>
      </dgm:t>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dgm:presLayoutVars>
          <dgm:chMax val="0"/>
          <dgm:bulletEnabled val="1"/>
        </dgm:presLayoutVars>
      </dgm:prSet>
      <dgm:spPr/>
      <dgm:t>
        <a:bodyPr/>
        <a:lstStyle/>
        <a:p>
          <a:endParaRPr lang="en-US"/>
        </a:p>
      </dgm:t>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t>
        <a:bodyPr/>
        <a:lstStyle/>
        <a:p>
          <a:endParaRPr lang="en-US"/>
        </a:p>
      </dgm:t>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t>
        <a:bodyPr/>
        <a:lstStyle/>
        <a:p>
          <a:endParaRPr lang="en-US"/>
        </a:p>
      </dgm:t>
    </dgm:pt>
  </dgm:ptLst>
  <dgm:cxnLst>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5752A701-F452-4C75-A281-A1C4609BBF99}" type="presOf" srcId="{BF23AB53-41C7-4C89-8DA3-8917850559DE}" destId="{6498B47E-479E-4485-9910-12C6A2C4684A}" srcOrd="0" destOrd="0" presId="urn:microsoft.com/office/officeart/2005/8/layout/vList2"/>
    <dgm:cxn modelId="{9903A75B-DCB3-4C64-B1A5-115C28A4467B}" type="presOf" srcId="{C3FF9E42-7B6B-4D04-8BEF-5D401759B574}" destId="{F6E1E5A1-EC06-4A04-8456-07A071A97AFE}"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9AD63F4C-88D2-4C1D-B554-F956A278AD29}" type="presOf" srcId="{DAE5A8E6-CC4D-4138-A507-ED295E00E316}" destId="{6D525DC9-FBE5-46ED-9C74-5241995BDFA9}"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B6372C48-175F-4609-A4B7-8A88A29D0BBF}" srcId="{DAE5A8E6-CC4D-4138-A507-ED295E00E316}" destId="{BF23AB53-41C7-4C89-8DA3-8917850559DE}" srcOrd="3" destOrd="0" parTransId="{A06E89E9-6C02-46DE-8464-CC99FD1B2BDD}" sibTransId="{3B0BC8DD-CD9E-4C0D-AACE-0B6A5C535CB0}"/>
    <dgm:cxn modelId="{783EA72B-12D4-4F4D-BCD3-9EC17722F445}" srcId="{DAE5A8E6-CC4D-4138-A507-ED295E00E316}" destId="{C931E8DB-10EE-4A34-AE4F-5D34C55AE2B5}" srcOrd="2" destOrd="0" parTransId="{95269BD8-0688-45DF-B591-56251D1C2C5E}" sibTransId="{1B9D47C2-A3F0-4DE0-B004-2728A3B9D13D}"/>
    <dgm:cxn modelId="{BA74C964-2D88-4D13-97C5-4EDF56E3E648}" srcId="{DAE5A8E6-CC4D-4138-A507-ED295E00E316}" destId="{3CA1AD72-F7B1-48F1-9CF4-046F24040EF0}" srcOrd="4" destOrd="0" parTransId="{0C2A4FA0-5F81-4ABB-B1B9-0D713EC9975F}" sibTransId="{C9B36607-1F8C-4C41-A6B8-15FEC00E6FBC}"/>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3A11B4-2E82-4467-A308-8B00517214FD}"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F2F26018-CE75-474E-9315-1B34AF0F4B75}">
      <dgm:prSet/>
      <dgm:spPr/>
      <dgm:t>
        <a:bodyPr/>
        <a:lstStyle/>
        <a:p>
          <a:r>
            <a:rPr lang="en-US" dirty="0"/>
            <a:t>Who are my people?</a:t>
          </a:r>
        </a:p>
      </dgm:t>
    </dgm:pt>
    <dgm:pt modelId="{B1C822D6-A17C-4AD3-8127-9F9223CEDF71}" type="parTrans" cxnId="{C380535B-701C-41F5-882D-636683B9B22B}">
      <dgm:prSet/>
      <dgm:spPr/>
      <dgm:t>
        <a:bodyPr/>
        <a:lstStyle/>
        <a:p>
          <a:endParaRPr lang="en-US"/>
        </a:p>
      </dgm:t>
    </dgm:pt>
    <dgm:pt modelId="{012CCF1E-22C7-4580-BB3F-E2242384F631}" type="sibTrans" cxnId="{C380535B-701C-41F5-882D-636683B9B22B}">
      <dgm:prSet/>
      <dgm:spPr/>
      <dgm:t>
        <a:bodyPr/>
        <a:lstStyle/>
        <a:p>
          <a:endParaRPr lang="en-US"/>
        </a:p>
      </dgm:t>
    </dgm:pt>
    <dgm:pt modelId="{5296BDA6-56F8-46C3-9CA1-89F4AC633D0A}">
      <dgm:prSet/>
      <dgm:spPr/>
      <dgm:t>
        <a:bodyPr/>
        <a:lstStyle/>
        <a:p>
          <a:r>
            <a:rPr lang="en-US"/>
            <a:t>What are their issues?</a:t>
          </a:r>
        </a:p>
      </dgm:t>
    </dgm:pt>
    <dgm:pt modelId="{2C0EF7EC-4C31-449B-BBA2-FBACE81F6A22}" type="parTrans" cxnId="{F2A2A0B0-1107-4B24-BDCC-3DB4B0974569}">
      <dgm:prSet/>
      <dgm:spPr/>
      <dgm:t>
        <a:bodyPr/>
        <a:lstStyle/>
        <a:p>
          <a:endParaRPr lang="en-US"/>
        </a:p>
      </dgm:t>
    </dgm:pt>
    <dgm:pt modelId="{B27A0F69-7CBC-4C6F-9D36-C894A8304054}" type="sibTrans" cxnId="{F2A2A0B0-1107-4B24-BDCC-3DB4B0974569}">
      <dgm:prSet/>
      <dgm:spPr/>
      <dgm:t>
        <a:bodyPr/>
        <a:lstStyle/>
        <a:p>
          <a:endParaRPr lang="en-US"/>
        </a:p>
      </dgm:t>
    </dgm:pt>
    <dgm:pt modelId="{2EDBDAF4-CD42-4954-ABB7-B112E81C626F}">
      <dgm:prSet/>
      <dgm:spPr/>
      <dgm:t>
        <a:bodyPr/>
        <a:lstStyle/>
        <a:p>
          <a:r>
            <a:rPr lang="en-US"/>
            <a:t>What do they demand?</a:t>
          </a:r>
        </a:p>
      </dgm:t>
    </dgm:pt>
    <dgm:pt modelId="{A483C73A-8B3A-4FCB-A9CB-53BA711E302B}" type="parTrans" cxnId="{CB1CB414-8C63-4812-8DAF-5E184B102296}">
      <dgm:prSet/>
      <dgm:spPr/>
      <dgm:t>
        <a:bodyPr/>
        <a:lstStyle/>
        <a:p>
          <a:endParaRPr lang="en-US"/>
        </a:p>
      </dgm:t>
    </dgm:pt>
    <dgm:pt modelId="{87E7AF84-C5C0-4AE4-B902-96B800B576DB}" type="sibTrans" cxnId="{CB1CB414-8C63-4812-8DAF-5E184B102296}">
      <dgm:prSet/>
      <dgm:spPr/>
      <dgm:t>
        <a:bodyPr/>
        <a:lstStyle/>
        <a:p>
          <a:endParaRPr lang="en-US"/>
        </a:p>
      </dgm:t>
    </dgm:pt>
    <dgm:pt modelId="{2504F0F6-4CBA-4FE1-B450-AED2B1A4ADEB}">
      <dgm:prSet/>
      <dgm:spPr/>
      <dgm:t>
        <a:bodyPr/>
        <a:lstStyle/>
        <a:p>
          <a:r>
            <a:rPr lang="en-US" dirty="0"/>
            <a:t>What are they willing to risk in order to win that demand? </a:t>
          </a:r>
        </a:p>
      </dgm:t>
    </dgm:pt>
    <dgm:pt modelId="{30D765FB-1752-445E-BD7B-F81DF0BF4603}" type="parTrans" cxnId="{4E64426C-274D-42E2-9206-65EB5D6BA00B}">
      <dgm:prSet/>
      <dgm:spPr/>
      <dgm:t>
        <a:bodyPr/>
        <a:lstStyle/>
        <a:p>
          <a:endParaRPr lang="en-US"/>
        </a:p>
      </dgm:t>
    </dgm:pt>
    <dgm:pt modelId="{A57EF8BC-8E90-484F-A91E-C83AFD7B3062}" type="sibTrans" cxnId="{4E64426C-274D-42E2-9206-65EB5D6BA00B}">
      <dgm:prSet/>
      <dgm:spPr/>
      <dgm:t>
        <a:bodyPr/>
        <a:lstStyle/>
        <a:p>
          <a:endParaRPr lang="en-US"/>
        </a:p>
      </dgm:t>
    </dgm:pt>
    <dgm:pt modelId="{FC7425A4-56FD-4093-A16D-9A35E9ADF704}" type="pres">
      <dgm:prSet presAssocID="{D43A11B4-2E82-4467-A308-8B00517214FD}" presName="matrix" presStyleCnt="0">
        <dgm:presLayoutVars>
          <dgm:chMax val="1"/>
          <dgm:dir/>
          <dgm:resizeHandles val="exact"/>
        </dgm:presLayoutVars>
      </dgm:prSet>
      <dgm:spPr/>
      <dgm:t>
        <a:bodyPr/>
        <a:lstStyle/>
        <a:p>
          <a:endParaRPr lang="en-US"/>
        </a:p>
      </dgm:t>
    </dgm:pt>
    <dgm:pt modelId="{FBD5FD7F-0808-4360-A90A-CC1B4AEFC624}" type="pres">
      <dgm:prSet presAssocID="{D43A11B4-2E82-4467-A308-8B00517214FD}" presName="diamond" presStyleLbl="bgShp" presStyleIdx="0" presStyleCnt="1"/>
      <dgm:spPr/>
    </dgm:pt>
    <dgm:pt modelId="{D4558624-1CD4-4E6A-BC75-059DD1B101E9}" type="pres">
      <dgm:prSet presAssocID="{D43A11B4-2E82-4467-A308-8B00517214FD}" presName="quad1" presStyleLbl="node1" presStyleIdx="0" presStyleCnt="4" custScaleX="104902" custScaleY="104688">
        <dgm:presLayoutVars>
          <dgm:chMax val="0"/>
          <dgm:chPref val="0"/>
          <dgm:bulletEnabled val="1"/>
        </dgm:presLayoutVars>
      </dgm:prSet>
      <dgm:spPr/>
      <dgm:t>
        <a:bodyPr/>
        <a:lstStyle/>
        <a:p>
          <a:endParaRPr lang="en-US"/>
        </a:p>
      </dgm:t>
    </dgm:pt>
    <dgm:pt modelId="{0972C190-9382-4E92-9E56-21823687B07F}" type="pres">
      <dgm:prSet presAssocID="{D43A11B4-2E82-4467-A308-8B00517214FD}" presName="quad2" presStyleLbl="node1" presStyleIdx="1" presStyleCnt="4">
        <dgm:presLayoutVars>
          <dgm:chMax val="0"/>
          <dgm:chPref val="0"/>
          <dgm:bulletEnabled val="1"/>
        </dgm:presLayoutVars>
      </dgm:prSet>
      <dgm:spPr/>
      <dgm:t>
        <a:bodyPr/>
        <a:lstStyle/>
        <a:p>
          <a:endParaRPr lang="en-US"/>
        </a:p>
      </dgm:t>
    </dgm:pt>
    <dgm:pt modelId="{F2EBE3C5-8FD5-4B69-BC09-583377BBDACB}" type="pres">
      <dgm:prSet presAssocID="{D43A11B4-2E82-4467-A308-8B00517214FD}" presName="quad3" presStyleLbl="node1" presStyleIdx="2" presStyleCnt="4">
        <dgm:presLayoutVars>
          <dgm:chMax val="0"/>
          <dgm:chPref val="0"/>
          <dgm:bulletEnabled val="1"/>
        </dgm:presLayoutVars>
      </dgm:prSet>
      <dgm:spPr/>
      <dgm:t>
        <a:bodyPr/>
        <a:lstStyle/>
        <a:p>
          <a:endParaRPr lang="en-US"/>
        </a:p>
      </dgm:t>
    </dgm:pt>
    <dgm:pt modelId="{CDACDC16-C286-44FF-846F-9DC98AEAFD01}" type="pres">
      <dgm:prSet presAssocID="{D43A11B4-2E82-4467-A308-8B00517214FD}" presName="quad4" presStyleLbl="node1" presStyleIdx="3" presStyleCnt="4">
        <dgm:presLayoutVars>
          <dgm:chMax val="0"/>
          <dgm:chPref val="0"/>
          <dgm:bulletEnabled val="1"/>
        </dgm:presLayoutVars>
      </dgm:prSet>
      <dgm:spPr/>
      <dgm:t>
        <a:bodyPr/>
        <a:lstStyle/>
        <a:p>
          <a:endParaRPr lang="en-US"/>
        </a:p>
      </dgm:t>
    </dgm:pt>
  </dgm:ptLst>
  <dgm:cxnLst>
    <dgm:cxn modelId="{F2A2A0B0-1107-4B24-BDCC-3DB4B0974569}" srcId="{D43A11B4-2E82-4467-A308-8B00517214FD}" destId="{5296BDA6-56F8-46C3-9CA1-89F4AC633D0A}" srcOrd="1" destOrd="0" parTransId="{2C0EF7EC-4C31-449B-BBA2-FBACE81F6A22}" sibTransId="{B27A0F69-7CBC-4C6F-9D36-C894A8304054}"/>
    <dgm:cxn modelId="{E1BBE232-B3B7-4D67-8A75-ED3127963B06}" type="presOf" srcId="{2504F0F6-4CBA-4FE1-B450-AED2B1A4ADEB}" destId="{CDACDC16-C286-44FF-846F-9DC98AEAFD01}" srcOrd="0" destOrd="0" presId="urn:microsoft.com/office/officeart/2005/8/layout/matrix3"/>
    <dgm:cxn modelId="{4E64426C-274D-42E2-9206-65EB5D6BA00B}" srcId="{D43A11B4-2E82-4467-A308-8B00517214FD}" destId="{2504F0F6-4CBA-4FE1-B450-AED2B1A4ADEB}" srcOrd="3" destOrd="0" parTransId="{30D765FB-1752-445E-BD7B-F81DF0BF4603}" sibTransId="{A57EF8BC-8E90-484F-A91E-C83AFD7B3062}"/>
    <dgm:cxn modelId="{CD524CF6-709D-4E60-9683-E0CE1538EB7D}" type="presOf" srcId="{D43A11B4-2E82-4467-A308-8B00517214FD}" destId="{FC7425A4-56FD-4093-A16D-9A35E9ADF704}" srcOrd="0" destOrd="0" presId="urn:microsoft.com/office/officeart/2005/8/layout/matrix3"/>
    <dgm:cxn modelId="{C380535B-701C-41F5-882D-636683B9B22B}" srcId="{D43A11B4-2E82-4467-A308-8B00517214FD}" destId="{F2F26018-CE75-474E-9315-1B34AF0F4B75}" srcOrd="0" destOrd="0" parTransId="{B1C822D6-A17C-4AD3-8127-9F9223CEDF71}" sibTransId="{012CCF1E-22C7-4580-BB3F-E2242384F631}"/>
    <dgm:cxn modelId="{40B20572-6169-4E62-9F31-77906918C577}" type="presOf" srcId="{F2F26018-CE75-474E-9315-1B34AF0F4B75}" destId="{D4558624-1CD4-4E6A-BC75-059DD1B101E9}" srcOrd="0" destOrd="0" presId="urn:microsoft.com/office/officeart/2005/8/layout/matrix3"/>
    <dgm:cxn modelId="{21954630-D6B8-4925-8F2E-81C2FE9A25D7}" type="presOf" srcId="{2EDBDAF4-CD42-4954-ABB7-B112E81C626F}" destId="{F2EBE3C5-8FD5-4B69-BC09-583377BBDACB}" srcOrd="0" destOrd="0" presId="urn:microsoft.com/office/officeart/2005/8/layout/matrix3"/>
    <dgm:cxn modelId="{CB1CB414-8C63-4812-8DAF-5E184B102296}" srcId="{D43A11B4-2E82-4467-A308-8B00517214FD}" destId="{2EDBDAF4-CD42-4954-ABB7-B112E81C626F}" srcOrd="2" destOrd="0" parTransId="{A483C73A-8B3A-4FCB-A9CB-53BA711E302B}" sibTransId="{87E7AF84-C5C0-4AE4-B902-96B800B576DB}"/>
    <dgm:cxn modelId="{A1EAC8DC-EB36-44B0-955C-C86C22011BEF}" type="presOf" srcId="{5296BDA6-56F8-46C3-9CA1-89F4AC633D0A}" destId="{0972C190-9382-4E92-9E56-21823687B07F}" srcOrd="0" destOrd="0" presId="urn:microsoft.com/office/officeart/2005/8/layout/matrix3"/>
    <dgm:cxn modelId="{3757A861-0C39-4209-B9E1-DEFA17817E4F}" type="presParOf" srcId="{FC7425A4-56FD-4093-A16D-9A35E9ADF704}" destId="{FBD5FD7F-0808-4360-A90A-CC1B4AEFC624}" srcOrd="0" destOrd="0" presId="urn:microsoft.com/office/officeart/2005/8/layout/matrix3"/>
    <dgm:cxn modelId="{83BE2B8F-9981-4BED-A133-A8E66DA036B7}" type="presParOf" srcId="{FC7425A4-56FD-4093-A16D-9A35E9ADF704}" destId="{D4558624-1CD4-4E6A-BC75-059DD1B101E9}" srcOrd="1" destOrd="0" presId="urn:microsoft.com/office/officeart/2005/8/layout/matrix3"/>
    <dgm:cxn modelId="{CDDDA2B7-2BB9-4DA8-BCA4-5D75C53EE0BB}" type="presParOf" srcId="{FC7425A4-56FD-4093-A16D-9A35E9ADF704}" destId="{0972C190-9382-4E92-9E56-21823687B07F}" srcOrd="2" destOrd="0" presId="urn:microsoft.com/office/officeart/2005/8/layout/matrix3"/>
    <dgm:cxn modelId="{918F8E63-0B90-49AC-90F1-5F48B89D4F7B}" type="presParOf" srcId="{FC7425A4-56FD-4093-A16D-9A35E9ADF704}" destId="{F2EBE3C5-8FD5-4B69-BC09-583377BBDACB}" srcOrd="3" destOrd="0" presId="urn:microsoft.com/office/officeart/2005/8/layout/matrix3"/>
    <dgm:cxn modelId="{56BBC0AA-12A2-4FD1-8DD3-F88DB71DC48E}" type="presParOf" srcId="{FC7425A4-56FD-4093-A16D-9A35E9ADF704}" destId="{CDACDC16-C286-44FF-846F-9DC98AEAFD01}" srcOrd="4" destOrd="0" presId="urn:microsoft.com/office/officeart/2005/8/layout/matrix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68D57E7-DF40-40C5-ADAD-427AEB7E688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F86C038-D24A-4B05-B457-280193C1CC1E}">
      <dgm:prSet phldrT="[Text]"/>
      <dgm:spPr/>
      <dgm:t>
        <a:bodyPr/>
        <a:lstStyle/>
        <a:p>
          <a:r>
            <a:rPr lang="en-US" dirty="0" smtClean="0"/>
            <a:t>Problems</a:t>
          </a:r>
          <a:endParaRPr lang="en-US" dirty="0"/>
        </a:p>
      </dgm:t>
    </dgm:pt>
    <dgm:pt modelId="{D605A875-5677-4B91-BF38-9ECE93C1D2C2}" type="parTrans" cxnId="{239876FD-0BC3-4D9D-ACC5-9102B691BE88}">
      <dgm:prSet/>
      <dgm:spPr/>
      <dgm:t>
        <a:bodyPr/>
        <a:lstStyle/>
        <a:p>
          <a:endParaRPr lang="en-US"/>
        </a:p>
      </dgm:t>
    </dgm:pt>
    <dgm:pt modelId="{E0F8A4B1-5360-4330-9878-753DB3AD34DF}" type="sibTrans" cxnId="{239876FD-0BC3-4D9D-ACC5-9102B691BE88}">
      <dgm:prSet/>
      <dgm:spPr/>
      <dgm:t>
        <a:bodyPr/>
        <a:lstStyle/>
        <a:p>
          <a:endParaRPr lang="en-US"/>
        </a:p>
      </dgm:t>
    </dgm:pt>
    <dgm:pt modelId="{50B323A0-A461-4101-A317-2133226E8DA5}">
      <dgm:prSet phldrT="[Text]"/>
      <dgm:spPr/>
      <dgm:t>
        <a:bodyPr/>
        <a:lstStyle/>
        <a:p>
          <a:r>
            <a:rPr lang="en-US" dirty="0" smtClean="0"/>
            <a:t>Causes</a:t>
          </a:r>
        </a:p>
      </dgm:t>
    </dgm:pt>
    <dgm:pt modelId="{A50ACD4F-6E90-44D8-86BB-D79B55A07D6D}" type="parTrans" cxnId="{461C99CF-040F-4B6F-B71D-23B35CA329B5}">
      <dgm:prSet/>
      <dgm:spPr/>
      <dgm:t>
        <a:bodyPr/>
        <a:lstStyle/>
        <a:p>
          <a:endParaRPr lang="en-US"/>
        </a:p>
      </dgm:t>
    </dgm:pt>
    <dgm:pt modelId="{7A8B3E52-E774-4EC8-AEFE-BAAED5C2CA3A}" type="sibTrans" cxnId="{461C99CF-040F-4B6F-B71D-23B35CA329B5}">
      <dgm:prSet/>
      <dgm:spPr/>
      <dgm:t>
        <a:bodyPr/>
        <a:lstStyle/>
        <a:p>
          <a:endParaRPr lang="en-US"/>
        </a:p>
      </dgm:t>
    </dgm:pt>
    <dgm:pt modelId="{90984FE8-FF35-466A-900E-2CE85FC099B2}">
      <dgm:prSet phldrT="[Text]"/>
      <dgm:spPr/>
      <dgm:t>
        <a:bodyPr/>
        <a:lstStyle/>
        <a:p>
          <a:r>
            <a:rPr lang="en-US" dirty="0" smtClean="0"/>
            <a:t>Solutions</a:t>
          </a:r>
          <a:endParaRPr lang="en-US" dirty="0"/>
        </a:p>
      </dgm:t>
    </dgm:pt>
    <dgm:pt modelId="{2F717CB8-E939-4112-9E85-8CB5FB3611F3}" type="parTrans" cxnId="{EC59216A-489A-44D7-A12B-AE739BCDA625}">
      <dgm:prSet/>
      <dgm:spPr/>
      <dgm:t>
        <a:bodyPr/>
        <a:lstStyle/>
        <a:p>
          <a:endParaRPr lang="en-US"/>
        </a:p>
      </dgm:t>
    </dgm:pt>
    <dgm:pt modelId="{C207BD50-F7B7-460D-BC29-154F14134493}" type="sibTrans" cxnId="{EC59216A-489A-44D7-A12B-AE739BCDA625}">
      <dgm:prSet/>
      <dgm:spPr/>
      <dgm:t>
        <a:bodyPr/>
        <a:lstStyle/>
        <a:p>
          <a:endParaRPr lang="en-US"/>
        </a:p>
      </dgm:t>
    </dgm:pt>
    <dgm:pt modelId="{0DD19E15-2CED-45C1-A47E-35FDDB49E18E}">
      <dgm:prSet phldrT="[Text]"/>
      <dgm:spPr/>
      <dgm:t>
        <a:bodyPr/>
        <a:lstStyle/>
        <a:p>
          <a:r>
            <a:rPr lang="en-US" dirty="0" smtClean="0"/>
            <a:t>History</a:t>
          </a:r>
          <a:endParaRPr lang="en-US" dirty="0"/>
        </a:p>
      </dgm:t>
    </dgm:pt>
    <dgm:pt modelId="{A1FF7EA7-3A41-46B2-8ADB-233F55A2A7DE}" type="parTrans" cxnId="{6EC2D03B-FD90-46EA-97CE-E0DB7D03FB28}">
      <dgm:prSet/>
      <dgm:spPr/>
      <dgm:t>
        <a:bodyPr/>
        <a:lstStyle/>
        <a:p>
          <a:endParaRPr lang="en-US"/>
        </a:p>
      </dgm:t>
    </dgm:pt>
    <dgm:pt modelId="{65E4BAAC-ADDB-4D8A-B3B8-C8B41F5A5536}" type="sibTrans" cxnId="{6EC2D03B-FD90-46EA-97CE-E0DB7D03FB28}">
      <dgm:prSet/>
      <dgm:spPr/>
      <dgm:t>
        <a:bodyPr/>
        <a:lstStyle/>
        <a:p>
          <a:endParaRPr lang="en-US"/>
        </a:p>
      </dgm:t>
    </dgm:pt>
    <dgm:pt modelId="{0870B28A-3DB2-441A-B4B8-D18DE7350637}">
      <dgm:prSet phldrT="[Text]"/>
      <dgm:spPr/>
      <dgm:t>
        <a:bodyPr/>
        <a:lstStyle/>
        <a:p>
          <a:r>
            <a:rPr lang="en-US" dirty="0" smtClean="0"/>
            <a:t>Strategies</a:t>
          </a:r>
          <a:endParaRPr lang="en-US" dirty="0"/>
        </a:p>
      </dgm:t>
    </dgm:pt>
    <dgm:pt modelId="{BB957F90-EB53-4863-937F-98488F5E59C2}" type="parTrans" cxnId="{00FA0DF6-6F2F-4B10-9BF9-409ABDBD9CED}">
      <dgm:prSet/>
      <dgm:spPr/>
      <dgm:t>
        <a:bodyPr/>
        <a:lstStyle/>
        <a:p>
          <a:endParaRPr lang="en-US"/>
        </a:p>
      </dgm:t>
    </dgm:pt>
    <dgm:pt modelId="{EA683595-3048-4950-B114-1A70480C6BB9}" type="sibTrans" cxnId="{00FA0DF6-6F2F-4B10-9BF9-409ABDBD9CED}">
      <dgm:prSet/>
      <dgm:spPr/>
      <dgm:t>
        <a:bodyPr/>
        <a:lstStyle/>
        <a:p>
          <a:endParaRPr lang="en-US"/>
        </a:p>
      </dgm:t>
    </dgm:pt>
    <dgm:pt modelId="{5873A0D1-BB18-4CEE-B02B-3A15F71D4CEA}">
      <dgm:prSet phldrT="[Text]"/>
      <dgm:spPr/>
      <dgm:t>
        <a:bodyPr/>
        <a:lstStyle/>
        <a:p>
          <a:r>
            <a:rPr lang="en-US" dirty="0" smtClean="0"/>
            <a:t>Leadership</a:t>
          </a:r>
          <a:endParaRPr lang="en-US" dirty="0"/>
        </a:p>
      </dgm:t>
    </dgm:pt>
    <dgm:pt modelId="{DE743265-401B-43E1-B627-41262AC115C6}" type="parTrans" cxnId="{2AD01B93-DE1B-484C-88E4-5BC81BF68AA2}">
      <dgm:prSet/>
      <dgm:spPr/>
      <dgm:t>
        <a:bodyPr/>
        <a:lstStyle/>
        <a:p>
          <a:endParaRPr lang="en-US"/>
        </a:p>
      </dgm:t>
    </dgm:pt>
    <dgm:pt modelId="{986D1E7C-1204-4335-A2E1-E35A977232FD}" type="sibTrans" cxnId="{2AD01B93-DE1B-484C-88E4-5BC81BF68AA2}">
      <dgm:prSet/>
      <dgm:spPr/>
      <dgm:t>
        <a:bodyPr/>
        <a:lstStyle/>
        <a:p>
          <a:endParaRPr lang="en-US"/>
        </a:p>
      </dgm:t>
    </dgm:pt>
    <dgm:pt modelId="{4948AD60-0565-4263-BC0F-D2CFCE766555}" type="pres">
      <dgm:prSet presAssocID="{168D57E7-DF40-40C5-ADAD-427AEB7E688C}" presName="linear" presStyleCnt="0">
        <dgm:presLayoutVars>
          <dgm:animLvl val="lvl"/>
          <dgm:resizeHandles val="exact"/>
        </dgm:presLayoutVars>
      </dgm:prSet>
      <dgm:spPr/>
    </dgm:pt>
    <dgm:pt modelId="{10FB5EB0-1B76-4471-8A9A-5E6F958450D0}" type="pres">
      <dgm:prSet presAssocID="{BF86C038-D24A-4B05-B457-280193C1CC1E}" presName="parentText" presStyleLbl="node1" presStyleIdx="0" presStyleCnt="6">
        <dgm:presLayoutVars>
          <dgm:chMax val="0"/>
          <dgm:bulletEnabled val="1"/>
        </dgm:presLayoutVars>
      </dgm:prSet>
      <dgm:spPr/>
    </dgm:pt>
    <dgm:pt modelId="{4D60380C-31BE-4DB9-A175-BE3B2B6821A1}" type="pres">
      <dgm:prSet presAssocID="{E0F8A4B1-5360-4330-9878-753DB3AD34DF}" presName="spacer" presStyleCnt="0"/>
      <dgm:spPr/>
    </dgm:pt>
    <dgm:pt modelId="{3F5737EE-9EE2-492D-804D-FAAC33B1B018}" type="pres">
      <dgm:prSet presAssocID="{50B323A0-A461-4101-A317-2133226E8DA5}" presName="parentText" presStyleLbl="node1" presStyleIdx="1" presStyleCnt="6" custScaleY="95369">
        <dgm:presLayoutVars>
          <dgm:chMax val="0"/>
          <dgm:bulletEnabled val="1"/>
        </dgm:presLayoutVars>
      </dgm:prSet>
      <dgm:spPr/>
      <dgm:t>
        <a:bodyPr/>
        <a:lstStyle/>
        <a:p>
          <a:endParaRPr lang="en-US"/>
        </a:p>
      </dgm:t>
    </dgm:pt>
    <dgm:pt modelId="{7B958EE5-A309-4735-A4D9-DB2E1CF1F26E}" type="pres">
      <dgm:prSet presAssocID="{7A8B3E52-E774-4EC8-AEFE-BAAED5C2CA3A}" presName="spacer" presStyleCnt="0"/>
      <dgm:spPr/>
    </dgm:pt>
    <dgm:pt modelId="{A6DBEB27-AB89-425A-9A29-516AA7A03889}" type="pres">
      <dgm:prSet presAssocID="{0DD19E15-2CED-45C1-A47E-35FDDB49E18E}" presName="parentText" presStyleLbl="node1" presStyleIdx="2" presStyleCnt="6">
        <dgm:presLayoutVars>
          <dgm:chMax val="0"/>
          <dgm:bulletEnabled val="1"/>
        </dgm:presLayoutVars>
      </dgm:prSet>
      <dgm:spPr/>
    </dgm:pt>
    <dgm:pt modelId="{F23A4252-AAAE-44B8-A168-F6EE1446B225}" type="pres">
      <dgm:prSet presAssocID="{65E4BAAC-ADDB-4D8A-B3B8-C8B41F5A5536}" presName="spacer" presStyleCnt="0"/>
      <dgm:spPr/>
    </dgm:pt>
    <dgm:pt modelId="{0B589A53-3B81-4C50-8C10-041CFE00F388}" type="pres">
      <dgm:prSet presAssocID="{90984FE8-FF35-466A-900E-2CE85FC099B2}" presName="parentText" presStyleLbl="node1" presStyleIdx="3" presStyleCnt="6">
        <dgm:presLayoutVars>
          <dgm:chMax val="0"/>
          <dgm:bulletEnabled val="1"/>
        </dgm:presLayoutVars>
      </dgm:prSet>
      <dgm:spPr/>
      <dgm:t>
        <a:bodyPr/>
        <a:lstStyle/>
        <a:p>
          <a:endParaRPr lang="en-US"/>
        </a:p>
      </dgm:t>
    </dgm:pt>
    <dgm:pt modelId="{32FCC7DD-E9DC-45E9-8B60-71399E93567D}" type="pres">
      <dgm:prSet presAssocID="{C207BD50-F7B7-460D-BC29-154F14134493}" presName="spacer" presStyleCnt="0"/>
      <dgm:spPr/>
    </dgm:pt>
    <dgm:pt modelId="{461AFD7F-650C-4B89-9C71-00658A008D6E}" type="pres">
      <dgm:prSet presAssocID="{0870B28A-3DB2-441A-B4B8-D18DE7350637}" presName="parentText" presStyleLbl="node1" presStyleIdx="4" presStyleCnt="6">
        <dgm:presLayoutVars>
          <dgm:chMax val="0"/>
          <dgm:bulletEnabled val="1"/>
        </dgm:presLayoutVars>
      </dgm:prSet>
      <dgm:spPr/>
    </dgm:pt>
    <dgm:pt modelId="{04F683CE-CAA6-4B11-988D-F1944C5414D6}" type="pres">
      <dgm:prSet presAssocID="{EA683595-3048-4950-B114-1A70480C6BB9}" presName="spacer" presStyleCnt="0"/>
      <dgm:spPr/>
    </dgm:pt>
    <dgm:pt modelId="{93F52F2B-BD9D-4F72-9E02-7D5AED460333}" type="pres">
      <dgm:prSet presAssocID="{5873A0D1-BB18-4CEE-B02B-3A15F71D4CEA}" presName="parentText" presStyleLbl="node1" presStyleIdx="5" presStyleCnt="6">
        <dgm:presLayoutVars>
          <dgm:chMax val="0"/>
          <dgm:bulletEnabled val="1"/>
        </dgm:presLayoutVars>
      </dgm:prSet>
      <dgm:spPr/>
    </dgm:pt>
  </dgm:ptLst>
  <dgm:cxnLst>
    <dgm:cxn modelId="{DE046796-6B6E-4F0D-8D4A-1C92566BD1D3}" type="presOf" srcId="{168D57E7-DF40-40C5-ADAD-427AEB7E688C}" destId="{4948AD60-0565-4263-BC0F-D2CFCE766555}" srcOrd="0" destOrd="0" presId="urn:microsoft.com/office/officeart/2005/8/layout/vList2"/>
    <dgm:cxn modelId="{54682E15-5BB0-431F-A3B4-2072DE953901}" type="presOf" srcId="{0870B28A-3DB2-441A-B4B8-D18DE7350637}" destId="{461AFD7F-650C-4B89-9C71-00658A008D6E}" srcOrd="0" destOrd="0" presId="urn:microsoft.com/office/officeart/2005/8/layout/vList2"/>
    <dgm:cxn modelId="{6020191B-1099-4D89-959E-78496AB8FA42}" type="presOf" srcId="{50B323A0-A461-4101-A317-2133226E8DA5}" destId="{3F5737EE-9EE2-492D-804D-FAAC33B1B018}" srcOrd="0" destOrd="0" presId="urn:microsoft.com/office/officeart/2005/8/layout/vList2"/>
    <dgm:cxn modelId="{6EC2D03B-FD90-46EA-97CE-E0DB7D03FB28}" srcId="{168D57E7-DF40-40C5-ADAD-427AEB7E688C}" destId="{0DD19E15-2CED-45C1-A47E-35FDDB49E18E}" srcOrd="2" destOrd="0" parTransId="{A1FF7EA7-3A41-46B2-8ADB-233F55A2A7DE}" sibTransId="{65E4BAAC-ADDB-4D8A-B3B8-C8B41F5A5536}"/>
    <dgm:cxn modelId="{239876FD-0BC3-4D9D-ACC5-9102B691BE88}" srcId="{168D57E7-DF40-40C5-ADAD-427AEB7E688C}" destId="{BF86C038-D24A-4B05-B457-280193C1CC1E}" srcOrd="0" destOrd="0" parTransId="{D605A875-5677-4B91-BF38-9ECE93C1D2C2}" sibTransId="{E0F8A4B1-5360-4330-9878-753DB3AD34DF}"/>
    <dgm:cxn modelId="{176C61DD-D360-4904-8B3F-5D1D9404E568}" type="presOf" srcId="{90984FE8-FF35-466A-900E-2CE85FC099B2}" destId="{0B589A53-3B81-4C50-8C10-041CFE00F388}" srcOrd="0" destOrd="0" presId="urn:microsoft.com/office/officeart/2005/8/layout/vList2"/>
    <dgm:cxn modelId="{2597F2C5-F123-40B7-AC9A-DF8D64718903}" type="presOf" srcId="{0DD19E15-2CED-45C1-A47E-35FDDB49E18E}" destId="{A6DBEB27-AB89-425A-9A29-516AA7A03889}" srcOrd="0" destOrd="0" presId="urn:microsoft.com/office/officeart/2005/8/layout/vList2"/>
    <dgm:cxn modelId="{EC59216A-489A-44D7-A12B-AE739BCDA625}" srcId="{168D57E7-DF40-40C5-ADAD-427AEB7E688C}" destId="{90984FE8-FF35-466A-900E-2CE85FC099B2}" srcOrd="3" destOrd="0" parTransId="{2F717CB8-E939-4112-9E85-8CB5FB3611F3}" sibTransId="{C207BD50-F7B7-460D-BC29-154F14134493}"/>
    <dgm:cxn modelId="{5854C5BC-6607-4C1A-9BD9-127CD5F00975}" type="presOf" srcId="{BF86C038-D24A-4B05-B457-280193C1CC1E}" destId="{10FB5EB0-1B76-4471-8A9A-5E6F958450D0}" srcOrd="0" destOrd="0" presId="urn:microsoft.com/office/officeart/2005/8/layout/vList2"/>
    <dgm:cxn modelId="{2AD01B93-DE1B-484C-88E4-5BC81BF68AA2}" srcId="{168D57E7-DF40-40C5-ADAD-427AEB7E688C}" destId="{5873A0D1-BB18-4CEE-B02B-3A15F71D4CEA}" srcOrd="5" destOrd="0" parTransId="{DE743265-401B-43E1-B627-41262AC115C6}" sibTransId="{986D1E7C-1204-4335-A2E1-E35A977232FD}"/>
    <dgm:cxn modelId="{00FA0DF6-6F2F-4B10-9BF9-409ABDBD9CED}" srcId="{168D57E7-DF40-40C5-ADAD-427AEB7E688C}" destId="{0870B28A-3DB2-441A-B4B8-D18DE7350637}" srcOrd="4" destOrd="0" parTransId="{BB957F90-EB53-4863-937F-98488F5E59C2}" sibTransId="{EA683595-3048-4950-B114-1A70480C6BB9}"/>
    <dgm:cxn modelId="{DE1AD178-2BDB-4D6D-8C8F-968F51C919EE}" type="presOf" srcId="{5873A0D1-BB18-4CEE-B02B-3A15F71D4CEA}" destId="{93F52F2B-BD9D-4F72-9E02-7D5AED460333}" srcOrd="0" destOrd="0" presId="urn:microsoft.com/office/officeart/2005/8/layout/vList2"/>
    <dgm:cxn modelId="{461C99CF-040F-4B6F-B71D-23B35CA329B5}" srcId="{168D57E7-DF40-40C5-ADAD-427AEB7E688C}" destId="{50B323A0-A461-4101-A317-2133226E8DA5}" srcOrd="1" destOrd="0" parTransId="{A50ACD4F-6E90-44D8-86BB-D79B55A07D6D}" sibTransId="{7A8B3E52-E774-4EC8-AEFE-BAAED5C2CA3A}"/>
    <dgm:cxn modelId="{A5C8449E-2C10-41F6-BE48-7FC47D2AC2C4}" type="presParOf" srcId="{4948AD60-0565-4263-BC0F-D2CFCE766555}" destId="{10FB5EB0-1B76-4471-8A9A-5E6F958450D0}" srcOrd="0" destOrd="0" presId="urn:microsoft.com/office/officeart/2005/8/layout/vList2"/>
    <dgm:cxn modelId="{B3D6A923-9B35-4FD0-89B4-F23D5CCD4119}" type="presParOf" srcId="{4948AD60-0565-4263-BC0F-D2CFCE766555}" destId="{4D60380C-31BE-4DB9-A175-BE3B2B6821A1}" srcOrd="1" destOrd="0" presId="urn:microsoft.com/office/officeart/2005/8/layout/vList2"/>
    <dgm:cxn modelId="{664B9D71-A79F-417A-907F-F4F24C979EC4}" type="presParOf" srcId="{4948AD60-0565-4263-BC0F-D2CFCE766555}" destId="{3F5737EE-9EE2-492D-804D-FAAC33B1B018}" srcOrd="2" destOrd="0" presId="urn:microsoft.com/office/officeart/2005/8/layout/vList2"/>
    <dgm:cxn modelId="{7F985D75-1D90-4EC7-9A31-CC8CA1610B28}" type="presParOf" srcId="{4948AD60-0565-4263-BC0F-D2CFCE766555}" destId="{7B958EE5-A309-4735-A4D9-DB2E1CF1F26E}" srcOrd="3" destOrd="0" presId="urn:microsoft.com/office/officeart/2005/8/layout/vList2"/>
    <dgm:cxn modelId="{C7B0A8AD-32AA-4E3E-9A75-AD822F09B526}" type="presParOf" srcId="{4948AD60-0565-4263-BC0F-D2CFCE766555}" destId="{A6DBEB27-AB89-425A-9A29-516AA7A03889}" srcOrd="4" destOrd="0" presId="urn:microsoft.com/office/officeart/2005/8/layout/vList2"/>
    <dgm:cxn modelId="{1AD49FF0-D212-4C8A-B717-4AC3375AB213}" type="presParOf" srcId="{4948AD60-0565-4263-BC0F-D2CFCE766555}" destId="{F23A4252-AAAE-44B8-A168-F6EE1446B225}" srcOrd="5" destOrd="0" presId="urn:microsoft.com/office/officeart/2005/8/layout/vList2"/>
    <dgm:cxn modelId="{B7FE3B46-F8FA-4091-A354-3DE1D36E430E}" type="presParOf" srcId="{4948AD60-0565-4263-BC0F-D2CFCE766555}" destId="{0B589A53-3B81-4C50-8C10-041CFE00F388}" srcOrd="6" destOrd="0" presId="urn:microsoft.com/office/officeart/2005/8/layout/vList2"/>
    <dgm:cxn modelId="{AC93FA4F-7E08-42B3-8D66-CA56592E54CA}" type="presParOf" srcId="{4948AD60-0565-4263-BC0F-D2CFCE766555}" destId="{32FCC7DD-E9DC-45E9-8B60-71399E93567D}" srcOrd="7" destOrd="0" presId="urn:microsoft.com/office/officeart/2005/8/layout/vList2"/>
    <dgm:cxn modelId="{3598D290-FBC2-4215-9B56-993A14B1CF17}" type="presParOf" srcId="{4948AD60-0565-4263-BC0F-D2CFCE766555}" destId="{461AFD7F-650C-4B89-9C71-00658A008D6E}" srcOrd="8" destOrd="0" presId="urn:microsoft.com/office/officeart/2005/8/layout/vList2"/>
    <dgm:cxn modelId="{55E2C48C-7CE6-4C47-8BAA-4C44DE575471}" type="presParOf" srcId="{4948AD60-0565-4263-BC0F-D2CFCE766555}" destId="{04F683CE-CAA6-4B11-988D-F1944C5414D6}" srcOrd="9" destOrd="0" presId="urn:microsoft.com/office/officeart/2005/8/layout/vList2"/>
    <dgm:cxn modelId="{E30EDFDD-B0F7-4D40-8C2D-AFF5AA5E55AD}" type="presParOf" srcId="{4948AD60-0565-4263-BC0F-D2CFCE766555}" destId="{93F52F2B-BD9D-4F72-9E02-7D5AED46033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5D2E2B-E6E2-47DA-8B88-6DC95B8DCAD1}"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A1CB03F3-20D1-4521-AD26-0468796BAC3F}">
      <dgm:prSet/>
      <dgm:spPr/>
      <dgm:t>
        <a:bodyPr/>
        <a:lstStyle/>
        <a:p>
          <a:r>
            <a:rPr lang="en-US" b="1" dirty="0"/>
            <a:t>PROBLEM</a:t>
          </a:r>
          <a:r>
            <a:rPr lang="en-US" dirty="0"/>
            <a:t> -Our </a:t>
          </a:r>
          <a:r>
            <a:rPr lang="en-US" dirty="0" smtClean="0"/>
            <a:t>campus </a:t>
          </a:r>
          <a:r>
            <a:rPr lang="en-US" dirty="0"/>
            <a:t>is hostile to LGBTQ+ staff and students</a:t>
          </a:r>
        </a:p>
      </dgm:t>
    </dgm:pt>
    <dgm:pt modelId="{693D4AC4-9630-47A6-86F2-6CC8F27431AE}" type="parTrans" cxnId="{C55A9E59-3765-414C-A792-D2E8C6BA3A48}">
      <dgm:prSet/>
      <dgm:spPr/>
      <dgm:t>
        <a:bodyPr/>
        <a:lstStyle/>
        <a:p>
          <a:endParaRPr lang="en-US"/>
        </a:p>
      </dgm:t>
    </dgm:pt>
    <dgm:pt modelId="{749F63D9-4ED4-4E15-A86B-BB4F10C5CBDD}" type="sibTrans" cxnId="{C55A9E59-3765-414C-A792-D2E8C6BA3A48}">
      <dgm:prSet/>
      <dgm:spPr/>
      <dgm:t>
        <a:bodyPr/>
        <a:lstStyle/>
        <a:p>
          <a:endParaRPr lang="en-US"/>
        </a:p>
      </dgm:t>
    </dgm:pt>
    <dgm:pt modelId="{2967CF3A-5EA3-4857-A603-611544BA9808}">
      <dgm:prSet/>
      <dgm:spPr/>
      <dgm:t>
        <a:bodyPr/>
        <a:lstStyle/>
        <a:p>
          <a:pPr rtl="0"/>
          <a:r>
            <a:rPr lang="en-US" b="1" dirty="0" smtClean="0"/>
            <a:t>Demand</a:t>
          </a:r>
          <a:r>
            <a:rPr lang="en-US" dirty="0" smtClean="0"/>
            <a:t> </a:t>
          </a:r>
          <a:r>
            <a:rPr lang="en-US" dirty="0"/>
            <a:t>– </a:t>
          </a:r>
          <a:r>
            <a:rPr lang="en-US" dirty="0" smtClean="0"/>
            <a:t>We need gender </a:t>
          </a:r>
          <a:r>
            <a:rPr lang="en-US" dirty="0"/>
            <a:t>inclusive bathrooms </a:t>
          </a:r>
          <a:r>
            <a:rPr lang="en-US" dirty="0" smtClean="0"/>
            <a:t>so that </a:t>
          </a:r>
          <a:r>
            <a:rPr lang="en-US" dirty="0"/>
            <a:t>transgender </a:t>
          </a:r>
          <a:r>
            <a:rPr lang="en-US" dirty="0">
              <a:latin typeface="Calibri Light" panose="020F0302020204030204"/>
            </a:rPr>
            <a:t>staff and students</a:t>
          </a:r>
          <a:r>
            <a:rPr lang="en-US" dirty="0"/>
            <a:t> are </a:t>
          </a:r>
          <a:r>
            <a:rPr lang="en-US" dirty="0" smtClean="0"/>
            <a:t>not forced </a:t>
          </a:r>
          <a:r>
            <a:rPr lang="en-US" dirty="0"/>
            <a:t>to use the wrong restroom</a:t>
          </a:r>
        </a:p>
      </dgm:t>
    </dgm:pt>
    <dgm:pt modelId="{D39EB261-D461-4D00-8942-13D5ACF96C16}" type="parTrans" cxnId="{3F826071-49C4-41C7-9FE0-4E396DE8FD0C}">
      <dgm:prSet/>
      <dgm:spPr/>
      <dgm:t>
        <a:bodyPr/>
        <a:lstStyle/>
        <a:p>
          <a:endParaRPr lang="en-US"/>
        </a:p>
      </dgm:t>
    </dgm:pt>
    <dgm:pt modelId="{D1650FBB-41CF-4168-B678-62DD90D3B3AC}" type="sibTrans" cxnId="{3F826071-49C4-41C7-9FE0-4E396DE8FD0C}">
      <dgm:prSet/>
      <dgm:spPr/>
      <dgm:t>
        <a:bodyPr/>
        <a:lstStyle/>
        <a:p>
          <a:endParaRPr lang="en-US"/>
        </a:p>
      </dgm:t>
    </dgm:pt>
    <dgm:pt modelId="{4F0B40CF-3537-4C08-9462-363073C0547E}">
      <dgm:prSet/>
      <dgm:spPr/>
      <dgm:t>
        <a:bodyPr/>
        <a:lstStyle/>
        <a:p>
          <a:r>
            <a:rPr lang="en-US" b="1" dirty="0"/>
            <a:t>PROBLEM</a:t>
          </a:r>
          <a:r>
            <a:rPr lang="en-US" dirty="0"/>
            <a:t> </a:t>
          </a:r>
          <a:r>
            <a:rPr lang="en-US" dirty="0" smtClean="0"/>
            <a:t>– Our workplace reinforces classism by not providing equal pay and benefits to all faculty. </a:t>
          </a:r>
          <a:endParaRPr lang="en-US" dirty="0"/>
        </a:p>
      </dgm:t>
    </dgm:pt>
    <dgm:pt modelId="{BB3A4ACB-DB9F-493F-A15B-9D4AAC5BA179}" type="parTrans" cxnId="{F7DABE7C-4FDF-4E7A-A5F1-D53F07B7475A}">
      <dgm:prSet/>
      <dgm:spPr/>
      <dgm:t>
        <a:bodyPr/>
        <a:lstStyle/>
        <a:p>
          <a:endParaRPr lang="en-US"/>
        </a:p>
      </dgm:t>
    </dgm:pt>
    <dgm:pt modelId="{C224CCDE-8A42-4082-A838-4DB8EBC97A01}" type="sibTrans" cxnId="{F7DABE7C-4FDF-4E7A-A5F1-D53F07B7475A}">
      <dgm:prSet/>
      <dgm:spPr/>
      <dgm:t>
        <a:bodyPr/>
        <a:lstStyle/>
        <a:p>
          <a:endParaRPr lang="en-US"/>
        </a:p>
      </dgm:t>
    </dgm:pt>
    <dgm:pt modelId="{202102CC-2075-4313-A436-B8263E9A4BB9}">
      <dgm:prSet/>
      <dgm:spPr/>
      <dgm:t>
        <a:bodyPr/>
        <a:lstStyle/>
        <a:p>
          <a:r>
            <a:rPr lang="en-US" b="1" dirty="0" smtClean="0"/>
            <a:t>Demand</a:t>
          </a:r>
          <a:r>
            <a:rPr lang="en-US" dirty="0" smtClean="0"/>
            <a:t>– </a:t>
          </a:r>
          <a:r>
            <a:rPr lang="en-US" dirty="0"/>
            <a:t>We need to </a:t>
          </a:r>
          <a:r>
            <a:rPr lang="en-US" dirty="0" smtClean="0"/>
            <a:t>create an initiative to ensure space in local apartment buildings is reserved for campus students. .</a:t>
          </a:r>
          <a:endParaRPr lang="en-US" dirty="0"/>
        </a:p>
      </dgm:t>
    </dgm:pt>
    <dgm:pt modelId="{CA665EC5-1A93-4BFD-93E5-43D3BEE4B255}" type="parTrans" cxnId="{DD633631-657F-4ADA-87A1-E95EA9815063}">
      <dgm:prSet/>
      <dgm:spPr/>
      <dgm:t>
        <a:bodyPr/>
        <a:lstStyle/>
        <a:p>
          <a:endParaRPr lang="en-US"/>
        </a:p>
      </dgm:t>
    </dgm:pt>
    <dgm:pt modelId="{21A7F73C-6A83-4BFB-91CF-DAE297C66946}" type="sibTrans" cxnId="{DD633631-657F-4ADA-87A1-E95EA9815063}">
      <dgm:prSet/>
      <dgm:spPr/>
      <dgm:t>
        <a:bodyPr/>
        <a:lstStyle/>
        <a:p>
          <a:endParaRPr lang="en-US"/>
        </a:p>
      </dgm:t>
    </dgm:pt>
    <dgm:pt modelId="{686365B0-AE79-4599-80C3-0029B65E3927}">
      <dgm:prSet phldr="0"/>
      <dgm:spPr/>
      <dgm:t>
        <a:bodyPr/>
        <a:lstStyle/>
        <a:p>
          <a:endParaRPr lang="en-US" b="0">
            <a:latin typeface="Calibri Light" panose="020F0302020204030204"/>
          </a:endParaRPr>
        </a:p>
      </dgm:t>
    </dgm:pt>
    <dgm:pt modelId="{C307C6DA-604E-41EA-AEE3-841E6A8B3EC2}" type="parTrans" cxnId="{DC04678B-314C-4ABE-A0C9-4231FC19DB0A}">
      <dgm:prSet/>
      <dgm:spPr/>
      <dgm:t>
        <a:bodyPr/>
        <a:lstStyle/>
        <a:p>
          <a:endParaRPr lang="en-US"/>
        </a:p>
      </dgm:t>
    </dgm:pt>
    <dgm:pt modelId="{ADAC8808-F025-499B-8E1B-773BDC88B869}" type="sibTrans" cxnId="{DC04678B-314C-4ABE-A0C9-4231FC19DB0A}">
      <dgm:prSet/>
      <dgm:spPr/>
      <dgm:t>
        <a:bodyPr/>
        <a:lstStyle/>
        <a:p>
          <a:endParaRPr lang="en-US"/>
        </a:p>
      </dgm:t>
    </dgm:pt>
    <dgm:pt modelId="{E6AEB710-7671-4C14-87F0-826D53A7B733}">
      <dgm:prSet/>
      <dgm:spPr/>
      <dgm:t>
        <a:bodyPr/>
        <a:lstStyle/>
        <a:p>
          <a:r>
            <a:rPr lang="en-US" b="1" dirty="0" smtClean="0"/>
            <a:t>PROBLEM</a:t>
          </a:r>
          <a:r>
            <a:rPr lang="en-US" dirty="0" smtClean="0"/>
            <a:t> – There is not enough affordable housing for student on or near campus. </a:t>
          </a:r>
          <a:endParaRPr lang="en-US" dirty="0"/>
        </a:p>
      </dgm:t>
    </dgm:pt>
    <dgm:pt modelId="{9830E2C3-0345-4C24-A407-AB62ECC56403}" type="parTrans" cxnId="{FDDCE7EB-406E-4330-8A65-7F0747DF9615}">
      <dgm:prSet/>
      <dgm:spPr/>
      <dgm:t>
        <a:bodyPr/>
        <a:lstStyle/>
        <a:p>
          <a:endParaRPr lang="en-US"/>
        </a:p>
      </dgm:t>
    </dgm:pt>
    <dgm:pt modelId="{DCD71659-A28E-4985-AC93-338F5288CC10}" type="sibTrans" cxnId="{FDDCE7EB-406E-4330-8A65-7F0747DF9615}">
      <dgm:prSet/>
      <dgm:spPr/>
      <dgm:t>
        <a:bodyPr/>
        <a:lstStyle/>
        <a:p>
          <a:endParaRPr lang="en-US"/>
        </a:p>
      </dgm:t>
    </dgm:pt>
    <dgm:pt modelId="{69E4E470-2923-4E9B-ADC1-1F2D772D456A}" type="pres">
      <dgm:prSet presAssocID="{D25D2E2B-E6E2-47DA-8B88-6DC95B8DCAD1}" presName="linear" presStyleCnt="0">
        <dgm:presLayoutVars>
          <dgm:animLvl val="lvl"/>
          <dgm:resizeHandles val="exact"/>
        </dgm:presLayoutVars>
      </dgm:prSet>
      <dgm:spPr/>
      <dgm:t>
        <a:bodyPr/>
        <a:lstStyle/>
        <a:p>
          <a:endParaRPr lang="en-US"/>
        </a:p>
      </dgm:t>
    </dgm:pt>
    <dgm:pt modelId="{45EE9060-09D6-4112-9CD9-99CC634E1A4F}" type="pres">
      <dgm:prSet presAssocID="{A1CB03F3-20D1-4521-AD26-0468796BAC3F}" presName="parentText" presStyleLbl="node1" presStyleIdx="0" presStyleCnt="3" custScaleY="64256">
        <dgm:presLayoutVars>
          <dgm:chMax val="0"/>
          <dgm:bulletEnabled val="1"/>
        </dgm:presLayoutVars>
      </dgm:prSet>
      <dgm:spPr/>
      <dgm:t>
        <a:bodyPr/>
        <a:lstStyle/>
        <a:p>
          <a:endParaRPr lang="en-US"/>
        </a:p>
      </dgm:t>
    </dgm:pt>
    <dgm:pt modelId="{6D17C001-0BC1-483C-9446-29B6EBA8F3E3}" type="pres">
      <dgm:prSet presAssocID="{A1CB03F3-20D1-4521-AD26-0468796BAC3F}" presName="childText" presStyleLbl="revTx" presStyleIdx="0" presStyleCnt="2">
        <dgm:presLayoutVars>
          <dgm:bulletEnabled val="1"/>
        </dgm:presLayoutVars>
      </dgm:prSet>
      <dgm:spPr/>
      <dgm:t>
        <a:bodyPr/>
        <a:lstStyle/>
        <a:p>
          <a:endParaRPr lang="en-US"/>
        </a:p>
      </dgm:t>
    </dgm:pt>
    <dgm:pt modelId="{7E70B051-6E0B-4FBC-8FA8-26FBBE7109DD}" type="pres">
      <dgm:prSet presAssocID="{4F0B40CF-3537-4C08-9462-363073C0547E}" presName="parentText" presStyleLbl="node1" presStyleIdx="1" presStyleCnt="3" custLinFactNeighborY="-61833">
        <dgm:presLayoutVars>
          <dgm:chMax val="0"/>
          <dgm:bulletEnabled val="1"/>
        </dgm:presLayoutVars>
      </dgm:prSet>
      <dgm:spPr/>
      <dgm:t>
        <a:bodyPr/>
        <a:lstStyle/>
        <a:p>
          <a:endParaRPr lang="en-US"/>
        </a:p>
      </dgm:t>
    </dgm:pt>
    <dgm:pt modelId="{C3A9634E-13A5-4100-9EA7-7612872EFE14}" type="pres">
      <dgm:prSet presAssocID="{4F0B40CF-3537-4C08-9462-363073C0547E}" presName="childText" presStyleLbl="revTx" presStyleIdx="1" presStyleCnt="2" custLinFactNeighborY="92956">
        <dgm:presLayoutVars>
          <dgm:bulletEnabled val="1"/>
        </dgm:presLayoutVars>
      </dgm:prSet>
      <dgm:spPr/>
      <dgm:t>
        <a:bodyPr/>
        <a:lstStyle/>
        <a:p>
          <a:endParaRPr lang="en-US"/>
        </a:p>
      </dgm:t>
    </dgm:pt>
    <dgm:pt modelId="{D3FFD707-13A5-4671-99A3-4869B78044F9}" type="pres">
      <dgm:prSet presAssocID="{E6AEB710-7671-4C14-87F0-826D53A7B733}" presName="parentText" presStyleLbl="node1" presStyleIdx="2" presStyleCnt="3" custLinFactY="-6560" custLinFactNeighborY="-100000">
        <dgm:presLayoutVars>
          <dgm:chMax val="0"/>
          <dgm:bulletEnabled val="1"/>
        </dgm:presLayoutVars>
      </dgm:prSet>
      <dgm:spPr/>
      <dgm:t>
        <a:bodyPr/>
        <a:lstStyle/>
        <a:p>
          <a:endParaRPr lang="en-US"/>
        </a:p>
      </dgm:t>
    </dgm:pt>
  </dgm:ptLst>
  <dgm:cxnLst>
    <dgm:cxn modelId="{72BD6E65-A97E-410C-9E9E-9086397BA53B}" type="presOf" srcId="{A1CB03F3-20D1-4521-AD26-0468796BAC3F}" destId="{45EE9060-09D6-4112-9CD9-99CC634E1A4F}" srcOrd="0" destOrd="0" presId="urn:microsoft.com/office/officeart/2005/8/layout/vList2"/>
    <dgm:cxn modelId="{DD633631-657F-4ADA-87A1-E95EA9815063}" srcId="{4F0B40CF-3537-4C08-9462-363073C0547E}" destId="{202102CC-2075-4313-A436-B8263E9A4BB9}" srcOrd="0" destOrd="0" parTransId="{CA665EC5-1A93-4BFD-93E5-43D3BEE4B255}" sibTransId="{21A7F73C-6A83-4BFB-91CF-DAE297C66946}"/>
    <dgm:cxn modelId="{DC04678B-314C-4ABE-A0C9-4231FC19DB0A}" srcId="{A1CB03F3-20D1-4521-AD26-0468796BAC3F}" destId="{686365B0-AE79-4599-80C3-0029B65E3927}" srcOrd="1" destOrd="0" parTransId="{C307C6DA-604E-41EA-AEE3-841E6A8B3EC2}" sibTransId="{ADAC8808-F025-499B-8E1B-773BDC88B869}"/>
    <dgm:cxn modelId="{C55A9E59-3765-414C-A792-D2E8C6BA3A48}" srcId="{D25D2E2B-E6E2-47DA-8B88-6DC95B8DCAD1}" destId="{A1CB03F3-20D1-4521-AD26-0468796BAC3F}" srcOrd="0" destOrd="0" parTransId="{693D4AC4-9630-47A6-86F2-6CC8F27431AE}" sibTransId="{749F63D9-4ED4-4E15-A86B-BB4F10C5CBDD}"/>
    <dgm:cxn modelId="{FDDCE7EB-406E-4330-8A65-7F0747DF9615}" srcId="{D25D2E2B-E6E2-47DA-8B88-6DC95B8DCAD1}" destId="{E6AEB710-7671-4C14-87F0-826D53A7B733}" srcOrd="2" destOrd="0" parTransId="{9830E2C3-0345-4C24-A407-AB62ECC56403}" sibTransId="{DCD71659-A28E-4985-AC93-338F5288CC10}"/>
    <dgm:cxn modelId="{E58E5AA3-3D55-4A9F-BEFB-1C01F27E76CB}" type="presOf" srcId="{686365B0-AE79-4599-80C3-0029B65E3927}" destId="{6D17C001-0BC1-483C-9446-29B6EBA8F3E3}" srcOrd="0" destOrd="1" presId="urn:microsoft.com/office/officeart/2005/8/layout/vList2"/>
    <dgm:cxn modelId="{913A883C-4774-4339-9555-6953D3D8B1C2}" type="presOf" srcId="{4F0B40CF-3537-4C08-9462-363073C0547E}" destId="{7E70B051-6E0B-4FBC-8FA8-26FBBE7109DD}" srcOrd="0" destOrd="0" presId="urn:microsoft.com/office/officeart/2005/8/layout/vList2"/>
    <dgm:cxn modelId="{409368A8-7883-474F-B67F-817755E3290B}" type="presOf" srcId="{D25D2E2B-E6E2-47DA-8B88-6DC95B8DCAD1}" destId="{69E4E470-2923-4E9B-ADC1-1F2D772D456A}" srcOrd="0" destOrd="0" presId="urn:microsoft.com/office/officeart/2005/8/layout/vList2"/>
    <dgm:cxn modelId="{9752123C-5360-4F18-AD6A-AA3098F199B4}" type="presOf" srcId="{E6AEB710-7671-4C14-87F0-826D53A7B733}" destId="{D3FFD707-13A5-4671-99A3-4869B78044F9}" srcOrd="0" destOrd="0" presId="urn:microsoft.com/office/officeart/2005/8/layout/vList2"/>
    <dgm:cxn modelId="{F7DABE7C-4FDF-4E7A-A5F1-D53F07B7475A}" srcId="{D25D2E2B-E6E2-47DA-8B88-6DC95B8DCAD1}" destId="{4F0B40CF-3537-4C08-9462-363073C0547E}" srcOrd="1" destOrd="0" parTransId="{BB3A4ACB-DB9F-493F-A15B-9D4AAC5BA179}" sibTransId="{C224CCDE-8A42-4082-A838-4DB8EBC97A01}"/>
    <dgm:cxn modelId="{CDAF806A-5414-4C86-91C0-F39B9F659404}" type="presOf" srcId="{202102CC-2075-4313-A436-B8263E9A4BB9}" destId="{C3A9634E-13A5-4100-9EA7-7612872EFE14}" srcOrd="0" destOrd="0" presId="urn:microsoft.com/office/officeart/2005/8/layout/vList2"/>
    <dgm:cxn modelId="{3F826071-49C4-41C7-9FE0-4E396DE8FD0C}" srcId="{A1CB03F3-20D1-4521-AD26-0468796BAC3F}" destId="{2967CF3A-5EA3-4857-A603-611544BA9808}" srcOrd="0" destOrd="0" parTransId="{D39EB261-D461-4D00-8942-13D5ACF96C16}" sibTransId="{D1650FBB-41CF-4168-B678-62DD90D3B3AC}"/>
    <dgm:cxn modelId="{1A836D52-8E67-46D0-9FFD-3AF0E157FE51}" type="presOf" srcId="{2967CF3A-5EA3-4857-A603-611544BA9808}" destId="{6D17C001-0BC1-483C-9446-29B6EBA8F3E3}" srcOrd="0" destOrd="0" presId="urn:microsoft.com/office/officeart/2005/8/layout/vList2"/>
    <dgm:cxn modelId="{1783B3D6-0519-4615-89B7-66B8EDA6160E}" type="presParOf" srcId="{69E4E470-2923-4E9B-ADC1-1F2D772D456A}" destId="{45EE9060-09D6-4112-9CD9-99CC634E1A4F}" srcOrd="0" destOrd="0" presId="urn:microsoft.com/office/officeart/2005/8/layout/vList2"/>
    <dgm:cxn modelId="{A43588C9-DB9E-4156-9587-83AFA3306EB0}" type="presParOf" srcId="{69E4E470-2923-4E9B-ADC1-1F2D772D456A}" destId="{6D17C001-0BC1-483C-9446-29B6EBA8F3E3}" srcOrd="1" destOrd="0" presId="urn:microsoft.com/office/officeart/2005/8/layout/vList2"/>
    <dgm:cxn modelId="{204BDAA1-8BFB-414F-B677-2164B99D6CF0}" type="presParOf" srcId="{69E4E470-2923-4E9B-ADC1-1F2D772D456A}" destId="{7E70B051-6E0B-4FBC-8FA8-26FBBE7109DD}" srcOrd="2" destOrd="0" presId="urn:microsoft.com/office/officeart/2005/8/layout/vList2"/>
    <dgm:cxn modelId="{2295C392-42FA-4F13-8B8F-9A26EAF387DB}" type="presParOf" srcId="{69E4E470-2923-4E9B-ADC1-1F2D772D456A}" destId="{C3A9634E-13A5-4100-9EA7-7612872EFE14}" srcOrd="3" destOrd="0" presId="urn:microsoft.com/office/officeart/2005/8/layout/vList2"/>
    <dgm:cxn modelId="{5E9A00F5-E08B-4576-B642-353FC3A3CDCC}" type="presParOf" srcId="{69E4E470-2923-4E9B-ADC1-1F2D772D456A}" destId="{D3FFD707-13A5-4671-99A3-4869B78044F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5FD7F-0808-4360-A90A-CC1B4AEFC624}">
      <dsp:nvSpPr>
        <dsp:cNvPr id="0" name=""/>
        <dsp:cNvSpPr/>
      </dsp:nvSpPr>
      <dsp:spPr>
        <a:xfrm>
          <a:off x="929481" y="0"/>
          <a:ext cx="5051424" cy="5051424"/>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558624-1CD4-4E6A-BC75-059DD1B101E9}">
      <dsp:nvSpPr>
        <dsp:cNvPr id="0" name=""/>
        <dsp:cNvSpPr/>
      </dsp:nvSpPr>
      <dsp:spPr>
        <a:xfrm>
          <a:off x="1409366" y="479885"/>
          <a:ext cx="1970055" cy="1970055"/>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Who are my people?</a:t>
          </a:r>
        </a:p>
      </dsp:txBody>
      <dsp:txXfrm>
        <a:off x="1505536" y="576055"/>
        <a:ext cx="1777715" cy="1777715"/>
      </dsp:txXfrm>
    </dsp:sp>
    <dsp:sp modelId="{0972C190-9382-4E92-9E56-21823687B07F}">
      <dsp:nvSpPr>
        <dsp:cNvPr id="0" name=""/>
        <dsp:cNvSpPr/>
      </dsp:nvSpPr>
      <dsp:spPr>
        <a:xfrm>
          <a:off x="3530964" y="479885"/>
          <a:ext cx="1970055" cy="1970055"/>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What are their issues?</a:t>
          </a:r>
        </a:p>
      </dsp:txBody>
      <dsp:txXfrm>
        <a:off x="3627134" y="576055"/>
        <a:ext cx="1777715" cy="1777715"/>
      </dsp:txXfrm>
    </dsp:sp>
    <dsp:sp modelId="{F2EBE3C5-8FD5-4B69-BC09-583377BBDACB}">
      <dsp:nvSpPr>
        <dsp:cNvPr id="0" name=""/>
        <dsp:cNvSpPr/>
      </dsp:nvSpPr>
      <dsp:spPr>
        <a:xfrm>
          <a:off x="1409366" y="2601483"/>
          <a:ext cx="1970055" cy="1970055"/>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What do they demand?</a:t>
          </a:r>
        </a:p>
      </dsp:txBody>
      <dsp:txXfrm>
        <a:off x="1505536" y="2697653"/>
        <a:ext cx="1777715" cy="1777715"/>
      </dsp:txXfrm>
    </dsp:sp>
    <dsp:sp modelId="{CDACDC16-C286-44FF-846F-9DC98AEAFD01}">
      <dsp:nvSpPr>
        <dsp:cNvPr id="0" name=""/>
        <dsp:cNvSpPr/>
      </dsp:nvSpPr>
      <dsp:spPr>
        <a:xfrm>
          <a:off x="3530964" y="2601483"/>
          <a:ext cx="1970055" cy="1970055"/>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a:t>What are they willing to risk in order to win that demand? </a:t>
          </a:r>
        </a:p>
      </dsp:txBody>
      <dsp:txXfrm>
        <a:off x="3627134" y="2697653"/>
        <a:ext cx="1777715" cy="17777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89495"/>
          <a:ext cx="6797675" cy="103428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b="1" kern="1200" dirty="0" smtClean="0"/>
            <a:t>For each of the four organizing questions also ask:</a:t>
          </a:r>
          <a:endParaRPr lang="en-US" sz="2600" kern="1200" dirty="0"/>
        </a:p>
      </dsp:txBody>
      <dsp:txXfrm>
        <a:off x="50489" y="139984"/>
        <a:ext cx="6696697" cy="933302"/>
      </dsp:txXfrm>
    </dsp:sp>
    <dsp:sp modelId="{F6E1E5A1-EC06-4A04-8456-07A071A97AFE}">
      <dsp:nvSpPr>
        <dsp:cNvPr id="0" name=""/>
        <dsp:cNvSpPr/>
      </dsp:nvSpPr>
      <dsp:spPr>
        <a:xfrm>
          <a:off x="0" y="1198655"/>
          <a:ext cx="6797675" cy="1034280"/>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​Who is most directly impacted? </a:t>
          </a:r>
        </a:p>
      </dsp:txBody>
      <dsp:txXfrm>
        <a:off x="50489" y="1249144"/>
        <a:ext cx="6696697" cy="933302"/>
      </dsp:txXfrm>
    </dsp:sp>
    <dsp:sp modelId="{C8EB0ACF-C8E6-4654-B8DB-46A29DFDA63E}">
      <dsp:nvSpPr>
        <dsp:cNvPr id="0" name=""/>
        <dsp:cNvSpPr/>
      </dsp:nvSpPr>
      <dsp:spPr>
        <a:xfrm>
          <a:off x="0" y="2307815"/>
          <a:ext cx="6797675" cy="1034280"/>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dirty="0"/>
            <a:t>Who has been left out?</a:t>
          </a:r>
        </a:p>
      </dsp:txBody>
      <dsp:txXfrm>
        <a:off x="50489" y="2358304"/>
        <a:ext cx="6696697" cy="933302"/>
      </dsp:txXfrm>
    </dsp:sp>
    <dsp:sp modelId="{6498B47E-479E-4485-9910-12C6A2C4684A}">
      <dsp:nvSpPr>
        <dsp:cNvPr id="0" name=""/>
        <dsp:cNvSpPr/>
      </dsp:nvSpPr>
      <dsp:spPr>
        <a:xfrm>
          <a:off x="0" y="3416976"/>
          <a:ext cx="6797675" cy="1034280"/>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How can they be directly enagaged?</a:t>
          </a:r>
        </a:p>
      </dsp:txBody>
      <dsp:txXfrm>
        <a:off x="50489" y="3467465"/>
        <a:ext cx="6696697" cy="933302"/>
      </dsp:txXfrm>
    </dsp:sp>
    <dsp:sp modelId="{E05D7CB8-5D46-40FB-B953-345710A46EEC}">
      <dsp:nvSpPr>
        <dsp:cNvPr id="0" name=""/>
        <dsp:cNvSpPr/>
      </dsp:nvSpPr>
      <dsp:spPr>
        <a:xfrm>
          <a:off x="0" y="4526136"/>
          <a:ext cx="6797675" cy="1034280"/>
        </a:xfrm>
        <a:prstGeom prst="roundRect">
          <a:avLst/>
        </a:prstGeom>
        <a:gradFill rotWithShape="0">
          <a:gsLst>
            <a:gs pos="0">
              <a:schemeClr val="accent6">
                <a:hueOff val="0"/>
                <a:satOff val="0"/>
                <a:lumOff val="0"/>
                <a:alphaOff val="0"/>
                <a:shade val="85000"/>
                <a:satMod val="130000"/>
              </a:schemeClr>
            </a:gs>
            <a:gs pos="34000">
              <a:schemeClr val="accent6">
                <a:hueOff val="0"/>
                <a:satOff val="0"/>
                <a:lumOff val="0"/>
                <a:alphaOff val="0"/>
                <a:shade val="87000"/>
                <a:satMod val="125000"/>
              </a:schemeClr>
            </a:gs>
            <a:gs pos="70000">
              <a:schemeClr val="accent6">
                <a:hueOff val="0"/>
                <a:satOff val="0"/>
                <a:lumOff val="0"/>
                <a:alphaOff val="0"/>
                <a:tint val="100000"/>
                <a:shade val="90000"/>
                <a:satMod val="130000"/>
              </a:schemeClr>
            </a:gs>
            <a:gs pos="100000">
              <a:schemeClr val="accent6">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US" sz="2600" kern="1200"/>
            <a:t>How do our demands advance race, class, or gender justice?</a:t>
          </a:r>
        </a:p>
      </dsp:txBody>
      <dsp:txXfrm>
        <a:off x="50489" y="4576625"/>
        <a:ext cx="6696697" cy="933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D5FD7F-0808-4360-A90A-CC1B4AEFC624}">
      <dsp:nvSpPr>
        <dsp:cNvPr id="0" name=""/>
        <dsp:cNvSpPr/>
      </dsp:nvSpPr>
      <dsp:spPr>
        <a:xfrm>
          <a:off x="857695" y="0"/>
          <a:ext cx="3771900" cy="3771900"/>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558624-1CD4-4E6A-BC75-059DD1B101E9}">
      <dsp:nvSpPr>
        <dsp:cNvPr id="0" name=""/>
        <dsp:cNvSpPr/>
      </dsp:nvSpPr>
      <dsp:spPr>
        <a:xfrm>
          <a:off x="1179970" y="323849"/>
          <a:ext cx="1543151" cy="154000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Who are my people?</a:t>
          </a:r>
        </a:p>
      </dsp:txBody>
      <dsp:txXfrm>
        <a:off x="1255147" y="399026"/>
        <a:ext cx="1392797" cy="1389649"/>
      </dsp:txXfrm>
    </dsp:sp>
    <dsp:sp modelId="{0972C190-9382-4E92-9E56-21823687B07F}">
      <dsp:nvSpPr>
        <dsp:cNvPr id="0" name=""/>
        <dsp:cNvSpPr/>
      </dsp:nvSpPr>
      <dsp:spPr>
        <a:xfrm>
          <a:off x="2800223" y="358330"/>
          <a:ext cx="1471041" cy="1471041"/>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a:t>What are their issues?</a:t>
          </a:r>
        </a:p>
      </dsp:txBody>
      <dsp:txXfrm>
        <a:off x="2872033" y="430140"/>
        <a:ext cx="1327421" cy="1327421"/>
      </dsp:txXfrm>
    </dsp:sp>
    <dsp:sp modelId="{F2EBE3C5-8FD5-4B69-BC09-583377BBDACB}">
      <dsp:nvSpPr>
        <dsp:cNvPr id="0" name=""/>
        <dsp:cNvSpPr/>
      </dsp:nvSpPr>
      <dsp:spPr>
        <a:xfrm>
          <a:off x="1216025" y="1942528"/>
          <a:ext cx="1471041" cy="1471041"/>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a:t>What do they demand?</a:t>
          </a:r>
        </a:p>
      </dsp:txBody>
      <dsp:txXfrm>
        <a:off x="1287835" y="2014338"/>
        <a:ext cx="1327421" cy="1327421"/>
      </dsp:txXfrm>
    </dsp:sp>
    <dsp:sp modelId="{CDACDC16-C286-44FF-846F-9DC98AEAFD01}">
      <dsp:nvSpPr>
        <dsp:cNvPr id="0" name=""/>
        <dsp:cNvSpPr/>
      </dsp:nvSpPr>
      <dsp:spPr>
        <a:xfrm>
          <a:off x="2800223" y="1942528"/>
          <a:ext cx="1471041" cy="1471041"/>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What are they willing to risk in order to win that demand? </a:t>
          </a:r>
        </a:p>
      </dsp:txBody>
      <dsp:txXfrm>
        <a:off x="2872033" y="2014338"/>
        <a:ext cx="1327421" cy="13274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5EB0-1B76-4471-8A9A-5E6F958450D0}">
      <dsp:nvSpPr>
        <dsp:cNvPr id="0" name=""/>
        <dsp:cNvSpPr/>
      </dsp:nvSpPr>
      <dsp:spPr>
        <a:xfrm>
          <a:off x="0" y="32448"/>
          <a:ext cx="2780632" cy="86346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Problems</a:t>
          </a:r>
          <a:endParaRPr lang="en-US" sz="3400" kern="1200" dirty="0"/>
        </a:p>
      </dsp:txBody>
      <dsp:txXfrm>
        <a:off x="42151" y="74599"/>
        <a:ext cx="2696330" cy="779158"/>
      </dsp:txXfrm>
    </dsp:sp>
    <dsp:sp modelId="{3F5737EE-9EE2-492D-804D-FAAC33B1B018}">
      <dsp:nvSpPr>
        <dsp:cNvPr id="0" name=""/>
        <dsp:cNvSpPr/>
      </dsp:nvSpPr>
      <dsp:spPr>
        <a:xfrm>
          <a:off x="0" y="999588"/>
          <a:ext cx="2780632" cy="823473"/>
        </a:xfrm>
        <a:prstGeom prst="roundRect">
          <a:avLst/>
        </a:prstGeom>
        <a:solidFill>
          <a:schemeClr val="accent2">
            <a:hueOff val="381558"/>
            <a:satOff val="-8706"/>
            <a:lumOff val="321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Causes</a:t>
          </a:r>
        </a:p>
      </dsp:txBody>
      <dsp:txXfrm>
        <a:off x="40199" y="1039787"/>
        <a:ext cx="2700234" cy="743075"/>
      </dsp:txXfrm>
    </dsp:sp>
    <dsp:sp modelId="{A6DBEB27-AB89-425A-9A29-516AA7A03889}">
      <dsp:nvSpPr>
        <dsp:cNvPr id="0" name=""/>
        <dsp:cNvSpPr/>
      </dsp:nvSpPr>
      <dsp:spPr>
        <a:xfrm>
          <a:off x="0" y="1926742"/>
          <a:ext cx="2780632" cy="863460"/>
        </a:xfrm>
        <a:prstGeom prst="roundRect">
          <a:avLst/>
        </a:prstGeom>
        <a:solidFill>
          <a:schemeClr val="accent2">
            <a:hueOff val="763116"/>
            <a:satOff val="-17411"/>
            <a:lumOff val="643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History</a:t>
          </a:r>
          <a:endParaRPr lang="en-US" sz="3400" kern="1200" dirty="0"/>
        </a:p>
      </dsp:txBody>
      <dsp:txXfrm>
        <a:off x="42151" y="1968893"/>
        <a:ext cx="2696330" cy="779158"/>
      </dsp:txXfrm>
    </dsp:sp>
    <dsp:sp modelId="{0B589A53-3B81-4C50-8C10-041CFE00F388}">
      <dsp:nvSpPr>
        <dsp:cNvPr id="0" name=""/>
        <dsp:cNvSpPr/>
      </dsp:nvSpPr>
      <dsp:spPr>
        <a:xfrm>
          <a:off x="0" y="2893882"/>
          <a:ext cx="2780632" cy="863460"/>
        </a:xfrm>
        <a:prstGeom prst="roundRect">
          <a:avLst/>
        </a:prstGeom>
        <a:solidFill>
          <a:schemeClr val="accent2">
            <a:hueOff val="1144674"/>
            <a:satOff val="-26117"/>
            <a:lumOff val="964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Solutions</a:t>
          </a:r>
          <a:endParaRPr lang="en-US" sz="3400" kern="1200" dirty="0"/>
        </a:p>
      </dsp:txBody>
      <dsp:txXfrm>
        <a:off x="42151" y="2936033"/>
        <a:ext cx="2696330" cy="779158"/>
      </dsp:txXfrm>
    </dsp:sp>
    <dsp:sp modelId="{461AFD7F-650C-4B89-9C71-00658A008D6E}">
      <dsp:nvSpPr>
        <dsp:cNvPr id="0" name=""/>
        <dsp:cNvSpPr/>
      </dsp:nvSpPr>
      <dsp:spPr>
        <a:xfrm>
          <a:off x="0" y="3861022"/>
          <a:ext cx="2780632" cy="863460"/>
        </a:xfrm>
        <a:prstGeom prst="roundRect">
          <a:avLst/>
        </a:prstGeom>
        <a:solidFill>
          <a:schemeClr val="accent2">
            <a:hueOff val="1526231"/>
            <a:satOff val="-34822"/>
            <a:lumOff val="1286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Strategies</a:t>
          </a:r>
          <a:endParaRPr lang="en-US" sz="3400" kern="1200" dirty="0"/>
        </a:p>
      </dsp:txBody>
      <dsp:txXfrm>
        <a:off x="42151" y="3903173"/>
        <a:ext cx="2696330" cy="779158"/>
      </dsp:txXfrm>
    </dsp:sp>
    <dsp:sp modelId="{93F52F2B-BD9D-4F72-9E02-7D5AED460333}">
      <dsp:nvSpPr>
        <dsp:cNvPr id="0" name=""/>
        <dsp:cNvSpPr/>
      </dsp:nvSpPr>
      <dsp:spPr>
        <a:xfrm>
          <a:off x="0" y="4828162"/>
          <a:ext cx="2780632" cy="863460"/>
        </a:xfrm>
        <a:prstGeom prst="roundRect">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US" sz="3400" kern="1200" dirty="0" smtClean="0"/>
            <a:t>Leadership</a:t>
          </a:r>
          <a:endParaRPr lang="en-US" sz="3400" kern="1200" dirty="0"/>
        </a:p>
      </dsp:txBody>
      <dsp:txXfrm>
        <a:off x="42151" y="4870313"/>
        <a:ext cx="2696330" cy="7791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EE9060-09D6-4112-9CD9-99CC634E1A4F}">
      <dsp:nvSpPr>
        <dsp:cNvPr id="0" name=""/>
        <dsp:cNvSpPr/>
      </dsp:nvSpPr>
      <dsp:spPr>
        <a:xfrm>
          <a:off x="0" y="37312"/>
          <a:ext cx="11951367" cy="920197"/>
        </a:xfrm>
        <a:prstGeom prst="roundRect">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b="1" kern="1200" dirty="0"/>
            <a:t>PROBLEM</a:t>
          </a:r>
          <a:r>
            <a:rPr lang="en-US" sz="3500" kern="1200" dirty="0"/>
            <a:t> -Our </a:t>
          </a:r>
          <a:r>
            <a:rPr lang="en-US" sz="3500" kern="1200" dirty="0" smtClean="0"/>
            <a:t>campus </a:t>
          </a:r>
          <a:r>
            <a:rPr lang="en-US" sz="3500" kern="1200" dirty="0"/>
            <a:t>is hostile to LGBTQ+ staff and students</a:t>
          </a:r>
        </a:p>
      </dsp:txBody>
      <dsp:txXfrm>
        <a:off x="44920" y="82232"/>
        <a:ext cx="11861527" cy="830357"/>
      </dsp:txXfrm>
    </dsp:sp>
    <dsp:sp modelId="{6D17C001-0BC1-483C-9446-29B6EBA8F3E3}">
      <dsp:nvSpPr>
        <dsp:cNvPr id="0" name=""/>
        <dsp:cNvSpPr/>
      </dsp:nvSpPr>
      <dsp:spPr>
        <a:xfrm>
          <a:off x="0" y="957509"/>
          <a:ext cx="11951367" cy="137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456" tIns="44450" rIns="248920" bIns="44450" numCol="1" spcCol="1270" anchor="t" anchorCtr="0">
          <a:noAutofit/>
        </a:bodyPr>
        <a:lstStyle/>
        <a:p>
          <a:pPr marL="228600" lvl="1" indent="-228600" algn="l" defTabSz="1200150" rtl="0">
            <a:lnSpc>
              <a:spcPct val="90000"/>
            </a:lnSpc>
            <a:spcBef>
              <a:spcPct val="0"/>
            </a:spcBef>
            <a:spcAft>
              <a:spcPct val="20000"/>
            </a:spcAft>
            <a:buChar char="••"/>
          </a:pPr>
          <a:r>
            <a:rPr lang="en-US" sz="2700" b="1" kern="1200" dirty="0" smtClean="0"/>
            <a:t>Demand</a:t>
          </a:r>
          <a:r>
            <a:rPr lang="en-US" sz="2700" kern="1200" dirty="0" smtClean="0"/>
            <a:t> </a:t>
          </a:r>
          <a:r>
            <a:rPr lang="en-US" sz="2700" kern="1200" dirty="0"/>
            <a:t>– </a:t>
          </a:r>
          <a:r>
            <a:rPr lang="en-US" sz="2700" kern="1200" dirty="0" smtClean="0"/>
            <a:t>We need gender </a:t>
          </a:r>
          <a:r>
            <a:rPr lang="en-US" sz="2700" kern="1200" dirty="0"/>
            <a:t>inclusive bathrooms </a:t>
          </a:r>
          <a:r>
            <a:rPr lang="en-US" sz="2700" kern="1200" dirty="0" smtClean="0"/>
            <a:t>so that </a:t>
          </a:r>
          <a:r>
            <a:rPr lang="en-US" sz="2700" kern="1200" dirty="0"/>
            <a:t>transgender </a:t>
          </a:r>
          <a:r>
            <a:rPr lang="en-US" sz="2700" kern="1200" dirty="0">
              <a:latin typeface="Calibri Light" panose="020F0302020204030204"/>
            </a:rPr>
            <a:t>staff and students</a:t>
          </a:r>
          <a:r>
            <a:rPr lang="en-US" sz="2700" kern="1200" dirty="0"/>
            <a:t> are </a:t>
          </a:r>
          <a:r>
            <a:rPr lang="en-US" sz="2700" kern="1200" dirty="0" smtClean="0"/>
            <a:t>not forced </a:t>
          </a:r>
          <a:r>
            <a:rPr lang="en-US" sz="2700" kern="1200" dirty="0"/>
            <a:t>to use the wrong restroom</a:t>
          </a:r>
        </a:p>
        <a:p>
          <a:pPr marL="228600" lvl="1" indent="-228600" algn="l" defTabSz="1200150">
            <a:lnSpc>
              <a:spcPct val="90000"/>
            </a:lnSpc>
            <a:spcBef>
              <a:spcPct val="0"/>
            </a:spcBef>
            <a:spcAft>
              <a:spcPct val="20000"/>
            </a:spcAft>
            <a:buChar char="••"/>
          </a:pPr>
          <a:endParaRPr lang="en-US" sz="2700" b="0" kern="1200">
            <a:latin typeface="Calibri Light" panose="020F0302020204030204"/>
          </a:endParaRPr>
        </a:p>
      </dsp:txBody>
      <dsp:txXfrm>
        <a:off x="0" y="957509"/>
        <a:ext cx="11951367" cy="1378620"/>
      </dsp:txXfrm>
    </dsp:sp>
    <dsp:sp modelId="{7E70B051-6E0B-4FBC-8FA8-26FBBE7109DD}">
      <dsp:nvSpPr>
        <dsp:cNvPr id="0" name=""/>
        <dsp:cNvSpPr/>
      </dsp:nvSpPr>
      <dsp:spPr>
        <a:xfrm>
          <a:off x="0" y="1794713"/>
          <a:ext cx="11951367" cy="1432080"/>
        </a:xfrm>
        <a:prstGeom prst="roundRect">
          <a:avLst/>
        </a:prstGeom>
        <a:gradFill rotWithShape="0">
          <a:gsLst>
            <a:gs pos="0">
              <a:schemeClr val="accent5">
                <a:hueOff val="-10661560"/>
                <a:satOff val="6060"/>
                <a:lumOff val="-5000"/>
                <a:alphaOff val="0"/>
                <a:shade val="85000"/>
                <a:satMod val="130000"/>
              </a:schemeClr>
            </a:gs>
            <a:gs pos="34000">
              <a:schemeClr val="accent5">
                <a:hueOff val="-10661560"/>
                <a:satOff val="6060"/>
                <a:lumOff val="-5000"/>
                <a:alphaOff val="0"/>
                <a:shade val="87000"/>
                <a:satMod val="125000"/>
              </a:schemeClr>
            </a:gs>
            <a:gs pos="70000">
              <a:schemeClr val="accent5">
                <a:hueOff val="-10661560"/>
                <a:satOff val="6060"/>
                <a:lumOff val="-5000"/>
                <a:alphaOff val="0"/>
                <a:tint val="100000"/>
                <a:shade val="90000"/>
                <a:satMod val="130000"/>
              </a:schemeClr>
            </a:gs>
            <a:gs pos="100000">
              <a:schemeClr val="accent5">
                <a:hueOff val="-10661560"/>
                <a:satOff val="6060"/>
                <a:lumOff val="-500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b="1" kern="1200" dirty="0"/>
            <a:t>PROBLEM</a:t>
          </a:r>
          <a:r>
            <a:rPr lang="en-US" sz="3500" kern="1200" dirty="0"/>
            <a:t> </a:t>
          </a:r>
          <a:r>
            <a:rPr lang="en-US" sz="3500" kern="1200" dirty="0" smtClean="0"/>
            <a:t>– Our workplace reinforces classism by not providing equal pay and benefits to all faculty. </a:t>
          </a:r>
          <a:endParaRPr lang="en-US" sz="3500" kern="1200" dirty="0"/>
        </a:p>
      </dsp:txBody>
      <dsp:txXfrm>
        <a:off x="69908" y="1864621"/>
        <a:ext cx="11811551" cy="1292264"/>
      </dsp:txXfrm>
    </dsp:sp>
    <dsp:sp modelId="{C3A9634E-13A5-4100-9EA7-7612872EFE14}">
      <dsp:nvSpPr>
        <dsp:cNvPr id="0" name=""/>
        <dsp:cNvSpPr/>
      </dsp:nvSpPr>
      <dsp:spPr>
        <a:xfrm>
          <a:off x="0" y="5099413"/>
          <a:ext cx="11951367"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456"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b="1" kern="1200" dirty="0" smtClean="0"/>
            <a:t>Demand</a:t>
          </a:r>
          <a:r>
            <a:rPr lang="en-US" sz="2700" kern="1200" dirty="0" smtClean="0"/>
            <a:t>– </a:t>
          </a:r>
          <a:r>
            <a:rPr lang="en-US" sz="2700" kern="1200" dirty="0"/>
            <a:t>We need to </a:t>
          </a:r>
          <a:r>
            <a:rPr lang="en-US" sz="2700" kern="1200" dirty="0" smtClean="0"/>
            <a:t>create an initiative to ensure space in local apartment buildings is reserved for campus students. .</a:t>
          </a:r>
          <a:endParaRPr lang="en-US" sz="2700" kern="1200" dirty="0"/>
        </a:p>
      </dsp:txBody>
      <dsp:txXfrm>
        <a:off x="0" y="5099413"/>
        <a:ext cx="11951367" cy="875610"/>
      </dsp:txXfrm>
    </dsp:sp>
    <dsp:sp modelId="{D3FFD707-13A5-4671-99A3-4869B78044F9}">
      <dsp:nvSpPr>
        <dsp:cNvPr id="0" name=""/>
        <dsp:cNvSpPr/>
      </dsp:nvSpPr>
      <dsp:spPr>
        <a:xfrm>
          <a:off x="0" y="3674265"/>
          <a:ext cx="11951367" cy="1432080"/>
        </a:xfrm>
        <a:prstGeom prst="roundRect">
          <a:avLst/>
        </a:prstGeom>
        <a:gradFill rotWithShape="0">
          <a:gsLst>
            <a:gs pos="0">
              <a:schemeClr val="accent5">
                <a:hueOff val="-21323121"/>
                <a:satOff val="12119"/>
                <a:lumOff val="-10000"/>
                <a:alphaOff val="0"/>
                <a:shade val="85000"/>
                <a:satMod val="130000"/>
              </a:schemeClr>
            </a:gs>
            <a:gs pos="34000">
              <a:schemeClr val="accent5">
                <a:hueOff val="-21323121"/>
                <a:satOff val="12119"/>
                <a:lumOff val="-10000"/>
                <a:alphaOff val="0"/>
                <a:shade val="87000"/>
                <a:satMod val="125000"/>
              </a:schemeClr>
            </a:gs>
            <a:gs pos="70000">
              <a:schemeClr val="accent5">
                <a:hueOff val="-21323121"/>
                <a:satOff val="12119"/>
                <a:lumOff val="-10000"/>
                <a:alphaOff val="0"/>
                <a:tint val="100000"/>
                <a:shade val="90000"/>
                <a:satMod val="130000"/>
              </a:schemeClr>
            </a:gs>
            <a:gs pos="100000">
              <a:schemeClr val="accent5">
                <a:hueOff val="-21323121"/>
                <a:satOff val="12119"/>
                <a:lumOff val="-1000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a:lnSpc>
              <a:spcPct val="90000"/>
            </a:lnSpc>
            <a:spcBef>
              <a:spcPct val="0"/>
            </a:spcBef>
            <a:spcAft>
              <a:spcPct val="35000"/>
            </a:spcAft>
          </a:pPr>
          <a:r>
            <a:rPr lang="en-US" sz="3500" b="1" kern="1200" dirty="0" smtClean="0"/>
            <a:t>PROBLEM</a:t>
          </a:r>
          <a:r>
            <a:rPr lang="en-US" sz="3500" kern="1200" dirty="0" smtClean="0"/>
            <a:t> – There is not enough affordable housing for student on or near campus. </a:t>
          </a:r>
          <a:endParaRPr lang="en-US" sz="3500" kern="1200" dirty="0"/>
        </a:p>
      </dsp:txBody>
      <dsp:txXfrm>
        <a:off x="69908" y="3744173"/>
        <a:ext cx="11811551" cy="1292264"/>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1/26/2025</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1/26/2025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144020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5</a:t>
            </a:fld>
            <a:endParaRPr lang="es-US"/>
          </a:p>
        </p:txBody>
      </p:sp>
    </p:spTree>
    <p:extLst>
      <p:ext uri="{BB962C8B-B14F-4D97-AF65-F5344CB8AC3E}">
        <p14:creationId xmlns:p14="http://schemas.microsoft.com/office/powerpoint/2010/main" val="1260018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extLst>
      <p:ext uri="{BB962C8B-B14F-4D97-AF65-F5344CB8AC3E}">
        <p14:creationId xmlns:p14="http://schemas.microsoft.com/office/powerpoint/2010/main" val="173384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C8B027-1C21-437D-86A8-7A2B68AE7117}" type="slidenum">
              <a:rPr lang="en-US" smtClean="0"/>
              <a:t>14</a:t>
            </a:fld>
            <a:endParaRPr lang="en-US"/>
          </a:p>
        </p:txBody>
      </p:sp>
    </p:spTree>
    <p:extLst>
      <p:ext uri="{BB962C8B-B14F-4D97-AF65-F5344CB8AC3E}">
        <p14:creationId xmlns:p14="http://schemas.microsoft.com/office/powerpoint/2010/main" val="36068468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1/26/2025</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1/26/2025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1/26/2025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1/26/2025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1/26/2025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1/26/2025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1/26/2025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3">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41110" y="639097"/>
            <a:ext cx="3401961" cy="3686015"/>
          </a:xfrm>
        </p:spPr>
        <p:txBody>
          <a:bodyPr vert="horz" lIns="91440" tIns="45720" rIns="91440" bIns="45720" rtlCol="0" anchor="b">
            <a:normAutofit/>
          </a:bodyPr>
          <a:lstStyle/>
          <a:p>
            <a:r>
              <a:rPr lang="en-US" sz="5100" b="1"/>
              <a:t>Centering Race, Class and Gender in Your Campaigns</a:t>
            </a:r>
          </a:p>
        </p:txBody>
      </p:sp>
      <p:pic>
        <p:nvPicPr>
          <p:cNvPr id="4" name="Picture 3"/>
          <p:cNvPicPr>
            <a:picLocks noChangeAspect="1"/>
          </p:cNvPicPr>
          <p:nvPr/>
        </p:nvPicPr>
        <p:blipFill>
          <a:blip r:embed="rId3"/>
          <a:stretch>
            <a:fillRect/>
          </a:stretch>
        </p:blipFill>
        <p:spPr>
          <a:xfrm>
            <a:off x="633999" y="1214458"/>
            <a:ext cx="6912217" cy="390540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74001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514" y="685800"/>
            <a:ext cx="6475961" cy="4487387"/>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Make a list of  student or worker issues found on HBCU campuses.</a:t>
            </a:r>
            <a:br>
              <a:rPr lang="en-US" dirty="0" smtClean="0"/>
            </a:br>
            <a:r>
              <a:rPr lang="en-US" dirty="0" smtClean="0"/>
              <a:t/>
            </a:r>
            <a:br>
              <a:rPr lang="en-US" dirty="0" smtClean="0"/>
            </a:br>
            <a:r>
              <a:rPr lang="en-US" dirty="0" smtClean="0"/>
              <a:t>What will it take to achieve equity for the people who work and learn on our HBCU campuses? </a:t>
            </a:r>
            <a:endParaRPr lang="en-US" dirty="0"/>
          </a:p>
        </p:txBody>
      </p:sp>
      <p:pic>
        <p:nvPicPr>
          <p:cNvPr id="6" name="Picture 5"/>
          <p:cNvPicPr>
            <a:picLocks noChangeAspect="1"/>
          </p:cNvPicPr>
          <p:nvPr/>
        </p:nvPicPr>
        <p:blipFill rotWithShape="1">
          <a:blip r:embed="rId2"/>
          <a:srcRect l="55367" t="47158" r="28485" b="20183"/>
          <a:stretch/>
        </p:blipFill>
        <p:spPr>
          <a:xfrm>
            <a:off x="7510760" y="0"/>
            <a:ext cx="4681240" cy="6311785"/>
          </a:xfrm>
          <a:prstGeom prst="rect">
            <a:avLst/>
          </a:prstGeom>
        </p:spPr>
      </p:pic>
    </p:spTree>
    <p:extLst>
      <p:ext uri="{BB962C8B-B14F-4D97-AF65-F5344CB8AC3E}">
        <p14:creationId xmlns:p14="http://schemas.microsoft.com/office/powerpoint/2010/main" val="104940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EE81-F708-FEC9-8F43-B10A15987867}"/>
              </a:ext>
            </a:extLst>
          </p:cNvPr>
          <p:cNvSpPr>
            <a:spLocks noGrp="1"/>
          </p:cNvSpPr>
          <p:nvPr>
            <p:ph type="title"/>
          </p:nvPr>
        </p:nvSpPr>
        <p:spPr>
          <a:xfrm>
            <a:off x="171221" y="65185"/>
            <a:ext cx="11484633" cy="1153632"/>
          </a:xfrm>
        </p:spPr>
        <p:txBody>
          <a:bodyPr>
            <a:normAutofit fontScale="90000"/>
          </a:bodyPr>
          <a:lstStyle/>
          <a:p>
            <a:r>
              <a:rPr lang="en-US" sz="8900" dirty="0" smtClean="0">
                <a:cs typeface="Calibri Light"/>
              </a:rPr>
              <a:t>Power</a:t>
            </a:r>
            <a:r>
              <a:rPr lang="en-US" dirty="0" smtClean="0">
                <a:cs typeface="Calibri Light"/>
              </a:rPr>
              <a:t> </a:t>
            </a:r>
            <a:endParaRPr lang="en-US" dirty="0"/>
          </a:p>
        </p:txBody>
      </p:sp>
      <p:sp>
        <p:nvSpPr>
          <p:cNvPr id="3" name="Content Placeholder 2">
            <a:extLst>
              <a:ext uri="{FF2B5EF4-FFF2-40B4-BE49-F238E27FC236}">
                <a16:creationId xmlns:a16="http://schemas.microsoft.com/office/drawing/2014/main" id="{51D7ABB4-5203-6F73-E0F3-6455A88AE438}"/>
              </a:ext>
            </a:extLst>
          </p:cNvPr>
          <p:cNvSpPr>
            <a:spLocks noGrp="1"/>
          </p:cNvSpPr>
          <p:nvPr>
            <p:ph idx="1"/>
          </p:nvPr>
        </p:nvSpPr>
        <p:spPr>
          <a:xfrm>
            <a:off x="1097280" y="1429789"/>
            <a:ext cx="10058400" cy="2251628"/>
          </a:xfrm>
        </p:spPr>
        <p:txBody>
          <a:bodyPr vert="horz" lIns="0" tIns="45720" rIns="0" bIns="45720" rtlCol="0" anchor="t">
            <a:normAutofit fontScale="92500"/>
          </a:bodyPr>
          <a:lstStyle/>
          <a:p>
            <a:r>
              <a:rPr lang="en-US" sz="6000" b="1">
                <a:latin typeface="Arial"/>
                <a:cs typeface="Calibri"/>
              </a:rPr>
              <a:t>The ability to create, control, and prevent change.</a:t>
            </a:r>
          </a:p>
        </p:txBody>
      </p:sp>
      <p:grpSp>
        <p:nvGrpSpPr>
          <p:cNvPr id="8" name="Group 7">
            <a:extLst>
              <a:ext uri="{FF2B5EF4-FFF2-40B4-BE49-F238E27FC236}">
                <a16:creationId xmlns:a16="http://schemas.microsoft.com/office/drawing/2014/main" id="{5F55E5B1-4D7F-862C-1386-1461EA7A6724}"/>
              </a:ext>
            </a:extLst>
          </p:cNvPr>
          <p:cNvGrpSpPr/>
          <p:nvPr/>
        </p:nvGrpSpPr>
        <p:grpSpPr>
          <a:xfrm>
            <a:off x="696616" y="3323302"/>
            <a:ext cx="11103077" cy="2796515"/>
            <a:chOff x="696616" y="3323302"/>
            <a:chExt cx="11103077" cy="2796515"/>
          </a:xfrm>
        </p:grpSpPr>
        <p:sp>
          <p:nvSpPr>
            <p:cNvPr id="5" name="Content Placeholder 2">
              <a:extLst>
                <a:ext uri="{FF2B5EF4-FFF2-40B4-BE49-F238E27FC236}">
                  <a16:creationId xmlns:a16="http://schemas.microsoft.com/office/drawing/2014/main" id="{5D98B752-71FA-B92D-5EA0-5A7DCD5F8559}"/>
                </a:ext>
              </a:extLst>
            </p:cNvPr>
            <p:cNvSpPr txBox="1">
              <a:spLocks/>
            </p:cNvSpPr>
            <p:nvPr/>
          </p:nvSpPr>
          <p:spPr>
            <a:xfrm>
              <a:off x="696616" y="5256995"/>
              <a:ext cx="11103077" cy="86282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b="1">
                  <a:latin typeface="Arial"/>
                  <a:cs typeface="Calibri"/>
                </a:rPr>
                <a:t>ORGANIZED PEOPLE + ORGANIZED MONEY</a:t>
              </a:r>
              <a:endParaRPr lang="en-US" sz="4000">
                <a:cs typeface="Calibri"/>
              </a:endParaRPr>
            </a:p>
          </p:txBody>
        </p:sp>
        <p:pic>
          <p:nvPicPr>
            <p:cNvPr id="6" name="Picture 5" descr="A green bag with a dollar sign&#10;&#10;Description automatically generated">
              <a:extLst>
                <a:ext uri="{FF2B5EF4-FFF2-40B4-BE49-F238E27FC236}">
                  <a16:creationId xmlns:a16="http://schemas.microsoft.com/office/drawing/2014/main" id="{03E9425D-7ED7-2B0F-C2B6-29DE7E70BAE9}"/>
                </a:ext>
              </a:extLst>
            </p:cNvPr>
            <p:cNvPicPr>
              <a:picLocks noChangeAspect="1"/>
            </p:cNvPicPr>
            <p:nvPr/>
          </p:nvPicPr>
          <p:blipFill rotWithShape="1">
            <a:blip r:embed="rId2"/>
            <a:srcRect t="8072" r="-448" b="7623"/>
            <a:stretch/>
          </p:blipFill>
          <p:spPr>
            <a:xfrm>
              <a:off x="8128820" y="3323302"/>
              <a:ext cx="2054955" cy="1722720"/>
            </a:xfrm>
            <a:prstGeom prst="rect">
              <a:avLst/>
            </a:prstGeom>
          </p:spPr>
        </p:pic>
        <p:pic>
          <p:nvPicPr>
            <p:cNvPr id="7" name="Picture 6" descr="A line of black stick figures&#10;&#10;Description automatically generated">
              <a:extLst>
                <a:ext uri="{FF2B5EF4-FFF2-40B4-BE49-F238E27FC236}">
                  <a16:creationId xmlns:a16="http://schemas.microsoft.com/office/drawing/2014/main" id="{D7D78A6F-F862-682B-CD00-03CEB3E2DEA6}"/>
                </a:ext>
              </a:extLst>
            </p:cNvPr>
            <p:cNvPicPr>
              <a:picLocks noChangeAspect="1"/>
            </p:cNvPicPr>
            <p:nvPr/>
          </p:nvPicPr>
          <p:blipFill rotWithShape="1">
            <a:blip r:embed="rId3"/>
            <a:srcRect t="32287" r="-449" b="21824"/>
            <a:stretch/>
          </p:blipFill>
          <p:spPr>
            <a:xfrm>
              <a:off x="2020529" y="3790335"/>
              <a:ext cx="2755503" cy="1258841"/>
            </a:xfrm>
            <a:prstGeom prst="rect">
              <a:avLst/>
            </a:prstGeom>
          </p:spPr>
        </p:pic>
      </p:grpSp>
    </p:spTree>
    <p:extLst>
      <p:ext uri="{BB962C8B-B14F-4D97-AF65-F5344CB8AC3E}">
        <p14:creationId xmlns:p14="http://schemas.microsoft.com/office/powerpoint/2010/main" val="429249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mn-lt"/>
              </a:rPr>
              <a:t>What type of union builds power? </a:t>
            </a:r>
            <a:endParaRPr lang="en-US" b="1" dirty="0">
              <a:latin typeface="+mn-lt"/>
            </a:endParaRPr>
          </a:p>
        </p:txBody>
      </p:sp>
      <p:sp>
        <p:nvSpPr>
          <p:cNvPr id="3" name="Content Placeholder 2"/>
          <p:cNvSpPr>
            <a:spLocks noGrp="1"/>
          </p:cNvSpPr>
          <p:nvPr>
            <p:ph idx="1"/>
          </p:nvPr>
        </p:nvSpPr>
        <p:spPr/>
        <p:txBody>
          <a:bodyPr>
            <a:normAutofit fontScale="92500" lnSpcReduction="20000"/>
          </a:bodyPr>
          <a:lstStyle/>
          <a:p>
            <a:r>
              <a:rPr lang="en-US" sz="4000" b="1" dirty="0" smtClean="0"/>
              <a:t>Programs</a:t>
            </a:r>
            <a:endParaRPr lang="en-US" sz="4000" b="1" dirty="0"/>
          </a:p>
          <a:p>
            <a:r>
              <a:rPr lang="en-US" sz="4000" dirty="0" smtClean="0"/>
              <a:t>Build Presence</a:t>
            </a:r>
          </a:p>
          <a:p>
            <a:r>
              <a:rPr lang="en-US" sz="4000" dirty="0" smtClean="0"/>
              <a:t>Episodic</a:t>
            </a:r>
          </a:p>
          <a:p>
            <a:r>
              <a:rPr lang="en-US" sz="4000" dirty="0" smtClean="0"/>
              <a:t>Member Recruitment</a:t>
            </a:r>
          </a:p>
          <a:p>
            <a:r>
              <a:rPr lang="en-US" sz="4000" dirty="0" smtClean="0"/>
              <a:t>Committee/Program Leaders</a:t>
            </a:r>
          </a:p>
          <a:p>
            <a:r>
              <a:rPr lang="en-US" sz="4000" dirty="0" smtClean="0"/>
              <a:t>Low Risk</a:t>
            </a:r>
          </a:p>
          <a:p>
            <a:r>
              <a:rPr lang="en-US" sz="4000" dirty="0" smtClean="0"/>
              <a:t>Often Staff Led</a:t>
            </a:r>
          </a:p>
          <a:p>
            <a:r>
              <a:rPr lang="en-US" sz="4000" dirty="0" smtClean="0"/>
              <a:t>Power in Policy</a:t>
            </a:r>
          </a:p>
          <a:p>
            <a:endParaRPr lang="en-US" dirty="0"/>
          </a:p>
        </p:txBody>
      </p:sp>
      <p:sp>
        <p:nvSpPr>
          <p:cNvPr id="4" name="Content Placeholder 3"/>
          <p:cNvSpPr>
            <a:spLocks noGrp="1"/>
          </p:cNvSpPr>
          <p:nvPr>
            <p:ph sz="half" idx="4294967295"/>
          </p:nvPr>
        </p:nvSpPr>
        <p:spPr>
          <a:xfrm>
            <a:off x="6212264" y="952500"/>
            <a:ext cx="5979736" cy="4703763"/>
          </a:xfrm>
        </p:spPr>
        <p:txBody>
          <a:bodyPr>
            <a:noAutofit/>
          </a:bodyPr>
          <a:lstStyle/>
          <a:p>
            <a:r>
              <a:rPr lang="en-US" sz="3600" b="1" dirty="0" smtClean="0"/>
              <a:t>Campaigns</a:t>
            </a:r>
          </a:p>
          <a:p>
            <a:r>
              <a:rPr lang="en-US" sz="3600" dirty="0" smtClean="0"/>
              <a:t>Public Action and Demands</a:t>
            </a:r>
          </a:p>
          <a:p>
            <a:r>
              <a:rPr lang="en-US" sz="3600" dirty="0" smtClean="0"/>
              <a:t>Strategic and Ongoing</a:t>
            </a:r>
          </a:p>
          <a:p>
            <a:r>
              <a:rPr lang="en-US" sz="3600" dirty="0" smtClean="0"/>
              <a:t>Continues to Add </a:t>
            </a:r>
          </a:p>
          <a:p>
            <a:pPr lvl="1"/>
            <a:r>
              <a:rPr lang="en-US" sz="3400" dirty="0" smtClean="0"/>
              <a:t>Base – Mobilizers - Leaders</a:t>
            </a:r>
            <a:endParaRPr lang="en-US" sz="3400" dirty="0"/>
          </a:p>
          <a:p>
            <a:pPr lvl="1"/>
            <a:r>
              <a:rPr lang="en-US" sz="3400" dirty="0" smtClean="0"/>
              <a:t>Allies – Partners - Coalitions</a:t>
            </a:r>
          </a:p>
          <a:p>
            <a:pPr marL="201168" lvl="1" indent="0">
              <a:buNone/>
            </a:pPr>
            <a:r>
              <a:rPr lang="en-US" sz="3600" dirty="0" smtClean="0"/>
              <a:t>Requires Risk</a:t>
            </a:r>
          </a:p>
          <a:p>
            <a:pPr marL="201168" lvl="1" indent="0">
              <a:buNone/>
            </a:pPr>
            <a:r>
              <a:rPr lang="en-US" sz="3600" dirty="0" smtClean="0"/>
              <a:t>Supported by Staff</a:t>
            </a:r>
          </a:p>
          <a:p>
            <a:pPr marL="201168" lvl="1" indent="0">
              <a:buNone/>
            </a:pPr>
            <a:r>
              <a:rPr lang="en-US" sz="3600" dirty="0" smtClean="0"/>
              <a:t>Leaders Build and Use Power</a:t>
            </a:r>
          </a:p>
        </p:txBody>
      </p:sp>
    </p:spTree>
    <p:extLst>
      <p:ext uri="{BB962C8B-B14F-4D97-AF65-F5344CB8AC3E}">
        <p14:creationId xmlns:p14="http://schemas.microsoft.com/office/powerpoint/2010/main" val="3257247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174492" y="1619111"/>
            <a:ext cx="7474033" cy="481289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834740" y="2645829"/>
            <a:ext cx="1425597" cy="3268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a:off x="449821" y="182047"/>
            <a:ext cx="9982761" cy="969963"/>
          </a:xfrm>
        </p:spPr>
        <p:txBody>
          <a:bodyPr>
            <a:normAutofit/>
          </a:bodyPr>
          <a:lstStyle/>
          <a:p>
            <a:r>
              <a:rPr lang="en-US" b="1"/>
              <a:t>Campaigns Build Power and Unions</a:t>
            </a:r>
          </a:p>
        </p:txBody>
      </p:sp>
      <p:sp>
        <p:nvSpPr>
          <p:cNvPr id="6" name="Google Shape;184;g23e6e9d702f_0_27">
            <a:extLst>
              <a:ext uri="{FF2B5EF4-FFF2-40B4-BE49-F238E27FC236}">
                <a16:creationId xmlns:a16="http://schemas.microsoft.com/office/drawing/2014/main" id="{A82841D9-154E-2E34-13D0-9FF2A992597B}"/>
              </a:ext>
            </a:extLst>
          </p:cNvPr>
          <p:cNvSpPr txBox="1">
            <a:spLocks/>
          </p:cNvSpPr>
          <p:nvPr/>
        </p:nvSpPr>
        <p:spPr>
          <a:xfrm>
            <a:off x="281795" y="1823310"/>
            <a:ext cx="4071899" cy="4170474"/>
          </a:xfrm>
          <a:prstGeom prst="rect">
            <a:avLst/>
          </a:prstGeom>
          <a:noFill/>
          <a:ln>
            <a:noFill/>
          </a:ln>
        </p:spPr>
        <p:txBody>
          <a:bodyPr spcFirstLastPara="1" wrap="square" lIns="0" tIns="45700" rIns="0" bIns="45700" anchor="t" anchorCtr="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lnSpc>
                <a:spcPct val="100000"/>
              </a:lnSpc>
              <a:spcBef>
                <a:spcPts val="0"/>
              </a:spcBef>
              <a:spcAft>
                <a:spcPts val="0"/>
              </a:spcAft>
              <a:buNone/>
            </a:pPr>
            <a:r>
              <a:rPr lang="en-US" sz="2400">
                <a:latin typeface="Verdana"/>
                <a:ea typeface="Verdana"/>
                <a:sym typeface="Verdana"/>
              </a:rPr>
              <a:t>Well-structured, issue campaigns result in more people, more leaders, and more resources over time. </a:t>
            </a:r>
          </a:p>
          <a:p>
            <a:pPr marL="342900" indent="-342900">
              <a:lnSpc>
                <a:spcPct val="100000"/>
              </a:lnSpc>
              <a:spcBef>
                <a:spcPts val="0"/>
              </a:spcBef>
              <a:spcAft>
                <a:spcPts val="0"/>
              </a:spcAft>
              <a:buNone/>
            </a:pPr>
            <a:endParaRPr lang="en-US" sz="2400">
              <a:latin typeface="Verdana"/>
              <a:ea typeface="Verdana"/>
              <a:sym typeface="Verdana"/>
            </a:endParaRPr>
          </a:p>
          <a:p>
            <a:pPr marL="342900" indent="-342900">
              <a:lnSpc>
                <a:spcPct val="100000"/>
              </a:lnSpc>
              <a:spcBef>
                <a:spcPts val="0"/>
              </a:spcBef>
              <a:spcAft>
                <a:spcPts val="0"/>
              </a:spcAft>
              <a:buNone/>
            </a:pPr>
            <a:r>
              <a:rPr lang="en-US" sz="2400">
                <a:latin typeface="Verdana"/>
                <a:ea typeface="Verdana"/>
                <a:sym typeface="Verdana"/>
              </a:rPr>
              <a:t>This provides more  and more power to create, control, or prevent change. </a:t>
            </a:r>
            <a:endParaRPr lang="en-US" sz="2400">
              <a:latin typeface="Verdana"/>
              <a:ea typeface="Verdana"/>
            </a:endParaRPr>
          </a:p>
        </p:txBody>
      </p:sp>
    </p:spTree>
    <p:extLst>
      <p:ext uri="{BB962C8B-B14F-4D97-AF65-F5344CB8AC3E}">
        <p14:creationId xmlns:p14="http://schemas.microsoft.com/office/powerpoint/2010/main" val="3301848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A7C4115-E603-447D-A1A5-7AF1E972C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21C38396-85C5-4DE1-BA50-52540B40AF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24" name="Straight Connector 23">
            <a:extLst>
              <a:ext uri="{FF2B5EF4-FFF2-40B4-BE49-F238E27FC236}">
                <a16:creationId xmlns:a16="http://schemas.microsoft.com/office/drawing/2014/main" id="{A67651E0-918D-4FEE-AA56-F9008358E9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6DF0E016-7AAA-4021-8283-4541B060B2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216CEF-8C31-362B-8F43-27EC45648B5B}"/>
              </a:ext>
            </a:extLst>
          </p:cNvPr>
          <p:cNvSpPr>
            <a:spLocks noGrp="1"/>
          </p:cNvSpPr>
          <p:nvPr>
            <p:ph type="title"/>
          </p:nvPr>
        </p:nvSpPr>
        <p:spPr>
          <a:xfrm>
            <a:off x="8177212" y="634946"/>
            <a:ext cx="3372529" cy="5055904"/>
          </a:xfrm>
        </p:spPr>
        <p:txBody>
          <a:bodyPr vert="horz" lIns="91440" tIns="45720" rIns="91440" bIns="45720" rtlCol="0" anchor="ctr">
            <a:normAutofit/>
          </a:bodyPr>
          <a:lstStyle/>
          <a:p>
            <a:r>
              <a:rPr lang="en-US">
                <a:latin typeface="+mj-lt"/>
              </a:rPr>
              <a:t>An organizing leader asks:</a:t>
            </a:r>
          </a:p>
        </p:txBody>
      </p:sp>
      <p:cxnSp>
        <p:nvCxnSpPr>
          <p:cNvPr id="26" name="Straight Connector 25">
            <a:extLst>
              <a:ext uri="{FF2B5EF4-FFF2-40B4-BE49-F238E27FC236}">
                <a16:creationId xmlns:a16="http://schemas.microsoft.com/office/drawing/2014/main" id="{1ED7C93A-082F-4C56-B282-DBEA4A168B7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6978" y="1791298"/>
            <a:ext cx="0" cy="27432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C1548FC5-3294-4768-A652-ADA82AE224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3D3A9120-D290-43FB-863E-28A45D2D358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28" name="Content Placeholder 2">
            <a:extLst>
              <a:ext uri="{FF2B5EF4-FFF2-40B4-BE49-F238E27FC236}">
                <a16:creationId xmlns:a16="http://schemas.microsoft.com/office/drawing/2014/main" id="{DDB94E8D-40F5-B614-5315-DFDC804DC30B}"/>
              </a:ext>
            </a:extLst>
          </p:cNvPr>
          <p:cNvGraphicFramePr>
            <a:graphicFrameLocks noGrp="1"/>
          </p:cNvGraphicFramePr>
          <p:nvPr>
            <p:ph idx="1"/>
            <p:extLst>
              <p:ext uri="{D42A27DB-BD31-4B8C-83A1-F6EECF244321}">
                <p14:modId xmlns:p14="http://schemas.microsoft.com/office/powerpoint/2010/main" val="1647917692"/>
              </p:ext>
            </p:extLst>
          </p:nvPr>
        </p:nvGraphicFramePr>
        <p:xfrm>
          <a:off x="633413" y="639763"/>
          <a:ext cx="6910387"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296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514" y="685800"/>
            <a:ext cx="6475961" cy="4487387"/>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For each of the issues on your list, come up with a demand that would solve that issue.</a:t>
            </a:r>
            <a:br>
              <a:rPr lang="en-US" dirty="0" smtClean="0"/>
            </a:br>
            <a:r>
              <a:rPr lang="en-US" dirty="0" smtClean="0"/>
              <a:t/>
            </a:r>
            <a:br>
              <a:rPr lang="en-US" dirty="0" smtClean="0"/>
            </a:br>
            <a:endParaRPr lang="en-US" dirty="0"/>
          </a:p>
        </p:txBody>
      </p:sp>
      <p:pic>
        <p:nvPicPr>
          <p:cNvPr id="6" name="Picture 5"/>
          <p:cNvPicPr>
            <a:picLocks noChangeAspect="1"/>
          </p:cNvPicPr>
          <p:nvPr/>
        </p:nvPicPr>
        <p:blipFill rotWithShape="1">
          <a:blip r:embed="rId2"/>
          <a:srcRect l="55367" t="47158" r="28485" b="20183"/>
          <a:stretch/>
        </p:blipFill>
        <p:spPr>
          <a:xfrm>
            <a:off x="7510760" y="0"/>
            <a:ext cx="4681240" cy="6311785"/>
          </a:xfrm>
          <a:prstGeom prst="rect">
            <a:avLst/>
          </a:prstGeom>
        </p:spPr>
      </p:pic>
    </p:spTree>
    <p:extLst>
      <p:ext uri="{BB962C8B-B14F-4D97-AF65-F5344CB8AC3E}">
        <p14:creationId xmlns:p14="http://schemas.microsoft.com/office/powerpoint/2010/main" val="2231549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about Race, Class, and Gender Justice? </a:t>
            </a:r>
            <a:endParaRPr lang="en-US" dirty="0"/>
          </a:p>
        </p:txBody>
      </p:sp>
      <p:sp>
        <p:nvSpPr>
          <p:cNvPr id="3" name="Content Placeholder 2"/>
          <p:cNvSpPr>
            <a:spLocks noGrp="1"/>
          </p:cNvSpPr>
          <p:nvPr>
            <p:ph idx="1"/>
          </p:nvPr>
        </p:nvSpPr>
        <p:spPr/>
        <p:txBody>
          <a:bodyPr/>
          <a:lstStyle/>
          <a:p>
            <a:r>
              <a:rPr lang="en-US" sz="4000" i="1" dirty="0" smtClean="0"/>
              <a:t>Race, class, and gender </a:t>
            </a:r>
            <a:r>
              <a:rPr lang="en-US" sz="4000" i="1" dirty="0"/>
              <a:t>justice is the systematic fair treatment of </a:t>
            </a:r>
            <a:r>
              <a:rPr lang="en-US" sz="4000" i="1" dirty="0" smtClean="0"/>
              <a:t>people </a:t>
            </a:r>
            <a:r>
              <a:rPr lang="en-US" sz="4000" i="1" dirty="0"/>
              <a:t>resulting in equitable opportunities and outcomes for all. </a:t>
            </a:r>
            <a:endParaRPr lang="en-US" sz="4000" i="1" dirty="0" smtClean="0"/>
          </a:p>
          <a:p>
            <a:r>
              <a:rPr lang="en-US" sz="4000" i="1" dirty="0" smtClean="0"/>
              <a:t>It </a:t>
            </a:r>
            <a:r>
              <a:rPr lang="en-US" sz="4000" i="1" dirty="0"/>
              <a:t>is not just the absence of </a:t>
            </a:r>
            <a:r>
              <a:rPr lang="en-US" sz="4000" i="1" dirty="0" smtClean="0"/>
              <a:t>discrimination and </a:t>
            </a:r>
            <a:r>
              <a:rPr lang="en-US" sz="4000" i="1" dirty="0"/>
              <a:t>inequities, but also the presence of </a:t>
            </a:r>
            <a:r>
              <a:rPr lang="en-US" sz="4000" b="1" i="1" dirty="0"/>
              <a:t>deliberate systems and supports to achieve and sustain </a:t>
            </a:r>
            <a:r>
              <a:rPr lang="en-US" sz="4000" b="1" i="1" dirty="0" smtClean="0"/>
              <a:t>race, class, and gender </a:t>
            </a:r>
            <a:r>
              <a:rPr lang="en-US" sz="4000" b="1" i="1" dirty="0"/>
              <a:t>equity through proactive and preventative measures</a:t>
            </a:r>
            <a:r>
              <a:rPr lang="en-US" sz="4000" b="1" i="1" dirty="0" smtClean="0"/>
              <a:t>.</a:t>
            </a:r>
          </a:p>
          <a:p>
            <a:endParaRPr lang="en-US" b="1" dirty="0"/>
          </a:p>
        </p:txBody>
      </p:sp>
    </p:spTree>
    <p:extLst>
      <p:ext uri="{BB962C8B-B14F-4D97-AF65-F5344CB8AC3E}">
        <p14:creationId xmlns:p14="http://schemas.microsoft.com/office/powerpoint/2010/main" val="144079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220000">
            <a:off x="9962131" y="802822"/>
            <a:ext cx="3014582" cy="38824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p:txBody>
          <a:bodyPr>
            <a:normAutofit fontScale="90000"/>
          </a:bodyPr>
          <a:lstStyle/>
          <a:p>
            <a:r>
              <a:rPr lang="en-US" b="1" dirty="0" smtClean="0">
                <a:latin typeface="+mn-lt"/>
              </a:rPr>
              <a:t>Race, Class, Gender </a:t>
            </a:r>
            <a:r>
              <a:rPr lang="en-US" b="1" dirty="0">
                <a:latin typeface="+mn-lt"/>
              </a:rPr>
              <a:t>Equity Tools</a:t>
            </a: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281795" y="1144438"/>
            <a:ext cx="10322037" cy="4724655"/>
          </a:xfrm>
        </p:spPr>
        <p:txBody>
          <a:bodyPr>
            <a:noAutofit/>
          </a:bodyPr>
          <a:lstStyle/>
          <a:p>
            <a:pPr marL="186055" indent="0">
              <a:buNone/>
            </a:pPr>
            <a:r>
              <a:rPr lang="en-US" sz="3200" b="1" dirty="0" smtClean="0"/>
              <a:t>What they do:</a:t>
            </a:r>
          </a:p>
          <a:p>
            <a:pPr marL="643255" indent="-457200">
              <a:buFont typeface="Arial" panose="020B0604020202020204" pitchFamily="34" charset="0"/>
              <a:buChar char="•"/>
            </a:pPr>
            <a:r>
              <a:rPr lang="en-US" sz="3200" dirty="0" smtClean="0"/>
              <a:t>Proactively </a:t>
            </a:r>
            <a:r>
              <a:rPr lang="en-US" sz="3200" dirty="0"/>
              <a:t>seek to both eliminate systemic barriers and advance equity</a:t>
            </a:r>
            <a:endParaRPr lang="en-US" dirty="0"/>
          </a:p>
          <a:p>
            <a:pPr marL="643255" indent="-457200">
              <a:buFont typeface="Arial" panose="020B0604020202020204" pitchFamily="34" charset="0"/>
              <a:buChar char="•"/>
            </a:pPr>
            <a:r>
              <a:rPr lang="en-US" sz="3200" dirty="0"/>
              <a:t>Identify clear goals, objectives and measurable outcomes</a:t>
            </a:r>
            <a:endParaRPr lang="en-US" sz="3200" dirty="0">
              <a:cs typeface="Calibri" panose="020F0502020204030204"/>
            </a:endParaRPr>
          </a:p>
          <a:p>
            <a:pPr marL="643255" indent="-457200">
              <a:buFont typeface="Arial" panose="020B0604020202020204" pitchFamily="34" charset="0"/>
              <a:buChar char="•"/>
            </a:pPr>
            <a:r>
              <a:rPr lang="en-US" sz="3200" dirty="0"/>
              <a:t>Develop mechanisms for successful implementation</a:t>
            </a:r>
            <a:endParaRPr lang="en-US" sz="3200" dirty="0">
              <a:cs typeface="Calibri" panose="020F0502020204030204"/>
            </a:endParaRPr>
          </a:p>
          <a:p>
            <a:pPr marL="186055" indent="0">
              <a:buNone/>
            </a:pPr>
            <a:r>
              <a:rPr lang="en-US" sz="3200" b="1" i="1" dirty="0" smtClean="0"/>
              <a:t>What they are:</a:t>
            </a:r>
          </a:p>
          <a:p>
            <a:pPr marL="643255" indent="-457200">
              <a:buFont typeface="Arial" panose="020B0604020202020204" pitchFamily="34" charset="0"/>
              <a:buChar char="•"/>
            </a:pPr>
            <a:r>
              <a:rPr lang="en-US" sz="3200" i="1" dirty="0" smtClean="0"/>
              <a:t>A </a:t>
            </a:r>
            <a:r>
              <a:rPr lang="en-US" sz="3200" i="1" dirty="0"/>
              <a:t>set of questions used to anticipate, </a:t>
            </a:r>
            <a:r>
              <a:rPr lang="en-US" sz="3200" i="1" dirty="0" smtClean="0"/>
              <a:t>assess, </a:t>
            </a:r>
            <a:r>
              <a:rPr lang="en-US" sz="3200" i="1" dirty="0"/>
              <a:t>and prevent potential adverse consequences of proposed actions on different </a:t>
            </a:r>
            <a:r>
              <a:rPr lang="en-US" sz="3200" i="1" dirty="0" smtClean="0"/>
              <a:t>race, class, or gender </a:t>
            </a:r>
            <a:r>
              <a:rPr lang="en-US" sz="3200" i="1" dirty="0"/>
              <a:t>groups</a:t>
            </a:r>
            <a:r>
              <a:rPr lang="en-US" sz="3200" i="1" dirty="0" smtClean="0"/>
              <a:t>.</a:t>
            </a:r>
            <a:endParaRPr lang="en-US" sz="3200" dirty="0">
              <a:cs typeface="Calibri" panose="020F0502020204030204"/>
            </a:endParaRPr>
          </a:p>
        </p:txBody>
      </p:sp>
    </p:spTree>
    <p:extLst>
      <p:ext uri="{BB962C8B-B14F-4D97-AF65-F5344CB8AC3E}">
        <p14:creationId xmlns:p14="http://schemas.microsoft.com/office/powerpoint/2010/main" val="56730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60"/>
        <p:cNvGrpSpPr/>
        <p:nvPr/>
      </p:nvGrpSpPr>
      <p:grpSpPr>
        <a:xfrm>
          <a:off x="0" y="0"/>
          <a:ext cx="0" cy="0"/>
          <a:chOff x="0" y="0"/>
          <a:chExt cx="0" cy="0"/>
        </a:xfrm>
      </p:grpSpPr>
      <p:sp>
        <p:nvSpPr>
          <p:cNvPr id="483" name="Rectangle 482">
            <a:extLst>
              <a:ext uri="{FF2B5EF4-FFF2-40B4-BE49-F238E27FC236}">
                <a16:creationId xmlns:a16="http://schemas.microsoft.com/office/drawing/2014/main" id="{CA7C4115-E603-447D-A1A5-7AF1E972C0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84" name="Rectangle 483">
            <a:extLst>
              <a:ext uri="{FF2B5EF4-FFF2-40B4-BE49-F238E27FC236}">
                <a16:creationId xmlns:a16="http://schemas.microsoft.com/office/drawing/2014/main" id="{21C38396-85C5-4DE1-BA50-52540B40AF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85" name="Straight Connector 484">
            <a:extLst>
              <a:ext uri="{FF2B5EF4-FFF2-40B4-BE49-F238E27FC236}">
                <a16:creationId xmlns:a16="http://schemas.microsoft.com/office/drawing/2014/main" id="{A67651E0-918D-4FEE-AA56-F9008358E97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86" name="Rectangle 485">
            <a:extLst>
              <a:ext uri="{FF2B5EF4-FFF2-40B4-BE49-F238E27FC236}">
                <a16:creationId xmlns:a16="http://schemas.microsoft.com/office/drawing/2014/main" id="{83529AFD-5A84-4419-9390-0E9584F35D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7" name="Rectangle 486">
            <a:extLst>
              <a:ext uri="{FF2B5EF4-FFF2-40B4-BE49-F238E27FC236}">
                <a16:creationId xmlns:a16="http://schemas.microsoft.com/office/drawing/2014/main" id="{D1FFD9C4-5E6D-4E44-8CCD-24EF7B6FF14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1" name="Google Shape;461;g1468bb3220c_0_88"/>
          <p:cNvSpPr txBox="1">
            <a:spLocks noGrp="1"/>
          </p:cNvSpPr>
          <p:nvPr>
            <p:ph type="title"/>
          </p:nvPr>
        </p:nvSpPr>
        <p:spPr>
          <a:xfrm>
            <a:off x="317443" y="2557957"/>
            <a:ext cx="3084844" cy="5772840"/>
          </a:xfrm>
          <a:prstGeom prst="rect">
            <a:avLst/>
          </a:prstGeom>
        </p:spPr>
        <p:txBody>
          <a:bodyPr spcFirstLastPara="1" vert="horz" lIns="91440" tIns="45720" rIns="91440" bIns="45720" rtlCol="0" anchor="ctr" anchorCtr="0">
            <a:normAutofit/>
          </a:bodyPr>
          <a:lstStyle/>
          <a:p>
            <a:r>
              <a:rPr lang="en-US" sz="3600" dirty="0">
                <a:solidFill>
                  <a:srgbClr val="FFFFFF"/>
                </a:solidFill>
                <a:latin typeface="+mj-lt"/>
              </a:rPr>
              <a:t>Centering Race, Class, and Gender in requires intention. </a:t>
            </a:r>
          </a:p>
        </p:txBody>
      </p:sp>
      <p:sp>
        <p:nvSpPr>
          <p:cNvPr id="488" name="Rectangle 487">
            <a:extLst>
              <a:ext uri="{FF2B5EF4-FFF2-40B4-BE49-F238E27FC236}">
                <a16:creationId xmlns:a16="http://schemas.microsoft.com/office/drawing/2014/main" id="{6B3B2DB5-1B01-4A7A-B79B-E180757E61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extLst>
              <p:ext uri="{D42A27DB-BD31-4B8C-83A1-F6EECF244321}">
                <p14:modId xmlns:p14="http://schemas.microsoft.com/office/powerpoint/2010/main" val="2943195277"/>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2">
            <a:extLst>
              <a:ext uri="{FF2B5EF4-FFF2-40B4-BE49-F238E27FC236}">
                <a16:creationId xmlns:a16="http://schemas.microsoft.com/office/drawing/2014/main" id="{DDB94E8D-40F5-B614-5315-DFDC804DC30B}"/>
              </a:ext>
            </a:extLst>
          </p:cNvPr>
          <p:cNvGraphicFramePr>
            <a:graphicFrameLocks noGrp="1"/>
          </p:cNvGraphicFramePr>
          <p:nvPr>
            <p:ph idx="1"/>
            <p:extLst>
              <p:ext uri="{D42A27DB-BD31-4B8C-83A1-F6EECF244321}">
                <p14:modId xmlns:p14="http://schemas.microsoft.com/office/powerpoint/2010/main" val="462105156"/>
              </p:ext>
            </p:extLst>
          </p:nvPr>
        </p:nvGraphicFramePr>
        <p:xfrm>
          <a:off x="-751114" y="0"/>
          <a:ext cx="5487291" cy="37719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659851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664" y="-81691"/>
            <a:ext cx="11484633" cy="702303"/>
          </a:xfrm>
        </p:spPr>
        <p:txBody>
          <a:bodyPr>
            <a:normAutofit fontScale="90000"/>
          </a:bodyPr>
          <a:lstStyle/>
          <a:p>
            <a:r>
              <a:rPr lang="en-US" dirty="0" smtClean="0"/>
              <a:t>A different analysis is required. </a:t>
            </a:r>
            <a:endParaRPr lang="en-US" dirty="0"/>
          </a:p>
        </p:txBody>
      </p:sp>
      <p:graphicFrame>
        <p:nvGraphicFramePr>
          <p:cNvPr id="4" name="Diagram 3"/>
          <p:cNvGraphicFramePr/>
          <p:nvPr>
            <p:extLst>
              <p:ext uri="{D42A27DB-BD31-4B8C-83A1-F6EECF244321}">
                <p14:modId xmlns:p14="http://schemas.microsoft.com/office/powerpoint/2010/main" val="10557726"/>
              </p:ext>
            </p:extLst>
          </p:nvPr>
        </p:nvGraphicFramePr>
        <p:xfrm>
          <a:off x="379664" y="577516"/>
          <a:ext cx="2780632" cy="57240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2699119"/>
              </p:ext>
            </p:extLst>
          </p:nvPr>
        </p:nvGraphicFramePr>
        <p:xfrm>
          <a:off x="3327175" y="620612"/>
          <a:ext cx="8688361" cy="5630996"/>
        </p:xfrm>
        <a:graphic>
          <a:graphicData uri="http://schemas.openxmlformats.org/drawingml/2006/table">
            <a:tbl>
              <a:tblPr firstRow="1" bandRow="1">
                <a:tableStyleId>{5940675A-B579-460E-94D1-54222C63F5DA}</a:tableStyleId>
              </a:tblPr>
              <a:tblGrid>
                <a:gridCol w="8688361">
                  <a:extLst>
                    <a:ext uri="{9D8B030D-6E8A-4147-A177-3AD203B41FA5}">
                      <a16:colId xmlns:a16="http://schemas.microsoft.com/office/drawing/2014/main" val="3007921274"/>
                    </a:ext>
                  </a:extLst>
                </a:gridCol>
              </a:tblGrid>
              <a:tr h="947177">
                <a:tc>
                  <a:txBody>
                    <a:bodyPr/>
                    <a:lstStyle/>
                    <a:p>
                      <a:r>
                        <a:rPr lang="en-US" sz="2000" b="0" dirty="0" smtClean="0"/>
                        <a:t>What race,</a:t>
                      </a:r>
                      <a:r>
                        <a:rPr lang="en-US" sz="2000" b="0" baseline="0" dirty="0" smtClean="0"/>
                        <a:t> class, or gender</a:t>
                      </a:r>
                      <a:r>
                        <a:rPr lang="en-US" sz="2000" b="0" dirty="0" smtClean="0"/>
                        <a:t> inequities are you noticing or experiencing? </a:t>
                      </a:r>
                    </a:p>
                    <a:p>
                      <a:r>
                        <a:rPr lang="en-US" sz="2000" b="0" dirty="0" smtClean="0"/>
                        <a:t>What are the impacts on different racial groups? Who benefits most and who is hurt most?</a:t>
                      </a:r>
                      <a:endParaRPr lang="en-US" sz="2000" b="0" dirty="0"/>
                    </a:p>
                  </a:txBody>
                  <a:tcPr/>
                </a:tc>
                <a:extLst>
                  <a:ext uri="{0D108BD9-81ED-4DB2-BD59-A6C34878D82A}">
                    <a16:rowId xmlns:a16="http://schemas.microsoft.com/office/drawing/2014/main" val="1213395071"/>
                  </a:ext>
                </a:extLst>
              </a:tr>
              <a:tr h="10121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t>What institutions, policies, or practices are causing or contributing to the inequities? What social norms, popular myths, or cultural biases may be contributing?</a:t>
                      </a:r>
                    </a:p>
                  </a:txBody>
                  <a:tcPr/>
                </a:tc>
                <a:extLst>
                  <a:ext uri="{0D108BD9-81ED-4DB2-BD59-A6C34878D82A}">
                    <a16:rowId xmlns:a16="http://schemas.microsoft.com/office/drawing/2014/main" val="1645695214"/>
                  </a:ext>
                </a:extLst>
              </a:tr>
              <a:tr h="9045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smtClean="0"/>
                        <a:t>How did things get this way and are things worsening or improving?</a:t>
                      </a:r>
                    </a:p>
                    <a:p>
                      <a:endParaRPr lang="en-US" sz="2000" b="0" dirty="0"/>
                    </a:p>
                  </a:txBody>
                  <a:tcPr/>
                </a:tc>
                <a:extLst>
                  <a:ext uri="{0D108BD9-81ED-4DB2-BD59-A6C34878D82A}">
                    <a16:rowId xmlns:a16="http://schemas.microsoft.com/office/drawing/2014/main" val="4042356102"/>
                  </a:ext>
                </a:extLst>
              </a:tr>
              <a:tr h="904594">
                <a:tc>
                  <a:txBody>
                    <a:bodyPr/>
                    <a:lstStyle/>
                    <a:p>
                      <a:r>
                        <a:rPr lang="en-US" sz="2000" b="0" dirty="0" smtClean="0"/>
                        <a:t>What solutions could address the root causes and eliminate the inequities? How would different racial groups be impacted by the proposed solutions?</a:t>
                      </a:r>
                      <a:endParaRPr lang="en-US" sz="2000" b="0" dirty="0"/>
                    </a:p>
                  </a:txBody>
                  <a:tcPr/>
                </a:tc>
                <a:extLst>
                  <a:ext uri="{0D108BD9-81ED-4DB2-BD59-A6C34878D82A}">
                    <a16:rowId xmlns:a16="http://schemas.microsoft.com/office/drawing/2014/main" val="3888157564"/>
                  </a:ext>
                </a:extLst>
              </a:tr>
              <a:tr h="797993">
                <a:tc>
                  <a:txBody>
                    <a:bodyPr/>
                    <a:lstStyle/>
                    <a:p>
                      <a:r>
                        <a:rPr lang="en-US" sz="2000" b="0" dirty="0" smtClean="0"/>
                        <a:t>What strategies and actions could be used to advance the solutions?</a:t>
                      </a:r>
                      <a:endParaRPr lang="en-US" sz="2000" b="0" dirty="0"/>
                    </a:p>
                  </a:txBody>
                  <a:tcPr/>
                </a:tc>
                <a:extLst>
                  <a:ext uri="{0D108BD9-81ED-4DB2-BD59-A6C34878D82A}">
                    <a16:rowId xmlns:a16="http://schemas.microsoft.com/office/drawing/2014/main" val="2317964995"/>
                  </a:ext>
                </a:extLst>
              </a:tr>
              <a:tr h="947177">
                <a:tc>
                  <a:txBody>
                    <a:bodyPr/>
                    <a:lstStyle/>
                    <a:p>
                      <a:r>
                        <a:rPr lang="en-US" sz="2000" b="0" dirty="0" smtClean="0"/>
                        <a:t>Who are the stakeholders most affected by the inequities? Are they involved in naming the issues and solutions? What kinds of active leadership roles could they take to advance the proposed solution?</a:t>
                      </a:r>
                      <a:endParaRPr lang="en-US" sz="2000" b="0" dirty="0"/>
                    </a:p>
                  </a:txBody>
                  <a:tcPr/>
                </a:tc>
                <a:extLst>
                  <a:ext uri="{0D108BD9-81ED-4DB2-BD59-A6C34878D82A}">
                    <a16:rowId xmlns:a16="http://schemas.microsoft.com/office/drawing/2014/main" val="2721004732"/>
                  </a:ext>
                </a:extLst>
              </a:tr>
            </a:tbl>
          </a:graphicData>
        </a:graphic>
      </p:graphicFrame>
    </p:spTree>
    <p:extLst>
      <p:ext uri="{BB962C8B-B14F-4D97-AF65-F5344CB8AC3E}">
        <p14:creationId xmlns:p14="http://schemas.microsoft.com/office/powerpoint/2010/main" val="424242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6" y="286603"/>
            <a:ext cx="7519510" cy="740092"/>
          </a:xfrm>
        </p:spPr>
        <p:txBody>
          <a:bodyPr>
            <a:normAutofit/>
          </a:bodyPr>
          <a:lstStyle/>
          <a:p>
            <a:r>
              <a:rPr lang="en-US" dirty="0" smtClean="0"/>
              <a:t>Applying </a:t>
            </a:r>
            <a:r>
              <a:rPr lang="en-US" dirty="0"/>
              <a:t>Y</a:t>
            </a:r>
            <a:r>
              <a:rPr lang="en-US" dirty="0" smtClean="0"/>
              <a:t>our Learning</a:t>
            </a:r>
            <a:endParaRPr lang="en-US" dirty="0"/>
          </a:p>
        </p:txBody>
      </p:sp>
      <p:pic>
        <p:nvPicPr>
          <p:cNvPr id="4" name="Picture 3"/>
          <p:cNvPicPr>
            <a:picLocks noChangeAspect="1"/>
          </p:cNvPicPr>
          <p:nvPr/>
        </p:nvPicPr>
        <p:blipFill rotWithShape="1">
          <a:blip r:embed="rId2"/>
          <a:srcRect l="73759" t="6277" r="6205" b="50000"/>
          <a:stretch/>
        </p:blipFill>
        <p:spPr>
          <a:xfrm>
            <a:off x="7886700" y="0"/>
            <a:ext cx="4305300" cy="6263640"/>
          </a:xfrm>
          <a:prstGeom prst="rect">
            <a:avLst/>
          </a:prstGeom>
        </p:spPr>
      </p:pic>
      <p:sp>
        <p:nvSpPr>
          <p:cNvPr id="5" name="Content Placeholder 4"/>
          <p:cNvSpPr>
            <a:spLocks noGrp="1"/>
          </p:cNvSpPr>
          <p:nvPr>
            <p:ph idx="1"/>
          </p:nvPr>
        </p:nvSpPr>
        <p:spPr>
          <a:xfrm>
            <a:off x="281795" y="1144438"/>
            <a:ext cx="7450501" cy="4724655"/>
          </a:xfrm>
        </p:spPr>
        <p:txBody>
          <a:bodyPr>
            <a:noAutofit/>
          </a:bodyPr>
          <a:lstStyle/>
          <a:p>
            <a:r>
              <a:rPr lang="en-US" sz="3600" dirty="0" smtClean="0"/>
              <a:t>Return to your issue and demands chart</a:t>
            </a:r>
          </a:p>
          <a:p>
            <a:r>
              <a:rPr lang="en-US" sz="3600" dirty="0" smtClean="0"/>
              <a:t>With your group practice applying questions from the Equity Analysis Tool I just shared. </a:t>
            </a:r>
          </a:p>
          <a:p>
            <a:r>
              <a:rPr lang="en-US" sz="3600" dirty="0" smtClean="0"/>
              <a:t>If your team did not create a set of issues and demands that you want to use for this,  then you can use the ones on the following slide. </a:t>
            </a:r>
          </a:p>
        </p:txBody>
      </p:sp>
    </p:spTree>
    <p:extLst>
      <p:ext uri="{BB962C8B-B14F-4D97-AF65-F5344CB8AC3E}">
        <p14:creationId xmlns:p14="http://schemas.microsoft.com/office/powerpoint/2010/main" val="916996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xfrm>
            <a:off x="492370" y="516835"/>
            <a:ext cx="3084844" cy="5772840"/>
          </a:xfrm>
          <a:prstGeom prst="rect">
            <a:avLst/>
          </a:prstGeom>
        </p:spPr>
        <p:txBody>
          <a:bodyPr spcFirstLastPara="1" vert="horz" lIns="91440" tIns="45720" rIns="91440" bIns="45720" rtlCol="0" anchor="ctr" anchorCtr="0">
            <a:normAutofit/>
          </a:bodyPr>
          <a:lstStyle/>
          <a:p>
            <a:pPr>
              <a:buClr>
                <a:schemeClr val="dk1"/>
              </a:buClr>
              <a:buSzPts val="4400"/>
            </a:pPr>
            <a:r>
              <a:rPr lang="en-US" sz="3600">
                <a:solidFill>
                  <a:srgbClr val="FFFFFF"/>
                </a:solidFill>
                <a:latin typeface="+mj-lt"/>
              </a:rPr>
              <a:t>Problem </a:t>
            </a:r>
            <a:br>
              <a:rPr lang="en-US" sz="3600">
                <a:solidFill>
                  <a:srgbClr val="FFFFFF"/>
                </a:solidFill>
                <a:latin typeface="+mj-lt"/>
              </a:rPr>
            </a:br>
            <a:r>
              <a:rPr lang="en-US" sz="3600">
                <a:solidFill>
                  <a:srgbClr val="FFFFFF"/>
                </a:solidFill>
                <a:latin typeface="+mj-lt"/>
              </a:rPr>
              <a:t>Issue Cut</a:t>
            </a:r>
            <a:r>
              <a:rPr lang="en-US" sz="3600">
                <a:solidFill>
                  <a:srgbClr val="FFFFFF"/>
                </a:solidFill>
                <a:latin typeface="+mj-lt"/>
                <a:ea typeface="Calibri Light"/>
                <a:cs typeface="Calibri Light"/>
              </a:rPr>
              <a:t/>
            </a:r>
            <a:br>
              <a:rPr lang="en-US" sz="3600">
                <a:solidFill>
                  <a:srgbClr val="FFFFFF"/>
                </a:solidFill>
                <a:latin typeface="+mj-lt"/>
                <a:ea typeface="Calibri Light"/>
                <a:cs typeface="Calibri Light"/>
              </a:rPr>
            </a:br>
            <a:r>
              <a:rPr lang="en-US" sz="3600">
                <a:latin typeface="+mj-lt"/>
              </a:rPr>
              <a:t/>
            </a:r>
            <a:br>
              <a:rPr lang="en-US" sz="3600">
                <a:latin typeface="+mj-lt"/>
              </a:rPr>
            </a:br>
            <a:r>
              <a:rPr lang="en-US" sz="3600">
                <a:solidFill>
                  <a:srgbClr val="FFFFFF"/>
                </a:solidFill>
                <a:latin typeface="+mj-lt"/>
              </a:rPr>
              <a:t>Widely Felt Deeply Felt Winnable</a:t>
            </a:r>
            <a:r>
              <a:rPr lang="en-US" sz="3600">
                <a:solidFill>
                  <a:srgbClr val="FFFFFF"/>
                </a:solidFill>
                <a:latin typeface="+mj-lt"/>
                <a:ea typeface="Calibri Light"/>
                <a:cs typeface="Calibri Light"/>
              </a:rPr>
              <a:t/>
            </a:r>
            <a:br>
              <a:rPr lang="en-US" sz="3600">
                <a:solidFill>
                  <a:srgbClr val="FFFFFF"/>
                </a:solidFill>
                <a:latin typeface="+mj-lt"/>
                <a:ea typeface="Calibri Light"/>
                <a:cs typeface="Calibri Light"/>
              </a:rPr>
            </a:br>
            <a:r>
              <a:rPr lang="en-US" sz="3600">
                <a:solidFill>
                  <a:srgbClr val="FFFFFF"/>
                </a:solidFill>
                <a:latin typeface="+mj-lt"/>
                <a:ea typeface="Calibri Light"/>
                <a:cs typeface="Calibri Light"/>
              </a:rPr>
              <a:t>Connected to Public Support</a:t>
            </a:r>
            <a:r>
              <a:rPr lang="en-US" sz="3600">
                <a:latin typeface="+mj-lt"/>
              </a:rPr>
              <a:t/>
            </a:r>
            <a:br>
              <a:rPr lang="en-US" sz="3600">
                <a:latin typeface="+mj-lt"/>
              </a:rPr>
            </a:br>
            <a:endParaRPr lang="en-US" sz="3600">
              <a:solidFill>
                <a:srgbClr val="FFFFFF"/>
              </a:solidFill>
              <a:latin typeface="+mj-lt"/>
              <a:ea typeface="Calibri Light"/>
              <a:cs typeface="Calibri Light"/>
            </a:endParaRPr>
          </a:p>
        </p:txBody>
      </p:sp>
      <p:graphicFrame>
        <p:nvGraphicFramePr>
          <p:cNvPr id="221" name="Google Shape;219;p12">
            <a:extLst>
              <a:ext uri="{FF2B5EF4-FFF2-40B4-BE49-F238E27FC236}">
                <a16:creationId xmlns:a16="http://schemas.microsoft.com/office/drawing/2014/main" id="{32C36324-B9D7-801D-E3B5-521E5270B486}"/>
              </a:ext>
            </a:extLst>
          </p:cNvPr>
          <p:cNvGraphicFramePr>
            <a:graphicFrameLocks noGrp="1"/>
          </p:cNvGraphicFramePr>
          <p:nvPr>
            <p:ph idx="1"/>
            <p:extLst>
              <p:ext uri="{D42A27DB-BD31-4B8C-83A1-F6EECF244321}">
                <p14:modId xmlns:p14="http://schemas.microsoft.com/office/powerpoint/2010/main" val="1548662423"/>
              </p:ext>
            </p:extLst>
          </p:nvPr>
        </p:nvGraphicFramePr>
        <p:xfrm>
          <a:off x="176465" y="176463"/>
          <a:ext cx="11951367" cy="61132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5" name="Group 4"/>
          <p:cNvGrpSpPr/>
          <p:nvPr/>
        </p:nvGrpSpPr>
        <p:grpSpPr>
          <a:xfrm>
            <a:off x="176465" y="3403255"/>
            <a:ext cx="11758862" cy="911761"/>
            <a:chOff x="0" y="5077909"/>
            <a:chExt cx="11758862" cy="911761"/>
          </a:xfrm>
        </p:grpSpPr>
        <p:sp>
          <p:nvSpPr>
            <p:cNvPr id="6" name="Rectangle 5"/>
            <p:cNvSpPr/>
            <p:nvPr/>
          </p:nvSpPr>
          <p:spPr>
            <a:xfrm>
              <a:off x="0" y="5360390"/>
              <a:ext cx="11758862" cy="6292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TextBox 6"/>
            <p:cNvSpPr txBox="1"/>
            <p:nvPr/>
          </p:nvSpPr>
          <p:spPr>
            <a:xfrm>
              <a:off x="0" y="5077909"/>
              <a:ext cx="11758862" cy="6292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7334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b="1" kern="1200" dirty="0" smtClean="0"/>
                <a:t>Demand</a:t>
              </a:r>
              <a:r>
                <a:rPr lang="en-US" sz="2700" kern="1200" dirty="0" smtClean="0"/>
                <a:t>– </a:t>
              </a:r>
              <a:r>
                <a:rPr lang="en-US" sz="2700" kern="1200" dirty="0"/>
                <a:t>We need to </a:t>
              </a:r>
              <a:r>
                <a:rPr lang="en-US" sz="2700" kern="1200" dirty="0" smtClean="0"/>
                <a:t>increase benefits and pay for adjunct faculty.</a:t>
              </a:r>
              <a:endParaRPr lang="en-US" sz="2700" kern="1200" dirty="0"/>
            </a:p>
          </p:txBody>
        </p:sp>
      </p:grpSp>
    </p:spTree>
    <p:extLst>
      <p:ext uri="{BB962C8B-B14F-4D97-AF65-F5344CB8AC3E}">
        <p14:creationId xmlns:p14="http://schemas.microsoft.com/office/powerpoint/2010/main" val="1168927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Your Thoughts?</a:t>
            </a:r>
            <a:endParaRPr lang="en-US" dirty="0"/>
          </a:p>
        </p:txBody>
      </p:sp>
      <p:sp>
        <p:nvSpPr>
          <p:cNvPr id="3" name="Content Placeholder 2"/>
          <p:cNvSpPr>
            <a:spLocks noGrp="1"/>
          </p:cNvSpPr>
          <p:nvPr>
            <p:ph idx="1"/>
          </p:nvPr>
        </p:nvSpPr>
        <p:spPr>
          <a:xfrm>
            <a:off x="281796" y="1144438"/>
            <a:ext cx="7000748" cy="4724655"/>
          </a:xfrm>
        </p:spPr>
        <p:txBody>
          <a:bodyPr>
            <a:normAutofit/>
          </a:bodyPr>
          <a:lstStyle/>
          <a:p>
            <a:pPr marL="0" indent="0">
              <a:buNone/>
            </a:pPr>
            <a:r>
              <a:rPr lang="en-US" sz="4400" dirty="0" smtClean="0"/>
              <a:t>What did your group learn using this analysis tool?</a:t>
            </a:r>
          </a:p>
          <a:p>
            <a:pPr marL="0" indent="0">
              <a:buNone/>
            </a:pPr>
            <a:r>
              <a:rPr lang="en-US" sz="4400" dirty="0" smtClean="0"/>
              <a:t>What did your group struggle with?</a:t>
            </a:r>
          </a:p>
          <a:p>
            <a:pPr marL="0" indent="0">
              <a:buNone/>
            </a:pPr>
            <a:r>
              <a:rPr lang="en-US" sz="4400" dirty="0" smtClean="0"/>
              <a:t>How can you use this in your own work? </a:t>
            </a:r>
            <a:endParaRPr lang="en-US" sz="4400" dirty="0"/>
          </a:p>
        </p:txBody>
      </p:sp>
      <p:pic>
        <p:nvPicPr>
          <p:cNvPr id="4" name="Picture 3"/>
          <p:cNvPicPr>
            <a:picLocks noChangeAspect="1"/>
          </p:cNvPicPr>
          <p:nvPr/>
        </p:nvPicPr>
        <p:blipFill rotWithShape="1">
          <a:blip r:embed="rId3"/>
          <a:srcRect l="52377" t="56384" r="35150" b="24402"/>
          <a:stretch/>
        </p:blipFill>
        <p:spPr>
          <a:xfrm>
            <a:off x="7418879" y="988906"/>
            <a:ext cx="4451993" cy="4572000"/>
          </a:xfrm>
          <a:prstGeom prst="rect">
            <a:avLst/>
          </a:prstGeom>
        </p:spPr>
      </p:pic>
    </p:spTree>
    <p:extLst>
      <p:ext uri="{BB962C8B-B14F-4D97-AF65-F5344CB8AC3E}">
        <p14:creationId xmlns:p14="http://schemas.microsoft.com/office/powerpoint/2010/main" val="406679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Resources</a:t>
            </a:r>
            <a:endParaRPr lang="en-US" dirty="0"/>
          </a:p>
        </p:txBody>
      </p:sp>
      <p:sp>
        <p:nvSpPr>
          <p:cNvPr id="3" name="Content Placeholder 2"/>
          <p:cNvSpPr>
            <a:spLocks noGrp="1"/>
          </p:cNvSpPr>
          <p:nvPr>
            <p:ph idx="1"/>
          </p:nvPr>
        </p:nvSpPr>
        <p:spPr>
          <a:xfrm>
            <a:off x="281795" y="1144438"/>
            <a:ext cx="5547505" cy="4724655"/>
          </a:xfrm>
        </p:spPr>
        <p:txBody>
          <a:bodyPr>
            <a:normAutofit/>
          </a:bodyPr>
          <a:lstStyle/>
          <a:p>
            <a:r>
              <a:rPr lang="en-US" sz="4800" dirty="0" smtClean="0"/>
              <a:t>Center for Racial and Social Justice Guide</a:t>
            </a:r>
          </a:p>
          <a:p>
            <a:endParaRPr lang="en-US" sz="4800" dirty="0"/>
          </a:p>
          <a:p>
            <a:r>
              <a:rPr lang="en-US" sz="4800" dirty="0" smtClean="0"/>
              <a:t>Equity Assessment Tool. </a:t>
            </a:r>
            <a:endParaRPr lang="en-US" sz="4800" dirty="0"/>
          </a:p>
        </p:txBody>
      </p:sp>
      <p:pic>
        <p:nvPicPr>
          <p:cNvPr id="4" name="Picture 3"/>
          <p:cNvPicPr>
            <a:picLocks noChangeAspect="1"/>
          </p:cNvPicPr>
          <p:nvPr/>
        </p:nvPicPr>
        <p:blipFill rotWithShape="1">
          <a:blip r:embed="rId2"/>
          <a:srcRect l="51950" t="7181" r="6029" b="12235"/>
          <a:stretch/>
        </p:blipFill>
        <p:spPr>
          <a:xfrm>
            <a:off x="6216461" y="172303"/>
            <a:ext cx="4689216" cy="5995074"/>
          </a:xfrm>
          <a:prstGeom prst="rect">
            <a:avLst/>
          </a:prstGeom>
        </p:spPr>
      </p:pic>
    </p:spTree>
    <p:extLst>
      <p:ext uri="{BB962C8B-B14F-4D97-AF65-F5344CB8AC3E}">
        <p14:creationId xmlns:p14="http://schemas.microsoft.com/office/powerpoint/2010/main" val="468909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Points</a:t>
            </a:r>
            <a:endParaRPr lang="en-US" dirty="0"/>
          </a:p>
        </p:txBody>
      </p:sp>
      <p:sp>
        <p:nvSpPr>
          <p:cNvPr id="3" name="Content Placeholder 2"/>
          <p:cNvSpPr>
            <a:spLocks noGrp="1"/>
          </p:cNvSpPr>
          <p:nvPr>
            <p:ph idx="1"/>
          </p:nvPr>
        </p:nvSpPr>
        <p:spPr>
          <a:xfrm>
            <a:off x="3037115" y="286603"/>
            <a:ext cx="8660303" cy="5682343"/>
          </a:xfrm>
        </p:spPr>
        <p:txBody>
          <a:bodyPr>
            <a:noAutofit/>
          </a:bodyPr>
          <a:lstStyle/>
          <a:p>
            <a:r>
              <a:rPr lang="en-US" sz="3600" dirty="0" smtClean="0"/>
              <a:t>Intentional campaigns, not programs build power.</a:t>
            </a:r>
          </a:p>
          <a:p>
            <a:r>
              <a:rPr lang="en-US" sz="3600" dirty="0" smtClean="0"/>
              <a:t>Centering race, class, and gender justice in our campaigns increases the people engaged, the number of leaders involved, and the amount of resources we have to win the change we want.  </a:t>
            </a:r>
          </a:p>
          <a:p>
            <a:r>
              <a:rPr lang="en-US" sz="3600" dirty="0" smtClean="0"/>
              <a:t>Power is only built through people with a shared vision, making public commitments to act, to risk their collective resources, for the meaningful change they want. </a:t>
            </a:r>
            <a:endParaRPr lang="en-US" sz="3600" dirty="0"/>
          </a:p>
        </p:txBody>
      </p:sp>
      <p:pic>
        <p:nvPicPr>
          <p:cNvPr id="4" name="Picture 3"/>
          <p:cNvPicPr/>
          <p:nvPr/>
        </p:nvPicPr>
        <p:blipFill rotWithShape="1">
          <a:blip r:embed="rId2"/>
          <a:srcRect l="3839" t="29433" r="75686" b="29787"/>
          <a:stretch/>
        </p:blipFill>
        <p:spPr>
          <a:xfrm>
            <a:off x="457714" y="2243821"/>
            <a:ext cx="2334472" cy="2470210"/>
          </a:xfrm>
          <a:prstGeom prst="rect">
            <a:avLst/>
          </a:prstGeom>
        </p:spPr>
      </p:pic>
    </p:spTree>
    <p:extLst>
      <p:ext uri="{BB962C8B-B14F-4D97-AF65-F5344CB8AC3E}">
        <p14:creationId xmlns:p14="http://schemas.microsoft.com/office/powerpoint/2010/main" val="70907977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DA7180-4F43-4529-8104-E4F9FC4E787F}">
  <ds:schemaRefs>
    <ds:schemaRef ds:uri="http://www.w3.org/XML/1998/namespace"/>
    <ds:schemaRef ds:uri="05627597-0322-42fc-bc19-1d0dde15c694"/>
    <ds:schemaRef ds:uri="http://purl.org/dc/terms/"/>
    <ds:schemaRef ds:uri="5ed5bd0d-9aa5-480d-8c58-25f9f57090c9"/>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2D14B3E8-F4CB-4B25-B14A-3DE7C16B983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EAFDED3-19C1-4327-A166-778EAB74A4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343</TotalTime>
  <Words>892</Words>
  <Application>Microsoft Office PowerPoint</Application>
  <PresentationFormat>Widescreen</PresentationFormat>
  <Paragraphs>96</Paragraphs>
  <Slides>16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Verdana</vt:lpstr>
      <vt:lpstr>Retrospect</vt:lpstr>
      <vt:lpstr>Centering Race, Class and Gender in Your Campaigns</vt:lpstr>
      <vt:lpstr>    Make a list of  student or worker issues found on HBCU campuses.  What will it take to achieve equity for the people who work and learn on our HBCU campuses? </vt:lpstr>
      <vt:lpstr>Power </vt:lpstr>
      <vt:lpstr>What type of union builds power? </vt:lpstr>
      <vt:lpstr>Campaigns Build Power and Unions</vt:lpstr>
      <vt:lpstr>An organizing leader asks:</vt:lpstr>
      <vt:lpstr>    For each of the issues on your list, come up with a demand that would solve that issue.  </vt:lpstr>
      <vt:lpstr>What about Race, Class, and Gender Justice? </vt:lpstr>
      <vt:lpstr>Race, Class, Gender Equity Tools</vt:lpstr>
      <vt:lpstr>Centering Race, Class, and Gender in requires intention. </vt:lpstr>
      <vt:lpstr>A different analysis is required. </vt:lpstr>
      <vt:lpstr>Applying Your Learning</vt:lpstr>
      <vt:lpstr>Problem  Issue Cut  Widely Felt Deeply Felt Winnable Connected to Public Support </vt:lpstr>
      <vt:lpstr>Your Thoughts?</vt:lpstr>
      <vt:lpstr>Resources</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lastModifiedBy>Holmes, Ellen [NEA]</cp:lastModifiedBy>
  <cp:revision>25</cp:revision>
  <dcterms:created xsi:type="dcterms:W3CDTF">2019-10-19T15:29:10Z</dcterms:created>
  <dcterms:modified xsi:type="dcterms:W3CDTF">2025-01-27T00:27:07Z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