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notesMasterIdLst>
    <p:notesMasterId r:id="rId95"/>
  </p:notesMasterIdLst>
  <p:handoutMasterIdLst>
    <p:handoutMasterId r:id="rId96"/>
  </p:handoutMasterIdLst>
  <p:sldIdLst>
    <p:sldId id="1273" r:id="rId5"/>
    <p:sldId id="1631" r:id="rId6"/>
    <p:sldId id="1633" r:id="rId7"/>
    <p:sldId id="1817" r:id="rId8"/>
    <p:sldId id="1635" r:id="rId9"/>
    <p:sldId id="1888" r:id="rId10"/>
    <p:sldId id="1909" r:id="rId11"/>
    <p:sldId id="1890" r:id="rId12"/>
    <p:sldId id="1891" r:id="rId13"/>
    <p:sldId id="1892" r:id="rId14"/>
    <p:sldId id="1910" r:id="rId15"/>
    <p:sldId id="1911" r:id="rId16"/>
    <p:sldId id="1889" r:id="rId17"/>
    <p:sldId id="1913" r:id="rId18"/>
    <p:sldId id="1914" r:id="rId19"/>
    <p:sldId id="1915" r:id="rId20"/>
    <p:sldId id="1916" r:id="rId21"/>
    <p:sldId id="1917" r:id="rId22"/>
    <p:sldId id="1918" r:id="rId23"/>
    <p:sldId id="1919" r:id="rId24"/>
    <p:sldId id="1920" r:id="rId25"/>
    <p:sldId id="1912" r:id="rId26"/>
    <p:sldId id="1844" r:id="rId27"/>
    <p:sldId id="1903" r:id="rId28"/>
    <p:sldId id="1849" r:id="rId29"/>
    <p:sldId id="1850" r:id="rId30"/>
    <p:sldId id="1921" r:id="rId31"/>
    <p:sldId id="1857" r:id="rId32"/>
    <p:sldId id="1856" r:id="rId33"/>
    <p:sldId id="1858" r:id="rId34"/>
    <p:sldId id="1874" r:id="rId35"/>
    <p:sldId id="1851" r:id="rId36"/>
    <p:sldId id="1852" r:id="rId37"/>
    <p:sldId id="1897" r:id="rId38"/>
    <p:sldId id="1893" r:id="rId39"/>
    <p:sldId id="1835" r:id="rId40"/>
    <p:sldId id="1922" r:id="rId41"/>
    <p:sldId id="1923" r:id="rId42"/>
    <p:sldId id="1836" r:id="rId43"/>
    <p:sldId id="1927" r:id="rId44"/>
    <p:sldId id="1839" r:id="rId45"/>
    <p:sldId id="1925" r:id="rId46"/>
    <p:sldId id="1926" r:id="rId47"/>
    <p:sldId id="1840" r:id="rId48"/>
    <p:sldId id="1964" r:id="rId49"/>
    <p:sldId id="1894" r:id="rId50"/>
    <p:sldId id="1854" r:id="rId51"/>
    <p:sldId id="1906" r:id="rId52"/>
    <p:sldId id="1886" r:id="rId53"/>
    <p:sldId id="1885" r:id="rId54"/>
    <p:sldId id="1883" r:id="rId55"/>
    <p:sldId id="1884" r:id="rId56"/>
    <p:sldId id="1887" r:id="rId57"/>
    <p:sldId id="1901" r:id="rId58"/>
    <p:sldId id="1938" r:id="rId59"/>
    <p:sldId id="1939" r:id="rId60"/>
    <p:sldId id="1940" r:id="rId61"/>
    <p:sldId id="1941" r:id="rId62"/>
    <p:sldId id="1942" r:id="rId63"/>
    <p:sldId id="1943" r:id="rId64"/>
    <p:sldId id="1944" r:id="rId65"/>
    <p:sldId id="1865" r:id="rId66"/>
    <p:sldId id="1954" r:id="rId67"/>
    <p:sldId id="1955" r:id="rId68"/>
    <p:sldId id="1963" r:id="rId69"/>
    <p:sldId id="1957" r:id="rId70"/>
    <p:sldId id="1958" r:id="rId71"/>
    <p:sldId id="1956" r:id="rId72"/>
    <p:sldId id="1907" r:id="rId73"/>
    <p:sldId id="1928" r:id="rId74"/>
    <p:sldId id="1929" r:id="rId75"/>
    <p:sldId id="1930" r:id="rId76"/>
    <p:sldId id="1934" r:id="rId77"/>
    <p:sldId id="1932" r:id="rId78"/>
    <p:sldId id="1931" r:id="rId79"/>
    <p:sldId id="1933" r:id="rId80"/>
    <p:sldId id="1935" r:id="rId81"/>
    <p:sldId id="1936" r:id="rId82"/>
    <p:sldId id="1937" r:id="rId83"/>
    <p:sldId id="1872" r:id="rId84"/>
    <p:sldId id="1873" r:id="rId85"/>
    <p:sldId id="1945" r:id="rId86"/>
    <p:sldId id="1946" r:id="rId87"/>
    <p:sldId id="1947" r:id="rId88"/>
    <p:sldId id="1948" r:id="rId89"/>
    <p:sldId id="1949" r:id="rId90"/>
    <p:sldId id="1950" r:id="rId91"/>
    <p:sldId id="1951" r:id="rId92"/>
    <p:sldId id="1952" r:id="rId93"/>
    <p:sldId id="1953" r:id="rId9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8E46561-B379-763F-5FCC-35545E85FEE5}" v="144" dt="2024-12-03T03:03:06.339"/>
    <p1510:client id="{B7CE47A0-5F23-1515-E446-67837C39D1AB}" v="44" dt="2024-12-03T02:21:55.850"/>
    <p1510:client id="{C96CA0F1-F36B-6F0F-EBBE-6D87701C9CA7}" v="3" dt="2024-12-03T03:13:38.31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microsoft.com/office/2015/10/relationships/revisionInfo" Target="revisionInfo.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notesMaster" Target="notesMasters/notesMaster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slide" Target="slides/slide84.xml"/><Relationship Id="rId91" Type="http://schemas.openxmlformats.org/officeDocument/2006/relationships/slide" Target="slides/slide87.xml"/><Relationship Id="rId96"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slide" Target="slides/slide90.xml"/><Relationship Id="rId99" Type="http://schemas.openxmlformats.org/officeDocument/2006/relationships/theme" Target="theme/theme1.xml"/><Relationship Id="rId101"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presProps" Target="presProps.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viewProps" Target="viewProps.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argen, Matthew [PA]" userId="S::mfargen_psea.org#ext#@neahq.onmicrosoft.com::c8c8ee83-2559-4650-ad3b-b4b80e1459a6" providerId="AD" clId="Web-{069BA18D-169B-E216-0FBD-03ADFEA11C41}"/>
    <pc:docChg chg="modSld">
      <pc:chgData name="Fargen, Matthew [PA]" userId="S::mfargen_psea.org#ext#@neahq.onmicrosoft.com::c8c8ee83-2559-4650-ad3b-b4b80e1459a6" providerId="AD" clId="Web-{069BA18D-169B-E216-0FBD-03ADFEA11C41}" dt="2023-05-11T16:22:15.976" v="34" actId="14100"/>
      <pc:docMkLst>
        <pc:docMk/>
      </pc:docMkLst>
      <pc:sldChg chg="modSp">
        <pc:chgData name="Fargen, Matthew [PA]" userId="S::mfargen_psea.org#ext#@neahq.onmicrosoft.com::c8c8ee83-2559-4650-ad3b-b4b80e1459a6" providerId="AD" clId="Web-{069BA18D-169B-E216-0FBD-03ADFEA11C41}" dt="2023-05-11T16:09:38.511" v="5" actId="1076"/>
        <pc:sldMkLst>
          <pc:docMk/>
          <pc:sldMk cId="2683659395" sldId="1641"/>
        </pc:sldMkLst>
      </pc:sldChg>
      <pc:sldChg chg="modSp">
        <pc:chgData name="Fargen, Matthew [PA]" userId="S::mfargen_psea.org#ext#@neahq.onmicrosoft.com::c8c8ee83-2559-4650-ad3b-b4b80e1459a6" providerId="AD" clId="Web-{069BA18D-169B-E216-0FBD-03ADFEA11C41}" dt="2023-05-11T16:19:27.798" v="18" actId="20577"/>
        <pc:sldMkLst>
          <pc:docMk/>
          <pc:sldMk cId="3225112155" sldId="1727"/>
        </pc:sldMkLst>
      </pc:sldChg>
      <pc:sldChg chg="modSp">
        <pc:chgData name="Fargen, Matthew [PA]" userId="S::mfargen_psea.org#ext#@neahq.onmicrosoft.com::c8c8ee83-2559-4650-ad3b-b4b80e1459a6" providerId="AD" clId="Web-{069BA18D-169B-E216-0FBD-03ADFEA11C41}" dt="2023-05-11T16:22:15.976" v="34" actId="14100"/>
        <pc:sldMkLst>
          <pc:docMk/>
          <pc:sldMk cId="1390846486" sldId="1768"/>
        </pc:sldMkLst>
      </pc:sldChg>
    </pc:docChg>
  </pc:docChgLst>
  <pc:docChgLst>
    <pc:chgData name="Natasha Eckart Baning" userId="S::neckartbaning_vtnea.org#ext#@neahq.onmicrosoft.com::1c6c3eb4-b926-476d-a317-5d19e273697e" providerId="AD" clId="Web-{13B8419A-8A36-4DEB-9ADE-0173B55A301D}"/>
    <pc:docChg chg="modSld">
      <pc:chgData name="Natasha Eckart Baning" userId="S::neckartbaning_vtnea.org#ext#@neahq.onmicrosoft.com::1c6c3eb4-b926-476d-a317-5d19e273697e" providerId="AD" clId="Web-{13B8419A-8A36-4DEB-9ADE-0173B55A301D}" dt="2024-01-29T22:25:58.061" v="1" actId="20577"/>
      <pc:docMkLst>
        <pc:docMk/>
      </pc:docMkLst>
      <pc:sldChg chg="modSp">
        <pc:chgData name="Natasha Eckart Baning" userId="S::neckartbaning_vtnea.org#ext#@neahq.onmicrosoft.com::1c6c3eb4-b926-476d-a317-5d19e273697e" providerId="AD" clId="Web-{13B8419A-8A36-4DEB-9ADE-0173B55A301D}" dt="2024-01-29T22:25:58.061" v="1" actId="20577"/>
        <pc:sldMkLst>
          <pc:docMk/>
          <pc:sldMk cId="2522013613" sldId="1766"/>
        </pc:sldMkLst>
      </pc:sldChg>
    </pc:docChg>
  </pc:docChgLst>
  <pc:docChgLst>
    <pc:chgData name="Jones, Albert [MD]" userId="S::aljones_mseanea.org#ext#@neahq.onmicrosoft.com::9e3d8165-1eea-49ba-adea-0c9c00351460" providerId="AD" clId="Web-{8B652721-CCF0-4653-CA51-E9BAFA251917}"/>
    <pc:docChg chg="modSld">
      <pc:chgData name="Jones, Albert [MD]" userId="S::aljones_mseanea.org#ext#@neahq.onmicrosoft.com::9e3d8165-1eea-49ba-adea-0c9c00351460" providerId="AD" clId="Web-{8B652721-CCF0-4653-CA51-E9BAFA251917}" dt="2024-09-11T18:44:03.718" v="109" actId="20577"/>
      <pc:docMkLst>
        <pc:docMk/>
      </pc:docMkLst>
      <pc:sldChg chg="modSp">
        <pc:chgData name="Jones, Albert [MD]" userId="S::aljones_mseanea.org#ext#@neahq.onmicrosoft.com::9e3d8165-1eea-49ba-adea-0c9c00351460" providerId="AD" clId="Web-{8B652721-CCF0-4653-CA51-E9BAFA251917}" dt="2024-09-11T18:44:03.718" v="109" actId="20577"/>
        <pc:sldMkLst>
          <pc:docMk/>
          <pc:sldMk cId="1114959010" sldId="1643"/>
        </pc:sldMkLst>
      </pc:sldChg>
      <pc:sldChg chg="modSp">
        <pc:chgData name="Jones, Albert [MD]" userId="S::aljones_mseanea.org#ext#@neahq.onmicrosoft.com::9e3d8165-1eea-49ba-adea-0c9c00351460" providerId="AD" clId="Web-{8B652721-CCF0-4653-CA51-E9BAFA251917}" dt="2024-09-11T17:39:01.243" v="0" actId="1076"/>
        <pc:sldMkLst>
          <pc:docMk/>
          <pc:sldMk cId="4064333344" sldId="1878"/>
        </pc:sldMkLst>
      </pc:sldChg>
    </pc:docChg>
  </pc:docChgLst>
  <pc:docChgLst>
    <pc:chgData name="Ellen Holmes" userId="8df78491-616d-4641-a13e-176bb27a1b7f" providerId="ADAL" clId="{355F2526-E994-4E90-81AE-74BD37D04592}"/>
    <pc:docChg chg="undo custSel addSld delSld modSld sldOrd">
      <pc:chgData name="Ellen Holmes" userId="8df78491-616d-4641-a13e-176bb27a1b7f" providerId="ADAL" clId="{355F2526-E994-4E90-81AE-74BD37D04592}" dt="2019-11-15T15:15:01.577" v="1222" actId="20577"/>
      <pc:docMkLst>
        <pc:docMk/>
      </pc:docMkLst>
      <pc:sldChg chg="addSp delSp modSp">
        <pc:chgData name="Ellen Holmes" userId="8df78491-616d-4641-a13e-176bb27a1b7f" providerId="ADAL" clId="{355F2526-E994-4E90-81AE-74BD37D04592}" dt="2019-11-05T20:59:36.348" v="116" actId="27636"/>
        <pc:sldMkLst>
          <pc:docMk/>
          <pc:sldMk cId="266067479" sldId="984"/>
        </pc:sldMkLst>
      </pc:sldChg>
      <pc:sldChg chg="modSp">
        <pc:chgData name="Ellen Holmes" userId="8df78491-616d-4641-a13e-176bb27a1b7f" providerId="ADAL" clId="{355F2526-E994-4E90-81AE-74BD37D04592}" dt="2019-11-05T21:01:34.482" v="117" actId="14100"/>
        <pc:sldMkLst>
          <pc:docMk/>
          <pc:sldMk cId="0" sldId="988"/>
        </pc:sldMkLst>
      </pc:sldChg>
      <pc:sldChg chg="modSp">
        <pc:chgData name="Ellen Holmes" userId="8df78491-616d-4641-a13e-176bb27a1b7f" providerId="ADAL" clId="{355F2526-E994-4E90-81AE-74BD37D04592}" dt="2019-11-12T01:46:07.989" v="877" actId="20577"/>
        <pc:sldMkLst>
          <pc:docMk/>
          <pc:sldMk cId="3708771636" sldId="1021"/>
        </pc:sldMkLst>
      </pc:sldChg>
      <pc:sldChg chg="modSp">
        <pc:chgData name="Ellen Holmes" userId="8df78491-616d-4641-a13e-176bb27a1b7f" providerId="ADAL" clId="{355F2526-E994-4E90-81AE-74BD37D04592}" dt="2019-11-12T01:45:47.217" v="870" actId="20577"/>
        <pc:sldMkLst>
          <pc:docMk/>
          <pc:sldMk cId="2643235377" sldId="1039"/>
        </pc:sldMkLst>
      </pc:sldChg>
      <pc:sldChg chg="modSp">
        <pc:chgData name="Ellen Holmes" userId="8df78491-616d-4641-a13e-176bb27a1b7f" providerId="ADAL" clId="{355F2526-E994-4E90-81AE-74BD37D04592}" dt="2019-11-05T20:31:23.535" v="107" actId="20577"/>
        <pc:sldMkLst>
          <pc:docMk/>
          <pc:sldMk cId="242534298" sldId="1169"/>
        </pc:sldMkLst>
      </pc:sldChg>
      <pc:sldChg chg="addSp modSp">
        <pc:chgData name="Ellen Holmes" userId="8df78491-616d-4641-a13e-176bb27a1b7f" providerId="ADAL" clId="{355F2526-E994-4E90-81AE-74BD37D04592}" dt="2019-11-12T02:49:56.645" v="940" actId="14100"/>
        <pc:sldMkLst>
          <pc:docMk/>
          <pc:sldMk cId="2846396063" sldId="1195"/>
        </pc:sldMkLst>
      </pc:sldChg>
      <pc:sldChg chg="modSp">
        <pc:chgData name="Ellen Holmes" userId="8df78491-616d-4641-a13e-176bb27a1b7f" providerId="ADAL" clId="{355F2526-E994-4E90-81AE-74BD37D04592}" dt="2019-11-12T02:19:15.019" v="929" actId="14100"/>
        <pc:sldMkLst>
          <pc:docMk/>
          <pc:sldMk cId="2406719717" sldId="1198"/>
        </pc:sldMkLst>
      </pc:sldChg>
      <pc:sldChg chg="modSp">
        <pc:chgData name="Ellen Holmes" userId="8df78491-616d-4641-a13e-176bb27a1b7f" providerId="ADAL" clId="{355F2526-E994-4E90-81AE-74BD37D04592}" dt="2019-11-12T02:26:29.757" v="934" actId="12"/>
        <pc:sldMkLst>
          <pc:docMk/>
          <pc:sldMk cId="951826262" sldId="1199"/>
        </pc:sldMkLst>
      </pc:sldChg>
      <pc:sldChg chg="del">
        <pc:chgData name="Ellen Holmes" userId="8df78491-616d-4641-a13e-176bb27a1b7f" providerId="ADAL" clId="{355F2526-E994-4E90-81AE-74BD37D04592}" dt="2019-11-05T20:05:40.363" v="9" actId="2696"/>
        <pc:sldMkLst>
          <pc:docMk/>
          <pc:sldMk cId="949245732" sldId="1210"/>
        </pc:sldMkLst>
      </pc:sldChg>
      <pc:sldChg chg="addSp delSp modSp">
        <pc:chgData name="Ellen Holmes" userId="8df78491-616d-4641-a13e-176bb27a1b7f" providerId="ADAL" clId="{355F2526-E994-4E90-81AE-74BD37D04592}" dt="2019-11-05T20:17:20.771" v="32"/>
        <pc:sldMkLst>
          <pc:docMk/>
          <pc:sldMk cId="4230468558" sldId="1214"/>
        </pc:sldMkLst>
      </pc:sldChg>
      <pc:sldChg chg="modSp add">
        <pc:chgData name="Ellen Holmes" userId="8df78491-616d-4641-a13e-176bb27a1b7f" providerId="ADAL" clId="{355F2526-E994-4E90-81AE-74BD37D04592}" dt="2019-11-15T15:13:37.627" v="1221" actId="20577"/>
        <pc:sldMkLst>
          <pc:docMk/>
          <pc:sldMk cId="2098533091" sldId="1219"/>
        </pc:sldMkLst>
      </pc:sldChg>
      <pc:sldChg chg="addSp delSp modSp add del">
        <pc:chgData name="Ellen Holmes" userId="8df78491-616d-4641-a13e-176bb27a1b7f" providerId="ADAL" clId="{355F2526-E994-4E90-81AE-74BD37D04592}" dt="2019-11-12T02:59:32.221" v="1084" actId="20577"/>
        <pc:sldMkLst>
          <pc:docMk/>
          <pc:sldMk cId="906739879" sldId="1224"/>
        </pc:sldMkLst>
      </pc:sldChg>
      <pc:sldChg chg="addSp modSp">
        <pc:chgData name="Ellen Holmes" userId="8df78491-616d-4641-a13e-176bb27a1b7f" providerId="ADAL" clId="{355F2526-E994-4E90-81AE-74BD37D04592}" dt="2019-11-05T20:57:41.468" v="111" actId="14100"/>
        <pc:sldMkLst>
          <pc:docMk/>
          <pc:sldMk cId="1847446078" sldId="1229"/>
        </pc:sldMkLst>
      </pc:sldChg>
      <pc:sldChg chg="modSp">
        <pc:chgData name="Ellen Holmes" userId="8df78491-616d-4641-a13e-176bb27a1b7f" providerId="ADAL" clId="{355F2526-E994-4E90-81AE-74BD37D04592}" dt="2019-11-12T01:47:07.362" v="890" actId="20577"/>
        <pc:sldMkLst>
          <pc:docMk/>
          <pc:sldMk cId="1062598796" sldId="1241"/>
        </pc:sldMkLst>
      </pc:sldChg>
      <pc:sldChg chg="del">
        <pc:chgData name="Ellen Holmes" userId="8df78491-616d-4641-a13e-176bb27a1b7f" providerId="ADAL" clId="{355F2526-E994-4E90-81AE-74BD37D04592}" dt="2019-11-05T20:05:32.188" v="6" actId="2696"/>
        <pc:sldMkLst>
          <pc:docMk/>
          <pc:sldMk cId="1596337944" sldId="1248"/>
        </pc:sldMkLst>
      </pc:sldChg>
      <pc:sldChg chg="del">
        <pc:chgData name="Ellen Holmes" userId="8df78491-616d-4641-a13e-176bb27a1b7f" providerId="ADAL" clId="{355F2526-E994-4E90-81AE-74BD37D04592}" dt="2019-11-05T20:05:34.196" v="7" actId="2696"/>
        <pc:sldMkLst>
          <pc:docMk/>
          <pc:sldMk cId="3740253009" sldId="1249"/>
        </pc:sldMkLst>
      </pc:sldChg>
      <pc:sldChg chg="modSp del modNotesTx">
        <pc:chgData name="Ellen Holmes" userId="8df78491-616d-4641-a13e-176bb27a1b7f" providerId="ADAL" clId="{355F2526-E994-4E90-81AE-74BD37D04592}" dt="2019-11-12T03:04:45.828" v="1098" actId="2696"/>
        <pc:sldMkLst>
          <pc:docMk/>
          <pc:sldMk cId="3560953371" sldId="1250"/>
        </pc:sldMkLst>
      </pc:sldChg>
      <pc:sldChg chg="del">
        <pc:chgData name="Ellen Holmes" userId="8df78491-616d-4641-a13e-176bb27a1b7f" providerId="ADAL" clId="{355F2526-E994-4E90-81AE-74BD37D04592}" dt="2019-11-05T20:05:36.191" v="8" actId="2696"/>
        <pc:sldMkLst>
          <pc:docMk/>
          <pc:sldMk cId="301168740" sldId="1251"/>
        </pc:sldMkLst>
      </pc:sldChg>
      <pc:sldChg chg="del">
        <pc:chgData name="Ellen Holmes" userId="8df78491-616d-4641-a13e-176bb27a1b7f" providerId="ADAL" clId="{355F2526-E994-4E90-81AE-74BD37D04592}" dt="2019-11-05T20:05:47.899" v="10" actId="2696"/>
        <pc:sldMkLst>
          <pc:docMk/>
          <pc:sldMk cId="1126600061" sldId="1252"/>
        </pc:sldMkLst>
      </pc:sldChg>
      <pc:sldChg chg="del">
        <pc:chgData name="Ellen Holmes" userId="8df78491-616d-4641-a13e-176bb27a1b7f" providerId="ADAL" clId="{355F2526-E994-4E90-81AE-74BD37D04592}" dt="2019-11-05T20:05:27.302" v="5" actId="2696"/>
        <pc:sldMkLst>
          <pc:docMk/>
          <pc:sldMk cId="2534930718" sldId="1253"/>
        </pc:sldMkLst>
      </pc:sldChg>
      <pc:sldChg chg="del">
        <pc:chgData name="Ellen Holmes" userId="8df78491-616d-4641-a13e-176bb27a1b7f" providerId="ADAL" clId="{355F2526-E994-4E90-81AE-74BD37D04592}" dt="2019-11-05T20:05:06.177" v="4" actId="2696"/>
        <pc:sldMkLst>
          <pc:docMk/>
          <pc:sldMk cId="531594858" sldId="1254"/>
        </pc:sldMkLst>
      </pc:sldChg>
      <pc:sldChg chg="delSp modSp">
        <pc:chgData name="Ellen Holmes" userId="8df78491-616d-4641-a13e-176bb27a1b7f" providerId="ADAL" clId="{355F2526-E994-4E90-81AE-74BD37D04592}" dt="2019-11-15T15:15:01.577" v="1222" actId="20577"/>
        <pc:sldMkLst>
          <pc:docMk/>
          <pc:sldMk cId="2049118958" sldId="1255"/>
        </pc:sldMkLst>
      </pc:sldChg>
      <pc:sldChg chg="modSp ord">
        <pc:chgData name="Ellen Holmes" userId="8df78491-616d-4641-a13e-176bb27a1b7f" providerId="ADAL" clId="{355F2526-E994-4E90-81AE-74BD37D04592}" dt="2019-11-05T21:10:09.809" v="537" actId="1076"/>
        <pc:sldMkLst>
          <pc:docMk/>
          <pc:sldMk cId="1590114945" sldId="1257"/>
        </pc:sldMkLst>
      </pc:sldChg>
      <pc:sldChg chg="modSp">
        <pc:chgData name="Ellen Holmes" userId="8df78491-616d-4641-a13e-176bb27a1b7f" providerId="ADAL" clId="{355F2526-E994-4E90-81AE-74BD37D04592}" dt="2019-11-07T23:29:08.533" v="829" actId="14100"/>
        <pc:sldMkLst>
          <pc:docMk/>
          <pc:sldMk cId="1513170837" sldId="1259"/>
        </pc:sldMkLst>
      </pc:sldChg>
      <pc:sldChg chg="modSp add ord">
        <pc:chgData name="Ellen Holmes" userId="8df78491-616d-4641-a13e-176bb27a1b7f" providerId="ADAL" clId="{355F2526-E994-4E90-81AE-74BD37D04592}" dt="2019-11-12T01:35:25.060" v="863"/>
        <pc:sldMkLst>
          <pc:docMk/>
          <pc:sldMk cId="1407108708" sldId="1260"/>
        </pc:sldMkLst>
      </pc:sldChg>
      <pc:sldChg chg="add del">
        <pc:chgData name="Ellen Holmes" userId="8df78491-616d-4641-a13e-176bb27a1b7f" providerId="ADAL" clId="{355F2526-E994-4E90-81AE-74BD37D04592}" dt="2019-11-05T21:06:15.731" v="364"/>
        <pc:sldMkLst>
          <pc:docMk/>
          <pc:sldMk cId="1868240317" sldId="1261"/>
        </pc:sldMkLst>
      </pc:sldChg>
      <pc:sldChg chg="modSp add">
        <pc:chgData name="Ellen Holmes" userId="8df78491-616d-4641-a13e-176bb27a1b7f" providerId="ADAL" clId="{355F2526-E994-4E90-81AE-74BD37D04592}" dt="2019-11-12T02:12:39.576" v="927" actId="14100"/>
        <pc:sldMkLst>
          <pc:docMk/>
          <pc:sldMk cId="3076574604" sldId="1261"/>
        </pc:sldMkLst>
      </pc:sldChg>
      <pc:sldChg chg="modSp add">
        <pc:chgData name="Ellen Holmes" userId="8df78491-616d-4641-a13e-176bb27a1b7f" providerId="ADAL" clId="{355F2526-E994-4E90-81AE-74BD37D04592}" dt="2019-11-05T21:11:18.253" v="659" actId="20577"/>
        <pc:sldMkLst>
          <pc:docMk/>
          <pc:sldMk cId="2511052711" sldId="1262"/>
        </pc:sldMkLst>
      </pc:sldChg>
      <pc:sldChg chg="addSp modSp add del">
        <pc:chgData name="Ellen Holmes" userId="8df78491-616d-4641-a13e-176bb27a1b7f" providerId="ADAL" clId="{355F2526-E994-4E90-81AE-74BD37D04592}" dt="2019-11-12T02:54:47.189" v="1045" actId="1076"/>
        <pc:sldMkLst>
          <pc:docMk/>
          <pc:sldMk cId="1182535238" sldId="1263"/>
        </pc:sldMkLst>
      </pc:sldChg>
      <pc:sldChg chg="modSp add">
        <pc:chgData name="Ellen Holmes" userId="8df78491-616d-4641-a13e-176bb27a1b7f" providerId="ADAL" clId="{355F2526-E994-4E90-81AE-74BD37D04592}" dt="2019-11-07T23:03:47.270" v="809" actId="313"/>
        <pc:sldMkLst>
          <pc:docMk/>
          <pc:sldMk cId="459955805" sldId="1264"/>
        </pc:sldMkLst>
      </pc:sldChg>
      <pc:sldChg chg="modSp add">
        <pc:chgData name="Ellen Holmes" userId="8df78491-616d-4641-a13e-176bb27a1b7f" providerId="ADAL" clId="{355F2526-E994-4E90-81AE-74BD37D04592}" dt="2019-11-12T01:31:24.107" v="861" actId="1076"/>
        <pc:sldMkLst>
          <pc:docMk/>
          <pc:sldMk cId="1996736605" sldId="1265"/>
        </pc:sldMkLst>
      </pc:sldChg>
    </pc:docChg>
  </pc:docChgLst>
  <pc:docChgLst>
    <pc:chgData name="Fargen, Matthew [PA]" userId="S::mfargen_psea.org#ext#@neahq.onmicrosoft.com::c8c8ee83-2559-4650-ad3b-b4b80e1459a6" providerId="AD" clId="Web-{7DB9CF3D-D2B0-4B43-7B89-A2A29B681D6D}"/>
    <pc:docChg chg="modSld">
      <pc:chgData name="Fargen, Matthew [PA]" userId="S::mfargen_psea.org#ext#@neahq.onmicrosoft.com::c8c8ee83-2559-4650-ad3b-b4b80e1459a6" providerId="AD" clId="Web-{7DB9CF3D-D2B0-4B43-7B89-A2A29B681D6D}" dt="2024-01-31T17:56:43.893" v="35" actId="20577"/>
      <pc:docMkLst>
        <pc:docMk/>
      </pc:docMkLst>
      <pc:sldChg chg="modSp">
        <pc:chgData name="Fargen, Matthew [PA]" userId="S::mfargen_psea.org#ext#@neahq.onmicrosoft.com::c8c8ee83-2559-4650-ad3b-b4b80e1459a6" providerId="AD" clId="Web-{7DB9CF3D-D2B0-4B43-7B89-A2A29B681D6D}" dt="2024-01-31T17:56:43.893" v="35" actId="20577"/>
        <pc:sldMkLst>
          <pc:docMk/>
          <pc:sldMk cId="2015410400" sldId="1777"/>
        </pc:sldMkLst>
      </pc:sldChg>
    </pc:docChg>
  </pc:docChgLst>
  <pc:docChgLst>
    <pc:chgData name="Jones, Albert [MD]" userId="S::aljones_mseanea.org#ext#@neahq.onmicrosoft.com::9e3d8165-1eea-49ba-adea-0c9c00351460" providerId="AD" clId="Web-{AFD39767-92B8-7D8B-A383-8A833A282B92}"/>
    <pc:docChg chg="addSld delSld modSld">
      <pc:chgData name="Jones, Albert [MD]" userId="S::aljones_mseanea.org#ext#@neahq.onmicrosoft.com::9e3d8165-1eea-49ba-adea-0c9c00351460" providerId="AD" clId="Web-{AFD39767-92B8-7D8B-A383-8A833A282B92}" dt="2024-09-16T02:15:29.160" v="133" actId="20577"/>
      <pc:docMkLst>
        <pc:docMk/>
      </pc:docMkLst>
      <pc:sldChg chg="del">
        <pc:chgData name="Jones, Albert [MD]" userId="S::aljones_mseanea.org#ext#@neahq.onmicrosoft.com::9e3d8165-1eea-49ba-adea-0c9c00351460" providerId="AD" clId="Web-{AFD39767-92B8-7D8B-A383-8A833A282B92}" dt="2024-09-16T02:14:19.877" v="115"/>
        <pc:sldMkLst>
          <pc:docMk/>
          <pc:sldMk cId="3445100076" sldId="1866"/>
        </pc:sldMkLst>
      </pc:sldChg>
      <pc:sldChg chg="modSp">
        <pc:chgData name="Jones, Albert [MD]" userId="S::aljones_mseanea.org#ext#@neahq.onmicrosoft.com::9e3d8165-1eea-49ba-adea-0c9c00351460" providerId="AD" clId="Web-{AFD39767-92B8-7D8B-A383-8A833A282B92}" dt="2024-09-16T02:00:48.991" v="16" actId="20577"/>
        <pc:sldMkLst>
          <pc:docMk/>
          <pc:sldMk cId="2572450214" sldId="1867"/>
        </pc:sldMkLst>
      </pc:sldChg>
      <pc:sldChg chg="addSp delSp modSp new mod modClrScheme chgLayout">
        <pc:chgData name="Jones, Albert [MD]" userId="S::aljones_mseanea.org#ext#@neahq.onmicrosoft.com::9e3d8165-1eea-49ba-adea-0c9c00351460" providerId="AD" clId="Web-{AFD39767-92B8-7D8B-A383-8A833A282B92}" dt="2024-09-16T02:01:50.726" v="27"/>
        <pc:sldMkLst>
          <pc:docMk/>
          <pc:sldMk cId="1302024399" sldId="1883"/>
        </pc:sldMkLst>
        <pc:spChg chg="mod ord">
          <ac:chgData name="Jones, Albert [MD]" userId="S::aljones_mseanea.org#ext#@neahq.onmicrosoft.com::9e3d8165-1eea-49ba-adea-0c9c00351460" providerId="AD" clId="Web-{AFD39767-92B8-7D8B-A383-8A833A282B92}" dt="2024-09-16T02:01:49.351" v="25" actId="20577"/>
          <ac:spMkLst>
            <pc:docMk/>
            <pc:sldMk cId="1302024399" sldId="1883"/>
            <ac:spMk id="2" creationId="{01CD0F73-4970-A834-7E67-4E63BAF7B494}"/>
          </ac:spMkLst>
        </pc:spChg>
        <pc:graphicFrameChg chg="add">
          <ac:chgData name="Jones, Albert [MD]" userId="S::aljones_mseanea.org#ext#@neahq.onmicrosoft.com::9e3d8165-1eea-49ba-adea-0c9c00351460" providerId="AD" clId="Web-{AFD39767-92B8-7D8B-A383-8A833A282B92}" dt="2024-09-16T02:01:50.726" v="27"/>
          <ac:graphicFrameMkLst>
            <pc:docMk/>
            <pc:sldMk cId="1302024399" sldId="1883"/>
            <ac:graphicFrameMk id="4" creationId="{4027FF4D-2413-6E0A-96BB-24963487C879}"/>
          </ac:graphicFrameMkLst>
        </pc:graphicFrameChg>
      </pc:sldChg>
      <pc:sldChg chg="addSp delSp modSp new addAnim">
        <pc:chgData name="Jones, Albert [MD]" userId="S::aljones_mseanea.org#ext#@neahq.onmicrosoft.com::9e3d8165-1eea-49ba-adea-0c9c00351460" providerId="AD" clId="Web-{AFD39767-92B8-7D8B-A383-8A833A282B92}" dt="2024-09-16T02:15:29.160" v="133" actId="20577"/>
        <pc:sldMkLst>
          <pc:docMk/>
          <pc:sldMk cId="1415691286" sldId="1884"/>
        </pc:sldMkLst>
        <pc:spChg chg="mod">
          <ac:chgData name="Jones, Albert [MD]" userId="S::aljones_mseanea.org#ext#@neahq.onmicrosoft.com::9e3d8165-1eea-49ba-adea-0c9c00351460" providerId="AD" clId="Web-{AFD39767-92B8-7D8B-A383-8A833A282B92}" dt="2024-09-16T02:15:29.160" v="133" actId="20577"/>
          <ac:spMkLst>
            <pc:docMk/>
            <pc:sldMk cId="1415691286" sldId="1884"/>
            <ac:spMk id="2" creationId="{D15ED59E-C43F-BA57-2780-19EAAA4DA8A4}"/>
          </ac:spMkLst>
        </pc:spChg>
        <pc:picChg chg="add mod">
          <ac:chgData name="Jones, Albert [MD]" userId="S::aljones_mseanea.org#ext#@neahq.onmicrosoft.com::9e3d8165-1eea-49ba-adea-0c9c00351460" providerId="AD" clId="Web-{AFD39767-92B8-7D8B-A383-8A833A282B92}" dt="2024-09-16T02:03:37.369" v="31"/>
          <ac:picMkLst>
            <pc:docMk/>
            <pc:sldMk cId="1415691286" sldId="1884"/>
            <ac:picMk id="4" creationId="{B2D9A141-A4F3-EC8F-6093-8B6FCDD3A028}"/>
          </ac:picMkLst>
        </pc:picChg>
      </pc:sldChg>
      <pc:sldChg chg="modSp new mod modClrScheme chgLayout">
        <pc:chgData name="Jones, Albert [MD]" userId="S::aljones_mseanea.org#ext#@neahq.onmicrosoft.com::9e3d8165-1eea-49ba-adea-0c9c00351460" providerId="AD" clId="Web-{AFD39767-92B8-7D8B-A383-8A833A282B92}" dt="2024-09-16T02:06:25.448" v="89" actId="14100"/>
        <pc:sldMkLst>
          <pc:docMk/>
          <pc:sldMk cId="3570331031" sldId="1885"/>
        </pc:sldMkLst>
        <pc:spChg chg="mod ord">
          <ac:chgData name="Jones, Albert [MD]" userId="S::aljones_mseanea.org#ext#@neahq.onmicrosoft.com::9e3d8165-1eea-49ba-adea-0c9c00351460" providerId="AD" clId="Web-{AFD39767-92B8-7D8B-A383-8A833A282B92}" dt="2024-09-16T02:04:37.197" v="43" actId="20577"/>
          <ac:spMkLst>
            <pc:docMk/>
            <pc:sldMk cId="3570331031" sldId="1885"/>
            <ac:spMk id="2" creationId="{370597AB-D9E5-61F6-BA27-16BFADEA2489}"/>
          </ac:spMkLst>
        </pc:spChg>
        <pc:spChg chg="mod ord">
          <ac:chgData name="Jones, Albert [MD]" userId="S::aljones_mseanea.org#ext#@neahq.onmicrosoft.com::9e3d8165-1eea-49ba-adea-0c9c00351460" providerId="AD" clId="Web-{AFD39767-92B8-7D8B-A383-8A833A282B92}" dt="2024-09-16T02:06:25.448" v="89" actId="14100"/>
          <ac:spMkLst>
            <pc:docMk/>
            <pc:sldMk cId="3570331031" sldId="1885"/>
            <ac:spMk id="3" creationId="{1CA96E31-06D3-CF32-8153-1C3546B9FA14}"/>
          </ac:spMkLst>
        </pc:spChg>
      </pc:sldChg>
      <pc:sldChg chg="addSp delSp modSp new mod setBg modClrScheme chgLayout">
        <pc:chgData name="Jones, Albert [MD]" userId="S::aljones_mseanea.org#ext#@neahq.onmicrosoft.com::9e3d8165-1eea-49ba-adea-0c9c00351460" providerId="AD" clId="Web-{AFD39767-92B8-7D8B-A383-8A833A282B92}" dt="2024-09-16T02:11:14.810" v="114" actId="20577"/>
        <pc:sldMkLst>
          <pc:docMk/>
          <pc:sldMk cId="162229704" sldId="1886"/>
        </pc:sldMkLst>
        <pc:spChg chg="mod ord">
          <ac:chgData name="Jones, Albert [MD]" userId="S::aljones_mseanea.org#ext#@neahq.onmicrosoft.com::9e3d8165-1eea-49ba-adea-0c9c00351460" providerId="AD" clId="Web-{AFD39767-92B8-7D8B-A383-8A833A282B92}" dt="2024-09-16T02:11:14.810" v="114" actId="20577"/>
          <ac:spMkLst>
            <pc:docMk/>
            <pc:sldMk cId="162229704" sldId="1886"/>
            <ac:spMk id="2" creationId="{D7BC97A3-9D1B-DF51-A530-16C87E0CF24D}"/>
          </ac:spMkLst>
        </pc:spChg>
      </pc:sldChg>
    </pc:docChg>
  </pc:docChgLst>
  <pc:docChgLst>
    <pc:chgData name="Guest User" userId="S::urn:spo:anon#7c31302698590b4477fc0dd7335f89a52c00218db5aca030c4bc2cfa0bcea78a::" providerId="AD" clId="Web-{ACD9B9A1-FCA5-F683-8C30-92901E846CDA}"/>
    <pc:docChg chg="addSld delSld modSld sldOrd">
      <pc:chgData name="Guest User" userId="S::urn:spo:anon#7c31302698590b4477fc0dd7335f89a52c00218db5aca030c4bc2cfa0bcea78a::" providerId="AD" clId="Web-{ACD9B9A1-FCA5-F683-8C30-92901E846CDA}" dt="2022-12-12T23:22:11.839" v="380" actId="1076"/>
      <pc:docMkLst>
        <pc:docMk/>
      </pc:docMkLst>
      <pc:sldChg chg="modSp">
        <pc:chgData name="Guest User" userId="S::urn:spo:anon#7c31302698590b4477fc0dd7335f89a52c00218db5aca030c4bc2cfa0bcea78a::" providerId="AD" clId="Web-{ACD9B9A1-FCA5-F683-8C30-92901E846CDA}" dt="2022-12-12T21:26:03.282" v="18" actId="20577"/>
        <pc:sldMkLst>
          <pc:docMk/>
          <pc:sldMk cId="2515247963" sldId="1645"/>
        </pc:sldMkLst>
      </pc:sldChg>
      <pc:sldChg chg="modSp">
        <pc:chgData name="Guest User" userId="S::urn:spo:anon#7c31302698590b4477fc0dd7335f89a52c00218db5aca030c4bc2cfa0bcea78a::" providerId="AD" clId="Web-{ACD9B9A1-FCA5-F683-8C30-92901E846CDA}" dt="2022-12-12T21:26:40.205" v="20" actId="14100"/>
        <pc:sldMkLst>
          <pc:docMk/>
          <pc:sldMk cId="793990337" sldId="1647"/>
        </pc:sldMkLst>
      </pc:sldChg>
      <pc:sldChg chg="modSp">
        <pc:chgData name="Guest User" userId="S::urn:spo:anon#7c31302698590b4477fc0dd7335f89a52c00218db5aca030c4bc2cfa0bcea78a::" providerId="AD" clId="Web-{ACD9B9A1-FCA5-F683-8C30-92901E846CDA}" dt="2022-12-12T21:28:41.458" v="26" actId="1076"/>
        <pc:sldMkLst>
          <pc:docMk/>
          <pc:sldMk cId="4104849561" sldId="1648"/>
        </pc:sldMkLst>
      </pc:sldChg>
      <pc:sldChg chg="modSp">
        <pc:chgData name="Guest User" userId="S::urn:spo:anon#7c31302698590b4477fc0dd7335f89a52c00218db5aca030c4bc2cfa0bcea78a::" providerId="AD" clId="Web-{ACD9B9A1-FCA5-F683-8C30-92901E846CDA}" dt="2022-12-12T22:58:29.712" v="334" actId="20577"/>
        <pc:sldMkLst>
          <pc:docMk/>
          <pc:sldMk cId="3178663102" sldId="1682"/>
        </pc:sldMkLst>
      </pc:sldChg>
      <pc:sldChg chg="del">
        <pc:chgData name="Guest User" userId="S::urn:spo:anon#7c31302698590b4477fc0dd7335f89a52c00218db5aca030c4bc2cfa0bcea78a::" providerId="AD" clId="Web-{ACD9B9A1-FCA5-F683-8C30-92901E846CDA}" dt="2022-12-12T22:57:56.351" v="315"/>
        <pc:sldMkLst>
          <pc:docMk/>
          <pc:sldMk cId="3519610251" sldId="1684"/>
        </pc:sldMkLst>
      </pc:sldChg>
      <pc:sldChg chg="del">
        <pc:chgData name="Guest User" userId="S::urn:spo:anon#7c31302698590b4477fc0dd7335f89a52c00218db5aca030c4bc2cfa0bcea78a::" providerId="AD" clId="Web-{ACD9B9A1-FCA5-F683-8C30-92901E846CDA}" dt="2022-12-12T22:57:58.648" v="316"/>
        <pc:sldMkLst>
          <pc:docMk/>
          <pc:sldMk cId="2780733012" sldId="1685"/>
        </pc:sldMkLst>
      </pc:sldChg>
      <pc:sldChg chg="del">
        <pc:chgData name="Guest User" userId="S::urn:spo:anon#7c31302698590b4477fc0dd7335f89a52c00218db5aca030c4bc2cfa0bcea78a::" providerId="AD" clId="Web-{ACD9B9A1-FCA5-F683-8C30-92901E846CDA}" dt="2022-12-12T22:57:59.445" v="317"/>
        <pc:sldMkLst>
          <pc:docMk/>
          <pc:sldMk cId="4063123829" sldId="1686"/>
        </pc:sldMkLst>
      </pc:sldChg>
      <pc:sldChg chg="del">
        <pc:chgData name="Guest User" userId="S::urn:spo:anon#7c31302698590b4477fc0dd7335f89a52c00218db5aca030c4bc2cfa0bcea78a::" providerId="AD" clId="Web-{ACD9B9A1-FCA5-F683-8C30-92901E846CDA}" dt="2022-12-12T22:58:00.195" v="318"/>
        <pc:sldMkLst>
          <pc:docMk/>
          <pc:sldMk cId="312512714" sldId="1687"/>
        </pc:sldMkLst>
      </pc:sldChg>
      <pc:sldChg chg="del">
        <pc:chgData name="Guest User" userId="S::urn:spo:anon#7c31302698590b4477fc0dd7335f89a52c00218db5aca030c4bc2cfa0bcea78a::" providerId="AD" clId="Web-{ACD9B9A1-FCA5-F683-8C30-92901E846CDA}" dt="2022-12-12T22:58:01.117" v="319"/>
        <pc:sldMkLst>
          <pc:docMk/>
          <pc:sldMk cId="1341190739" sldId="1688"/>
        </pc:sldMkLst>
      </pc:sldChg>
      <pc:sldChg chg="modSp">
        <pc:chgData name="Guest User" userId="S::urn:spo:anon#7c31302698590b4477fc0dd7335f89a52c00218db5aca030c4bc2cfa0bcea78a::" providerId="AD" clId="Web-{ACD9B9A1-FCA5-F683-8C30-92901E846CDA}" dt="2022-12-12T23:07:32.434" v="374" actId="20577"/>
        <pc:sldMkLst>
          <pc:docMk/>
          <pc:sldMk cId="3784985591" sldId="1690"/>
        </pc:sldMkLst>
      </pc:sldChg>
      <pc:sldChg chg="del">
        <pc:chgData name="Guest User" userId="S::urn:spo:anon#7c31302698590b4477fc0dd7335f89a52c00218db5aca030c4bc2cfa0bcea78a::" providerId="AD" clId="Web-{ACD9B9A1-FCA5-F683-8C30-92901E846CDA}" dt="2022-12-12T23:09:34.453" v="375"/>
        <pc:sldMkLst>
          <pc:docMk/>
          <pc:sldMk cId="3179777730" sldId="1692"/>
        </pc:sldMkLst>
      </pc:sldChg>
      <pc:sldChg chg="del ord">
        <pc:chgData name="Guest User" userId="S::urn:spo:anon#7c31302698590b4477fc0dd7335f89a52c00218db5aca030c4bc2cfa0bcea78a::" providerId="AD" clId="Web-{ACD9B9A1-FCA5-F683-8C30-92901E846CDA}" dt="2022-12-12T21:23:25.371" v="2"/>
        <pc:sldMkLst>
          <pc:docMk/>
          <pc:sldMk cId="1918077942" sldId="1719"/>
        </pc:sldMkLst>
      </pc:sldChg>
      <pc:sldChg chg="delSp">
        <pc:chgData name="Guest User" userId="S::urn:spo:anon#7c31302698590b4477fc0dd7335f89a52c00218db5aca030c4bc2cfa0bcea78a::" providerId="AD" clId="Web-{ACD9B9A1-FCA5-F683-8C30-92901E846CDA}" dt="2022-12-12T21:30:59.837" v="27"/>
        <pc:sldMkLst>
          <pc:docMk/>
          <pc:sldMk cId="4185909938" sldId="1720"/>
        </pc:sldMkLst>
      </pc:sldChg>
      <pc:sldChg chg="mod modShow">
        <pc:chgData name="Guest User" userId="S::urn:spo:anon#7c31302698590b4477fc0dd7335f89a52c00218db5aca030c4bc2cfa0bcea78a::" providerId="AD" clId="Web-{ACD9B9A1-FCA5-F683-8C30-92901E846CDA}" dt="2022-12-12T21:35:57.314" v="28"/>
        <pc:sldMkLst>
          <pc:docMk/>
          <pc:sldMk cId="3204306890" sldId="1723"/>
        </pc:sldMkLst>
      </pc:sldChg>
      <pc:sldChg chg="del">
        <pc:chgData name="Guest User" userId="S::urn:spo:anon#7c31302698590b4477fc0dd7335f89a52c00218db5aca030c4bc2cfa0bcea78a::" providerId="AD" clId="Web-{ACD9B9A1-FCA5-F683-8C30-92901E846CDA}" dt="2022-12-12T22:44:32.433" v="297"/>
        <pc:sldMkLst>
          <pc:docMk/>
          <pc:sldMk cId="822151549" sldId="1752"/>
        </pc:sldMkLst>
      </pc:sldChg>
      <pc:sldChg chg="del">
        <pc:chgData name="Guest User" userId="S::urn:spo:anon#7c31302698590b4477fc0dd7335f89a52c00218db5aca030c4bc2cfa0bcea78a::" providerId="AD" clId="Web-{ACD9B9A1-FCA5-F683-8C30-92901E846CDA}" dt="2022-12-12T22:44:33.495" v="298"/>
        <pc:sldMkLst>
          <pc:docMk/>
          <pc:sldMk cId="1842864628" sldId="1753"/>
        </pc:sldMkLst>
      </pc:sldChg>
      <pc:sldChg chg="del">
        <pc:chgData name="Guest User" userId="S::urn:spo:anon#7c31302698590b4477fc0dd7335f89a52c00218db5aca030c4bc2cfa0bcea78a::" providerId="AD" clId="Web-{ACD9B9A1-FCA5-F683-8C30-92901E846CDA}" dt="2022-12-12T22:44:35.792" v="299"/>
        <pc:sldMkLst>
          <pc:docMk/>
          <pc:sldMk cId="2158557504" sldId="1754"/>
        </pc:sldMkLst>
      </pc:sldChg>
      <pc:sldChg chg="del">
        <pc:chgData name="Guest User" userId="S::urn:spo:anon#7c31302698590b4477fc0dd7335f89a52c00218db5aca030c4bc2cfa0bcea78a::" providerId="AD" clId="Web-{ACD9B9A1-FCA5-F683-8C30-92901E846CDA}" dt="2022-12-12T22:44:39.871" v="300"/>
        <pc:sldMkLst>
          <pc:docMk/>
          <pc:sldMk cId="4162342028" sldId="1755"/>
        </pc:sldMkLst>
      </pc:sldChg>
      <pc:sldChg chg="modSp">
        <pc:chgData name="Guest User" userId="S::urn:spo:anon#7c31302698590b4477fc0dd7335f89a52c00218db5aca030c4bc2cfa0bcea78a::" providerId="AD" clId="Web-{ACD9B9A1-FCA5-F683-8C30-92901E846CDA}" dt="2022-12-12T22:51:03.384" v="309" actId="20577"/>
        <pc:sldMkLst>
          <pc:docMk/>
          <pc:sldMk cId="3896347807" sldId="1760"/>
        </pc:sldMkLst>
      </pc:sldChg>
      <pc:sldChg chg="delSp">
        <pc:chgData name="Guest User" userId="S::urn:spo:anon#7c31302698590b4477fc0dd7335f89a52c00218db5aca030c4bc2cfa0bcea78a::" providerId="AD" clId="Web-{ACD9B9A1-FCA5-F683-8C30-92901E846CDA}" dt="2022-12-12T22:09:45.892" v="41"/>
        <pc:sldMkLst>
          <pc:docMk/>
          <pc:sldMk cId="2296303041" sldId="1770"/>
        </pc:sldMkLst>
      </pc:sldChg>
      <pc:sldChg chg="addSp modSp mod setBg">
        <pc:chgData name="Guest User" userId="S::urn:spo:anon#7c31302698590b4477fc0dd7335f89a52c00218db5aca030c4bc2cfa0bcea78a::" providerId="AD" clId="Web-{ACD9B9A1-FCA5-F683-8C30-92901E846CDA}" dt="2022-12-12T22:26:42.552" v="124" actId="20577"/>
        <pc:sldMkLst>
          <pc:docMk/>
          <pc:sldMk cId="2708773407" sldId="1771"/>
        </pc:sldMkLst>
      </pc:sldChg>
      <pc:sldChg chg="delSp">
        <pc:chgData name="Guest User" userId="S::urn:spo:anon#7c31302698590b4477fc0dd7335f89a52c00218db5aca030c4bc2cfa0bcea78a::" providerId="AD" clId="Web-{ACD9B9A1-FCA5-F683-8C30-92901E846CDA}" dt="2022-12-12T22:06:43.730" v="40"/>
        <pc:sldMkLst>
          <pc:docMk/>
          <pc:sldMk cId="670609840" sldId="1772"/>
        </pc:sldMkLst>
      </pc:sldChg>
      <pc:sldChg chg="modSp">
        <pc:chgData name="Guest User" userId="S::urn:spo:anon#7c31302698590b4477fc0dd7335f89a52c00218db5aca030c4bc2cfa0bcea78a::" providerId="AD" clId="Web-{ACD9B9A1-FCA5-F683-8C30-92901E846CDA}" dt="2022-12-12T22:34:53.944" v="270" actId="20577"/>
        <pc:sldMkLst>
          <pc:docMk/>
          <pc:sldMk cId="260489133" sldId="1774"/>
        </pc:sldMkLst>
      </pc:sldChg>
      <pc:sldChg chg="delSp">
        <pc:chgData name="Guest User" userId="S::urn:spo:anon#7c31302698590b4477fc0dd7335f89a52c00218db5aca030c4bc2cfa0bcea78a::" providerId="AD" clId="Web-{ACD9B9A1-FCA5-F683-8C30-92901E846CDA}" dt="2022-12-12T21:26:26.595" v="19"/>
        <pc:sldMkLst>
          <pc:docMk/>
          <pc:sldMk cId="2824123927" sldId="1779"/>
        </pc:sldMkLst>
      </pc:sldChg>
      <pc:sldChg chg="delSp">
        <pc:chgData name="Guest User" userId="S::urn:spo:anon#7c31302698590b4477fc0dd7335f89a52c00218db5aca030c4bc2cfa0bcea78a::" providerId="AD" clId="Web-{ACD9B9A1-FCA5-F683-8C30-92901E846CDA}" dt="2022-12-12T21:37:15.848" v="29"/>
        <pc:sldMkLst>
          <pc:docMk/>
          <pc:sldMk cId="2720659400" sldId="1781"/>
        </pc:sldMkLst>
      </pc:sldChg>
      <pc:sldChg chg="mod modShow">
        <pc:chgData name="Guest User" userId="S::urn:spo:anon#7c31302698590b4477fc0dd7335f89a52c00218db5aca030c4bc2cfa0bcea78a::" providerId="AD" clId="Web-{ACD9B9A1-FCA5-F683-8C30-92901E846CDA}" dt="2022-12-12T22:06:36.964" v="39"/>
        <pc:sldMkLst>
          <pc:docMk/>
          <pc:sldMk cId="2372249798" sldId="1783"/>
        </pc:sldMkLst>
      </pc:sldChg>
      <pc:sldChg chg="del">
        <pc:chgData name="Guest User" userId="S::urn:spo:anon#7c31302698590b4477fc0dd7335f89a52c00218db5aca030c4bc2cfa0bcea78a::" providerId="AD" clId="Web-{ACD9B9A1-FCA5-F683-8C30-92901E846CDA}" dt="2022-12-12T22:45:24.294" v="301"/>
        <pc:sldMkLst>
          <pc:docMk/>
          <pc:sldMk cId="1589564663" sldId="1786"/>
        </pc:sldMkLst>
      </pc:sldChg>
      <pc:sldChg chg="ord">
        <pc:chgData name="Guest User" userId="S::urn:spo:anon#7c31302698590b4477fc0dd7335f89a52c00218db5aca030c4bc2cfa0bcea78a::" providerId="AD" clId="Web-{ACD9B9A1-FCA5-F683-8C30-92901E846CDA}" dt="2022-12-12T22:55:57.816" v="310"/>
        <pc:sldMkLst>
          <pc:docMk/>
          <pc:sldMk cId="2525355794" sldId="1788"/>
        </pc:sldMkLst>
      </pc:sldChg>
      <pc:sldChg chg="modSp ord">
        <pc:chgData name="Guest User" userId="S::urn:spo:anon#7c31302698590b4477fc0dd7335f89a52c00218db5aca030c4bc2cfa0bcea78a::" providerId="AD" clId="Web-{ACD9B9A1-FCA5-F683-8C30-92901E846CDA}" dt="2022-12-12T22:42:22.382" v="296"/>
        <pc:sldMkLst>
          <pc:docMk/>
          <pc:sldMk cId="1026627208" sldId="1791"/>
        </pc:sldMkLst>
      </pc:sldChg>
      <pc:sldChg chg="add del">
        <pc:chgData name="Guest User" userId="S::urn:spo:anon#7c31302698590b4477fc0dd7335f89a52c00218db5aca030c4bc2cfa0bcea78a::" providerId="AD" clId="Web-{ACD9B9A1-FCA5-F683-8C30-92901E846CDA}" dt="2022-12-12T23:05:42.492" v="336"/>
        <pc:sldMkLst>
          <pc:docMk/>
          <pc:sldMk cId="1838400002" sldId="1794"/>
        </pc:sldMkLst>
      </pc:sldChg>
      <pc:sldChg chg="modSp">
        <pc:chgData name="Guest User" userId="S::urn:spo:anon#7c31302698590b4477fc0dd7335f89a52c00218db5aca030c4bc2cfa0bcea78a::" providerId="AD" clId="Web-{ACD9B9A1-FCA5-F683-8C30-92901E846CDA}" dt="2022-12-12T22:15:50.108" v="47" actId="20577"/>
        <pc:sldMkLst>
          <pc:docMk/>
          <pc:sldMk cId="4272349032" sldId="1799"/>
        </pc:sldMkLst>
      </pc:sldChg>
      <pc:sldChg chg="modSp add replId">
        <pc:chgData name="Guest User" userId="S::urn:spo:anon#7c31302698590b4477fc0dd7335f89a52c00218db5aca030c4bc2cfa0bcea78a::" providerId="AD" clId="Web-{ACD9B9A1-FCA5-F683-8C30-92901E846CDA}" dt="2022-12-12T21:27:05.330" v="25" actId="20577"/>
        <pc:sldMkLst>
          <pc:docMk/>
          <pc:sldMk cId="2291420406" sldId="1808"/>
        </pc:sldMkLst>
      </pc:sldChg>
      <pc:sldChg chg="add replId">
        <pc:chgData name="Guest User" userId="S::urn:spo:anon#7c31302698590b4477fc0dd7335f89a52c00218db5aca030c4bc2cfa0bcea78a::" providerId="AD" clId="Web-{ACD9B9A1-FCA5-F683-8C30-92901E846CDA}" dt="2022-12-12T21:39:56.899" v="30"/>
        <pc:sldMkLst>
          <pc:docMk/>
          <pc:sldMk cId="3903516454" sldId="1809"/>
        </pc:sldMkLst>
      </pc:sldChg>
      <pc:sldChg chg="modSp add replId">
        <pc:chgData name="Guest User" userId="S::urn:spo:anon#7c31302698590b4477fc0dd7335f89a52c00218db5aca030c4bc2cfa0bcea78a::" providerId="AD" clId="Web-{ACD9B9A1-FCA5-F683-8C30-92901E846CDA}" dt="2022-12-12T21:40:05.290" v="38" actId="20577"/>
        <pc:sldMkLst>
          <pc:docMk/>
          <pc:sldMk cId="1554915687" sldId="1810"/>
        </pc:sldMkLst>
      </pc:sldChg>
      <pc:sldChg chg="modSp add replId">
        <pc:chgData name="Guest User" userId="S::urn:spo:anon#7c31302698590b4477fc0dd7335f89a52c00218db5aca030c4bc2cfa0bcea78a::" providerId="AD" clId="Web-{ACD9B9A1-FCA5-F683-8C30-92901E846CDA}" dt="2022-12-12T22:16:17.781" v="54" actId="20577"/>
        <pc:sldMkLst>
          <pc:docMk/>
          <pc:sldMk cId="1947053254" sldId="1811"/>
        </pc:sldMkLst>
      </pc:sldChg>
      <pc:sldChg chg="modSp add replId">
        <pc:chgData name="Guest User" userId="S::urn:spo:anon#7c31302698590b4477fc0dd7335f89a52c00218db5aca030c4bc2cfa0bcea78a::" providerId="AD" clId="Web-{ACD9B9A1-FCA5-F683-8C30-92901E846CDA}" dt="2022-12-12T22:56:22.833" v="314" actId="20577"/>
        <pc:sldMkLst>
          <pc:docMk/>
          <pc:sldMk cId="4142685456" sldId="1812"/>
        </pc:sldMkLst>
      </pc:sldChg>
      <pc:sldChg chg="modSp add replId">
        <pc:chgData name="Guest User" userId="S::urn:spo:anon#7c31302698590b4477fc0dd7335f89a52c00218db5aca030c4bc2cfa0bcea78a::" providerId="AD" clId="Web-{ACD9B9A1-FCA5-F683-8C30-92901E846CDA}" dt="2022-12-12T23:12:54.445" v="377" actId="20577"/>
        <pc:sldMkLst>
          <pc:docMk/>
          <pc:sldMk cId="3015930495" sldId="1813"/>
        </pc:sldMkLst>
      </pc:sldChg>
      <pc:sldChg chg="modSp">
        <pc:chgData name="Guest User" userId="S::urn:spo:anon#7c31302698590b4477fc0dd7335f89a52c00218db5aca030c4bc2cfa0bcea78a::" providerId="AD" clId="Web-{ACD9B9A1-FCA5-F683-8C30-92901E846CDA}" dt="2022-12-12T23:22:11.839" v="380" actId="1076"/>
        <pc:sldMkLst>
          <pc:docMk/>
          <pc:sldMk cId="750370094" sldId="1814"/>
        </pc:sldMkLst>
      </pc:sldChg>
    </pc:docChg>
  </pc:docChgLst>
  <pc:docChgLst>
    <pc:chgData name="Jones, Albert [MD]" userId="S::aljones_mseanea.org#ext#@neahq.onmicrosoft.com::9e3d8165-1eea-49ba-adea-0c9c00351460" providerId="AD" clId="Web-{69C6307A-A84A-BED5-8AC3-C839C54FD3A2}"/>
    <pc:docChg chg="modSld">
      <pc:chgData name="Jones, Albert [MD]" userId="S::aljones_mseanea.org#ext#@neahq.onmicrosoft.com::9e3d8165-1eea-49ba-adea-0c9c00351460" providerId="AD" clId="Web-{69C6307A-A84A-BED5-8AC3-C839C54FD3A2}" dt="2024-09-09T15:56:09.698" v="30" actId="20577"/>
      <pc:docMkLst>
        <pc:docMk/>
      </pc:docMkLst>
      <pc:sldChg chg="modSp">
        <pc:chgData name="Jones, Albert [MD]" userId="S::aljones_mseanea.org#ext#@neahq.onmicrosoft.com::9e3d8165-1eea-49ba-adea-0c9c00351460" providerId="AD" clId="Web-{69C6307A-A84A-BED5-8AC3-C839C54FD3A2}" dt="2024-09-09T15:54:41.786" v="25" actId="20577"/>
        <pc:sldMkLst>
          <pc:docMk/>
          <pc:sldMk cId="3603527590" sldId="1796"/>
        </pc:sldMkLst>
      </pc:sldChg>
      <pc:sldChg chg="modSp">
        <pc:chgData name="Jones, Albert [MD]" userId="S::aljones_mseanea.org#ext#@neahq.onmicrosoft.com::9e3d8165-1eea-49ba-adea-0c9c00351460" providerId="AD" clId="Web-{69C6307A-A84A-BED5-8AC3-C839C54FD3A2}" dt="2024-09-09T15:56:09.698" v="30" actId="20577"/>
        <pc:sldMkLst>
          <pc:docMk/>
          <pc:sldMk cId="2647808996" sldId="1876"/>
        </pc:sldMkLst>
      </pc:sldChg>
      <pc:sldChg chg="modSp">
        <pc:chgData name="Jones, Albert [MD]" userId="S::aljones_mseanea.org#ext#@neahq.onmicrosoft.com::9e3d8165-1eea-49ba-adea-0c9c00351460" providerId="AD" clId="Web-{69C6307A-A84A-BED5-8AC3-C839C54FD3A2}" dt="2024-09-09T15:54:53.756" v="27"/>
        <pc:sldMkLst>
          <pc:docMk/>
          <pc:sldMk cId="4044844068" sldId="1877"/>
        </pc:sldMkLst>
      </pc:sldChg>
    </pc:docChg>
  </pc:docChgLst>
  <pc:docChgLst>
    <pc:chgData name="Holmes, Ellen [NEA]" userId="S::eholmes@nea.org::8df78491-616d-4641-a13e-176bb27a1b7f" providerId="AD" clId="Web-{EDC3A179-18A6-75AE-C7A9-0FD60E759F7D}"/>
    <pc:docChg chg="addSld delSld">
      <pc:chgData name="Holmes, Ellen [NEA]" userId="S::eholmes@nea.org::8df78491-616d-4641-a13e-176bb27a1b7f" providerId="AD" clId="Web-{EDC3A179-18A6-75AE-C7A9-0FD60E759F7D}" dt="2024-01-29T21:37:57.653" v="3"/>
      <pc:docMkLst>
        <pc:docMk/>
      </pc:docMkLst>
      <pc:sldChg chg="add del">
        <pc:chgData name="Holmes, Ellen [NEA]" userId="S::eholmes@nea.org::8df78491-616d-4641-a13e-176bb27a1b7f" providerId="AD" clId="Web-{EDC3A179-18A6-75AE-C7A9-0FD60E759F7D}" dt="2024-01-29T21:37:55.294" v="2"/>
        <pc:sldMkLst>
          <pc:docMk/>
          <pc:sldMk cId="3885494857" sldId="1801"/>
        </pc:sldMkLst>
      </pc:sldChg>
      <pc:sldChg chg="add del">
        <pc:chgData name="Holmes, Ellen [NEA]" userId="S::eholmes@nea.org::8df78491-616d-4641-a13e-176bb27a1b7f" providerId="AD" clId="Web-{EDC3A179-18A6-75AE-C7A9-0FD60E759F7D}" dt="2024-01-29T21:37:57.653" v="3"/>
        <pc:sldMkLst>
          <pc:docMk/>
          <pc:sldMk cId="2524576445" sldId="1804"/>
        </pc:sldMkLst>
      </pc:sldChg>
    </pc:docChg>
  </pc:docChgLst>
  <pc:docChgLst>
    <pc:chgData name="Jones, Albert [MD]" userId="S::aljones_mseanea.org#ext#@neahq.onmicrosoft.com::9e3d8165-1eea-49ba-adea-0c9c00351460" providerId="AD" clId="Web-{C96CA0F1-F36B-6F0F-EBBE-6D87701C9CA7}"/>
    <pc:docChg chg="modSld">
      <pc:chgData name="Jones, Albert [MD]" userId="S::aljones_mseanea.org#ext#@neahq.onmicrosoft.com::9e3d8165-1eea-49ba-adea-0c9c00351460" providerId="AD" clId="Web-{C96CA0F1-F36B-6F0F-EBBE-6D87701C9CA7}" dt="2024-12-03T03:13:38.076" v="1" actId="20577"/>
      <pc:docMkLst>
        <pc:docMk/>
      </pc:docMkLst>
      <pc:sldChg chg="modSp">
        <pc:chgData name="Jones, Albert [MD]" userId="S::aljones_mseanea.org#ext#@neahq.onmicrosoft.com::9e3d8165-1eea-49ba-adea-0c9c00351460" providerId="AD" clId="Web-{C96CA0F1-F36B-6F0F-EBBE-6D87701C9CA7}" dt="2024-12-03T03:13:38.076" v="1" actId="20577"/>
        <pc:sldMkLst>
          <pc:docMk/>
          <pc:sldMk cId="4217959776" sldId="1631"/>
        </pc:sldMkLst>
        <pc:spChg chg="mod">
          <ac:chgData name="Jones, Albert [MD]" userId="S::aljones_mseanea.org#ext#@neahq.onmicrosoft.com::9e3d8165-1eea-49ba-adea-0c9c00351460" providerId="AD" clId="Web-{C96CA0F1-F36B-6F0F-EBBE-6D87701C9CA7}" dt="2024-12-03T03:13:38.076" v="1" actId="20577"/>
          <ac:spMkLst>
            <pc:docMk/>
            <pc:sldMk cId="4217959776" sldId="1631"/>
            <ac:spMk id="191" creationId="{00000000-0000-0000-0000-000000000000}"/>
          </ac:spMkLst>
        </pc:spChg>
      </pc:sldChg>
    </pc:docChg>
  </pc:docChgLst>
  <pc:docChgLst>
    <pc:chgData name="Guest User" userId="S::urn:spo:anon#7c31302698590b4477fc0dd7335f89a52c00218db5aca030c4bc2cfa0bcea78a::" providerId="AD" clId="Web-{82B4A50B-B393-30D1-A90D-C4D512FA5B3D}"/>
    <pc:docChg chg="modSld">
      <pc:chgData name="Guest User" userId="S::urn:spo:anon#7c31302698590b4477fc0dd7335f89a52c00218db5aca030c4bc2cfa0bcea78a::" providerId="AD" clId="Web-{82B4A50B-B393-30D1-A90D-C4D512FA5B3D}" dt="2022-12-12T20:33:55.021" v="3" actId="14100"/>
      <pc:docMkLst>
        <pc:docMk/>
      </pc:docMkLst>
      <pc:sldChg chg="modSp">
        <pc:chgData name="Guest User" userId="S::urn:spo:anon#7c31302698590b4477fc0dd7335f89a52c00218db5aca030c4bc2cfa0bcea78a::" providerId="AD" clId="Web-{82B4A50B-B393-30D1-A90D-C4D512FA5B3D}" dt="2022-12-12T20:33:55.021" v="3" actId="14100"/>
        <pc:sldMkLst>
          <pc:docMk/>
          <pc:sldMk cId="1178378644" sldId="1636"/>
        </pc:sldMkLst>
      </pc:sldChg>
    </pc:docChg>
  </pc:docChgLst>
  <pc:docChgLst>
    <pc:chgData name="Shelly Clements" userId="255a43e5-2a25-4791-9999-ff763e4b3b50" providerId="ADAL" clId="{EE6C6112-41DC-40B4-818F-5BC835FC04FD}"/>
    <pc:docChg chg="custSel addSld modSld">
      <pc:chgData name="Shelly Clements" userId="255a43e5-2a25-4791-9999-ff763e4b3b50" providerId="ADAL" clId="{EE6C6112-41DC-40B4-818F-5BC835FC04FD}" dt="2022-11-27T02:18:51.415" v="211"/>
      <pc:docMkLst>
        <pc:docMk/>
      </pc:docMkLst>
      <pc:sldChg chg="modSp mod">
        <pc:chgData name="Shelly Clements" userId="255a43e5-2a25-4791-9999-ff763e4b3b50" providerId="ADAL" clId="{EE6C6112-41DC-40B4-818F-5BC835FC04FD}" dt="2022-11-27T02:17:43.073" v="186" actId="20577"/>
        <pc:sldMkLst>
          <pc:docMk/>
          <pc:sldMk cId="2558849548" sldId="1691"/>
        </pc:sldMkLst>
      </pc:sldChg>
      <pc:sldChg chg="addSp delSp modSp mod setBg modAnim">
        <pc:chgData name="Shelly Clements" userId="255a43e5-2a25-4791-9999-ff763e4b3b50" providerId="ADAL" clId="{EE6C6112-41DC-40B4-818F-5BC835FC04FD}" dt="2022-11-27T02:13:50.573" v="3" actId="1076"/>
        <pc:sldMkLst>
          <pc:docMk/>
          <pc:sldMk cId="373136763" sldId="1792"/>
        </pc:sldMkLst>
      </pc:sldChg>
      <pc:sldChg chg="addSp delSp modSp new mod modAnim">
        <pc:chgData name="Shelly Clements" userId="255a43e5-2a25-4791-9999-ff763e4b3b50" providerId="ADAL" clId="{EE6C6112-41DC-40B4-818F-5BC835FC04FD}" dt="2022-11-27T02:18:51.415" v="211"/>
        <pc:sldMkLst>
          <pc:docMk/>
          <pc:sldMk cId="1159894097" sldId="1793"/>
        </pc:sldMkLst>
      </pc:sldChg>
    </pc:docChg>
  </pc:docChgLst>
  <pc:docChgLst>
    <pc:chgData name="Jones, Albert [MD]" userId="S::aljones_mseanea.org#ext#@neahq.onmicrosoft.com::9e3d8165-1eea-49ba-adea-0c9c00351460" providerId="AD" clId="Web-{8E4BB829-9D29-25B3-6CE2-4237447535C2}"/>
    <pc:docChg chg="modSld">
      <pc:chgData name="Jones, Albert [MD]" userId="S::aljones_mseanea.org#ext#@neahq.onmicrosoft.com::9e3d8165-1eea-49ba-adea-0c9c00351460" providerId="AD" clId="Web-{8E4BB829-9D29-25B3-6CE2-4237447535C2}" dt="2024-01-29T20:20:28.177" v="9" actId="1076"/>
      <pc:docMkLst>
        <pc:docMk/>
      </pc:docMkLst>
      <pc:sldChg chg="addSp modSp">
        <pc:chgData name="Jones, Albert [MD]" userId="S::aljones_mseanea.org#ext#@neahq.onmicrosoft.com::9e3d8165-1eea-49ba-adea-0c9c00351460" providerId="AD" clId="Web-{8E4BB829-9D29-25B3-6CE2-4237447535C2}" dt="2024-01-29T20:20:28.177" v="9" actId="1076"/>
        <pc:sldMkLst>
          <pc:docMk/>
          <pc:sldMk cId="2753551327" sldId="1780"/>
        </pc:sldMkLst>
      </pc:sldChg>
    </pc:docChg>
  </pc:docChgLst>
  <pc:docChgLst>
    <pc:chgData name="Jones, Albert [MD]" userId="S::aljones_mseanea.org#ext#@neahq.onmicrosoft.com::9e3d8165-1eea-49ba-adea-0c9c00351460" providerId="AD" clId="Web-{51A947AF-BBF0-1F60-65F3-40B9131FFF12}"/>
    <pc:docChg chg="addSld modSld">
      <pc:chgData name="Jones, Albert [MD]" userId="S::aljones_mseanea.org#ext#@neahq.onmicrosoft.com::9e3d8165-1eea-49ba-adea-0c9c00351460" providerId="AD" clId="Web-{51A947AF-BBF0-1F60-65F3-40B9131FFF12}" dt="2024-09-16T03:06:41.535" v="315" actId="1076"/>
      <pc:docMkLst>
        <pc:docMk/>
      </pc:docMkLst>
      <pc:sldChg chg="addSp delSp modSp">
        <pc:chgData name="Jones, Albert [MD]" userId="S::aljones_mseanea.org#ext#@neahq.onmicrosoft.com::9e3d8165-1eea-49ba-adea-0c9c00351460" providerId="AD" clId="Web-{51A947AF-BBF0-1F60-65F3-40B9131FFF12}" dt="2024-09-16T02:27:03.260" v="134" actId="20577"/>
        <pc:sldMkLst>
          <pc:docMk/>
          <pc:sldMk cId="2952274556" sldId="1868"/>
        </pc:sldMkLst>
      </pc:sldChg>
      <pc:sldChg chg="modSp">
        <pc:chgData name="Jones, Albert [MD]" userId="S::aljones_mseanea.org#ext#@neahq.onmicrosoft.com::9e3d8165-1eea-49ba-adea-0c9c00351460" providerId="AD" clId="Web-{51A947AF-BBF0-1F60-65F3-40B9131FFF12}" dt="2024-09-16T02:19:08.855" v="4" actId="14100"/>
        <pc:sldMkLst>
          <pc:docMk/>
          <pc:sldMk cId="1415691286" sldId="1884"/>
        </pc:sldMkLst>
        <pc:picChg chg="mod">
          <ac:chgData name="Jones, Albert [MD]" userId="S::aljones_mseanea.org#ext#@neahq.onmicrosoft.com::9e3d8165-1eea-49ba-adea-0c9c00351460" providerId="AD" clId="Web-{51A947AF-BBF0-1F60-65F3-40B9131FFF12}" dt="2024-09-16T02:19:08.855" v="4" actId="14100"/>
          <ac:picMkLst>
            <pc:docMk/>
            <pc:sldMk cId="1415691286" sldId="1884"/>
            <ac:picMk id="4" creationId="{B2D9A141-A4F3-EC8F-6093-8B6FCDD3A028}"/>
          </ac:picMkLst>
        </pc:picChg>
      </pc:sldChg>
      <pc:sldChg chg="addSp modSp">
        <pc:chgData name="Jones, Albert [MD]" userId="S::aljones_mseanea.org#ext#@neahq.onmicrosoft.com::9e3d8165-1eea-49ba-adea-0c9c00351460" providerId="AD" clId="Web-{51A947AF-BBF0-1F60-65F3-40B9131FFF12}" dt="2024-09-16T03:06:41.535" v="315" actId="1076"/>
        <pc:sldMkLst>
          <pc:docMk/>
          <pc:sldMk cId="162229704" sldId="1886"/>
        </pc:sldMkLst>
        <pc:spChg chg="mod">
          <ac:chgData name="Jones, Albert [MD]" userId="S::aljones_mseanea.org#ext#@neahq.onmicrosoft.com::9e3d8165-1eea-49ba-adea-0c9c00351460" providerId="AD" clId="Web-{51A947AF-BBF0-1F60-65F3-40B9131FFF12}" dt="2024-09-16T03:05:51.487" v="303" actId="20577"/>
          <ac:spMkLst>
            <pc:docMk/>
            <pc:sldMk cId="162229704" sldId="1886"/>
            <ac:spMk id="2" creationId="{D7BC97A3-9D1B-DF51-A530-16C87E0CF24D}"/>
          </ac:spMkLst>
        </pc:spChg>
        <pc:spChg chg="add mod">
          <ac:chgData name="Jones, Albert [MD]" userId="S::aljones_mseanea.org#ext#@neahq.onmicrosoft.com::9e3d8165-1eea-49ba-adea-0c9c00351460" providerId="AD" clId="Web-{51A947AF-BBF0-1F60-65F3-40B9131FFF12}" dt="2024-09-16T03:06:41.535" v="315" actId="1076"/>
          <ac:spMkLst>
            <pc:docMk/>
            <pc:sldMk cId="162229704" sldId="1886"/>
            <ac:spMk id="4" creationId="{5D2453F9-250A-9136-45F1-B63FCBB0B41F}"/>
          </ac:spMkLst>
        </pc:spChg>
        <pc:picChg chg="add mod">
          <ac:chgData name="Jones, Albert [MD]" userId="S::aljones_mseanea.org#ext#@neahq.onmicrosoft.com::9e3d8165-1eea-49ba-adea-0c9c00351460" providerId="AD" clId="Web-{51A947AF-BBF0-1F60-65F3-40B9131FFF12}" dt="2024-09-16T02:54:39.679" v="286" actId="1076"/>
          <ac:picMkLst>
            <pc:docMk/>
            <pc:sldMk cId="162229704" sldId="1886"/>
            <ac:picMk id="3" creationId="{F7F4EFF7-202F-5B00-A66E-D07D25AED38D}"/>
          </ac:picMkLst>
        </pc:picChg>
      </pc:sldChg>
      <pc:sldChg chg="modSp new">
        <pc:chgData name="Jones, Albert [MD]" userId="S::aljones_mseanea.org#ext#@neahq.onmicrosoft.com::9e3d8165-1eea-49ba-adea-0c9c00351460" providerId="AD" clId="Web-{51A947AF-BBF0-1F60-65F3-40B9131FFF12}" dt="2024-09-16T02:50:36.287" v="267" actId="20577"/>
        <pc:sldMkLst>
          <pc:docMk/>
          <pc:sldMk cId="101879249" sldId="1887"/>
        </pc:sldMkLst>
        <pc:spChg chg="mod">
          <ac:chgData name="Jones, Albert [MD]" userId="S::aljones_mseanea.org#ext#@neahq.onmicrosoft.com::9e3d8165-1eea-49ba-adea-0c9c00351460" providerId="AD" clId="Web-{51A947AF-BBF0-1F60-65F3-40B9131FFF12}" dt="2024-09-16T02:50:36.287" v="267" actId="20577"/>
          <ac:spMkLst>
            <pc:docMk/>
            <pc:sldMk cId="101879249" sldId="1887"/>
            <ac:spMk id="2" creationId="{3A1D17D8-E41C-AAD2-9B30-F8CAFEE34B74}"/>
          </ac:spMkLst>
        </pc:spChg>
        <pc:spChg chg="mod">
          <ac:chgData name="Jones, Albert [MD]" userId="S::aljones_mseanea.org#ext#@neahq.onmicrosoft.com::9e3d8165-1eea-49ba-adea-0c9c00351460" providerId="AD" clId="Web-{51A947AF-BBF0-1F60-65F3-40B9131FFF12}" dt="2024-09-16T02:49:48.818" v="250" actId="20577"/>
          <ac:spMkLst>
            <pc:docMk/>
            <pc:sldMk cId="101879249" sldId="1887"/>
            <ac:spMk id="3" creationId="{3EB54757-A09A-5DCD-CC68-FD13CBD56D97}"/>
          </ac:spMkLst>
        </pc:spChg>
      </pc:sldChg>
    </pc:docChg>
  </pc:docChgLst>
  <pc:docChgLst>
    <pc:chgData name="Fargen, Matthew [PA]" userId="S::mfargen_psea.org#ext#@neahq.onmicrosoft.com::c8c8ee83-2559-4650-ad3b-b4b80e1459a6" providerId="AD" clId="Web-{BA37AC31-F18C-C2B8-30D8-E5BB2BFA8AEA}"/>
    <pc:docChg chg="addSld modSld sldOrd">
      <pc:chgData name="Fargen, Matthew [PA]" userId="S::mfargen_psea.org#ext#@neahq.onmicrosoft.com::c8c8ee83-2559-4650-ad3b-b4b80e1459a6" providerId="AD" clId="Web-{BA37AC31-F18C-C2B8-30D8-E5BB2BFA8AEA}" dt="2023-05-11T15:57:09.024" v="86" actId="1076"/>
      <pc:docMkLst>
        <pc:docMk/>
      </pc:docMkLst>
      <pc:sldChg chg="modSp">
        <pc:chgData name="Fargen, Matthew [PA]" userId="S::mfargen_psea.org#ext#@neahq.onmicrosoft.com::c8c8ee83-2559-4650-ad3b-b4b80e1459a6" providerId="AD" clId="Web-{BA37AC31-F18C-C2B8-30D8-E5BB2BFA8AEA}" dt="2023-05-11T15:49:15.186" v="0" actId="20577"/>
        <pc:sldMkLst>
          <pc:docMk/>
          <pc:sldMk cId="3885494857" sldId="1801"/>
        </pc:sldMkLst>
      </pc:sldChg>
      <pc:sldChg chg="addSp delSp modSp new mod ord modClrScheme chgLayout">
        <pc:chgData name="Fargen, Matthew [PA]" userId="S::mfargen_psea.org#ext#@neahq.onmicrosoft.com::c8c8ee83-2559-4650-ad3b-b4b80e1459a6" providerId="AD" clId="Web-{BA37AC31-F18C-C2B8-30D8-E5BB2BFA8AEA}" dt="2023-05-11T15:57:09.024" v="86" actId="1076"/>
        <pc:sldMkLst>
          <pc:docMk/>
          <pc:sldMk cId="4102055444" sldId="1818"/>
        </pc:sldMkLst>
      </pc:sldChg>
    </pc:docChg>
  </pc:docChgLst>
  <pc:docChgLst>
    <pc:chgData name="Jones, Albert [MD]" userId="S::aljones_mseanea.org#ext#@neahq.onmicrosoft.com::9e3d8165-1eea-49ba-adea-0c9c00351460" providerId="AD" clId="Web-{8462E165-6C16-318C-DB63-8227EAEA521A}"/>
    <pc:docChg chg="addSld modSld">
      <pc:chgData name="Jones, Albert [MD]" userId="S::aljones_mseanea.org#ext#@neahq.onmicrosoft.com::9e3d8165-1eea-49ba-adea-0c9c00351460" providerId="AD" clId="Web-{8462E165-6C16-318C-DB63-8227EAEA521A}" dt="2024-09-12T19:17:49.094" v="94"/>
      <pc:docMkLst>
        <pc:docMk/>
      </pc:docMkLst>
      <pc:sldChg chg="addSp delSp modSp new">
        <pc:chgData name="Jones, Albert [MD]" userId="S::aljones_mseanea.org#ext#@neahq.onmicrosoft.com::9e3d8165-1eea-49ba-adea-0c9c00351460" providerId="AD" clId="Web-{8462E165-6C16-318C-DB63-8227EAEA521A}" dt="2024-09-12T19:17:49.094" v="94"/>
        <pc:sldMkLst>
          <pc:docMk/>
          <pc:sldMk cId="3756774163" sldId="1882"/>
        </pc:sldMkLst>
      </pc:sldChg>
    </pc:docChg>
  </pc:docChgLst>
  <pc:docChgLst>
    <pc:chgData name="Fargen, Matthew [PA]" userId="S::mfargen_psea.org#ext#@neahq.onmicrosoft.com::c8c8ee83-2559-4650-ad3b-b4b80e1459a6" providerId="AD" clId="Web-{47BF6477-C206-AB2E-7077-28090BCDC043}"/>
    <pc:docChg chg="addSld modSld sldOrd">
      <pc:chgData name="Fargen, Matthew [PA]" userId="S::mfargen_psea.org#ext#@neahq.onmicrosoft.com::c8c8ee83-2559-4650-ad3b-b4b80e1459a6" providerId="AD" clId="Web-{47BF6477-C206-AB2E-7077-28090BCDC043}" dt="2024-01-30T23:27:50.817" v="391" actId="20577"/>
      <pc:docMkLst>
        <pc:docMk/>
      </pc:docMkLst>
      <pc:sldChg chg="addSp delSp modSp new mod ord setBg modClrScheme chgLayout">
        <pc:chgData name="Fargen, Matthew [PA]" userId="S::mfargen_psea.org#ext#@neahq.onmicrosoft.com::c8c8ee83-2559-4650-ad3b-b4b80e1459a6" providerId="AD" clId="Web-{47BF6477-C206-AB2E-7077-28090BCDC043}" dt="2024-01-30T23:27:50.817" v="391" actId="20577"/>
        <pc:sldMkLst>
          <pc:docMk/>
          <pc:sldMk cId="2135462159" sldId="1831"/>
        </pc:sldMkLst>
      </pc:sldChg>
    </pc:docChg>
  </pc:docChgLst>
  <pc:docChgLst>
    <pc:chgData name="Jones, Albert [MD]" userId="S::aljones_mseanea.org#ext#@neahq.onmicrosoft.com::9e3d8165-1eea-49ba-adea-0c9c00351460" providerId="AD" clId="Web-{921789EB-AF32-ABBD-1AAC-2A31CF3D8B1F}"/>
    <pc:docChg chg="addSld modSld">
      <pc:chgData name="Jones, Albert [MD]" userId="S::aljones_mseanea.org#ext#@neahq.onmicrosoft.com::9e3d8165-1eea-49ba-adea-0c9c00351460" providerId="AD" clId="Web-{921789EB-AF32-ABBD-1AAC-2A31CF3D8B1F}" dt="2024-06-06T14:37:43.067" v="2" actId="20577"/>
      <pc:docMkLst>
        <pc:docMk/>
      </pc:docMkLst>
      <pc:sldChg chg="modSp add">
        <pc:chgData name="Jones, Albert [MD]" userId="S::aljones_mseanea.org#ext#@neahq.onmicrosoft.com::9e3d8165-1eea-49ba-adea-0c9c00351460" providerId="AD" clId="Web-{921789EB-AF32-ABBD-1AAC-2A31CF3D8B1F}" dt="2024-06-06T14:37:43.067" v="2" actId="20577"/>
        <pc:sldMkLst>
          <pc:docMk/>
          <pc:sldMk cId="1368686088" sldId="1273"/>
        </pc:sldMkLst>
      </pc:sldChg>
    </pc:docChg>
  </pc:docChgLst>
  <pc:docChgLst>
    <pc:chgData name="Fargen, Matthew [PA]" userId="S::mfargen_psea.org#ext#@neahq.onmicrosoft.com::c8c8ee83-2559-4650-ad3b-b4b80e1459a6" providerId="AD" clId="Web-{FBB376FF-3B93-248D-599C-7A4AAA5D6548}"/>
    <pc:docChg chg="modSld">
      <pc:chgData name="Fargen, Matthew [PA]" userId="S::mfargen_psea.org#ext#@neahq.onmicrosoft.com::c8c8ee83-2559-4650-ad3b-b4b80e1459a6" providerId="AD" clId="Web-{FBB376FF-3B93-248D-599C-7A4AAA5D6548}" dt="2024-04-25T16:26:48.798" v="6" actId="20577"/>
      <pc:docMkLst>
        <pc:docMk/>
      </pc:docMkLst>
      <pc:sldChg chg="modSp">
        <pc:chgData name="Fargen, Matthew [PA]" userId="S::mfargen_psea.org#ext#@neahq.onmicrosoft.com::c8c8ee83-2559-4650-ad3b-b4b80e1459a6" providerId="AD" clId="Web-{FBB376FF-3B93-248D-599C-7A4AAA5D6548}" dt="2024-04-25T16:26:48.798" v="6" actId="20577"/>
        <pc:sldMkLst>
          <pc:docMk/>
          <pc:sldMk cId="4165137902" sldId="1718"/>
        </pc:sldMkLst>
      </pc:sldChg>
      <pc:sldChg chg="mod modShow">
        <pc:chgData name="Fargen, Matthew [PA]" userId="S::mfargen_psea.org#ext#@neahq.onmicrosoft.com::c8c8ee83-2559-4650-ad3b-b4b80e1459a6" providerId="AD" clId="Web-{FBB376FF-3B93-248D-599C-7A4AAA5D6548}" dt="2024-04-25T16:26:39.454" v="4"/>
        <pc:sldMkLst>
          <pc:docMk/>
          <pc:sldMk cId="2291420406" sldId="1808"/>
        </pc:sldMkLst>
      </pc:sldChg>
    </pc:docChg>
  </pc:docChgLst>
  <pc:docChgLst>
    <pc:chgData name="Guest User" userId="S::urn:spo:anon#7c31302698590b4477fc0dd7335f89a52c00218db5aca030c4bc2cfa0bcea78a::" providerId="AD" clId="Web-{BC80BCE9-9B43-1BEF-94B9-AA7B3F15D6D1}"/>
    <pc:docChg chg="modSld">
      <pc:chgData name="Guest User" userId="S::urn:spo:anon#7c31302698590b4477fc0dd7335f89a52c00218db5aca030c4bc2cfa0bcea78a::" providerId="AD" clId="Web-{BC80BCE9-9B43-1BEF-94B9-AA7B3F15D6D1}" dt="2022-12-13T17:50:50.442" v="0" actId="20577"/>
      <pc:docMkLst>
        <pc:docMk/>
      </pc:docMkLst>
      <pc:sldChg chg="modSp">
        <pc:chgData name="Guest User" userId="S::urn:spo:anon#7c31302698590b4477fc0dd7335f89a52c00218db5aca030c4bc2cfa0bcea78a::" providerId="AD" clId="Web-{BC80BCE9-9B43-1BEF-94B9-AA7B3F15D6D1}" dt="2022-12-13T17:50:50.442" v="0" actId="20577"/>
        <pc:sldMkLst>
          <pc:docMk/>
          <pc:sldMk cId="3896347807" sldId="1760"/>
        </pc:sldMkLst>
      </pc:sldChg>
    </pc:docChg>
  </pc:docChgLst>
  <pc:docChgLst>
    <pc:chgData name="Jones, Albert [MD]" userId="S::aljones_mseanea.org#ext#@neahq.onmicrosoft.com::9e3d8165-1eea-49ba-adea-0c9c00351460" providerId="AD" clId="Web-{3600644B-1558-40F2-D1FF-2018CFAF22F7}"/>
    <pc:docChg chg="sldOrd">
      <pc:chgData name="Jones, Albert [MD]" userId="S::aljones_mseanea.org#ext#@neahq.onmicrosoft.com::9e3d8165-1eea-49ba-adea-0c9c00351460" providerId="AD" clId="Web-{3600644B-1558-40F2-D1FF-2018CFAF22F7}" dt="2024-10-21T17:38:54.407" v="30"/>
      <pc:docMkLst>
        <pc:docMk/>
      </pc:docMkLst>
      <pc:sldChg chg="ord">
        <pc:chgData name="Jones, Albert [MD]" userId="S::aljones_mseanea.org#ext#@neahq.onmicrosoft.com::9e3d8165-1eea-49ba-adea-0c9c00351460" providerId="AD" clId="Web-{3600644B-1558-40F2-D1FF-2018CFAF22F7}" dt="2024-10-21T17:36:40.168" v="22"/>
        <pc:sldMkLst>
          <pc:docMk/>
          <pc:sldMk cId="4201165736" sldId="1849"/>
        </pc:sldMkLst>
      </pc:sldChg>
      <pc:sldChg chg="ord">
        <pc:chgData name="Jones, Albert [MD]" userId="S::aljones_mseanea.org#ext#@neahq.onmicrosoft.com::9e3d8165-1eea-49ba-adea-0c9c00351460" providerId="AD" clId="Web-{3600644B-1558-40F2-D1FF-2018CFAF22F7}" dt="2024-10-21T17:36:40.168" v="21"/>
        <pc:sldMkLst>
          <pc:docMk/>
          <pc:sldMk cId="2043005735" sldId="1850"/>
        </pc:sldMkLst>
      </pc:sldChg>
      <pc:sldChg chg="ord">
        <pc:chgData name="Jones, Albert [MD]" userId="S::aljones_mseanea.org#ext#@neahq.onmicrosoft.com::9e3d8165-1eea-49ba-adea-0c9c00351460" providerId="AD" clId="Web-{3600644B-1558-40F2-D1FF-2018CFAF22F7}" dt="2024-10-21T17:36:40.152" v="16"/>
        <pc:sldMkLst>
          <pc:docMk/>
          <pc:sldMk cId="2912771097" sldId="1851"/>
        </pc:sldMkLst>
      </pc:sldChg>
      <pc:sldChg chg="ord">
        <pc:chgData name="Jones, Albert [MD]" userId="S::aljones_mseanea.org#ext#@neahq.onmicrosoft.com::9e3d8165-1eea-49ba-adea-0c9c00351460" providerId="AD" clId="Web-{3600644B-1558-40F2-D1FF-2018CFAF22F7}" dt="2024-10-21T17:36:40.152" v="15"/>
        <pc:sldMkLst>
          <pc:docMk/>
          <pc:sldMk cId="1853156407" sldId="1852"/>
        </pc:sldMkLst>
      </pc:sldChg>
      <pc:sldChg chg="ord">
        <pc:chgData name="Jones, Albert [MD]" userId="S::aljones_mseanea.org#ext#@neahq.onmicrosoft.com::9e3d8165-1eea-49ba-adea-0c9c00351460" providerId="AD" clId="Web-{3600644B-1558-40F2-D1FF-2018CFAF22F7}" dt="2024-10-21T17:38:18.343" v="29"/>
        <pc:sldMkLst>
          <pc:docMk/>
          <pc:sldMk cId="1961405852" sldId="1854"/>
        </pc:sldMkLst>
      </pc:sldChg>
      <pc:sldChg chg="ord">
        <pc:chgData name="Jones, Albert [MD]" userId="S::aljones_mseanea.org#ext#@neahq.onmicrosoft.com::9e3d8165-1eea-49ba-adea-0c9c00351460" providerId="AD" clId="Web-{3600644B-1558-40F2-D1FF-2018CFAF22F7}" dt="2024-10-21T17:36:40.168" v="19"/>
        <pc:sldMkLst>
          <pc:docMk/>
          <pc:sldMk cId="3247801386" sldId="1856"/>
        </pc:sldMkLst>
      </pc:sldChg>
      <pc:sldChg chg="ord">
        <pc:chgData name="Jones, Albert [MD]" userId="S::aljones_mseanea.org#ext#@neahq.onmicrosoft.com::9e3d8165-1eea-49ba-adea-0c9c00351460" providerId="AD" clId="Web-{3600644B-1558-40F2-D1FF-2018CFAF22F7}" dt="2024-10-21T17:36:40.168" v="20"/>
        <pc:sldMkLst>
          <pc:docMk/>
          <pc:sldMk cId="2705021085" sldId="1857"/>
        </pc:sldMkLst>
      </pc:sldChg>
      <pc:sldChg chg="ord">
        <pc:chgData name="Jones, Albert [MD]" userId="S::aljones_mseanea.org#ext#@neahq.onmicrosoft.com::9e3d8165-1eea-49ba-adea-0c9c00351460" providerId="AD" clId="Web-{3600644B-1558-40F2-D1FF-2018CFAF22F7}" dt="2024-10-21T17:36:40.168" v="18"/>
        <pc:sldMkLst>
          <pc:docMk/>
          <pc:sldMk cId="1909016220" sldId="1858"/>
        </pc:sldMkLst>
      </pc:sldChg>
      <pc:sldChg chg="ord">
        <pc:chgData name="Jones, Albert [MD]" userId="S::aljones_mseanea.org#ext#@neahq.onmicrosoft.com::9e3d8165-1eea-49ba-adea-0c9c00351460" providerId="AD" clId="Web-{3600644B-1558-40F2-D1FF-2018CFAF22F7}" dt="2024-10-21T17:38:54.407" v="30"/>
        <pc:sldMkLst>
          <pc:docMk/>
          <pc:sldMk cId="3575077105" sldId="1865"/>
        </pc:sldMkLst>
      </pc:sldChg>
      <pc:sldChg chg="ord">
        <pc:chgData name="Jones, Albert [MD]" userId="S::aljones_mseanea.org#ext#@neahq.onmicrosoft.com::9e3d8165-1eea-49ba-adea-0c9c00351460" providerId="AD" clId="Web-{3600644B-1558-40F2-D1FF-2018CFAF22F7}" dt="2024-10-21T17:36:40.168" v="17"/>
        <pc:sldMkLst>
          <pc:docMk/>
          <pc:sldMk cId="1527179876" sldId="1874"/>
        </pc:sldMkLst>
      </pc:sldChg>
      <pc:sldChg chg="ord">
        <pc:chgData name="Jones, Albert [MD]" userId="S::aljones_mseanea.org#ext#@neahq.onmicrosoft.com::9e3d8165-1eea-49ba-adea-0c9c00351460" providerId="AD" clId="Web-{3600644B-1558-40F2-D1FF-2018CFAF22F7}" dt="2024-10-21T17:35:20.321" v="10"/>
        <pc:sldMkLst>
          <pc:docMk/>
          <pc:sldMk cId="1302024399" sldId="1883"/>
        </pc:sldMkLst>
      </pc:sldChg>
      <pc:sldChg chg="ord">
        <pc:chgData name="Jones, Albert [MD]" userId="S::aljones_mseanea.org#ext#@neahq.onmicrosoft.com::9e3d8165-1eea-49ba-adea-0c9c00351460" providerId="AD" clId="Web-{3600644B-1558-40F2-D1FF-2018CFAF22F7}" dt="2024-10-21T17:35:20.321" v="9"/>
        <pc:sldMkLst>
          <pc:docMk/>
          <pc:sldMk cId="1415691286" sldId="1884"/>
        </pc:sldMkLst>
      </pc:sldChg>
      <pc:sldChg chg="ord">
        <pc:chgData name="Jones, Albert [MD]" userId="S::aljones_mseanea.org#ext#@neahq.onmicrosoft.com::9e3d8165-1eea-49ba-adea-0c9c00351460" providerId="AD" clId="Web-{3600644B-1558-40F2-D1FF-2018CFAF22F7}" dt="2024-10-21T17:35:20.321" v="11"/>
        <pc:sldMkLst>
          <pc:docMk/>
          <pc:sldMk cId="3570331031" sldId="1885"/>
        </pc:sldMkLst>
      </pc:sldChg>
      <pc:sldChg chg="ord">
        <pc:chgData name="Jones, Albert [MD]" userId="S::aljones_mseanea.org#ext#@neahq.onmicrosoft.com::9e3d8165-1eea-49ba-adea-0c9c00351460" providerId="AD" clId="Web-{3600644B-1558-40F2-D1FF-2018CFAF22F7}" dt="2024-10-21T17:35:20.321" v="12"/>
        <pc:sldMkLst>
          <pc:docMk/>
          <pc:sldMk cId="162229704" sldId="1886"/>
        </pc:sldMkLst>
      </pc:sldChg>
      <pc:sldChg chg="ord">
        <pc:chgData name="Jones, Albert [MD]" userId="S::aljones_mseanea.org#ext#@neahq.onmicrosoft.com::9e3d8165-1eea-49ba-adea-0c9c00351460" providerId="AD" clId="Web-{3600644B-1558-40F2-D1FF-2018CFAF22F7}" dt="2024-10-21T17:35:20.321" v="8"/>
        <pc:sldMkLst>
          <pc:docMk/>
          <pc:sldMk cId="101879249" sldId="1887"/>
        </pc:sldMkLst>
      </pc:sldChg>
      <pc:sldChg chg="ord">
        <pc:chgData name="Jones, Albert [MD]" userId="S::aljones_mseanea.org#ext#@neahq.onmicrosoft.com::9e3d8165-1eea-49ba-adea-0c9c00351460" providerId="AD" clId="Web-{3600644B-1558-40F2-D1FF-2018CFAF22F7}" dt="2024-10-21T17:36:40.152" v="14"/>
        <pc:sldMkLst>
          <pc:docMk/>
          <pc:sldMk cId="4099967309" sldId="1897"/>
        </pc:sldMkLst>
      </pc:sldChg>
      <pc:sldChg chg="ord">
        <pc:chgData name="Jones, Albert [MD]" userId="S::aljones_mseanea.org#ext#@neahq.onmicrosoft.com::9e3d8165-1eea-49ba-adea-0c9c00351460" providerId="AD" clId="Web-{3600644B-1558-40F2-D1FF-2018CFAF22F7}" dt="2024-10-21T17:35:20.321" v="7"/>
        <pc:sldMkLst>
          <pc:docMk/>
          <pc:sldMk cId="4090477677" sldId="1901"/>
        </pc:sldMkLst>
      </pc:sldChg>
      <pc:sldChg chg="ord">
        <pc:chgData name="Jones, Albert [MD]" userId="S::aljones_mseanea.org#ext#@neahq.onmicrosoft.com::9e3d8165-1eea-49ba-adea-0c9c00351460" providerId="AD" clId="Web-{3600644B-1558-40F2-D1FF-2018CFAF22F7}" dt="2024-10-21T17:36:40.168" v="23"/>
        <pc:sldMkLst>
          <pc:docMk/>
          <pc:sldMk cId="2386419332" sldId="1903"/>
        </pc:sldMkLst>
      </pc:sldChg>
      <pc:sldChg chg="ord">
        <pc:chgData name="Jones, Albert [MD]" userId="S::aljones_mseanea.org#ext#@neahq.onmicrosoft.com::9e3d8165-1eea-49ba-adea-0c9c00351460" providerId="AD" clId="Web-{3600644B-1558-40F2-D1FF-2018CFAF22F7}" dt="2024-10-21T17:35:20.321" v="13"/>
        <pc:sldMkLst>
          <pc:docMk/>
          <pc:sldMk cId="874851514" sldId="1906"/>
        </pc:sldMkLst>
      </pc:sldChg>
    </pc:docChg>
  </pc:docChgLst>
  <pc:docChgLst>
    <pc:chgData name="Holmes, Ellen [NEA]" userId="S::eholmes@nea.org::8df78491-616d-4641-a13e-176bb27a1b7f" providerId="AD" clId="Web-{889E7179-9D24-A32A-4DFE-284907AFACD8}"/>
    <pc:docChg chg="addSld delSld modSld">
      <pc:chgData name="Holmes, Ellen [NEA]" userId="S::eholmes@nea.org::8df78491-616d-4641-a13e-176bb27a1b7f" providerId="AD" clId="Web-{889E7179-9D24-A32A-4DFE-284907AFACD8}" dt="2024-10-18T15:28:45.960" v="236" actId="20577"/>
      <pc:docMkLst>
        <pc:docMk/>
      </pc:docMkLst>
      <pc:sldChg chg="del">
        <pc:chgData name="Holmes, Ellen [NEA]" userId="S::eholmes@nea.org::8df78491-616d-4641-a13e-176bb27a1b7f" providerId="AD" clId="Web-{889E7179-9D24-A32A-4DFE-284907AFACD8}" dt="2024-10-18T15:01:57.786" v="55"/>
        <pc:sldMkLst>
          <pc:docMk/>
          <pc:sldMk cId="1114959010" sldId="1643"/>
        </pc:sldMkLst>
      </pc:sldChg>
      <pc:sldChg chg="del">
        <pc:chgData name="Holmes, Ellen [NEA]" userId="S::eholmes@nea.org::8df78491-616d-4641-a13e-176bb27a1b7f" providerId="AD" clId="Web-{889E7179-9D24-A32A-4DFE-284907AFACD8}" dt="2024-10-18T15:01:27.082" v="50"/>
        <pc:sldMkLst>
          <pc:docMk/>
          <pc:sldMk cId="3603527590" sldId="1796"/>
        </pc:sldMkLst>
      </pc:sldChg>
      <pc:sldChg chg="del">
        <pc:chgData name="Holmes, Ellen [NEA]" userId="S::eholmes@nea.org::8df78491-616d-4641-a13e-176bb27a1b7f" providerId="AD" clId="Web-{889E7179-9D24-A32A-4DFE-284907AFACD8}" dt="2024-10-18T15:00:15.114" v="22"/>
        <pc:sldMkLst>
          <pc:docMk/>
          <pc:sldMk cId="2924458053" sldId="1833"/>
        </pc:sldMkLst>
      </pc:sldChg>
      <pc:sldChg chg="del">
        <pc:chgData name="Holmes, Ellen [NEA]" userId="S::eholmes@nea.org::8df78491-616d-4641-a13e-176bb27a1b7f" providerId="AD" clId="Web-{889E7179-9D24-A32A-4DFE-284907AFACD8}" dt="2024-10-18T15:00:18.535" v="23"/>
        <pc:sldMkLst>
          <pc:docMk/>
          <pc:sldMk cId="2708634775" sldId="1841"/>
        </pc:sldMkLst>
      </pc:sldChg>
      <pc:sldChg chg="del">
        <pc:chgData name="Holmes, Ellen [NEA]" userId="S::eholmes@nea.org::8df78491-616d-4641-a13e-176bb27a1b7f" providerId="AD" clId="Web-{889E7179-9D24-A32A-4DFE-284907AFACD8}" dt="2024-10-18T15:00:58.629" v="29"/>
        <pc:sldMkLst>
          <pc:docMk/>
          <pc:sldMk cId="1782646198" sldId="1847"/>
        </pc:sldMkLst>
      </pc:sldChg>
      <pc:sldChg chg="del">
        <pc:chgData name="Holmes, Ellen [NEA]" userId="S::eholmes@nea.org::8df78491-616d-4641-a13e-176bb27a1b7f" providerId="AD" clId="Web-{889E7179-9D24-A32A-4DFE-284907AFACD8}" dt="2024-10-18T15:05:32.739" v="86"/>
        <pc:sldMkLst>
          <pc:docMk/>
          <pc:sldMk cId="3422769734" sldId="1848"/>
        </pc:sldMkLst>
      </pc:sldChg>
      <pc:sldChg chg="addSp delSp modSp del">
        <pc:chgData name="Holmes, Ellen [NEA]" userId="S::eholmes@nea.org::8df78491-616d-4641-a13e-176bb27a1b7f" providerId="AD" clId="Web-{889E7179-9D24-A32A-4DFE-284907AFACD8}" dt="2024-10-18T15:02:47.786" v="63"/>
        <pc:sldMkLst>
          <pc:docMk/>
          <pc:sldMk cId="891780114" sldId="1853"/>
        </pc:sldMkLst>
      </pc:sldChg>
      <pc:sldChg chg="del">
        <pc:chgData name="Holmes, Ellen [NEA]" userId="S::eholmes@nea.org::8df78491-616d-4641-a13e-176bb27a1b7f" providerId="AD" clId="Web-{889E7179-9D24-A32A-4DFE-284907AFACD8}" dt="2024-10-18T15:01:29.411" v="51"/>
        <pc:sldMkLst>
          <pc:docMk/>
          <pc:sldMk cId="1315442215" sldId="1855"/>
        </pc:sldMkLst>
      </pc:sldChg>
      <pc:sldChg chg="del">
        <pc:chgData name="Holmes, Ellen [NEA]" userId="S::eholmes@nea.org::8df78491-616d-4641-a13e-176bb27a1b7f" providerId="AD" clId="Web-{889E7179-9D24-A32A-4DFE-284907AFACD8}" dt="2024-10-18T15:05:47.239" v="88"/>
        <pc:sldMkLst>
          <pc:docMk/>
          <pc:sldMk cId="3051018575" sldId="1859"/>
        </pc:sldMkLst>
      </pc:sldChg>
      <pc:sldChg chg="addSp delSp modSp del">
        <pc:chgData name="Holmes, Ellen [NEA]" userId="S::eholmes@nea.org::8df78491-616d-4641-a13e-176bb27a1b7f" providerId="AD" clId="Web-{889E7179-9D24-A32A-4DFE-284907AFACD8}" dt="2024-10-18T15:06:12.145" v="101"/>
        <pc:sldMkLst>
          <pc:docMk/>
          <pc:sldMk cId="3339587703" sldId="1860"/>
        </pc:sldMkLst>
      </pc:sldChg>
      <pc:sldChg chg="del">
        <pc:chgData name="Holmes, Ellen [NEA]" userId="S::eholmes@nea.org::8df78491-616d-4641-a13e-176bb27a1b7f" providerId="AD" clId="Web-{889E7179-9D24-A32A-4DFE-284907AFACD8}" dt="2024-10-18T15:03:29.301" v="69"/>
        <pc:sldMkLst>
          <pc:docMk/>
          <pc:sldMk cId="203615914" sldId="1861"/>
        </pc:sldMkLst>
      </pc:sldChg>
      <pc:sldChg chg="del">
        <pc:chgData name="Holmes, Ellen [NEA]" userId="S::eholmes@nea.org::8df78491-616d-4641-a13e-176bb27a1b7f" providerId="AD" clId="Web-{889E7179-9D24-A32A-4DFE-284907AFACD8}" dt="2024-10-18T15:06:17.614" v="102"/>
        <pc:sldMkLst>
          <pc:docMk/>
          <pc:sldMk cId="3912216936" sldId="1862"/>
        </pc:sldMkLst>
      </pc:sldChg>
      <pc:sldChg chg="del">
        <pc:chgData name="Holmes, Ellen [NEA]" userId="S::eholmes@nea.org::8df78491-616d-4641-a13e-176bb27a1b7f" providerId="AD" clId="Web-{889E7179-9D24-A32A-4DFE-284907AFACD8}" dt="2024-10-18T15:03:57.583" v="73"/>
        <pc:sldMkLst>
          <pc:docMk/>
          <pc:sldMk cId="946714177" sldId="1863"/>
        </pc:sldMkLst>
      </pc:sldChg>
      <pc:sldChg chg="del">
        <pc:chgData name="Holmes, Ellen [NEA]" userId="S::eholmes@nea.org::8df78491-616d-4641-a13e-176bb27a1b7f" providerId="AD" clId="Web-{889E7179-9D24-A32A-4DFE-284907AFACD8}" dt="2024-10-18T15:04:16.348" v="76"/>
        <pc:sldMkLst>
          <pc:docMk/>
          <pc:sldMk cId="1290582007" sldId="1864"/>
        </pc:sldMkLst>
      </pc:sldChg>
      <pc:sldChg chg="del">
        <pc:chgData name="Holmes, Ellen [NEA]" userId="S::eholmes@nea.org::8df78491-616d-4641-a13e-176bb27a1b7f" providerId="AD" clId="Web-{889E7179-9D24-A32A-4DFE-284907AFACD8}" dt="2024-10-18T15:06:44.349" v="124"/>
        <pc:sldMkLst>
          <pc:docMk/>
          <pc:sldMk cId="2572450214" sldId="1867"/>
        </pc:sldMkLst>
      </pc:sldChg>
      <pc:sldChg chg="del">
        <pc:chgData name="Holmes, Ellen [NEA]" userId="S::eholmes@nea.org::8df78491-616d-4641-a13e-176bb27a1b7f" providerId="AD" clId="Web-{889E7179-9D24-A32A-4DFE-284907AFACD8}" dt="2024-10-18T15:04:58.598" v="82"/>
        <pc:sldMkLst>
          <pc:docMk/>
          <pc:sldMk cId="2952274556" sldId="1868"/>
        </pc:sldMkLst>
      </pc:sldChg>
      <pc:sldChg chg="del">
        <pc:chgData name="Holmes, Ellen [NEA]" userId="S::eholmes@nea.org::8df78491-616d-4641-a13e-176bb27a1b7f" providerId="AD" clId="Web-{889E7179-9D24-A32A-4DFE-284907AFACD8}" dt="2024-10-18T15:07:00.192" v="126"/>
        <pc:sldMkLst>
          <pc:docMk/>
          <pc:sldMk cId="3546836855" sldId="1869"/>
        </pc:sldMkLst>
      </pc:sldChg>
      <pc:sldChg chg="del">
        <pc:chgData name="Holmes, Ellen [NEA]" userId="S::eholmes@nea.org::8df78491-616d-4641-a13e-176bb27a1b7f" providerId="AD" clId="Web-{889E7179-9D24-A32A-4DFE-284907AFACD8}" dt="2024-10-18T15:07:13.896" v="140"/>
        <pc:sldMkLst>
          <pc:docMk/>
          <pc:sldMk cId="1197303607" sldId="1870"/>
        </pc:sldMkLst>
      </pc:sldChg>
      <pc:sldChg chg="del">
        <pc:chgData name="Holmes, Ellen [NEA]" userId="S::eholmes@nea.org::8df78491-616d-4641-a13e-176bb27a1b7f" providerId="AD" clId="Web-{889E7179-9D24-A32A-4DFE-284907AFACD8}" dt="2024-10-18T15:04:38.395" v="79"/>
        <pc:sldMkLst>
          <pc:docMk/>
          <pc:sldMk cId="2914399377" sldId="1871"/>
        </pc:sldMkLst>
      </pc:sldChg>
      <pc:sldChg chg="modSp">
        <pc:chgData name="Holmes, Ellen [NEA]" userId="S::eholmes@nea.org::8df78491-616d-4641-a13e-176bb27a1b7f" providerId="AD" clId="Web-{889E7179-9D24-A32A-4DFE-284907AFACD8}" dt="2024-10-18T15:09:17.130" v="142" actId="20577"/>
        <pc:sldMkLst>
          <pc:docMk/>
          <pc:sldMk cId="1730206959" sldId="1888"/>
        </pc:sldMkLst>
        <pc:spChg chg="mod">
          <ac:chgData name="Holmes, Ellen [NEA]" userId="S::eholmes@nea.org::8df78491-616d-4641-a13e-176bb27a1b7f" providerId="AD" clId="Web-{889E7179-9D24-A32A-4DFE-284907AFACD8}" dt="2024-10-18T15:09:17.130" v="142" actId="20577"/>
          <ac:spMkLst>
            <pc:docMk/>
            <pc:sldMk cId="1730206959" sldId="1888"/>
            <ac:spMk id="2" creationId="{00000000-0000-0000-0000-000000000000}"/>
          </ac:spMkLst>
        </pc:spChg>
      </pc:sldChg>
      <pc:sldChg chg="modSp">
        <pc:chgData name="Holmes, Ellen [NEA]" userId="S::eholmes@nea.org::8df78491-616d-4641-a13e-176bb27a1b7f" providerId="AD" clId="Web-{889E7179-9D24-A32A-4DFE-284907AFACD8}" dt="2024-10-18T15:16:15.459" v="179" actId="20577"/>
        <pc:sldMkLst>
          <pc:docMk/>
          <pc:sldMk cId="2422876095" sldId="1890"/>
        </pc:sldMkLst>
        <pc:spChg chg="mod">
          <ac:chgData name="Holmes, Ellen [NEA]" userId="S::eholmes@nea.org::8df78491-616d-4641-a13e-176bb27a1b7f" providerId="AD" clId="Web-{889E7179-9D24-A32A-4DFE-284907AFACD8}" dt="2024-10-18T15:16:15.459" v="179" actId="20577"/>
          <ac:spMkLst>
            <pc:docMk/>
            <pc:sldMk cId="2422876095" sldId="1890"/>
            <ac:spMk id="2" creationId="{00000000-0000-0000-0000-000000000000}"/>
          </ac:spMkLst>
        </pc:spChg>
      </pc:sldChg>
      <pc:sldChg chg="modSp add replId">
        <pc:chgData name="Holmes, Ellen [NEA]" userId="S::eholmes@nea.org::8df78491-616d-4641-a13e-176bb27a1b7f" providerId="AD" clId="Web-{889E7179-9D24-A32A-4DFE-284907AFACD8}" dt="2024-10-18T15:00:11.348" v="21" actId="20577"/>
        <pc:sldMkLst>
          <pc:docMk/>
          <pc:sldMk cId="1204156302" sldId="1893"/>
        </pc:sldMkLst>
        <pc:spChg chg="mod">
          <ac:chgData name="Holmes, Ellen [NEA]" userId="S::eholmes@nea.org::8df78491-616d-4641-a13e-176bb27a1b7f" providerId="AD" clId="Web-{889E7179-9D24-A32A-4DFE-284907AFACD8}" dt="2024-10-18T15:00:11.348" v="21" actId="20577"/>
          <ac:spMkLst>
            <pc:docMk/>
            <pc:sldMk cId="1204156302" sldId="1893"/>
            <ac:spMk id="2" creationId="{00000000-0000-0000-0000-000000000000}"/>
          </ac:spMkLst>
        </pc:spChg>
      </pc:sldChg>
      <pc:sldChg chg="modSp add replId">
        <pc:chgData name="Holmes, Ellen [NEA]" userId="S::eholmes@nea.org::8df78491-616d-4641-a13e-176bb27a1b7f" providerId="AD" clId="Web-{889E7179-9D24-A32A-4DFE-284907AFACD8}" dt="2024-10-18T15:00:54.426" v="28" actId="20577"/>
        <pc:sldMkLst>
          <pc:docMk/>
          <pc:sldMk cId="3950139545" sldId="1894"/>
        </pc:sldMkLst>
        <pc:spChg chg="mod">
          <ac:chgData name="Holmes, Ellen [NEA]" userId="S::eholmes@nea.org::8df78491-616d-4641-a13e-176bb27a1b7f" providerId="AD" clId="Web-{889E7179-9D24-A32A-4DFE-284907AFACD8}" dt="2024-10-18T15:00:54.426" v="28" actId="20577"/>
          <ac:spMkLst>
            <pc:docMk/>
            <pc:sldMk cId="3950139545" sldId="1894"/>
            <ac:spMk id="7" creationId="{2046E4E1-64A7-85BE-DE2D-B2BC5EE3353E}"/>
          </ac:spMkLst>
        </pc:spChg>
      </pc:sldChg>
      <pc:sldChg chg="modSp add replId">
        <pc:chgData name="Holmes, Ellen [NEA]" userId="S::eholmes@nea.org::8df78491-616d-4641-a13e-176bb27a1b7f" providerId="AD" clId="Web-{889E7179-9D24-A32A-4DFE-284907AFACD8}" dt="2024-10-18T15:01:23.801" v="49" actId="20577"/>
        <pc:sldMkLst>
          <pc:docMk/>
          <pc:sldMk cId="419158601" sldId="1895"/>
        </pc:sldMkLst>
      </pc:sldChg>
      <pc:sldChg chg="modSp add replId">
        <pc:chgData name="Holmes, Ellen [NEA]" userId="S::eholmes@nea.org::8df78491-616d-4641-a13e-176bb27a1b7f" providerId="AD" clId="Web-{889E7179-9D24-A32A-4DFE-284907AFACD8}" dt="2024-10-18T15:01:56.661" v="54" actId="20577"/>
        <pc:sldMkLst>
          <pc:docMk/>
          <pc:sldMk cId="1308242260" sldId="1896"/>
        </pc:sldMkLst>
      </pc:sldChg>
      <pc:sldChg chg="modSp add replId">
        <pc:chgData name="Holmes, Ellen [NEA]" userId="S::eholmes@nea.org::8df78491-616d-4641-a13e-176bb27a1b7f" providerId="AD" clId="Web-{889E7179-9D24-A32A-4DFE-284907AFACD8}" dt="2024-10-18T15:02:46.364" v="62" actId="20577"/>
        <pc:sldMkLst>
          <pc:docMk/>
          <pc:sldMk cId="4099967309" sldId="1897"/>
        </pc:sldMkLst>
        <pc:spChg chg="mod">
          <ac:chgData name="Holmes, Ellen [NEA]" userId="S::eholmes@nea.org::8df78491-616d-4641-a13e-176bb27a1b7f" providerId="AD" clId="Web-{889E7179-9D24-A32A-4DFE-284907AFACD8}" dt="2024-10-18T15:02:46.364" v="62" actId="20577"/>
          <ac:spMkLst>
            <pc:docMk/>
            <pc:sldMk cId="4099967309" sldId="1897"/>
            <ac:spMk id="7" creationId="{2046E4E1-64A7-85BE-DE2D-B2BC5EE3353E}"/>
          </ac:spMkLst>
        </pc:spChg>
      </pc:sldChg>
      <pc:sldChg chg="modSp add replId">
        <pc:chgData name="Holmes, Ellen [NEA]" userId="S::eholmes@nea.org::8df78491-616d-4641-a13e-176bb27a1b7f" providerId="AD" clId="Web-{889E7179-9D24-A32A-4DFE-284907AFACD8}" dt="2024-10-18T15:03:39.489" v="71" actId="20577"/>
        <pc:sldMkLst>
          <pc:docMk/>
          <pc:sldMk cId="2434520010" sldId="1898"/>
        </pc:sldMkLst>
      </pc:sldChg>
      <pc:sldChg chg="add del replId">
        <pc:chgData name="Holmes, Ellen [NEA]" userId="S::eholmes@nea.org::8df78491-616d-4641-a13e-176bb27a1b7f" providerId="AD" clId="Web-{889E7179-9D24-A32A-4DFE-284907AFACD8}" dt="2024-10-18T15:04:12.723" v="75"/>
        <pc:sldMkLst>
          <pc:docMk/>
          <pc:sldMk cId="1864484605" sldId="1899"/>
        </pc:sldMkLst>
      </pc:sldChg>
      <pc:sldChg chg="add replId">
        <pc:chgData name="Holmes, Ellen [NEA]" userId="S::eholmes@nea.org::8df78491-616d-4641-a13e-176bb27a1b7f" providerId="AD" clId="Web-{889E7179-9D24-A32A-4DFE-284907AFACD8}" dt="2024-10-18T15:04:10.786" v="74"/>
        <pc:sldMkLst>
          <pc:docMk/>
          <pc:sldMk cId="416823085" sldId="1900"/>
        </pc:sldMkLst>
      </pc:sldChg>
      <pc:sldChg chg="modSp add replId">
        <pc:chgData name="Holmes, Ellen [NEA]" userId="S::eholmes@nea.org::8df78491-616d-4641-a13e-176bb27a1b7f" providerId="AD" clId="Web-{889E7179-9D24-A32A-4DFE-284907AFACD8}" dt="2024-10-18T15:04:55.223" v="81" actId="20577"/>
        <pc:sldMkLst>
          <pc:docMk/>
          <pc:sldMk cId="4090477677" sldId="1901"/>
        </pc:sldMkLst>
        <pc:spChg chg="mod">
          <ac:chgData name="Holmes, Ellen [NEA]" userId="S::eholmes@nea.org::8df78491-616d-4641-a13e-176bb27a1b7f" providerId="AD" clId="Web-{889E7179-9D24-A32A-4DFE-284907AFACD8}" dt="2024-10-18T15:04:55.223" v="81" actId="20577"/>
          <ac:spMkLst>
            <pc:docMk/>
            <pc:sldMk cId="4090477677" sldId="1901"/>
            <ac:spMk id="7" creationId="{2046E4E1-64A7-85BE-DE2D-B2BC5EE3353E}"/>
          </ac:spMkLst>
        </pc:spChg>
      </pc:sldChg>
      <pc:sldChg chg="add replId">
        <pc:chgData name="Holmes, Ellen [NEA]" userId="S::eholmes@nea.org::8df78491-616d-4641-a13e-176bb27a1b7f" providerId="AD" clId="Web-{889E7179-9D24-A32A-4DFE-284907AFACD8}" dt="2024-10-18T15:04:34.505" v="78"/>
        <pc:sldMkLst>
          <pc:docMk/>
          <pc:sldMk cId="123860776" sldId="1902"/>
        </pc:sldMkLst>
      </pc:sldChg>
      <pc:sldChg chg="modSp add replId">
        <pc:chgData name="Holmes, Ellen [NEA]" userId="S::eholmes@nea.org::8df78491-616d-4641-a13e-176bb27a1b7f" providerId="AD" clId="Web-{889E7179-9D24-A32A-4DFE-284907AFACD8}" dt="2024-10-18T15:05:29.255" v="85" actId="20577"/>
        <pc:sldMkLst>
          <pc:docMk/>
          <pc:sldMk cId="2386419332" sldId="1903"/>
        </pc:sldMkLst>
        <pc:spChg chg="mod">
          <ac:chgData name="Holmes, Ellen [NEA]" userId="S::eholmes@nea.org::8df78491-616d-4641-a13e-176bb27a1b7f" providerId="AD" clId="Web-{889E7179-9D24-A32A-4DFE-284907AFACD8}" dt="2024-10-18T15:05:29.255" v="85" actId="20577"/>
          <ac:spMkLst>
            <pc:docMk/>
            <pc:sldMk cId="2386419332" sldId="1903"/>
            <ac:spMk id="2" creationId="{00000000-0000-0000-0000-000000000000}"/>
          </ac:spMkLst>
        </pc:spChg>
      </pc:sldChg>
      <pc:sldChg chg="modSp add replId">
        <pc:chgData name="Holmes, Ellen [NEA]" userId="S::eholmes@nea.org::8df78491-616d-4641-a13e-176bb27a1b7f" providerId="AD" clId="Web-{889E7179-9D24-A32A-4DFE-284907AFACD8}" dt="2024-10-18T15:06:02.833" v="100" actId="20577"/>
        <pc:sldMkLst>
          <pc:docMk/>
          <pc:sldMk cId="3684203701" sldId="1904"/>
        </pc:sldMkLst>
      </pc:sldChg>
      <pc:sldChg chg="add replId">
        <pc:chgData name="Holmes, Ellen [NEA]" userId="S::eholmes@nea.org::8df78491-616d-4641-a13e-176bb27a1b7f" providerId="AD" clId="Web-{889E7179-9D24-A32A-4DFE-284907AFACD8}" dt="2024-10-18T15:06:21.630" v="103"/>
        <pc:sldMkLst>
          <pc:docMk/>
          <pc:sldMk cId="1950041605" sldId="1905"/>
        </pc:sldMkLst>
      </pc:sldChg>
      <pc:sldChg chg="modSp add replId">
        <pc:chgData name="Holmes, Ellen [NEA]" userId="S::eholmes@nea.org::8df78491-616d-4641-a13e-176bb27a1b7f" providerId="AD" clId="Web-{889E7179-9D24-A32A-4DFE-284907AFACD8}" dt="2024-10-18T15:06:40.161" v="123" actId="20577"/>
        <pc:sldMkLst>
          <pc:docMk/>
          <pc:sldMk cId="874851514" sldId="1906"/>
        </pc:sldMkLst>
        <pc:spChg chg="mod">
          <ac:chgData name="Holmes, Ellen [NEA]" userId="S::eholmes@nea.org::8df78491-616d-4641-a13e-176bb27a1b7f" providerId="AD" clId="Web-{889E7179-9D24-A32A-4DFE-284907AFACD8}" dt="2024-10-18T15:06:40.161" v="123" actId="20577"/>
          <ac:spMkLst>
            <pc:docMk/>
            <pc:sldMk cId="874851514" sldId="1906"/>
            <ac:spMk id="2" creationId="{00000000-0000-0000-0000-000000000000}"/>
          </ac:spMkLst>
        </pc:spChg>
      </pc:sldChg>
      <pc:sldChg chg="modSp add replId">
        <pc:chgData name="Holmes, Ellen [NEA]" userId="S::eholmes@nea.org::8df78491-616d-4641-a13e-176bb27a1b7f" providerId="AD" clId="Web-{889E7179-9D24-A32A-4DFE-284907AFACD8}" dt="2024-10-18T15:07:10.692" v="139" actId="20577"/>
        <pc:sldMkLst>
          <pc:docMk/>
          <pc:sldMk cId="1970551848" sldId="1907"/>
        </pc:sldMkLst>
        <pc:spChg chg="mod">
          <ac:chgData name="Holmes, Ellen [NEA]" userId="S::eholmes@nea.org::8df78491-616d-4641-a13e-176bb27a1b7f" providerId="AD" clId="Web-{889E7179-9D24-A32A-4DFE-284907AFACD8}" dt="2024-10-18T15:07:10.692" v="139" actId="20577"/>
          <ac:spMkLst>
            <pc:docMk/>
            <pc:sldMk cId="1970551848" sldId="1907"/>
            <ac:spMk id="2" creationId="{00000000-0000-0000-0000-000000000000}"/>
          </ac:spMkLst>
        </pc:spChg>
      </pc:sldChg>
      <pc:sldChg chg="new del">
        <pc:chgData name="Holmes, Ellen [NEA]" userId="S::eholmes@nea.org::8df78491-616d-4641-a13e-176bb27a1b7f" providerId="AD" clId="Web-{889E7179-9D24-A32A-4DFE-284907AFACD8}" dt="2024-10-18T15:21:40.835" v="182"/>
        <pc:sldMkLst>
          <pc:docMk/>
          <pc:sldMk cId="2147391040" sldId="1908"/>
        </pc:sldMkLst>
      </pc:sldChg>
      <pc:sldChg chg="modSp new">
        <pc:chgData name="Holmes, Ellen [NEA]" userId="S::eholmes@nea.org::8df78491-616d-4641-a13e-176bb27a1b7f" providerId="AD" clId="Web-{889E7179-9D24-A32A-4DFE-284907AFACD8}" dt="2024-10-18T15:28:45.960" v="236" actId="20577"/>
        <pc:sldMkLst>
          <pc:docMk/>
          <pc:sldMk cId="1129559652" sldId="1909"/>
        </pc:sldMkLst>
        <pc:spChg chg="mod">
          <ac:chgData name="Holmes, Ellen [NEA]" userId="S::eholmes@nea.org::8df78491-616d-4641-a13e-176bb27a1b7f" providerId="AD" clId="Web-{889E7179-9D24-A32A-4DFE-284907AFACD8}" dt="2024-10-18T15:21:51.663" v="202" actId="20577"/>
          <ac:spMkLst>
            <pc:docMk/>
            <pc:sldMk cId="1129559652" sldId="1909"/>
            <ac:spMk id="2" creationId="{0F83500F-0ACE-8D3A-2A1F-2F46AF3A7130}"/>
          </ac:spMkLst>
        </pc:spChg>
      </pc:sldChg>
    </pc:docChg>
  </pc:docChgLst>
  <pc:docChgLst>
    <pc:chgData name="Jones, Albert [MD]" userId="S::aljones_mseanea.org#ext#@neahq.onmicrosoft.com::9e3d8165-1eea-49ba-adea-0c9c00351460" providerId="AD" clId="Web-{04B395FC-F727-6C59-41BC-A2ABEC6DBB66}"/>
    <pc:docChg chg="modSld">
      <pc:chgData name="Jones, Albert [MD]" userId="S::aljones_mseanea.org#ext#@neahq.onmicrosoft.com::9e3d8165-1eea-49ba-adea-0c9c00351460" providerId="AD" clId="Web-{04B395FC-F727-6C59-41BC-A2ABEC6DBB66}" dt="2024-08-19T19:48:53.936" v="0" actId="20577"/>
      <pc:docMkLst>
        <pc:docMk/>
      </pc:docMkLst>
      <pc:sldChg chg="modSp">
        <pc:chgData name="Jones, Albert [MD]" userId="S::aljones_mseanea.org#ext#@neahq.onmicrosoft.com::9e3d8165-1eea-49ba-adea-0c9c00351460" providerId="AD" clId="Web-{04B395FC-F727-6C59-41BC-A2ABEC6DBB66}" dt="2024-08-19T19:48:53.936" v="0" actId="20577"/>
        <pc:sldMkLst>
          <pc:docMk/>
          <pc:sldMk cId="1315442215" sldId="1855"/>
        </pc:sldMkLst>
      </pc:sldChg>
    </pc:docChg>
  </pc:docChgLst>
  <pc:docChgLst>
    <pc:chgData name="Jones, Albert [MD]" userId="S::aljones_mseanea.org#ext#@neahq.onmicrosoft.com::9e3d8165-1eea-49ba-adea-0c9c00351460" providerId="AD" clId="Web-{6BCAD596-5AD4-1619-6FB2-330926627C59}"/>
    <pc:docChg chg="addSld delSld modSld">
      <pc:chgData name="Jones, Albert [MD]" userId="S::aljones_mseanea.org#ext#@neahq.onmicrosoft.com::9e3d8165-1eea-49ba-adea-0c9c00351460" providerId="AD" clId="Web-{6BCAD596-5AD4-1619-6FB2-330926627C59}" dt="2024-08-26T17:03:17.822" v="225" actId="20577"/>
      <pc:docMkLst>
        <pc:docMk/>
      </pc:docMkLst>
      <pc:sldChg chg="modSp new del mod modClrScheme chgLayout">
        <pc:chgData name="Jones, Albert [MD]" userId="S::aljones_mseanea.org#ext#@neahq.onmicrosoft.com::9e3d8165-1eea-49ba-adea-0c9c00351460" providerId="AD" clId="Web-{6BCAD596-5AD4-1619-6FB2-330926627C59}" dt="2024-08-26T16:59:15.073" v="199"/>
        <pc:sldMkLst>
          <pc:docMk/>
          <pc:sldMk cId="175148882" sldId="1875"/>
        </pc:sldMkLst>
      </pc:sldChg>
      <pc:sldChg chg="addSp modSp add replId">
        <pc:chgData name="Jones, Albert [MD]" userId="S::aljones_mseanea.org#ext#@neahq.onmicrosoft.com::9e3d8165-1eea-49ba-adea-0c9c00351460" providerId="AD" clId="Web-{6BCAD596-5AD4-1619-6FB2-330926627C59}" dt="2024-08-26T17:00:08.854" v="219" actId="20577"/>
        <pc:sldMkLst>
          <pc:docMk/>
          <pc:sldMk cId="2647808996" sldId="1876"/>
        </pc:sldMkLst>
      </pc:sldChg>
      <pc:sldChg chg="modSp add replId">
        <pc:chgData name="Jones, Albert [MD]" userId="S::aljones_mseanea.org#ext#@neahq.onmicrosoft.com::9e3d8165-1eea-49ba-adea-0c9c00351460" providerId="AD" clId="Web-{6BCAD596-5AD4-1619-6FB2-330926627C59}" dt="2024-08-26T17:03:17.822" v="225" actId="20577"/>
        <pc:sldMkLst>
          <pc:docMk/>
          <pc:sldMk cId="4044844068" sldId="1877"/>
        </pc:sldMkLst>
      </pc:sldChg>
      <pc:sldChg chg="addSp modSp new">
        <pc:chgData name="Jones, Albert [MD]" userId="S::aljones_mseanea.org#ext#@neahq.onmicrosoft.com::9e3d8165-1eea-49ba-adea-0c9c00351460" providerId="AD" clId="Web-{6BCAD596-5AD4-1619-6FB2-330926627C59}" dt="2024-08-26T16:53:19.981" v="153" actId="20577"/>
        <pc:sldMkLst>
          <pc:docMk/>
          <pc:sldMk cId="4064333344" sldId="1878"/>
        </pc:sldMkLst>
      </pc:sldChg>
      <pc:sldChg chg="modSp new">
        <pc:chgData name="Jones, Albert [MD]" userId="S::aljones_mseanea.org#ext#@neahq.onmicrosoft.com::9e3d8165-1eea-49ba-adea-0c9c00351460" providerId="AD" clId="Web-{6BCAD596-5AD4-1619-6FB2-330926627C59}" dt="2024-08-26T16:56:34.230" v="198" actId="20577"/>
        <pc:sldMkLst>
          <pc:docMk/>
          <pc:sldMk cId="905903774" sldId="1879"/>
        </pc:sldMkLst>
      </pc:sldChg>
    </pc:docChg>
  </pc:docChgLst>
  <pc:docChgLst>
    <pc:chgData name="Holmes, Ellen [NEA]" userId="S::eholmes@nea.org::8df78491-616d-4641-a13e-176bb27a1b7f" providerId="AD" clId="Web-{945AA53A-6092-8100-A5B7-29CD391C39FD}"/>
    <pc:docChg chg="addSld delSld modSld sldOrd">
      <pc:chgData name="Holmes, Ellen [NEA]" userId="S::eholmes@nea.org::8df78491-616d-4641-a13e-176bb27a1b7f" providerId="AD" clId="Web-{945AA53A-6092-8100-A5B7-29CD391C39FD}" dt="2024-01-29T20:47:39.670" v="578"/>
      <pc:docMkLst>
        <pc:docMk/>
      </pc:docMkLst>
      <pc:sldChg chg="modSp">
        <pc:chgData name="Holmes, Ellen [NEA]" userId="S::eholmes@nea.org::8df78491-616d-4641-a13e-176bb27a1b7f" providerId="AD" clId="Web-{945AA53A-6092-8100-A5B7-29CD391C39FD}" dt="2024-01-29T17:31:18.167" v="1" actId="20577"/>
        <pc:sldMkLst>
          <pc:docMk/>
          <pc:sldMk cId="4217959776" sldId="1631"/>
        </pc:sldMkLst>
      </pc:sldChg>
      <pc:sldChg chg="modSp">
        <pc:chgData name="Holmes, Ellen [NEA]" userId="S::eholmes@nea.org::8df78491-616d-4641-a13e-176bb27a1b7f" providerId="AD" clId="Web-{945AA53A-6092-8100-A5B7-29CD391C39FD}" dt="2024-01-29T17:31:12.214" v="0" actId="20577"/>
        <pc:sldMkLst>
          <pc:docMk/>
          <pc:sldMk cId="2196463045" sldId="1633"/>
        </pc:sldMkLst>
      </pc:sldChg>
      <pc:sldChg chg="modSp">
        <pc:chgData name="Holmes, Ellen [NEA]" userId="S::eholmes@nea.org::8df78491-616d-4641-a13e-176bb27a1b7f" providerId="AD" clId="Web-{945AA53A-6092-8100-A5B7-29CD391C39FD}" dt="2024-01-29T19:43:30.744" v="15" actId="20577"/>
        <pc:sldMkLst>
          <pc:docMk/>
          <pc:sldMk cId="4196012545" sldId="1642"/>
        </pc:sldMkLst>
      </pc:sldChg>
      <pc:sldChg chg="modSp">
        <pc:chgData name="Holmes, Ellen [NEA]" userId="S::eholmes@nea.org::8df78491-616d-4641-a13e-176bb27a1b7f" providerId="AD" clId="Web-{945AA53A-6092-8100-A5B7-29CD391C39FD}" dt="2024-01-29T20:26:50.681" v="220" actId="20577"/>
        <pc:sldMkLst>
          <pc:docMk/>
          <pc:sldMk cId="4165137902" sldId="1718"/>
        </pc:sldMkLst>
      </pc:sldChg>
      <pc:sldChg chg="del">
        <pc:chgData name="Holmes, Ellen [NEA]" userId="S::eholmes@nea.org::8df78491-616d-4641-a13e-176bb27a1b7f" providerId="AD" clId="Web-{945AA53A-6092-8100-A5B7-29CD391C39FD}" dt="2024-01-29T20:29:04.424" v="267"/>
        <pc:sldMkLst>
          <pc:docMk/>
          <pc:sldMk cId="3225112155" sldId="1727"/>
        </pc:sldMkLst>
      </pc:sldChg>
      <pc:sldChg chg="modSp">
        <pc:chgData name="Holmes, Ellen [NEA]" userId="S::eholmes@nea.org::8df78491-616d-4641-a13e-176bb27a1b7f" providerId="AD" clId="Web-{945AA53A-6092-8100-A5B7-29CD391C39FD}" dt="2024-01-29T20:07:43.949" v="49" actId="1076"/>
        <pc:sldMkLst>
          <pc:docMk/>
          <pc:sldMk cId="1468811650" sldId="1738"/>
        </pc:sldMkLst>
      </pc:sldChg>
      <pc:sldChg chg="mod modShow">
        <pc:chgData name="Holmes, Ellen [NEA]" userId="S::eholmes@nea.org::8df78491-616d-4641-a13e-176bb27a1b7f" providerId="AD" clId="Web-{945AA53A-6092-8100-A5B7-29CD391C39FD}" dt="2024-01-29T20:47:39.295" v="575"/>
        <pc:sldMkLst>
          <pc:docMk/>
          <pc:sldMk cId="2296303041" sldId="1770"/>
        </pc:sldMkLst>
      </pc:sldChg>
      <pc:sldChg chg="mod modShow">
        <pc:chgData name="Holmes, Ellen [NEA]" userId="S::eholmes@nea.org::8df78491-616d-4641-a13e-176bb27a1b7f" providerId="AD" clId="Web-{945AA53A-6092-8100-A5B7-29CD391C39FD}" dt="2024-01-29T20:47:39.404" v="576"/>
        <pc:sldMkLst>
          <pc:docMk/>
          <pc:sldMk cId="2708773407" sldId="1771"/>
        </pc:sldMkLst>
      </pc:sldChg>
      <pc:sldChg chg="mod modShow">
        <pc:chgData name="Holmes, Ellen [NEA]" userId="S::eholmes@nea.org::8df78491-616d-4641-a13e-176bb27a1b7f" providerId="AD" clId="Web-{945AA53A-6092-8100-A5B7-29CD391C39FD}" dt="2024-01-29T20:47:39.670" v="578"/>
        <pc:sldMkLst>
          <pc:docMk/>
          <pc:sldMk cId="3572926387" sldId="1773"/>
        </pc:sldMkLst>
      </pc:sldChg>
      <pc:sldChg chg="mod modShow">
        <pc:chgData name="Holmes, Ellen [NEA]" userId="S::eholmes@nea.org::8df78491-616d-4641-a13e-176bb27a1b7f" providerId="AD" clId="Web-{945AA53A-6092-8100-A5B7-29CD391C39FD}" dt="2024-01-29T20:47:39.545" v="577"/>
        <pc:sldMkLst>
          <pc:docMk/>
          <pc:sldMk cId="260489133" sldId="1774"/>
        </pc:sldMkLst>
      </pc:sldChg>
      <pc:sldChg chg="modSp">
        <pc:chgData name="Holmes, Ellen [NEA]" userId="S::eholmes@nea.org::8df78491-616d-4641-a13e-176bb27a1b7f" providerId="AD" clId="Web-{945AA53A-6092-8100-A5B7-29CD391C39FD}" dt="2024-01-29T20:28:32.032" v="265" actId="20577"/>
        <pc:sldMkLst>
          <pc:docMk/>
          <pc:sldMk cId="2720659400" sldId="1781"/>
        </pc:sldMkLst>
      </pc:sldChg>
      <pc:sldChg chg="ord">
        <pc:chgData name="Holmes, Ellen [NEA]" userId="S::eholmes@nea.org::8df78491-616d-4641-a13e-176bb27a1b7f" providerId="AD" clId="Web-{945AA53A-6092-8100-A5B7-29CD391C39FD}" dt="2024-01-29T20:33:13.347" v="276"/>
        <pc:sldMkLst>
          <pc:docMk/>
          <pc:sldMk cId="2372249798" sldId="1783"/>
        </pc:sldMkLst>
      </pc:sldChg>
      <pc:sldChg chg="mod modShow">
        <pc:chgData name="Holmes, Ellen [NEA]" userId="S::eholmes@nea.org::8df78491-616d-4641-a13e-176bb27a1b7f" providerId="AD" clId="Web-{945AA53A-6092-8100-A5B7-29CD391C39FD}" dt="2024-01-29T20:47:38.967" v="573"/>
        <pc:sldMkLst>
          <pc:docMk/>
          <pc:sldMk cId="1394293395" sldId="1784"/>
        </pc:sldMkLst>
      </pc:sldChg>
      <pc:sldChg chg="mod modShow">
        <pc:chgData name="Holmes, Ellen [NEA]" userId="S::eholmes@nea.org::8df78491-616d-4641-a13e-176bb27a1b7f" providerId="AD" clId="Web-{945AA53A-6092-8100-A5B7-29CD391C39FD}" dt="2024-01-29T20:47:39.092" v="574"/>
        <pc:sldMkLst>
          <pc:docMk/>
          <pc:sldMk cId="794690589" sldId="1785"/>
        </pc:sldMkLst>
      </pc:sldChg>
      <pc:sldChg chg="mod modShow">
        <pc:chgData name="Holmes, Ellen [NEA]" userId="S::eholmes@nea.org::8df78491-616d-4641-a13e-176bb27a1b7f" providerId="AD" clId="Web-{945AA53A-6092-8100-A5B7-29CD391C39FD}" dt="2024-01-29T20:25:45.083" v="198"/>
        <pc:sldMkLst>
          <pc:docMk/>
          <pc:sldMk cId="1198193735" sldId="1790"/>
        </pc:sldMkLst>
      </pc:sldChg>
      <pc:sldChg chg="modSp">
        <pc:chgData name="Holmes, Ellen [NEA]" userId="S::eholmes@nea.org::8df78491-616d-4641-a13e-176bb27a1b7f" providerId="AD" clId="Web-{945AA53A-6092-8100-A5B7-29CD391C39FD}" dt="2024-01-29T20:23:55.779" v="182" actId="20577"/>
        <pc:sldMkLst>
          <pc:docMk/>
          <pc:sldMk cId="1096482690" sldId="1797"/>
        </pc:sldMkLst>
      </pc:sldChg>
      <pc:sldChg chg="del">
        <pc:chgData name="Holmes, Ellen [NEA]" userId="S::eholmes@nea.org::8df78491-616d-4641-a13e-176bb27a1b7f" providerId="AD" clId="Web-{945AA53A-6092-8100-A5B7-29CD391C39FD}" dt="2024-01-29T20:12:54.501" v="51"/>
        <pc:sldMkLst>
          <pc:docMk/>
          <pc:sldMk cId="4000984372" sldId="1798"/>
        </pc:sldMkLst>
      </pc:sldChg>
      <pc:sldChg chg="modSp">
        <pc:chgData name="Holmes, Ellen [NEA]" userId="S::eholmes@nea.org::8df78491-616d-4641-a13e-176bb27a1b7f" providerId="AD" clId="Web-{945AA53A-6092-8100-A5B7-29CD391C39FD}" dt="2024-01-29T19:50:45.897" v="19" actId="20577"/>
        <pc:sldMkLst>
          <pc:docMk/>
          <pc:sldMk cId="864366589" sldId="1800"/>
        </pc:sldMkLst>
      </pc:sldChg>
      <pc:sldChg chg="modSp">
        <pc:chgData name="Holmes, Ellen [NEA]" userId="S::eholmes@nea.org::8df78491-616d-4641-a13e-176bb27a1b7f" providerId="AD" clId="Web-{945AA53A-6092-8100-A5B7-29CD391C39FD}" dt="2024-01-29T19:25:12.671" v="8" actId="20577"/>
        <pc:sldMkLst>
          <pc:docMk/>
          <pc:sldMk cId="2524576445" sldId="1804"/>
        </pc:sldMkLst>
      </pc:sldChg>
      <pc:sldChg chg="modSp">
        <pc:chgData name="Holmes, Ellen [NEA]" userId="S::eholmes@nea.org::8df78491-616d-4641-a13e-176bb27a1b7f" providerId="AD" clId="Web-{945AA53A-6092-8100-A5B7-29CD391C39FD}" dt="2024-01-29T19:28:53.685" v="9" actId="1076"/>
        <pc:sldMkLst>
          <pc:docMk/>
          <pc:sldMk cId="3855219565" sldId="1805"/>
        </pc:sldMkLst>
      </pc:sldChg>
      <pc:sldChg chg="modSp del">
        <pc:chgData name="Holmes, Ellen [NEA]" userId="S::eholmes@nea.org::8df78491-616d-4641-a13e-176bb27a1b7f" providerId="AD" clId="Web-{945AA53A-6092-8100-A5B7-29CD391C39FD}" dt="2024-01-29T20:01:19.611" v="20"/>
        <pc:sldMkLst>
          <pc:docMk/>
          <pc:sldMk cId="938889167" sldId="1806"/>
        </pc:sldMkLst>
      </pc:sldChg>
      <pc:sldChg chg="del">
        <pc:chgData name="Holmes, Ellen [NEA]" userId="S::eholmes@nea.org::8df78491-616d-4641-a13e-176bb27a1b7f" providerId="AD" clId="Web-{945AA53A-6092-8100-A5B7-29CD391C39FD}" dt="2024-01-29T20:11:26.948" v="50"/>
        <pc:sldMkLst>
          <pc:docMk/>
          <pc:sldMk cId="2245539757" sldId="1807"/>
        </pc:sldMkLst>
      </pc:sldChg>
      <pc:sldChg chg="modSp">
        <pc:chgData name="Holmes, Ellen [NEA]" userId="S::eholmes@nea.org::8df78491-616d-4641-a13e-176bb27a1b7f" providerId="AD" clId="Web-{945AA53A-6092-8100-A5B7-29CD391C39FD}" dt="2024-01-29T20:27:32.137" v="225" actId="20577"/>
        <pc:sldMkLst>
          <pc:docMk/>
          <pc:sldMk cId="2291420406" sldId="1808"/>
        </pc:sldMkLst>
      </pc:sldChg>
      <pc:sldChg chg="del">
        <pc:chgData name="Holmes, Ellen [NEA]" userId="S::eholmes@nea.org::8df78491-616d-4641-a13e-176bb27a1b7f" providerId="AD" clId="Web-{945AA53A-6092-8100-A5B7-29CD391C39FD}" dt="2024-01-29T20:28:51.408" v="266"/>
        <pc:sldMkLst>
          <pc:docMk/>
          <pc:sldMk cId="3903516454" sldId="1809"/>
        </pc:sldMkLst>
      </pc:sldChg>
      <pc:sldChg chg="modSp">
        <pc:chgData name="Holmes, Ellen [NEA]" userId="S::eholmes@nea.org::8df78491-616d-4641-a13e-176bb27a1b7f" providerId="AD" clId="Web-{945AA53A-6092-8100-A5B7-29CD391C39FD}" dt="2024-01-29T20:28:03.436" v="230" actId="20577"/>
        <pc:sldMkLst>
          <pc:docMk/>
          <pc:sldMk cId="1554915687" sldId="1810"/>
        </pc:sldMkLst>
      </pc:sldChg>
      <pc:sldChg chg="modSp">
        <pc:chgData name="Holmes, Ellen [NEA]" userId="S::eholmes@nea.org::8df78491-616d-4641-a13e-176bb27a1b7f" providerId="AD" clId="Web-{945AA53A-6092-8100-A5B7-29CD391C39FD}" dt="2024-01-29T17:31:25.246" v="3" actId="20577"/>
        <pc:sldMkLst>
          <pc:docMk/>
          <pc:sldMk cId="2296875871" sldId="1817"/>
        </pc:sldMkLst>
      </pc:sldChg>
      <pc:sldChg chg="del">
        <pc:chgData name="Holmes, Ellen [NEA]" userId="S::eholmes@nea.org::8df78491-616d-4641-a13e-176bb27a1b7f" providerId="AD" clId="Web-{945AA53A-6092-8100-A5B7-29CD391C39FD}" dt="2024-01-29T17:33:23.015" v="5"/>
        <pc:sldMkLst>
          <pc:docMk/>
          <pc:sldMk cId="4102055444" sldId="1818"/>
        </pc:sldMkLst>
      </pc:sldChg>
      <pc:sldChg chg="delSp modSp new">
        <pc:chgData name="Holmes, Ellen [NEA]" userId="S::eholmes@nea.org::8df78491-616d-4641-a13e-176bb27a1b7f" providerId="AD" clId="Web-{945AA53A-6092-8100-A5B7-29CD391C39FD}" dt="2024-01-29T20:26:44.087" v="207" actId="20577"/>
        <pc:sldMkLst>
          <pc:docMk/>
          <pc:sldMk cId="2057920482" sldId="1825"/>
        </pc:sldMkLst>
      </pc:sldChg>
      <pc:sldChg chg="addSp modSp new">
        <pc:chgData name="Holmes, Ellen [NEA]" userId="S::eholmes@nea.org::8df78491-616d-4641-a13e-176bb27a1b7f" providerId="AD" clId="Web-{945AA53A-6092-8100-A5B7-29CD391C39FD}" dt="2024-01-29T20:37:49.709" v="478" actId="14100"/>
        <pc:sldMkLst>
          <pc:docMk/>
          <pc:sldMk cId="2912928518" sldId="1826"/>
        </pc:sldMkLst>
      </pc:sldChg>
      <pc:sldChg chg="modSp add replId">
        <pc:chgData name="Holmes, Ellen [NEA]" userId="S::eholmes@nea.org::8df78491-616d-4641-a13e-176bb27a1b7f" providerId="AD" clId="Web-{945AA53A-6092-8100-A5B7-29CD391C39FD}" dt="2024-01-29T20:23:06.619" v="164" actId="20577"/>
        <pc:sldMkLst>
          <pc:docMk/>
          <pc:sldMk cId="153300608" sldId="1827"/>
        </pc:sldMkLst>
      </pc:sldChg>
      <pc:sldChg chg="modSp add replId">
        <pc:chgData name="Holmes, Ellen [NEA]" userId="S::eholmes@nea.org::8df78491-616d-4641-a13e-176bb27a1b7f" providerId="AD" clId="Web-{945AA53A-6092-8100-A5B7-29CD391C39FD}" dt="2024-01-29T20:24:43.360" v="190" actId="20577"/>
        <pc:sldMkLst>
          <pc:docMk/>
          <pc:sldMk cId="1986797612" sldId="1828"/>
        </pc:sldMkLst>
      </pc:sldChg>
      <pc:sldChg chg="modSp add replId">
        <pc:chgData name="Holmes, Ellen [NEA]" userId="S::eholmes@nea.org::8df78491-616d-4641-a13e-176bb27a1b7f" providerId="AD" clId="Web-{945AA53A-6092-8100-A5B7-29CD391C39FD}" dt="2024-01-29T20:43:13.433" v="572" actId="20577"/>
        <pc:sldMkLst>
          <pc:docMk/>
          <pc:sldMk cId="2822044596" sldId="1829"/>
        </pc:sldMkLst>
      </pc:sldChg>
      <pc:sldChg chg="modSp add replId">
        <pc:chgData name="Holmes, Ellen [NEA]" userId="S::eholmes@nea.org::8df78491-616d-4641-a13e-176bb27a1b7f" providerId="AD" clId="Web-{945AA53A-6092-8100-A5B7-29CD391C39FD}" dt="2024-01-29T20:40:31.485" v="571" actId="1076"/>
        <pc:sldMkLst>
          <pc:docMk/>
          <pc:sldMk cId="1569972525" sldId="1830"/>
        </pc:sldMkLst>
      </pc:sldChg>
    </pc:docChg>
  </pc:docChgLst>
  <pc:docChgLst>
    <pc:chgData name="Jones, Albert [MD]" userId="S::aljones_mseanea.org#ext#@neahq.onmicrosoft.com::9e3d8165-1eea-49ba-adea-0c9c00351460" providerId="AD" clId="Web-{68E46561-B379-763F-5FCC-35545E85FEE5}"/>
    <pc:docChg chg="addSld modSld">
      <pc:chgData name="Jones, Albert [MD]" userId="S::aljones_mseanea.org#ext#@neahq.onmicrosoft.com::9e3d8165-1eea-49ba-adea-0c9c00351460" providerId="AD" clId="Web-{68E46561-B379-763F-5FCC-35545E85FEE5}" dt="2024-12-03T03:03:06.339" v="135"/>
      <pc:docMkLst>
        <pc:docMk/>
      </pc:docMkLst>
      <pc:sldChg chg="mod modShow">
        <pc:chgData name="Jones, Albert [MD]" userId="S::aljones_mseanea.org#ext#@neahq.onmicrosoft.com::9e3d8165-1eea-49ba-adea-0c9c00351460" providerId="AD" clId="Web-{68E46561-B379-763F-5FCC-35545E85FEE5}" dt="2024-12-03T03:03:06.339" v="135"/>
        <pc:sldMkLst>
          <pc:docMk/>
          <pc:sldMk cId="537222177" sldId="1872"/>
        </pc:sldMkLst>
      </pc:sldChg>
      <pc:sldChg chg="modSp">
        <pc:chgData name="Jones, Albert [MD]" userId="S::aljones_mseanea.org#ext#@neahq.onmicrosoft.com::9e3d8165-1eea-49ba-adea-0c9c00351460" providerId="AD" clId="Web-{68E46561-B379-763F-5FCC-35545E85FEE5}" dt="2024-12-03T02:41:22.790" v="131" actId="20577"/>
        <pc:sldMkLst>
          <pc:docMk/>
          <pc:sldMk cId="3354595352" sldId="1940"/>
        </pc:sldMkLst>
        <pc:spChg chg="mod">
          <ac:chgData name="Jones, Albert [MD]" userId="S::aljones_mseanea.org#ext#@neahq.onmicrosoft.com::9e3d8165-1eea-49ba-adea-0c9c00351460" providerId="AD" clId="Web-{68E46561-B379-763F-5FCC-35545E85FEE5}" dt="2024-12-03T02:41:22.790" v="131" actId="20577"/>
          <ac:spMkLst>
            <pc:docMk/>
            <pc:sldMk cId="3354595352" sldId="1940"/>
            <ac:spMk id="2" creationId="{00000000-0000-0000-0000-000000000000}"/>
          </ac:spMkLst>
        </pc:spChg>
      </pc:sldChg>
      <pc:sldChg chg="modSp">
        <pc:chgData name="Jones, Albert [MD]" userId="S::aljones_mseanea.org#ext#@neahq.onmicrosoft.com::9e3d8165-1eea-49ba-adea-0c9c00351460" providerId="AD" clId="Web-{68E46561-B379-763F-5FCC-35545E85FEE5}" dt="2024-12-03T02:41:50.243" v="132" actId="20577"/>
        <pc:sldMkLst>
          <pc:docMk/>
          <pc:sldMk cId="1826679557" sldId="1941"/>
        </pc:sldMkLst>
        <pc:spChg chg="mod">
          <ac:chgData name="Jones, Albert [MD]" userId="S::aljones_mseanea.org#ext#@neahq.onmicrosoft.com::9e3d8165-1eea-49ba-adea-0c9c00351460" providerId="AD" clId="Web-{68E46561-B379-763F-5FCC-35545E85FEE5}" dt="2024-12-03T02:41:50.243" v="132" actId="20577"/>
          <ac:spMkLst>
            <pc:docMk/>
            <pc:sldMk cId="1826679557" sldId="1941"/>
            <ac:spMk id="969" creationId="{00000000-0000-0000-0000-000000000000}"/>
          </ac:spMkLst>
        </pc:spChg>
      </pc:sldChg>
      <pc:sldChg chg="modSp">
        <pc:chgData name="Jones, Albert [MD]" userId="S::aljones_mseanea.org#ext#@neahq.onmicrosoft.com::9e3d8165-1eea-49ba-adea-0c9c00351460" providerId="AD" clId="Web-{68E46561-B379-763F-5FCC-35545E85FEE5}" dt="2024-12-03T02:46:53.306" v="134" actId="20577"/>
        <pc:sldMkLst>
          <pc:docMk/>
          <pc:sldMk cId="1973968896" sldId="1955"/>
        </pc:sldMkLst>
        <pc:spChg chg="mod">
          <ac:chgData name="Jones, Albert [MD]" userId="S::aljones_mseanea.org#ext#@neahq.onmicrosoft.com::9e3d8165-1eea-49ba-adea-0c9c00351460" providerId="AD" clId="Web-{68E46561-B379-763F-5FCC-35545E85FEE5}" dt="2024-12-03T02:46:53.306" v="134" actId="20577"/>
          <ac:spMkLst>
            <pc:docMk/>
            <pc:sldMk cId="1973968896" sldId="1955"/>
            <ac:spMk id="3" creationId="{00000000-0000-0000-0000-000000000000}"/>
          </ac:spMkLst>
        </pc:spChg>
      </pc:sldChg>
      <pc:sldChg chg="addSp modSp new">
        <pc:chgData name="Jones, Albert [MD]" userId="S::aljones_mseanea.org#ext#@neahq.onmicrosoft.com::9e3d8165-1eea-49ba-adea-0c9c00351460" providerId="AD" clId="Web-{68E46561-B379-763F-5FCC-35545E85FEE5}" dt="2024-12-03T02:34:17.976" v="128" actId="1076"/>
        <pc:sldMkLst>
          <pc:docMk/>
          <pc:sldMk cId="2588787840" sldId="1964"/>
        </pc:sldMkLst>
        <pc:spChg chg="mod">
          <ac:chgData name="Jones, Albert [MD]" userId="S::aljones_mseanea.org#ext#@neahq.onmicrosoft.com::9e3d8165-1eea-49ba-adea-0c9c00351460" providerId="AD" clId="Web-{68E46561-B379-763F-5FCC-35545E85FEE5}" dt="2024-12-03T02:31:17.164" v="6" actId="20577"/>
          <ac:spMkLst>
            <pc:docMk/>
            <pc:sldMk cId="2588787840" sldId="1964"/>
            <ac:spMk id="2" creationId="{6617F0F1-6742-5BEF-EFDA-CCED57D5A699}"/>
          </ac:spMkLst>
        </pc:spChg>
        <pc:spChg chg="mod">
          <ac:chgData name="Jones, Albert [MD]" userId="S::aljones_mseanea.org#ext#@neahq.onmicrosoft.com::9e3d8165-1eea-49ba-adea-0c9c00351460" providerId="AD" clId="Web-{68E46561-B379-763F-5FCC-35545E85FEE5}" dt="2024-12-03T02:33:16.398" v="121"/>
          <ac:spMkLst>
            <pc:docMk/>
            <pc:sldMk cId="2588787840" sldId="1964"/>
            <ac:spMk id="3" creationId="{3E029DF5-3FA0-5989-E2A2-111C8747B7FA}"/>
          </ac:spMkLst>
        </pc:spChg>
        <pc:picChg chg="add mod modCrop">
          <ac:chgData name="Jones, Albert [MD]" userId="S::aljones_mseanea.org#ext#@neahq.onmicrosoft.com::9e3d8165-1eea-49ba-adea-0c9c00351460" providerId="AD" clId="Web-{68E46561-B379-763F-5FCC-35545E85FEE5}" dt="2024-12-03T02:34:17.976" v="128" actId="1076"/>
          <ac:picMkLst>
            <pc:docMk/>
            <pc:sldMk cId="2588787840" sldId="1964"/>
            <ac:picMk id="4" creationId="{5BB5F726-3236-A1D4-07E4-807D6682746A}"/>
          </ac:picMkLst>
        </pc:picChg>
      </pc:sldChg>
    </pc:docChg>
  </pc:docChgLst>
  <pc:docChgLst>
    <pc:chgData name="Shelly Clements" userId="S::sclement_nysutmail.org#ext#@neahq.onmicrosoft.com::aec59e57-b7f6-41b7-8204-e74ca6af6a4b" providerId="AD" clId="Web-{BBFC8F99-494F-2CDD-7958-2AC80E11CF85}"/>
    <pc:docChg chg="addSld modSld sldOrd">
      <pc:chgData name="Shelly Clements" userId="S::sclement_nysutmail.org#ext#@neahq.onmicrosoft.com::aec59e57-b7f6-41b7-8204-e74ca6af6a4b" providerId="AD" clId="Web-{BBFC8F99-494F-2CDD-7958-2AC80E11CF85}" dt="2022-11-27T01:57:13.963" v="44" actId="20577"/>
      <pc:docMkLst>
        <pc:docMk/>
      </pc:docMkLst>
      <pc:sldChg chg="mod modShow">
        <pc:chgData name="Shelly Clements" userId="S::sclement_nysutmail.org#ext#@neahq.onmicrosoft.com::aec59e57-b7f6-41b7-8204-e74ca6af6a4b" providerId="AD" clId="Web-{BBFC8F99-494F-2CDD-7958-2AC80E11CF85}" dt="2022-11-27T01:55:29.227" v="10"/>
        <pc:sldMkLst>
          <pc:docMk/>
          <pc:sldMk cId="3519610251" sldId="1684"/>
        </pc:sldMkLst>
      </pc:sldChg>
      <pc:sldChg chg="mod modShow">
        <pc:chgData name="Shelly Clements" userId="S::sclement_nysutmail.org#ext#@neahq.onmicrosoft.com::aec59e57-b7f6-41b7-8204-e74ca6af6a4b" providerId="AD" clId="Web-{BBFC8F99-494F-2CDD-7958-2AC80E11CF85}" dt="2022-11-27T01:55:29.414" v="11"/>
        <pc:sldMkLst>
          <pc:docMk/>
          <pc:sldMk cId="2780733012" sldId="1685"/>
        </pc:sldMkLst>
      </pc:sldChg>
      <pc:sldChg chg="mod modShow">
        <pc:chgData name="Shelly Clements" userId="S::sclement_nysutmail.org#ext#@neahq.onmicrosoft.com::aec59e57-b7f6-41b7-8204-e74ca6af6a4b" providerId="AD" clId="Web-{BBFC8F99-494F-2CDD-7958-2AC80E11CF85}" dt="2022-11-27T01:55:29.633" v="12"/>
        <pc:sldMkLst>
          <pc:docMk/>
          <pc:sldMk cId="4063123829" sldId="1686"/>
        </pc:sldMkLst>
      </pc:sldChg>
      <pc:sldChg chg="mod modShow">
        <pc:chgData name="Shelly Clements" userId="S::sclement_nysutmail.org#ext#@neahq.onmicrosoft.com::aec59e57-b7f6-41b7-8204-e74ca6af6a4b" providerId="AD" clId="Web-{BBFC8F99-494F-2CDD-7958-2AC80E11CF85}" dt="2022-11-27T01:55:33.430" v="13"/>
        <pc:sldMkLst>
          <pc:docMk/>
          <pc:sldMk cId="312512714" sldId="1687"/>
        </pc:sldMkLst>
      </pc:sldChg>
      <pc:sldChg chg="mod modShow">
        <pc:chgData name="Shelly Clements" userId="S::sclement_nysutmail.org#ext#@neahq.onmicrosoft.com::aec59e57-b7f6-41b7-8204-e74ca6af6a4b" providerId="AD" clId="Web-{BBFC8F99-494F-2CDD-7958-2AC80E11CF85}" dt="2022-11-27T01:55:47.368" v="14"/>
        <pc:sldMkLst>
          <pc:docMk/>
          <pc:sldMk cId="1341190739" sldId="1688"/>
        </pc:sldMkLst>
      </pc:sldChg>
      <pc:sldChg chg="mod modShow">
        <pc:chgData name="Shelly Clements" userId="S::sclement_nysutmail.org#ext#@neahq.onmicrosoft.com::aec59e57-b7f6-41b7-8204-e74ca6af6a4b" providerId="AD" clId="Web-{BBFC8F99-494F-2CDD-7958-2AC80E11CF85}" dt="2022-11-27T01:52:18.863" v="0"/>
        <pc:sldMkLst>
          <pc:docMk/>
          <pc:sldMk cId="1997173371" sldId="1743"/>
        </pc:sldMkLst>
      </pc:sldChg>
      <pc:sldChg chg="mod modShow">
        <pc:chgData name="Shelly Clements" userId="S::sclement_nysutmail.org#ext#@neahq.onmicrosoft.com::aec59e57-b7f6-41b7-8204-e74ca6af6a4b" providerId="AD" clId="Web-{BBFC8F99-494F-2CDD-7958-2AC80E11CF85}" dt="2022-11-27T01:54:08.256" v="4"/>
        <pc:sldMkLst>
          <pc:docMk/>
          <pc:sldMk cId="822151549" sldId="1752"/>
        </pc:sldMkLst>
      </pc:sldChg>
      <pc:sldChg chg="mod modShow">
        <pc:chgData name="Shelly Clements" userId="S::sclement_nysutmail.org#ext#@neahq.onmicrosoft.com::aec59e57-b7f6-41b7-8204-e74ca6af6a4b" providerId="AD" clId="Web-{BBFC8F99-494F-2CDD-7958-2AC80E11CF85}" dt="2022-11-27T01:54:12.350" v="5"/>
        <pc:sldMkLst>
          <pc:docMk/>
          <pc:sldMk cId="1842864628" sldId="1753"/>
        </pc:sldMkLst>
      </pc:sldChg>
      <pc:sldChg chg="mod modShow">
        <pc:chgData name="Shelly Clements" userId="S::sclement_nysutmail.org#ext#@neahq.onmicrosoft.com::aec59e57-b7f6-41b7-8204-e74ca6af6a4b" providerId="AD" clId="Web-{BBFC8F99-494F-2CDD-7958-2AC80E11CF85}" dt="2022-11-27T01:54:17.069" v="6"/>
        <pc:sldMkLst>
          <pc:docMk/>
          <pc:sldMk cId="2158557504" sldId="1754"/>
        </pc:sldMkLst>
      </pc:sldChg>
      <pc:sldChg chg="mod modShow">
        <pc:chgData name="Shelly Clements" userId="S::sclement_nysutmail.org#ext#@neahq.onmicrosoft.com::aec59e57-b7f6-41b7-8204-e74ca6af6a4b" providerId="AD" clId="Web-{BBFC8F99-494F-2CDD-7958-2AC80E11CF85}" dt="2022-11-27T01:54:47.147" v="8"/>
        <pc:sldMkLst>
          <pc:docMk/>
          <pc:sldMk cId="4162342028" sldId="1755"/>
        </pc:sldMkLst>
      </pc:sldChg>
      <pc:sldChg chg="modSp">
        <pc:chgData name="Shelly Clements" userId="S::sclement_nysutmail.org#ext#@neahq.onmicrosoft.com::aec59e57-b7f6-41b7-8204-e74ca6af6a4b" providerId="AD" clId="Web-{BBFC8F99-494F-2CDD-7958-2AC80E11CF85}" dt="2022-11-27T01:54:05.740" v="3" actId="20577"/>
        <pc:sldMkLst>
          <pc:docMk/>
          <pc:sldMk cId="1198193735" sldId="1790"/>
        </pc:sldMkLst>
      </pc:sldChg>
      <pc:sldChg chg="modSp add replId">
        <pc:chgData name="Shelly Clements" userId="S::sclement_nysutmail.org#ext#@neahq.onmicrosoft.com::aec59e57-b7f6-41b7-8204-e74ca6af6a4b" providerId="AD" clId="Web-{BBFC8F99-494F-2CDD-7958-2AC80E11CF85}" dt="2022-11-27T01:54:49.554" v="9" actId="20577"/>
        <pc:sldMkLst>
          <pc:docMk/>
          <pc:sldMk cId="1026627208" sldId="1791"/>
        </pc:sldMkLst>
      </pc:sldChg>
      <pc:sldChg chg="modSp new ord">
        <pc:chgData name="Shelly Clements" userId="S::sclement_nysutmail.org#ext#@neahq.onmicrosoft.com::aec59e57-b7f6-41b7-8204-e74ca6af6a4b" providerId="AD" clId="Web-{BBFC8F99-494F-2CDD-7958-2AC80E11CF85}" dt="2022-11-27T01:57:13.963" v="44" actId="20577"/>
        <pc:sldMkLst>
          <pc:docMk/>
          <pc:sldMk cId="373136763" sldId="1792"/>
        </pc:sldMkLst>
      </pc:sldChg>
    </pc:docChg>
  </pc:docChgLst>
  <pc:docChgLst>
    <pc:chgData name="Guest User" userId="S::urn:spo:anon#7c31302698590b4477fc0dd7335f89a52c00218db5aca030c4bc2cfa0bcea78a::" providerId="AD" clId="Web-{5869793A-56C0-ECDD-DE2E-1CDDF611D5A2}"/>
    <pc:docChg chg="modSld">
      <pc:chgData name="Guest User" userId="S::urn:spo:anon#7c31302698590b4477fc0dd7335f89a52c00218db5aca030c4bc2cfa0bcea78a::" providerId="AD" clId="Web-{5869793A-56C0-ECDD-DE2E-1CDDF611D5A2}" dt="2022-12-12T21:19:54.169" v="0" actId="1076"/>
      <pc:docMkLst>
        <pc:docMk/>
      </pc:docMkLst>
      <pc:sldChg chg="modSp">
        <pc:chgData name="Guest User" userId="S::urn:spo:anon#7c31302698590b4477fc0dd7335f89a52c00218db5aca030c4bc2cfa0bcea78a::" providerId="AD" clId="Web-{5869793A-56C0-ECDD-DE2E-1CDDF611D5A2}" dt="2022-12-12T21:19:54.169" v="0" actId="1076"/>
        <pc:sldMkLst>
          <pc:docMk/>
          <pc:sldMk cId="1198193735" sldId="1790"/>
        </pc:sldMkLst>
      </pc:sldChg>
    </pc:docChg>
  </pc:docChgLst>
  <pc:docChgLst>
    <pc:chgData name="Jones, Albert [MD]" userId="S::aljones_mseanea.org#ext#@neahq.onmicrosoft.com::9e3d8165-1eea-49ba-adea-0c9c00351460" providerId="AD" clId="Web-{2D08DC6C-3B77-00E1-CC27-939C319AD168}"/>
    <pc:docChg chg="modSld">
      <pc:chgData name="Jones, Albert [MD]" userId="S::aljones_mseanea.org#ext#@neahq.onmicrosoft.com::9e3d8165-1eea-49ba-adea-0c9c00351460" providerId="AD" clId="Web-{2D08DC6C-3B77-00E1-CC27-939C319AD168}" dt="2024-01-30T23:07:43.528" v="3" actId="20577"/>
      <pc:docMkLst>
        <pc:docMk/>
      </pc:docMkLst>
      <pc:sldChg chg="modSp">
        <pc:chgData name="Jones, Albert [MD]" userId="S::aljones_mseanea.org#ext#@neahq.onmicrosoft.com::9e3d8165-1eea-49ba-adea-0c9c00351460" providerId="AD" clId="Web-{2D08DC6C-3B77-00E1-CC27-939C319AD168}" dt="2024-01-30T23:07:43.528" v="3" actId="20577"/>
        <pc:sldMkLst>
          <pc:docMk/>
          <pc:sldMk cId="3177739580" sldId="1629"/>
        </pc:sldMkLst>
      </pc:sldChg>
    </pc:docChg>
  </pc:docChgLst>
  <pc:docChgLst>
    <pc:chgData name="Jones, Albert [MD]" userId="S::aljones_mseanea.org#ext#@neahq.onmicrosoft.com::9e3d8165-1eea-49ba-adea-0c9c00351460" providerId="AD" clId="Web-{19149EF4-D209-0164-36BC-79F0064E4DD4}"/>
    <pc:docChg chg="modSld">
      <pc:chgData name="Jones, Albert [MD]" userId="S::aljones_mseanea.org#ext#@neahq.onmicrosoft.com::9e3d8165-1eea-49ba-adea-0c9c00351460" providerId="AD" clId="Web-{19149EF4-D209-0164-36BC-79F0064E4DD4}" dt="2024-09-16T03:19:05.695" v="3" actId="20577"/>
      <pc:docMkLst>
        <pc:docMk/>
      </pc:docMkLst>
      <pc:sldChg chg="modSp">
        <pc:chgData name="Jones, Albert [MD]" userId="S::aljones_mseanea.org#ext#@neahq.onmicrosoft.com::9e3d8165-1eea-49ba-adea-0c9c00351460" providerId="AD" clId="Web-{19149EF4-D209-0164-36BC-79F0064E4DD4}" dt="2024-09-16T03:19:05.695" v="3" actId="20577"/>
        <pc:sldMkLst>
          <pc:docMk/>
          <pc:sldMk cId="101879249" sldId="1887"/>
        </pc:sldMkLst>
        <pc:spChg chg="mod">
          <ac:chgData name="Jones, Albert [MD]" userId="S::aljones_mseanea.org#ext#@neahq.onmicrosoft.com::9e3d8165-1eea-49ba-adea-0c9c00351460" providerId="AD" clId="Web-{19149EF4-D209-0164-36BC-79F0064E4DD4}" dt="2024-09-16T03:19:05.695" v="3" actId="20577"/>
          <ac:spMkLst>
            <pc:docMk/>
            <pc:sldMk cId="101879249" sldId="1887"/>
            <ac:spMk id="3" creationId="{3EB54757-A09A-5DCD-CC68-FD13CBD56D97}"/>
          </ac:spMkLst>
        </pc:spChg>
      </pc:sldChg>
    </pc:docChg>
  </pc:docChgLst>
  <pc:docChgLst>
    <pc:chgData name="Jones, Albert [MD]" userId="S::aljones_mseanea.org#ext#@neahq.onmicrosoft.com::9e3d8165-1eea-49ba-adea-0c9c00351460" providerId="AD" clId="Web-{B7CE47A0-5F23-1515-E446-67837C39D1AB}"/>
    <pc:docChg chg="modSld">
      <pc:chgData name="Jones, Albert [MD]" userId="S::aljones_mseanea.org#ext#@neahq.onmicrosoft.com::9e3d8165-1eea-49ba-adea-0c9c00351460" providerId="AD" clId="Web-{B7CE47A0-5F23-1515-E446-67837C39D1AB}" dt="2024-12-03T02:21:55.850" v="41"/>
      <pc:docMkLst>
        <pc:docMk/>
      </pc:docMkLst>
      <pc:sldChg chg="modSp">
        <pc:chgData name="Jones, Albert [MD]" userId="S::aljones_mseanea.org#ext#@neahq.onmicrosoft.com::9e3d8165-1eea-49ba-adea-0c9c00351460" providerId="AD" clId="Web-{B7CE47A0-5F23-1515-E446-67837C39D1AB}" dt="2024-12-03T01:24:27.501" v="34" actId="20577"/>
        <pc:sldMkLst>
          <pc:docMk/>
          <pc:sldMk cId="253631376" sldId="1635"/>
        </pc:sldMkLst>
        <pc:spChg chg="mod">
          <ac:chgData name="Jones, Albert [MD]" userId="S::aljones_mseanea.org#ext#@neahq.onmicrosoft.com::9e3d8165-1eea-49ba-adea-0c9c00351460" providerId="AD" clId="Web-{B7CE47A0-5F23-1515-E446-67837C39D1AB}" dt="2024-12-03T01:24:27.501" v="34" actId="20577"/>
          <ac:spMkLst>
            <pc:docMk/>
            <pc:sldMk cId="253631376" sldId="1635"/>
            <ac:spMk id="48" creationId="{00000000-0000-0000-0000-000000000000}"/>
          </ac:spMkLst>
        </pc:spChg>
      </pc:sldChg>
      <pc:sldChg chg="modSp">
        <pc:chgData name="Jones, Albert [MD]" userId="S::aljones_mseanea.org#ext#@neahq.onmicrosoft.com::9e3d8165-1eea-49ba-adea-0c9c00351460" providerId="AD" clId="Web-{B7CE47A0-5F23-1515-E446-67837C39D1AB}" dt="2024-12-03T02:21:52.615" v="40" actId="20577"/>
        <pc:sldMkLst>
          <pc:docMk/>
          <pc:sldMk cId="1700574204" sldId="1839"/>
        </pc:sldMkLst>
        <pc:spChg chg="mod">
          <ac:chgData name="Jones, Albert [MD]" userId="S::aljones_mseanea.org#ext#@neahq.onmicrosoft.com::9e3d8165-1eea-49ba-adea-0c9c00351460" providerId="AD" clId="Web-{B7CE47A0-5F23-1515-E446-67837C39D1AB}" dt="2024-12-03T02:21:52.615" v="40" actId="20577"/>
          <ac:spMkLst>
            <pc:docMk/>
            <pc:sldMk cId="1700574204" sldId="1839"/>
            <ac:spMk id="3" creationId="{00000000-0000-0000-0000-000000000000}"/>
          </ac:spMkLst>
        </pc:spChg>
      </pc:sldChg>
      <pc:sldChg chg="delSp">
        <pc:chgData name="Jones, Albert [MD]" userId="S::aljones_mseanea.org#ext#@neahq.onmicrosoft.com::9e3d8165-1eea-49ba-adea-0c9c00351460" providerId="AD" clId="Web-{B7CE47A0-5F23-1515-E446-67837C39D1AB}" dt="2024-12-03T01:38:18.060" v="38"/>
        <pc:sldMkLst>
          <pc:docMk/>
          <pc:sldMk cId="1527179876" sldId="1874"/>
        </pc:sldMkLst>
        <pc:spChg chg="del">
          <ac:chgData name="Jones, Albert [MD]" userId="S::aljones_mseanea.org#ext#@neahq.onmicrosoft.com::9e3d8165-1eea-49ba-adea-0c9c00351460" providerId="AD" clId="Web-{B7CE47A0-5F23-1515-E446-67837C39D1AB}" dt="2024-12-03T01:38:18.060" v="38"/>
          <ac:spMkLst>
            <pc:docMk/>
            <pc:sldMk cId="1527179876" sldId="1874"/>
            <ac:spMk id="3" creationId="{00000000-0000-0000-0000-000000000000}"/>
          </ac:spMkLst>
        </pc:spChg>
      </pc:sldChg>
      <pc:sldChg chg="modSp">
        <pc:chgData name="Jones, Albert [MD]" userId="S::aljones_mseanea.org#ext#@neahq.onmicrosoft.com::9e3d8165-1eea-49ba-adea-0c9c00351460" providerId="AD" clId="Web-{B7CE47A0-5F23-1515-E446-67837C39D1AB}" dt="2024-12-03T01:26:56.781" v="37" actId="20577"/>
        <pc:sldMkLst>
          <pc:docMk/>
          <pc:sldMk cId="1485180712" sldId="1889"/>
        </pc:sldMkLst>
        <pc:spChg chg="mod">
          <ac:chgData name="Jones, Albert [MD]" userId="S::aljones_mseanea.org#ext#@neahq.onmicrosoft.com::9e3d8165-1eea-49ba-adea-0c9c00351460" providerId="AD" clId="Web-{B7CE47A0-5F23-1515-E446-67837C39D1AB}" dt="2024-12-03T01:26:56.781" v="37" actId="20577"/>
          <ac:spMkLst>
            <pc:docMk/>
            <pc:sldMk cId="1485180712" sldId="1889"/>
            <ac:spMk id="7" creationId="{2046E4E1-64A7-85BE-DE2D-B2BC5EE3353E}"/>
          </ac:spMkLst>
        </pc:spChg>
      </pc:sldChg>
      <pc:sldChg chg="mod modShow">
        <pc:chgData name="Jones, Albert [MD]" userId="S::aljones_mseanea.org#ext#@neahq.onmicrosoft.com::9e3d8165-1eea-49ba-adea-0c9c00351460" providerId="AD" clId="Web-{B7CE47A0-5F23-1515-E446-67837C39D1AB}" dt="2024-12-03T02:21:55.850" v="41"/>
        <pc:sldMkLst>
          <pc:docMk/>
          <pc:sldMk cId="2773639167" sldId="1927"/>
        </pc:sldMkLst>
      </pc:sldChg>
    </pc:docChg>
  </pc:docChgLst>
  <pc:docChgLst>
    <pc:chgData name="Jones, Albert [MD]" userId="S::aljones_mseanea.org#ext#@neahq.onmicrosoft.com::9e3d8165-1eea-49ba-adea-0c9c00351460" providerId="AD" clId="Web-{42AE73F6-BC1F-0376-25AB-C4557560BD54}"/>
    <pc:docChg chg="addSld modSld">
      <pc:chgData name="Jones, Albert [MD]" userId="S::aljones_mseanea.org#ext#@neahq.onmicrosoft.com::9e3d8165-1eea-49ba-adea-0c9c00351460" providerId="AD" clId="Web-{42AE73F6-BC1F-0376-25AB-C4557560BD54}" dt="2024-09-09T19:44:32.267" v="331" actId="20577"/>
      <pc:docMkLst>
        <pc:docMk/>
      </pc:docMkLst>
      <pc:sldChg chg="addSp delSp modSp">
        <pc:chgData name="Jones, Albert [MD]" userId="S::aljones_mseanea.org#ext#@neahq.onmicrosoft.com::9e3d8165-1eea-49ba-adea-0c9c00351460" providerId="AD" clId="Web-{42AE73F6-BC1F-0376-25AB-C4557560BD54}" dt="2024-09-09T19:44:32.267" v="331" actId="20577"/>
        <pc:sldMkLst>
          <pc:docMk/>
          <pc:sldMk cId="1114959010" sldId="1643"/>
        </pc:sldMkLst>
      </pc:sldChg>
      <pc:sldChg chg="addSp delSp modSp new">
        <pc:chgData name="Jones, Albert [MD]" userId="S::aljones_mseanea.org#ext#@neahq.onmicrosoft.com::9e3d8165-1eea-49ba-adea-0c9c00351460" providerId="AD" clId="Web-{42AE73F6-BC1F-0376-25AB-C4557560BD54}" dt="2024-09-09T19:11:25.567" v="297" actId="20577"/>
        <pc:sldMkLst>
          <pc:docMk/>
          <pc:sldMk cId="2837470316" sldId="1880"/>
        </pc:sldMkLst>
      </pc:sldChg>
      <pc:sldChg chg="addSp delSp modSp new">
        <pc:chgData name="Jones, Albert [MD]" userId="S::aljones_mseanea.org#ext#@neahq.onmicrosoft.com::9e3d8165-1eea-49ba-adea-0c9c00351460" providerId="AD" clId="Web-{42AE73F6-BC1F-0376-25AB-C4557560BD54}" dt="2024-09-09T19:12:28.318" v="304" actId="20577"/>
        <pc:sldMkLst>
          <pc:docMk/>
          <pc:sldMk cId="3525025925" sldId="1881"/>
        </pc:sldMkLst>
      </pc:sldChg>
    </pc:docChg>
  </pc:docChgLst>
  <pc:docChgLst>
    <pc:chgData name="Jones, Albert [MD]" userId="S::aljones_mseanea.org#ext#@neahq.onmicrosoft.com::9e3d8165-1eea-49ba-adea-0c9c00351460" providerId="AD" clId="Web-{825FAC95-B6D5-8DE7-05C0-3C83E334E4A8}"/>
    <pc:docChg chg="modSld">
      <pc:chgData name="Jones, Albert [MD]" userId="S::aljones_mseanea.org#ext#@neahq.onmicrosoft.com::9e3d8165-1eea-49ba-adea-0c9c00351460" providerId="AD" clId="Web-{825FAC95-B6D5-8DE7-05C0-3C83E334E4A8}" dt="2024-10-28T17:04:12.913" v="0" actId="20577"/>
      <pc:docMkLst>
        <pc:docMk/>
      </pc:docMkLst>
      <pc:sldChg chg="modSp">
        <pc:chgData name="Jones, Albert [MD]" userId="S::aljones_mseanea.org#ext#@neahq.onmicrosoft.com::9e3d8165-1eea-49ba-adea-0c9c00351460" providerId="AD" clId="Web-{825FAC95-B6D5-8DE7-05C0-3C83E334E4A8}" dt="2024-10-28T17:04:12.913" v="0" actId="20577"/>
        <pc:sldMkLst>
          <pc:docMk/>
          <pc:sldMk cId="3950139545" sldId="1894"/>
        </pc:sldMkLst>
        <pc:spChg chg="mod">
          <ac:chgData name="Jones, Albert [MD]" userId="S::aljones_mseanea.org#ext#@neahq.onmicrosoft.com::9e3d8165-1eea-49ba-adea-0c9c00351460" providerId="AD" clId="Web-{825FAC95-B6D5-8DE7-05C0-3C83E334E4A8}" dt="2024-10-28T17:04:12.913" v="0" actId="20577"/>
          <ac:spMkLst>
            <pc:docMk/>
            <pc:sldMk cId="3950139545" sldId="1894"/>
            <ac:spMk id="7" creationId="{2046E4E1-64A7-85BE-DE2D-B2BC5EE3353E}"/>
          </ac:spMkLst>
        </pc:spChg>
      </pc:sldChg>
    </pc:docChg>
  </pc:docChgLst>
  <pc:docChgLst>
    <pc:chgData name="Jones, Albert [MD]" userId="S::aljones_mseanea.org#ext#@neahq.onmicrosoft.com::9e3d8165-1eea-49ba-adea-0c9c00351460" providerId="AD" clId="Web-{D7B3E19E-1256-582F-0D14-2BCAEFAA60DB}"/>
    <pc:docChg chg="delSld">
      <pc:chgData name="Jones, Albert [MD]" userId="S::aljones_mseanea.org#ext#@neahq.onmicrosoft.com::9e3d8165-1eea-49ba-adea-0c9c00351460" providerId="AD" clId="Web-{D7B3E19E-1256-582F-0D14-2BCAEFAA60DB}" dt="2024-06-06T14:36:58.573" v="0"/>
      <pc:docMkLst>
        <pc:docMk/>
      </pc:docMkLst>
      <pc:sldChg chg="del">
        <pc:chgData name="Jones, Albert [MD]" userId="S::aljones_mseanea.org#ext#@neahq.onmicrosoft.com::9e3d8165-1eea-49ba-adea-0c9c00351460" providerId="AD" clId="Web-{D7B3E19E-1256-582F-0D14-2BCAEFAA60DB}" dt="2024-06-06T14:36:58.573" v="0"/>
        <pc:sldMkLst>
          <pc:docMk/>
          <pc:sldMk cId="2135462159" sldId="1831"/>
        </pc:sldMkLst>
      </pc:sldChg>
    </pc:docChg>
  </pc:docChgLst>
  <pc:docChgLst>
    <pc:chgData name="Holmes, Ellen [NEA]" userId="S::eholmes@nea.org::8df78491-616d-4641-a13e-176bb27a1b7f" providerId="AD" clId="Web-{AA25A46B-EED4-B59B-0190-FFF8A91BC08B}"/>
    <pc:docChg chg="addSld modSld">
      <pc:chgData name="Holmes, Ellen [NEA]" userId="S::eholmes@nea.org::8df78491-616d-4641-a13e-176bb27a1b7f" providerId="AD" clId="Web-{AA25A46B-EED4-B59B-0190-FFF8A91BC08B}" dt="2022-12-12T23:23:38.492" v="356" actId="1076"/>
      <pc:docMkLst>
        <pc:docMk/>
      </pc:docMkLst>
      <pc:sldChg chg="addSp modSp new">
        <pc:chgData name="Holmes, Ellen [NEA]" userId="S::eholmes@nea.org::8df78491-616d-4641-a13e-176bb27a1b7f" providerId="AD" clId="Web-{AA25A46B-EED4-B59B-0190-FFF8A91BC08B}" dt="2022-12-12T23:23:38.492" v="356" actId="1076"/>
        <pc:sldMkLst>
          <pc:docMk/>
          <pc:sldMk cId="750370094" sldId="1814"/>
        </pc:sldMkLst>
      </pc:sldChg>
    </pc:docChg>
  </pc:docChgLst>
  <pc:docChgLst>
    <pc:chgData name="Holmes, Ellen [NEA]" userId="S::eholmes@nea.org::8df78491-616d-4641-a13e-176bb27a1b7f" providerId="AD" clId="Web-{1BAA2D93-0D7D-C078-9586-7C4404F97F69}"/>
    <pc:docChg chg="modSld">
      <pc:chgData name="Holmes, Ellen [NEA]" userId="S::eholmes@nea.org::8df78491-616d-4641-a13e-176bb27a1b7f" providerId="AD" clId="Web-{1BAA2D93-0D7D-C078-9586-7C4404F97F69}" dt="2024-01-31T05:08:04.879" v="463" actId="20577"/>
      <pc:docMkLst>
        <pc:docMk/>
      </pc:docMkLst>
      <pc:sldChg chg="addSp modSp">
        <pc:chgData name="Holmes, Ellen [NEA]" userId="S::eholmes@nea.org::8df78491-616d-4641-a13e-176bb27a1b7f" providerId="AD" clId="Web-{1BAA2D93-0D7D-C078-9586-7C4404F97F69}" dt="2024-01-31T04:54:58.874" v="117" actId="20577"/>
        <pc:sldMkLst>
          <pc:docMk/>
          <pc:sldMk cId="2196463045" sldId="1633"/>
        </pc:sldMkLst>
      </pc:sldChg>
      <pc:sldChg chg="modSp">
        <pc:chgData name="Holmes, Ellen [NEA]" userId="S::eholmes@nea.org::8df78491-616d-4641-a13e-176bb27a1b7f" providerId="AD" clId="Web-{1BAA2D93-0D7D-C078-9586-7C4404F97F69}" dt="2024-01-31T05:08:04.879" v="463" actId="20577"/>
        <pc:sldMkLst>
          <pc:docMk/>
          <pc:sldMk cId="2296875871" sldId="1817"/>
        </pc:sldMkLst>
      </pc:sldChg>
    </pc:docChg>
  </pc:docChgLst>
  <pc:docChgLst>
    <pc:chgData name="Minguez, Jessica [AK]" userId="S::jessica.minguez_neaalaska.org#ext#@neahq.onmicrosoft.com::e29b5cdf-7030-4a48-b3c4-af0d3e541d63" providerId="AD" clId="Web-{E9B5A8CB-7899-D7EF-FB99-3624B9157EBF}"/>
    <pc:docChg chg="modSld">
      <pc:chgData name="Minguez, Jessica [AK]" userId="S::jessica.minguez_neaalaska.org#ext#@neahq.onmicrosoft.com::e29b5cdf-7030-4a48-b3c4-af0d3e541d63" providerId="AD" clId="Web-{E9B5A8CB-7899-D7EF-FB99-3624B9157EBF}" dt="2022-12-12T22:50:51.181" v="33" actId="20577"/>
      <pc:docMkLst>
        <pc:docMk/>
      </pc:docMkLst>
      <pc:sldChg chg="modSp">
        <pc:chgData name="Minguez, Jessica [AK]" userId="S::jessica.minguez_neaalaska.org#ext#@neahq.onmicrosoft.com::e29b5cdf-7030-4a48-b3c4-af0d3e541d63" providerId="AD" clId="Web-{E9B5A8CB-7899-D7EF-FB99-3624B9157EBF}" dt="2022-12-12T20:46:02.975" v="26" actId="20577"/>
        <pc:sldMkLst>
          <pc:docMk/>
          <pc:sldMk cId="2683659395" sldId="1641"/>
        </pc:sldMkLst>
      </pc:sldChg>
      <pc:sldChg chg="modSp">
        <pc:chgData name="Minguez, Jessica [AK]" userId="S::jessica.minguez_neaalaska.org#ext#@neahq.onmicrosoft.com::e29b5cdf-7030-4a48-b3c4-af0d3e541d63" providerId="AD" clId="Web-{E9B5A8CB-7899-D7EF-FB99-3624B9157EBF}" dt="2022-12-12T22:30:59.409" v="31" actId="20577"/>
        <pc:sldMkLst>
          <pc:docMk/>
          <pc:sldMk cId="260489133" sldId="1774"/>
        </pc:sldMkLst>
      </pc:sldChg>
      <pc:sldChg chg="modSp">
        <pc:chgData name="Minguez, Jessica [AK]" userId="S::jessica.minguez_neaalaska.org#ext#@neahq.onmicrosoft.com::e29b5cdf-7030-4a48-b3c4-af0d3e541d63" providerId="AD" clId="Web-{E9B5A8CB-7899-D7EF-FB99-3624B9157EBF}" dt="2022-12-12T22:50:51.181" v="33" actId="20577"/>
        <pc:sldMkLst>
          <pc:docMk/>
          <pc:sldMk cId="2525355794" sldId="1788"/>
        </pc:sldMkLst>
      </pc:sldChg>
      <pc:sldChg chg="modSp">
        <pc:chgData name="Minguez, Jessica [AK]" userId="S::jessica.minguez_neaalaska.org#ext#@neahq.onmicrosoft.com::e29b5cdf-7030-4a48-b3c4-af0d3e541d63" providerId="AD" clId="Web-{E9B5A8CB-7899-D7EF-FB99-3624B9157EBF}" dt="2022-12-12T20:26:09.367" v="21" actId="20577"/>
        <pc:sldMkLst>
          <pc:docMk/>
          <pc:sldMk cId="3855219565" sldId="1805"/>
        </pc:sldMkLst>
      </pc:sldChg>
    </pc:docChg>
  </pc:docChgLst>
  <pc:docChgLst>
    <pc:chgData name="Ellen Holmes" userId="8df78491-616d-4641-a13e-176bb27a1b7f" providerId="ADAL" clId="{721962C1-945C-4274-A26F-239E9FD5F72C}"/>
    <pc:docChg chg="custSel modSld">
      <pc:chgData name="Ellen Holmes" userId="8df78491-616d-4641-a13e-176bb27a1b7f" providerId="ADAL" clId="{721962C1-945C-4274-A26F-239E9FD5F72C}" dt="2020-02-15T17:01:58.999" v="27" actId="1076"/>
      <pc:docMkLst>
        <pc:docMk/>
      </pc:docMkLst>
      <pc:sldChg chg="addSp delSp modSp mod delAnim modAnim">
        <pc:chgData name="Ellen Holmes" userId="8df78491-616d-4641-a13e-176bb27a1b7f" providerId="ADAL" clId="{721962C1-945C-4274-A26F-239E9FD5F72C}" dt="2020-02-15T17:01:58.999" v="27" actId="1076"/>
        <pc:sldMkLst>
          <pc:docMk/>
          <pc:sldMk cId="243186417" sldId="1197"/>
        </pc:sldMkLst>
      </pc:sldChg>
    </pc:docChg>
  </pc:docChgLst>
  <pc:docChgLst>
    <pc:chgData name="Guest User" userId="S::urn:spo:anon#7c31302698590b4477fc0dd7335f89a52c00218db5aca030c4bc2cfa0bcea78a::" providerId="AD" clId="Web-{39E2BACC-B40A-FA92-B53F-E60209BA0D00}"/>
    <pc:docChg chg="addSld delSld modSld sldOrd addMainMaster">
      <pc:chgData name="Guest User" userId="S::urn:spo:anon#7c31302698590b4477fc0dd7335f89a52c00218db5aca030c4bc2cfa0bcea78a::" providerId="AD" clId="Web-{39E2BACC-B40A-FA92-B53F-E60209BA0D00}" dt="2022-12-12T21:15:03.702" v="345" actId="20577"/>
      <pc:docMkLst>
        <pc:docMk/>
      </pc:docMkLst>
      <pc:sldChg chg="addSp delSp modSp">
        <pc:chgData name="Guest User" userId="S::urn:spo:anon#7c31302698590b4477fc0dd7335f89a52c00218db5aca030c4bc2cfa0bcea78a::" providerId="AD" clId="Web-{39E2BACC-B40A-FA92-B53F-E60209BA0D00}" dt="2022-12-12T20:37:40.188" v="301" actId="14100"/>
        <pc:sldMkLst>
          <pc:docMk/>
          <pc:sldMk cId="1178378644" sldId="1636"/>
        </pc:sldMkLst>
      </pc:sldChg>
      <pc:sldChg chg="addSp delSp modSp">
        <pc:chgData name="Guest User" userId="S::urn:spo:anon#7c31302698590b4477fc0dd7335f89a52c00218db5aca030c4bc2cfa0bcea78a::" providerId="AD" clId="Web-{39E2BACC-B40A-FA92-B53F-E60209BA0D00}" dt="2022-12-12T20:31:55.157" v="294" actId="1076"/>
        <pc:sldMkLst>
          <pc:docMk/>
          <pc:sldMk cId="3256242580" sldId="1637"/>
        </pc:sldMkLst>
      </pc:sldChg>
      <pc:sldChg chg="addSp delSp modSp del mod modClrScheme chgLayout">
        <pc:chgData name="Guest User" userId="S::urn:spo:anon#7c31302698590b4477fc0dd7335f89a52c00218db5aca030c4bc2cfa0bcea78a::" providerId="AD" clId="Web-{39E2BACC-B40A-FA92-B53F-E60209BA0D00}" dt="2022-12-12T20:42:12.750" v="302"/>
        <pc:sldMkLst>
          <pc:docMk/>
          <pc:sldMk cId="2298259252" sldId="1638"/>
        </pc:sldMkLst>
      </pc:sldChg>
      <pc:sldChg chg="modSp">
        <pc:chgData name="Guest User" userId="S::urn:spo:anon#7c31302698590b4477fc0dd7335f89a52c00218db5aca030c4bc2cfa0bcea78a::" providerId="AD" clId="Web-{39E2BACC-B40A-FA92-B53F-E60209BA0D00}" dt="2022-12-12T20:48:57.109" v="324" actId="1076"/>
        <pc:sldMkLst>
          <pc:docMk/>
          <pc:sldMk cId="2683659395" sldId="1641"/>
        </pc:sldMkLst>
      </pc:sldChg>
      <pc:sldChg chg="ord">
        <pc:chgData name="Guest User" userId="S::urn:spo:anon#7c31302698590b4477fc0dd7335f89a52c00218db5aca030c4bc2cfa0bcea78a::" providerId="AD" clId="Web-{39E2BACC-B40A-FA92-B53F-E60209BA0D00}" dt="2022-12-12T20:47:43.656" v="307"/>
        <pc:sldMkLst>
          <pc:docMk/>
          <pc:sldMk cId="230667436" sldId="1710"/>
        </pc:sldMkLst>
      </pc:sldChg>
      <pc:sldChg chg="ord">
        <pc:chgData name="Guest User" userId="S::urn:spo:anon#7c31302698590b4477fc0dd7335f89a52c00218db5aca030c4bc2cfa0bcea78a::" providerId="AD" clId="Web-{39E2BACC-B40A-FA92-B53F-E60209BA0D00}" dt="2022-12-12T20:47:43.656" v="303"/>
        <pc:sldMkLst>
          <pc:docMk/>
          <pc:sldMk cId="2118449098" sldId="1711"/>
        </pc:sldMkLst>
      </pc:sldChg>
      <pc:sldChg chg="modSp">
        <pc:chgData name="Guest User" userId="S::urn:spo:anon#7c31302698590b4477fc0dd7335f89a52c00218db5aca030c4bc2cfa0bcea78a::" providerId="AD" clId="Web-{39E2BACC-B40A-FA92-B53F-E60209BA0D00}" dt="2022-12-12T20:27:28.282" v="180" actId="20577"/>
        <pc:sldMkLst>
          <pc:docMk/>
          <pc:sldMk cId="3628296752" sldId="1712"/>
        </pc:sldMkLst>
      </pc:sldChg>
      <pc:sldChg chg="ord">
        <pc:chgData name="Guest User" userId="S::urn:spo:anon#7c31302698590b4477fc0dd7335f89a52c00218db5aca030c4bc2cfa0bcea78a::" providerId="AD" clId="Web-{39E2BACC-B40A-FA92-B53F-E60209BA0D00}" dt="2022-12-12T20:47:43.656" v="306"/>
        <pc:sldMkLst>
          <pc:docMk/>
          <pc:sldMk cId="2429211164" sldId="1714"/>
        </pc:sldMkLst>
      </pc:sldChg>
      <pc:sldChg chg="ord">
        <pc:chgData name="Guest User" userId="S::urn:spo:anon#7c31302698590b4477fc0dd7335f89a52c00218db5aca030c4bc2cfa0bcea78a::" providerId="AD" clId="Web-{39E2BACC-B40A-FA92-B53F-E60209BA0D00}" dt="2022-12-12T20:47:43.656" v="305"/>
        <pc:sldMkLst>
          <pc:docMk/>
          <pc:sldMk cId="283879442" sldId="1715"/>
        </pc:sldMkLst>
      </pc:sldChg>
      <pc:sldChg chg="ord">
        <pc:chgData name="Guest User" userId="S::urn:spo:anon#7c31302698590b4477fc0dd7335f89a52c00218db5aca030c4bc2cfa0bcea78a::" providerId="AD" clId="Web-{39E2BACC-B40A-FA92-B53F-E60209BA0D00}" dt="2022-12-12T20:47:43.656" v="304"/>
        <pc:sldMkLst>
          <pc:docMk/>
          <pc:sldMk cId="2699629290" sldId="1716"/>
        </pc:sldMkLst>
      </pc:sldChg>
      <pc:sldChg chg="delSp ord">
        <pc:chgData name="Guest User" userId="S::urn:spo:anon#7c31302698590b4477fc0dd7335f89a52c00218db5aca030c4bc2cfa0bcea78a::" providerId="AD" clId="Web-{39E2BACC-B40A-FA92-B53F-E60209BA0D00}" dt="2022-12-12T21:10:39.577" v="336"/>
        <pc:sldMkLst>
          <pc:docMk/>
          <pc:sldMk cId="4165137902" sldId="1718"/>
        </pc:sldMkLst>
      </pc:sldChg>
      <pc:sldChg chg="ord">
        <pc:chgData name="Guest User" userId="S::urn:spo:anon#7c31302698590b4477fc0dd7335f89a52c00218db5aca030c4bc2cfa0bcea78a::" providerId="AD" clId="Web-{39E2BACC-B40A-FA92-B53F-E60209BA0D00}" dt="2022-12-12T21:14:12.140" v="337"/>
        <pc:sldMkLst>
          <pc:docMk/>
          <pc:sldMk cId="1997173371" sldId="1743"/>
        </pc:sldMkLst>
      </pc:sldChg>
      <pc:sldChg chg="addSp modSp new ord">
        <pc:chgData name="Guest User" userId="S::urn:spo:anon#7c31302698590b4477fc0dd7335f89a52c00218db5aca030c4bc2cfa0bcea78a::" providerId="AD" clId="Web-{39E2BACC-B40A-FA92-B53F-E60209BA0D00}" dt="2022-12-12T19:58:49.064" v="53" actId="1076"/>
        <pc:sldMkLst>
          <pc:docMk/>
          <pc:sldMk cId="1838400002" sldId="1794"/>
        </pc:sldMkLst>
      </pc:sldChg>
      <pc:sldChg chg="modSp add ord">
        <pc:chgData name="Guest User" userId="S::urn:spo:anon#7c31302698590b4477fc0dd7335f89a52c00218db5aca030c4bc2cfa0bcea78a::" providerId="AD" clId="Web-{39E2BACC-B40A-FA92-B53F-E60209BA0D00}" dt="2022-12-12T20:47:43.656" v="308"/>
        <pc:sldMkLst>
          <pc:docMk/>
          <pc:sldMk cId="761906375" sldId="1795"/>
        </pc:sldMkLst>
      </pc:sldChg>
      <pc:sldChg chg="modSp add">
        <pc:chgData name="Guest User" userId="S::urn:spo:anon#7c31302698590b4477fc0dd7335f89a52c00218db5aca030c4bc2cfa0bcea78a::" providerId="AD" clId="Web-{39E2BACC-B40A-FA92-B53F-E60209BA0D00}" dt="2022-12-12T20:27:23.282" v="179" actId="20577"/>
        <pc:sldMkLst>
          <pc:docMk/>
          <pc:sldMk cId="3603527590" sldId="1796"/>
        </pc:sldMkLst>
      </pc:sldChg>
      <pc:sldChg chg="modSp add">
        <pc:chgData name="Guest User" userId="S::urn:spo:anon#7c31302698590b4477fc0dd7335f89a52c00218db5aca030c4bc2cfa0bcea78a::" providerId="AD" clId="Web-{39E2BACC-B40A-FA92-B53F-E60209BA0D00}" dt="2022-12-12T20:48:25.219" v="318" actId="20577"/>
        <pc:sldMkLst>
          <pc:docMk/>
          <pc:sldMk cId="1096482690" sldId="1797"/>
        </pc:sldMkLst>
      </pc:sldChg>
      <pc:sldChg chg="modSp add ord">
        <pc:chgData name="Guest User" userId="S::urn:spo:anon#7c31302698590b4477fc0dd7335f89a52c00218db5aca030c4bc2cfa0bcea78a::" providerId="AD" clId="Web-{39E2BACC-B40A-FA92-B53F-E60209BA0D00}" dt="2022-12-12T21:15:03.702" v="345" actId="20577"/>
        <pc:sldMkLst>
          <pc:docMk/>
          <pc:sldMk cId="4000984372" sldId="1798"/>
        </pc:sldMkLst>
      </pc:sldChg>
      <pc:sldChg chg="modSp add">
        <pc:chgData name="Guest User" userId="S::urn:spo:anon#7c31302698590b4477fc0dd7335f89a52c00218db5aca030c4bc2cfa0bcea78a::" providerId="AD" clId="Web-{39E2BACC-B40A-FA92-B53F-E60209BA0D00}" dt="2022-12-12T19:55:02.220" v="44" actId="20577"/>
        <pc:sldMkLst>
          <pc:docMk/>
          <pc:sldMk cId="4272349032" sldId="1799"/>
        </pc:sldMkLst>
      </pc:sldChg>
      <pc:sldChg chg="modSp add">
        <pc:chgData name="Guest User" userId="S::urn:spo:anon#7c31302698590b4477fc0dd7335f89a52c00218db5aca030c4bc2cfa0bcea78a::" providerId="AD" clId="Web-{39E2BACC-B40A-FA92-B53F-E60209BA0D00}" dt="2022-12-12T19:56:53.298" v="49" actId="20577"/>
        <pc:sldMkLst>
          <pc:docMk/>
          <pc:sldMk cId="864366589" sldId="1800"/>
        </pc:sldMkLst>
      </pc:sldChg>
      <pc:sldChg chg="add ord">
        <pc:chgData name="Guest User" userId="S::urn:spo:anon#7c31302698590b4477fc0dd7335f89a52c00218db5aca030c4bc2cfa0bcea78a::" providerId="AD" clId="Web-{39E2BACC-B40A-FA92-B53F-E60209BA0D00}" dt="2022-12-12T20:07:02.532" v="55"/>
        <pc:sldMkLst>
          <pc:docMk/>
          <pc:sldMk cId="3885494857" sldId="1801"/>
        </pc:sldMkLst>
      </pc:sldChg>
      <pc:sldChg chg="add">
        <pc:chgData name="Guest User" userId="S::urn:spo:anon#7c31302698590b4477fc0dd7335f89a52c00218db5aca030c4bc2cfa0bcea78a::" providerId="AD" clId="Web-{39E2BACC-B40A-FA92-B53F-E60209BA0D00}" dt="2022-12-12T20:07:07.673" v="56"/>
        <pc:sldMkLst>
          <pc:docMk/>
          <pc:sldMk cId="1846814487" sldId="1802"/>
        </pc:sldMkLst>
      </pc:sldChg>
      <pc:sldChg chg="add">
        <pc:chgData name="Guest User" userId="S::urn:spo:anon#7c31302698590b4477fc0dd7335f89a52c00218db5aca030c4bc2cfa0bcea78a::" providerId="AD" clId="Web-{39E2BACC-B40A-FA92-B53F-E60209BA0D00}" dt="2022-12-12T20:07:16.939" v="57"/>
        <pc:sldMkLst>
          <pc:docMk/>
          <pc:sldMk cId="2897785973" sldId="1803"/>
        </pc:sldMkLst>
      </pc:sldChg>
      <pc:sldChg chg="modSp add replId">
        <pc:chgData name="Guest User" userId="S::urn:spo:anon#7c31302698590b4477fc0dd7335f89a52c00218db5aca030c4bc2cfa0bcea78a::" providerId="AD" clId="Web-{39E2BACC-B40A-FA92-B53F-E60209BA0D00}" dt="2022-12-12T20:08:51.860" v="67" actId="20577"/>
        <pc:sldMkLst>
          <pc:docMk/>
          <pc:sldMk cId="2524576445" sldId="1804"/>
        </pc:sldMkLst>
      </pc:sldChg>
      <pc:sldChg chg="modSp add">
        <pc:chgData name="Guest User" userId="S::urn:spo:anon#7c31302698590b4477fc0dd7335f89a52c00218db5aca030c4bc2cfa0bcea78a::" providerId="AD" clId="Web-{39E2BACC-B40A-FA92-B53F-E60209BA0D00}" dt="2022-12-12T20:12:28.516" v="94" actId="20577"/>
        <pc:sldMkLst>
          <pc:docMk/>
          <pc:sldMk cId="3855219565" sldId="1805"/>
        </pc:sldMkLst>
      </pc:sldChg>
      <pc:sldChg chg="modSp add replId">
        <pc:chgData name="Guest User" userId="S::urn:spo:anon#7c31302698590b4477fc0dd7335f89a52c00218db5aca030c4bc2cfa0bcea78a::" providerId="AD" clId="Web-{39E2BACC-B40A-FA92-B53F-E60209BA0D00}" dt="2022-12-12T20:48:39.672" v="322" actId="20577"/>
        <pc:sldMkLst>
          <pc:docMk/>
          <pc:sldMk cId="938889167" sldId="1806"/>
        </pc:sldMkLst>
      </pc:sldChg>
      <pc:sldChg chg="modSp add replId">
        <pc:chgData name="Guest User" userId="S::urn:spo:anon#7c31302698590b4477fc0dd7335f89a52c00218db5aca030c4bc2cfa0bcea78a::" providerId="AD" clId="Web-{39E2BACC-B40A-FA92-B53F-E60209BA0D00}" dt="2022-12-12T20:49:10.172" v="332" actId="20577"/>
        <pc:sldMkLst>
          <pc:docMk/>
          <pc:sldMk cId="2245539757" sldId="1807"/>
        </pc:sldMkLst>
      </pc:sldChg>
      <pc:sldMasterChg chg="add addSldLayout">
        <pc:chgData name="Guest User" userId="S::urn:spo:anon#7c31302698590b4477fc0dd7335f89a52c00218db5aca030c4bc2cfa0bcea78a::" providerId="AD" clId="Web-{39E2BACC-B40A-FA92-B53F-E60209BA0D00}" dt="2022-12-12T19:52:16.658" v="2"/>
        <pc:sldMasterMkLst>
          <pc:docMk/>
          <pc:sldMasterMk cId="3799033408" sldId="2147483685"/>
        </pc:sldMasterMkLst>
        <pc:sldLayoutChg chg="add">
          <pc:chgData name="Guest User" userId="S::urn:spo:anon#7c31302698590b4477fc0dd7335f89a52c00218db5aca030c4bc2cfa0bcea78a::" providerId="AD" clId="Web-{39E2BACC-B40A-FA92-B53F-E60209BA0D00}" dt="2022-12-12T19:52:16.658" v="2"/>
          <pc:sldLayoutMkLst>
            <pc:docMk/>
            <pc:sldMasterMk cId="3799033408" sldId="2147483685"/>
            <pc:sldLayoutMk cId="602322937" sldId="2147483684"/>
          </pc:sldLayoutMkLst>
        </pc:sldLayoutChg>
        <pc:sldLayoutChg chg="add">
          <pc:chgData name="Guest User" userId="S::urn:spo:anon#7c31302698590b4477fc0dd7335f89a52c00218db5aca030c4bc2cfa0bcea78a::" providerId="AD" clId="Web-{39E2BACC-B40A-FA92-B53F-E60209BA0D00}" dt="2022-12-12T19:52:16.658" v="2"/>
          <pc:sldLayoutMkLst>
            <pc:docMk/>
            <pc:sldMasterMk cId="3799033408" sldId="2147483685"/>
            <pc:sldLayoutMk cId="3866027607" sldId="2147483686"/>
          </pc:sldLayoutMkLst>
        </pc:sldLayoutChg>
        <pc:sldLayoutChg chg="add">
          <pc:chgData name="Guest User" userId="S::urn:spo:anon#7c31302698590b4477fc0dd7335f89a52c00218db5aca030c4bc2cfa0bcea78a::" providerId="AD" clId="Web-{39E2BACC-B40A-FA92-B53F-E60209BA0D00}" dt="2022-12-12T19:52:16.658" v="2"/>
          <pc:sldLayoutMkLst>
            <pc:docMk/>
            <pc:sldMasterMk cId="3799033408" sldId="2147483685"/>
            <pc:sldLayoutMk cId="871906026" sldId="2147483687"/>
          </pc:sldLayoutMkLst>
        </pc:sldLayoutChg>
        <pc:sldLayoutChg chg="add">
          <pc:chgData name="Guest User" userId="S::urn:spo:anon#7c31302698590b4477fc0dd7335f89a52c00218db5aca030c4bc2cfa0bcea78a::" providerId="AD" clId="Web-{39E2BACC-B40A-FA92-B53F-E60209BA0D00}" dt="2022-12-12T19:52:16.658" v="2"/>
          <pc:sldLayoutMkLst>
            <pc:docMk/>
            <pc:sldMasterMk cId="3799033408" sldId="2147483685"/>
            <pc:sldLayoutMk cId="3047355070" sldId="2147483688"/>
          </pc:sldLayoutMkLst>
        </pc:sldLayoutChg>
        <pc:sldLayoutChg chg="add">
          <pc:chgData name="Guest User" userId="S::urn:spo:anon#7c31302698590b4477fc0dd7335f89a52c00218db5aca030c4bc2cfa0bcea78a::" providerId="AD" clId="Web-{39E2BACC-B40A-FA92-B53F-E60209BA0D00}" dt="2022-12-12T19:52:16.658" v="2"/>
          <pc:sldLayoutMkLst>
            <pc:docMk/>
            <pc:sldMasterMk cId="3799033408" sldId="2147483685"/>
            <pc:sldLayoutMk cId="402725402" sldId="2147483689"/>
          </pc:sldLayoutMkLst>
        </pc:sldLayoutChg>
        <pc:sldLayoutChg chg="add">
          <pc:chgData name="Guest User" userId="S::urn:spo:anon#7c31302698590b4477fc0dd7335f89a52c00218db5aca030c4bc2cfa0bcea78a::" providerId="AD" clId="Web-{39E2BACC-B40A-FA92-B53F-E60209BA0D00}" dt="2022-12-12T19:52:16.658" v="2"/>
          <pc:sldLayoutMkLst>
            <pc:docMk/>
            <pc:sldMasterMk cId="3799033408" sldId="2147483685"/>
            <pc:sldLayoutMk cId="2211399165" sldId="2147483690"/>
          </pc:sldLayoutMkLst>
        </pc:sldLayoutChg>
        <pc:sldLayoutChg chg="add">
          <pc:chgData name="Guest User" userId="S::urn:spo:anon#7c31302698590b4477fc0dd7335f89a52c00218db5aca030c4bc2cfa0bcea78a::" providerId="AD" clId="Web-{39E2BACC-B40A-FA92-B53F-E60209BA0D00}" dt="2022-12-12T19:52:16.658" v="2"/>
          <pc:sldLayoutMkLst>
            <pc:docMk/>
            <pc:sldMasterMk cId="3799033408" sldId="2147483685"/>
            <pc:sldLayoutMk cId="2110672585" sldId="2147483691"/>
          </pc:sldLayoutMkLst>
        </pc:sldLayoutChg>
        <pc:sldLayoutChg chg="add">
          <pc:chgData name="Guest User" userId="S::urn:spo:anon#7c31302698590b4477fc0dd7335f89a52c00218db5aca030c4bc2cfa0bcea78a::" providerId="AD" clId="Web-{39E2BACC-B40A-FA92-B53F-E60209BA0D00}" dt="2022-12-12T19:52:16.658" v="2"/>
          <pc:sldLayoutMkLst>
            <pc:docMk/>
            <pc:sldMasterMk cId="3799033408" sldId="2147483685"/>
            <pc:sldLayoutMk cId="2024912588" sldId="2147483692"/>
          </pc:sldLayoutMkLst>
        </pc:sldLayoutChg>
        <pc:sldLayoutChg chg="add">
          <pc:chgData name="Guest User" userId="S::urn:spo:anon#7c31302698590b4477fc0dd7335f89a52c00218db5aca030c4bc2cfa0bcea78a::" providerId="AD" clId="Web-{39E2BACC-B40A-FA92-B53F-E60209BA0D00}" dt="2022-12-12T19:52:16.658" v="2"/>
          <pc:sldLayoutMkLst>
            <pc:docMk/>
            <pc:sldMasterMk cId="3799033408" sldId="2147483685"/>
            <pc:sldLayoutMk cId="3704519925" sldId="2147483693"/>
          </pc:sldLayoutMkLst>
        </pc:sldLayoutChg>
        <pc:sldLayoutChg chg="add">
          <pc:chgData name="Guest User" userId="S::urn:spo:anon#7c31302698590b4477fc0dd7335f89a52c00218db5aca030c4bc2cfa0bcea78a::" providerId="AD" clId="Web-{39E2BACC-B40A-FA92-B53F-E60209BA0D00}" dt="2022-12-12T19:52:16.658" v="2"/>
          <pc:sldLayoutMkLst>
            <pc:docMk/>
            <pc:sldMasterMk cId="3799033408" sldId="2147483685"/>
            <pc:sldLayoutMk cId="1468469992" sldId="2147483694"/>
          </pc:sldLayoutMkLst>
        </pc:sldLayoutChg>
        <pc:sldLayoutChg chg="add">
          <pc:chgData name="Guest User" userId="S::urn:spo:anon#7c31302698590b4477fc0dd7335f89a52c00218db5aca030c4bc2cfa0bcea78a::" providerId="AD" clId="Web-{39E2BACC-B40A-FA92-B53F-E60209BA0D00}" dt="2022-12-12T19:52:16.658" v="2"/>
          <pc:sldLayoutMkLst>
            <pc:docMk/>
            <pc:sldMasterMk cId="3799033408" sldId="2147483685"/>
            <pc:sldLayoutMk cId="3434992755" sldId="2147483695"/>
          </pc:sldLayoutMkLst>
        </pc:sldLayoutChg>
        <pc:sldLayoutChg chg="add">
          <pc:chgData name="Guest User" userId="S::urn:spo:anon#7c31302698590b4477fc0dd7335f89a52c00218db5aca030c4bc2cfa0bcea78a::" providerId="AD" clId="Web-{39E2BACC-B40A-FA92-B53F-E60209BA0D00}" dt="2022-12-12T19:52:16.658" v="2"/>
          <pc:sldLayoutMkLst>
            <pc:docMk/>
            <pc:sldMasterMk cId="3799033408" sldId="2147483685"/>
            <pc:sldLayoutMk cId="2921245603" sldId="2147483696"/>
          </pc:sldLayoutMkLst>
        </pc:sldLayoutChg>
      </pc:sldMasterChg>
    </pc:docChg>
  </pc:docChgLst>
  <pc:docChgLst>
    <pc:chgData name="Jones, Albert [MD]" userId="S::aljones_mseanea.org#ext#@neahq.onmicrosoft.com::9e3d8165-1eea-49ba-adea-0c9c00351460" providerId="AD" clId="Web-{84DE7B77-C014-5A9B-45C8-E1AB364066F2}"/>
    <pc:docChg chg="modSld">
      <pc:chgData name="Jones, Albert [MD]" userId="S::aljones_mseanea.org#ext#@neahq.onmicrosoft.com::9e3d8165-1eea-49ba-adea-0c9c00351460" providerId="AD" clId="Web-{84DE7B77-C014-5A9B-45C8-E1AB364066F2}" dt="2024-01-30T23:08:03.642" v="4" actId="20577"/>
      <pc:docMkLst>
        <pc:docMk/>
      </pc:docMkLst>
      <pc:sldChg chg="modSp">
        <pc:chgData name="Jones, Albert [MD]" userId="S::aljones_mseanea.org#ext#@neahq.onmicrosoft.com::9e3d8165-1eea-49ba-adea-0c9c00351460" providerId="AD" clId="Web-{84DE7B77-C014-5A9B-45C8-E1AB364066F2}" dt="2024-01-30T23:08:03.642" v="4" actId="20577"/>
        <pc:sldMkLst>
          <pc:docMk/>
          <pc:sldMk cId="2135462159" sldId="1831"/>
        </pc:sldMkLst>
      </pc:sldChg>
    </pc:docChg>
  </pc:docChgLst>
  <pc:docChgLst>
    <pc:chgData name="Natasha Eckart Baning" userId="S::neckartbaning_vtnea.org#ext#@neahq.onmicrosoft.com::1c6c3eb4-b926-476d-a317-5d19e273697e" providerId="AD" clId="Web-{893559ED-C577-16FB-1F0A-A6F0BA1FE302}"/>
    <pc:docChg chg="delSld modSld">
      <pc:chgData name="Natasha Eckart Baning" userId="S::neckartbaning_vtnea.org#ext#@neahq.onmicrosoft.com::1c6c3eb4-b926-476d-a317-5d19e273697e" providerId="AD" clId="Web-{893559ED-C577-16FB-1F0A-A6F0BA1FE302}" dt="2024-01-26T20:13:10.448" v="7"/>
      <pc:docMkLst>
        <pc:docMk/>
      </pc:docMkLst>
      <pc:sldChg chg="modSp">
        <pc:chgData name="Natasha Eckart Baning" userId="S::neckartbaning_vtnea.org#ext#@neahq.onmicrosoft.com::1c6c3eb4-b926-476d-a317-5d19e273697e" providerId="AD" clId="Web-{893559ED-C577-16FB-1F0A-A6F0BA1FE302}" dt="2024-01-26T19:53:01.789" v="2" actId="20577"/>
        <pc:sldMkLst>
          <pc:docMk/>
          <pc:sldMk cId="4272349032" sldId="1799"/>
        </pc:sldMkLst>
      </pc:sldChg>
      <pc:sldChg chg="modSp del">
        <pc:chgData name="Natasha Eckart Baning" userId="S::neckartbaning_vtnea.org#ext#@neahq.onmicrosoft.com::1c6c3eb4-b926-476d-a317-5d19e273697e" providerId="AD" clId="Web-{893559ED-C577-16FB-1F0A-A6F0BA1FE302}" dt="2024-01-26T20:13:10.448" v="7"/>
        <pc:sldMkLst>
          <pc:docMk/>
          <pc:sldMk cId="1947053254" sldId="1811"/>
        </pc:sldMkLst>
      </pc:sldChg>
    </pc:docChg>
  </pc:docChgLst>
  <pc:docChgLst>
    <pc:chgData name="Natasha Eckart Baning" userId="S::neckartbaning_vtnea.org#ext#@neahq.onmicrosoft.com::1c6c3eb4-b926-476d-a317-5d19e273697e" providerId="AD" clId="Web-{8B79D0D1-04E8-8D00-DD8E-E2B66525EEFB}"/>
    <pc:docChg chg="modSld">
      <pc:chgData name="Natasha Eckart Baning" userId="S::neckartbaning_vtnea.org#ext#@neahq.onmicrosoft.com::1c6c3eb4-b926-476d-a317-5d19e273697e" providerId="AD" clId="Web-{8B79D0D1-04E8-8D00-DD8E-E2B66525EEFB}" dt="2024-01-29T20:13:48.313" v="28" actId="20577"/>
      <pc:docMkLst>
        <pc:docMk/>
      </pc:docMkLst>
      <pc:sldChg chg="modSp">
        <pc:chgData name="Natasha Eckart Baning" userId="S::neckartbaning_vtnea.org#ext#@neahq.onmicrosoft.com::1c6c3eb4-b926-476d-a317-5d19e273697e" providerId="AD" clId="Web-{8B79D0D1-04E8-8D00-DD8E-E2B66525EEFB}" dt="2024-01-29T20:13:48.313" v="28" actId="20577"/>
        <pc:sldMkLst>
          <pc:docMk/>
          <pc:sldMk cId="2753551327" sldId="1780"/>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0CEA74D-DCA3-4315-ACAC-0CEA4F1380CD}" type="doc">
      <dgm:prSet loTypeId="urn:microsoft.com/office/officeart/2016/7/layout/VerticalDownArrowProcess" loCatId="process" qsTypeId="urn:microsoft.com/office/officeart/2005/8/quickstyle/simple2" qsCatId="simple" csTypeId="urn:microsoft.com/office/officeart/2005/8/colors/colorful1" csCatId="colorful" phldr="1"/>
      <dgm:spPr/>
      <dgm:t>
        <a:bodyPr/>
        <a:lstStyle/>
        <a:p>
          <a:endParaRPr lang="en-US"/>
        </a:p>
      </dgm:t>
    </dgm:pt>
    <dgm:pt modelId="{F7E73BF0-D129-4DF5-A5E9-DD46B92F8EBE}">
      <dgm:prSet custT="1"/>
      <dgm:spPr/>
      <dgm:t>
        <a:bodyPr/>
        <a:lstStyle/>
        <a:p>
          <a:r>
            <a:rPr lang="en-US" sz="2400" b="0" i="0">
              <a:solidFill>
                <a:schemeClr val="tx1"/>
              </a:solidFill>
            </a:rPr>
            <a:t>Political Power: </a:t>
          </a:r>
          <a:endParaRPr lang="en-US" sz="2400">
            <a:solidFill>
              <a:schemeClr val="tx1"/>
            </a:solidFill>
          </a:endParaRPr>
        </a:p>
      </dgm:t>
    </dgm:pt>
    <dgm:pt modelId="{586B87CE-9C82-4DE7-8813-657B6FF2C899}" type="parTrans" cxnId="{EB027DB3-FFFC-4005-A353-6757757135B3}">
      <dgm:prSet/>
      <dgm:spPr/>
      <dgm:t>
        <a:bodyPr/>
        <a:lstStyle/>
        <a:p>
          <a:endParaRPr lang="en-US"/>
        </a:p>
      </dgm:t>
    </dgm:pt>
    <dgm:pt modelId="{EF68F7F1-9688-4001-9D8D-AD8103F5775A}" type="sibTrans" cxnId="{EB027DB3-FFFC-4005-A353-6757757135B3}">
      <dgm:prSet/>
      <dgm:spPr/>
      <dgm:t>
        <a:bodyPr/>
        <a:lstStyle/>
        <a:p>
          <a:endParaRPr lang="en-US"/>
        </a:p>
      </dgm:t>
    </dgm:pt>
    <dgm:pt modelId="{EDE091CD-C29E-4E90-9B4D-E9991227FE2E}">
      <dgm:prSet custT="1"/>
      <dgm:spPr/>
      <dgm:t>
        <a:bodyPr/>
        <a:lstStyle/>
        <a:p>
          <a:r>
            <a:rPr lang="en-US" sz="3600" b="0" i="0"/>
            <a:t>Ex: PAC, GR, legislative committees</a:t>
          </a:r>
          <a:r>
            <a:rPr lang="en-US" sz="1300" b="0" i="0"/>
            <a:t>​</a:t>
          </a:r>
          <a:endParaRPr lang="en-US" sz="1300"/>
        </a:p>
      </dgm:t>
    </dgm:pt>
    <dgm:pt modelId="{EEADF74B-AD67-4D23-970B-8EE6C58E6A03}" type="parTrans" cxnId="{B3B61279-DC01-4EED-9ACF-F64940C60AE0}">
      <dgm:prSet/>
      <dgm:spPr/>
      <dgm:t>
        <a:bodyPr/>
        <a:lstStyle/>
        <a:p>
          <a:endParaRPr lang="en-US"/>
        </a:p>
      </dgm:t>
    </dgm:pt>
    <dgm:pt modelId="{6E34E2A9-91C3-4D6B-8254-4044473FE9FA}" type="sibTrans" cxnId="{B3B61279-DC01-4EED-9ACF-F64940C60AE0}">
      <dgm:prSet/>
      <dgm:spPr/>
      <dgm:t>
        <a:bodyPr/>
        <a:lstStyle/>
        <a:p>
          <a:endParaRPr lang="en-US"/>
        </a:p>
      </dgm:t>
    </dgm:pt>
    <dgm:pt modelId="{F301E571-E83E-497D-A1B5-7F9D58CBDA6D}">
      <dgm:prSet custT="1"/>
      <dgm:spPr/>
      <dgm:t>
        <a:bodyPr/>
        <a:lstStyle/>
        <a:p>
          <a:pPr>
            <a:lnSpc>
              <a:spcPct val="100000"/>
            </a:lnSpc>
          </a:pPr>
          <a:r>
            <a:rPr lang="en-US" sz="2400" b="0" i="0">
              <a:solidFill>
                <a:schemeClr val="tx1"/>
              </a:solidFill>
            </a:rPr>
            <a:t>Consumer Power:</a:t>
          </a:r>
          <a:endParaRPr lang="en-US" sz="2400">
            <a:solidFill>
              <a:schemeClr val="tx1"/>
            </a:solidFill>
          </a:endParaRPr>
        </a:p>
      </dgm:t>
    </dgm:pt>
    <dgm:pt modelId="{F95640A4-CA65-44CC-BA68-AA70D06D82FE}" type="parTrans" cxnId="{E3925AF6-C467-4147-A1B7-2C242FC29104}">
      <dgm:prSet/>
      <dgm:spPr/>
      <dgm:t>
        <a:bodyPr/>
        <a:lstStyle/>
        <a:p>
          <a:endParaRPr lang="en-US"/>
        </a:p>
      </dgm:t>
    </dgm:pt>
    <dgm:pt modelId="{2B16518B-1A74-4612-B01B-A8F33849FB3E}" type="sibTrans" cxnId="{E3925AF6-C467-4147-A1B7-2C242FC29104}">
      <dgm:prSet/>
      <dgm:spPr/>
      <dgm:t>
        <a:bodyPr/>
        <a:lstStyle/>
        <a:p>
          <a:endParaRPr lang="en-US"/>
        </a:p>
      </dgm:t>
    </dgm:pt>
    <dgm:pt modelId="{09A72063-698B-4491-89E9-6C53B73FCB38}">
      <dgm:prSet custT="1"/>
      <dgm:spPr/>
      <dgm:t>
        <a:bodyPr/>
        <a:lstStyle/>
        <a:p>
          <a:r>
            <a:rPr lang="en-US" sz="3200" b="0" i="0"/>
            <a:t>Ex: Montgomery Bus Boycott</a:t>
          </a:r>
          <a:r>
            <a:rPr lang="en-US" sz="1300" b="0" i="0"/>
            <a:t>​</a:t>
          </a:r>
          <a:endParaRPr lang="en-US" sz="1300"/>
        </a:p>
      </dgm:t>
    </dgm:pt>
    <dgm:pt modelId="{1A92E5B6-7D1F-40FF-A34A-84966B45C78F}" type="parTrans" cxnId="{77813321-7197-4C0B-904B-CC1DBF7E869F}">
      <dgm:prSet/>
      <dgm:spPr/>
      <dgm:t>
        <a:bodyPr/>
        <a:lstStyle/>
        <a:p>
          <a:endParaRPr lang="en-US"/>
        </a:p>
      </dgm:t>
    </dgm:pt>
    <dgm:pt modelId="{06E10B1A-98E7-48A4-BEBC-AD46E1009742}" type="sibTrans" cxnId="{77813321-7197-4C0B-904B-CC1DBF7E869F}">
      <dgm:prSet/>
      <dgm:spPr/>
      <dgm:t>
        <a:bodyPr/>
        <a:lstStyle/>
        <a:p>
          <a:endParaRPr lang="en-US"/>
        </a:p>
      </dgm:t>
    </dgm:pt>
    <dgm:pt modelId="{217C5F5A-64B3-4101-B064-38F85A7FF1E6}">
      <dgm:prSet custT="1"/>
      <dgm:spPr/>
      <dgm:t>
        <a:bodyPr/>
        <a:lstStyle/>
        <a:p>
          <a:r>
            <a:rPr lang="en-US" sz="2400" b="0" i="0">
              <a:solidFill>
                <a:schemeClr val="tx1"/>
              </a:solidFill>
            </a:rPr>
            <a:t>Legal/Regulatory Power: </a:t>
          </a:r>
        </a:p>
      </dgm:t>
    </dgm:pt>
    <dgm:pt modelId="{DB6529B3-3614-4B7B-80AF-A8853383CE95}" type="parTrans" cxnId="{7C5EFF83-C6F7-4724-BE5D-496A0E08D8BF}">
      <dgm:prSet/>
      <dgm:spPr/>
      <dgm:t>
        <a:bodyPr/>
        <a:lstStyle/>
        <a:p>
          <a:endParaRPr lang="en-US"/>
        </a:p>
      </dgm:t>
    </dgm:pt>
    <dgm:pt modelId="{EF8E0BDC-0F6A-4D85-AC6F-32B102633B0F}" type="sibTrans" cxnId="{7C5EFF83-C6F7-4724-BE5D-496A0E08D8BF}">
      <dgm:prSet/>
      <dgm:spPr/>
      <dgm:t>
        <a:bodyPr/>
        <a:lstStyle/>
        <a:p>
          <a:endParaRPr lang="en-US"/>
        </a:p>
      </dgm:t>
    </dgm:pt>
    <dgm:pt modelId="{D6077BED-C212-4421-BCC7-BDA3139B8384}">
      <dgm:prSet custT="1"/>
      <dgm:spPr/>
      <dgm:t>
        <a:bodyPr/>
        <a:lstStyle/>
        <a:p>
          <a:pPr rtl="0"/>
          <a:r>
            <a:rPr lang="en-US" sz="3200" b="0" i="0"/>
            <a:t>Ex: Labor Board</a:t>
          </a:r>
          <a:r>
            <a:rPr lang="en-US" sz="1300" b="0" i="0">
              <a:latin typeface="Calibri Light" panose="020F0302020204030204"/>
            </a:rPr>
            <a:t> </a:t>
          </a:r>
          <a:endParaRPr lang="en-US" sz="1300"/>
        </a:p>
      </dgm:t>
    </dgm:pt>
    <dgm:pt modelId="{5E7EF4C7-F009-4760-B21B-63B9C888C5AD}" type="parTrans" cxnId="{2E5B051B-95E6-4554-9048-D2F92D0C9D01}">
      <dgm:prSet/>
      <dgm:spPr/>
      <dgm:t>
        <a:bodyPr/>
        <a:lstStyle/>
        <a:p>
          <a:endParaRPr lang="en-US"/>
        </a:p>
      </dgm:t>
    </dgm:pt>
    <dgm:pt modelId="{0699B828-F730-41D7-A027-96FBD1B1EB4B}" type="sibTrans" cxnId="{2E5B051B-95E6-4554-9048-D2F92D0C9D01}">
      <dgm:prSet/>
      <dgm:spPr/>
      <dgm:t>
        <a:bodyPr/>
        <a:lstStyle/>
        <a:p>
          <a:endParaRPr lang="en-US"/>
        </a:p>
      </dgm:t>
    </dgm:pt>
    <dgm:pt modelId="{EF26FF46-0C69-4DFB-B8FC-8C08F04FA407}">
      <dgm:prSet custT="1"/>
      <dgm:spPr/>
      <dgm:t>
        <a:bodyPr/>
        <a:lstStyle/>
        <a:p>
          <a:r>
            <a:rPr lang="en-US" sz="2400" b="0" i="0">
              <a:solidFill>
                <a:schemeClr val="tx1"/>
              </a:solidFill>
            </a:rPr>
            <a:t>Strikes/Disruptive Power​:</a:t>
          </a:r>
          <a:endParaRPr lang="en-US" sz="2400">
            <a:solidFill>
              <a:schemeClr val="tx1"/>
            </a:solidFill>
          </a:endParaRPr>
        </a:p>
      </dgm:t>
    </dgm:pt>
    <dgm:pt modelId="{AD6DAFB7-1FD1-45E8-8210-F307E7315574}" type="parTrans" cxnId="{9226625E-83F7-4A86-8C7B-0F66AB25C83E}">
      <dgm:prSet/>
      <dgm:spPr/>
      <dgm:t>
        <a:bodyPr/>
        <a:lstStyle/>
        <a:p>
          <a:endParaRPr lang="en-US"/>
        </a:p>
      </dgm:t>
    </dgm:pt>
    <dgm:pt modelId="{BDAB9B0F-96AF-46FC-ABE8-89A06321F68A}" type="sibTrans" cxnId="{9226625E-83F7-4A86-8C7B-0F66AB25C83E}">
      <dgm:prSet/>
      <dgm:spPr/>
      <dgm:t>
        <a:bodyPr/>
        <a:lstStyle/>
        <a:p>
          <a:endParaRPr lang="en-US"/>
        </a:p>
      </dgm:t>
    </dgm:pt>
    <dgm:pt modelId="{C7FD6E40-11FB-46EE-A129-ED2DC9AA861E}">
      <dgm:prSet custT="1"/>
      <dgm:spPr/>
      <dgm:t>
        <a:bodyPr/>
        <a:lstStyle/>
        <a:p>
          <a:r>
            <a:rPr lang="en-US" sz="2800" b="0" i="0"/>
            <a:t>Ex: Writers Guild, #Red4Ed: MN, UTLA, Chicago, WV, Mass - Andover</a:t>
          </a:r>
          <a:endParaRPr lang="en-US" sz="2800"/>
        </a:p>
      </dgm:t>
    </dgm:pt>
    <dgm:pt modelId="{2259C732-6E40-4159-90BB-5151C1A16E4A}" type="parTrans" cxnId="{0BEA75C5-E1A2-434D-A6D1-BC21BE472B07}">
      <dgm:prSet/>
      <dgm:spPr/>
      <dgm:t>
        <a:bodyPr/>
        <a:lstStyle/>
        <a:p>
          <a:endParaRPr lang="en-US"/>
        </a:p>
      </dgm:t>
    </dgm:pt>
    <dgm:pt modelId="{752BB145-F219-4095-B95D-93BAB99CD715}" type="sibTrans" cxnId="{0BEA75C5-E1A2-434D-A6D1-BC21BE472B07}">
      <dgm:prSet/>
      <dgm:spPr/>
      <dgm:t>
        <a:bodyPr/>
        <a:lstStyle/>
        <a:p>
          <a:endParaRPr lang="en-US"/>
        </a:p>
      </dgm:t>
    </dgm:pt>
    <dgm:pt modelId="{B74341A6-622E-4B53-AC96-C224E49C1617}" type="pres">
      <dgm:prSet presAssocID="{E0CEA74D-DCA3-4315-ACAC-0CEA4F1380CD}" presName="Name0" presStyleCnt="0">
        <dgm:presLayoutVars>
          <dgm:dir/>
          <dgm:animLvl val="lvl"/>
          <dgm:resizeHandles val="exact"/>
        </dgm:presLayoutVars>
      </dgm:prSet>
      <dgm:spPr/>
    </dgm:pt>
    <dgm:pt modelId="{553A922E-9546-4F46-9FB0-C6819CDDB836}" type="pres">
      <dgm:prSet presAssocID="{EF26FF46-0C69-4DFB-B8FC-8C08F04FA407}" presName="boxAndChildren" presStyleCnt="0"/>
      <dgm:spPr/>
    </dgm:pt>
    <dgm:pt modelId="{E63D5C5E-EFFB-4FED-AD75-FD6F377549E6}" type="pres">
      <dgm:prSet presAssocID="{EF26FF46-0C69-4DFB-B8FC-8C08F04FA407}" presName="parentTextBox" presStyleLbl="alignNode1" presStyleIdx="0" presStyleCnt="4"/>
      <dgm:spPr/>
    </dgm:pt>
    <dgm:pt modelId="{54B928C4-5A9B-4D54-8CAB-C4904547CDE0}" type="pres">
      <dgm:prSet presAssocID="{EF26FF46-0C69-4DFB-B8FC-8C08F04FA407}" presName="descendantBox" presStyleLbl="bgAccFollowNode1" presStyleIdx="0" presStyleCnt="4"/>
      <dgm:spPr/>
    </dgm:pt>
    <dgm:pt modelId="{749065D0-957F-43B4-864A-924A41AD4040}" type="pres">
      <dgm:prSet presAssocID="{EF8E0BDC-0F6A-4D85-AC6F-32B102633B0F}" presName="sp" presStyleCnt="0"/>
      <dgm:spPr/>
    </dgm:pt>
    <dgm:pt modelId="{026F27B9-AECA-45DF-A67F-778897EB3EF6}" type="pres">
      <dgm:prSet presAssocID="{217C5F5A-64B3-4101-B064-38F85A7FF1E6}" presName="arrowAndChildren" presStyleCnt="0"/>
      <dgm:spPr/>
    </dgm:pt>
    <dgm:pt modelId="{ADB026C6-E521-439B-AB14-FE3A9038E654}" type="pres">
      <dgm:prSet presAssocID="{217C5F5A-64B3-4101-B064-38F85A7FF1E6}" presName="parentTextArrow" presStyleLbl="node1" presStyleIdx="0" presStyleCnt="0"/>
      <dgm:spPr/>
    </dgm:pt>
    <dgm:pt modelId="{655CD7DA-1CE3-4693-8CDB-6E55CCA80028}" type="pres">
      <dgm:prSet presAssocID="{217C5F5A-64B3-4101-B064-38F85A7FF1E6}" presName="arrow" presStyleLbl="alignNode1" presStyleIdx="1" presStyleCnt="4"/>
      <dgm:spPr/>
    </dgm:pt>
    <dgm:pt modelId="{8F3B57E2-0E6D-4BA7-A529-ED4039AFE648}" type="pres">
      <dgm:prSet presAssocID="{217C5F5A-64B3-4101-B064-38F85A7FF1E6}" presName="descendantArrow" presStyleLbl="bgAccFollowNode1" presStyleIdx="1" presStyleCnt="4"/>
      <dgm:spPr/>
    </dgm:pt>
    <dgm:pt modelId="{0389DC8A-64C9-429E-9385-B7069BA225F1}" type="pres">
      <dgm:prSet presAssocID="{2B16518B-1A74-4612-B01B-A8F33849FB3E}" presName="sp" presStyleCnt="0"/>
      <dgm:spPr/>
    </dgm:pt>
    <dgm:pt modelId="{65767810-C14B-4CBC-ADBB-2EDC3897A2E0}" type="pres">
      <dgm:prSet presAssocID="{F301E571-E83E-497D-A1B5-7F9D58CBDA6D}" presName="arrowAndChildren" presStyleCnt="0"/>
      <dgm:spPr/>
    </dgm:pt>
    <dgm:pt modelId="{74379CFF-3B26-44A9-BAE8-C2B7EF888DED}" type="pres">
      <dgm:prSet presAssocID="{F301E571-E83E-497D-A1B5-7F9D58CBDA6D}" presName="parentTextArrow" presStyleLbl="node1" presStyleIdx="0" presStyleCnt="0"/>
      <dgm:spPr/>
    </dgm:pt>
    <dgm:pt modelId="{D417A382-96ED-4B4D-8751-5C468B84285C}" type="pres">
      <dgm:prSet presAssocID="{F301E571-E83E-497D-A1B5-7F9D58CBDA6D}" presName="arrow" presStyleLbl="alignNode1" presStyleIdx="2" presStyleCnt="4"/>
      <dgm:spPr/>
    </dgm:pt>
    <dgm:pt modelId="{29097058-1018-46B5-9BD7-2E5A0EEC5B47}" type="pres">
      <dgm:prSet presAssocID="{F301E571-E83E-497D-A1B5-7F9D58CBDA6D}" presName="descendantArrow" presStyleLbl="bgAccFollowNode1" presStyleIdx="2" presStyleCnt="4"/>
      <dgm:spPr/>
    </dgm:pt>
    <dgm:pt modelId="{01BF0611-943E-47DB-806F-2CBF618EA435}" type="pres">
      <dgm:prSet presAssocID="{EF68F7F1-9688-4001-9D8D-AD8103F5775A}" presName="sp" presStyleCnt="0"/>
      <dgm:spPr/>
    </dgm:pt>
    <dgm:pt modelId="{840DBCCA-2826-4E11-B407-049A0B40E1EA}" type="pres">
      <dgm:prSet presAssocID="{F7E73BF0-D129-4DF5-A5E9-DD46B92F8EBE}" presName="arrowAndChildren" presStyleCnt="0"/>
      <dgm:spPr/>
    </dgm:pt>
    <dgm:pt modelId="{6A328DCE-3993-406A-8178-46D60C070893}" type="pres">
      <dgm:prSet presAssocID="{F7E73BF0-D129-4DF5-A5E9-DD46B92F8EBE}" presName="parentTextArrow" presStyleLbl="node1" presStyleIdx="0" presStyleCnt="0"/>
      <dgm:spPr/>
    </dgm:pt>
    <dgm:pt modelId="{A54EDCAB-4E76-483C-8C75-3EE9A4CB1219}" type="pres">
      <dgm:prSet presAssocID="{F7E73BF0-D129-4DF5-A5E9-DD46B92F8EBE}" presName="arrow" presStyleLbl="alignNode1" presStyleIdx="3" presStyleCnt="4"/>
      <dgm:spPr/>
    </dgm:pt>
    <dgm:pt modelId="{D37E577D-F13A-410B-B6B3-A8E40961E074}" type="pres">
      <dgm:prSet presAssocID="{F7E73BF0-D129-4DF5-A5E9-DD46B92F8EBE}" presName="descendantArrow" presStyleLbl="bgAccFollowNode1" presStyleIdx="3" presStyleCnt="4"/>
      <dgm:spPr/>
    </dgm:pt>
  </dgm:ptLst>
  <dgm:cxnLst>
    <dgm:cxn modelId="{D7DF8518-C49B-46AB-8C2B-740BBB8A293C}" type="presOf" srcId="{D6077BED-C212-4421-BCC7-BDA3139B8384}" destId="{8F3B57E2-0E6D-4BA7-A529-ED4039AFE648}" srcOrd="0" destOrd="0" presId="urn:microsoft.com/office/officeart/2016/7/layout/VerticalDownArrowProcess"/>
    <dgm:cxn modelId="{2E5B051B-95E6-4554-9048-D2F92D0C9D01}" srcId="{217C5F5A-64B3-4101-B064-38F85A7FF1E6}" destId="{D6077BED-C212-4421-BCC7-BDA3139B8384}" srcOrd="0" destOrd="0" parTransId="{5E7EF4C7-F009-4760-B21B-63B9C888C5AD}" sibTransId="{0699B828-F730-41D7-A027-96FBD1B1EB4B}"/>
    <dgm:cxn modelId="{77813321-7197-4C0B-904B-CC1DBF7E869F}" srcId="{F301E571-E83E-497D-A1B5-7F9D58CBDA6D}" destId="{09A72063-698B-4491-89E9-6C53B73FCB38}" srcOrd="0" destOrd="0" parTransId="{1A92E5B6-7D1F-40FF-A34A-84966B45C78F}" sibTransId="{06E10B1A-98E7-48A4-BEBC-AD46E1009742}"/>
    <dgm:cxn modelId="{5AF7CD3D-25BE-4F59-A47D-3E5FE743C72A}" type="presOf" srcId="{EF26FF46-0C69-4DFB-B8FC-8C08F04FA407}" destId="{E63D5C5E-EFFB-4FED-AD75-FD6F377549E6}" srcOrd="0" destOrd="0" presId="urn:microsoft.com/office/officeart/2016/7/layout/VerticalDownArrowProcess"/>
    <dgm:cxn modelId="{9226625E-83F7-4A86-8C7B-0F66AB25C83E}" srcId="{E0CEA74D-DCA3-4315-ACAC-0CEA4F1380CD}" destId="{EF26FF46-0C69-4DFB-B8FC-8C08F04FA407}" srcOrd="3" destOrd="0" parTransId="{AD6DAFB7-1FD1-45E8-8210-F307E7315574}" sibTransId="{BDAB9B0F-96AF-46FC-ABE8-89A06321F68A}"/>
    <dgm:cxn modelId="{76305151-E496-4920-BC7D-129F28FC109F}" type="presOf" srcId="{217C5F5A-64B3-4101-B064-38F85A7FF1E6}" destId="{655CD7DA-1CE3-4693-8CDB-6E55CCA80028}" srcOrd="1" destOrd="0" presId="urn:microsoft.com/office/officeart/2016/7/layout/VerticalDownArrowProcess"/>
    <dgm:cxn modelId="{B3B61279-DC01-4EED-9ACF-F64940C60AE0}" srcId="{F7E73BF0-D129-4DF5-A5E9-DD46B92F8EBE}" destId="{EDE091CD-C29E-4E90-9B4D-E9991227FE2E}" srcOrd="0" destOrd="0" parTransId="{EEADF74B-AD67-4D23-970B-8EE6C58E6A03}" sibTransId="{6E34E2A9-91C3-4D6B-8254-4044473FE9FA}"/>
    <dgm:cxn modelId="{8B7A3E7B-A08B-494F-AEBF-6877D3BA4EF5}" type="presOf" srcId="{F301E571-E83E-497D-A1B5-7F9D58CBDA6D}" destId="{74379CFF-3B26-44A9-BAE8-C2B7EF888DED}" srcOrd="0" destOrd="0" presId="urn:microsoft.com/office/officeart/2016/7/layout/VerticalDownArrowProcess"/>
    <dgm:cxn modelId="{7C5EFF83-C6F7-4724-BE5D-496A0E08D8BF}" srcId="{E0CEA74D-DCA3-4315-ACAC-0CEA4F1380CD}" destId="{217C5F5A-64B3-4101-B064-38F85A7FF1E6}" srcOrd="2" destOrd="0" parTransId="{DB6529B3-3614-4B7B-80AF-A8853383CE95}" sibTransId="{EF8E0BDC-0F6A-4D85-AC6F-32B102633B0F}"/>
    <dgm:cxn modelId="{31426484-25F8-4D04-B5B3-1CAEE4173E76}" type="presOf" srcId="{09A72063-698B-4491-89E9-6C53B73FCB38}" destId="{29097058-1018-46B5-9BD7-2E5A0EEC5B47}" srcOrd="0" destOrd="0" presId="urn:microsoft.com/office/officeart/2016/7/layout/VerticalDownArrowProcess"/>
    <dgm:cxn modelId="{6BEB278A-3850-48BE-84F0-D7F2B0C9AF2A}" type="presOf" srcId="{F7E73BF0-D129-4DF5-A5E9-DD46B92F8EBE}" destId="{A54EDCAB-4E76-483C-8C75-3EE9A4CB1219}" srcOrd="1" destOrd="0" presId="urn:microsoft.com/office/officeart/2016/7/layout/VerticalDownArrowProcess"/>
    <dgm:cxn modelId="{F0032FA3-33D7-471A-879A-B4CCCA4A906F}" type="presOf" srcId="{C7FD6E40-11FB-46EE-A129-ED2DC9AA861E}" destId="{54B928C4-5A9B-4D54-8CAB-C4904547CDE0}" srcOrd="0" destOrd="0" presId="urn:microsoft.com/office/officeart/2016/7/layout/VerticalDownArrowProcess"/>
    <dgm:cxn modelId="{27F12AB0-F705-49CD-925A-ADE5B48066A5}" type="presOf" srcId="{217C5F5A-64B3-4101-B064-38F85A7FF1E6}" destId="{ADB026C6-E521-439B-AB14-FE3A9038E654}" srcOrd="0" destOrd="0" presId="urn:microsoft.com/office/officeart/2016/7/layout/VerticalDownArrowProcess"/>
    <dgm:cxn modelId="{EB027DB3-FFFC-4005-A353-6757757135B3}" srcId="{E0CEA74D-DCA3-4315-ACAC-0CEA4F1380CD}" destId="{F7E73BF0-D129-4DF5-A5E9-DD46B92F8EBE}" srcOrd="0" destOrd="0" parTransId="{586B87CE-9C82-4DE7-8813-657B6FF2C899}" sibTransId="{EF68F7F1-9688-4001-9D8D-AD8103F5775A}"/>
    <dgm:cxn modelId="{E96B19BE-3EB9-4B36-9CE2-1FCA24E684C0}" type="presOf" srcId="{EDE091CD-C29E-4E90-9B4D-E9991227FE2E}" destId="{D37E577D-F13A-410B-B6B3-A8E40961E074}" srcOrd="0" destOrd="0" presId="urn:microsoft.com/office/officeart/2016/7/layout/VerticalDownArrowProcess"/>
    <dgm:cxn modelId="{0BEA75C5-E1A2-434D-A6D1-BC21BE472B07}" srcId="{EF26FF46-0C69-4DFB-B8FC-8C08F04FA407}" destId="{C7FD6E40-11FB-46EE-A129-ED2DC9AA861E}" srcOrd="0" destOrd="0" parTransId="{2259C732-6E40-4159-90BB-5151C1A16E4A}" sibTransId="{752BB145-F219-4095-B95D-93BAB99CD715}"/>
    <dgm:cxn modelId="{E0CD44EB-E4F7-47C0-894C-77229685ED6B}" type="presOf" srcId="{E0CEA74D-DCA3-4315-ACAC-0CEA4F1380CD}" destId="{B74341A6-622E-4B53-AC96-C224E49C1617}" srcOrd="0" destOrd="0" presId="urn:microsoft.com/office/officeart/2016/7/layout/VerticalDownArrowProcess"/>
    <dgm:cxn modelId="{4E702CF4-6197-457A-B9F8-D92D7FB6E2C1}" type="presOf" srcId="{F7E73BF0-D129-4DF5-A5E9-DD46B92F8EBE}" destId="{6A328DCE-3993-406A-8178-46D60C070893}" srcOrd="0" destOrd="0" presId="urn:microsoft.com/office/officeart/2016/7/layout/VerticalDownArrowProcess"/>
    <dgm:cxn modelId="{E3925AF6-C467-4147-A1B7-2C242FC29104}" srcId="{E0CEA74D-DCA3-4315-ACAC-0CEA4F1380CD}" destId="{F301E571-E83E-497D-A1B5-7F9D58CBDA6D}" srcOrd="1" destOrd="0" parTransId="{F95640A4-CA65-44CC-BA68-AA70D06D82FE}" sibTransId="{2B16518B-1A74-4612-B01B-A8F33849FB3E}"/>
    <dgm:cxn modelId="{7AF888FF-A81A-4E6D-9960-B3A63081BC7A}" type="presOf" srcId="{F301E571-E83E-497D-A1B5-7F9D58CBDA6D}" destId="{D417A382-96ED-4B4D-8751-5C468B84285C}" srcOrd="1" destOrd="0" presId="urn:microsoft.com/office/officeart/2016/7/layout/VerticalDownArrowProcess"/>
    <dgm:cxn modelId="{6AA0792E-BFBE-4951-9B5C-394AACA59C2F}" type="presParOf" srcId="{B74341A6-622E-4B53-AC96-C224E49C1617}" destId="{553A922E-9546-4F46-9FB0-C6819CDDB836}" srcOrd="0" destOrd="0" presId="urn:microsoft.com/office/officeart/2016/7/layout/VerticalDownArrowProcess"/>
    <dgm:cxn modelId="{9B9A8890-43B3-4989-8B5D-0D7ABB9929B1}" type="presParOf" srcId="{553A922E-9546-4F46-9FB0-C6819CDDB836}" destId="{E63D5C5E-EFFB-4FED-AD75-FD6F377549E6}" srcOrd="0" destOrd="0" presId="urn:microsoft.com/office/officeart/2016/7/layout/VerticalDownArrowProcess"/>
    <dgm:cxn modelId="{C0CD1913-DA0A-44CA-B131-957ACB253AA3}" type="presParOf" srcId="{553A922E-9546-4F46-9FB0-C6819CDDB836}" destId="{54B928C4-5A9B-4D54-8CAB-C4904547CDE0}" srcOrd="1" destOrd="0" presId="urn:microsoft.com/office/officeart/2016/7/layout/VerticalDownArrowProcess"/>
    <dgm:cxn modelId="{6F6CE0BD-4A29-4D43-9D8D-8185D910659F}" type="presParOf" srcId="{B74341A6-622E-4B53-AC96-C224E49C1617}" destId="{749065D0-957F-43B4-864A-924A41AD4040}" srcOrd="1" destOrd="0" presId="urn:microsoft.com/office/officeart/2016/7/layout/VerticalDownArrowProcess"/>
    <dgm:cxn modelId="{01E5D052-4652-4FA2-8C6D-CC010ED2EEFD}" type="presParOf" srcId="{B74341A6-622E-4B53-AC96-C224E49C1617}" destId="{026F27B9-AECA-45DF-A67F-778897EB3EF6}" srcOrd="2" destOrd="0" presId="urn:microsoft.com/office/officeart/2016/7/layout/VerticalDownArrowProcess"/>
    <dgm:cxn modelId="{599E0E40-E044-4445-A7AD-7E606447BC4F}" type="presParOf" srcId="{026F27B9-AECA-45DF-A67F-778897EB3EF6}" destId="{ADB026C6-E521-439B-AB14-FE3A9038E654}" srcOrd="0" destOrd="0" presId="urn:microsoft.com/office/officeart/2016/7/layout/VerticalDownArrowProcess"/>
    <dgm:cxn modelId="{156DF173-6548-4799-8092-791D7398B81F}" type="presParOf" srcId="{026F27B9-AECA-45DF-A67F-778897EB3EF6}" destId="{655CD7DA-1CE3-4693-8CDB-6E55CCA80028}" srcOrd="1" destOrd="0" presId="urn:microsoft.com/office/officeart/2016/7/layout/VerticalDownArrowProcess"/>
    <dgm:cxn modelId="{85903425-0287-4493-910F-F713D4DE5B99}" type="presParOf" srcId="{026F27B9-AECA-45DF-A67F-778897EB3EF6}" destId="{8F3B57E2-0E6D-4BA7-A529-ED4039AFE648}" srcOrd="2" destOrd="0" presId="urn:microsoft.com/office/officeart/2016/7/layout/VerticalDownArrowProcess"/>
    <dgm:cxn modelId="{88ED1B17-EB51-458A-A87A-DFEE57AD7295}" type="presParOf" srcId="{B74341A6-622E-4B53-AC96-C224E49C1617}" destId="{0389DC8A-64C9-429E-9385-B7069BA225F1}" srcOrd="3" destOrd="0" presId="urn:microsoft.com/office/officeart/2016/7/layout/VerticalDownArrowProcess"/>
    <dgm:cxn modelId="{4E4424E8-3E06-40B8-8729-669BDF6C15DE}" type="presParOf" srcId="{B74341A6-622E-4B53-AC96-C224E49C1617}" destId="{65767810-C14B-4CBC-ADBB-2EDC3897A2E0}" srcOrd="4" destOrd="0" presId="urn:microsoft.com/office/officeart/2016/7/layout/VerticalDownArrowProcess"/>
    <dgm:cxn modelId="{F2EDA9BE-D7E1-43AE-9302-3D4468898A4B}" type="presParOf" srcId="{65767810-C14B-4CBC-ADBB-2EDC3897A2E0}" destId="{74379CFF-3B26-44A9-BAE8-C2B7EF888DED}" srcOrd="0" destOrd="0" presId="urn:microsoft.com/office/officeart/2016/7/layout/VerticalDownArrowProcess"/>
    <dgm:cxn modelId="{A851C1A6-0DCB-4E06-8B7D-759C46D73552}" type="presParOf" srcId="{65767810-C14B-4CBC-ADBB-2EDC3897A2E0}" destId="{D417A382-96ED-4B4D-8751-5C468B84285C}" srcOrd="1" destOrd="0" presId="urn:microsoft.com/office/officeart/2016/7/layout/VerticalDownArrowProcess"/>
    <dgm:cxn modelId="{C2EC3F9F-28E7-4D0C-B25E-57E5E487D9F6}" type="presParOf" srcId="{65767810-C14B-4CBC-ADBB-2EDC3897A2E0}" destId="{29097058-1018-46B5-9BD7-2E5A0EEC5B47}" srcOrd="2" destOrd="0" presId="urn:microsoft.com/office/officeart/2016/7/layout/VerticalDownArrowProcess"/>
    <dgm:cxn modelId="{C8B53E90-D433-4426-82BC-55427732D966}" type="presParOf" srcId="{B74341A6-622E-4B53-AC96-C224E49C1617}" destId="{01BF0611-943E-47DB-806F-2CBF618EA435}" srcOrd="5" destOrd="0" presId="urn:microsoft.com/office/officeart/2016/7/layout/VerticalDownArrowProcess"/>
    <dgm:cxn modelId="{50111D1B-7B2A-4B4B-B4E5-5AFF2D0A0FF8}" type="presParOf" srcId="{B74341A6-622E-4B53-AC96-C224E49C1617}" destId="{840DBCCA-2826-4E11-B407-049A0B40E1EA}" srcOrd="6" destOrd="0" presId="urn:microsoft.com/office/officeart/2016/7/layout/VerticalDownArrowProcess"/>
    <dgm:cxn modelId="{A0485672-6645-4521-978C-B9BC25129DB9}" type="presParOf" srcId="{840DBCCA-2826-4E11-B407-049A0B40E1EA}" destId="{6A328DCE-3993-406A-8178-46D60C070893}" srcOrd="0" destOrd="0" presId="urn:microsoft.com/office/officeart/2016/7/layout/VerticalDownArrowProcess"/>
    <dgm:cxn modelId="{DF903B77-0FA1-4DD2-85AA-5B01F6F67D5E}" type="presParOf" srcId="{840DBCCA-2826-4E11-B407-049A0B40E1EA}" destId="{A54EDCAB-4E76-483C-8C75-3EE9A4CB1219}" srcOrd="1" destOrd="0" presId="urn:microsoft.com/office/officeart/2016/7/layout/VerticalDownArrowProcess"/>
    <dgm:cxn modelId="{18A8E20B-B082-4261-9FB7-DAA0C32C3819}" type="presParOf" srcId="{840DBCCA-2826-4E11-B407-049A0B40E1EA}" destId="{D37E577D-F13A-410B-B6B3-A8E40961E074}" srcOrd="2" destOrd="0" presId="urn:microsoft.com/office/officeart/2016/7/layout/VerticalDownArrowProces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FF04F5B-396C-4FC8-9D86-FF23A53373BA}" type="doc">
      <dgm:prSet loTypeId="urn:microsoft.com/office/officeart/2005/8/layout/hList1" loCatId="list" qsTypeId="urn:microsoft.com/office/officeart/2005/8/quickstyle/simple1" qsCatId="simple" csTypeId="urn:microsoft.com/office/officeart/2005/8/colors/colorful1" csCatId="colorful" phldr="1"/>
      <dgm:spPr/>
      <dgm:t>
        <a:bodyPr/>
        <a:lstStyle/>
        <a:p>
          <a:endParaRPr lang="en-US"/>
        </a:p>
      </dgm:t>
    </dgm:pt>
    <dgm:pt modelId="{1C5FA7CC-A08A-4332-87CE-33B257BCCAF9}">
      <dgm:prSet phldrT="[Text]"/>
      <dgm:spPr/>
      <dgm:t>
        <a:bodyPr/>
        <a:lstStyle/>
        <a:p>
          <a:r>
            <a:rPr lang="en-US"/>
            <a:t>Casual Coalitions</a:t>
          </a:r>
        </a:p>
      </dgm:t>
    </dgm:pt>
    <dgm:pt modelId="{9745AD3C-C144-4D11-B291-33956B1E9923}" type="parTrans" cxnId="{97FB0C9D-D4FC-44F4-8757-1EA12BF14E38}">
      <dgm:prSet/>
      <dgm:spPr/>
      <dgm:t>
        <a:bodyPr/>
        <a:lstStyle/>
        <a:p>
          <a:endParaRPr lang="en-US"/>
        </a:p>
      </dgm:t>
    </dgm:pt>
    <dgm:pt modelId="{328CD9EC-A83F-4A01-8FB7-E7F97BCD325F}" type="sibTrans" cxnId="{97FB0C9D-D4FC-44F4-8757-1EA12BF14E38}">
      <dgm:prSet/>
      <dgm:spPr/>
      <dgm:t>
        <a:bodyPr/>
        <a:lstStyle/>
        <a:p>
          <a:endParaRPr lang="en-US"/>
        </a:p>
      </dgm:t>
    </dgm:pt>
    <dgm:pt modelId="{90EA8832-155D-4A4F-9528-8D670DB21455}">
      <dgm:prSet phldrT="[Text]"/>
      <dgm:spPr/>
      <dgm:t>
        <a:bodyPr/>
        <a:lstStyle/>
        <a:p>
          <a:r>
            <a:rPr lang="en-US"/>
            <a:t>Clubs</a:t>
          </a:r>
        </a:p>
      </dgm:t>
    </dgm:pt>
    <dgm:pt modelId="{AA54B5FE-4A37-45F3-B3C0-40552B3EFEF9}" type="parTrans" cxnId="{4AC9409E-4EF9-47F4-BA6D-0A5832FE2A35}">
      <dgm:prSet/>
      <dgm:spPr/>
      <dgm:t>
        <a:bodyPr/>
        <a:lstStyle/>
        <a:p>
          <a:endParaRPr lang="en-US"/>
        </a:p>
      </dgm:t>
    </dgm:pt>
    <dgm:pt modelId="{359C3A33-0C88-4C68-9A2E-7B02E9617FAA}" type="sibTrans" cxnId="{4AC9409E-4EF9-47F4-BA6D-0A5832FE2A35}">
      <dgm:prSet/>
      <dgm:spPr/>
      <dgm:t>
        <a:bodyPr/>
        <a:lstStyle/>
        <a:p>
          <a:endParaRPr lang="en-US"/>
        </a:p>
      </dgm:t>
    </dgm:pt>
    <dgm:pt modelId="{0B4F8E8B-E7B3-4ABA-B0AC-88CA962E1BE6}">
      <dgm:prSet phldrT="[Text]"/>
      <dgm:spPr/>
      <dgm:t>
        <a:bodyPr/>
        <a:lstStyle/>
        <a:p>
          <a:r>
            <a:rPr lang="en-US"/>
            <a:t>Social Events</a:t>
          </a:r>
        </a:p>
      </dgm:t>
    </dgm:pt>
    <dgm:pt modelId="{A36BC9A3-7A8A-4758-B23A-361A64A6E548}" type="parTrans" cxnId="{69C9F6DF-DDFD-4303-854D-B6A61FE59350}">
      <dgm:prSet/>
      <dgm:spPr/>
      <dgm:t>
        <a:bodyPr/>
        <a:lstStyle/>
        <a:p>
          <a:endParaRPr lang="en-US"/>
        </a:p>
      </dgm:t>
    </dgm:pt>
    <dgm:pt modelId="{EC4ECC1D-980E-45C4-A378-CC507B0946DF}" type="sibTrans" cxnId="{69C9F6DF-DDFD-4303-854D-B6A61FE59350}">
      <dgm:prSet/>
      <dgm:spPr/>
      <dgm:t>
        <a:bodyPr/>
        <a:lstStyle/>
        <a:p>
          <a:endParaRPr lang="en-US"/>
        </a:p>
      </dgm:t>
    </dgm:pt>
    <dgm:pt modelId="{29C330A2-8BAE-4781-8ECB-BF6E6B1CFD16}">
      <dgm:prSet phldrT="[Text]"/>
      <dgm:spPr/>
      <dgm:t>
        <a:bodyPr/>
        <a:lstStyle/>
        <a:p>
          <a:r>
            <a:rPr lang="en-US"/>
            <a:t>Traditional Coalitions</a:t>
          </a:r>
        </a:p>
      </dgm:t>
    </dgm:pt>
    <dgm:pt modelId="{0871A12C-4E80-4CAB-945B-61072F849F02}" type="parTrans" cxnId="{7D3B16A5-6B22-4565-90DD-4B69787D6387}">
      <dgm:prSet/>
      <dgm:spPr/>
      <dgm:t>
        <a:bodyPr/>
        <a:lstStyle/>
        <a:p>
          <a:endParaRPr lang="en-US"/>
        </a:p>
      </dgm:t>
    </dgm:pt>
    <dgm:pt modelId="{703805C9-BA0F-4FC7-9A7B-921FA8503FDD}" type="sibTrans" cxnId="{7D3B16A5-6B22-4565-90DD-4B69787D6387}">
      <dgm:prSet/>
      <dgm:spPr/>
      <dgm:t>
        <a:bodyPr/>
        <a:lstStyle/>
        <a:p>
          <a:endParaRPr lang="en-US"/>
        </a:p>
      </dgm:t>
    </dgm:pt>
    <dgm:pt modelId="{C992C644-8FEB-49F9-8BAF-CAF060BE076D}">
      <dgm:prSet phldrT="[Text]"/>
      <dgm:spPr/>
      <dgm:t>
        <a:bodyPr/>
        <a:lstStyle/>
        <a:p>
          <a:r>
            <a:rPr lang="en-US"/>
            <a:t>Issue Based</a:t>
          </a:r>
        </a:p>
      </dgm:t>
    </dgm:pt>
    <dgm:pt modelId="{7FEDFE8C-ADCE-4B1A-BE32-EA32D4642157}" type="parTrans" cxnId="{2B6D3163-9B75-4027-9B25-34F2BF5D9FC1}">
      <dgm:prSet/>
      <dgm:spPr/>
      <dgm:t>
        <a:bodyPr/>
        <a:lstStyle/>
        <a:p>
          <a:endParaRPr lang="en-US"/>
        </a:p>
      </dgm:t>
    </dgm:pt>
    <dgm:pt modelId="{1DF979B3-E178-4383-9ED1-CC7D6E1853E3}" type="sibTrans" cxnId="{2B6D3163-9B75-4027-9B25-34F2BF5D9FC1}">
      <dgm:prSet/>
      <dgm:spPr/>
      <dgm:t>
        <a:bodyPr/>
        <a:lstStyle/>
        <a:p>
          <a:endParaRPr lang="en-US"/>
        </a:p>
      </dgm:t>
    </dgm:pt>
    <dgm:pt modelId="{CE74E9D0-C59F-49DC-AE5B-7E7B474169AE}">
      <dgm:prSet phldrT="[Text]"/>
      <dgm:spPr/>
      <dgm:t>
        <a:bodyPr/>
        <a:lstStyle/>
        <a:p>
          <a:r>
            <a:rPr lang="en-US"/>
            <a:t>Alliances</a:t>
          </a:r>
        </a:p>
      </dgm:t>
    </dgm:pt>
    <dgm:pt modelId="{39AED5FE-AE0A-4DC2-A8DD-372948A9D7DE}" type="parTrans" cxnId="{56D4BA54-A767-4CC5-ABC7-1FC80F3D3CB4}">
      <dgm:prSet/>
      <dgm:spPr/>
      <dgm:t>
        <a:bodyPr/>
        <a:lstStyle/>
        <a:p>
          <a:endParaRPr lang="en-US"/>
        </a:p>
      </dgm:t>
    </dgm:pt>
    <dgm:pt modelId="{1474F2BD-7865-4069-A0F7-4AEFAE625C0F}" type="sibTrans" cxnId="{56D4BA54-A767-4CC5-ABC7-1FC80F3D3CB4}">
      <dgm:prSet/>
      <dgm:spPr/>
      <dgm:t>
        <a:bodyPr/>
        <a:lstStyle/>
        <a:p>
          <a:endParaRPr lang="en-US"/>
        </a:p>
      </dgm:t>
    </dgm:pt>
    <dgm:pt modelId="{8977710C-2A98-4D13-A1E2-D6CF79599ECF}">
      <dgm:prSet phldrT="[Text]"/>
      <dgm:spPr/>
      <dgm:t>
        <a:bodyPr/>
        <a:lstStyle/>
        <a:p>
          <a:r>
            <a:rPr lang="en-US"/>
            <a:t>Long term</a:t>
          </a:r>
        </a:p>
      </dgm:t>
    </dgm:pt>
    <dgm:pt modelId="{7AB52C14-9BF5-482D-80D2-D16F3C66C490}" type="parTrans" cxnId="{EC9BEA8A-5A74-48BC-BF62-63518B6A60F4}">
      <dgm:prSet/>
      <dgm:spPr/>
      <dgm:t>
        <a:bodyPr/>
        <a:lstStyle/>
        <a:p>
          <a:endParaRPr lang="en-US"/>
        </a:p>
      </dgm:t>
    </dgm:pt>
    <dgm:pt modelId="{5AF568E9-D6AC-4716-9535-05144498C0C3}" type="sibTrans" cxnId="{EC9BEA8A-5A74-48BC-BF62-63518B6A60F4}">
      <dgm:prSet/>
      <dgm:spPr/>
      <dgm:t>
        <a:bodyPr/>
        <a:lstStyle/>
        <a:p>
          <a:endParaRPr lang="en-US"/>
        </a:p>
      </dgm:t>
    </dgm:pt>
    <dgm:pt modelId="{EE166EF6-1D64-485E-9206-DA31E76FC4E2}">
      <dgm:prSet phldrT="[Text]"/>
      <dgm:spPr/>
      <dgm:t>
        <a:bodyPr/>
        <a:lstStyle/>
        <a:p>
          <a:r>
            <a:rPr lang="en-US"/>
            <a:t>Fundraising</a:t>
          </a:r>
        </a:p>
      </dgm:t>
    </dgm:pt>
    <dgm:pt modelId="{D0917A2B-4B21-41B6-A558-39292409A7BD}" type="parTrans" cxnId="{E1C9F54F-2D6E-4A85-AC3A-C63E3B6DC33C}">
      <dgm:prSet/>
      <dgm:spPr/>
    </dgm:pt>
    <dgm:pt modelId="{5E7EF4E1-6008-40FA-899B-3ACBDC9C8548}" type="sibTrans" cxnId="{E1C9F54F-2D6E-4A85-AC3A-C63E3B6DC33C}">
      <dgm:prSet/>
      <dgm:spPr/>
    </dgm:pt>
    <dgm:pt modelId="{EB5229D8-2A57-4AB7-A5C7-C82B02D3E970}">
      <dgm:prSet phldrT="[Text]"/>
      <dgm:spPr/>
      <dgm:t>
        <a:bodyPr/>
        <a:lstStyle/>
        <a:p>
          <a:r>
            <a:rPr lang="en-US"/>
            <a:t>Immediate Change</a:t>
          </a:r>
        </a:p>
      </dgm:t>
    </dgm:pt>
    <dgm:pt modelId="{61101231-3112-4EFB-A54B-5188831DC08B}" type="parTrans" cxnId="{27133B74-626D-4C3E-8D5B-46A95637E8CA}">
      <dgm:prSet/>
      <dgm:spPr/>
    </dgm:pt>
    <dgm:pt modelId="{0B9614F7-3E29-4F5F-864F-A814834406FD}" type="sibTrans" cxnId="{27133B74-626D-4C3E-8D5B-46A95637E8CA}">
      <dgm:prSet/>
      <dgm:spPr/>
    </dgm:pt>
    <dgm:pt modelId="{A738B5D5-4161-4AD7-BBF3-E309461EE0F3}">
      <dgm:prSet phldrT="[Text]"/>
      <dgm:spPr/>
      <dgm:t>
        <a:bodyPr/>
        <a:lstStyle/>
        <a:p>
          <a:r>
            <a:rPr lang="en-US"/>
            <a:t>Value based</a:t>
          </a:r>
        </a:p>
      </dgm:t>
    </dgm:pt>
    <dgm:pt modelId="{9879570C-A0E8-435C-AA08-B889F61529E7}" type="parTrans" cxnId="{164023D4-63AE-491D-9500-0D6955ED34FC}">
      <dgm:prSet/>
      <dgm:spPr/>
    </dgm:pt>
    <dgm:pt modelId="{C0B0B017-7582-4937-940F-9EB1B80223B0}" type="sibTrans" cxnId="{164023D4-63AE-491D-9500-0D6955ED34FC}">
      <dgm:prSet/>
      <dgm:spPr/>
    </dgm:pt>
    <dgm:pt modelId="{32238DA1-FC8C-4ADA-9A25-F47041C7EA36}">
      <dgm:prSet phldrT="[Text]"/>
      <dgm:spPr/>
      <dgm:t>
        <a:bodyPr/>
        <a:lstStyle/>
        <a:p>
          <a:r>
            <a:rPr lang="en-US"/>
            <a:t>BCG</a:t>
          </a:r>
        </a:p>
      </dgm:t>
    </dgm:pt>
    <dgm:pt modelId="{4DF46284-1E3F-4FC1-BC3F-FF943333DE21}" type="parTrans" cxnId="{D53ABB66-4C3A-47A2-9522-E2C2DF11566F}">
      <dgm:prSet/>
      <dgm:spPr/>
    </dgm:pt>
    <dgm:pt modelId="{AAD0435B-0E07-4C81-BB63-E4FE01106391}" type="sibTrans" cxnId="{D53ABB66-4C3A-47A2-9522-E2C2DF11566F}">
      <dgm:prSet/>
      <dgm:spPr/>
    </dgm:pt>
    <dgm:pt modelId="{019374EB-2D44-4CB1-9517-633EBD273AAA}" type="pres">
      <dgm:prSet presAssocID="{DFF04F5B-396C-4FC8-9D86-FF23A53373BA}" presName="Name0" presStyleCnt="0">
        <dgm:presLayoutVars>
          <dgm:dir/>
          <dgm:animLvl val="lvl"/>
          <dgm:resizeHandles val="exact"/>
        </dgm:presLayoutVars>
      </dgm:prSet>
      <dgm:spPr/>
    </dgm:pt>
    <dgm:pt modelId="{DC56F004-CC25-4EC4-B32F-DBCBB7C38793}" type="pres">
      <dgm:prSet presAssocID="{1C5FA7CC-A08A-4332-87CE-33B257BCCAF9}" presName="composite" presStyleCnt="0"/>
      <dgm:spPr/>
    </dgm:pt>
    <dgm:pt modelId="{E96AF0B6-45D2-4260-8F01-0714013196DF}" type="pres">
      <dgm:prSet presAssocID="{1C5FA7CC-A08A-4332-87CE-33B257BCCAF9}" presName="parTx" presStyleLbl="alignNode1" presStyleIdx="0" presStyleCnt="3">
        <dgm:presLayoutVars>
          <dgm:chMax val="0"/>
          <dgm:chPref val="0"/>
          <dgm:bulletEnabled val="1"/>
        </dgm:presLayoutVars>
      </dgm:prSet>
      <dgm:spPr/>
    </dgm:pt>
    <dgm:pt modelId="{7BF70EAD-F6F1-4761-8A7B-00CE6E388845}" type="pres">
      <dgm:prSet presAssocID="{1C5FA7CC-A08A-4332-87CE-33B257BCCAF9}" presName="desTx" presStyleLbl="alignAccFollowNode1" presStyleIdx="0" presStyleCnt="3">
        <dgm:presLayoutVars>
          <dgm:bulletEnabled val="1"/>
        </dgm:presLayoutVars>
      </dgm:prSet>
      <dgm:spPr/>
    </dgm:pt>
    <dgm:pt modelId="{A8CAF5CA-87F8-4D71-A6CD-2215ED7411DA}" type="pres">
      <dgm:prSet presAssocID="{328CD9EC-A83F-4A01-8FB7-E7F97BCD325F}" presName="space" presStyleCnt="0"/>
      <dgm:spPr/>
    </dgm:pt>
    <dgm:pt modelId="{F2BD4F2B-A6A8-4DAF-8A9C-154363B60895}" type="pres">
      <dgm:prSet presAssocID="{29C330A2-8BAE-4781-8ECB-BF6E6B1CFD16}" presName="composite" presStyleCnt="0"/>
      <dgm:spPr/>
    </dgm:pt>
    <dgm:pt modelId="{C4997417-B2D2-42C7-ACC1-6787E7B93D31}" type="pres">
      <dgm:prSet presAssocID="{29C330A2-8BAE-4781-8ECB-BF6E6B1CFD16}" presName="parTx" presStyleLbl="alignNode1" presStyleIdx="1" presStyleCnt="3">
        <dgm:presLayoutVars>
          <dgm:chMax val="0"/>
          <dgm:chPref val="0"/>
          <dgm:bulletEnabled val="1"/>
        </dgm:presLayoutVars>
      </dgm:prSet>
      <dgm:spPr/>
    </dgm:pt>
    <dgm:pt modelId="{65AE6846-60D1-42EC-8134-F1A0B21B4795}" type="pres">
      <dgm:prSet presAssocID="{29C330A2-8BAE-4781-8ECB-BF6E6B1CFD16}" presName="desTx" presStyleLbl="alignAccFollowNode1" presStyleIdx="1" presStyleCnt="3">
        <dgm:presLayoutVars>
          <dgm:bulletEnabled val="1"/>
        </dgm:presLayoutVars>
      </dgm:prSet>
      <dgm:spPr/>
    </dgm:pt>
    <dgm:pt modelId="{4D4775D1-DB69-4AEF-917E-D86BF755FC2D}" type="pres">
      <dgm:prSet presAssocID="{703805C9-BA0F-4FC7-9A7B-921FA8503FDD}" presName="space" presStyleCnt="0"/>
      <dgm:spPr/>
    </dgm:pt>
    <dgm:pt modelId="{2C52C78D-DD76-4773-843A-44D1A3131486}" type="pres">
      <dgm:prSet presAssocID="{CE74E9D0-C59F-49DC-AE5B-7E7B474169AE}" presName="composite" presStyleCnt="0"/>
      <dgm:spPr/>
    </dgm:pt>
    <dgm:pt modelId="{3FD65A96-4877-4A55-83CE-32CAA8A5E13C}" type="pres">
      <dgm:prSet presAssocID="{CE74E9D0-C59F-49DC-AE5B-7E7B474169AE}" presName="parTx" presStyleLbl="alignNode1" presStyleIdx="2" presStyleCnt="3">
        <dgm:presLayoutVars>
          <dgm:chMax val="0"/>
          <dgm:chPref val="0"/>
          <dgm:bulletEnabled val="1"/>
        </dgm:presLayoutVars>
      </dgm:prSet>
      <dgm:spPr/>
    </dgm:pt>
    <dgm:pt modelId="{49E6B7BF-28EB-4E0A-86C8-CD2C27F16B43}" type="pres">
      <dgm:prSet presAssocID="{CE74E9D0-C59F-49DC-AE5B-7E7B474169AE}" presName="desTx" presStyleLbl="alignAccFollowNode1" presStyleIdx="2" presStyleCnt="3">
        <dgm:presLayoutVars>
          <dgm:bulletEnabled val="1"/>
        </dgm:presLayoutVars>
      </dgm:prSet>
      <dgm:spPr/>
    </dgm:pt>
  </dgm:ptLst>
  <dgm:cxnLst>
    <dgm:cxn modelId="{6E257E0E-CC00-4471-A8A2-9CF10BA3A4FF}" type="presOf" srcId="{EE166EF6-1D64-485E-9206-DA31E76FC4E2}" destId="{7BF70EAD-F6F1-4761-8A7B-00CE6E388845}" srcOrd="0" destOrd="2" presId="urn:microsoft.com/office/officeart/2005/8/layout/hList1"/>
    <dgm:cxn modelId="{5A334B34-835D-40FA-9D59-BFD85033AF0B}" type="presOf" srcId="{1C5FA7CC-A08A-4332-87CE-33B257BCCAF9}" destId="{E96AF0B6-45D2-4260-8F01-0714013196DF}" srcOrd="0" destOrd="0" presId="urn:microsoft.com/office/officeart/2005/8/layout/hList1"/>
    <dgm:cxn modelId="{DAB1413B-E5EF-4DA4-B7EF-5C310579611B}" type="presOf" srcId="{C992C644-8FEB-49F9-8BAF-CAF060BE076D}" destId="{65AE6846-60D1-42EC-8134-F1A0B21B4795}" srcOrd="0" destOrd="0" presId="urn:microsoft.com/office/officeart/2005/8/layout/hList1"/>
    <dgm:cxn modelId="{99875660-1D3C-49E2-90B6-6C359336353B}" type="presOf" srcId="{8977710C-2A98-4D13-A1E2-D6CF79599ECF}" destId="{49E6B7BF-28EB-4E0A-86C8-CD2C27F16B43}" srcOrd="0" destOrd="0" presId="urn:microsoft.com/office/officeart/2005/8/layout/hList1"/>
    <dgm:cxn modelId="{2B6D3163-9B75-4027-9B25-34F2BF5D9FC1}" srcId="{29C330A2-8BAE-4781-8ECB-BF6E6B1CFD16}" destId="{C992C644-8FEB-49F9-8BAF-CAF060BE076D}" srcOrd="0" destOrd="0" parTransId="{7FEDFE8C-ADCE-4B1A-BE32-EA32D4642157}" sibTransId="{1DF979B3-E178-4383-9ED1-CC7D6E1853E3}"/>
    <dgm:cxn modelId="{D53ABB66-4C3A-47A2-9522-E2C2DF11566F}" srcId="{CE74E9D0-C59F-49DC-AE5B-7E7B474169AE}" destId="{32238DA1-FC8C-4ADA-9A25-F47041C7EA36}" srcOrd="2" destOrd="0" parTransId="{4DF46284-1E3F-4FC1-BC3F-FF943333DE21}" sibTransId="{AAD0435B-0E07-4C81-BB63-E4FE01106391}"/>
    <dgm:cxn modelId="{E1C9F54F-2D6E-4A85-AC3A-C63E3B6DC33C}" srcId="{1C5FA7CC-A08A-4332-87CE-33B257BCCAF9}" destId="{EE166EF6-1D64-485E-9206-DA31E76FC4E2}" srcOrd="2" destOrd="0" parTransId="{D0917A2B-4B21-41B6-A558-39292409A7BD}" sibTransId="{5E7EF4E1-6008-40FA-899B-3ACBDC9C8548}"/>
    <dgm:cxn modelId="{27133B74-626D-4C3E-8D5B-46A95637E8CA}" srcId="{29C330A2-8BAE-4781-8ECB-BF6E6B1CFD16}" destId="{EB5229D8-2A57-4AB7-A5C7-C82B02D3E970}" srcOrd="1" destOrd="0" parTransId="{61101231-3112-4EFB-A54B-5188831DC08B}" sibTransId="{0B9614F7-3E29-4F5F-864F-A814834406FD}"/>
    <dgm:cxn modelId="{56D4BA54-A767-4CC5-ABC7-1FC80F3D3CB4}" srcId="{DFF04F5B-396C-4FC8-9D86-FF23A53373BA}" destId="{CE74E9D0-C59F-49DC-AE5B-7E7B474169AE}" srcOrd="2" destOrd="0" parTransId="{39AED5FE-AE0A-4DC2-A8DD-372948A9D7DE}" sibTransId="{1474F2BD-7865-4069-A0F7-4AEFAE625C0F}"/>
    <dgm:cxn modelId="{EC9BEA8A-5A74-48BC-BF62-63518B6A60F4}" srcId="{CE74E9D0-C59F-49DC-AE5B-7E7B474169AE}" destId="{8977710C-2A98-4D13-A1E2-D6CF79599ECF}" srcOrd="0" destOrd="0" parTransId="{7AB52C14-9BF5-482D-80D2-D16F3C66C490}" sibTransId="{5AF568E9-D6AC-4716-9535-05144498C0C3}"/>
    <dgm:cxn modelId="{97115290-27E3-48D1-B722-E17160CFB7CC}" type="presOf" srcId="{A738B5D5-4161-4AD7-BBF3-E309461EE0F3}" destId="{49E6B7BF-28EB-4E0A-86C8-CD2C27F16B43}" srcOrd="0" destOrd="1" presId="urn:microsoft.com/office/officeart/2005/8/layout/hList1"/>
    <dgm:cxn modelId="{FAA9B993-F220-42BE-81A5-28C77D4462C4}" type="presOf" srcId="{0B4F8E8B-E7B3-4ABA-B0AC-88CA962E1BE6}" destId="{7BF70EAD-F6F1-4761-8A7B-00CE6E388845}" srcOrd="0" destOrd="1" presId="urn:microsoft.com/office/officeart/2005/8/layout/hList1"/>
    <dgm:cxn modelId="{97FB0C9D-D4FC-44F4-8757-1EA12BF14E38}" srcId="{DFF04F5B-396C-4FC8-9D86-FF23A53373BA}" destId="{1C5FA7CC-A08A-4332-87CE-33B257BCCAF9}" srcOrd="0" destOrd="0" parTransId="{9745AD3C-C144-4D11-B291-33956B1E9923}" sibTransId="{328CD9EC-A83F-4A01-8FB7-E7F97BCD325F}"/>
    <dgm:cxn modelId="{4AC9409E-4EF9-47F4-BA6D-0A5832FE2A35}" srcId="{1C5FA7CC-A08A-4332-87CE-33B257BCCAF9}" destId="{90EA8832-155D-4A4F-9528-8D670DB21455}" srcOrd="0" destOrd="0" parTransId="{AA54B5FE-4A37-45F3-B3C0-40552B3EFEF9}" sibTransId="{359C3A33-0C88-4C68-9A2E-7B02E9617FAA}"/>
    <dgm:cxn modelId="{7D3B16A5-6B22-4565-90DD-4B69787D6387}" srcId="{DFF04F5B-396C-4FC8-9D86-FF23A53373BA}" destId="{29C330A2-8BAE-4781-8ECB-BF6E6B1CFD16}" srcOrd="1" destOrd="0" parTransId="{0871A12C-4E80-4CAB-945B-61072F849F02}" sibTransId="{703805C9-BA0F-4FC7-9A7B-921FA8503FDD}"/>
    <dgm:cxn modelId="{493E5BCB-4F98-4D3B-AE6B-24C50F929CDD}" type="presOf" srcId="{90EA8832-155D-4A4F-9528-8D670DB21455}" destId="{7BF70EAD-F6F1-4761-8A7B-00CE6E388845}" srcOrd="0" destOrd="0" presId="urn:microsoft.com/office/officeart/2005/8/layout/hList1"/>
    <dgm:cxn modelId="{164023D4-63AE-491D-9500-0D6955ED34FC}" srcId="{CE74E9D0-C59F-49DC-AE5B-7E7B474169AE}" destId="{A738B5D5-4161-4AD7-BBF3-E309461EE0F3}" srcOrd="1" destOrd="0" parTransId="{9879570C-A0E8-435C-AA08-B889F61529E7}" sibTransId="{C0B0B017-7582-4937-940F-9EB1B80223B0}"/>
    <dgm:cxn modelId="{D266DFD8-CC2F-42EE-AE2B-8F1DAA14DD9E}" type="presOf" srcId="{EB5229D8-2A57-4AB7-A5C7-C82B02D3E970}" destId="{65AE6846-60D1-42EC-8134-F1A0B21B4795}" srcOrd="0" destOrd="1" presId="urn:microsoft.com/office/officeart/2005/8/layout/hList1"/>
    <dgm:cxn modelId="{69C9F6DF-DDFD-4303-854D-B6A61FE59350}" srcId="{1C5FA7CC-A08A-4332-87CE-33B257BCCAF9}" destId="{0B4F8E8B-E7B3-4ABA-B0AC-88CA962E1BE6}" srcOrd="1" destOrd="0" parTransId="{A36BC9A3-7A8A-4758-B23A-361A64A6E548}" sibTransId="{EC4ECC1D-980E-45C4-A378-CC507B0946DF}"/>
    <dgm:cxn modelId="{E0D4F7E0-7146-41DB-B859-33D1794A5862}" type="presOf" srcId="{32238DA1-FC8C-4ADA-9A25-F47041C7EA36}" destId="{49E6B7BF-28EB-4E0A-86C8-CD2C27F16B43}" srcOrd="0" destOrd="2" presId="urn:microsoft.com/office/officeart/2005/8/layout/hList1"/>
    <dgm:cxn modelId="{913612E2-896A-4941-8A58-3775BD3E314C}" type="presOf" srcId="{29C330A2-8BAE-4781-8ECB-BF6E6B1CFD16}" destId="{C4997417-B2D2-42C7-ACC1-6787E7B93D31}" srcOrd="0" destOrd="0" presId="urn:microsoft.com/office/officeart/2005/8/layout/hList1"/>
    <dgm:cxn modelId="{5130D6E9-5240-4829-B3D2-500FCF76EE8D}" type="presOf" srcId="{DFF04F5B-396C-4FC8-9D86-FF23A53373BA}" destId="{019374EB-2D44-4CB1-9517-633EBD273AAA}" srcOrd="0" destOrd="0" presId="urn:microsoft.com/office/officeart/2005/8/layout/hList1"/>
    <dgm:cxn modelId="{7CF78DF4-0BD0-44AE-9BA2-09F7064782D5}" type="presOf" srcId="{CE74E9D0-C59F-49DC-AE5B-7E7B474169AE}" destId="{3FD65A96-4877-4A55-83CE-32CAA8A5E13C}" srcOrd="0" destOrd="0" presId="urn:microsoft.com/office/officeart/2005/8/layout/hList1"/>
    <dgm:cxn modelId="{A5CE2263-C463-4E85-BD34-70410F4F5A63}" type="presParOf" srcId="{019374EB-2D44-4CB1-9517-633EBD273AAA}" destId="{DC56F004-CC25-4EC4-B32F-DBCBB7C38793}" srcOrd="0" destOrd="0" presId="urn:microsoft.com/office/officeart/2005/8/layout/hList1"/>
    <dgm:cxn modelId="{3B81DF2A-4F3E-4D69-8236-0984961664FA}" type="presParOf" srcId="{DC56F004-CC25-4EC4-B32F-DBCBB7C38793}" destId="{E96AF0B6-45D2-4260-8F01-0714013196DF}" srcOrd="0" destOrd="0" presId="urn:microsoft.com/office/officeart/2005/8/layout/hList1"/>
    <dgm:cxn modelId="{C3BC44F3-E5F8-4B8D-ADA9-2C0F2474AFC6}" type="presParOf" srcId="{DC56F004-CC25-4EC4-B32F-DBCBB7C38793}" destId="{7BF70EAD-F6F1-4761-8A7B-00CE6E388845}" srcOrd="1" destOrd="0" presId="urn:microsoft.com/office/officeart/2005/8/layout/hList1"/>
    <dgm:cxn modelId="{622EBC0F-623E-4409-B9B2-CBCD7433134C}" type="presParOf" srcId="{019374EB-2D44-4CB1-9517-633EBD273AAA}" destId="{A8CAF5CA-87F8-4D71-A6CD-2215ED7411DA}" srcOrd="1" destOrd="0" presId="urn:microsoft.com/office/officeart/2005/8/layout/hList1"/>
    <dgm:cxn modelId="{6390C59F-A162-4EC3-A0AC-37227DE79242}" type="presParOf" srcId="{019374EB-2D44-4CB1-9517-633EBD273AAA}" destId="{F2BD4F2B-A6A8-4DAF-8A9C-154363B60895}" srcOrd="2" destOrd="0" presId="urn:microsoft.com/office/officeart/2005/8/layout/hList1"/>
    <dgm:cxn modelId="{A5F79A60-AEE7-4AD8-973F-C2136E3902E1}" type="presParOf" srcId="{F2BD4F2B-A6A8-4DAF-8A9C-154363B60895}" destId="{C4997417-B2D2-42C7-ACC1-6787E7B93D31}" srcOrd="0" destOrd="0" presId="urn:microsoft.com/office/officeart/2005/8/layout/hList1"/>
    <dgm:cxn modelId="{622EB2BF-5542-4117-A71D-456F63E73FDC}" type="presParOf" srcId="{F2BD4F2B-A6A8-4DAF-8A9C-154363B60895}" destId="{65AE6846-60D1-42EC-8134-F1A0B21B4795}" srcOrd="1" destOrd="0" presId="urn:microsoft.com/office/officeart/2005/8/layout/hList1"/>
    <dgm:cxn modelId="{98980B14-0247-4DBB-A79C-A06EB19936BD}" type="presParOf" srcId="{019374EB-2D44-4CB1-9517-633EBD273AAA}" destId="{4D4775D1-DB69-4AEF-917E-D86BF755FC2D}" srcOrd="3" destOrd="0" presId="urn:microsoft.com/office/officeart/2005/8/layout/hList1"/>
    <dgm:cxn modelId="{FE940359-0D1C-4DEA-8209-CAB0503B5409}" type="presParOf" srcId="{019374EB-2D44-4CB1-9517-633EBD273AAA}" destId="{2C52C78D-DD76-4773-843A-44D1A3131486}" srcOrd="4" destOrd="0" presId="urn:microsoft.com/office/officeart/2005/8/layout/hList1"/>
    <dgm:cxn modelId="{CB8B54F3-957C-4F9E-BB55-D130A00D3AE3}" type="presParOf" srcId="{2C52C78D-DD76-4773-843A-44D1A3131486}" destId="{3FD65A96-4877-4A55-83CE-32CAA8A5E13C}" srcOrd="0" destOrd="0" presId="urn:microsoft.com/office/officeart/2005/8/layout/hList1"/>
    <dgm:cxn modelId="{19A64968-8070-48E8-BCEB-F2A594F5ECDC}" type="presParOf" srcId="{2C52C78D-DD76-4773-843A-44D1A3131486}" destId="{49E6B7BF-28EB-4E0A-86C8-CD2C27F16B43}"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3D5C5E-EFFB-4FED-AD75-FD6F377549E6}">
      <dsp:nvSpPr>
        <dsp:cNvPr id="0" name=""/>
        <dsp:cNvSpPr/>
      </dsp:nvSpPr>
      <dsp:spPr>
        <a:xfrm>
          <a:off x="0" y="3569039"/>
          <a:ext cx="2628900" cy="780818"/>
        </a:xfrm>
        <a:prstGeom prst="rect">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txBody>
        <a:bodyPr spcFirstLastPara="0" vert="horz" wrap="square" lIns="186967" tIns="170688" rIns="186967" bIns="170688" numCol="1" spcCol="1270" anchor="ctr" anchorCtr="0">
          <a:noAutofit/>
        </a:bodyPr>
        <a:lstStyle/>
        <a:p>
          <a:pPr marL="0" lvl="0" indent="0" algn="ctr" defTabSz="1066800">
            <a:lnSpc>
              <a:spcPct val="90000"/>
            </a:lnSpc>
            <a:spcBef>
              <a:spcPct val="0"/>
            </a:spcBef>
            <a:spcAft>
              <a:spcPct val="35000"/>
            </a:spcAft>
            <a:buNone/>
          </a:pPr>
          <a:r>
            <a:rPr lang="en-US" sz="2400" b="0" i="0" kern="1200">
              <a:solidFill>
                <a:schemeClr val="tx1"/>
              </a:solidFill>
            </a:rPr>
            <a:t>Strikes/Disruptive Power​:</a:t>
          </a:r>
          <a:endParaRPr lang="en-US" sz="2400" kern="1200">
            <a:solidFill>
              <a:schemeClr val="tx1"/>
            </a:solidFill>
          </a:endParaRPr>
        </a:p>
      </dsp:txBody>
      <dsp:txXfrm>
        <a:off x="0" y="3569039"/>
        <a:ext cx="2628900" cy="780818"/>
      </dsp:txXfrm>
    </dsp:sp>
    <dsp:sp modelId="{54B928C4-5A9B-4D54-8CAB-C4904547CDE0}">
      <dsp:nvSpPr>
        <dsp:cNvPr id="0" name=""/>
        <dsp:cNvSpPr/>
      </dsp:nvSpPr>
      <dsp:spPr>
        <a:xfrm>
          <a:off x="2628900" y="3569039"/>
          <a:ext cx="7886700" cy="780818"/>
        </a:xfrm>
        <a:prstGeom prst="rect">
          <a:avLst/>
        </a:prstGeom>
        <a:solidFill>
          <a:schemeClr val="accent2">
            <a:tint val="40000"/>
            <a:alpha val="90000"/>
            <a:hueOff val="0"/>
            <a:satOff val="0"/>
            <a:lumOff val="0"/>
            <a:alphaOff val="0"/>
          </a:schemeClr>
        </a:solidFill>
        <a:ln w="15875"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9980" tIns="355600" rIns="159980" bIns="355600" numCol="1" spcCol="1270" anchor="ctr" anchorCtr="0">
          <a:noAutofit/>
        </a:bodyPr>
        <a:lstStyle/>
        <a:p>
          <a:pPr marL="0" lvl="0" indent="0" algn="l" defTabSz="1244600">
            <a:lnSpc>
              <a:spcPct val="90000"/>
            </a:lnSpc>
            <a:spcBef>
              <a:spcPct val="0"/>
            </a:spcBef>
            <a:spcAft>
              <a:spcPct val="35000"/>
            </a:spcAft>
            <a:buNone/>
          </a:pPr>
          <a:r>
            <a:rPr lang="en-US" sz="2800" b="0" i="0" kern="1200"/>
            <a:t>Ex: Writers Guild, #Red4Ed: MN, UTLA, Chicago, WV, Mass - Andover</a:t>
          </a:r>
          <a:endParaRPr lang="en-US" sz="2800" kern="1200"/>
        </a:p>
      </dsp:txBody>
      <dsp:txXfrm>
        <a:off x="2628900" y="3569039"/>
        <a:ext cx="7886700" cy="780818"/>
      </dsp:txXfrm>
    </dsp:sp>
    <dsp:sp modelId="{655CD7DA-1CE3-4693-8CDB-6E55CCA80028}">
      <dsp:nvSpPr>
        <dsp:cNvPr id="0" name=""/>
        <dsp:cNvSpPr/>
      </dsp:nvSpPr>
      <dsp:spPr>
        <a:xfrm rot="10800000">
          <a:off x="0" y="2379853"/>
          <a:ext cx="2628900" cy="1200899"/>
        </a:xfrm>
        <a:prstGeom prst="upArrowCallout">
          <a:avLst>
            <a:gd name="adj1" fmla="val 5000"/>
            <a:gd name="adj2" fmla="val 10000"/>
            <a:gd name="adj3" fmla="val 15000"/>
            <a:gd name="adj4" fmla="val 64977"/>
          </a:avLst>
        </a:prstGeom>
        <a:solidFill>
          <a:schemeClr val="accent3">
            <a:hueOff val="0"/>
            <a:satOff val="0"/>
            <a:lumOff val="0"/>
            <a:alphaOff val="0"/>
          </a:schemeClr>
        </a:solidFill>
        <a:ln w="15875" cap="flat" cmpd="sng" algn="ctr">
          <a:solidFill>
            <a:schemeClr val="accent3">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txBody>
        <a:bodyPr spcFirstLastPara="0" vert="horz" wrap="square" lIns="186967" tIns="170688" rIns="186967" bIns="170688" numCol="1" spcCol="1270" anchor="ctr" anchorCtr="0">
          <a:noAutofit/>
        </a:bodyPr>
        <a:lstStyle/>
        <a:p>
          <a:pPr marL="0" lvl="0" indent="0" algn="ctr" defTabSz="1066800">
            <a:lnSpc>
              <a:spcPct val="90000"/>
            </a:lnSpc>
            <a:spcBef>
              <a:spcPct val="0"/>
            </a:spcBef>
            <a:spcAft>
              <a:spcPct val="35000"/>
            </a:spcAft>
            <a:buNone/>
          </a:pPr>
          <a:r>
            <a:rPr lang="en-US" sz="2400" b="0" i="0" kern="1200">
              <a:solidFill>
                <a:schemeClr val="tx1"/>
              </a:solidFill>
            </a:rPr>
            <a:t>Legal/Regulatory Power: </a:t>
          </a:r>
        </a:p>
      </dsp:txBody>
      <dsp:txXfrm rot="-10800000">
        <a:off x="0" y="2379853"/>
        <a:ext cx="2628900" cy="780584"/>
      </dsp:txXfrm>
    </dsp:sp>
    <dsp:sp modelId="{8F3B57E2-0E6D-4BA7-A529-ED4039AFE648}">
      <dsp:nvSpPr>
        <dsp:cNvPr id="0" name=""/>
        <dsp:cNvSpPr/>
      </dsp:nvSpPr>
      <dsp:spPr>
        <a:xfrm>
          <a:off x="2628900" y="2379853"/>
          <a:ext cx="7886700" cy="780584"/>
        </a:xfrm>
        <a:prstGeom prst="rect">
          <a:avLst/>
        </a:prstGeom>
        <a:solidFill>
          <a:schemeClr val="accent3">
            <a:tint val="40000"/>
            <a:alpha val="90000"/>
            <a:hueOff val="0"/>
            <a:satOff val="0"/>
            <a:lumOff val="0"/>
            <a:alphaOff val="0"/>
          </a:schemeClr>
        </a:solidFill>
        <a:ln w="15875"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9980" tIns="406400" rIns="159980" bIns="406400" numCol="1" spcCol="1270" anchor="ctr" anchorCtr="0">
          <a:noAutofit/>
        </a:bodyPr>
        <a:lstStyle/>
        <a:p>
          <a:pPr marL="0" lvl="0" indent="0" algn="l" defTabSz="1422400" rtl="0">
            <a:lnSpc>
              <a:spcPct val="90000"/>
            </a:lnSpc>
            <a:spcBef>
              <a:spcPct val="0"/>
            </a:spcBef>
            <a:spcAft>
              <a:spcPct val="35000"/>
            </a:spcAft>
            <a:buNone/>
          </a:pPr>
          <a:r>
            <a:rPr lang="en-US" sz="3200" b="0" i="0" kern="1200"/>
            <a:t>Ex: Labor Board</a:t>
          </a:r>
          <a:r>
            <a:rPr lang="en-US" sz="1300" b="0" i="0" kern="1200">
              <a:latin typeface="Calibri Light" panose="020F0302020204030204"/>
            </a:rPr>
            <a:t> </a:t>
          </a:r>
          <a:endParaRPr lang="en-US" sz="1300" kern="1200"/>
        </a:p>
      </dsp:txBody>
      <dsp:txXfrm>
        <a:off x="2628900" y="2379853"/>
        <a:ext cx="7886700" cy="780584"/>
      </dsp:txXfrm>
    </dsp:sp>
    <dsp:sp modelId="{D417A382-96ED-4B4D-8751-5C468B84285C}">
      <dsp:nvSpPr>
        <dsp:cNvPr id="0" name=""/>
        <dsp:cNvSpPr/>
      </dsp:nvSpPr>
      <dsp:spPr>
        <a:xfrm rot="10800000">
          <a:off x="0" y="1190666"/>
          <a:ext cx="2628900" cy="1200899"/>
        </a:xfrm>
        <a:prstGeom prst="upArrowCallout">
          <a:avLst>
            <a:gd name="adj1" fmla="val 5000"/>
            <a:gd name="adj2" fmla="val 10000"/>
            <a:gd name="adj3" fmla="val 15000"/>
            <a:gd name="adj4" fmla="val 64977"/>
          </a:avLst>
        </a:prstGeom>
        <a:solidFill>
          <a:schemeClr val="accent4">
            <a:hueOff val="0"/>
            <a:satOff val="0"/>
            <a:lumOff val="0"/>
            <a:alphaOff val="0"/>
          </a:schemeClr>
        </a:solidFill>
        <a:ln w="15875" cap="flat" cmpd="sng" algn="ctr">
          <a:solidFill>
            <a:schemeClr val="accent4">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txBody>
        <a:bodyPr spcFirstLastPara="0" vert="horz" wrap="square" lIns="186967" tIns="170688" rIns="186967" bIns="170688" numCol="1" spcCol="1270" anchor="ctr" anchorCtr="0">
          <a:noAutofit/>
        </a:bodyPr>
        <a:lstStyle/>
        <a:p>
          <a:pPr marL="0" lvl="0" indent="0" algn="ctr" defTabSz="1066800">
            <a:lnSpc>
              <a:spcPct val="100000"/>
            </a:lnSpc>
            <a:spcBef>
              <a:spcPct val="0"/>
            </a:spcBef>
            <a:spcAft>
              <a:spcPct val="35000"/>
            </a:spcAft>
            <a:buNone/>
          </a:pPr>
          <a:r>
            <a:rPr lang="en-US" sz="2400" b="0" i="0" kern="1200">
              <a:solidFill>
                <a:schemeClr val="tx1"/>
              </a:solidFill>
            </a:rPr>
            <a:t>Consumer Power:</a:t>
          </a:r>
          <a:endParaRPr lang="en-US" sz="2400" kern="1200">
            <a:solidFill>
              <a:schemeClr val="tx1"/>
            </a:solidFill>
          </a:endParaRPr>
        </a:p>
      </dsp:txBody>
      <dsp:txXfrm rot="-10800000">
        <a:off x="0" y="1190666"/>
        <a:ext cx="2628900" cy="780584"/>
      </dsp:txXfrm>
    </dsp:sp>
    <dsp:sp modelId="{29097058-1018-46B5-9BD7-2E5A0EEC5B47}">
      <dsp:nvSpPr>
        <dsp:cNvPr id="0" name=""/>
        <dsp:cNvSpPr/>
      </dsp:nvSpPr>
      <dsp:spPr>
        <a:xfrm>
          <a:off x="2628900" y="1190666"/>
          <a:ext cx="7886700" cy="780584"/>
        </a:xfrm>
        <a:prstGeom prst="rect">
          <a:avLst/>
        </a:prstGeom>
        <a:solidFill>
          <a:schemeClr val="accent4">
            <a:tint val="40000"/>
            <a:alpha val="90000"/>
            <a:hueOff val="0"/>
            <a:satOff val="0"/>
            <a:lumOff val="0"/>
            <a:alphaOff val="0"/>
          </a:schemeClr>
        </a:solidFill>
        <a:ln w="15875"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9980" tIns="406400" rIns="159980" bIns="406400" numCol="1" spcCol="1270" anchor="ctr" anchorCtr="0">
          <a:noAutofit/>
        </a:bodyPr>
        <a:lstStyle/>
        <a:p>
          <a:pPr marL="0" lvl="0" indent="0" algn="l" defTabSz="1422400">
            <a:lnSpc>
              <a:spcPct val="90000"/>
            </a:lnSpc>
            <a:spcBef>
              <a:spcPct val="0"/>
            </a:spcBef>
            <a:spcAft>
              <a:spcPct val="35000"/>
            </a:spcAft>
            <a:buNone/>
          </a:pPr>
          <a:r>
            <a:rPr lang="en-US" sz="3200" b="0" i="0" kern="1200"/>
            <a:t>Ex: Montgomery Bus Boycott</a:t>
          </a:r>
          <a:r>
            <a:rPr lang="en-US" sz="1300" b="0" i="0" kern="1200"/>
            <a:t>​</a:t>
          </a:r>
          <a:endParaRPr lang="en-US" sz="1300" kern="1200"/>
        </a:p>
      </dsp:txBody>
      <dsp:txXfrm>
        <a:off x="2628900" y="1190666"/>
        <a:ext cx="7886700" cy="780584"/>
      </dsp:txXfrm>
    </dsp:sp>
    <dsp:sp modelId="{A54EDCAB-4E76-483C-8C75-3EE9A4CB1219}">
      <dsp:nvSpPr>
        <dsp:cNvPr id="0" name=""/>
        <dsp:cNvSpPr/>
      </dsp:nvSpPr>
      <dsp:spPr>
        <a:xfrm rot="10800000">
          <a:off x="0" y="1479"/>
          <a:ext cx="2628900" cy="1200899"/>
        </a:xfrm>
        <a:prstGeom prst="upArrowCallout">
          <a:avLst>
            <a:gd name="adj1" fmla="val 5000"/>
            <a:gd name="adj2" fmla="val 10000"/>
            <a:gd name="adj3" fmla="val 15000"/>
            <a:gd name="adj4" fmla="val 64977"/>
          </a:avLst>
        </a:prstGeom>
        <a:solidFill>
          <a:schemeClr val="accent5">
            <a:hueOff val="0"/>
            <a:satOff val="0"/>
            <a:lumOff val="0"/>
            <a:alphaOff val="0"/>
          </a:schemeClr>
        </a:solidFill>
        <a:ln w="15875" cap="flat" cmpd="sng" algn="ctr">
          <a:solidFill>
            <a:schemeClr val="accent5">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txBody>
        <a:bodyPr spcFirstLastPara="0" vert="horz" wrap="square" lIns="186967" tIns="170688" rIns="186967" bIns="170688" numCol="1" spcCol="1270" anchor="ctr" anchorCtr="0">
          <a:noAutofit/>
        </a:bodyPr>
        <a:lstStyle/>
        <a:p>
          <a:pPr marL="0" lvl="0" indent="0" algn="ctr" defTabSz="1066800">
            <a:lnSpc>
              <a:spcPct val="90000"/>
            </a:lnSpc>
            <a:spcBef>
              <a:spcPct val="0"/>
            </a:spcBef>
            <a:spcAft>
              <a:spcPct val="35000"/>
            </a:spcAft>
            <a:buNone/>
          </a:pPr>
          <a:r>
            <a:rPr lang="en-US" sz="2400" b="0" i="0" kern="1200">
              <a:solidFill>
                <a:schemeClr val="tx1"/>
              </a:solidFill>
            </a:rPr>
            <a:t>Political Power: </a:t>
          </a:r>
          <a:endParaRPr lang="en-US" sz="2400" kern="1200">
            <a:solidFill>
              <a:schemeClr val="tx1"/>
            </a:solidFill>
          </a:endParaRPr>
        </a:p>
      </dsp:txBody>
      <dsp:txXfrm rot="-10800000">
        <a:off x="0" y="1479"/>
        <a:ext cx="2628900" cy="780584"/>
      </dsp:txXfrm>
    </dsp:sp>
    <dsp:sp modelId="{D37E577D-F13A-410B-B6B3-A8E40961E074}">
      <dsp:nvSpPr>
        <dsp:cNvPr id="0" name=""/>
        <dsp:cNvSpPr/>
      </dsp:nvSpPr>
      <dsp:spPr>
        <a:xfrm>
          <a:off x="2628900" y="1479"/>
          <a:ext cx="7886700" cy="780584"/>
        </a:xfrm>
        <a:prstGeom prst="rect">
          <a:avLst/>
        </a:prstGeom>
        <a:solidFill>
          <a:schemeClr val="accent5">
            <a:tint val="40000"/>
            <a:alpha val="90000"/>
            <a:hueOff val="0"/>
            <a:satOff val="0"/>
            <a:lumOff val="0"/>
            <a:alphaOff val="0"/>
          </a:schemeClr>
        </a:solidFill>
        <a:ln w="15875"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9980" tIns="457200" rIns="159980" bIns="457200" numCol="1" spcCol="1270" anchor="ctr" anchorCtr="0">
          <a:noAutofit/>
        </a:bodyPr>
        <a:lstStyle/>
        <a:p>
          <a:pPr marL="0" lvl="0" indent="0" algn="l" defTabSz="1600200">
            <a:lnSpc>
              <a:spcPct val="90000"/>
            </a:lnSpc>
            <a:spcBef>
              <a:spcPct val="0"/>
            </a:spcBef>
            <a:spcAft>
              <a:spcPct val="35000"/>
            </a:spcAft>
            <a:buNone/>
          </a:pPr>
          <a:r>
            <a:rPr lang="en-US" sz="3600" b="0" i="0" kern="1200"/>
            <a:t>Ex: PAC, GR, legislative committees</a:t>
          </a:r>
          <a:r>
            <a:rPr lang="en-US" sz="1300" b="0" i="0" kern="1200"/>
            <a:t>​</a:t>
          </a:r>
          <a:endParaRPr lang="en-US" sz="1300" kern="1200"/>
        </a:p>
      </dsp:txBody>
      <dsp:txXfrm>
        <a:off x="2628900" y="1479"/>
        <a:ext cx="7886700" cy="78058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6AF0B6-45D2-4260-8F01-0714013196DF}">
      <dsp:nvSpPr>
        <dsp:cNvPr id="0" name=""/>
        <dsp:cNvSpPr/>
      </dsp:nvSpPr>
      <dsp:spPr>
        <a:xfrm>
          <a:off x="3143" y="579761"/>
          <a:ext cx="3064668" cy="1225867"/>
        </a:xfrm>
        <a:prstGeom prst="rect">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808" tIns="138176" rIns="241808" bIns="138176" numCol="1" spcCol="1270" anchor="ctr" anchorCtr="0">
          <a:noAutofit/>
        </a:bodyPr>
        <a:lstStyle/>
        <a:p>
          <a:pPr marL="0" lvl="0" indent="0" algn="ctr" defTabSz="1511300">
            <a:lnSpc>
              <a:spcPct val="90000"/>
            </a:lnSpc>
            <a:spcBef>
              <a:spcPct val="0"/>
            </a:spcBef>
            <a:spcAft>
              <a:spcPct val="35000"/>
            </a:spcAft>
            <a:buNone/>
          </a:pPr>
          <a:r>
            <a:rPr lang="en-US" sz="3400" kern="1200"/>
            <a:t>Casual Coalitions</a:t>
          </a:r>
        </a:p>
      </dsp:txBody>
      <dsp:txXfrm>
        <a:off x="3143" y="579761"/>
        <a:ext cx="3064668" cy="1225867"/>
      </dsp:txXfrm>
    </dsp:sp>
    <dsp:sp modelId="{7BF70EAD-F6F1-4761-8A7B-00CE6E388845}">
      <dsp:nvSpPr>
        <dsp:cNvPr id="0" name=""/>
        <dsp:cNvSpPr/>
      </dsp:nvSpPr>
      <dsp:spPr>
        <a:xfrm>
          <a:off x="3143" y="1805628"/>
          <a:ext cx="3064668" cy="2053260"/>
        </a:xfrm>
        <a:prstGeom prst="rect">
          <a:avLst/>
        </a:prstGeom>
        <a:solidFill>
          <a:schemeClr val="accent2">
            <a:tint val="40000"/>
            <a:alpha val="90000"/>
            <a:hueOff val="0"/>
            <a:satOff val="0"/>
            <a:lumOff val="0"/>
            <a:alphaOff val="0"/>
          </a:schemeClr>
        </a:solidFill>
        <a:ln w="15875"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81356" tIns="181356" rIns="241808" bIns="272034" numCol="1" spcCol="1270" anchor="t" anchorCtr="0">
          <a:noAutofit/>
        </a:bodyPr>
        <a:lstStyle/>
        <a:p>
          <a:pPr marL="285750" lvl="1" indent="-285750" algn="l" defTabSz="1511300">
            <a:lnSpc>
              <a:spcPct val="90000"/>
            </a:lnSpc>
            <a:spcBef>
              <a:spcPct val="0"/>
            </a:spcBef>
            <a:spcAft>
              <a:spcPct val="15000"/>
            </a:spcAft>
            <a:buChar char="•"/>
          </a:pPr>
          <a:r>
            <a:rPr lang="en-US" sz="3400" kern="1200"/>
            <a:t>Clubs</a:t>
          </a:r>
        </a:p>
        <a:p>
          <a:pPr marL="285750" lvl="1" indent="-285750" algn="l" defTabSz="1511300">
            <a:lnSpc>
              <a:spcPct val="90000"/>
            </a:lnSpc>
            <a:spcBef>
              <a:spcPct val="0"/>
            </a:spcBef>
            <a:spcAft>
              <a:spcPct val="15000"/>
            </a:spcAft>
            <a:buChar char="•"/>
          </a:pPr>
          <a:r>
            <a:rPr lang="en-US" sz="3400" kern="1200"/>
            <a:t>Social Events</a:t>
          </a:r>
        </a:p>
        <a:p>
          <a:pPr marL="285750" lvl="1" indent="-285750" algn="l" defTabSz="1511300">
            <a:lnSpc>
              <a:spcPct val="90000"/>
            </a:lnSpc>
            <a:spcBef>
              <a:spcPct val="0"/>
            </a:spcBef>
            <a:spcAft>
              <a:spcPct val="15000"/>
            </a:spcAft>
            <a:buChar char="•"/>
          </a:pPr>
          <a:r>
            <a:rPr lang="en-US" sz="3400" kern="1200"/>
            <a:t>Fundraising</a:t>
          </a:r>
        </a:p>
      </dsp:txBody>
      <dsp:txXfrm>
        <a:off x="3143" y="1805628"/>
        <a:ext cx="3064668" cy="2053260"/>
      </dsp:txXfrm>
    </dsp:sp>
    <dsp:sp modelId="{C4997417-B2D2-42C7-ACC1-6787E7B93D31}">
      <dsp:nvSpPr>
        <dsp:cNvPr id="0" name=""/>
        <dsp:cNvSpPr/>
      </dsp:nvSpPr>
      <dsp:spPr>
        <a:xfrm>
          <a:off x="3496865" y="579761"/>
          <a:ext cx="3064668" cy="1225867"/>
        </a:xfrm>
        <a:prstGeom prst="rect">
          <a:avLst/>
        </a:prstGeom>
        <a:solidFill>
          <a:schemeClr val="accent3">
            <a:hueOff val="0"/>
            <a:satOff val="0"/>
            <a:lumOff val="0"/>
            <a:alphaOff val="0"/>
          </a:schemeClr>
        </a:solidFill>
        <a:ln w="15875"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808" tIns="138176" rIns="241808" bIns="138176" numCol="1" spcCol="1270" anchor="ctr" anchorCtr="0">
          <a:noAutofit/>
        </a:bodyPr>
        <a:lstStyle/>
        <a:p>
          <a:pPr marL="0" lvl="0" indent="0" algn="ctr" defTabSz="1511300">
            <a:lnSpc>
              <a:spcPct val="90000"/>
            </a:lnSpc>
            <a:spcBef>
              <a:spcPct val="0"/>
            </a:spcBef>
            <a:spcAft>
              <a:spcPct val="35000"/>
            </a:spcAft>
            <a:buNone/>
          </a:pPr>
          <a:r>
            <a:rPr lang="en-US" sz="3400" kern="1200"/>
            <a:t>Traditional Coalitions</a:t>
          </a:r>
        </a:p>
      </dsp:txBody>
      <dsp:txXfrm>
        <a:off x="3496865" y="579761"/>
        <a:ext cx="3064668" cy="1225867"/>
      </dsp:txXfrm>
    </dsp:sp>
    <dsp:sp modelId="{65AE6846-60D1-42EC-8134-F1A0B21B4795}">
      <dsp:nvSpPr>
        <dsp:cNvPr id="0" name=""/>
        <dsp:cNvSpPr/>
      </dsp:nvSpPr>
      <dsp:spPr>
        <a:xfrm>
          <a:off x="3496865" y="1805628"/>
          <a:ext cx="3064668" cy="2053260"/>
        </a:xfrm>
        <a:prstGeom prst="rect">
          <a:avLst/>
        </a:prstGeom>
        <a:solidFill>
          <a:schemeClr val="accent3">
            <a:tint val="40000"/>
            <a:alpha val="90000"/>
            <a:hueOff val="0"/>
            <a:satOff val="0"/>
            <a:lumOff val="0"/>
            <a:alphaOff val="0"/>
          </a:schemeClr>
        </a:solidFill>
        <a:ln w="15875"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81356" tIns="181356" rIns="241808" bIns="272034" numCol="1" spcCol="1270" anchor="t" anchorCtr="0">
          <a:noAutofit/>
        </a:bodyPr>
        <a:lstStyle/>
        <a:p>
          <a:pPr marL="285750" lvl="1" indent="-285750" algn="l" defTabSz="1511300">
            <a:lnSpc>
              <a:spcPct val="90000"/>
            </a:lnSpc>
            <a:spcBef>
              <a:spcPct val="0"/>
            </a:spcBef>
            <a:spcAft>
              <a:spcPct val="15000"/>
            </a:spcAft>
            <a:buChar char="•"/>
          </a:pPr>
          <a:r>
            <a:rPr lang="en-US" sz="3400" kern="1200"/>
            <a:t>Issue Based</a:t>
          </a:r>
        </a:p>
        <a:p>
          <a:pPr marL="285750" lvl="1" indent="-285750" algn="l" defTabSz="1511300">
            <a:lnSpc>
              <a:spcPct val="90000"/>
            </a:lnSpc>
            <a:spcBef>
              <a:spcPct val="0"/>
            </a:spcBef>
            <a:spcAft>
              <a:spcPct val="15000"/>
            </a:spcAft>
            <a:buChar char="•"/>
          </a:pPr>
          <a:r>
            <a:rPr lang="en-US" sz="3400" kern="1200"/>
            <a:t>Immediate Change</a:t>
          </a:r>
        </a:p>
      </dsp:txBody>
      <dsp:txXfrm>
        <a:off x="3496865" y="1805628"/>
        <a:ext cx="3064668" cy="2053260"/>
      </dsp:txXfrm>
    </dsp:sp>
    <dsp:sp modelId="{3FD65A96-4877-4A55-83CE-32CAA8A5E13C}">
      <dsp:nvSpPr>
        <dsp:cNvPr id="0" name=""/>
        <dsp:cNvSpPr/>
      </dsp:nvSpPr>
      <dsp:spPr>
        <a:xfrm>
          <a:off x="6990588" y="579761"/>
          <a:ext cx="3064668" cy="1225867"/>
        </a:xfrm>
        <a:prstGeom prst="rect">
          <a:avLst/>
        </a:prstGeom>
        <a:solidFill>
          <a:schemeClr val="accent4">
            <a:hueOff val="0"/>
            <a:satOff val="0"/>
            <a:lumOff val="0"/>
            <a:alphaOff val="0"/>
          </a:schemeClr>
        </a:solidFill>
        <a:ln w="15875"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808" tIns="138176" rIns="241808" bIns="138176" numCol="1" spcCol="1270" anchor="ctr" anchorCtr="0">
          <a:noAutofit/>
        </a:bodyPr>
        <a:lstStyle/>
        <a:p>
          <a:pPr marL="0" lvl="0" indent="0" algn="ctr" defTabSz="1511300">
            <a:lnSpc>
              <a:spcPct val="90000"/>
            </a:lnSpc>
            <a:spcBef>
              <a:spcPct val="0"/>
            </a:spcBef>
            <a:spcAft>
              <a:spcPct val="35000"/>
            </a:spcAft>
            <a:buNone/>
          </a:pPr>
          <a:r>
            <a:rPr lang="en-US" sz="3400" kern="1200"/>
            <a:t>Alliances</a:t>
          </a:r>
        </a:p>
      </dsp:txBody>
      <dsp:txXfrm>
        <a:off x="6990588" y="579761"/>
        <a:ext cx="3064668" cy="1225867"/>
      </dsp:txXfrm>
    </dsp:sp>
    <dsp:sp modelId="{49E6B7BF-28EB-4E0A-86C8-CD2C27F16B43}">
      <dsp:nvSpPr>
        <dsp:cNvPr id="0" name=""/>
        <dsp:cNvSpPr/>
      </dsp:nvSpPr>
      <dsp:spPr>
        <a:xfrm>
          <a:off x="6990588" y="1805628"/>
          <a:ext cx="3064668" cy="2053260"/>
        </a:xfrm>
        <a:prstGeom prst="rect">
          <a:avLst/>
        </a:prstGeom>
        <a:solidFill>
          <a:schemeClr val="accent4">
            <a:tint val="40000"/>
            <a:alpha val="90000"/>
            <a:hueOff val="0"/>
            <a:satOff val="0"/>
            <a:lumOff val="0"/>
            <a:alphaOff val="0"/>
          </a:schemeClr>
        </a:solidFill>
        <a:ln w="15875"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81356" tIns="181356" rIns="241808" bIns="272034" numCol="1" spcCol="1270" anchor="t" anchorCtr="0">
          <a:noAutofit/>
        </a:bodyPr>
        <a:lstStyle/>
        <a:p>
          <a:pPr marL="285750" lvl="1" indent="-285750" algn="l" defTabSz="1511300">
            <a:lnSpc>
              <a:spcPct val="90000"/>
            </a:lnSpc>
            <a:spcBef>
              <a:spcPct val="0"/>
            </a:spcBef>
            <a:spcAft>
              <a:spcPct val="15000"/>
            </a:spcAft>
            <a:buChar char="•"/>
          </a:pPr>
          <a:r>
            <a:rPr lang="en-US" sz="3400" kern="1200"/>
            <a:t>Long term</a:t>
          </a:r>
        </a:p>
        <a:p>
          <a:pPr marL="285750" lvl="1" indent="-285750" algn="l" defTabSz="1511300">
            <a:lnSpc>
              <a:spcPct val="90000"/>
            </a:lnSpc>
            <a:spcBef>
              <a:spcPct val="0"/>
            </a:spcBef>
            <a:spcAft>
              <a:spcPct val="15000"/>
            </a:spcAft>
            <a:buChar char="•"/>
          </a:pPr>
          <a:r>
            <a:rPr lang="en-US" sz="3400" kern="1200"/>
            <a:t>Value based</a:t>
          </a:r>
        </a:p>
        <a:p>
          <a:pPr marL="285750" lvl="1" indent="-285750" algn="l" defTabSz="1511300">
            <a:lnSpc>
              <a:spcPct val="90000"/>
            </a:lnSpc>
            <a:spcBef>
              <a:spcPct val="0"/>
            </a:spcBef>
            <a:spcAft>
              <a:spcPct val="15000"/>
            </a:spcAft>
            <a:buChar char="•"/>
          </a:pPr>
          <a:r>
            <a:rPr lang="en-US" sz="3400" kern="1200"/>
            <a:t>BCG</a:t>
          </a:r>
        </a:p>
      </dsp:txBody>
      <dsp:txXfrm>
        <a:off x="6990588" y="1805628"/>
        <a:ext cx="3064668" cy="2053260"/>
      </dsp:txXfrm>
    </dsp:sp>
  </dsp:spTree>
</dsp:drawing>
</file>

<file path=ppt/diagrams/layout1.xml><?xml version="1.0" encoding="utf-8"?>
<dgm:layoutDef xmlns:dgm="http://schemas.openxmlformats.org/drawingml/2006/diagram" xmlns:a="http://schemas.openxmlformats.org/drawingml/2006/main" uniqueId="urn:microsoft.com/office/officeart/2016/7/layout/VerticalDownArrowProcess">
  <dgm:title val="Vertical Down Arrow Process"/>
  <dgm:desc val="Use to show a progression; a timeline; sequential steps in a task, process, or workflow; or to emphasize movement or direction. Level 1 text appears inside an arrow shape while Level 2 text appears below the arrow shapes."/>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36"/>
      <dgm:constr type="primFontSz" for="des" forName="parentTextArrow" refType="primFontSz" refFor="des" refForName="parentTextBox" op="equ"/>
      <dgm:constr type="primFontSz" for="des" forName="descendantArrow" val="24"/>
      <dgm:constr type="primFontSz" for="des" forName="descendantArrow" refType="primFontSz" refFor="des" refForName="parentTextArrow" op="lte"/>
      <dgm:constr type="primFontSz" for="des" forName="descendantBox" refType="primFontSz" refFor="des" refForName="parentTextArrow" op="lte"/>
      <dgm:constr type="primFontSz" for="des" forName="descendantBox" refType="primFontSz" refFor="des" refForName="parentTextBox" op="lte"/>
      <dgm:constr type="primFontSz" for="des" forName="descendantArrow" refType="primFontSz" refFor="des" refForName="parentTextBox" op="lte"/>
      <dgm:constr type="primFontSz" for="des" forName="descendantBox" refType="primFontSz" refFor="des" refForName="descendan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onstrLst>
              <dgm:constr type="w" for="ch" forName="parentTextBox" refType="w" fact="0.25"/>
              <dgm:constr type="h" for="ch" forName="parentTextBox" refType="h"/>
              <dgm:constr type="t" for="ch" forName="parentTextBox"/>
              <dgm:constr type="w" for="ch" forName="descendantBox" refType="w" fact="0.75"/>
              <dgm:constr type="l" for="ch" forName="descendantBox" refType="w" fact="0.25"/>
              <dgm:constr type="b" for="ch" forName="descendantBox" refType="h"/>
              <dgm:constr type="h" for="ch" forName="descendantBox" refType="h"/>
            </dgm:constrLst>
            <dgm:ruleLst/>
            <dgm:layoutNode name="parentTextBox" styleLbl="alignNode1">
              <dgm:alg type="tx"/>
              <dgm:shape xmlns:r="http://schemas.openxmlformats.org/officeDocument/2006/relationships" type="rect" r:blip="">
                <dgm:adjLst/>
              </dgm:shape>
              <dgm:presOf axis="self"/>
              <dgm:constrLst>
                <dgm:constr type="primFontSz" refType="h" op="lte" fact="0.5"/>
                <dgm:constr type="lMarg" refType="w" fact="0.2016"/>
                <dgm:constr type="rMarg" refType="w" fact="0.2016"/>
              </dgm:constrLst>
              <dgm:ruleLst>
                <dgm:rule type="primFontSz" val="13" fact="NaN" max="NaN"/>
              </dgm:ruleLst>
            </dgm:layoutNode>
            <dgm:layoutNode name="descendantBox" styleLbl="bgAccFollowNode1">
              <dgm:alg type="tx">
                <dgm:param type="stBulletLvl" val="0"/>
                <dgm:param type="parTxLTRAlign" val="l"/>
              </dgm:alg>
              <dgm:shape xmlns:r="http://schemas.openxmlformats.org/officeDocument/2006/relationships" type="rect" r:blip="">
                <dgm:adjLst/>
              </dgm:shape>
              <dgm:presOf/>
              <dgm:constrLst>
                <dgm:constr type="tMarg" refType="primFontSz"/>
                <dgm:constr type="bMarg" refType="primFontSz"/>
                <dgm:constr type="lMarg" refType="w" fact="0.0575"/>
                <dgm:constr type="rMarg" refType="w" fact="0.0575"/>
              </dgm:constrLst>
              <dgm:presOf axis="des" ptType="node"/>
              <dgm:ruleLst>
                <dgm:rule type="primFontSz" val="11" fact="NaN" max="NaN"/>
              </dgm:ruleLst>
            </dgm:layoutNode>
          </dgm:layoutNode>
        </dgm:if>
        <dgm:else name="Name17">
          <dgm:layoutNode name="arrowAndChildren">
            <dgm:alg type="composite"/>
            <dgm:shape xmlns:r="http://schemas.openxmlformats.org/officeDocument/2006/relationships" r:blip="">
              <dgm:adjLst/>
            </dgm:shape>
            <dgm:presOf/>
            <dgm:constrLst>
              <dgm:constr type="w" for="ch" forName="parentTextArrow" refType="w" fact="0.25"/>
              <dgm:constr type="t" for="ch" forName="parentTextArrow"/>
              <dgm:constr type="h" for="ch" forName="parentTextArrow" refType="h" fact="0.65"/>
              <dgm:constr type="w" for="ch" forName="arrow" refType="w" fact="0.25"/>
              <dgm:constr type="h" for="ch" forName="arrow" refType="h"/>
              <dgm:constr type="l" for="ch" forName="descendantArrow" refType="w" fact="0.25"/>
              <dgm:constr type="w" for="ch" forName="descendantArrow" refType="w" fact="0.75"/>
              <dgm:constr type="b" for="ch" forName="descendantArrow" refType="h" fact="0.65"/>
              <dgm:constr type="h" for="ch" forName="descendantArrow" refType="h" fact="0.65"/>
            </dgm:constrLst>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constr type="primFontSz" refType="h" op="lte" fact="0.5"/>
                <dgm:constr type="lMarg" refType="w" fact="0.2016"/>
                <dgm:constr type="rMarg" refType="w" fact="0.2016"/>
              </dgm:constrLst>
              <dgm:ruleLst>
                <dgm:rule type="primFontSz" val="13" fact="NaN" max="NaN"/>
              </dgm:ruleLst>
            </dgm:layoutNode>
            <dgm:layoutNode name="arrow" styleLbl="alignNode1">
              <dgm:alg type="sp"/>
              <dgm:shape xmlns:r="http://schemas.openxmlformats.org/officeDocument/2006/relationships" rot="180" type="upArrowCallout" r:blip="">
                <dgm:adjLst>
                  <dgm:adj idx="1" val="0.05"/>
                  <dgm:adj idx="2" val="0.1"/>
                  <dgm:adj idx="3" val="0.15"/>
                </dgm:adjLst>
              </dgm:shape>
              <dgm:presOf axis="self"/>
              <dgm:constrLst/>
              <dgm:ruleLst/>
            </dgm:layoutNode>
            <dgm:layoutNode name="descendantArrow" styleLbl="bgAccFollowNode1">
              <dgm:alg type="tx">
                <dgm:param type="stBulletLvl" val="0"/>
                <dgm:param type="parTxLTRAlign" val="l"/>
              </dgm:alg>
              <dgm:shape xmlns:r="http://schemas.openxmlformats.org/officeDocument/2006/relationships" type="rect" r:blip="">
                <dgm:adjLst/>
              </dgm:shape>
              <dgm:presOf axis="des" ptType="node"/>
              <dgm:constrLst>
                <dgm:constr type="tMarg" refType="primFontSz"/>
                <dgm:constr type="bMarg" refType="primFontSz"/>
                <dgm:constr type="lMarg" refType="w" fact="0.0575"/>
                <dgm:constr type="rMarg" refType="w" fact="0.0575"/>
              </dgm:constrLst>
              <dgm:ruleLst>
                <dgm:rule type="primFontSz" val="11" fact="NaN" max="NaN"/>
              </dgm:ruleLst>
            </dgm:layoutNod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6546F80-99BC-4597-B51D-A7970AE12E0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E3EDF7B0-EE3D-4BBB-BE4A-8ADD83AF08E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9C24F34-0F1D-424A-B299-A81561A0FCCD}" type="datetimeFigureOut">
              <a:rPr lang="en-US" smtClean="0"/>
              <a:t>12/2/2024</a:t>
            </a:fld>
            <a:endParaRPr lang="en-US"/>
          </a:p>
        </p:txBody>
      </p:sp>
      <p:sp>
        <p:nvSpPr>
          <p:cNvPr id="4" name="Footer Placeholder 3">
            <a:extLst>
              <a:ext uri="{FF2B5EF4-FFF2-40B4-BE49-F238E27FC236}">
                <a16:creationId xmlns:a16="http://schemas.microsoft.com/office/drawing/2014/main" id="{7BD1F771-023F-4866-A274-782E4EA2C75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7DE37A48-7002-4FDE-84EE-E82DC570FA6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1D39C1C-89F7-40CC-849A-6B1FDCC63036}" type="slidenum">
              <a:rPr lang="en-US" smtClean="0"/>
              <a:t>‹#›</a:t>
            </a:fld>
            <a:endParaRPr lang="en-US"/>
          </a:p>
        </p:txBody>
      </p:sp>
    </p:spTree>
    <p:extLst>
      <p:ext uri="{BB962C8B-B14F-4D97-AF65-F5344CB8AC3E}">
        <p14:creationId xmlns:p14="http://schemas.microsoft.com/office/powerpoint/2010/main" val="327857180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520C567-8D17-4AA5-AB0C-23351C1B7950}" type="datetimeFigureOut">
              <a:rPr lang="en-US" smtClean="0"/>
              <a:t>12/2/2024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C8B027-1C21-437D-86A8-7A2B68AE7117}" type="slidenum">
              <a:rPr lang="en-US" smtClean="0"/>
              <a:t>‹#›</a:t>
            </a:fld>
            <a:endParaRPr lang="en-US"/>
          </a:p>
        </p:txBody>
      </p:sp>
    </p:spTree>
    <p:extLst>
      <p:ext uri="{BB962C8B-B14F-4D97-AF65-F5344CB8AC3E}">
        <p14:creationId xmlns:p14="http://schemas.microsoft.com/office/powerpoint/2010/main" val="15146763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a:cs typeface="Arial" pitchFamily="34" charset="0"/>
            </a:endParaRPr>
          </a:p>
        </p:txBody>
      </p:sp>
      <p:sp>
        <p:nvSpPr>
          <p:cNvPr id="4" name="Slide Number Placeholder 3"/>
          <p:cNvSpPr>
            <a:spLocks noGrp="1"/>
          </p:cNvSpPr>
          <p:nvPr>
            <p:ph type="sldNum" sz="quarter" idx="10"/>
          </p:nvPr>
        </p:nvSpPr>
        <p:spPr/>
        <p:txBody>
          <a:bodyPr/>
          <a:lstStyle/>
          <a:p>
            <a:fld id="{0A3C37BE-C303-496D-B5CD-85F2937540FC}" type="slidenum">
              <a:rPr lang="en-US" smtClean="0"/>
              <a:t>1</a:t>
            </a:fld>
            <a:endParaRPr lang="en-US"/>
          </a:p>
        </p:txBody>
      </p:sp>
    </p:spTree>
    <p:extLst>
      <p:ext uri="{BB962C8B-B14F-4D97-AF65-F5344CB8AC3E}">
        <p14:creationId xmlns:p14="http://schemas.microsoft.com/office/powerpoint/2010/main" val="27152495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1353501599d_0_6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1353501599d_0_6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8" name="Google Shape;188;g1353501599d_0_6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a:t>
            </a:fld>
            <a:endParaRPr/>
          </a:p>
        </p:txBody>
      </p:sp>
    </p:spTree>
    <p:extLst>
      <p:ext uri="{BB962C8B-B14F-4D97-AF65-F5344CB8AC3E}">
        <p14:creationId xmlns:p14="http://schemas.microsoft.com/office/powerpoint/2010/main" val="9831011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p:cNvGrpSpPr/>
        <p:nvPr/>
      </p:nvGrpSpPr>
      <p:grpSpPr>
        <a:xfrm>
          <a:off x="0" y="0"/>
          <a:ext cx="0" cy="0"/>
          <a:chOff x="0" y="0"/>
          <a:chExt cx="0" cy="0"/>
        </a:xfrm>
      </p:grpSpPr>
      <p:sp>
        <p:nvSpPr>
          <p:cNvPr id="50" name="Shape 50"/>
          <p:cNvSpPr>
            <a:spLocks noGrp="1" noRot="1" noChangeAspect="1"/>
          </p:cNvSpPr>
          <p:nvPr>
            <p:ph type="sldImg" idx="2"/>
          </p:nvPr>
        </p:nvSpPr>
        <p:spPr>
          <a:xfrm>
            <a:off x="409575" y="698500"/>
            <a:ext cx="6205538" cy="3490913"/>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51" name="Shape 51"/>
          <p:cNvSpPr txBox="1">
            <a:spLocks noGrp="1"/>
          </p:cNvSpPr>
          <p:nvPr>
            <p:ph type="body" idx="1"/>
          </p:nvPr>
        </p:nvSpPr>
        <p:spPr>
          <a:xfrm>
            <a:off x="702316" y="4421823"/>
            <a:ext cx="5618479" cy="4189095"/>
          </a:xfrm>
          <a:prstGeom prst="rect">
            <a:avLst/>
          </a:prstGeom>
        </p:spPr>
        <p:txBody>
          <a:bodyPr lIns="94003" tIns="94003" rIns="94003" bIns="94003" anchor="t" anchorCtr="0">
            <a:noAutofit/>
          </a:bodyPr>
          <a:lstStyle/>
          <a:p>
            <a:r>
              <a:rPr lang="en" b="1" baseline="0"/>
              <a:t>Lisa</a:t>
            </a:r>
          </a:p>
        </p:txBody>
      </p:sp>
    </p:spTree>
    <p:extLst>
      <p:ext uri="{BB962C8B-B14F-4D97-AF65-F5344CB8AC3E}">
        <p14:creationId xmlns:p14="http://schemas.microsoft.com/office/powerpoint/2010/main" val="16394308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2712">
              <a:defRPr/>
            </a:pPr>
            <a:endParaRPr lang="en-US"/>
          </a:p>
        </p:txBody>
      </p:sp>
      <p:sp>
        <p:nvSpPr>
          <p:cNvPr id="4" name="Slide Number Placeholder 3"/>
          <p:cNvSpPr>
            <a:spLocks noGrp="1"/>
          </p:cNvSpPr>
          <p:nvPr>
            <p:ph type="sldNum" sz="quarter" idx="10"/>
          </p:nvPr>
        </p:nvSpPr>
        <p:spPr/>
        <p:txBody>
          <a:bodyPr/>
          <a:lstStyle/>
          <a:p>
            <a:fld id="{0A3C37BE-C303-496D-B5CD-85F2937540FC}" type="slidenum">
              <a:rPr lang="en-US" smtClean="0"/>
              <a:t>6</a:t>
            </a:fld>
            <a:endParaRPr lang="en-US"/>
          </a:p>
        </p:txBody>
      </p:sp>
    </p:spTree>
    <p:extLst>
      <p:ext uri="{BB962C8B-B14F-4D97-AF65-F5344CB8AC3E}">
        <p14:creationId xmlns:p14="http://schemas.microsoft.com/office/powerpoint/2010/main" val="4747138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2712">
              <a:defRPr/>
            </a:pPr>
            <a:endParaRPr lang="en-US"/>
          </a:p>
        </p:txBody>
      </p:sp>
      <p:sp>
        <p:nvSpPr>
          <p:cNvPr id="4" name="Slide Number Placeholder 3"/>
          <p:cNvSpPr>
            <a:spLocks noGrp="1"/>
          </p:cNvSpPr>
          <p:nvPr>
            <p:ph type="sldNum" sz="quarter" idx="10"/>
          </p:nvPr>
        </p:nvSpPr>
        <p:spPr/>
        <p:txBody>
          <a:bodyPr/>
          <a:lstStyle/>
          <a:p>
            <a:fld id="{0A3C37BE-C303-496D-B5CD-85F2937540FC}" type="slidenum">
              <a:rPr lang="en-US" smtClean="0"/>
              <a:t>24</a:t>
            </a:fld>
            <a:endParaRPr lang="en-US"/>
          </a:p>
        </p:txBody>
      </p:sp>
    </p:spTree>
    <p:extLst>
      <p:ext uri="{BB962C8B-B14F-4D97-AF65-F5344CB8AC3E}">
        <p14:creationId xmlns:p14="http://schemas.microsoft.com/office/powerpoint/2010/main" val="10991798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Slide Image Placeholder 1">
            <a:extLst>
              <a:ext uri="{FF2B5EF4-FFF2-40B4-BE49-F238E27FC236}">
                <a16:creationId xmlns:a16="http://schemas.microsoft.com/office/drawing/2014/main" id="{6A75F4D6-3E43-4CED-8E9B-E9453CCCFDB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883" name="Notes Placeholder 2">
            <a:extLst>
              <a:ext uri="{FF2B5EF4-FFF2-40B4-BE49-F238E27FC236}">
                <a16:creationId xmlns:a16="http://schemas.microsoft.com/office/drawing/2014/main" id="{6CDAB22B-3645-406F-8125-ED73599F36F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a:t>Ellen</a:t>
            </a:r>
          </a:p>
          <a:p>
            <a:r>
              <a:rPr lang="en-US" altLang="en-US" b="1"/>
              <a:t>20 Mins Entry activity – 4 Corners of Union Work</a:t>
            </a:r>
            <a:endParaRPr lang="en-US" altLang="en-US"/>
          </a:p>
          <a:p>
            <a:r>
              <a:rPr lang="en-US" altLang="en-US"/>
              <a:t>How do you think your locals primarily view your role with them? Social Justice Advocate, Contract Manager and Problem Solver, Leadership Coach and Developer, Campaign/Organizing Leader – </a:t>
            </a:r>
          </a:p>
          <a:p>
            <a:r>
              <a:rPr lang="en-US" altLang="en-US"/>
              <a:t> </a:t>
            </a:r>
          </a:p>
          <a:p>
            <a:r>
              <a:rPr lang="en-US" altLang="en-US"/>
              <a:t>Prompts -Once at your charts, what are the opportunities that this view could have for moving towards a win and what are the challenges that this view could have? </a:t>
            </a:r>
          </a:p>
          <a:p>
            <a:r>
              <a:rPr lang="en-US" altLang="en-US"/>
              <a:t> </a:t>
            </a:r>
          </a:p>
          <a:p>
            <a:r>
              <a:rPr lang="en-US" altLang="en-US"/>
              <a:t>Where is our power?</a:t>
            </a:r>
          </a:p>
          <a:p>
            <a:r>
              <a:rPr lang="en-US" altLang="en-US"/>
              <a:t>Contract Negotiation, Grievances, Member Engagement, Staff Led Programs</a:t>
            </a:r>
          </a:p>
          <a:p>
            <a:r>
              <a:rPr lang="en-US" altLang="en-US"/>
              <a:t> </a:t>
            </a:r>
          </a:p>
          <a:p>
            <a:r>
              <a:rPr lang="en-US" altLang="en-US"/>
              <a:t>10 MIN debrief – so now what?</a:t>
            </a:r>
          </a:p>
          <a:p>
            <a:endParaRPr lang="en-US" altLang="en-US"/>
          </a:p>
        </p:txBody>
      </p:sp>
      <p:sp>
        <p:nvSpPr>
          <p:cNvPr id="122884" name="Slide Number Placeholder 3">
            <a:extLst>
              <a:ext uri="{FF2B5EF4-FFF2-40B4-BE49-F238E27FC236}">
                <a16:creationId xmlns:a16="http://schemas.microsoft.com/office/drawing/2014/main" id="{6323A2E8-94D8-490F-9181-D0B78093011F}"/>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C449E3AB-E2E2-48F5-9BE6-12000293A4CB}" type="slidenum">
              <a:rPr lang="en-US" altLang="en-US" smtClean="0"/>
              <a:pPr/>
              <a:t>25</a:t>
            </a:fld>
            <a:endParaRPr lang="en-US" altLang="en-US"/>
          </a:p>
        </p:txBody>
      </p:sp>
    </p:spTree>
    <p:extLst>
      <p:ext uri="{BB962C8B-B14F-4D97-AF65-F5344CB8AC3E}">
        <p14:creationId xmlns:p14="http://schemas.microsoft.com/office/powerpoint/2010/main" val="16565027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Ellen</a:t>
            </a:r>
          </a:p>
        </p:txBody>
      </p:sp>
      <p:sp>
        <p:nvSpPr>
          <p:cNvPr id="4" name="Slide Number Placeholder 3"/>
          <p:cNvSpPr>
            <a:spLocks noGrp="1"/>
          </p:cNvSpPr>
          <p:nvPr>
            <p:ph type="sldNum" sz="quarter" idx="5"/>
          </p:nvPr>
        </p:nvSpPr>
        <p:spPr/>
        <p:txBody>
          <a:bodyPr/>
          <a:lstStyle/>
          <a:p>
            <a:fld id="{979DA763-8D56-48F7-A1A9-3B4AE30C1F04}" type="slidenum">
              <a:rPr lang="en-US" smtClean="0"/>
              <a:t>32</a:t>
            </a:fld>
            <a:endParaRPr lang="en-US"/>
          </a:p>
        </p:txBody>
      </p:sp>
    </p:spTree>
    <p:extLst>
      <p:ext uri="{BB962C8B-B14F-4D97-AF65-F5344CB8AC3E}">
        <p14:creationId xmlns:p14="http://schemas.microsoft.com/office/powerpoint/2010/main" val="42594891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Ellen</a:t>
            </a:r>
          </a:p>
        </p:txBody>
      </p:sp>
      <p:sp>
        <p:nvSpPr>
          <p:cNvPr id="4" name="Slide Number Placeholder 3"/>
          <p:cNvSpPr>
            <a:spLocks noGrp="1"/>
          </p:cNvSpPr>
          <p:nvPr>
            <p:ph type="sldNum" sz="quarter" idx="5"/>
          </p:nvPr>
        </p:nvSpPr>
        <p:spPr/>
        <p:txBody>
          <a:bodyPr/>
          <a:lstStyle/>
          <a:p>
            <a:fld id="{979DA763-8D56-48F7-A1A9-3B4AE30C1F04}" type="slidenum">
              <a:rPr lang="en-US" smtClean="0"/>
              <a:t>33</a:t>
            </a:fld>
            <a:endParaRPr lang="en-US"/>
          </a:p>
        </p:txBody>
      </p:sp>
    </p:spTree>
    <p:extLst>
      <p:ext uri="{BB962C8B-B14F-4D97-AF65-F5344CB8AC3E}">
        <p14:creationId xmlns:p14="http://schemas.microsoft.com/office/powerpoint/2010/main" val="36810400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2712">
              <a:defRPr/>
            </a:pPr>
            <a:endParaRPr lang="en-US"/>
          </a:p>
        </p:txBody>
      </p:sp>
      <p:sp>
        <p:nvSpPr>
          <p:cNvPr id="4" name="Slide Number Placeholder 3"/>
          <p:cNvSpPr>
            <a:spLocks noGrp="1"/>
          </p:cNvSpPr>
          <p:nvPr>
            <p:ph type="sldNum" sz="quarter" idx="10"/>
          </p:nvPr>
        </p:nvSpPr>
        <p:spPr/>
        <p:txBody>
          <a:bodyPr/>
          <a:lstStyle/>
          <a:p>
            <a:fld id="{0A3C37BE-C303-496D-B5CD-85F2937540FC}" type="slidenum">
              <a:rPr lang="en-US" smtClean="0"/>
              <a:t>35</a:t>
            </a:fld>
            <a:endParaRPr lang="en-US"/>
          </a:p>
        </p:txBody>
      </p:sp>
    </p:spTree>
    <p:extLst>
      <p:ext uri="{BB962C8B-B14F-4D97-AF65-F5344CB8AC3E}">
        <p14:creationId xmlns:p14="http://schemas.microsoft.com/office/powerpoint/2010/main" val="23670091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Kayla</a:t>
            </a:r>
          </a:p>
        </p:txBody>
      </p:sp>
      <p:sp>
        <p:nvSpPr>
          <p:cNvPr id="4" name="Slide Number Placeholder 3"/>
          <p:cNvSpPr>
            <a:spLocks noGrp="1"/>
          </p:cNvSpPr>
          <p:nvPr>
            <p:ph type="sldNum" sz="quarter" idx="5"/>
          </p:nvPr>
        </p:nvSpPr>
        <p:spPr/>
        <p:txBody>
          <a:bodyPr/>
          <a:lstStyle/>
          <a:p>
            <a:fld id="{CC16495F-96D8-422F-8EE1-F7C644250F79}" type="slidenum">
              <a:rPr lang="en-US" smtClean="0"/>
              <a:t>40</a:t>
            </a:fld>
            <a:endParaRPr lang="en-US"/>
          </a:p>
        </p:txBody>
      </p:sp>
    </p:spTree>
    <p:extLst>
      <p:ext uri="{BB962C8B-B14F-4D97-AF65-F5344CB8AC3E}">
        <p14:creationId xmlns:p14="http://schemas.microsoft.com/office/powerpoint/2010/main" val="14320033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b="0" i="0"/>
              <a:t>Kayla</a:t>
            </a:r>
          </a:p>
          <a:p>
            <a:pPr lvl="0"/>
            <a:r>
              <a:rPr lang="en-US" sz="1200" b="0" i="0"/>
              <a:t>Political Power: Getting </a:t>
            </a:r>
          </a:p>
          <a:p>
            <a:pPr lvl="0"/>
            <a:r>
              <a:rPr lang="en-US" sz="1200" b="0" i="0"/>
              <a:t>something passed by an elected body​</a:t>
            </a:r>
            <a:endParaRPr lang="en-US" sz="1200"/>
          </a:p>
          <a:p>
            <a:endParaRPr lang="en-US"/>
          </a:p>
          <a:p>
            <a:pPr lvl="0">
              <a:lnSpc>
                <a:spcPct val="100000"/>
              </a:lnSpc>
            </a:pPr>
            <a:r>
              <a:rPr lang="en-US" sz="1200" b="0" i="0"/>
              <a:t>Consumer Power: Ability </a:t>
            </a:r>
          </a:p>
          <a:p>
            <a:pPr lvl="0">
              <a:lnSpc>
                <a:spcPct val="100000"/>
              </a:lnSpc>
            </a:pPr>
            <a:r>
              <a:rPr lang="en-US" sz="1200" b="0" i="0"/>
              <a:t>to conduct a boycott</a:t>
            </a:r>
            <a:r>
              <a:rPr lang="en-US" sz="1600" b="0" i="0"/>
              <a:t>​</a:t>
            </a:r>
            <a:endParaRPr lang="en-US" sz="1600"/>
          </a:p>
          <a:p>
            <a:pPr lvl="0"/>
            <a:r>
              <a:rPr lang="en-US" sz="1200" b="0" i="0"/>
              <a:t>Legal/Regulatory Power: </a:t>
            </a:r>
          </a:p>
          <a:p>
            <a:pPr lvl="0"/>
            <a:r>
              <a:rPr lang="en-US" sz="1200" b="0" i="0"/>
              <a:t>Win in Court/Regulatory Process​</a:t>
            </a:r>
            <a:endParaRPr lang="en-US" sz="1200"/>
          </a:p>
          <a:p>
            <a:endParaRPr lang="en-US"/>
          </a:p>
        </p:txBody>
      </p:sp>
      <p:sp>
        <p:nvSpPr>
          <p:cNvPr id="4" name="Slide Number Placeholder 3"/>
          <p:cNvSpPr>
            <a:spLocks noGrp="1"/>
          </p:cNvSpPr>
          <p:nvPr>
            <p:ph type="sldNum" sz="quarter" idx="5"/>
          </p:nvPr>
        </p:nvSpPr>
        <p:spPr/>
        <p:txBody>
          <a:bodyPr/>
          <a:lstStyle/>
          <a:p>
            <a:fld id="{CC16495F-96D8-422F-8EE1-F7C644250F79}" type="slidenum">
              <a:rPr lang="en-US" smtClean="0"/>
              <a:t>42</a:t>
            </a:fld>
            <a:endParaRPr lang="en-US"/>
          </a:p>
        </p:txBody>
      </p:sp>
    </p:spTree>
    <p:extLst>
      <p:ext uri="{BB962C8B-B14F-4D97-AF65-F5344CB8AC3E}">
        <p14:creationId xmlns:p14="http://schemas.microsoft.com/office/powerpoint/2010/main" val="3203839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Kayla – do one thing at a time instead </a:t>
            </a:r>
          </a:p>
        </p:txBody>
      </p:sp>
      <p:sp>
        <p:nvSpPr>
          <p:cNvPr id="4" name="Slide Number Placeholder 3"/>
          <p:cNvSpPr>
            <a:spLocks noGrp="1"/>
          </p:cNvSpPr>
          <p:nvPr>
            <p:ph type="sldNum" sz="quarter" idx="5"/>
          </p:nvPr>
        </p:nvSpPr>
        <p:spPr/>
        <p:txBody>
          <a:bodyPr/>
          <a:lstStyle/>
          <a:p>
            <a:fld id="{CC16495F-96D8-422F-8EE1-F7C644250F79}" type="slidenum">
              <a:rPr lang="en-US" smtClean="0"/>
              <a:t>43</a:t>
            </a:fld>
            <a:endParaRPr lang="en-US"/>
          </a:p>
        </p:txBody>
      </p:sp>
    </p:spTree>
    <p:extLst>
      <p:ext uri="{BB962C8B-B14F-4D97-AF65-F5344CB8AC3E}">
        <p14:creationId xmlns:p14="http://schemas.microsoft.com/office/powerpoint/2010/main" val="11859882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2712">
              <a:defRPr/>
            </a:pPr>
            <a:endParaRPr lang="en-US"/>
          </a:p>
        </p:txBody>
      </p:sp>
      <p:sp>
        <p:nvSpPr>
          <p:cNvPr id="4" name="Slide Number Placeholder 3"/>
          <p:cNvSpPr>
            <a:spLocks noGrp="1"/>
          </p:cNvSpPr>
          <p:nvPr>
            <p:ph type="sldNum" sz="quarter" idx="10"/>
          </p:nvPr>
        </p:nvSpPr>
        <p:spPr/>
        <p:txBody>
          <a:bodyPr/>
          <a:lstStyle/>
          <a:p>
            <a:fld id="{0A3C37BE-C303-496D-B5CD-85F2937540FC}" type="slidenum">
              <a:rPr lang="en-US" smtClean="0"/>
              <a:t>48</a:t>
            </a:fld>
            <a:endParaRPr lang="en-US"/>
          </a:p>
        </p:txBody>
      </p:sp>
    </p:spTree>
    <p:extLst>
      <p:ext uri="{BB962C8B-B14F-4D97-AF65-F5344CB8AC3E}">
        <p14:creationId xmlns:p14="http://schemas.microsoft.com/office/powerpoint/2010/main" val="3721195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2712">
              <a:defRPr/>
            </a:pPr>
            <a:endParaRPr lang="en-US"/>
          </a:p>
        </p:txBody>
      </p:sp>
      <p:sp>
        <p:nvSpPr>
          <p:cNvPr id="4" name="Slide Number Placeholder 3"/>
          <p:cNvSpPr>
            <a:spLocks noGrp="1"/>
          </p:cNvSpPr>
          <p:nvPr>
            <p:ph type="sldNum" sz="quarter" idx="10"/>
          </p:nvPr>
        </p:nvSpPr>
        <p:spPr/>
        <p:txBody>
          <a:bodyPr/>
          <a:lstStyle/>
          <a:p>
            <a:fld id="{0A3C37BE-C303-496D-B5CD-85F2937540FC}" type="slidenum">
              <a:rPr lang="en-US" smtClean="0"/>
              <a:t>55</a:t>
            </a:fld>
            <a:endParaRPr lang="en-US"/>
          </a:p>
        </p:txBody>
      </p:sp>
    </p:spTree>
    <p:extLst>
      <p:ext uri="{BB962C8B-B14F-4D97-AF65-F5344CB8AC3E}">
        <p14:creationId xmlns:p14="http://schemas.microsoft.com/office/powerpoint/2010/main" val="15582508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2"/>
        <p:cNvGrpSpPr/>
        <p:nvPr/>
      </p:nvGrpSpPr>
      <p:grpSpPr>
        <a:xfrm>
          <a:off x="0" y="0"/>
          <a:ext cx="0" cy="0"/>
          <a:chOff x="0" y="0"/>
          <a:chExt cx="0" cy="0"/>
        </a:xfrm>
      </p:grpSpPr>
      <p:sp>
        <p:nvSpPr>
          <p:cNvPr id="943" name="Google Shape;943;g1468bb3220c_0_1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4" name="Google Shape;944;g1468bb3220c_0_11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45" name="Google Shape;945;g1468bb3220c_0_11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56</a:t>
            </a:fld>
            <a:endParaRPr/>
          </a:p>
        </p:txBody>
      </p:sp>
    </p:spTree>
    <p:extLst>
      <p:ext uri="{BB962C8B-B14F-4D97-AF65-F5344CB8AC3E}">
        <p14:creationId xmlns:p14="http://schemas.microsoft.com/office/powerpoint/2010/main" val="10205185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9"/>
        <p:cNvGrpSpPr/>
        <p:nvPr/>
      </p:nvGrpSpPr>
      <p:grpSpPr>
        <a:xfrm>
          <a:off x="0" y="0"/>
          <a:ext cx="0" cy="0"/>
          <a:chOff x="0" y="0"/>
          <a:chExt cx="0" cy="0"/>
        </a:xfrm>
      </p:grpSpPr>
      <p:sp>
        <p:nvSpPr>
          <p:cNvPr id="950" name="Google Shape;950;g1468bb3220c_0_19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1" name="Google Shape;951;g1468bb3220c_0_19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52" name="Google Shape;952;g1468bb3220c_0_19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57</a:t>
            </a:fld>
            <a:endParaRPr/>
          </a:p>
        </p:txBody>
      </p:sp>
    </p:spTree>
    <p:extLst>
      <p:ext uri="{BB962C8B-B14F-4D97-AF65-F5344CB8AC3E}">
        <p14:creationId xmlns:p14="http://schemas.microsoft.com/office/powerpoint/2010/main" val="115881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3"/>
        <p:cNvGrpSpPr/>
        <p:nvPr/>
      </p:nvGrpSpPr>
      <p:grpSpPr>
        <a:xfrm>
          <a:off x="0" y="0"/>
          <a:ext cx="0" cy="0"/>
          <a:chOff x="0" y="0"/>
          <a:chExt cx="0" cy="0"/>
        </a:xfrm>
      </p:grpSpPr>
      <p:sp>
        <p:nvSpPr>
          <p:cNvPr id="964" name="Google Shape;964;g1468bb3220c_0_20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5" name="Google Shape;965;g1468bb3220c_0_20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66" name="Google Shape;966;g1468bb3220c_0_20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58</a:t>
            </a:fld>
            <a:endParaRPr/>
          </a:p>
        </p:txBody>
      </p:sp>
    </p:spTree>
    <p:extLst>
      <p:ext uri="{BB962C8B-B14F-4D97-AF65-F5344CB8AC3E}">
        <p14:creationId xmlns:p14="http://schemas.microsoft.com/office/powerpoint/2010/main" val="12157994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0"/>
        <p:cNvGrpSpPr/>
        <p:nvPr/>
      </p:nvGrpSpPr>
      <p:grpSpPr>
        <a:xfrm>
          <a:off x="0" y="0"/>
          <a:ext cx="0" cy="0"/>
          <a:chOff x="0" y="0"/>
          <a:chExt cx="0" cy="0"/>
        </a:xfrm>
      </p:grpSpPr>
      <p:sp>
        <p:nvSpPr>
          <p:cNvPr id="971" name="Google Shape;971;g1468bb3220c_0_2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2" name="Google Shape;972;g1468bb3220c_0_21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73" name="Google Shape;973;g1468bb3220c_0_21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59</a:t>
            </a:fld>
            <a:endParaRPr/>
          </a:p>
        </p:txBody>
      </p:sp>
    </p:spTree>
    <p:extLst>
      <p:ext uri="{BB962C8B-B14F-4D97-AF65-F5344CB8AC3E}">
        <p14:creationId xmlns:p14="http://schemas.microsoft.com/office/powerpoint/2010/main" val="1535569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7"/>
        <p:cNvGrpSpPr/>
        <p:nvPr/>
      </p:nvGrpSpPr>
      <p:grpSpPr>
        <a:xfrm>
          <a:off x="0" y="0"/>
          <a:ext cx="0" cy="0"/>
          <a:chOff x="0" y="0"/>
          <a:chExt cx="0" cy="0"/>
        </a:xfrm>
      </p:grpSpPr>
      <p:sp>
        <p:nvSpPr>
          <p:cNvPr id="978" name="Google Shape;978;g1468bb3220c_0_2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9" name="Google Shape;979;g1468bb3220c_0_22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80" name="Google Shape;980;g1468bb3220c_0_22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60</a:t>
            </a:fld>
            <a:endParaRPr/>
          </a:p>
        </p:txBody>
      </p:sp>
    </p:spTree>
    <p:extLst>
      <p:ext uri="{BB962C8B-B14F-4D97-AF65-F5344CB8AC3E}">
        <p14:creationId xmlns:p14="http://schemas.microsoft.com/office/powerpoint/2010/main" val="252831496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2712">
              <a:defRPr/>
            </a:pPr>
            <a:endParaRPr lang="en-US"/>
          </a:p>
        </p:txBody>
      </p:sp>
      <p:sp>
        <p:nvSpPr>
          <p:cNvPr id="4" name="Slide Number Placeholder 3"/>
          <p:cNvSpPr>
            <a:spLocks noGrp="1"/>
          </p:cNvSpPr>
          <p:nvPr>
            <p:ph type="sldNum" sz="quarter" idx="10"/>
          </p:nvPr>
        </p:nvSpPr>
        <p:spPr/>
        <p:txBody>
          <a:bodyPr/>
          <a:lstStyle/>
          <a:p>
            <a:fld id="{0A3C37BE-C303-496D-B5CD-85F2937540FC}" type="slidenum">
              <a:rPr lang="en-US" smtClean="0"/>
              <a:t>63</a:t>
            </a:fld>
            <a:endParaRPr lang="en-US"/>
          </a:p>
        </p:txBody>
      </p:sp>
    </p:spTree>
    <p:extLst>
      <p:ext uri="{BB962C8B-B14F-4D97-AF65-F5344CB8AC3E}">
        <p14:creationId xmlns:p14="http://schemas.microsoft.com/office/powerpoint/2010/main" val="279280851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2712">
              <a:defRPr/>
            </a:pPr>
            <a:endParaRPr lang="en-US"/>
          </a:p>
        </p:txBody>
      </p:sp>
      <p:sp>
        <p:nvSpPr>
          <p:cNvPr id="4" name="Slide Number Placeholder 3"/>
          <p:cNvSpPr>
            <a:spLocks noGrp="1"/>
          </p:cNvSpPr>
          <p:nvPr>
            <p:ph type="sldNum" sz="quarter" idx="10"/>
          </p:nvPr>
        </p:nvSpPr>
        <p:spPr/>
        <p:txBody>
          <a:bodyPr/>
          <a:lstStyle/>
          <a:p>
            <a:fld id="{0A3C37BE-C303-496D-B5CD-85F2937540FC}" type="slidenum">
              <a:rPr lang="en-US" smtClean="0"/>
              <a:t>69</a:t>
            </a:fld>
            <a:endParaRPr lang="en-US"/>
          </a:p>
        </p:txBody>
      </p:sp>
    </p:spTree>
    <p:extLst>
      <p:ext uri="{BB962C8B-B14F-4D97-AF65-F5344CB8AC3E}">
        <p14:creationId xmlns:p14="http://schemas.microsoft.com/office/powerpoint/2010/main" val="318862201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CC8B027-1C21-437D-86A8-7A2B68AE7117}" type="slidenum">
              <a:rPr lang="en-US" smtClean="0"/>
              <a:t>71</a:t>
            </a:fld>
            <a:endParaRPr lang="en-US"/>
          </a:p>
        </p:txBody>
      </p:sp>
    </p:spTree>
    <p:extLst>
      <p:ext uri="{BB962C8B-B14F-4D97-AF65-F5344CB8AC3E}">
        <p14:creationId xmlns:p14="http://schemas.microsoft.com/office/powerpoint/2010/main" val="115745356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CC8B027-1C21-437D-86A8-7A2B68AE7117}" type="slidenum">
              <a:rPr lang="en-US" smtClean="0"/>
              <a:t>73</a:t>
            </a:fld>
            <a:endParaRPr lang="en-US"/>
          </a:p>
        </p:txBody>
      </p:sp>
    </p:spTree>
    <p:extLst>
      <p:ext uri="{BB962C8B-B14F-4D97-AF65-F5344CB8AC3E}">
        <p14:creationId xmlns:p14="http://schemas.microsoft.com/office/powerpoint/2010/main" val="26695341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CC8B027-1C21-437D-86A8-7A2B68AE7117}" type="slidenum">
              <a:rPr lang="en-US" smtClean="0"/>
              <a:t>74</a:t>
            </a:fld>
            <a:endParaRPr lang="en-US"/>
          </a:p>
        </p:txBody>
      </p:sp>
    </p:spTree>
    <p:extLst>
      <p:ext uri="{BB962C8B-B14F-4D97-AF65-F5344CB8AC3E}">
        <p14:creationId xmlns:p14="http://schemas.microsoft.com/office/powerpoint/2010/main" val="297297017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CC8B027-1C21-437D-86A8-7A2B68AE7117}" type="slidenum">
              <a:rPr lang="en-US" smtClean="0"/>
              <a:t>77</a:t>
            </a:fld>
            <a:endParaRPr lang="en-US"/>
          </a:p>
        </p:txBody>
      </p:sp>
    </p:spTree>
    <p:extLst>
      <p:ext uri="{BB962C8B-B14F-4D97-AF65-F5344CB8AC3E}">
        <p14:creationId xmlns:p14="http://schemas.microsoft.com/office/powerpoint/2010/main" val="103516773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CC8B027-1C21-437D-86A8-7A2B68AE7117}" type="slidenum">
              <a:rPr lang="en-US" smtClean="0"/>
              <a:t>80</a:t>
            </a:fld>
            <a:endParaRPr lang="en-US"/>
          </a:p>
        </p:txBody>
      </p:sp>
    </p:spTree>
    <p:extLst>
      <p:ext uri="{BB962C8B-B14F-4D97-AF65-F5344CB8AC3E}">
        <p14:creationId xmlns:p14="http://schemas.microsoft.com/office/powerpoint/2010/main" val="414416310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1317189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2712">
              <a:defRPr/>
            </a:pPr>
            <a:endParaRPr lang="en-US"/>
          </a:p>
        </p:txBody>
      </p:sp>
      <p:sp>
        <p:nvSpPr>
          <p:cNvPr id="4" name="Slide Number Placeholder 3"/>
          <p:cNvSpPr>
            <a:spLocks noGrp="1"/>
          </p:cNvSpPr>
          <p:nvPr>
            <p:ph type="sldNum" sz="quarter" idx="10"/>
          </p:nvPr>
        </p:nvSpPr>
        <p:spPr/>
        <p:txBody>
          <a:bodyPr/>
          <a:lstStyle/>
          <a:p>
            <a:fld id="{0A3C37BE-C303-496D-B5CD-85F2937540FC}" type="slidenum">
              <a:rPr lang="en-US" smtClean="0"/>
              <a:t>82</a:t>
            </a:fld>
            <a:endParaRPr lang="en-US"/>
          </a:p>
        </p:txBody>
      </p:sp>
    </p:spTree>
    <p:extLst>
      <p:ext uri="{BB962C8B-B14F-4D97-AF65-F5344CB8AC3E}">
        <p14:creationId xmlns:p14="http://schemas.microsoft.com/office/powerpoint/2010/main" val="14418170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b="1" spc="-50" baseline="0">
                <a:solidFill>
                  <a:schemeClr val="tx1">
                    <a:lumMod val="85000"/>
                    <a:lumOff val="15000"/>
                  </a:schemeClr>
                </a:solidFill>
                <a:latin typeface="+mn-lt"/>
              </a:defRPr>
            </a:lvl1pPr>
          </a:lstStyle>
          <a:p>
            <a:r>
              <a:rPr lang="en-US"/>
              <a:t>Click to edit Master title style</a:t>
            </a:r>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4" name="Date Placeholder 3"/>
          <p:cNvSpPr>
            <a:spLocks noGrp="1"/>
          </p:cNvSpPr>
          <p:nvPr>
            <p:ph type="dt" sz="half" idx="10"/>
          </p:nvPr>
        </p:nvSpPr>
        <p:spPr/>
        <p:txBody>
          <a:bodyPr/>
          <a:lstStyle/>
          <a:p>
            <a:fld id="{D689CD99-75A8-48EC-8ADF-B5A235CDBDC1}" type="datetimeFigureOut">
              <a:rPr lang="en-US" smtClean="0"/>
              <a:t>12/2/2024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036DF4-03BF-4E4B-945D-503E2D420861}" type="slidenum">
              <a:rPr lang="en-US" smtClean="0"/>
              <a:t>‹#›</a:t>
            </a:fld>
            <a:endParaRPr lang="en-US"/>
          </a:p>
        </p:txBody>
      </p:sp>
      <p:pic>
        <p:nvPicPr>
          <p:cNvPr id="11" name="Picture 10"/>
          <p:cNvPicPr/>
          <p:nvPr userDrawn="1"/>
        </p:nvPicPr>
        <p:blipFill rotWithShape="1">
          <a:blip r:embed="rId2">
            <a:extLst>
              <a:ext uri="{28A0092B-C50C-407E-A947-70E740481C1C}">
                <a14:useLocalDpi xmlns:a14="http://schemas.microsoft.com/office/drawing/2010/main" val="0"/>
              </a:ext>
            </a:extLst>
          </a:blip>
          <a:srcRect r="66787" b="-210"/>
          <a:stretch/>
        </p:blipFill>
        <p:spPr>
          <a:xfrm>
            <a:off x="11321143" y="6354916"/>
            <a:ext cx="470263" cy="511106"/>
          </a:xfrm>
          <a:prstGeom prst="rect">
            <a:avLst/>
          </a:prstGeom>
        </p:spPr>
      </p:pic>
    </p:spTree>
    <p:extLst>
      <p:ext uri="{BB962C8B-B14F-4D97-AF65-F5344CB8AC3E}">
        <p14:creationId xmlns:p14="http://schemas.microsoft.com/office/powerpoint/2010/main" val="38660276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12785" y="286603"/>
            <a:ext cx="11484633" cy="702303"/>
          </a:xfrm>
        </p:spPr>
        <p:txBody>
          <a:bodyPr/>
          <a:lstStyle>
            <a:lvl1pPr>
              <a:defRPr b="1">
                <a:latin typeface="+mn-lt"/>
              </a:defRPr>
            </a:lvl1pPr>
          </a:lstStyle>
          <a:p>
            <a:r>
              <a:rPr lang="en-US"/>
              <a:t>Click to edit Master title style</a:t>
            </a:r>
          </a:p>
        </p:txBody>
      </p:sp>
      <p:sp>
        <p:nvSpPr>
          <p:cNvPr id="4" name="Date Placeholder 3"/>
          <p:cNvSpPr>
            <a:spLocks noGrp="1"/>
          </p:cNvSpPr>
          <p:nvPr>
            <p:ph type="dt" sz="half" idx="10"/>
          </p:nvPr>
        </p:nvSpPr>
        <p:spPr/>
        <p:txBody>
          <a:bodyPr/>
          <a:lstStyle/>
          <a:p>
            <a:fld id="{D689CD99-75A8-48EC-8ADF-B5A235CDBDC1}" type="datetimeFigureOut">
              <a:rPr lang="en-US" smtClean="0"/>
              <a:t>12/2/2024</a:t>
            </a:fld>
            <a:endParaRPr lang="en-US"/>
          </a:p>
        </p:txBody>
      </p:sp>
      <p:sp>
        <p:nvSpPr>
          <p:cNvPr id="5" name="Footer Placeholder 4"/>
          <p:cNvSpPr>
            <a:spLocks noGrp="1"/>
          </p:cNvSpPr>
          <p:nvPr>
            <p:ph type="ftr" sz="quarter" idx="11"/>
          </p:nvPr>
        </p:nvSpPr>
        <p:spPr/>
        <p:txBody>
          <a:bodyPr/>
          <a:lstStyle/>
          <a:p>
            <a:endParaRPr lang="en-US"/>
          </a:p>
        </p:txBody>
      </p:sp>
      <p:sp>
        <p:nvSpPr>
          <p:cNvPr id="7" name="Rectangle 6">
            <a:extLst>
              <a:ext uri="{FF2B5EF4-FFF2-40B4-BE49-F238E27FC236}">
                <a16:creationId xmlns:a16="http://schemas.microsoft.com/office/drawing/2014/main" id="{3EE4995F-7B1B-4E7F-B8C7-6C3F8ECCE65A}"/>
              </a:ext>
            </a:extLst>
          </p:cNvPr>
          <p:cNvSpPr/>
          <p:nvPr userDrawn="1"/>
        </p:nvSpPr>
        <p:spPr>
          <a:xfrm>
            <a:off x="874143" y="1535502"/>
            <a:ext cx="10518476" cy="3651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281795" y="1144438"/>
            <a:ext cx="11415623" cy="47246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719060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689CD99-75A8-48EC-8ADF-B5A235CDBDC1}" type="datetimeFigureOut">
              <a:rPr lang="en-US" smtClean="0"/>
              <a:t>12/2/2024</a:t>
            </a:fld>
            <a:endParaRPr lang="en-US"/>
          </a:p>
        </p:txBody>
      </p:sp>
      <p:sp>
        <p:nvSpPr>
          <p:cNvPr id="8" name="Footer Placeholder 7"/>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2113991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689CD99-75A8-48EC-8ADF-B5A235CDBDC1}" type="datetimeFigureOut">
              <a:rPr lang="en-US" smtClean="0"/>
              <a:t>12/2/2024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036DF4-03BF-4E4B-945D-503E2D420861}"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1" name="Picture 10"/>
          <p:cNvPicPr/>
          <p:nvPr userDrawn="1"/>
        </p:nvPicPr>
        <p:blipFill rotWithShape="1">
          <a:blip r:embed="rId2">
            <a:extLst>
              <a:ext uri="{28A0092B-C50C-407E-A947-70E740481C1C}">
                <a14:useLocalDpi xmlns:a14="http://schemas.microsoft.com/office/drawing/2010/main" val="0"/>
              </a:ext>
            </a:extLst>
          </a:blip>
          <a:srcRect r="66787" b="-210"/>
          <a:stretch/>
        </p:blipFill>
        <p:spPr>
          <a:xfrm>
            <a:off x="11321143" y="6354916"/>
            <a:ext cx="470263" cy="511106"/>
          </a:xfrm>
          <a:prstGeom prst="rect">
            <a:avLst/>
          </a:prstGeom>
        </p:spPr>
      </p:pic>
    </p:spTree>
    <p:extLst>
      <p:ext uri="{BB962C8B-B14F-4D97-AF65-F5344CB8AC3E}">
        <p14:creationId xmlns:p14="http://schemas.microsoft.com/office/powerpoint/2010/main" val="30473550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p>
        </p:txBody>
      </p:sp>
      <p:sp>
        <p:nvSpPr>
          <p:cNvPr id="3" name="Content Placeholder 2"/>
          <p:cNvSpPr>
            <a:spLocks noGrp="1"/>
          </p:cNvSpPr>
          <p:nvPr>
            <p:ph sz="half" idx="1"/>
          </p:nvPr>
        </p:nvSpPr>
        <p:spPr>
          <a:xfrm>
            <a:off x="1097278"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689CD99-75A8-48EC-8ADF-B5A235CDBDC1}" type="datetimeFigureOut">
              <a:rPr lang="en-US" smtClean="0"/>
              <a:t>12/2/2024</a:t>
            </a:fld>
            <a:endParaRPr lang="en-US"/>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027254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689CD99-75A8-48EC-8ADF-B5A235CDBDC1}" type="datetimeFigureOut">
              <a:rPr lang="en-US" smtClean="0"/>
              <a:t>12/2/2024</a:t>
            </a:fld>
            <a:endParaRPr lang="en-US"/>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106725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D689CD99-75A8-48EC-8ADF-B5A235CDBDC1}" type="datetimeFigureOut">
              <a:rPr lang="en-US" smtClean="0"/>
              <a:t>12/2/2024</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27036DF4-03BF-4E4B-945D-503E2D420861}" type="slidenum">
              <a:rPr lang="en-US" smtClean="0"/>
              <a:t>‹#›</a:t>
            </a:fld>
            <a:endParaRPr lang="en-US"/>
          </a:p>
        </p:txBody>
      </p:sp>
      <p:pic>
        <p:nvPicPr>
          <p:cNvPr id="11" name="Picture 10"/>
          <p:cNvPicPr/>
          <p:nvPr userDrawn="1"/>
        </p:nvPicPr>
        <p:blipFill rotWithShape="1">
          <a:blip r:embed="rId2">
            <a:extLst>
              <a:ext uri="{28A0092B-C50C-407E-A947-70E740481C1C}">
                <a14:useLocalDpi xmlns:a14="http://schemas.microsoft.com/office/drawing/2010/main" val="0"/>
              </a:ext>
            </a:extLst>
          </a:blip>
          <a:srcRect r="66787" b="-210"/>
          <a:stretch/>
        </p:blipFill>
        <p:spPr>
          <a:xfrm>
            <a:off x="11321143" y="6354916"/>
            <a:ext cx="470263" cy="511106"/>
          </a:xfrm>
          <a:prstGeom prst="rect">
            <a:avLst/>
          </a:prstGeom>
        </p:spPr>
      </p:pic>
    </p:spTree>
    <p:extLst>
      <p:ext uri="{BB962C8B-B14F-4D97-AF65-F5344CB8AC3E}">
        <p14:creationId xmlns:p14="http://schemas.microsoft.com/office/powerpoint/2010/main" val="20249125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D689CD99-75A8-48EC-8ADF-B5A235CDBDC1}" type="datetimeFigureOut">
              <a:rPr lang="en-US" smtClean="0"/>
              <a:t>12/2/2024</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27036DF4-03BF-4E4B-945D-503E2D420861}" type="slidenum">
              <a:rPr lang="en-US" smtClean="0"/>
              <a:t>‹#›</a:t>
            </a:fld>
            <a:endParaRPr lang="en-US"/>
          </a:p>
        </p:txBody>
      </p:sp>
      <p:pic>
        <p:nvPicPr>
          <p:cNvPr id="12" name="Picture 11"/>
          <p:cNvPicPr/>
          <p:nvPr userDrawn="1"/>
        </p:nvPicPr>
        <p:blipFill rotWithShape="1">
          <a:blip r:embed="rId2">
            <a:extLst>
              <a:ext uri="{28A0092B-C50C-407E-A947-70E740481C1C}">
                <a14:useLocalDpi xmlns:a14="http://schemas.microsoft.com/office/drawing/2010/main" val="0"/>
              </a:ext>
            </a:extLst>
          </a:blip>
          <a:srcRect r="66787" b="-210"/>
          <a:stretch/>
        </p:blipFill>
        <p:spPr>
          <a:xfrm>
            <a:off x="11321143" y="6354916"/>
            <a:ext cx="470263" cy="511106"/>
          </a:xfrm>
          <a:prstGeom prst="rect">
            <a:avLst/>
          </a:prstGeom>
        </p:spPr>
      </p:pic>
    </p:spTree>
    <p:extLst>
      <p:ext uri="{BB962C8B-B14F-4D97-AF65-F5344CB8AC3E}">
        <p14:creationId xmlns:p14="http://schemas.microsoft.com/office/powerpoint/2010/main" val="37045199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en-US"/>
              <a:t>Click to edit Master title style</a:t>
            </a:r>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689CD99-75A8-48EC-8ADF-B5A235CDBDC1}" type="datetimeFigureOut">
              <a:rPr lang="en-US" smtClean="0"/>
              <a:t>12/2/2024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036DF4-03BF-4E4B-945D-503E2D420861}" type="slidenum">
              <a:rPr lang="en-US" smtClean="0"/>
              <a:t>‹#›</a:t>
            </a:fld>
            <a:endParaRPr lang="en-US"/>
          </a:p>
        </p:txBody>
      </p:sp>
      <p:pic>
        <p:nvPicPr>
          <p:cNvPr id="13" name="Picture 12"/>
          <p:cNvPicPr/>
          <p:nvPr userDrawn="1"/>
        </p:nvPicPr>
        <p:blipFill rotWithShape="1">
          <a:blip r:embed="rId2">
            <a:extLst>
              <a:ext uri="{28A0092B-C50C-407E-A947-70E740481C1C}">
                <a14:useLocalDpi xmlns:a14="http://schemas.microsoft.com/office/drawing/2010/main" val="0"/>
              </a:ext>
            </a:extLst>
          </a:blip>
          <a:srcRect r="66787" b="-210"/>
          <a:stretch/>
        </p:blipFill>
        <p:spPr>
          <a:xfrm>
            <a:off x="11321143" y="6354916"/>
            <a:ext cx="470263" cy="511106"/>
          </a:xfrm>
          <a:prstGeom prst="rect">
            <a:avLst/>
          </a:prstGeom>
        </p:spPr>
      </p:pic>
    </p:spTree>
    <p:extLst>
      <p:ext uri="{BB962C8B-B14F-4D97-AF65-F5344CB8AC3E}">
        <p14:creationId xmlns:p14="http://schemas.microsoft.com/office/powerpoint/2010/main" val="14684699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689CD99-75A8-48EC-8ADF-B5A235CDBDC1}" type="datetimeFigureOut">
              <a:rPr lang="en-US" smtClean="0"/>
              <a:t>12/2/2024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036DF4-03BF-4E4B-945D-503E2D420861}" type="slidenum">
              <a:rPr lang="en-US" smtClean="0"/>
              <a:t>‹#›</a:t>
            </a:fld>
            <a:endParaRPr lang="en-US"/>
          </a:p>
        </p:txBody>
      </p:sp>
    </p:spTree>
    <p:extLst>
      <p:ext uri="{BB962C8B-B14F-4D97-AF65-F5344CB8AC3E}">
        <p14:creationId xmlns:p14="http://schemas.microsoft.com/office/powerpoint/2010/main" val="34349927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0"/>
        <p:cNvGrpSpPr/>
        <p:nvPr/>
      </p:nvGrpSpPr>
      <p:grpSpPr>
        <a:xfrm>
          <a:off x="0" y="0"/>
          <a:ext cx="0" cy="0"/>
          <a:chOff x="0" y="0"/>
          <a:chExt cx="0" cy="0"/>
        </a:xfrm>
      </p:grpSpPr>
      <p:sp>
        <p:nvSpPr>
          <p:cNvPr id="2" name="Rectangle 1"/>
          <p:cNvSpPr/>
          <p:nvPr userDrawn="1"/>
        </p:nvSpPr>
        <p:spPr>
          <a:xfrm>
            <a:off x="759125" y="1587260"/>
            <a:ext cx="10679501" cy="35368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hape 11"/>
          <p:cNvSpPr txBox="1">
            <a:spLocks noGrp="1"/>
          </p:cNvSpPr>
          <p:nvPr>
            <p:ph type="title"/>
          </p:nvPr>
        </p:nvSpPr>
        <p:spPr>
          <a:xfrm>
            <a:off x="609600" y="274637"/>
            <a:ext cx="10972800" cy="1143000"/>
          </a:xfrm>
          <a:prstGeom prst="rect">
            <a:avLst/>
          </a:prstGeom>
        </p:spPr>
        <p:txBody>
          <a:bodyPr lIns="121897" tIns="121897" rIns="121897" bIns="121897" anchor="b"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12" name="Shape 12"/>
          <p:cNvSpPr txBox="1">
            <a:spLocks noGrp="1"/>
          </p:cNvSpPr>
          <p:nvPr>
            <p:ph type="body" idx="1"/>
          </p:nvPr>
        </p:nvSpPr>
        <p:spPr>
          <a:xfrm>
            <a:off x="609600" y="1587260"/>
            <a:ext cx="10972800" cy="4967573"/>
          </a:xfrm>
          <a:prstGeom prst="rect">
            <a:avLst/>
          </a:prstGeom>
        </p:spPr>
        <p:txBody>
          <a:bodyPr lIns="121897" tIns="121897" rIns="121897" bIns="121897"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Tree>
    <p:extLst>
      <p:ext uri="{BB962C8B-B14F-4D97-AF65-F5344CB8AC3E}">
        <p14:creationId xmlns:p14="http://schemas.microsoft.com/office/powerpoint/2010/main" val="29212456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type="obj">
  <p:cSld name="1_Title and Content">
    <p:spTree>
      <p:nvGrpSpPr>
        <p:cNvPr id="1" name="Shape 52"/>
        <p:cNvGrpSpPr/>
        <p:nvPr/>
      </p:nvGrpSpPr>
      <p:grpSpPr>
        <a:xfrm>
          <a:off x="0" y="0"/>
          <a:ext cx="0" cy="0"/>
          <a:chOff x="0" y="0"/>
          <a:chExt cx="0" cy="0"/>
        </a:xfrm>
      </p:grpSpPr>
      <p:sp>
        <p:nvSpPr>
          <p:cNvPr id="2" name="Rectangle 1"/>
          <p:cNvSpPr/>
          <p:nvPr userDrawn="1"/>
        </p:nvSpPr>
        <p:spPr>
          <a:xfrm>
            <a:off x="1114697" y="1645920"/>
            <a:ext cx="10154194" cy="19158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Google Shape;53;p13"/>
          <p:cNvSpPr txBox="1">
            <a:spLocks noGrp="1"/>
          </p:cNvSpPr>
          <p:nvPr>
            <p:ph type="title"/>
          </p:nvPr>
        </p:nvSpPr>
        <p:spPr>
          <a:xfrm>
            <a:off x="838200" y="365125"/>
            <a:ext cx="10515600" cy="1150166"/>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54" name="Google Shape;54;p13"/>
          <p:cNvSpPr txBox="1">
            <a:spLocks noGrp="1"/>
          </p:cNvSpPr>
          <p:nvPr>
            <p:ph type="body" idx="1"/>
          </p:nvPr>
        </p:nvSpPr>
        <p:spPr>
          <a:xfrm>
            <a:off x="838200" y="1825625"/>
            <a:ext cx="10515600" cy="4351200"/>
          </a:xfrm>
          <a:prstGeom prst="rect">
            <a:avLst/>
          </a:prstGeom>
          <a:noFill/>
          <a:ln>
            <a:noFill/>
          </a:ln>
        </p:spPr>
        <p:txBody>
          <a:bodyPr spcFirstLastPara="1" wrap="square" lIns="68575" tIns="34275" rIns="68575" bIns="34275" anchor="t" anchorCtr="0">
            <a:normAutofit/>
          </a:bodyPr>
          <a:lstStyle>
            <a:lvl1pPr marL="609585" lvl="0" indent="-423323" algn="l" rtl="0">
              <a:lnSpc>
                <a:spcPct val="90000"/>
              </a:lnSpc>
              <a:spcBef>
                <a:spcPts val="1067"/>
              </a:spcBef>
              <a:spcAft>
                <a:spcPts val="0"/>
              </a:spcAft>
              <a:buClr>
                <a:schemeClr val="dk1"/>
              </a:buClr>
              <a:buSzPts val="1400"/>
              <a:buChar char="●"/>
              <a:defRPr/>
            </a:lvl1pPr>
            <a:lvl2pPr marL="1219170" lvl="1" indent="-423323" algn="l" rtl="0">
              <a:lnSpc>
                <a:spcPct val="90000"/>
              </a:lnSpc>
              <a:spcBef>
                <a:spcPts val="1600"/>
              </a:spcBef>
              <a:spcAft>
                <a:spcPts val="0"/>
              </a:spcAft>
              <a:buClr>
                <a:schemeClr val="dk1"/>
              </a:buClr>
              <a:buSzPts val="1400"/>
              <a:buChar char="○"/>
              <a:defRPr/>
            </a:lvl2pPr>
            <a:lvl3pPr marL="1828754" lvl="2" indent="-423323" algn="l" rtl="0">
              <a:lnSpc>
                <a:spcPct val="90000"/>
              </a:lnSpc>
              <a:spcBef>
                <a:spcPts val="1600"/>
              </a:spcBef>
              <a:spcAft>
                <a:spcPts val="0"/>
              </a:spcAft>
              <a:buClr>
                <a:schemeClr val="dk1"/>
              </a:buClr>
              <a:buSzPts val="1400"/>
              <a:buChar char="■"/>
              <a:defRPr/>
            </a:lvl3pPr>
            <a:lvl4pPr marL="2438339" lvl="3" indent="-423323" algn="l" rtl="0">
              <a:lnSpc>
                <a:spcPct val="90000"/>
              </a:lnSpc>
              <a:spcBef>
                <a:spcPts val="1600"/>
              </a:spcBef>
              <a:spcAft>
                <a:spcPts val="0"/>
              </a:spcAft>
              <a:buClr>
                <a:schemeClr val="dk1"/>
              </a:buClr>
              <a:buSzPts val="1400"/>
              <a:buChar char="●"/>
              <a:defRPr/>
            </a:lvl4pPr>
            <a:lvl5pPr marL="3047924" lvl="4" indent="-423323" algn="l" rtl="0">
              <a:lnSpc>
                <a:spcPct val="90000"/>
              </a:lnSpc>
              <a:spcBef>
                <a:spcPts val="1600"/>
              </a:spcBef>
              <a:spcAft>
                <a:spcPts val="0"/>
              </a:spcAft>
              <a:buClr>
                <a:schemeClr val="dk1"/>
              </a:buClr>
              <a:buSzPts val="1400"/>
              <a:buChar char="○"/>
              <a:defRPr/>
            </a:lvl5pPr>
            <a:lvl6pPr marL="3657509" lvl="5" indent="-423323" algn="l" rtl="0">
              <a:lnSpc>
                <a:spcPct val="90000"/>
              </a:lnSpc>
              <a:spcBef>
                <a:spcPts val="1600"/>
              </a:spcBef>
              <a:spcAft>
                <a:spcPts val="0"/>
              </a:spcAft>
              <a:buClr>
                <a:schemeClr val="dk1"/>
              </a:buClr>
              <a:buSzPts val="1400"/>
              <a:buChar char="■"/>
              <a:defRPr/>
            </a:lvl6pPr>
            <a:lvl7pPr marL="4267093" lvl="6" indent="-423323" algn="l" rtl="0">
              <a:lnSpc>
                <a:spcPct val="90000"/>
              </a:lnSpc>
              <a:spcBef>
                <a:spcPts val="1600"/>
              </a:spcBef>
              <a:spcAft>
                <a:spcPts val="0"/>
              </a:spcAft>
              <a:buClr>
                <a:schemeClr val="dk1"/>
              </a:buClr>
              <a:buSzPts val="1400"/>
              <a:buChar char="●"/>
              <a:defRPr/>
            </a:lvl7pPr>
            <a:lvl8pPr marL="4876678" lvl="7" indent="-423323" algn="l" rtl="0">
              <a:lnSpc>
                <a:spcPct val="90000"/>
              </a:lnSpc>
              <a:spcBef>
                <a:spcPts val="1600"/>
              </a:spcBef>
              <a:spcAft>
                <a:spcPts val="0"/>
              </a:spcAft>
              <a:buClr>
                <a:schemeClr val="dk1"/>
              </a:buClr>
              <a:buSzPts val="1400"/>
              <a:buChar char="○"/>
              <a:defRPr/>
            </a:lvl8pPr>
            <a:lvl9pPr marL="5486263" lvl="8" indent="-423323" algn="l" rtl="0">
              <a:lnSpc>
                <a:spcPct val="90000"/>
              </a:lnSpc>
              <a:spcBef>
                <a:spcPts val="1600"/>
              </a:spcBef>
              <a:spcAft>
                <a:spcPts val="1600"/>
              </a:spcAft>
              <a:buClr>
                <a:schemeClr val="dk1"/>
              </a:buClr>
              <a:buSzPts val="1400"/>
              <a:buChar char="■"/>
              <a:defRPr/>
            </a:lvl9pPr>
          </a:lstStyle>
          <a:p>
            <a:endParaRPr/>
          </a:p>
        </p:txBody>
      </p:sp>
      <p:sp>
        <p:nvSpPr>
          <p:cNvPr id="55" name="Google Shape;55;p13"/>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sz="1467"/>
            </a:lvl1pPr>
            <a:lvl2pPr lvl="1" algn="l" rtl="0">
              <a:spcBef>
                <a:spcPts val="0"/>
              </a:spcBef>
              <a:spcAft>
                <a:spcPts val="0"/>
              </a:spcAft>
              <a:buSzPts val="1100"/>
              <a:buNone/>
              <a:defRPr sz="1467"/>
            </a:lvl2pPr>
            <a:lvl3pPr lvl="2" algn="l" rtl="0">
              <a:spcBef>
                <a:spcPts val="0"/>
              </a:spcBef>
              <a:spcAft>
                <a:spcPts val="0"/>
              </a:spcAft>
              <a:buSzPts val="1100"/>
              <a:buNone/>
              <a:defRPr sz="1467"/>
            </a:lvl3pPr>
            <a:lvl4pPr lvl="3" algn="l" rtl="0">
              <a:spcBef>
                <a:spcPts val="0"/>
              </a:spcBef>
              <a:spcAft>
                <a:spcPts val="0"/>
              </a:spcAft>
              <a:buSzPts val="1100"/>
              <a:buNone/>
              <a:defRPr sz="1467"/>
            </a:lvl4pPr>
            <a:lvl5pPr lvl="4" algn="l" rtl="0">
              <a:spcBef>
                <a:spcPts val="0"/>
              </a:spcBef>
              <a:spcAft>
                <a:spcPts val="0"/>
              </a:spcAft>
              <a:buSzPts val="1100"/>
              <a:buNone/>
              <a:defRPr sz="1467"/>
            </a:lvl5pPr>
            <a:lvl6pPr lvl="5" algn="l" rtl="0">
              <a:spcBef>
                <a:spcPts val="0"/>
              </a:spcBef>
              <a:spcAft>
                <a:spcPts val="0"/>
              </a:spcAft>
              <a:buSzPts val="1100"/>
              <a:buNone/>
              <a:defRPr sz="1467"/>
            </a:lvl6pPr>
            <a:lvl7pPr lvl="6" algn="l" rtl="0">
              <a:spcBef>
                <a:spcPts val="0"/>
              </a:spcBef>
              <a:spcAft>
                <a:spcPts val="0"/>
              </a:spcAft>
              <a:buSzPts val="1100"/>
              <a:buNone/>
              <a:defRPr sz="1467"/>
            </a:lvl7pPr>
            <a:lvl8pPr lvl="7" algn="l" rtl="0">
              <a:spcBef>
                <a:spcPts val="0"/>
              </a:spcBef>
              <a:spcAft>
                <a:spcPts val="0"/>
              </a:spcAft>
              <a:buSzPts val="1100"/>
              <a:buNone/>
              <a:defRPr sz="1467"/>
            </a:lvl8pPr>
            <a:lvl9pPr lvl="8" algn="l" rtl="0">
              <a:spcBef>
                <a:spcPts val="0"/>
              </a:spcBef>
              <a:spcAft>
                <a:spcPts val="0"/>
              </a:spcAft>
              <a:buSzPts val="1100"/>
              <a:buNone/>
              <a:defRPr sz="1467"/>
            </a:lvl9pPr>
          </a:lstStyle>
          <a:p>
            <a:endParaRPr/>
          </a:p>
        </p:txBody>
      </p:sp>
      <p:sp>
        <p:nvSpPr>
          <p:cNvPr id="56" name="Google Shape;56;p13"/>
          <p:cNvSpPr txBox="1">
            <a:spLocks noGrp="1"/>
          </p:cNvSpPr>
          <p:nvPr>
            <p:ph type="ftr" idx="11"/>
          </p:nvPr>
        </p:nvSpPr>
        <p:spPr>
          <a:xfrm>
            <a:off x="4038600" y="6356351"/>
            <a:ext cx="4114800" cy="3652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sz="1467"/>
            </a:lvl1pPr>
            <a:lvl2pPr lvl="1" algn="l" rtl="0">
              <a:spcBef>
                <a:spcPts val="0"/>
              </a:spcBef>
              <a:spcAft>
                <a:spcPts val="0"/>
              </a:spcAft>
              <a:buSzPts val="1100"/>
              <a:buNone/>
              <a:defRPr sz="1467"/>
            </a:lvl2pPr>
            <a:lvl3pPr lvl="2" algn="l" rtl="0">
              <a:spcBef>
                <a:spcPts val="0"/>
              </a:spcBef>
              <a:spcAft>
                <a:spcPts val="0"/>
              </a:spcAft>
              <a:buSzPts val="1100"/>
              <a:buNone/>
              <a:defRPr sz="1467"/>
            </a:lvl3pPr>
            <a:lvl4pPr lvl="3" algn="l" rtl="0">
              <a:spcBef>
                <a:spcPts val="0"/>
              </a:spcBef>
              <a:spcAft>
                <a:spcPts val="0"/>
              </a:spcAft>
              <a:buSzPts val="1100"/>
              <a:buNone/>
              <a:defRPr sz="1467"/>
            </a:lvl4pPr>
            <a:lvl5pPr lvl="4" algn="l" rtl="0">
              <a:spcBef>
                <a:spcPts val="0"/>
              </a:spcBef>
              <a:spcAft>
                <a:spcPts val="0"/>
              </a:spcAft>
              <a:buSzPts val="1100"/>
              <a:buNone/>
              <a:defRPr sz="1467"/>
            </a:lvl5pPr>
            <a:lvl6pPr lvl="5" algn="l" rtl="0">
              <a:spcBef>
                <a:spcPts val="0"/>
              </a:spcBef>
              <a:spcAft>
                <a:spcPts val="0"/>
              </a:spcAft>
              <a:buSzPts val="1100"/>
              <a:buNone/>
              <a:defRPr sz="1467"/>
            </a:lvl6pPr>
            <a:lvl7pPr lvl="6" algn="l" rtl="0">
              <a:spcBef>
                <a:spcPts val="0"/>
              </a:spcBef>
              <a:spcAft>
                <a:spcPts val="0"/>
              </a:spcAft>
              <a:buSzPts val="1100"/>
              <a:buNone/>
              <a:defRPr sz="1467"/>
            </a:lvl7pPr>
            <a:lvl8pPr lvl="7" algn="l" rtl="0">
              <a:spcBef>
                <a:spcPts val="0"/>
              </a:spcBef>
              <a:spcAft>
                <a:spcPts val="0"/>
              </a:spcAft>
              <a:buSzPts val="1100"/>
              <a:buNone/>
              <a:defRPr sz="1467"/>
            </a:lvl8pPr>
            <a:lvl9pPr lvl="8" algn="l" rtl="0">
              <a:spcBef>
                <a:spcPts val="0"/>
              </a:spcBef>
              <a:spcAft>
                <a:spcPts val="0"/>
              </a:spcAft>
              <a:buSzPts val="1100"/>
              <a:buNone/>
              <a:defRPr sz="1467"/>
            </a:lvl9pPr>
          </a:lstStyle>
          <a:p>
            <a:endParaRPr/>
          </a:p>
        </p:txBody>
      </p:sp>
      <p:sp>
        <p:nvSpPr>
          <p:cNvPr id="57" name="Google Shape;57;p13"/>
          <p:cNvSpPr txBox="1">
            <a:spLocks noGrp="1"/>
          </p:cNvSpPr>
          <p:nvPr>
            <p:ph type="sldNum" idx="12"/>
          </p:nvPr>
        </p:nvSpPr>
        <p:spPr>
          <a:xfrm>
            <a:off x="8610600" y="6356351"/>
            <a:ext cx="2743200" cy="365200"/>
          </a:xfrm>
          <a:prstGeom prst="rect">
            <a:avLst/>
          </a:prstGeom>
          <a:noFill/>
          <a:ln>
            <a:noFill/>
          </a:ln>
        </p:spPr>
        <p:txBody>
          <a:bodyPr spcFirstLastPara="1" wrap="square" lIns="68575" tIns="34275" rIns="68575" bIns="34275" anchor="ctr" anchorCtr="0">
            <a:norm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9699341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D689CD99-75A8-48EC-8ADF-B5A235CDBDC1}" type="datetimeFigureOut">
              <a:rPr lang="en-US" smtClean="0"/>
              <a:t>12/2/2024</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27036DF4-03BF-4E4B-945D-503E2D420861}"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2" name="Picture 11"/>
          <p:cNvPicPr/>
          <p:nvPr userDrawn="1"/>
        </p:nvPicPr>
        <p:blipFill rotWithShape="1">
          <a:blip r:embed="rId14">
            <a:extLst>
              <a:ext uri="{28A0092B-C50C-407E-A947-70E740481C1C}">
                <a14:useLocalDpi xmlns:a14="http://schemas.microsoft.com/office/drawing/2010/main" val="0"/>
              </a:ext>
            </a:extLst>
          </a:blip>
          <a:srcRect r="66787" b="-210"/>
          <a:stretch/>
        </p:blipFill>
        <p:spPr>
          <a:xfrm>
            <a:off x="11321143" y="6354916"/>
            <a:ext cx="470263" cy="511106"/>
          </a:xfrm>
          <a:prstGeom prst="rect">
            <a:avLst/>
          </a:prstGeom>
        </p:spPr>
      </p:pic>
    </p:spTree>
    <p:extLst>
      <p:ext uri="{BB962C8B-B14F-4D97-AF65-F5344CB8AC3E}">
        <p14:creationId xmlns:p14="http://schemas.microsoft.com/office/powerpoint/2010/main" val="379903340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7" r:id="rId3"/>
    <p:sldLayoutId id="2147483675" r:id="rId4"/>
    <p:sldLayoutId id="2147483676" r:id="rId5"/>
    <p:sldLayoutId id="2147483678" r:id="rId6"/>
    <p:sldLayoutId id="2147483679" r:id="rId7"/>
    <p:sldLayoutId id="2147483680" r:id="rId8"/>
    <p:sldLayoutId id="2147483681" r:id="rId9"/>
    <p:sldLayoutId id="2147483682" r:id="rId10"/>
    <p:sldLayoutId id="2147483683" r:id="rId11"/>
    <p:sldLayoutId id="2147483684" r:id="rId12"/>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hyperlink" Target="https://www.blinkist.com/magazine/posts/empowering-words-ella-baker-quotes?utm_source=cpp" TargetMode="External"/><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hyperlink" Target="https://time.com/4633460/mlk-day-ella-baker/" TargetMode="Externa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8.jpeg"/><Relationship Id="rId7" Type="http://schemas.openxmlformats.org/officeDocument/2006/relationships/diagramColors" Target="../diagrams/colors1.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4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8.xml"/></Relationships>
</file>

<file path=ppt/slides/_rels/slide4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24.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8.xml"/></Relationships>
</file>

<file path=ppt/slides/_rels/slide5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8.xml"/></Relationships>
</file>

<file path=ppt/slides/_rels/slide6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2.xml"/></Relationships>
</file>

<file path=ppt/slides/_rels/slide67.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2.xml"/></Relationships>
</file>

<file path=ppt/slides/_rels/slide6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8.xml"/></Relationships>
</file>

<file path=ppt/slides/_rels/slide6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8.xml"/></Relationships>
</file>

<file path=ppt/slides/_rels/slide8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6.xml"/><Relationship Id="rId1" Type="http://schemas.openxmlformats.org/officeDocument/2006/relationships/slideLayout" Target="../slideLayouts/slideLayout8.xml"/></Relationships>
</file>

<file path=ppt/slides/_rels/slide8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microsoft.com/office/2007/relationships/hdphoto" Target="../media/hdphoto1.wdp"/></Relationships>
</file>

<file path=ppt/slides/_rels/slide8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36.sv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hyperlink" Target="https://foto.wuestenigel.com/blank-colorful-sticky-notes-on-white-background/" TargetMode="External"/><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Title 5"/>
          <p:cNvSpPr>
            <a:spLocks noGrp="1"/>
          </p:cNvSpPr>
          <p:nvPr>
            <p:ph type="title"/>
          </p:nvPr>
        </p:nvSpPr>
        <p:spPr>
          <a:xfrm>
            <a:off x="6730000" y="639097"/>
            <a:ext cx="4813072" cy="3686015"/>
          </a:xfrm>
        </p:spPr>
        <p:txBody>
          <a:bodyPr vert="horz" lIns="91440" tIns="45720" rIns="91440" bIns="45720" rtlCol="0" anchor="b">
            <a:normAutofit/>
          </a:bodyPr>
          <a:lstStyle/>
          <a:p>
            <a:r>
              <a:rPr lang="en-US" sz="5000" b="1"/>
              <a:t>Organizing on HBCU Campuses </a:t>
            </a:r>
            <a:br>
              <a:rPr lang="en-US" sz="5000" b="1" cap="none"/>
            </a:br>
            <a:br>
              <a:rPr lang="en-US" sz="5000" b="1"/>
            </a:br>
            <a:r>
              <a:rPr lang="en-US" sz="5000" b="1"/>
              <a:t>Day 2</a:t>
            </a:r>
            <a:endParaRPr lang="en-US" sz="5000" b="1" i="1" cap="none"/>
          </a:p>
        </p:txBody>
      </p:sp>
      <p:pic>
        <p:nvPicPr>
          <p:cNvPr id="3" name="Picture 2" descr="Virginia HBCUs Receive $10M for Broadband Expansion">
            <a:extLst>
              <a:ext uri="{FF2B5EF4-FFF2-40B4-BE49-F238E27FC236}">
                <a16:creationId xmlns:a16="http://schemas.microsoft.com/office/drawing/2014/main" id="{A357464F-28C4-171B-2503-750FAC9460E7}"/>
              </a:ext>
            </a:extLst>
          </p:cNvPr>
          <p:cNvPicPr>
            <a:picLocks noChangeAspect="1"/>
          </p:cNvPicPr>
          <p:nvPr/>
        </p:nvPicPr>
        <p:blipFill>
          <a:blip r:embed="rId3"/>
          <a:stretch>
            <a:fillRect/>
          </a:stretch>
        </p:blipFill>
        <p:spPr>
          <a:xfrm>
            <a:off x="633999" y="1740211"/>
            <a:ext cx="5462001" cy="2853895"/>
          </a:xfrm>
          <a:prstGeom prst="rect">
            <a:avLst/>
          </a:prstGeom>
        </p:spPr>
      </p:pic>
    </p:spTree>
    <p:extLst>
      <p:ext uri="{BB962C8B-B14F-4D97-AF65-F5344CB8AC3E}">
        <p14:creationId xmlns:p14="http://schemas.microsoft.com/office/powerpoint/2010/main" val="13686860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pic>
        <p:nvPicPr>
          <p:cNvPr id="192" name="Google Shape;192;g1353501599d_0_66"/>
          <p:cNvPicPr preferRelativeResize="0"/>
          <p:nvPr/>
        </p:nvPicPr>
        <p:blipFill>
          <a:blip r:embed="rId3">
            <a:alphaModFix amt="20000"/>
          </a:blip>
          <a:stretch>
            <a:fillRect/>
          </a:stretch>
        </p:blipFill>
        <p:spPr>
          <a:xfrm>
            <a:off x="0" y="161591"/>
            <a:ext cx="12420600" cy="6184779"/>
          </a:xfrm>
          <a:prstGeom prst="rect">
            <a:avLst/>
          </a:prstGeom>
          <a:noFill/>
          <a:ln>
            <a:noFill/>
          </a:ln>
        </p:spPr>
      </p:pic>
      <p:sp>
        <p:nvSpPr>
          <p:cNvPr id="190" name="Google Shape;190;g1353501599d_0_66"/>
          <p:cNvSpPr txBox="1">
            <a:spLocks noGrp="1"/>
          </p:cNvSpPr>
          <p:nvPr>
            <p:ph type="title"/>
          </p:nvPr>
        </p:nvSpPr>
        <p:spPr>
          <a:prstGeom prst="rect">
            <a:avLst/>
          </a:prstGeom>
        </p:spPr>
        <p:txBody>
          <a:bodyPr spcFirstLastPara="1" vert="horz" wrap="square" lIns="91425" tIns="45700" rIns="91425" bIns="45700" rtlCol="0" anchor="ctr" anchorCtr="0">
            <a:noAutofit/>
          </a:bodyPr>
          <a:lstStyle/>
          <a:p>
            <a:pPr>
              <a:buSzPts val="990"/>
            </a:pPr>
            <a:r>
              <a:rPr lang="en-US">
                <a:solidFill>
                  <a:srgbClr val="404040"/>
                </a:solidFill>
              </a:rPr>
              <a:t>Community Agreements Pg 2-3 </a:t>
            </a:r>
            <a:endParaRPr>
              <a:solidFill>
                <a:srgbClr val="404040"/>
              </a:solidFill>
            </a:endParaRPr>
          </a:p>
        </p:txBody>
      </p:sp>
      <p:sp>
        <p:nvSpPr>
          <p:cNvPr id="191" name="Google Shape;191;g1353501599d_0_66"/>
          <p:cNvSpPr txBox="1">
            <a:spLocks noGrp="1"/>
          </p:cNvSpPr>
          <p:nvPr>
            <p:ph idx="1"/>
          </p:nvPr>
        </p:nvSpPr>
        <p:spPr>
          <a:xfrm>
            <a:off x="281795" y="751114"/>
            <a:ext cx="11415623" cy="5117979"/>
          </a:xfrm>
          <a:prstGeom prst="rect">
            <a:avLst/>
          </a:prstGeom>
        </p:spPr>
        <p:txBody>
          <a:bodyPr spcFirstLastPara="1" vert="horz" wrap="square" lIns="91425" tIns="45700" rIns="91425" bIns="45700" rtlCol="0" anchor="t" anchorCtr="0">
            <a:noAutofit/>
          </a:bodyPr>
          <a:lstStyle/>
          <a:p>
            <a:pPr indent="-381000">
              <a:lnSpc>
                <a:spcPct val="115000"/>
              </a:lnSpc>
              <a:spcBef>
                <a:spcPts val="1200"/>
              </a:spcBef>
              <a:buClr>
                <a:schemeClr val="dk1"/>
              </a:buClr>
              <a:buSzPts val="2400"/>
            </a:pPr>
            <a:r>
              <a:rPr lang="en-US" sz="3200" b="1" dirty="0">
                <a:sym typeface="Arial"/>
              </a:rPr>
              <a:t>Awareness and Self-Knowledge</a:t>
            </a:r>
            <a:endParaRPr sz="3200" b="1" dirty="0">
              <a:sym typeface="Arial"/>
            </a:endParaRPr>
          </a:p>
          <a:p>
            <a:pPr indent="-381000">
              <a:lnSpc>
                <a:spcPct val="115000"/>
              </a:lnSpc>
              <a:spcBef>
                <a:spcPts val="0"/>
              </a:spcBef>
              <a:buClr>
                <a:schemeClr val="dk1"/>
              </a:buClr>
              <a:buSzPts val="2400"/>
            </a:pPr>
            <a:r>
              <a:rPr lang="en-US" sz="3200" b="1" dirty="0">
                <a:sym typeface="Arial"/>
              </a:rPr>
              <a:t>Listen for Understanding</a:t>
            </a:r>
            <a:endParaRPr sz="3200" b="1" dirty="0">
              <a:sym typeface="Arial"/>
            </a:endParaRPr>
          </a:p>
          <a:p>
            <a:pPr indent="-330200">
              <a:lnSpc>
                <a:spcPct val="115000"/>
              </a:lnSpc>
              <a:spcBef>
                <a:spcPts val="0"/>
              </a:spcBef>
              <a:buClr>
                <a:schemeClr val="dk1"/>
              </a:buClr>
              <a:buSzPts val="1600"/>
            </a:pPr>
            <a:r>
              <a:rPr lang="en-US" sz="3200" b="1" dirty="0">
                <a:sym typeface="Arial"/>
              </a:rPr>
              <a:t>Be  Gracious </a:t>
            </a:r>
            <a:endParaRPr sz="3200" b="1" dirty="0">
              <a:sym typeface="Arial"/>
            </a:endParaRPr>
          </a:p>
          <a:p>
            <a:pPr indent="-381000">
              <a:lnSpc>
                <a:spcPct val="115000"/>
              </a:lnSpc>
              <a:spcBef>
                <a:spcPts val="0"/>
              </a:spcBef>
              <a:buClr>
                <a:schemeClr val="dk1"/>
              </a:buClr>
              <a:buSzPts val="2400"/>
            </a:pPr>
            <a:r>
              <a:rPr lang="en-US" sz="3200" b="1" dirty="0">
                <a:sym typeface="Arial"/>
              </a:rPr>
              <a:t>Stay Engaged</a:t>
            </a:r>
            <a:endParaRPr sz="3200" b="1" dirty="0">
              <a:sym typeface="Arial"/>
            </a:endParaRPr>
          </a:p>
          <a:p>
            <a:pPr indent="-381000">
              <a:lnSpc>
                <a:spcPct val="115000"/>
              </a:lnSpc>
              <a:spcBef>
                <a:spcPts val="0"/>
              </a:spcBef>
              <a:buClr>
                <a:schemeClr val="dk1"/>
              </a:buClr>
              <a:buSzPts val="2400"/>
            </a:pPr>
            <a:r>
              <a:rPr lang="en-US" sz="3200" b="1" dirty="0">
                <a:sym typeface="Arial"/>
              </a:rPr>
              <a:t>Be Open and Suspend Judgment</a:t>
            </a:r>
            <a:endParaRPr sz="3200" b="1" dirty="0">
              <a:sym typeface="Arial"/>
            </a:endParaRPr>
          </a:p>
          <a:p>
            <a:pPr indent="-381000">
              <a:lnSpc>
                <a:spcPct val="115000"/>
              </a:lnSpc>
              <a:spcBef>
                <a:spcPts val="0"/>
              </a:spcBef>
              <a:buClr>
                <a:schemeClr val="dk1"/>
              </a:buClr>
              <a:buSzPts val="2400"/>
            </a:pPr>
            <a:r>
              <a:rPr lang="en-US" sz="3200" b="1" dirty="0">
                <a:sym typeface="Arial"/>
              </a:rPr>
              <a:t>Say “I”- tell your truth</a:t>
            </a:r>
            <a:endParaRPr sz="3200" b="1" dirty="0">
              <a:sym typeface="Arial"/>
            </a:endParaRPr>
          </a:p>
          <a:p>
            <a:pPr indent="-381000">
              <a:lnSpc>
                <a:spcPct val="115000"/>
              </a:lnSpc>
              <a:spcBef>
                <a:spcPts val="0"/>
              </a:spcBef>
              <a:buClr>
                <a:schemeClr val="dk1"/>
              </a:buClr>
              <a:buSzPts val="2400"/>
            </a:pPr>
            <a:r>
              <a:rPr lang="en-US" sz="3200" b="1" dirty="0">
                <a:sym typeface="Arial"/>
              </a:rPr>
              <a:t>Lean into Discomfort</a:t>
            </a:r>
            <a:endParaRPr sz="3200" b="1" dirty="0">
              <a:sym typeface="Arial"/>
            </a:endParaRPr>
          </a:p>
          <a:p>
            <a:pPr indent="-381000">
              <a:lnSpc>
                <a:spcPct val="115000"/>
              </a:lnSpc>
              <a:spcBef>
                <a:spcPts val="0"/>
              </a:spcBef>
              <a:buClr>
                <a:schemeClr val="dk1"/>
              </a:buClr>
              <a:buSzPts val="2400"/>
            </a:pPr>
            <a:r>
              <a:rPr lang="en-US" sz="3200" b="1" dirty="0">
                <a:sym typeface="Arial"/>
              </a:rPr>
              <a:t>Reach for Empathy</a:t>
            </a:r>
            <a:endParaRPr sz="3200" b="1" dirty="0">
              <a:sym typeface="Arial"/>
            </a:endParaRPr>
          </a:p>
          <a:p>
            <a:pPr indent="-381000">
              <a:lnSpc>
                <a:spcPct val="115000"/>
              </a:lnSpc>
              <a:spcBef>
                <a:spcPts val="0"/>
              </a:spcBef>
              <a:buClr>
                <a:schemeClr val="dk1"/>
              </a:buClr>
              <a:buSzPts val="2400"/>
            </a:pPr>
            <a:r>
              <a:rPr lang="en-US" sz="3200" b="1" dirty="0">
                <a:sym typeface="Arial"/>
              </a:rPr>
              <a:t>Expect non- Resolution and non-Closure</a:t>
            </a:r>
            <a:endParaRPr sz="3200" b="1" dirty="0">
              <a:sym typeface="Arial"/>
            </a:endParaRPr>
          </a:p>
          <a:p>
            <a:pPr marL="0" indent="0">
              <a:spcBef>
                <a:spcPts val="1200"/>
              </a:spcBef>
              <a:buNone/>
            </a:pPr>
            <a:endParaRPr sz="2800"/>
          </a:p>
        </p:txBody>
      </p:sp>
    </p:spTree>
    <p:extLst>
      <p:ext uri="{BB962C8B-B14F-4D97-AF65-F5344CB8AC3E}">
        <p14:creationId xmlns:p14="http://schemas.microsoft.com/office/powerpoint/2010/main" val="42179597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t>Feedback on Feedback</a:t>
            </a:r>
          </a:p>
        </p:txBody>
      </p:sp>
      <p:sp>
        <p:nvSpPr>
          <p:cNvPr id="3" name="Content Placeholder 2"/>
          <p:cNvSpPr>
            <a:spLocks noGrp="1"/>
          </p:cNvSpPr>
          <p:nvPr>
            <p:ph idx="1"/>
          </p:nvPr>
        </p:nvSpPr>
        <p:spPr/>
        <p:txBody>
          <a:bodyPr vert="horz" lIns="0" tIns="45720" rIns="0" bIns="45720" rtlCol="0" anchor="t">
            <a:normAutofit/>
          </a:bodyPr>
          <a:lstStyle/>
          <a:p>
            <a:endParaRPr lang="en-US" sz="3200">
              <a:ea typeface="Calibri"/>
              <a:cs typeface="Calibri"/>
            </a:endParaRPr>
          </a:p>
          <a:p>
            <a:pPr marL="0" indent="0">
              <a:buNone/>
            </a:pPr>
            <a:endParaRPr lang="en-US" sz="3200"/>
          </a:p>
        </p:txBody>
      </p:sp>
      <p:sp>
        <p:nvSpPr>
          <p:cNvPr id="5" name="Shape 48">
            <a:extLst>
              <a:ext uri="{FF2B5EF4-FFF2-40B4-BE49-F238E27FC236}">
                <a16:creationId xmlns:a16="http://schemas.microsoft.com/office/drawing/2014/main" id="{0E2E6A34-D224-488D-5289-B735509610AF}"/>
              </a:ext>
            </a:extLst>
          </p:cNvPr>
          <p:cNvSpPr txBox="1">
            <a:spLocks/>
          </p:cNvSpPr>
          <p:nvPr/>
        </p:nvSpPr>
        <p:spPr>
          <a:xfrm>
            <a:off x="252249" y="1425024"/>
            <a:ext cx="11312108" cy="5196173"/>
          </a:xfrm>
          <a:prstGeom prst="rect">
            <a:avLst/>
          </a:prstGeom>
          <a:ln>
            <a:noFill/>
          </a:ln>
        </p:spPr>
        <p:txBody>
          <a:bodyPr vert="horz" lIns="121897" tIns="121897" rIns="121897" bIns="121897" rtlCol="0" anchor="t" anchorCtr="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buNone/>
            </a:pPr>
            <a:endParaRPr lang="en-US" sz="3200" b="1">
              <a:solidFill>
                <a:srgbClr val="595959"/>
              </a:solidFill>
              <a:latin typeface="Arial" pitchFamily="34" charset="0"/>
              <a:cs typeface="Arial" pitchFamily="34" charset="0"/>
            </a:endParaRPr>
          </a:p>
          <a:p>
            <a:pPr marL="0" indent="0" fontAlgn="base">
              <a:buClrTx/>
              <a:buFont typeface="Calibri" panose="020F0502020204030204" pitchFamily="34" charset="0"/>
              <a:buNone/>
            </a:pPr>
            <a:endParaRPr lang="en-US" b="1">
              <a:solidFill>
                <a:srgbClr val="404040"/>
              </a:solidFill>
              <a:latin typeface="Arial" pitchFamily="34" charset="0"/>
              <a:cs typeface="Arial" pitchFamily="34" charset="0"/>
            </a:endParaRPr>
          </a:p>
          <a:p>
            <a:pPr marL="0" indent="0" fontAlgn="base">
              <a:buClr>
                <a:srgbClr val="D34817"/>
              </a:buClr>
              <a:buNone/>
            </a:pPr>
            <a:endParaRPr lang="en-US" sz="2400" b="1">
              <a:solidFill>
                <a:srgbClr val="404040"/>
              </a:solidFill>
              <a:latin typeface="Arial" pitchFamily="34" charset="0"/>
              <a:cs typeface="Arial" pitchFamily="34" charset="0"/>
            </a:endParaRPr>
          </a:p>
          <a:p>
            <a:pPr marL="0" indent="0" fontAlgn="base">
              <a:buClrTx/>
              <a:buNone/>
            </a:pPr>
            <a:endParaRPr lang="en-US" sz="3600" b="1">
              <a:solidFill>
                <a:srgbClr val="7030A0"/>
              </a:solidFill>
              <a:latin typeface="Arial" pitchFamily="34" charset="0"/>
              <a:cs typeface="Arial" pitchFamily="34" charset="0"/>
            </a:endParaRPr>
          </a:p>
        </p:txBody>
      </p:sp>
    </p:spTree>
    <p:extLst>
      <p:ext uri="{BB962C8B-B14F-4D97-AF65-F5344CB8AC3E}">
        <p14:creationId xmlns:p14="http://schemas.microsoft.com/office/powerpoint/2010/main" val="21964630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t>Your words</a:t>
            </a:r>
          </a:p>
        </p:txBody>
      </p:sp>
      <p:sp>
        <p:nvSpPr>
          <p:cNvPr id="3" name="Content Placeholder 2"/>
          <p:cNvSpPr>
            <a:spLocks noGrp="1"/>
          </p:cNvSpPr>
          <p:nvPr>
            <p:ph idx="1"/>
          </p:nvPr>
        </p:nvSpPr>
        <p:spPr>
          <a:xfrm>
            <a:off x="212785" y="988906"/>
            <a:ext cx="11484633" cy="5273101"/>
          </a:xfrm>
        </p:spPr>
        <p:txBody>
          <a:bodyPr vert="horz" lIns="0" tIns="45720" rIns="0" bIns="45720" rtlCol="0" anchor="t">
            <a:noAutofit/>
          </a:bodyPr>
          <a:lstStyle/>
          <a:p>
            <a:r>
              <a:rPr lang="en-US">
                <a:solidFill>
                  <a:srgbClr val="212121"/>
                </a:solidFill>
                <a:latin typeface="Segoe UI"/>
                <a:cs typeface="Segoe UI"/>
              </a:rPr>
              <a:t>\</a:t>
            </a:r>
          </a:p>
          <a:p>
            <a:pPr marL="0" indent="0">
              <a:buNone/>
            </a:pPr>
            <a:endParaRPr lang="en-US" sz="1100">
              <a:solidFill>
                <a:srgbClr val="212121"/>
              </a:solidFill>
              <a:latin typeface="Segoe UI"/>
              <a:cs typeface="Segoe UI"/>
            </a:endParaRPr>
          </a:p>
          <a:p>
            <a:pPr marL="0" indent="0">
              <a:buNone/>
            </a:pPr>
            <a:endParaRPr lang="en-US" sz="1100">
              <a:solidFill>
                <a:srgbClr val="212121"/>
              </a:solidFill>
              <a:latin typeface="Segoe UI"/>
              <a:cs typeface="Segoe UI"/>
            </a:endParaRPr>
          </a:p>
        </p:txBody>
      </p:sp>
    </p:spTree>
    <p:extLst>
      <p:ext uri="{BB962C8B-B14F-4D97-AF65-F5344CB8AC3E}">
        <p14:creationId xmlns:p14="http://schemas.microsoft.com/office/powerpoint/2010/main" val="22968758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6"/>
        <p:cNvGrpSpPr/>
        <p:nvPr/>
      </p:nvGrpSpPr>
      <p:grpSpPr>
        <a:xfrm>
          <a:off x="0" y="0"/>
          <a:ext cx="0" cy="0"/>
          <a:chOff x="0" y="0"/>
          <a:chExt cx="0" cy="0"/>
        </a:xfrm>
      </p:grpSpPr>
      <p:sp>
        <p:nvSpPr>
          <p:cNvPr id="47" name="Shape 47"/>
          <p:cNvSpPr txBox="1">
            <a:spLocks noGrp="1"/>
          </p:cNvSpPr>
          <p:nvPr>
            <p:ph type="title"/>
          </p:nvPr>
        </p:nvSpPr>
        <p:spPr>
          <a:xfrm>
            <a:off x="609600" y="274637"/>
            <a:ext cx="10972800" cy="1049196"/>
          </a:xfrm>
          <a:prstGeom prst="rect">
            <a:avLst/>
          </a:prstGeom>
        </p:spPr>
        <p:txBody>
          <a:bodyPr lIns="121897" tIns="121897" rIns="121897" bIns="121897" anchor="b" anchorCtr="0">
            <a:noAutofit/>
          </a:bodyPr>
          <a:lstStyle/>
          <a:p>
            <a:r>
              <a:rPr lang="en" sz="5400" b="1">
                <a:solidFill>
                  <a:schemeClr val="tx1">
                    <a:lumMod val="65000"/>
                    <a:lumOff val="35000"/>
                  </a:schemeClr>
                </a:solidFill>
                <a:latin typeface="Arial" pitchFamily="34" charset="0"/>
                <a:cs typeface="Arial" pitchFamily="34" charset="0"/>
              </a:rPr>
              <a:t>Overview Of Today’s Learning</a:t>
            </a:r>
          </a:p>
        </p:txBody>
      </p:sp>
      <p:sp>
        <p:nvSpPr>
          <p:cNvPr id="48" name="Shape 48"/>
          <p:cNvSpPr txBox="1">
            <a:spLocks noGrp="1"/>
          </p:cNvSpPr>
          <p:nvPr>
            <p:ph type="body" idx="1"/>
          </p:nvPr>
        </p:nvSpPr>
        <p:spPr>
          <a:xfrm>
            <a:off x="252249" y="1468156"/>
            <a:ext cx="6881719" cy="4750475"/>
          </a:xfrm>
          <a:prstGeom prst="rect">
            <a:avLst/>
          </a:prstGeom>
          <a:ln>
            <a:noFill/>
          </a:ln>
        </p:spPr>
        <p:txBody>
          <a:bodyPr lIns="121897" tIns="121897" rIns="121897" bIns="121897" anchor="t" anchorCtr="0">
            <a:noAutofit/>
          </a:bodyPr>
          <a:lstStyle/>
          <a:p>
            <a:pPr marL="457200" indent="-457200">
              <a:buFont typeface="Arial" panose="020F0502020204030204" pitchFamily="34" charset="0"/>
              <a:buChar char="•"/>
            </a:pPr>
            <a:r>
              <a:rPr lang="en-US" sz="3600">
                <a:solidFill>
                  <a:schemeClr val="tx1">
                    <a:lumMod val="65000"/>
                    <a:lumOff val="35000"/>
                  </a:schemeClr>
                </a:solidFill>
                <a:ea typeface="+mn-lt"/>
                <a:cs typeface="+mn-lt"/>
              </a:rPr>
              <a:t>Lived Values of Unionism and Anti-Racism</a:t>
            </a:r>
          </a:p>
          <a:p>
            <a:pPr marL="457200" indent="-457200">
              <a:buFont typeface="Arial" panose="020F0502020204030204" pitchFamily="34" charset="0"/>
              <a:buChar char="•"/>
            </a:pPr>
            <a:r>
              <a:rPr lang="en-US" sz="3600">
                <a:solidFill>
                  <a:schemeClr val="tx1">
                    <a:lumMod val="65000"/>
                    <a:lumOff val="35000"/>
                  </a:schemeClr>
                </a:solidFill>
                <a:ea typeface="+mn-lt"/>
                <a:cs typeface="+mn-lt"/>
              </a:rPr>
              <a:t>What is Your Role</a:t>
            </a:r>
          </a:p>
          <a:p>
            <a:pPr marL="457200" indent="-457200">
              <a:buFont typeface="Arial" panose="020F0502020204030204" pitchFamily="34" charset="0"/>
              <a:buChar char="•"/>
            </a:pPr>
            <a:r>
              <a:rPr lang="en-US" sz="3600">
                <a:solidFill>
                  <a:schemeClr val="tx1">
                    <a:lumMod val="65000"/>
                    <a:lumOff val="35000"/>
                  </a:schemeClr>
                </a:solidFill>
                <a:ea typeface="+mn-lt"/>
                <a:cs typeface="+mn-lt"/>
              </a:rPr>
              <a:t>Building Power in an HBCU Context</a:t>
            </a:r>
          </a:p>
          <a:p>
            <a:pPr marL="457200" indent="-457200">
              <a:buFont typeface="Arial" panose="020F0502020204030204" pitchFamily="34" charset="0"/>
              <a:buChar char="•"/>
            </a:pPr>
            <a:r>
              <a:rPr lang="en-US" sz="3600">
                <a:solidFill>
                  <a:schemeClr val="tx1">
                    <a:lumMod val="65000"/>
                    <a:lumOff val="35000"/>
                  </a:schemeClr>
                </a:solidFill>
                <a:ea typeface="+mn-lt"/>
                <a:cs typeface="+mn-lt"/>
              </a:rPr>
              <a:t>Partnerships and Coalitions</a:t>
            </a:r>
          </a:p>
          <a:p>
            <a:pPr marL="457200" indent="-457200">
              <a:buFont typeface="Arial" panose="020F0502020204030204" pitchFamily="34" charset="0"/>
              <a:buChar char="•"/>
            </a:pPr>
            <a:r>
              <a:rPr lang="en-US" sz="3600">
                <a:solidFill>
                  <a:schemeClr val="tx1">
                    <a:lumMod val="65000"/>
                    <a:lumOff val="35000"/>
                  </a:schemeClr>
                </a:solidFill>
                <a:ea typeface="+mn-lt"/>
                <a:cs typeface="+mn-lt"/>
              </a:rPr>
              <a:t>Problems to Issues</a:t>
            </a:r>
          </a:p>
          <a:p>
            <a:pPr marL="457200" indent="-457200">
              <a:buFont typeface="Arial" panose="020F0502020204030204" pitchFamily="34" charset="0"/>
              <a:buChar char="•"/>
            </a:pPr>
            <a:r>
              <a:rPr lang="en-US" sz="3600">
                <a:solidFill>
                  <a:schemeClr val="tx1">
                    <a:lumMod val="65000"/>
                    <a:lumOff val="35000"/>
                  </a:schemeClr>
                </a:solidFill>
                <a:ea typeface="+mn-lt"/>
                <a:cs typeface="+mn-lt"/>
              </a:rPr>
              <a:t>Centering Race in Your Campaign</a:t>
            </a:r>
          </a:p>
          <a:p>
            <a:pPr marL="457200" indent="-457200">
              <a:buFont typeface="Arial" panose="020F0502020204030204" pitchFamily="34" charset="0"/>
              <a:buChar char="•"/>
            </a:pPr>
            <a:r>
              <a:rPr lang="en-US" sz="3600">
                <a:solidFill>
                  <a:schemeClr val="tx1">
                    <a:lumMod val="65000"/>
                    <a:lumOff val="35000"/>
                  </a:schemeClr>
                </a:solidFill>
                <a:ea typeface="+mn-lt"/>
                <a:cs typeface="+mn-lt"/>
              </a:rPr>
              <a:t>Spectrum of Allies</a:t>
            </a:r>
          </a:p>
        </p:txBody>
      </p:sp>
      <p:sp>
        <p:nvSpPr>
          <p:cNvPr id="3" name="Rectangle 2"/>
          <p:cNvSpPr/>
          <p:nvPr/>
        </p:nvSpPr>
        <p:spPr>
          <a:xfrm>
            <a:off x="8293540" y="1497913"/>
            <a:ext cx="2063385" cy="707886"/>
          </a:xfrm>
          <a:prstGeom prst="rect">
            <a:avLst/>
          </a:prstGeom>
        </p:spPr>
        <p:txBody>
          <a:bodyPr wrap="none">
            <a:spAutoFit/>
          </a:bodyPr>
          <a:lstStyle/>
          <a:p>
            <a:pPr fontAlgn="base"/>
            <a:r>
              <a:rPr lang="en-US" sz="4000" b="1">
                <a:solidFill>
                  <a:srgbClr val="002060"/>
                </a:solidFill>
                <a:latin typeface="Arial" pitchFamily="34" charset="0"/>
                <a:cs typeface="Arial" pitchFamily="34" charset="0"/>
              </a:rPr>
              <a:t>Agenda</a:t>
            </a:r>
          </a:p>
        </p:txBody>
      </p:sp>
      <p:pic>
        <p:nvPicPr>
          <p:cNvPr id="7" name="Picture 6" descr="Image result for agenda">
            <a:extLst>
              <a:ext uri="{FF2B5EF4-FFF2-40B4-BE49-F238E27FC236}">
                <a16:creationId xmlns:a16="http://schemas.microsoft.com/office/drawing/2014/main" id="{36E82690-D155-4BAE-88C4-D3617C304C2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23360" y="1323833"/>
            <a:ext cx="3659040" cy="42747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6313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5288" y="4797287"/>
            <a:ext cx="11688416" cy="795130"/>
          </a:xfrm>
        </p:spPr>
        <p:txBody>
          <a:bodyPr>
            <a:normAutofit fontScale="90000"/>
          </a:bodyPr>
          <a:lstStyle/>
          <a:p>
            <a:r>
              <a:rPr lang="en-US" sz="5400" b="1">
                <a:solidFill>
                  <a:schemeClr val="tx2">
                    <a:lumMod val="75000"/>
                  </a:schemeClr>
                </a:solidFill>
                <a:latin typeface="Arial"/>
                <a:cs typeface="Arial"/>
              </a:rPr>
              <a:t>Applying the Core Values of Unionism</a:t>
            </a:r>
            <a:endParaRPr lang="en-US" sz="5400" cap="none">
              <a:solidFill>
                <a:schemeClr val="tx2">
                  <a:lumMod val="75000"/>
                </a:schemeClr>
              </a:solidFill>
              <a:latin typeface="Arial"/>
              <a:cs typeface="Arial"/>
            </a:endParaRPr>
          </a:p>
        </p:txBody>
      </p:sp>
      <p:pic>
        <p:nvPicPr>
          <p:cNvPr id="5" name="Picture 4" descr="A close-up of blue circles with white text&#10;&#10;Description automatically generated">
            <a:extLst>
              <a:ext uri="{FF2B5EF4-FFF2-40B4-BE49-F238E27FC236}">
                <a16:creationId xmlns:a16="http://schemas.microsoft.com/office/drawing/2014/main" id="{C7751F10-2020-36D1-431B-5ECB9C8E97E9}"/>
              </a:ext>
            </a:extLst>
          </p:cNvPr>
          <p:cNvPicPr>
            <a:picLocks noChangeAspect="1"/>
          </p:cNvPicPr>
          <p:nvPr/>
        </p:nvPicPr>
        <p:blipFill>
          <a:blip r:embed="rId3"/>
          <a:stretch>
            <a:fillRect/>
          </a:stretch>
        </p:blipFill>
        <p:spPr>
          <a:xfrm>
            <a:off x="701718" y="1368714"/>
            <a:ext cx="10916463" cy="2701824"/>
          </a:xfrm>
          <a:prstGeom prst="rect">
            <a:avLst/>
          </a:prstGeom>
        </p:spPr>
      </p:pic>
    </p:spTree>
    <p:extLst>
      <p:ext uri="{BB962C8B-B14F-4D97-AF65-F5344CB8AC3E}">
        <p14:creationId xmlns:p14="http://schemas.microsoft.com/office/powerpoint/2010/main" val="17302069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83500F-0ACE-8D3A-2A1F-2F46AF3A7130}"/>
              </a:ext>
            </a:extLst>
          </p:cNvPr>
          <p:cNvSpPr>
            <a:spLocks noGrp="1"/>
          </p:cNvSpPr>
          <p:nvPr>
            <p:ph type="title"/>
          </p:nvPr>
        </p:nvSpPr>
        <p:spPr>
          <a:xfrm>
            <a:off x="212785" y="286603"/>
            <a:ext cx="4156015" cy="2846064"/>
          </a:xfrm>
        </p:spPr>
        <p:txBody>
          <a:bodyPr>
            <a:normAutofit/>
          </a:bodyPr>
          <a:lstStyle/>
          <a:p>
            <a:r>
              <a:rPr lang="en-US">
                <a:cs typeface="Calibri"/>
              </a:rPr>
              <a:t>Black Workers Values Shape Unions</a:t>
            </a:r>
            <a:endParaRPr lang="en-US"/>
          </a:p>
        </p:txBody>
      </p:sp>
      <p:pic>
        <p:nvPicPr>
          <p:cNvPr id="4" name="How These Historical Labor Unions Fought For Black Worker's Rights">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4809067" y="286603"/>
            <a:ext cx="3352799" cy="5960532"/>
          </a:xfrm>
        </p:spPr>
      </p:pic>
    </p:spTree>
    <p:extLst>
      <p:ext uri="{BB962C8B-B14F-4D97-AF65-F5344CB8AC3E}">
        <p14:creationId xmlns:p14="http://schemas.microsoft.com/office/powerpoint/2010/main" val="112955965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cs typeface="Calibri"/>
              </a:rPr>
              <a:t>Core Values</a:t>
            </a:r>
          </a:p>
        </p:txBody>
      </p:sp>
      <p:sp>
        <p:nvSpPr>
          <p:cNvPr id="3" name="Content Placeholder 2"/>
          <p:cNvSpPr>
            <a:spLocks noGrp="1"/>
          </p:cNvSpPr>
          <p:nvPr>
            <p:ph idx="1"/>
          </p:nvPr>
        </p:nvSpPr>
        <p:spPr>
          <a:xfrm>
            <a:off x="281795" y="988906"/>
            <a:ext cx="11415623" cy="4880187"/>
          </a:xfrm>
        </p:spPr>
        <p:txBody>
          <a:bodyPr>
            <a:normAutofit/>
          </a:bodyPr>
          <a:lstStyle/>
          <a:p>
            <a:r>
              <a:rPr lang="en-US" sz="3600" i="1"/>
              <a:t>Core values are the fundamental beliefs of a person or an organization. These guiding principles dictate behavior and can help people understand the difference between right and wrong. These can often be expressed in one or two words. We are taking a moment to consider our core values because they can provide a basis for solidarity in the midst of struggles.</a:t>
            </a:r>
            <a:r>
              <a:rPr lang="en-US" sz="3600"/>
              <a:t> </a:t>
            </a:r>
          </a:p>
        </p:txBody>
      </p:sp>
      <p:pic>
        <p:nvPicPr>
          <p:cNvPr id="4" name="Picture 3"/>
          <p:cNvPicPr>
            <a:picLocks noChangeAspect="1"/>
          </p:cNvPicPr>
          <p:nvPr/>
        </p:nvPicPr>
        <p:blipFill rotWithShape="1">
          <a:blip r:embed="rId2"/>
          <a:srcRect l="2128" t="21986" r="7683" b="66883"/>
          <a:stretch/>
        </p:blipFill>
        <p:spPr>
          <a:xfrm>
            <a:off x="-1089991" y="4766365"/>
            <a:ext cx="19380200" cy="1594678"/>
          </a:xfrm>
          <a:prstGeom prst="rect">
            <a:avLst/>
          </a:prstGeom>
        </p:spPr>
      </p:pic>
    </p:spTree>
    <p:extLst>
      <p:ext uri="{BB962C8B-B14F-4D97-AF65-F5344CB8AC3E}">
        <p14:creationId xmlns:p14="http://schemas.microsoft.com/office/powerpoint/2010/main" val="24228760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rotWithShape="1">
          <a:blip r:embed="rId2"/>
          <a:srcRect l="9456" t="27305" r="26004" b="18795"/>
          <a:stretch/>
        </p:blipFill>
        <p:spPr>
          <a:xfrm>
            <a:off x="159026" y="-485643"/>
            <a:ext cx="12032974" cy="6699678"/>
          </a:xfrm>
          <a:prstGeom prst="rect">
            <a:avLst/>
          </a:prstGeom>
        </p:spPr>
      </p:pic>
      <p:sp>
        <p:nvSpPr>
          <p:cNvPr id="2" name="Title 1"/>
          <p:cNvSpPr>
            <a:spLocks noGrp="1"/>
          </p:cNvSpPr>
          <p:nvPr>
            <p:ph type="title"/>
          </p:nvPr>
        </p:nvSpPr>
        <p:spPr>
          <a:xfrm>
            <a:off x="1434735" y="3863039"/>
            <a:ext cx="11484633" cy="702303"/>
          </a:xfrm>
        </p:spPr>
        <p:txBody>
          <a:bodyPr>
            <a:normAutofit fontScale="90000"/>
          </a:bodyPr>
          <a:lstStyle/>
          <a:p>
            <a:r>
              <a:rPr lang="en-US"/>
              <a:t>What are the core values of your union?</a:t>
            </a:r>
          </a:p>
        </p:txBody>
      </p:sp>
    </p:spTree>
    <p:extLst>
      <p:ext uri="{BB962C8B-B14F-4D97-AF65-F5344CB8AC3E}">
        <p14:creationId xmlns:p14="http://schemas.microsoft.com/office/powerpoint/2010/main" val="233724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t>Report Out</a:t>
            </a:r>
          </a:p>
        </p:txBody>
      </p:sp>
      <p:sp>
        <p:nvSpPr>
          <p:cNvPr id="3" name="Content Placeholder 2"/>
          <p:cNvSpPr>
            <a:spLocks noGrp="1"/>
          </p:cNvSpPr>
          <p:nvPr>
            <p:ph idx="1"/>
          </p:nvPr>
        </p:nvSpPr>
        <p:spPr>
          <a:xfrm>
            <a:off x="3366052" y="1144438"/>
            <a:ext cx="8331366" cy="4724655"/>
          </a:xfrm>
        </p:spPr>
        <p:txBody>
          <a:bodyPr>
            <a:normAutofit/>
          </a:bodyPr>
          <a:lstStyle/>
          <a:p>
            <a:r>
              <a:rPr lang="en-US" sz="4000"/>
              <a:t>Each table shares list of values.  </a:t>
            </a:r>
          </a:p>
          <a:p>
            <a:r>
              <a:rPr lang="en-US" sz="4000"/>
              <a:t>Listen as tables share out and only add new values to the list.</a:t>
            </a:r>
          </a:p>
          <a:p>
            <a:r>
              <a:rPr lang="en-US" sz="4000"/>
              <a:t>What do you notice?</a:t>
            </a:r>
          </a:p>
        </p:txBody>
      </p:sp>
      <p:pic>
        <p:nvPicPr>
          <p:cNvPr id="4" name="Picture 3"/>
          <p:cNvPicPr>
            <a:picLocks noChangeAspect="1"/>
          </p:cNvPicPr>
          <p:nvPr/>
        </p:nvPicPr>
        <p:blipFill rotWithShape="1">
          <a:blip r:embed="rId2"/>
          <a:srcRect l="11844" t="49042" r="42482" b="21383"/>
          <a:stretch/>
        </p:blipFill>
        <p:spPr>
          <a:xfrm>
            <a:off x="-6549225" y="1520926"/>
            <a:ext cx="9814560" cy="4236720"/>
          </a:xfrm>
          <a:prstGeom prst="rect">
            <a:avLst/>
          </a:prstGeom>
        </p:spPr>
      </p:pic>
    </p:spTree>
    <p:extLst>
      <p:ext uri="{BB962C8B-B14F-4D97-AF65-F5344CB8AC3E}">
        <p14:creationId xmlns:p14="http://schemas.microsoft.com/office/powerpoint/2010/main" val="37266016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t>Union Values</a:t>
            </a:r>
          </a:p>
        </p:txBody>
      </p:sp>
      <p:sp>
        <p:nvSpPr>
          <p:cNvPr id="3" name="Content Placeholder 2"/>
          <p:cNvSpPr>
            <a:spLocks noGrp="1"/>
          </p:cNvSpPr>
          <p:nvPr>
            <p:ph idx="1"/>
          </p:nvPr>
        </p:nvSpPr>
        <p:spPr>
          <a:xfrm>
            <a:off x="3366052" y="1144438"/>
            <a:ext cx="8331366" cy="4724655"/>
          </a:xfrm>
        </p:spPr>
        <p:txBody>
          <a:bodyPr>
            <a:normAutofit/>
          </a:bodyPr>
          <a:lstStyle/>
          <a:p>
            <a:r>
              <a:rPr lang="en-US" sz="3600"/>
              <a:t>Fairness, honesty/integrity, responsibility, compassion/empathy, safety, health, generosity, hard work/responsibility, community, freedom, democracy, binding contracts, equality, opportunity, respect, stability/security, unity, quality work, justice, collective action, dignity/respect, charity/community service, and due process.</a:t>
            </a:r>
          </a:p>
        </p:txBody>
      </p:sp>
      <p:pic>
        <p:nvPicPr>
          <p:cNvPr id="4" name="Picture 3"/>
          <p:cNvPicPr>
            <a:picLocks noChangeAspect="1"/>
          </p:cNvPicPr>
          <p:nvPr/>
        </p:nvPicPr>
        <p:blipFill rotWithShape="1">
          <a:blip r:embed="rId2"/>
          <a:srcRect l="11844" t="49042" r="42482" b="21383"/>
          <a:stretch/>
        </p:blipFill>
        <p:spPr>
          <a:xfrm>
            <a:off x="-6549225" y="1520926"/>
            <a:ext cx="9814560" cy="4236720"/>
          </a:xfrm>
          <a:prstGeom prst="rect">
            <a:avLst/>
          </a:prstGeom>
        </p:spPr>
      </p:pic>
    </p:spTree>
    <p:extLst>
      <p:ext uri="{BB962C8B-B14F-4D97-AF65-F5344CB8AC3E}">
        <p14:creationId xmlns:p14="http://schemas.microsoft.com/office/powerpoint/2010/main" val="37603242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rotWithShape="1">
          <a:blip r:embed="rId2"/>
          <a:srcRect l="9456" t="27305" r="26004" b="18795"/>
          <a:stretch/>
        </p:blipFill>
        <p:spPr>
          <a:xfrm>
            <a:off x="159026" y="-485643"/>
            <a:ext cx="12032974" cy="6699678"/>
          </a:xfrm>
          <a:prstGeom prst="rect">
            <a:avLst/>
          </a:prstGeom>
        </p:spPr>
      </p:pic>
      <p:sp>
        <p:nvSpPr>
          <p:cNvPr id="2" name="Title 1"/>
          <p:cNvSpPr>
            <a:spLocks noGrp="1"/>
          </p:cNvSpPr>
          <p:nvPr>
            <p:ph type="title"/>
          </p:nvPr>
        </p:nvSpPr>
        <p:spPr>
          <a:xfrm>
            <a:off x="927653" y="3856383"/>
            <a:ext cx="10376452" cy="980660"/>
          </a:xfrm>
        </p:spPr>
        <p:txBody>
          <a:bodyPr>
            <a:normAutofit fontScale="90000"/>
          </a:bodyPr>
          <a:lstStyle/>
          <a:p>
            <a:pPr algn="ctr"/>
            <a:r>
              <a:rPr lang="en-US"/>
              <a:t>How do you see union values exemplified in our time with our HBCU?</a:t>
            </a:r>
          </a:p>
        </p:txBody>
      </p:sp>
    </p:spTree>
    <p:extLst>
      <p:ext uri="{BB962C8B-B14F-4D97-AF65-F5344CB8AC3E}">
        <p14:creationId xmlns:p14="http://schemas.microsoft.com/office/powerpoint/2010/main" val="36678620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27" t="5912" r="-145" b="7493"/>
          <a:stretch/>
        </p:blipFill>
        <p:spPr>
          <a:xfrm rot="5400000">
            <a:off x="-805071" y="1355037"/>
            <a:ext cx="5724942" cy="3571460"/>
          </a:xfrm>
          <a:prstGeom prst="rect">
            <a:avLst/>
          </a:prstGeom>
        </p:spPr>
      </p:pic>
      <p:sp>
        <p:nvSpPr>
          <p:cNvPr id="6" name="Title 5"/>
          <p:cNvSpPr>
            <a:spLocks noGrp="1"/>
          </p:cNvSpPr>
          <p:nvPr>
            <p:ph type="title"/>
          </p:nvPr>
        </p:nvSpPr>
        <p:spPr/>
        <p:txBody>
          <a:bodyPr/>
          <a:lstStyle/>
          <a:p>
            <a:endParaRPr lang="en-US"/>
          </a:p>
        </p:txBody>
      </p:sp>
      <p:sp>
        <p:nvSpPr>
          <p:cNvPr id="7" name="Content Placeholder 2">
            <a:extLst>
              <a:ext uri="{FF2B5EF4-FFF2-40B4-BE49-F238E27FC236}">
                <a16:creationId xmlns:a16="http://schemas.microsoft.com/office/drawing/2014/main" id="{2046E4E1-64A7-85BE-DE2D-B2BC5EE3353E}"/>
              </a:ext>
            </a:extLst>
          </p:cNvPr>
          <p:cNvSpPr>
            <a:spLocks noGrp="1"/>
          </p:cNvSpPr>
          <p:nvPr>
            <p:ph idx="1"/>
          </p:nvPr>
        </p:nvSpPr>
        <p:spPr>
          <a:xfrm>
            <a:off x="4532243" y="594359"/>
            <a:ext cx="7165175" cy="5274734"/>
          </a:xfrm>
        </p:spPr>
        <p:txBody>
          <a:bodyPr vert="horz" lIns="0" tIns="45720" rIns="0" bIns="45720" rtlCol="0" anchor="t">
            <a:noAutofit/>
          </a:bodyPr>
          <a:lstStyle/>
          <a:p>
            <a:pPr fontAlgn="base">
              <a:lnSpc>
                <a:spcPct val="100000"/>
              </a:lnSpc>
            </a:pPr>
            <a:r>
              <a:rPr lang="en-US" sz="2400"/>
              <a:t>Ideally - Unions advance the welfare of all workers. They are based on the idea of justice, progress, and betterment of self and of society. They embody the universal ideal of human rights and the need to aspire to become more complete human beings. By becoming an active participant in the labor movement, members become part of something larger than themselves. We experienced some of these same values exemplified in the interactions we have had with the HBCU here. </a:t>
            </a:r>
          </a:p>
          <a:p>
            <a:pPr fontAlgn="base">
              <a:lnSpc>
                <a:spcPct val="100000"/>
              </a:lnSpc>
            </a:pPr>
            <a:r>
              <a:rPr lang="en-US" sz="2400"/>
              <a:t>However, without INTENTIONAL APPLICATION of our stated values to dismantling systems of oppression we make no forward movement movement. </a:t>
            </a:r>
          </a:p>
        </p:txBody>
      </p:sp>
    </p:spTree>
    <p:extLst>
      <p:ext uri="{BB962C8B-B14F-4D97-AF65-F5344CB8AC3E}">
        <p14:creationId xmlns:p14="http://schemas.microsoft.com/office/powerpoint/2010/main" val="14851807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cs typeface="Calibri"/>
              </a:rPr>
              <a:t>Walk the Line Activity</a:t>
            </a:r>
          </a:p>
        </p:txBody>
      </p:sp>
      <p:sp>
        <p:nvSpPr>
          <p:cNvPr id="3" name="Content Placeholder 2"/>
          <p:cNvSpPr>
            <a:spLocks noGrp="1"/>
          </p:cNvSpPr>
          <p:nvPr>
            <p:ph idx="1"/>
          </p:nvPr>
        </p:nvSpPr>
        <p:spPr>
          <a:xfrm>
            <a:off x="281795" y="988906"/>
            <a:ext cx="11415623" cy="4880187"/>
          </a:xfrm>
        </p:spPr>
        <p:txBody>
          <a:bodyPr>
            <a:normAutofit/>
          </a:bodyPr>
          <a:lstStyle/>
          <a:p>
            <a:r>
              <a:rPr lang="en-US"/>
              <a:t> </a:t>
            </a:r>
            <a:r>
              <a:rPr lang="en-US" sz="2800"/>
              <a:t>There will be six rounds</a:t>
            </a:r>
          </a:p>
          <a:p>
            <a:r>
              <a:rPr lang="en-US" sz="2800"/>
              <a:t>Listen to the union value statement, a description, and a short statement.</a:t>
            </a:r>
          </a:p>
          <a:p>
            <a:r>
              <a:rPr lang="en-US" sz="2800"/>
              <a:t>Based on how you have seen </a:t>
            </a:r>
            <a:r>
              <a:rPr lang="en-US" sz="2800" b="1"/>
              <a:t>your affiliate </a:t>
            </a:r>
            <a:r>
              <a:rPr lang="en-US" sz="2800"/>
              <a:t>live into this stated value, you will move on the line toward “Strongly Agree” or Strongly Disagree”</a:t>
            </a:r>
          </a:p>
          <a:p>
            <a:r>
              <a:rPr lang="en-US" sz="2800"/>
              <a:t>Keep in mind, this is a reflection activity. People may feel very differently about the values and how they see our work. The variety of perspectives is important.</a:t>
            </a:r>
          </a:p>
        </p:txBody>
      </p:sp>
      <p:pic>
        <p:nvPicPr>
          <p:cNvPr id="4" name="Picture 3"/>
          <p:cNvPicPr>
            <a:picLocks noChangeAspect="1"/>
          </p:cNvPicPr>
          <p:nvPr/>
        </p:nvPicPr>
        <p:blipFill rotWithShape="1">
          <a:blip r:embed="rId2"/>
          <a:srcRect l="2128" t="21986" r="7683" b="66883"/>
          <a:stretch/>
        </p:blipFill>
        <p:spPr>
          <a:xfrm>
            <a:off x="-1089991" y="4766365"/>
            <a:ext cx="19380200" cy="1594678"/>
          </a:xfrm>
          <a:prstGeom prst="rect">
            <a:avLst/>
          </a:prstGeom>
        </p:spPr>
      </p:pic>
    </p:spTree>
    <p:extLst>
      <p:ext uri="{BB962C8B-B14F-4D97-AF65-F5344CB8AC3E}">
        <p14:creationId xmlns:p14="http://schemas.microsoft.com/office/powerpoint/2010/main" val="3313605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cs typeface="Calibri"/>
              </a:rPr>
              <a:t>Walk the Line Activity – Round 1</a:t>
            </a:r>
          </a:p>
        </p:txBody>
      </p:sp>
      <p:sp>
        <p:nvSpPr>
          <p:cNvPr id="3" name="Content Placeholder 2"/>
          <p:cNvSpPr>
            <a:spLocks noGrp="1"/>
          </p:cNvSpPr>
          <p:nvPr>
            <p:ph idx="1"/>
          </p:nvPr>
        </p:nvSpPr>
        <p:spPr>
          <a:xfrm>
            <a:off x="281795" y="988906"/>
            <a:ext cx="11415623" cy="4880187"/>
          </a:xfrm>
        </p:spPr>
        <p:txBody>
          <a:bodyPr>
            <a:normAutofit/>
          </a:bodyPr>
          <a:lstStyle/>
          <a:p>
            <a:r>
              <a:rPr lang="en-US"/>
              <a:t> </a:t>
            </a:r>
            <a:r>
              <a:rPr lang="en-US" sz="2800"/>
              <a:t>Calling People In Not Out</a:t>
            </a:r>
          </a:p>
          <a:p>
            <a:r>
              <a:rPr lang="en-US" sz="2800"/>
              <a:t>Calling people in means trying to create a culture and community that people actually want to be a part of. Calling people in means we don’t shame or blame. It requires direct, specific and compassionate communication with one another. We all have space to grow, and calling people in is how we support one another through growth.</a:t>
            </a:r>
          </a:p>
          <a:p>
            <a:r>
              <a:rPr lang="en-US" sz="2800"/>
              <a:t> STATEMENT: Our affiliate calls one another in when we need to communicate within our affiliate and with other white people.</a:t>
            </a:r>
          </a:p>
        </p:txBody>
      </p:sp>
      <p:pic>
        <p:nvPicPr>
          <p:cNvPr id="4" name="Picture 3"/>
          <p:cNvPicPr>
            <a:picLocks noChangeAspect="1"/>
          </p:cNvPicPr>
          <p:nvPr/>
        </p:nvPicPr>
        <p:blipFill rotWithShape="1">
          <a:blip r:embed="rId2"/>
          <a:srcRect l="2128" t="21986" r="7683" b="66883"/>
          <a:stretch/>
        </p:blipFill>
        <p:spPr>
          <a:xfrm>
            <a:off x="-1089991" y="4766365"/>
            <a:ext cx="19380200" cy="1594678"/>
          </a:xfrm>
          <a:prstGeom prst="rect">
            <a:avLst/>
          </a:prstGeom>
        </p:spPr>
      </p:pic>
    </p:spTree>
    <p:extLst>
      <p:ext uri="{BB962C8B-B14F-4D97-AF65-F5344CB8AC3E}">
        <p14:creationId xmlns:p14="http://schemas.microsoft.com/office/powerpoint/2010/main" val="21782058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cs typeface="Calibri"/>
              </a:rPr>
              <a:t>Walk the Line Activity – Round 2</a:t>
            </a:r>
          </a:p>
        </p:txBody>
      </p:sp>
      <p:sp>
        <p:nvSpPr>
          <p:cNvPr id="3" name="Content Placeholder 2"/>
          <p:cNvSpPr>
            <a:spLocks noGrp="1"/>
          </p:cNvSpPr>
          <p:nvPr>
            <p:ph idx="1"/>
          </p:nvPr>
        </p:nvSpPr>
        <p:spPr>
          <a:xfrm>
            <a:off x="281795" y="988906"/>
            <a:ext cx="11415623" cy="4880187"/>
          </a:xfrm>
        </p:spPr>
        <p:txBody>
          <a:bodyPr>
            <a:normAutofit/>
          </a:bodyPr>
          <a:lstStyle/>
          <a:p>
            <a:r>
              <a:rPr lang="en-US" sz="2800"/>
              <a:t> Accountability through Collective Action</a:t>
            </a:r>
          </a:p>
          <a:p>
            <a:r>
              <a:rPr lang="en-US" sz="2800"/>
              <a:t>Collective actions means that we look to build a movement of millions of people. Individual transformation is not enough. This is done through building accountability relationships with people of color who are doing racial justice work in the movement and who are accountable to a group of people. We don’t wait to be asked to take action to organize white people.</a:t>
            </a:r>
          </a:p>
          <a:p>
            <a:r>
              <a:rPr lang="en-US" sz="2800"/>
              <a:t>STATEMENT: Our affiliate is taking accountable collective action on a regular basis.</a:t>
            </a:r>
          </a:p>
        </p:txBody>
      </p:sp>
      <p:pic>
        <p:nvPicPr>
          <p:cNvPr id="4" name="Picture 3"/>
          <p:cNvPicPr>
            <a:picLocks noChangeAspect="1"/>
          </p:cNvPicPr>
          <p:nvPr/>
        </p:nvPicPr>
        <p:blipFill rotWithShape="1">
          <a:blip r:embed="rId2"/>
          <a:srcRect l="2128" t="21986" r="7683" b="66883"/>
          <a:stretch/>
        </p:blipFill>
        <p:spPr>
          <a:xfrm>
            <a:off x="-1089991" y="4766365"/>
            <a:ext cx="19380200" cy="1594678"/>
          </a:xfrm>
          <a:prstGeom prst="rect">
            <a:avLst/>
          </a:prstGeom>
        </p:spPr>
      </p:pic>
    </p:spTree>
    <p:extLst>
      <p:ext uri="{BB962C8B-B14F-4D97-AF65-F5344CB8AC3E}">
        <p14:creationId xmlns:p14="http://schemas.microsoft.com/office/powerpoint/2010/main" val="7477956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cs typeface="Calibri"/>
              </a:rPr>
              <a:t>Walk the Line Activity – Round 3 </a:t>
            </a:r>
          </a:p>
        </p:txBody>
      </p:sp>
      <p:sp>
        <p:nvSpPr>
          <p:cNvPr id="3" name="Content Placeholder 2"/>
          <p:cNvSpPr>
            <a:spLocks noGrp="1"/>
          </p:cNvSpPr>
          <p:nvPr>
            <p:ph idx="1"/>
          </p:nvPr>
        </p:nvSpPr>
        <p:spPr>
          <a:xfrm>
            <a:off x="281795" y="988906"/>
            <a:ext cx="11711422" cy="4880187"/>
          </a:xfrm>
        </p:spPr>
        <p:txBody>
          <a:bodyPr>
            <a:normAutofit/>
          </a:bodyPr>
          <a:lstStyle/>
          <a:p>
            <a:r>
              <a:rPr lang="en-US" sz="2800"/>
              <a:t> Taking risks, making mistakes, learn, and keep going.</a:t>
            </a:r>
          </a:p>
          <a:p>
            <a:r>
              <a:rPr lang="en-US" sz="2800"/>
              <a:t>Making mistakes is part of life, and we know we have to be outside of our comfort zones in order to make change. Even when we take on real risk, we know that the risk is always greater for people of color. When we make mistakes, we want to reflect and stay in motion. We cannot let making mistakes prevent us from continuing our work. When others make mistakes, we do not shame, blame or exile.</a:t>
            </a:r>
          </a:p>
          <a:p>
            <a:r>
              <a:rPr lang="en-US" sz="2800"/>
              <a:t>STATEMENT: Our affiliate stays in the process of taking action, receiving feedback and staying in motion. We support one another through our mistakes.</a:t>
            </a:r>
          </a:p>
        </p:txBody>
      </p:sp>
      <p:pic>
        <p:nvPicPr>
          <p:cNvPr id="4" name="Picture 3"/>
          <p:cNvPicPr>
            <a:picLocks noChangeAspect="1"/>
          </p:cNvPicPr>
          <p:nvPr/>
        </p:nvPicPr>
        <p:blipFill rotWithShape="1">
          <a:blip r:embed="rId2"/>
          <a:srcRect l="2128" t="21986" r="7683" b="66883"/>
          <a:stretch/>
        </p:blipFill>
        <p:spPr>
          <a:xfrm>
            <a:off x="-1089991" y="4916557"/>
            <a:ext cx="19380200" cy="1444486"/>
          </a:xfrm>
          <a:prstGeom prst="rect">
            <a:avLst/>
          </a:prstGeom>
        </p:spPr>
      </p:pic>
    </p:spTree>
    <p:extLst>
      <p:ext uri="{BB962C8B-B14F-4D97-AF65-F5344CB8AC3E}">
        <p14:creationId xmlns:p14="http://schemas.microsoft.com/office/powerpoint/2010/main" val="19973969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cs typeface="Calibri"/>
              </a:rPr>
              <a:t>Walk the Line Activity – Round 4</a:t>
            </a:r>
          </a:p>
        </p:txBody>
      </p:sp>
      <p:sp>
        <p:nvSpPr>
          <p:cNvPr id="3" name="Content Placeholder 2"/>
          <p:cNvSpPr>
            <a:spLocks noGrp="1"/>
          </p:cNvSpPr>
          <p:nvPr>
            <p:ph idx="1"/>
          </p:nvPr>
        </p:nvSpPr>
        <p:spPr>
          <a:xfrm>
            <a:off x="281795" y="988906"/>
            <a:ext cx="11415623" cy="4880187"/>
          </a:xfrm>
        </p:spPr>
        <p:txBody>
          <a:bodyPr>
            <a:normAutofit/>
          </a:bodyPr>
          <a:lstStyle/>
          <a:p>
            <a:r>
              <a:rPr lang="en-US" sz="2800"/>
              <a:t>Mutual Interest</a:t>
            </a:r>
          </a:p>
          <a:p>
            <a:r>
              <a:rPr lang="en-US" sz="2800"/>
              <a:t>Racial justice isn’t something we help people of color with. The system of white supremacy harms all of us—including white people, though in very different ways than people of color. We need to get clear with ourselves about what we have to gain through this fight.</a:t>
            </a:r>
          </a:p>
          <a:p>
            <a:r>
              <a:rPr lang="en-US" sz="2800"/>
              <a:t>STATEMENT: Our affiliate and members are clear on our mutual interest. We’ve spent time getting clear on what’s at stake for us as individuals and as a group</a:t>
            </a:r>
          </a:p>
        </p:txBody>
      </p:sp>
      <p:pic>
        <p:nvPicPr>
          <p:cNvPr id="4" name="Picture 3"/>
          <p:cNvPicPr>
            <a:picLocks noChangeAspect="1"/>
          </p:cNvPicPr>
          <p:nvPr/>
        </p:nvPicPr>
        <p:blipFill rotWithShape="1">
          <a:blip r:embed="rId2"/>
          <a:srcRect l="2128" t="21986" r="7683" b="66883"/>
          <a:stretch/>
        </p:blipFill>
        <p:spPr>
          <a:xfrm>
            <a:off x="-1089991" y="4766365"/>
            <a:ext cx="19380200" cy="1594678"/>
          </a:xfrm>
          <a:prstGeom prst="rect">
            <a:avLst/>
          </a:prstGeom>
        </p:spPr>
      </p:pic>
    </p:spTree>
    <p:extLst>
      <p:ext uri="{BB962C8B-B14F-4D97-AF65-F5344CB8AC3E}">
        <p14:creationId xmlns:p14="http://schemas.microsoft.com/office/powerpoint/2010/main" val="18394697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cs typeface="Calibri"/>
              </a:rPr>
              <a:t>Walk the Line Activity – Round 5</a:t>
            </a:r>
          </a:p>
        </p:txBody>
      </p:sp>
      <p:sp>
        <p:nvSpPr>
          <p:cNvPr id="3" name="Content Placeholder 2"/>
          <p:cNvSpPr>
            <a:spLocks noGrp="1"/>
          </p:cNvSpPr>
          <p:nvPr>
            <p:ph idx="1"/>
          </p:nvPr>
        </p:nvSpPr>
        <p:spPr>
          <a:xfrm>
            <a:off x="281795" y="988906"/>
            <a:ext cx="11415623" cy="4880187"/>
          </a:xfrm>
        </p:spPr>
        <p:txBody>
          <a:bodyPr>
            <a:normAutofit/>
          </a:bodyPr>
          <a:lstStyle/>
          <a:p>
            <a:r>
              <a:rPr lang="en-US" sz="2800"/>
              <a:t> Enough for All</a:t>
            </a:r>
          </a:p>
          <a:p>
            <a:r>
              <a:rPr lang="en-US" sz="2800"/>
              <a:t>There are enough resources in the world for everyone's basic needs to be met— for folks to have decent housing, enough food, safety, etc. The problem isn’t that we don’t have enough stuff—it’s that it’s distributed unfairly. White supremacy tells us we need to compete with everyone, even other people doing this work.</a:t>
            </a:r>
          </a:p>
          <a:p>
            <a:r>
              <a:rPr lang="en-US" sz="2800"/>
              <a:t>STATEMENT: We organize from a place of abundance and cooperation.</a:t>
            </a:r>
          </a:p>
        </p:txBody>
      </p:sp>
      <p:pic>
        <p:nvPicPr>
          <p:cNvPr id="4" name="Picture 3"/>
          <p:cNvPicPr>
            <a:picLocks noChangeAspect="1"/>
          </p:cNvPicPr>
          <p:nvPr/>
        </p:nvPicPr>
        <p:blipFill rotWithShape="1">
          <a:blip r:embed="rId2"/>
          <a:srcRect l="2128" t="21986" r="7683" b="66883"/>
          <a:stretch/>
        </p:blipFill>
        <p:spPr>
          <a:xfrm>
            <a:off x="-1089991" y="4766365"/>
            <a:ext cx="19380200" cy="1594678"/>
          </a:xfrm>
          <a:prstGeom prst="rect">
            <a:avLst/>
          </a:prstGeom>
        </p:spPr>
      </p:pic>
    </p:spTree>
    <p:extLst>
      <p:ext uri="{BB962C8B-B14F-4D97-AF65-F5344CB8AC3E}">
        <p14:creationId xmlns:p14="http://schemas.microsoft.com/office/powerpoint/2010/main" val="26516629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cs typeface="Calibri"/>
              </a:rPr>
              <a:t>Walk the Line Activity – Round 6</a:t>
            </a:r>
          </a:p>
        </p:txBody>
      </p:sp>
      <p:sp>
        <p:nvSpPr>
          <p:cNvPr id="3" name="Content Placeholder 2"/>
          <p:cNvSpPr>
            <a:spLocks noGrp="1"/>
          </p:cNvSpPr>
          <p:nvPr>
            <p:ph idx="1"/>
          </p:nvPr>
        </p:nvSpPr>
        <p:spPr>
          <a:xfrm>
            <a:off x="281795" y="988906"/>
            <a:ext cx="11415623" cy="4880187"/>
          </a:xfrm>
        </p:spPr>
        <p:txBody>
          <a:bodyPr>
            <a:normAutofit/>
          </a:bodyPr>
          <a:lstStyle/>
          <a:p>
            <a:r>
              <a:rPr lang="en-US" sz="2800"/>
              <a:t> Growing is good</a:t>
            </a:r>
          </a:p>
          <a:p>
            <a:r>
              <a:rPr lang="en-US" sz="2800"/>
              <a:t>We need millions of white people to join the movement for racial justice, and in order for this to happen our groups need to keep growing. We need to constantly bring in new voices and leaders. This means more than inviting people to come to meetings. It means finding new and exciting ways to bring people into the work based on their skills.</a:t>
            </a:r>
          </a:p>
          <a:p>
            <a:r>
              <a:rPr lang="en-US" sz="2800"/>
              <a:t>STATEMENT: Our group is open to growth. We bring in new members and engage with them as leaders.</a:t>
            </a:r>
          </a:p>
        </p:txBody>
      </p:sp>
      <p:pic>
        <p:nvPicPr>
          <p:cNvPr id="4" name="Picture 3"/>
          <p:cNvPicPr>
            <a:picLocks noChangeAspect="1"/>
          </p:cNvPicPr>
          <p:nvPr/>
        </p:nvPicPr>
        <p:blipFill rotWithShape="1">
          <a:blip r:embed="rId2"/>
          <a:srcRect l="2128" t="21986" r="7683" b="66883"/>
          <a:stretch/>
        </p:blipFill>
        <p:spPr>
          <a:xfrm>
            <a:off x="-1089991" y="4766365"/>
            <a:ext cx="19380200" cy="1594678"/>
          </a:xfrm>
          <a:prstGeom prst="rect">
            <a:avLst/>
          </a:prstGeom>
        </p:spPr>
      </p:pic>
    </p:spTree>
    <p:extLst>
      <p:ext uri="{BB962C8B-B14F-4D97-AF65-F5344CB8AC3E}">
        <p14:creationId xmlns:p14="http://schemas.microsoft.com/office/powerpoint/2010/main" val="29856145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t>Debrief the Line</a:t>
            </a:r>
          </a:p>
        </p:txBody>
      </p:sp>
      <p:sp>
        <p:nvSpPr>
          <p:cNvPr id="3" name="Content Placeholder 2"/>
          <p:cNvSpPr>
            <a:spLocks noGrp="1"/>
          </p:cNvSpPr>
          <p:nvPr>
            <p:ph idx="1"/>
          </p:nvPr>
        </p:nvSpPr>
        <p:spPr>
          <a:xfrm>
            <a:off x="3366052" y="1144438"/>
            <a:ext cx="8331366" cy="4724655"/>
          </a:xfrm>
        </p:spPr>
        <p:txBody>
          <a:bodyPr>
            <a:normAutofit/>
          </a:bodyPr>
          <a:lstStyle/>
          <a:p>
            <a:r>
              <a:rPr lang="en-US" sz="3600"/>
              <a:t>• What are you taking away from that activity that relates to our time here learning about HBCU organizing?</a:t>
            </a:r>
          </a:p>
          <a:p>
            <a:r>
              <a:rPr lang="en-US" sz="3600"/>
              <a:t>• Is there anything that surprised you?</a:t>
            </a:r>
          </a:p>
          <a:p>
            <a:r>
              <a:rPr lang="en-US" sz="3600"/>
              <a:t>• Where are we doing really well?</a:t>
            </a:r>
          </a:p>
          <a:p>
            <a:r>
              <a:rPr lang="en-US" sz="3600"/>
              <a:t>• Where do we need to grow?</a:t>
            </a:r>
          </a:p>
        </p:txBody>
      </p:sp>
      <p:pic>
        <p:nvPicPr>
          <p:cNvPr id="4" name="Picture 3"/>
          <p:cNvPicPr>
            <a:picLocks noChangeAspect="1"/>
          </p:cNvPicPr>
          <p:nvPr/>
        </p:nvPicPr>
        <p:blipFill rotWithShape="1">
          <a:blip r:embed="rId2"/>
          <a:srcRect l="11844" t="49042" r="42482" b="21383"/>
          <a:stretch/>
        </p:blipFill>
        <p:spPr>
          <a:xfrm>
            <a:off x="-6549225" y="1520926"/>
            <a:ext cx="9814560" cy="4236720"/>
          </a:xfrm>
          <a:prstGeom prst="rect">
            <a:avLst/>
          </a:prstGeom>
        </p:spPr>
      </p:pic>
    </p:spTree>
    <p:extLst>
      <p:ext uri="{BB962C8B-B14F-4D97-AF65-F5344CB8AC3E}">
        <p14:creationId xmlns:p14="http://schemas.microsoft.com/office/powerpoint/2010/main" val="22208224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27" t="5912" r="-145" b="7493"/>
          <a:stretch/>
        </p:blipFill>
        <p:spPr>
          <a:xfrm rot="5400000">
            <a:off x="-805071" y="1355037"/>
            <a:ext cx="5724942" cy="3571460"/>
          </a:xfrm>
          <a:prstGeom prst="rect">
            <a:avLst/>
          </a:prstGeom>
        </p:spPr>
      </p:pic>
      <p:sp>
        <p:nvSpPr>
          <p:cNvPr id="6" name="Title 5"/>
          <p:cNvSpPr>
            <a:spLocks noGrp="1"/>
          </p:cNvSpPr>
          <p:nvPr>
            <p:ph type="title"/>
          </p:nvPr>
        </p:nvSpPr>
        <p:spPr/>
        <p:txBody>
          <a:bodyPr/>
          <a:lstStyle/>
          <a:p>
            <a:endParaRPr lang="en-US"/>
          </a:p>
        </p:txBody>
      </p:sp>
      <p:sp>
        <p:nvSpPr>
          <p:cNvPr id="7" name="Content Placeholder 2">
            <a:extLst>
              <a:ext uri="{FF2B5EF4-FFF2-40B4-BE49-F238E27FC236}">
                <a16:creationId xmlns:a16="http://schemas.microsoft.com/office/drawing/2014/main" id="{2046E4E1-64A7-85BE-DE2D-B2BC5EE3353E}"/>
              </a:ext>
            </a:extLst>
          </p:cNvPr>
          <p:cNvSpPr>
            <a:spLocks noGrp="1"/>
          </p:cNvSpPr>
          <p:nvPr>
            <p:ph idx="1"/>
          </p:nvPr>
        </p:nvSpPr>
        <p:spPr>
          <a:xfrm>
            <a:off x="4532243" y="594359"/>
            <a:ext cx="7165175" cy="5274734"/>
          </a:xfrm>
        </p:spPr>
        <p:txBody>
          <a:bodyPr vert="horz" lIns="0" tIns="45720" rIns="0" bIns="45720" rtlCol="0" anchor="t">
            <a:noAutofit/>
          </a:bodyPr>
          <a:lstStyle/>
          <a:p>
            <a:r>
              <a:rPr lang="en-US" sz="3200"/>
              <a:t>Like HBCUs and other non- PWIs our unions CAN be critical in the dismantling of systems of oppression – BUT </a:t>
            </a:r>
          </a:p>
          <a:p>
            <a:r>
              <a:rPr lang="en-US" sz="3200"/>
              <a:t>Organizations that adopt racial justice principles must ensure that they also invest in sustained forms of leadership, staff, and member development to create a shared understanding of race and racism (and gender or class for that matter).</a:t>
            </a:r>
          </a:p>
          <a:p>
            <a:pPr fontAlgn="base"/>
            <a:r>
              <a:rPr lang="en-US" sz="3600"/>
              <a:t> </a:t>
            </a:r>
            <a:endParaRPr lang="en-US"/>
          </a:p>
        </p:txBody>
      </p:sp>
    </p:spTree>
    <p:extLst>
      <p:ext uri="{BB962C8B-B14F-4D97-AF65-F5344CB8AC3E}">
        <p14:creationId xmlns:p14="http://schemas.microsoft.com/office/powerpoint/2010/main" val="8027886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317602-72C4-4F4E-B0B8-2B1BF8548ED8}"/>
              </a:ext>
            </a:extLst>
          </p:cNvPr>
          <p:cNvSpPr>
            <a:spLocks noGrp="1"/>
          </p:cNvSpPr>
          <p:nvPr>
            <p:ph type="ctrTitle" idx="4294967295"/>
          </p:nvPr>
        </p:nvSpPr>
        <p:spPr>
          <a:xfrm>
            <a:off x="490319" y="2157937"/>
            <a:ext cx="4844844" cy="1270000"/>
          </a:xfrm>
        </p:spPr>
        <p:txBody>
          <a:bodyPr>
            <a:normAutofit fontScale="90000"/>
          </a:bodyPr>
          <a:lstStyle/>
          <a:p>
            <a:r>
              <a:rPr lang="en-US" sz="7200" b="1">
                <a:latin typeface="+mn-lt"/>
                <a:ea typeface="Calibri"/>
                <a:cs typeface="Calibri"/>
              </a:rPr>
              <a:t>Break</a:t>
            </a:r>
            <a:br>
              <a:rPr lang="en-US" sz="7200" b="1">
                <a:latin typeface="+mn-lt"/>
                <a:ea typeface="Calibri"/>
                <a:cs typeface="Calibri"/>
              </a:rPr>
            </a:br>
            <a:br>
              <a:rPr lang="en-US" sz="7200" b="1">
                <a:latin typeface="+mn-lt"/>
                <a:ea typeface="Calibri"/>
                <a:cs typeface="Calibri"/>
              </a:rPr>
            </a:br>
            <a:endParaRPr lang="en-US" sz="2700" b="1">
              <a:latin typeface="+mn-lt"/>
              <a:ea typeface="Calibri"/>
              <a:cs typeface="Calibri"/>
            </a:endParaRPr>
          </a:p>
        </p:txBody>
      </p:sp>
      <p:pic>
        <p:nvPicPr>
          <p:cNvPr id="2050" name="Picture 2" descr="Image result for break time">
            <a:extLst>
              <a:ext uri="{FF2B5EF4-FFF2-40B4-BE49-F238E27FC236}">
                <a16:creationId xmlns:a16="http://schemas.microsoft.com/office/drawing/2014/main" id="{09D3AF33-D93C-48F0-B6B4-7CBF05DF70E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7768" t="4419" r="28566"/>
          <a:stretch/>
        </p:blipFill>
        <p:spPr bwMode="auto">
          <a:xfrm>
            <a:off x="5329990" y="262789"/>
            <a:ext cx="6248401" cy="63324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791266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5288" y="4797287"/>
            <a:ext cx="11688416" cy="795130"/>
          </a:xfrm>
        </p:spPr>
        <p:txBody>
          <a:bodyPr>
            <a:normAutofit/>
          </a:bodyPr>
          <a:lstStyle/>
          <a:p>
            <a:r>
              <a:rPr lang="en-US" sz="5400" b="1">
                <a:solidFill>
                  <a:schemeClr val="tx2">
                    <a:lumMod val="75000"/>
                  </a:schemeClr>
                </a:solidFill>
                <a:latin typeface="Arial"/>
                <a:cs typeface="Arial"/>
              </a:rPr>
              <a:t>What is Your Role</a:t>
            </a:r>
            <a:endParaRPr lang="en-US">
              <a:solidFill>
                <a:schemeClr val="tx2">
                  <a:lumMod val="75000"/>
                </a:schemeClr>
              </a:solidFill>
            </a:endParaRPr>
          </a:p>
        </p:txBody>
      </p:sp>
      <p:pic>
        <p:nvPicPr>
          <p:cNvPr id="5" name="Picture 4" descr="A close-up of blue circles with white text&#10;&#10;Description automatically generated">
            <a:extLst>
              <a:ext uri="{FF2B5EF4-FFF2-40B4-BE49-F238E27FC236}">
                <a16:creationId xmlns:a16="http://schemas.microsoft.com/office/drawing/2014/main" id="{C7751F10-2020-36D1-431B-5ECB9C8E97E9}"/>
              </a:ext>
            </a:extLst>
          </p:cNvPr>
          <p:cNvPicPr>
            <a:picLocks noChangeAspect="1"/>
          </p:cNvPicPr>
          <p:nvPr/>
        </p:nvPicPr>
        <p:blipFill>
          <a:blip r:embed="rId3"/>
          <a:stretch>
            <a:fillRect/>
          </a:stretch>
        </p:blipFill>
        <p:spPr>
          <a:xfrm>
            <a:off x="701718" y="1368714"/>
            <a:ext cx="10916463" cy="2701824"/>
          </a:xfrm>
          <a:prstGeom prst="rect">
            <a:avLst/>
          </a:prstGeom>
        </p:spPr>
      </p:pic>
    </p:spTree>
    <p:extLst>
      <p:ext uri="{BB962C8B-B14F-4D97-AF65-F5344CB8AC3E}">
        <p14:creationId xmlns:p14="http://schemas.microsoft.com/office/powerpoint/2010/main" val="23864193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61" name="Picture 2" descr="http://compass.kumu.io/images/compass-symbol.png">
            <a:extLst>
              <a:ext uri="{FF2B5EF4-FFF2-40B4-BE49-F238E27FC236}">
                <a16:creationId xmlns:a16="http://schemas.microsoft.com/office/drawing/2014/main" id="{9505B974-1C19-44FE-8BB7-022C307DCA94}"/>
              </a:ext>
            </a:extLst>
          </p:cNvPr>
          <p:cNvPicPr>
            <a:picLocks noChangeAspect="1" noChangeArrowheads="1"/>
          </p:cNvPicPr>
          <p:nvPr/>
        </p:nvPicPr>
        <p:blipFill>
          <a:blip r:embed="rId3">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rot="1175424">
            <a:off x="3059922" y="1367863"/>
            <a:ext cx="4941887" cy="494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1862" name="Title 1">
            <a:extLst>
              <a:ext uri="{FF2B5EF4-FFF2-40B4-BE49-F238E27FC236}">
                <a16:creationId xmlns:a16="http://schemas.microsoft.com/office/drawing/2014/main" id="{48B65964-C41D-4AE9-9E9B-9AC537DF1B0B}"/>
              </a:ext>
            </a:extLst>
          </p:cNvPr>
          <p:cNvSpPr txBox="1">
            <a:spLocks/>
          </p:cNvSpPr>
          <p:nvPr/>
        </p:nvSpPr>
        <p:spPr bwMode="auto">
          <a:xfrm>
            <a:off x="8069767" y="2013422"/>
            <a:ext cx="2447925"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700"/>
              </a:spcBef>
              <a:buClr>
                <a:schemeClr val="accent2"/>
              </a:buClr>
              <a:buSzPct val="60000"/>
              <a:buFont typeface="Wingdings" panose="05000000000000000000" pitchFamily="2" charset="2"/>
              <a:buChar char=""/>
              <a:defRPr sz="2900">
                <a:solidFill>
                  <a:schemeClr val="tx1"/>
                </a:solidFill>
                <a:latin typeface="Tw Cen MT" panose="020B0602020104020603" pitchFamily="34" charset="0"/>
              </a:defRPr>
            </a:lvl1pPr>
            <a:lvl2pPr marL="639763" indent="-273050">
              <a:spcBef>
                <a:spcPts val="550"/>
              </a:spcBef>
              <a:buClr>
                <a:schemeClr val="accent1"/>
              </a:buClr>
              <a:buSzPct val="70000"/>
              <a:buFont typeface="Wingdings 2" panose="05020102010507070707" pitchFamily="18" charset="2"/>
              <a:buChar char=""/>
              <a:defRPr sz="2600">
                <a:solidFill>
                  <a:schemeClr val="tx1"/>
                </a:solidFill>
                <a:latin typeface="Tw Cen MT" panose="020B0602020104020603" pitchFamily="34" charset="0"/>
              </a:defRPr>
            </a:lvl2pPr>
            <a:lvl3pPr indent="-228600">
              <a:spcBef>
                <a:spcPts val="500"/>
              </a:spcBef>
              <a:buClr>
                <a:schemeClr val="accent2"/>
              </a:buClr>
              <a:buSzPct val="75000"/>
              <a:buFont typeface="Wingdings" panose="05000000000000000000" pitchFamily="2" charset="2"/>
              <a:buChar char=""/>
              <a:defRPr sz="2300">
                <a:solidFill>
                  <a:schemeClr val="tx1"/>
                </a:solidFill>
                <a:latin typeface="Tw Cen MT" panose="020B0602020104020603" pitchFamily="34" charset="0"/>
              </a:defRPr>
            </a:lvl3pPr>
            <a:lvl4pPr indent="-228600">
              <a:spcBef>
                <a:spcPts val="400"/>
              </a:spcBef>
              <a:buClr>
                <a:srgbClr val="E68422"/>
              </a:buClr>
              <a:buSzPct val="75000"/>
              <a:buFont typeface="Wingdings" panose="05000000000000000000" pitchFamily="2" charset="2"/>
              <a:buChar char=""/>
              <a:defRPr sz="2000">
                <a:solidFill>
                  <a:schemeClr val="tx1"/>
                </a:solidFill>
                <a:latin typeface="Tw Cen MT" panose="020B0602020104020603" pitchFamily="34" charset="0"/>
              </a:defRPr>
            </a:lvl4pPr>
            <a:lvl5pPr indent="-228600">
              <a:spcBef>
                <a:spcPts val="400"/>
              </a:spcBef>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5pPr>
            <a:lvl6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6pPr>
            <a:lvl7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7pPr>
            <a:lvl8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8pPr>
            <a:lvl9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9pPr>
          </a:lstStyle>
          <a:p>
            <a:pPr>
              <a:spcBef>
                <a:spcPct val="0"/>
              </a:spcBef>
              <a:buClrTx/>
              <a:buSzTx/>
              <a:buFontTx/>
              <a:buNone/>
            </a:pPr>
            <a:r>
              <a:rPr lang="en-US" altLang="en-US" sz="3600"/>
              <a:t>Mobilizing</a:t>
            </a:r>
          </a:p>
        </p:txBody>
      </p:sp>
      <p:sp>
        <p:nvSpPr>
          <p:cNvPr id="121863" name="Title 1">
            <a:extLst>
              <a:ext uri="{FF2B5EF4-FFF2-40B4-BE49-F238E27FC236}">
                <a16:creationId xmlns:a16="http://schemas.microsoft.com/office/drawing/2014/main" id="{9C96BC8B-36BB-4689-9B38-A539FCBAC7AA}"/>
              </a:ext>
            </a:extLst>
          </p:cNvPr>
          <p:cNvSpPr txBox="1">
            <a:spLocks/>
          </p:cNvSpPr>
          <p:nvPr/>
        </p:nvSpPr>
        <p:spPr bwMode="auto">
          <a:xfrm>
            <a:off x="7473545" y="4791804"/>
            <a:ext cx="3082925" cy="2201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700"/>
              </a:spcBef>
              <a:buClr>
                <a:schemeClr val="accent2"/>
              </a:buClr>
              <a:buSzPct val="60000"/>
              <a:buFont typeface="Wingdings" panose="05000000000000000000" pitchFamily="2" charset="2"/>
              <a:buChar char=""/>
              <a:defRPr sz="2900">
                <a:solidFill>
                  <a:schemeClr val="tx1"/>
                </a:solidFill>
                <a:latin typeface="Tw Cen MT" panose="020B0602020104020603" pitchFamily="34" charset="0"/>
              </a:defRPr>
            </a:lvl1pPr>
            <a:lvl2pPr marL="639763" indent="-273050">
              <a:spcBef>
                <a:spcPts val="550"/>
              </a:spcBef>
              <a:buClr>
                <a:schemeClr val="accent1"/>
              </a:buClr>
              <a:buSzPct val="70000"/>
              <a:buFont typeface="Wingdings 2" panose="05020102010507070707" pitchFamily="18" charset="2"/>
              <a:buChar char=""/>
              <a:defRPr sz="2600">
                <a:solidFill>
                  <a:schemeClr val="tx1"/>
                </a:solidFill>
                <a:latin typeface="Tw Cen MT" panose="020B0602020104020603" pitchFamily="34" charset="0"/>
              </a:defRPr>
            </a:lvl2pPr>
            <a:lvl3pPr indent="-228600">
              <a:spcBef>
                <a:spcPts val="500"/>
              </a:spcBef>
              <a:buClr>
                <a:schemeClr val="accent2"/>
              </a:buClr>
              <a:buSzPct val="75000"/>
              <a:buFont typeface="Wingdings" panose="05000000000000000000" pitchFamily="2" charset="2"/>
              <a:buChar char=""/>
              <a:defRPr sz="2300">
                <a:solidFill>
                  <a:schemeClr val="tx1"/>
                </a:solidFill>
                <a:latin typeface="Tw Cen MT" panose="020B0602020104020603" pitchFamily="34" charset="0"/>
              </a:defRPr>
            </a:lvl3pPr>
            <a:lvl4pPr indent="-228600">
              <a:spcBef>
                <a:spcPts val="400"/>
              </a:spcBef>
              <a:buClr>
                <a:srgbClr val="E68422"/>
              </a:buClr>
              <a:buSzPct val="75000"/>
              <a:buFont typeface="Wingdings" panose="05000000000000000000" pitchFamily="2" charset="2"/>
              <a:buChar char=""/>
              <a:defRPr sz="2000">
                <a:solidFill>
                  <a:schemeClr val="tx1"/>
                </a:solidFill>
                <a:latin typeface="Tw Cen MT" panose="020B0602020104020603" pitchFamily="34" charset="0"/>
              </a:defRPr>
            </a:lvl4pPr>
            <a:lvl5pPr indent="-228600">
              <a:spcBef>
                <a:spcPts val="400"/>
              </a:spcBef>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5pPr>
            <a:lvl6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6pPr>
            <a:lvl7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7pPr>
            <a:lvl8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8pPr>
            <a:lvl9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9pPr>
          </a:lstStyle>
          <a:p>
            <a:pPr>
              <a:spcBef>
                <a:spcPct val="0"/>
              </a:spcBef>
              <a:buClrTx/>
              <a:buSzTx/>
              <a:buFontTx/>
              <a:buNone/>
            </a:pPr>
            <a:r>
              <a:rPr lang="en-US" altLang="en-US" sz="3600"/>
              <a:t>Organizing</a:t>
            </a:r>
          </a:p>
        </p:txBody>
      </p:sp>
      <p:sp>
        <p:nvSpPr>
          <p:cNvPr id="10" name="Title 1">
            <a:extLst>
              <a:ext uri="{FF2B5EF4-FFF2-40B4-BE49-F238E27FC236}">
                <a16:creationId xmlns:a16="http://schemas.microsoft.com/office/drawing/2014/main" id="{2206CC01-75E7-4CB0-BFB8-AF056AE11835}"/>
              </a:ext>
            </a:extLst>
          </p:cNvPr>
          <p:cNvSpPr txBox="1">
            <a:spLocks/>
          </p:cNvSpPr>
          <p:nvPr/>
        </p:nvSpPr>
        <p:spPr bwMode="auto">
          <a:xfrm>
            <a:off x="1082179" y="3031533"/>
            <a:ext cx="3816350" cy="1350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700"/>
              </a:spcBef>
              <a:buClr>
                <a:schemeClr val="accent2"/>
              </a:buClr>
              <a:buSzPct val="60000"/>
              <a:buFont typeface="Wingdings" panose="05000000000000000000" pitchFamily="2" charset="2"/>
              <a:buChar char=""/>
              <a:defRPr sz="2900">
                <a:solidFill>
                  <a:schemeClr val="tx1"/>
                </a:solidFill>
                <a:latin typeface="Tw Cen MT" panose="020B0602020104020603" pitchFamily="34" charset="0"/>
              </a:defRPr>
            </a:lvl1pPr>
            <a:lvl2pPr marL="639763" indent="-273050">
              <a:spcBef>
                <a:spcPts val="550"/>
              </a:spcBef>
              <a:buClr>
                <a:schemeClr val="accent1"/>
              </a:buClr>
              <a:buSzPct val="70000"/>
              <a:buFont typeface="Wingdings 2" panose="05020102010507070707" pitchFamily="18" charset="2"/>
              <a:buChar char=""/>
              <a:defRPr sz="2600">
                <a:solidFill>
                  <a:schemeClr val="tx1"/>
                </a:solidFill>
                <a:latin typeface="Tw Cen MT" panose="020B0602020104020603" pitchFamily="34" charset="0"/>
              </a:defRPr>
            </a:lvl2pPr>
            <a:lvl3pPr indent="-228600">
              <a:spcBef>
                <a:spcPts val="500"/>
              </a:spcBef>
              <a:buClr>
                <a:schemeClr val="accent2"/>
              </a:buClr>
              <a:buSzPct val="75000"/>
              <a:buFont typeface="Wingdings" panose="05000000000000000000" pitchFamily="2" charset="2"/>
              <a:buChar char=""/>
              <a:defRPr sz="2300">
                <a:solidFill>
                  <a:schemeClr val="tx1"/>
                </a:solidFill>
                <a:latin typeface="Tw Cen MT" panose="020B0602020104020603" pitchFamily="34" charset="0"/>
              </a:defRPr>
            </a:lvl3pPr>
            <a:lvl4pPr indent="-228600">
              <a:spcBef>
                <a:spcPts val="400"/>
              </a:spcBef>
              <a:buClr>
                <a:srgbClr val="E68422"/>
              </a:buClr>
              <a:buSzPct val="75000"/>
              <a:buFont typeface="Wingdings" panose="05000000000000000000" pitchFamily="2" charset="2"/>
              <a:buChar char=""/>
              <a:defRPr sz="2000">
                <a:solidFill>
                  <a:schemeClr val="tx1"/>
                </a:solidFill>
                <a:latin typeface="Tw Cen MT" panose="020B0602020104020603" pitchFamily="34" charset="0"/>
              </a:defRPr>
            </a:lvl4pPr>
            <a:lvl5pPr indent="-228600">
              <a:spcBef>
                <a:spcPts val="400"/>
              </a:spcBef>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5pPr>
            <a:lvl6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6pPr>
            <a:lvl7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7pPr>
            <a:lvl8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8pPr>
            <a:lvl9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9pPr>
          </a:lstStyle>
          <a:p>
            <a:pPr>
              <a:spcBef>
                <a:spcPct val="0"/>
              </a:spcBef>
              <a:buClrTx/>
              <a:buSzTx/>
              <a:buFontTx/>
              <a:buNone/>
            </a:pPr>
            <a:r>
              <a:rPr lang="en-US" altLang="en-US" sz="3600"/>
              <a:t>Advocacy</a:t>
            </a:r>
          </a:p>
        </p:txBody>
      </p:sp>
      <p:sp>
        <p:nvSpPr>
          <p:cNvPr id="2" name="Slide Number Placeholder 1"/>
          <p:cNvSpPr>
            <a:spLocks noGrp="1"/>
          </p:cNvSpPr>
          <p:nvPr>
            <p:ph type="sldNum" sz="quarter" idx="12"/>
          </p:nvPr>
        </p:nvSpPr>
        <p:spPr/>
        <p:txBody>
          <a:bodyPr/>
          <a:lstStyle/>
          <a:p>
            <a:fld id="{5414DF46-E7D2-4146-95BA-57A23C39CF98}" type="slidenum">
              <a:rPr lang="en-US" smtClean="0"/>
              <a:t>25</a:t>
            </a:fld>
            <a:endParaRPr lang="en-US"/>
          </a:p>
        </p:txBody>
      </p:sp>
      <p:sp>
        <p:nvSpPr>
          <p:cNvPr id="8" name="Title 1"/>
          <p:cNvSpPr txBox="1">
            <a:spLocks/>
          </p:cNvSpPr>
          <p:nvPr/>
        </p:nvSpPr>
        <p:spPr>
          <a:xfrm>
            <a:off x="119921" y="286603"/>
            <a:ext cx="12072079" cy="929638"/>
          </a:xfrm>
          <a:prstGeom prst="rect">
            <a:avLst/>
          </a:prstGeom>
        </p:spPr>
        <p:txBody>
          <a:bodyPr/>
          <a:lstStyle>
            <a:lvl1pPr algn="l" defTabSz="914400" rtl="0" eaLnBrk="1" latinLnBrk="0" hangingPunct="1">
              <a:lnSpc>
                <a:spcPct val="85000"/>
              </a:lnSpc>
              <a:spcBef>
                <a:spcPct val="0"/>
              </a:spcBef>
              <a:buNone/>
              <a:defRPr sz="4800" b="1" kern="1200" spc="-50" baseline="0">
                <a:solidFill>
                  <a:schemeClr val="tx1">
                    <a:lumMod val="75000"/>
                    <a:lumOff val="25000"/>
                  </a:schemeClr>
                </a:solidFill>
                <a:latin typeface="+mj-lt"/>
                <a:ea typeface="+mj-ea"/>
                <a:cs typeface="+mj-cs"/>
              </a:defRPr>
            </a:lvl1pPr>
          </a:lstStyle>
          <a:p>
            <a:r>
              <a:rPr lang="en-US"/>
              <a:t>Theories for Change: </a:t>
            </a:r>
          </a:p>
          <a:p>
            <a:r>
              <a:rPr lang="en-US"/>
              <a:t>Advocacy, Mobilizing, Organizing  </a:t>
            </a:r>
          </a:p>
        </p:txBody>
      </p:sp>
    </p:spTree>
    <p:extLst>
      <p:ext uri="{BB962C8B-B14F-4D97-AF65-F5344CB8AC3E}">
        <p14:creationId xmlns:p14="http://schemas.microsoft.com/office/powerpoint/2010/main" val="42011657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9921" y="286603"/>
            <a:ext cx="11035759" cy="577689"/>
          </a:xfrm>
        </p:spPr>
        <p:txBody>
          <a:bodyPr>
            <a:normAutofit fontScale="90000"/>
          </a:bodyPr>
          <a:lstStyle/>
          <a:p>
            <a:r>
              <a:rPr lang="en-US"/>
              <a:t>What do we mean? </a:t>
            </a:r>
          </a:p>
        </p:txBody>
      </p:sp>
      <p:sp>
        <p:nvSpPr>
          <p:cNvPr id="3" name="Content Placeholder 2"/>
          <p:cNvSpPr>
            <a:spLocks noGrp="1"/>
          </p:cNvSpPr>
          <p:nvPr>
            <p:ph idx="1"/>
          </p:nvPr>
        </p:nvSpPr>
        <p:spPr>
          <a:xfrm>
            <a:off x="395130" y="958789"/>
            <a:ext cx="11412171" cy="5601809"/>
          </a:xfrm>
        </p:spPr>
        <p:txBody>
          <a:bodyPr vert="horz" lIns="0" tIns="45720" rIns="0" bIns="45720" rtlCol="0" anchor="t">
            <a:normAutofit lnSpcReduction="10000"/>
          </a:bodyPr>
          <a:lstStyle/>
          <a:p>
            <a:r>
              <a:rPr lang="en-US" b="1"/>
              <a:t>Advocacy</a:t>
            </a:r>
            <a:endParaRPr lang="en-US" b="1">
              <a:cs typeface="Calibri" panose="020F0502020204030204"/>
            </a:endParaRPr>
          </a:p>
          <a:p>
            <a:r>
              <a:rPr lang="en-US" b="1"/>
              <a:t>“</a:t>
            </a:r>
            <a:r>
              <a:rPr lang="en-US"/>
              <a:t>Advocacy is the work of creating change through the actions of professionals  or technical experts—lobbyists, pollsters, lawyers, communication specialists, researchers. Advocacy relies on the expertise, status, and know-how of these groups of people to make change. Advocacy usually happens in a closed-door room; ordinary people play a small to nonexistent role in its efficacy. Advocacy has become a dominant strategy for unions and liberals. ”  </a:t>
            </a:r>
            <a:r>
              <a:rPr lang="en-US" b="1"/>
              <a:t>Power is limited to those with the specific expertise and role.</a:t>
            </a:r>
            <a:r>
              <a:rPr lang="en-US"/>
              <a:t> </a:t>
            </a:r>
          </a:p>
          <a:p>
            <a:r>
              <a:rPr lang="en-US" b="1"/>
              <a:t>Mobilizing</a:t>
            </a:r>
          </a:p>
          <a:p>
            <a:r>
              <a:rPr lang="en-US"/>
              <a:t>“Mobilizing, by contrast, activates an already-convinced membership. Mobilizing encourages those who already support a cause or a mission to take action to defend their belief—for example, by attending a protest, wearing a button, or signing a petition.”  </a:t>
            </a:r>
            <a:r>
              <a:rPr lang="en-US" b="1"/>
              <a:t>Power is static and is dependent on a predictable core of folks. </a:t>
            </a:r>
          </a:p>
          <a:p>
            <a:r>
              <a:rPr lang="en-US" b="1"/>
              <a:t>Organizing</a:t>
            </a:r>
          </a:p>
          <a:p>
            <a:r>
              <a:rPr lang="en-US"/>
              <a:t>“To organize is to build mass support and strength among ordinary people. Organizing draws its power from working people’s biggest strength: our numbers... The work of organizing is systematic and rigorous: It requires connecting with every single worker in a shop, every educator in a building, every building in a district. At its core, it asks people to understand their own agency and to make choices about how they will exercise it.”  </a:t>
            </a:r>
            <a:r>
              <a:rPr lang="en-US" b="1"/>
              <a:t>Power is distributed and growing as more and more people join the base and more and more leaders evolve through actions. </a:t>
            </a:r>
          </a:p>
        </p:txBody>
      </p:sp>
      <p:sp>
        <p:nvSpPr>
          <p:cNvPr id="4" name="Slide Number Placeholder 3"/>
          <p:cNvSpPr>
            <a:spLocks noGrp="1"/>
          </p:cNvSpPr>
          <p:nvPr>
            <p:ph type="sldNum" sz="quarter" idx="4294967295"/>
          </p:nvPr>
        </p:nvSpPr>
        <p:spPr/>
        <p:txBody>
          <a:bodyPr/>
          <a:lstStyle/>
          <a:p>
            <a:fld id="{5414DF46-E7D2-4146-95BA-57A23C39CF98}" type="slidenum">
              <a:rPr lang="en-US" smtClean="0"/>
              <a:t>26</a:t>
            </a:fld>
            <a:endParaRPr lang="en-US"/>
          </a:p>
        </p:txBody>
      </p:sp>
    </p:spTree>
    <p:extLst>
      <p:ext uri="{BB962C8B-B14F-4D97-AF65-F5344CB8AC3E}">
        <p14:creationId xmlns:p14="http://schemas.microsoft.com/office/powerpoint/2010/main" val="20430057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t>At your tables</a:t>
            </a:r>
          </a:p>
        </p:txBody>
      </p:sp>
      <p:sp>
        <p:nvSpPr>
          <p:cNvPr id="3" name="Content Placeholder 2"/>
          <p:cNvSpPr>
            <a:spLocks noGrp="1"/>
          </p:cNvSpPr>
          <p:nvPr>
            <p:ph idx="1"/>
          </p:nvPr>
        </p:nvSpPr>
        <p:spPr>
          <a:xfrm>
            <a:off x="281795" y="1144438"/>
            <a:ext cx="5941205" cy="4724655"/>
          </a:xfrm>
        </p:spPr>
        <p:txBody>
          <a:bodyPr>
            <a:noAutofit/>
          </a:bodyPr>
          <a:lstStyle/>
          <a:p>
            <a:r>
              <a:rPr lang="en-US" sz="2800"/>
              <a:t>Take 6 Minutes</a:t>
            </a:r>
          </a:p>
          <a:p>
            <a:r>
              <a:rPr lang="en-US" sz="2800"/>
              <a:t>How many actions at an HBCU campus can list that are examples of each of these theories?</a:t>
            </a:r>
          </a:p>
          <a:p>
            <a:pPr lvl="2">
              <a:buFont typeface="Arial" panose="020B0604020202020204" pitchFamily="34" charset="0"/>
              <a:buChar char="•"/>
            </a:pPr>
            <a:r>
              <a:rPr lang="en-US" sz="3200" b="1"/>
              <a:t>Advocacy</a:t>
            </a:r>
          </a:p>
          <a:p>
            <a:pPr lvl="2">
              <a:buFont typeface="Arial" panose="020B0604020202020204" pitchFamily="34" charset="0"/>
              <a:buChar char="•"/>
            </a:pPr>
            <a:r>
              <a:rPr lang="en-US" sz="3200" b="1"/>
              <a:t>Mobilizing</a:t>
            </a:r>
          </a:p>
          <a:p>
            <a:pPr lvl="2">
              <a:buFont typeface="Arial" panose="020B0604020202020204" pitchFamily="34" charset="0"/>
              <a:buChar char="•"/>
            </a:pPr>
            <a:r>
              <a:rPr lang="en-US" sz="3200" b="1"/>
              <a:t>Organizing</a:t>
            </a:r>
          </a:p>
          <a:p>
            <a:r>
              <a:rPr lang="en-US" sz="2800"/>
              <a:t>Be ready to share your best ideas</a:t>
            </a:r>
          </a:p>
        </p:txBody>
      </p:sp>
      <p:pic>
        <p:nvPicPr>
          <p:cNvPr id="1026" name="Picture 2" descr="RATE X TIME = DISTANCE - Iowa Firearms Coali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23000" y="286603"/>
            <a:ext cx="5715000" cy="571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48030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t>Staff Led Actions are Typically Advocacy</a:t>
            </a:r>
          </a:p>
        </p:txBody>
      </p:sp>
      <p:sp>
        <p:nvSpPr>
          <p:cNvPr id="3" name="Content Placeholder 2"/>
          <p:cNvSpPr>
            <a:spLocks noGrp="1"/>
          </p:cNvSpPr>
          <p:nvPr>
            <p:ph idx="1"/>
          </p:nvPr>
        </p:nvSpPr>
        <p:spPr/>
        <p:txBody>
          <a:bodyPr>
            <a:normAutofit lnSpcReduction="10000"/>
          </a:bodyPr>
          <a:lstStyle/>
          <a:p>
            <a:r>
              <a:rPr lang="en-US" b="1"/>
              <a:t>Advocacy</a:t>
            </a:r>
            <a:endParaRPr lang="en-US" b="1">
              <a:cs typeface="Calibri" panose="020F0502020204030204"/>
            </a:endParaRPr>
          </a:p>
          <a:p>
            <a:r>
              <a:rPr lang="en-US" b="1"/>
              <a:t>“</a:t>
            </a:r>
            <a:r>
              <a:rPr lang="en-US"/>
              <a:t>Advocacy is the work of creating change through the actions of professionals  or technical experts—lobbyists, pollsters, lawyers, communication specialists, researchers. Advocacy relies on the expertise, status, and know-how of these groups of people to make change. Advocacy usually happens in a closed-door room; ordinary people play a small to nonexistent role in its efficacy. Advocacy has become a dominant strategy for unions and liberals.”</a:t>
            </a:r>
          </a:p>
          <a:p>
            <a:r>
              <a:rPr lang="en-US"/>
              <a:t>Bargaining that is staff led, or traditional methods of bargaining – little engagement from the rank and file and few public displays of collective action</a:t>
            </a:r>
          </a:p>
          <a:p>
            <a:r>
              <a:rPr lang="en-US"/>
              <a:t>Grievances and other legal actions that do not include and escalation of direct public actions – little engagement beyond leaders and staff, and few displays of power and risk that build solidarity between rank and file folks</a:t>
            </a:r>
          </a:p>
          <a:p>
            <a:r>
              <a:rPr lang="en-US"/>
              <a:t>Recruitment programs typically begin with advocacy in mind – join to get something. </a:t>
            </a:r>
          </a:p>
          <a:p>
            <a:pPr marL="0" indent="0">
              <a:buNone/>
            </a:pPr>
            <a:endParaRPr lang="en-US"/>
          </a:p>
          <a:p>
            <a:r>
              <a:rPr lang="en-US"/>
              <a:t>Can you think of other advocacy examples? </a:t>
            </a:r>
          </a:p>
          <a:p>
            <a:endParaRPr lang="en-US"/>
          </a:p>
        </p:txBody>
      </p:sp>
    </p:spTree>
    <p:extLst>
      <p:ext uri="{BB962C8B-B14F-4D97-AF65-F5344CB8AC3E}">
        <p14:creationId xmlns:p14="http://schemas.microsoft.com/office/powerpoint/2010/main" val="27050210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t>Specific Programs are Typically Mobilizing</a:t>
            </a:r>
          </a:p>
        </p:txBody>
      </p:sp>
      <p:sp>
        <p:nvSpPr>
          <p:cNvPr id="3" name="Content Placeholder 2"/>
          <p:cNvSpPr>
            <a:spLocks noGrp="1"/>
          </p:cNvSpPr>
          <p:nvPr>
            <p:ph idx="1"/>
          </p:nvPr>
        </p:nvSpPr>
        <p:spPr/>
        <p:txBody>
          <a:bodyPr>
            <a:normAutofit lnSpcReduction="10000"/>
          </a:bodyPr>
          <a:lstStyle/>
          <a:p>
            <a:r>
              <a:rPr lang="en-US" b="1"/>
              <a:t>Mobilizing</a:t>
            </a:r>
          </a:p>
          <a:p>
            <a:r>
              <a:rPr lang="en-US"/>
              <a:t>“Mobilizing, by contrast, activates an already-convinced membership. Mobilizing encourages those who already support a cause or a mission to take action to defend their belief—for example, by attending a protest, wearing a button, or signing a petition.”</a:t>
            </a:r>
          </a:p>
          <a:p>
            <a:endParaRPr lang="en-US"/>
          </a:p>
          <a:p>
            <a:r>
              <a:rPr lang="en-US"/>
              <a:t>Aspiring Educators who meet to develop a network – they are self selecting and there is little risk for participating</a:t>
            </a:r>
          </a:p>
          <a:p>
            <a:r>
              <a:rPr lang="en-US"/>
              <a:t>Professional Development Conferences where faculty and ESP come to improve work skills or leadership skills or learn union roles – they are self selecting, already “convinced” about unions, and there is little risk for participating</a:t>
            </a:r>
          </a:p>
          <a:p>
            <a:r>
              <a:rPr lang="en-US"/>
              <a:t>Recruitment can happen as a result of mobilizing if it is member led. </a:t>
            </a:r>
          </a:p>
          <a:p>
            <a:endParaRPr lang="en-US"/>
          </a:p>
          <a:p>
            <a:r>
              <a:rPr lang="en-US"/>
              <a:t>Can you think of other mobilizing examples? </a:t>
            </a:r>
          </a:p>
          <a:p>
            <a:endParaRPr lang="en-US"/>
          </a:p>
        </p:txBody>
      </p:sp>
    </p:spTree>
    <p:extLst>
      <p:ext uri="{BB962C8B-B14F-4D97-AF65-F5344CB8AC3E}">
        <p14:creationId xmlns:p14="http://schemas.microsoft.com/office/powerpoint/2010/main" val="324780138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t>Escalating, Public Actions are Organizing</a:t>
            </a:r>
          </a:p>
        </p:txBody>
      </p:sp>
      <p:sp>
        <p:nvSpPr>
          <p:cNvPr id="3" name="Content Placeholder 2"/>
          <p:cNvSpPr>
            <a:spLocks noGrp="1"/>
          </p:cNvSpPr>
          <p:nvPr>
            <p:ph idx="1"/>
          </p:nvPr>
        </p:nvSpPr>
        <p:spPr/>
        <p:txBody>
          <a:bodyPr>
            <a:normAutofit fontScale="85000" lnSpcReduction="20000"/>
          </a:bodyPr>
          <a:lstStyle/>
          <a:p>
            <a:r>
              <a:rPr lang="en-US" b="1"/>
              <a:t>Organizing</a:t>
            </a:r>
          </a:p>
          <a:p>
            <a:r>
              <a:rPr lang="en-US"/>
              <a:t>“To organize is to build mass support and strength among ordinary people. Organizing draws its power from working people’s biggest strength: our numbers... The work of organizing is systematic and rigorous: It requires connecting with every single worker in a shop, every educator in a building, every building in a district. At its core, it asks people to understand their own agency and to make choices about how they will exercise it.”</a:t>
            </a:r>
          </a:p>
          <a:p>
            <a:endParaRPr lang="en-US"/>
          </a:p>
          <a:p>
            <a:r>
              <a:rPr lang="en-US"/>
              <a:t>Graduate Student Protests for fair compensation of their work – there is great risk,  they develop leader in action skills, they build a base through bigger and bigger public actions</a:t>
            </a:r>
          </a:p>
          <a:p>
            <a:r>
              <a:rPr lang="en-US"/>
              <a:t>ESP workers fighting for a thriving wage – a campaign that strategically builds a base, increases membership, builds trust and relationship across workers, and transforms rank and file folks into leaders </a:t>
            </a:r>
          </a:p>
          <a:p>
            <a:r>
              <a:rPr lang="en-US"/>
              <a:t>Faculty and Community fighting for agency in the curriculum they teach – risky, requires strategic partnership, a broader and broader base,  applying public pressure on decision makers to do the right thing. </a:t>
            </a:r>
          </a:p>
          <a:p>
            <a:pPr marL="0" indent="0">
              <a:buNone/>
            </a:pPr>
            <a:r>
              <a:rPr lang="en-US"/>
              <a:t>Recruitment that is a result of ongoing actions, intentional base building, and leadership identification and tests are critical to organizing. </a:t>
            </a:r>
          </a:p>
          <a:p>
            <a:endParaRPr lang="en-US"/>
          </a:p>
          <a:p>
            <a:r>
              <a:rPr lang="en-US"/>
              <a:t>Can you think of other organizing examples? </a:t>
            </a:r>
          </a:p>
          <a:p>
            <a:endParaRPr lang="en-US"/>
          </a:p>
        </p:txBody>
      </p:sp>
    </p:spTree>
    <p:extLst>
      <p:ext uri="{BB962C8B-B14F-4D97-AF65-F5344CB8AC3E}">
        <p14:creationId xmlns:p14="http://schemas.microsoft.com/office/powerpoint/2010/main" val="190901622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88642" y="2327056"/>
            <a:ext cx="7396329" cy="1179709"/>
          </a:xfrm>
        </p:spPr>
        <p:txBody>
          <a:bodyPr>
            <a:normAutofit fontScale="90000"/>
          </a:bodyPr>
          <a:lstStyle/>
          <a:p>
            <a:r>
              <a:rPr lang="en-US"/>
              <a:t>Advocacy and Mobilizing are Opportunities to Organize. </a:t>
            </a:r>
          </a:p>
        </p:txBody>
      </p:sp>
    </p:spTree>
    <p:extLst>
      <p:ext uri="{BB962C8B-B14F-4D97-AF65-F5344CB8AC3E}">
        <p14:creationId xmlns:p14="http://schemas.microsoft.com/office/powerpoint/2010/main" val="152717987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4FE58E-A0FD-42B8-9579-FF138E29952B}"/>
              </a:ext>
            </a:extLst>
          </p:cNvPr>
          <p:cNvSpPr>
            <a:spLocks noGrp="1"/>
          </p:cNvSpPr>
          <p:nvPr>
            <p:ph type="title"/>
          </p:nvPr>
        </p:nvSpPr>
        <p:spPr/>
        <p:txBody>
          <a:bodyPr>
            <a:normAutofit fontScale="90000"/>
          </a:bodyPr>
          <a:lstStyle/>
          <a:p>
            <a:r>
              <a:rPr lang="en-US"/>
              <a:t>Corner Discussion – Use Handout </a:t>
            </a:r>
          </a:p>
        </p:txBody>
      </p:sp>
      <p:sp>
        <p:nvSpPr>
          <p:cNvPr id="3" name="Content Placeholder 2">
            <a:extLst>
              <a:ext uri="{FF2B5EF4-FFF2-40B4-BE49-F238E27FC236}">
                <a16:creationId xmlns:a16="http://schemas.microsoft.com/office/drawing/2014/main" id="{9B1D9728-DEF6-4E62-AADF-1DCD181AD169}"/>
              </a:ext>
            </a:extLst>
          </p:cNvPr>
          <p:cNvSpPr>
            <a:spLocks noGrp="1"/>
          </p:cNvSpPr>
          <p:nvPr>
            <p:ph idx="1"/>
          </p:nvPr>
        </p:nvSpPr>
        <p:spPr>
          <a:xfrm>
            <a:off x="389745" y="1127033"/>
            <a:ext cx="8454108" cy="4742062"/>
          </a:xfrm>
        </p:spPr>
        <p:txBody>
          <a:bodyPr>
            <a:normAutofit fontScale="85000" lnSpcReduction="20000"/>
          </a:bodyPr>
          <a:lstStyle/>
          <a:p>
            <a:r>
              <a:rPr lang="en-US" sz="3600"/>
              <a:t>Select the compass point  that best answers where you are  MOST OF THE Time for each of the following questions -</a:t>
            </a:r>
          </a:p>
          <a:p>
            <a:r>
              <a:rPr lang="en-US" sz="3600" b="1"/>
              <a:t>First Move- </a:t>
            </a:r>
            <a:r>
              <a:rPr lang="en-US" sz="3600"/>
              <a:t>Which Theory do your Members expect your role to support? Why? Where is the power if this is your role?</a:t>
            </a:r>
          </a:p>
          <a:p>
            <a:r>
              <a:rPr lang="en-US" sz="3600" b="1"/>
              <a:t>Second Move - </a:t>
            </a:r>
            <a:r>
              <a:rPr lang="en-US" sz="3600"/>
              <a:t>Which Theory does your Manager expect your role to support? Why? Where is the power if this is your role?</a:t>
            </a:r>
          </a:p>
          <a:p>
            <a:r>
              <a:rPr lang="en-US" sz="3600" b="1"/>
              <a:t>Third Move - </a:t>
            </a:r>
            <a:r>
              <a:rPr lang="en-US" sz="3600"/>
              <a:t>Which Theory do your Elected Leaders expect your role to support? Why? Where is the power if this is your role? </a:t>
            </a:r>
          </a:p>
        </p:txBody>
      </p:sp>
      <p:pic>
        <p:nvPicPr>
          <p:cNvPr id="5" name="Picture 2" descr="http://compass.kumu.io/images/compass-symbol.png">
            <a:extLst>
              <a:ext uri="{FF2B5EF4-FFF2-40B4-BE49-F238E27FC236}">
                <a16:creationId xmlns:a16="http://schemas.microsoft.com/office/drawing/2014/main" id="{384C32EB-9C4E-4509-9D2A-D72F837332DE}"/>
              </a:ext>
            </a:extLst>
          </p:cNvPr>
          <p:cNvPicPr>
            <a:picLocks noChangeAspect="1" noChangeArrowheads="1"/>
          </p:cNvPicPr>
          <p:nvPr/>
        </p:nvPicPr>
        <p:blipFill>
          <a:blip r:embed="rId3">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rot="1175424">
            <a:off x="8493389" y="833981"/>
            <a:ext cx="4941887" cy="494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Slide Number Placeholder 3"/>
          <p:cNvSpPr>
            <a:spLocks noGrp="1"/>
          </p:cNvSpPr>
          <p:nvPr>
            <p:ph type="sldNum" sz="quarter" idx="4294967295"/>
          </p:nvPr>
        </p:nvSpPr>
        <p:spPr/>
        <p:txBody>
          <a:bodyPr/>
          <a:lstStyle/>
          <a:p>
            <a:fld id="{5414DF46-E7D2-4146-95BA-57A23C39CF98}" type="slidenum">
              <a:rPr lang="en-US" smtClean="0"/>
              <a:t>32</a:t>
            </a:fld>
            <a:endParaRPr lang="en-US"/>
          </a:p>
        </p:txBody>
      </p:sp>
    </p:spTree>
    <p:extLst>
      <p:ext uri="{BB962C8B-B14F-4D97-AF65-F5344CB8AC3E}">
        <p14:creationId xmlns:p14="http://schemas.microsoft.com/office/powerpoint/2010/main" val="291277109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7D4459-A4BC-49E0-BC57-3651EE0AB6D8}"/>
              </a:ext>
            </a:extLst>
          </p:cNvPr>
          <p:cNvSpPr>
            <a:spLocks noGrp="1"/>
          </p:cNvSpPr>
          <p:nvPr>
            <p:ph type="title"/>
          </p:nvPr>
        </p:nvSpPr>
        <p:spPr>
          <a:xfrm>
            <a:off x="6519789" y="1536726"/>
            <a:ext cx="4813072" cy="3686015"/>
          </a:xfrm>
        </p:spPr>
        <p:txBody>
          <a:bodyPr vert="horz" lIns="91440" tIns="45720" rIns="91440" bIns="45720" rtlCol="0" anchor="b">
            <a:normAutofit fontScale="90000"/>
          </a:bodyPr>
          <a:lstStyle/>
          <a:p>
            <a:r>
              <a:rPr lang="en-US" sz="8000"/>
              <a:t>Whole Group Reflection</a:t>
            </a:r>
            <a:br>
              <a:rPr lang="en-US" sz="8000"/>
            </a:br>
            <a:r>
              <a:rPr lang="en-US" sz="8000">
                <a:solidFill>
                  <a:schemeClr val="tx1">
                    <a:lumMod val="85000"/>
                    <a:lumOff val="15000"/>
                  </a:schemeClr>
                </a:solidFill>
              </a:rPr>
              <a:t> </a:t>
            </a:r>
          </a:p>
        </p:txBody>
      </p:sp>
      <p:pic>
        <p:nvPicPr>
          <p:cNvPr id="8" name="Picture 2" descr="http://compass.kumu.io/images/compass-symbol.png">
            <a:extLst>
              <a:ext uri="{FF2B5EF4-FFF2-40B4-BE49-F238E27FC236}">
                <a16:creationId xmlns:a16="http://schemas.microsoft.com/office/drawing/2014/main" id="{5E9B6923-EBB7-4BD9-8A80-71A65EF1A799}"/>
              </a:ext>
            </a:extLst>
          </p:cNvPr>
          <p:cNvPicPr>
            <a:picLocks noGrp="1" noChangeAspect="1" noChangeArrowheads="1"/>
          </p:cNvPicPr>
          <p:nvPr>
            <p:ph idx="1"/>
          </p:nvPr>
        </p:nvPicPr>
        <p:blipFill rotWithShape="1">
          <a:blip r:embed="rId3">
            <a:duotone>
              <a:schemeClr val="accent5">
                <a:shade val="45000"/>
                <a:satMod val="135000"/>
              </a:schemeClr>
              <a:prstClr val="white"/>
            </a:duotone>
            <a:extLst>
              <a:ext uri="{28A0092B-C50C-407E-A947-70E740481C1C}">
                <a14:useLocalDpi xmlns:a14="http://schemas.microsoft.com/office/drawing/2010/main" val="0"/>
              </a:ext>
            </a:extLst>
          </a:blip>
          <a:srcRect t="3739" b="3728"/>
          <a:stretch/>
        </p:blipFill>
        <p:spPr bwMode="auto">
          <a:xfrm>
            <a:off x="633999" y="640081"/>
            <a:ext cx="5462001" cy="5054156"/>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2"/>
          <p:cNvSpPr>
            <a:spLocks noGrp="1"/>
          </p:cNvSpPr>
          <p:nvPr>
            <p:ph type="sldNum" sz="quarter" idx="4294967295"/>
          </p:nvPr>
        </p:nvSpPr>
        <p:spPr/>
        <p:txBody>
          <a:bodyPr/>
          <a:lstStyle/>
          <a:p>
            <a:fld id="{5414DF46-E7D2-4146-95BA-57A23C39CF98}" type="slidenum">
              <a:rPr lang="en-US" smtClean="0"/>
              <a:t>33</a:t>
            </a:fld>
            <a:endParaRPr lang="en-US"/>
          </a:p>
        </p:txBody>
      </p:sp>
    </p:spTree>
    <p:extLst>
      <p:ext uri="{BB962C8B-B14F-4D97-AF65-F5344CB8AC3E}">
        <p14:creationId xmlns:p14="http://schemas.microsoft.com/office/powerpoint/2010/main" val="18531564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27" t="5912" r="-145" b="7493"/>
          <a:stretch/>
        </p:blipFill>
        <p:spPr>
          <a:xfrm rot="5400000">
            <a:off x="-805071" y="1355037"/>
            <a:ext cx="5724942" cy="3571460"/>
          </a:xfrm>
          <a:prstGeom prst="rect">
            <a:avLst/>
          </a:prstGeom>
        </p:spPr>
      </p:pic>
      <p:sp>
        <p:nvSpPr>
          <p:cNvPr id="6" name="Title 5"/>
          <p:cNvSpPr>
            <a:spLocks noGrp="1"/>
          </p:cNvSpPr>
          <p:nvPr>
            <p:ph type="title"/>
          </p:nvPr>
        </p:nvSpPr>
        <p:spPr/>
        <p:txBody>
          <a:bodyPr/>
          <a:lstStyle/>
          <a:p>
            <a:endParaRPr lang="en-US"/>
          </a:p>
        </p:txBody>
      </p:sp>
      <p:sp>
        <p:nvSpPr>
          <p:cNvPr id="7" name="Content Placeholder 2">
            <a:extLst>
              <a:ext uri="{FF2B5EF4-FFF2-40B4-BE49-F238E27FC236}">
                <a16:creationId xmlns:a16="http://schemas.microsoft.com/office/drawing/2014/main" id="{2046E4E1-64A7-85BE-DE2D-B2BC5EE3353E}"/>
              </a:ext>
            </a:extLst>
          </p:cNvPr>
          <p:cNvSpPr>
            <a:spLocks noGrp="1"/>
          </p:cNvSpPr>
          <p:nvPr>
            <p:ph idx="1"/>
          </p:nvPr>
        </p:nvSpPr>
        <p:spPr>
          <a:xfrm>
            <a:off x="4532243" y="594359"/>
            <a:ext cx="7165175" cy="5274734"/>
          </a:xfrm>
        </p:spPr>
        <p:txBody>
          <a:bodyPr vert="horz" lIns="0" tIns="45720" rIns="0" bIns="45720" rtlCol="0" anchor="t">
            <a:noAutofit/>
          </a:bodyPr>
          <a:lstStyle/>
          <a:p>
            <a:r>
              <a:rPr lang="en-US" sz="3200"/>
              <a:t>We may see our roles differently than our managers, our members, and our elected leaders.</a:t>
            </a:r>
            <a:endParaRPr lang="en-US" sz="3200">
              <a:solidFill>
                <a:srgbClr val="000000"/>
              </a:solidFill>
            </a:endParaRPr>
          </a:p>
          <a:p>
            <a:endParaRPr lang="en-US" sz="3200">
              <a:solidFill>
                <a:srgbClr val="000000"/>
              </a:solidFill>
              <a:cs typeface="Calibri"/>
            </a:endParaRPr>
          </a:p>
          <a:p>
            <a:r>
              <a:rPr lang="en-US" sz="3200"/>
              <a:t>Our primary role is to build power, we only build power when we organize. </a:t>
            </a:r>
            <a:endParaRPr lang="en-US"/>
          </a:p>
        </p:txBody>
      </p:sp>
    </p:spTree>
    <p:extLst>
      <p:ext uri="{BB962C8B-B14F-4D97-AF65-F5344CB8AC3E}">
        <p14:creationId xmlns:p14="http://schemas.microsoft.com/office/powerpoint/2010/main" val="409996730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5288" y="4797287"/>
            <a:ext cx="11688416" cy="795130"/>
          </a:xfrm>
        </p:spPr>
        <p:txBody>
          <a:bodyPr>
            <a:normAutofit/>
          </a:bodyPr>
          <a:lstStyle/>
          <a:p>
            <a:r>
              <a:rPr lang="en-US" sz="5400" b="1">
                <a:solidFill>
                  <a:schemeClr val="tx2">
                    <a:lumMod val="75000"/>
                  </a:schemeClr>
                </a:solidFill>
                <a:latin typeface="Arial"/>
                <a:cs typeface="Arial"/>
              </a:rPr>
              <a:t>Intentional Power Building</a:t>
            </a:r>
            <a:endParaRPr lang="en-US">
              <a:solidFill>
                <a:schemeClr val="tx2">
                  <a:lumMod val="75000"/>
                </a:schemeClr>
              </a:solidFill>
            </a:endParaRPr>
          </a:p>
        </p:txBody>
      </p:sp>
      <p:pic>
        <p:nvPicPr>
          <p:cNvPr id="5" name="Picture 4" descr="A close-up of blue circles with white text&#10;&#10;Description automatically generated">
            <a:extLst>
              <a:ext uri="{FF2B5EF4-FFF2-40B4-BE49-F238E27FC236}">
                <a16:creationId xmlns:a16="http://schemas.microsoft.com/office/drawing/2014/main" id="{C7751F10-2020-36D1-431B-5ECB9C8E97E9}"/>
              </a:ext>
            </a:extLst>
          </p:cNvPr>
          <p:cNvPicPr>
            <a:picLocks noChangeAspect="1"/>
          </p:cNvPicPr>
          <p:nvPr/>
        </p:nvPicPr>
        <p:blipFill>
          <a:blip r:embed="rId3"/>
          <a:stretch>
            <a:fillRect/>
          </a:stretch>
        </p:blipFill>
        <p:spPr>
          <a:xfrm>
            <a:off x="701718" y="1368714"/>
            <a:ext cx="10916463" cy="2701824"/>
          </a:xfrm>
          <a:prstGeom prst="rect">
            <a:avLst/>
          </a:prstGeom>
        </p:spPr>
      </p:pic>
    </p:spTree>
    <p:extLst>
      <p:ext uri="{BB962C8B-B14F-4D97-AF65-F5344CB8AC3E}">
        <p14:creationId xmlns:p14="http://schemas.microsoft.com/office/powerpoint/2010/main" val="12041563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7675418" y="0"/>
            <a:ext cx="5195328" cy="3049817"/>
          </a:xfrm>
          <a:prstGeom prst="rect">
            <a:avLst/>
          </a:prstGeom>
        </p:spPr>
      </p:pic>
      <p:sp>
        <p:nvSpPr>
          <p:cNvPr id="2" name="Title 1"/>
          <p:cNvSpPr>
            <a:spLocks noGrp="1"/>
          </p:cNvSpPr>
          <p:nvPr>
            <p:ph type="title"/>
          </p:nvPr>
        </p:nvSpPr>
        <p:spPr>
          <a:xfrm>
            <a:off x="277091" y="286603"/>
            <a:ext cx="10878589" cy="1456472"/>
          </a:xfrm>
        </p:spPr>
        <p:txBody>
          <a:bodyPr>
            <a:normAutofit/>
          </a:bodyPr>
          <a:lstStyle/>
          <a:p>
            <a:r>
              <a:rPr lang="en-US"/>
              <a:t>Listen then Turn and Talk</a:t>
            </a:r>
          </a:p>
        </p:txBody>
      </p:sp>
      <p:sp>
        <p:nvSpPr>
          <p:cNvPr id="8" name="Content Placeholder 2"/>
          <p:cNvSpPr txBox="1">
            <a:spLocks/>
          </p:cNvSpPr>
          <p:nvPr/>
        </p:nvSpPr>
        <p:spPr>
          <a:xfrm>
            <a:off x="277091" y="3336419"/>
            <a:ext cx="11640088" cy="3117153"/>
          </a:xfrm>
          <a:prstGeom prst="rect">
            <a:avLst/>
          </a:prstGeom>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4800"/>
              <a:t>What does the following definition make you think about as a staff person who may  be  organizing in an HBCU setting? </a:t>
            </a:r>
          </a:p>
          <a:p>
            <a:endParaRPr lang="en-US" sz="3200"/>
          </a:p>
        </p:txBody>
      </p:sp>
      <p:sp>
        <p:nvSpPr>
          <p:cNvPr id="9" name="Slide Number Placeholder 8"/>
          <p:cNvSpPr>
            <a:spLocks noGrp="1"/>
          </p:cNvSpPr>
          <p:nvPr>
            <p:ph type="sldNum" sz="quarter" idx="4294967295"/>
          </p:nvPr>
        </p:nvSpPr>
        <p:spPr/>
        <p:txBody>
          <a:bodyPr/>
          <a:lstStyle/>
          <a:p>
            <a:fld id="{5414DF46-E7D2-4146-95BA-57A23C39CF98}" type="slidenum">
              <a:rPr lang="en-US" dirty="0" smtClean="0"/>
              <a:t>36</a:t>
            </a:fld>
            <a:endParaRPr lang="en-US"/>
          </a:p>
        </p:txBody>
      </p:sp>
    </p:spTree>
    <p:extLst>
      <p:ext uri="{BB962C8B-B14F-4D97-AF65-F5344CB8AC3E}">
        <p14:creationId xmlns:p14="http://schemas.microsoft.com/office/powerpoint/2010/main" val="259227634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F0EE81-F708-FEC9-8F43-B10A15987867}"/>
              </a:ext>
            </a:extLst>
          </p:cNvPr>
          <p:cNvSpPr>
            <a:spLocks noGrp="1"/>
          </p:cNvSpPr>
          <p:nvPr>
            <p:ph type="title"/>
          </p:nvPr>
        </p:nvSpPr>
        <p:spPr/>
        <p:txBody>
          <a:bodyPr>
            <a:normAutofit fontScale="90000"/>
          </a:bodyPr>
          <a:lstStyle/>
          <a:p>
            <a:r>
              <a:rPr lang="en-US">
                <a:cs typeface="Calibri Light"/>
              </a:rPr>
              <a:t>Defining POWER</a:t>
            </a:r>
            <a:endParaRPr lang="en-US"/>
          </a:p>
        </p:txBody>
      </p:sp>
      <p:sp>
        <p:nvSpPr>
          <p:cNvPr id="3" name="Content Placeholder 2">
            <a:extLst>
              <a:ext uri="{FF2B5EF4-FFF2-40B4-BE49-F238E27FC236}">
                <a16:creationId xmlns:a16="http://schemas.microsoft.com/office/drawing/2014/main" id="{51D7ABB4-5203-6F73-E0F3-6455A88AE438}"/>
              </a:ext>
            </a:extLst>
          </p:cNvPr>
          <p:cNvSpPr>
            <a:spLocks noGrp="1"/>
          </p:cNvSpPr>
          <p:nvPr>
            <p:ph idx="1"/>
          </p:nvPr>
        </p:nvSpPr>
        <p:spPr>
          <a:xfrm>
            <a:off x="1097280" y="1429789"/>
            <a:ext cx="10058400" cy="2251628"/>
          </a:xfrm>
        </p:spPr>
        <p:txBody>
          <a:bodyPr vert="horz" lIns="0" tIns="45720" rIns="0" bIns="45720" rtlCol="0" anchor="t">
            <a:normAutofit fontScale="92500"/>
          </a:bodyPr>
          <a:lstStyle/>
          <a:p>
            <a:r>
              <a:rPr lang="en-US" sz="6000" b="1">
                <a:latin typeface="Arial"/>
                <a:cs typeface="Calibri"/>
              </a:rPr>
              <a:t>The ability to create, control, and prevent change.</a:t>
            </a:r>
          </a:p>
        </p:txBody>
      </p:sp>
      <p:grpSp>
        <p:nvGrpSpPr>
          <p:cNvPr id="8" name="Group 7">
            <a:extLst>
              <a:ext uri="{FF2B5EF4-FFF2-40B4-BE49-F238E27FC236}">
                <a16:creationId xmlns:a16="http://schemas.microsoft.com/office/drawing/2014/main" id="{5F55E5B1-4D7F-862C-1386-1461EA7A6724}"/>
              </a:ext>
            </a:extLst>
          </p:cNvPr>
          <p:cNvGrpSpPr/>
          <p:nvPr/>
        </p:nvGrpSpPr>
        <p:grpSpPr>
          <a:xfrm>
            <a:off x="696616" y="3323302"/>
            <a:ext cx="11103077" cy="2796515"/>
            <a:chOff x="696616" y="3323302"/>
            <a:chExt cx="11103077" cy="2796515"/>
          </a:xfrm>
        </p:grpSpPr>
        <p:sp>
          <p:nvSpPr>
            <p:cNvPr id="5" name="Content Placeholder 2">
              <a:extLst>
                <a:ext uri="{FF2B5EF4-FFF2-40B4-BE49-F238E27FC236}">
                  <a16:creationId xmlns:a16="http://schemas.microsoft.com/office/drawing/2014/main" id="{5D98B752-71FA-B92D-5EA0-5A7DCD5F8559}"/>
                </a:ext>
              </a:extLst>
            </p:cNvPr>
            <p:cNvSpPr txBox="1">
              <a:spLocks/>
            </p:cNvSpPr>
            <p:nvPr/>
          </p:nvSpPr>
          <p:spPr>
            <a:xfrm>
              <a:off x="696616" y="5256995"/>
              <a:ext cx="11103077" cy="862822"/>
            </a:xfrm>
            <a:prstGeom prst="rect">
              <a:avLst/>
            </a:prstGeom>
          </p:spPr>
          <p:txBody>
            <a:bodyPr vert="horz" lIns="0" tIns="45720" rIns="0" bIns="45720" rtlCol="0" anchor="t">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4000" b="1">
                  <a:latin typeface="Arial"/>
                  <a:cs typeface="Calibri"/>
                </a:rPr>
                <a:t>ORGANIZED PEOPLE + ORGANIZED MONEY</a:t>
              </a:r>
              <a:endParaRPr lang="en-US" sz="4000">
                <a:cs typeface="Calibri"/>
              </a:endParaRPr>
            </a:p>
          </p:txBody>
        </p:sp>
        <p:pic>
          <p:nvPicPr>
            <p:cNvPr id="6" name="Picture 5" descr="A green bag with a dollar sign&#10;&#10;Description automatically generated">
              <a:extLst>
                <a:ext uri="{FF2B5EF4-FFF2-40B4-BE49-F238E27FC236}">
                  <a16:creationId xmlns:a16="http://schemas.microsoft.com/office/drawing/2014/main" id="{03E9425D-7ED7-2B0F-C2B6-29DE7E70BAE9}"/>
                </a:ext>
              </a:extLst>
            </p:cNvPr>
            <p:cNvPicPr>
              <a:picLocks noChangeAspect="1"/>
            </p:cNvPicPr>
            <p:nvPr/>
          </p:nvPicPr>
          <p:blipFill rotWithShape="1">
            <a:blip r:embed="rId2"/>
            <a:srcRect t="8072" r="-448" b="7623"/>
            <a:stretch/>
          </p:blipFill>
          <p:spPr>
            <a:xfrm>
              <a:off x="8128820" y="3323302"/>
              <a:ext cx="2054955" cy="1722720"/>
            </a:xfrm>
            <a:prstGeom prst="rect">
              <a:avLst/>
            </a:prstGeom>
          </p:spPr>
        </p:pic>
        <p:pic>
          <p:nvPicPr>
            <p:cNvPr id="7" name="Picture 6" descr="A line of black stick figures&#10;&#10;Description automatically generated">
              <a:extLst>
                <a:ext uri="{FF2B5EF4-FFF2-40B4-BE49-F238E27FC236}">
                  <a16:creationId xmlns:a16="http://schemas.microsoft.com/office/drawing/2014/main" id="{D7D78A6F-F862-682B-CD00-03CEB3E2DEA6}"/>
                </a:ext>
              </a:extLst>
            </p:cNvPr>
            <p:cNvPicPr>
              <a:picLocks noChangeAspect="1"/>
            </p:cNvPicPr>
            <p:nvPr/>
          </p:nvPicPr>
          <p:blipFill rotWithShape="1">
            <a:blip r:embed="rId3"/>
            <a:srcRect t="32287" r="-449" b="21824"/>
            <a:stretch/>
          </p:blipFill>
          <p:spPr>
            <a:xfrm>
              <a:off x="2020529" y="3790335"/>
              <a:ext cx="2755503" cy="1258841"/>
            </a:xfrm>
            <a:prstGeom prst="rect">
              <a:avLst/>
            </a:prstGeom>
          </p:spPr>
        </p:pic>
      </p:grpSp>
    </p:spTree>
    <p:extLst>
      <p:ext uri="{BB962C8B-B14F-4D97-AF65-F5344CB8AC3E}">
        <p14:creationId xmlns:p14="http://schemas.microsoft.com/office/powerpoint/2010/main" val="720070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7675418" y="0"/>
            <a:ext cx="5195328" cy="3049817"/>
          </a:xfrm>
          <a:prstGeom prst="rect">
            <a:avLst/>
          </a:prstGeom>
        </p:spPr>
      </p:pic>
      <p:sp>
        <p:nvSpPr>
          <p:cNvPr id="2" name="Title 1"/>
          <p:cNvSpPr>
            <a:spLocks noGrp="1"/>
          </p:cNvSpPr>
          <p:nvPr>
            <p:ph type="title"/>
          </p:nvPr>
        </p:nvSpPr>
        <p:spPr>
          <a:xfrm>
            <a:off x="277091" y="286603"/>
            <a:ext cx="10878589" cy="1456472"/>
          </a:xfrm>
        </p:spPr>
        <p:txBody>
          <a:bodyPr>
            <a:normAutofit/>
          </a:bodyPr>
          <a:lstStyle/>
          <a:p>
            <a:r>
              <a:rPr lang="en-US"/>
              <a:t>Listen then Turn and Talk</a:t>
            </a:r>
          </a:p>
        </p:txBody>
      </p:sp>
      <p:sp>
        <p:nvSpPr>
          <p:cNvPr id="8" name="Content Placeholder 2"/>
          <p:cNvSpPr txBox="1">
            <a:spLocks/>
          </p:cNvSpPr>
          <p:nvPr/>
        </p:nvSpPr>
        <p:spPr>
          <a:xfrm>
            <a:off x="277091" y="3196224"/>
            <a:ext cx="11640088" cy="3117153"/>
          </a:xfrm>
          <a:prstGeom prst="rect">
            <a:avLst/>
          </a:prstGeom>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4800"/>
              <a:t>What does the following quote about Ella Baker’s work make you think about as a staff person who may  be organizing in an HBCU setting? </a:t>
            </a:r>
          </a:p>
          <a:p>
            <a:endParaRPr lang="en-US" sz="3200"/>
          </a:p>
        </p:txBody>
      </p:sp>
      <p:sp>
        <p:nvSpPr>
          <p:cNvPr id="9" name="Slide Number Placeholder 8"/>
          <p:cNvSpPr>
            <a:spLocks noGrp="1"/>
          </p:cNvSpPr>
          <p:nvPr>
            <p:ph type="sldNum" sz="quarter" idx="4294967295"/>
          </p:nvPr>
        </p:nvSpPr>
        <p:spPr/>
        <p:txBody>
          <a:bodyPr/>
          <a:lstStyle/>
          <a:p>
            <a:fld id="{5414DF46-E7D2-4146-95BA-57A23C39CF98}" type="slidenum">
              <a:rPr lang="en-US" dirty="0" smtClean="0"/>
              <a:t>38</a:t>
            </a:fld>
            <a:endParaRPr lang="en-US"/>
          </a:p>
        </p:txBody>
      </p:sp>
    </p:spTree>
    <p:extLst>
      <p:ext uri="{BB962C8B-B14F-4D97-AF65-F5344CB8AC3E}">
        <p14:creationId xmlns:p14="http://schemas.microsoft.com/office/powerpoint/2010/main" val="326220826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9075135" y="208138"/>
            <a:ext cx="3819192" cy="2241983"/>
          </a:xfrm>
          <a:prstGeom prst="rect">
            <a:avLst/>
          </a:prstGeom>
        </p:spPr>
      </p:pic>
      <p:sp>
        <p:nvSpPr>
          <p:cNvPr id="2" name="Title 1"/>
          <p:cNvSpPr>
            <a:spLocks noGrp="1"/>
          </p:cNvSpPr>
          <p:nvPr>
            <p:ph type="title"/>
          </p:nvPr>
        </p:nvSpPr>
        <p:spPr>
          <a:xfrm>
            <a:off x="277091" y="-502292"/>
            <a:ext cx="10878589" cy="1472623"/>
          </a:xfrm>
        </p:spPr>
        <p:txBody>
          <a:bodyPr>
            <a:normAutofit/>
          </a:bodyPr>
          <a:lstStyle/>
          <a:p>
            <a:r>
              <a:rPr lang="en-US"/>
              <a:t>Ella’s Power Building Basics</a:t>
            </a:r>
          </a:p>
        </p:txBody>
      </p:sp>
      <p:sp>
        <p:nvSpPr>
          <p:cNvPr id="8" name="Content Placeholder 2"/>
          <p:cNvSpPr txBox="1">
            <a:spLocks/>
          </p:cNvSpPr>
          <p:nvPr/>
        </p:nvSpPr>
        <p:spPr>
          <a:xfrm>
            <a:off x="396598" y="1436371"/>
            <a:ext cx="9915801" cy="5023414"/>
          </a:xfrm>
          <a:prstGeom prst="rect">
            <a:avLst/>
          </a:prstGeom>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4000"/>
              <a:t>There is the danger in our culture that because a person is called upon to give public statements and is acclaimed by the establishment, such a person gets to the point of believing that he is the movement. The real power is with the people. </a:t>
            </a:r>
          </a:p>
          <a:p>
            <a:r>
              <a:rPr lang="en-US" sz="4000"/>
              <a:t>-Ella Baker</a:t>
            </a:r>
            <a:br>
              <a:rPr lang="en-US" sz="2800"/>
            </a:br>
            <a:br>
              <a:rPr lang="en-US" sz="2800"/>
            </a:br>
            <a:r>
              <a:rPr lang="en-US"/>
              <a:t>Read more at: </a:t>
            </a:r>
            <a:r>
              <a:rPr lang="en-US">
                <a:hlinkClick r:id="rId3"/>
              </a:rPr>
              <a:t>https://www.blinkist.com/magazine/posts/empowering-words-ella-baker-quotes?utm_source=cpp</a:t>
            </a:r>
            <a:r>
              <a:rPr lang="en-US" sz="2800">
                <a:hlinkClick r:id="rId4"/>
              </a:rPr>
              <a:t>https://time.com/4633460/mlk-day-ella-baker/</a:t>
            </a:r>
            <a:endParaRPr lang="en-US" sz="2800"/>
          </a:p>
        </p:txBody>
      </p:sp>
      <p:sp>
        <p:nvSpPr>
          <p:cNvPr id="9" name="Slide Number Placeholder 8"/>
          <p:cNvSpPr>
            <a:spLocks noGrp="1"/>
          </p:cNvSpPr>
          <p:nvPr>
            <p:ph type="sldNum" sz="quarter" idx="4294967295"/>
          </p:nvPr>
        </p:nvSpPr>
        <p:spPr/>
        <p:txBody>
          <a:bodyPr/>
          <a:lstStyle/>
          <a:p>
            <a:endParaRPr lang="en-US"/>
          </a:p>
        </p:txBody>
      </p:sp>
    </p:spTree>
    <p:extLst>
      <p:ext uri="{BB962C8B-B14F-4D97-AF65-F5344CB8AC3E}">
        <p14:creationId xmlns:p14="http://schemas.microsoft.com/office/powerpoint/2010/main" val="187255485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3AC635-C518-04CD-87AE-1E0A60C955A6}"/>
              </a:ext>
            </a:extLst>
          </p:cNvPr>
          <p:cNvSpPr>
            <a:spLocks noGrp="1"/>
          </p:cNvSpPr>
          <p:nvPr>
            <p:ph type="title"/>
          </p:nvPr>
        </p:nvSpPr>
        <p:spPr/>
        <p:txBody>
          <a:bodyPr vert="horz" lIns="91440" tIns="45720" rIns="91440" bIns="45720" rtlCol="0" anchor="ctr">
            <a:normAutofit/>
          </a:bodyPr>
          <a:lstStyle/>
          <a:p>
            <a:r>
              <a:rPr lang="en-US" sz="4000" kern="1200">
                <a:solidFill>
                  <a:schemeClr val="tx1"/>
                </a:solidFill>
                <a:latin typeface="Arial Rounded MT Bold" panose="020F0704030504030204" pitchFamily="34" charset="0"/>
              </a:rPr>
              <a:t>Power Mapping (30 min)</a:t>
            </a:r>
          </a:p>
        </p:txBody>
      </p:sp>
      <p:sp>
        <p:nvSpPr>
          <p:cNvPr id="6" name="Content Placeholder 5">
            <a:extLst>
              <a:ext uri="{FF2B5EF4-FFF2-40B4-BE49-F238E27FC236}">
                <a16:creationId xmlns:a16="http://schemas.microsoft.com/office/drawing/2014/main" id="{1AFCD2F5-184C-A50E-EBC1-CE85CC656447}"/>
              </a:ext>
            </a:extLst>
          </p:cNvPr>
          <p:cNvSpPr>
            <a:spLocks noGrp="1"/>
          </p:cNvSpPr>
          <p:nvPr>
            <p:ph idx="1"/>
          </p:nvPr>
        </p:nvSpPr>
        <p:spPr/>
        <p:txBody>
          <a:bodyPr/>
          <a:lstStyle/>
          <a:p>
            <a:pPr marL="0" indent="0">
              <a:buNone/>
            </a:pPr>
            <a:r>
              <a:rPr lang="en-US" sz="3200" kern="1200">
                <a:solidFill>
                  <a:schemeClr val="tx1"/>
                </a:solidFill>
                <a:latin typeface="Lucida Sans" panose="020B0602030504020204" pitchFamily="34" charset="0"/>
              </a:rPr>
              <a:t>In your breakout rooms you will complete the following:</a:t>
            </a:r>
          </a:p>
          <a:p>
            <a:pPr marL="514350" indent="-514350" defTabSz="640080">
              <a:spcAft>
                <a:spcPts val="600"/>
              </a:spcAft>
              <a:buFont typeface="+mj-lt"/>
              <a:buAutoNum type="arabicPeriod"/>
            </a:pPr>
            <a:r>
              <a:rPr lang="en-US" sz="3200" kern="1200">
                <a:solidFill>
                  <a:schemeClr val="tx1"/>
                </a:solidFill>
                <a:latin typeface="Lucida Sans" panose="020B0602030504020204" pitchFamily="34" charset="0"/>
              </a:rPr>
              <a:t>Complete the Power Mapping Activity on Chart paper</a:t>
            </a:r>
          </a:p>
          <a:p>
            <a:pPr marL="360045" indent="-360045" defTabSz="640080">
              <a:spcAft>
                <a:spcPts val="600"/>
              </a:spcAft>
              <a:buFont typeface="+mj-lt"/>
              <a:buAutoNum type="arabicPeriod"/>
            </a:pPr>
            <a:r>
              <a:rPr lang="en-US" sz="3200" kern="1200">
                <a:solidFill>
                  <a:schemeClr val="tx1"/>
                </a:solidFill>
                <a:latin typeface="Lucida Sans" panose="020B0602030504020204" pitchFamily="34" charset="0"/>
              </a:rPr>
              <a:t>Be sure to answer each question pertaining to your campaign</a:t>
            </a:r>
          </a:p>
          <a:p>
            <a:pPr marL="360045" indent="-360045" defTabSz="640080">
              <a:spcAft>
                <a:spcPts val="600"/>
              </a:spcAft>
              <a:buFont typeface="+mj-lt"/>
              <a:buAutoNum type="arabicPeriod"/>
            </a:pPr>
            <a:r>
              <a:rPr lang="en-US" sz="3200" kern="1200">
                <a:solidFill>
                  <a:schemeClr val="tx1"/>
                </a:solidFill>
                <a:latin typeface="Lucida Sans" panose="020B0602030504020204" pitchFamily="34" charset="0"/>
              </a:rPr>
              <a:t>Questions are on your chart paper</a:t>
            </a:r>
          </a:p>
          <a:p>
            <a:endParaRPr lang="en-US" sz="2800">
              <a:latin typeface="Lucida Sans" panose="020B0602030504020204" pitchFamily="34" charset="0"/>
            </a:endParaRPr>
          </a:p>
          <a:p>
            <a:pPr marL="0" indent="0">
              <a:buNone/>
            </a:pPr>
            <a:endParaRPr lang="en-US">
              <a:latin typeface="Lucida Sans" panose="020B0602030504020204" pitchFamily="34" charset="0"/>
            </a:endParaRPr>
          </a:p>
        </p:txBody>
      </p:sp>
      <p:sp>
        <p:nvSpPr>
          <p:cNvPr id="5" name="Text Placeholder 4">
            <a:extLst>
              <a:ext uri="{FF2B5EF4-FFF2-40B4-BE49-F238E27FC236}">
                <a16:creationId xmlns:a16="http://schemas.microsoft.com/office/drawing/2014/main" id="{F562D3E1-3821-E82F-4438-2B32323F776B}"/>
              </a:ext>
            </a:extLst>
          </p:cNvPr>
          <p:cNvSpPr>
            <a:spLocks/>
          </p:cNvSpPr>
          <p:nvPr/>
        </p:nvSpPr>
        <p:spPr>
          <a:xfrm>
            <a:off x="4041648" y="727371"/>
            <a:ext cx="6540905" cy="1060281"/>
          </a:xfrm>
          <a:prstGeom prst="rect">
            <a:avLst/>
          </a:prstGeom>
        </p:spPr>
        <p:txBody>
          <a:bodyPr/>
          <a:lstStyle/>
          <a:p>
            <a:pPr defTabSz="640080">
              <a:spcAft>
                <a:spcPts val="600"/>
              </a:spcAft>
            </a:pPr>
            <a:endParaRPr lang="en-US" sz="3600"/>
          </a:p>
        </p:txBody>
      </p:sp>
    </p:spTree>
    <p:extLst>
      <p:ext uri="{BB962C8B-B14F-4D97-AF65-F5344CB8AC3E}">
        <p14:creationId xmlns:p14="http://schemas.microsoft.com/office/powerpoint/2010/main" val="277363916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4832" y="-119797"/>
            <a:ext cx="11035759" cy="822669"/>
          </a:xfrm>
        </p:spPr>
        <p:txBody>
          <a:bodyPr/>
          <a:lstStyle/>
          <a:p>
            <a:r>
              <a:rPr lang="en-US"/>
              <a:t>Review of the Basics for Building Power</a:t>
            </a:r>
          </a:p>
        </p:txBody>
      </p:sp>
      <p:sp>
        <p:nvSpPr>
          <p:cNvPr id="3" name="Content Placeholder 2"/>
          <p:cNvSpPr>
            <a:spLocks noGrp="1"/>
          </p:cNvSpPr>
          <p:nvPr>
            <p:ph idx="1"/>
          </p:nvPr>
        </p:nvSpPr>
        <p:spPr>
          <a:xfrm>
            <a:off x="389744" y="702872"/>
            <a:ext cx="11340438" cy="5756913"/>
          </a:xfrm>
        </p:spPr>
        <p:txBody>
          <a:bodyPr vert="horz" lIns="0" tIns="45720" rIns="0" bIns="45720" rtlCol="0" anchor="t">
            <a:noAutofit/>
          </a:bodyPr>
          <a:lstStyle/>
          <a:p>
            <a:pPr>
              <a:buFont typeface="Wingdings" panose="05000000000000000000" pitchFamily="2" charset="2"/>
              <a:buChar char="q"/>
            </a:pPr>
            <a:r>
              <a:rPr lang="en-US" sz="2800"/>
              <a:t>The workers, their energy, and their leadership must be at the front of the campaign (Ella Baker)</a:t>
            </a:r>
          </a:p>
          <a:p>
            <a:pPr>
              <a:buFont typeface="Wingdings" panose="05000000000000000000" pitchFamily="2" charset="2"/>
              <a:buChar char="q"/>
            </a:pPr>
            <a:r>
              <a:rPr lang="en-US" sz="2800"/>
              <a:t>Official union leadership and staff must be willing to work with rank and file members AND allow them to have meaningful roles in campaigns</a:t>
            </a:r>
          </a:p>
          <a:p>
            <a:pPr>
              <a:buFont typeface="Wingdings" panose="05000000000000000000" pitchFamily="2" charset="2"/>
              <a:buChar char="q"/>
            </a:pPr>
            <a:r>
              <a:rPr lang="en-US" sz="2800"/>
              <a:t>Must make space for rank and file to develop as leaders  (training, chance to take risks, space to prove) </a:t>
            </a:r>
          </a:p>
          <a:p>
            <a:pPr>
              <a:buFont typeface="Wingdings" panose="05000000000000000000" pitchFamily="2" charset="2"/>
              <a:buChar char="q"/>
            </a:pPr>
            <a:r>
              <a:rPr lang="en-US" sz="2800"/>
              <a:t>Community-centric approach</a:t>
            </a:r>
          </a:p>
          <a:p>
            <a:pPr>
              <a:buFont typeface="Wingdings" panose="05000000000000000000" pitchFamily="2" charset="2"/>
              <a:buChar char="q"/>
            </a:pPr>
            <a:r>
              <a:rPr lang="en-US" sz="2800"/>
              <a:t>Democratic organizing  (Ella Barker)</a:t>
            </a:r>
          </a:p>
          <a:p>
            <a:pPr>
              <a:buFont typeface="Wingdings" panose="05000000000000000000" pitchFamily="2" charset="2"/>
              <a:buChar char="q"/>
            </a:pPr>
            <a:r>
              <a:rPr lang="en-US" sz="2800"/>
              <a:t>Gradual escalation of tactics</a:t>
            </a:r>
          </a:p>
          <a:p>
            <a:pPr>
              <a:buFont typeface="Wingdings" panose="05000000000000000000" pitchFamily="2" charset="2"/>
              <a:buChar char="q"/>
            </a:pPr>
            <a:r>
              <a:rPr lang="en-US" sz="2800"/>
              <a:t>Workers do have power- an organizer’s role is to </a:t>
            </a:r>
          </a:p>
          <a:p>
            <a:pPr marL="0" indent="0">
              <a:buNone/>
            </a:pPr>
            <a:r>
              <a:rPr lang="en-US" sz="2800"/>
              <a:t>help THEM use it to make meaningful change</a:t>
            </a:r>
          </a:p>
          <a:p>
            <a:pPr>
              <a:buFont typeface="Wingdings" panose="05000000000000000000" pitchFamily="2" charset="2"/>
              <a:buChar char="q"/>
            </a:pPr>
            <a:endParaRPr lang="en-US" sz="2800"/>
          </a:p>
        </p:txBody>
      </p:sp>
      <p:sp>
        <p:nvSpPr>
          <p:cNvPr id="4" name="Slide Number Placeholder 3"/>
          <p:cNvSpPr>
            <a:spLocks noGrp="1"/>
          </p:cNvSpPr>
          <p:nvPr>
            <p:ph type="sldNum" sz="quarter" idx="4294967295"/>
          </p:nvPr>
        </p:nvSpPr>
        <p:spPr/>
        <p:txBody>
          <a:bodyPr/>
          <a:lstStyle/>
          <a:p>
            <a:endParaRPr lang="en-US"/>
          </a:p>
        </p:txBody>
      </p:sp>
      <p:pic>
        <p:nvPicPr>
          <p:cNvPr id="5" name="Picture 2" descr="Fossil Free UK – Fossil Free Campaign Guid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54473" y="3300763"/>
            <a:ext cx="3418631" cy="26622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057420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7DCBBA8-3F6A-0C03-8F90-B2F7ACD8267D}"/>
              </a:ext>
            </a:extLst>
          </p:cNvPr>
          <p:cNvPicPr>
            <a:picLocks noChangeAspect="1"/>
          </p:cNvPicPr>
          <p:nvPr/>
        </p:nvPicPr>
        <p:blipFill rotWithShape="1">
          <a:blip r:embed="rId3">
            <a:duotone>
              <a:schemeClr val="bg2">
                <a:shade val="45000"/>
                <a:satMod val="135000"/>
              </a:schemeClr>
              <a:prstClr val="white"/>
            </a:duotone>
          </a:blip>
          <a:srcRect t="5055" b="10675"/>
          <a:stretch/>
        </p:blipFill>
        <p:spPr>
          <a:xfrm>
            <a:off x="20" y="10"/>
            <a:ext cx="12191980" cy="6857990"/>
          </a:xfrm>
          <a:prstGeom prst="rect">
            <a:avLst/>
          </a:prstGeom>
        </p:spPr>
      </p:pic>
      <p:sp>
        <p:nvSpPr>
          <p:cNvPr id="2" name="Title 1">
            <a:extLst>
              <a:ext uri="{FF2B5EF4-FFF2-40B4-BE49-F238E27FC236}">
                <a16:creationId xmlns:a16="http://schemas.microsoft.com/office/drawing/2014/main" id="{D054EC09-435F-02A2-A628-A57B034CF231}"/>
              </a:ext>
            </a:extLst>
          </p:cNvPr>
          <p:cNvSpPr>
            <a:spLocks noGrp="1"/>
          </p:cNvSpPr>
          <p:nvPr>
            <p:ph type="title"/>
          </p:nvPr>
        </p:nvSpPr>
        <p:spPr>
          <a:xfrm>
            <a:off x="838200" y="365125"/>
            <a:ext cx="10515600" cy="1325563"/>
          </a:xfrm>
        </p:spPr>
        <p:txBody>
          <a:bodyPr>
            <a:normAutofit/>
          </a:bodyPr>
          <a:lstStyle/>
          <a:p>
            <a:r>
              <a:rPr lang="en-US" b="1" i="0" u="none" strike="noStrike">
                <a:effectLst/>
                <a:latin typeface="Arial Rounded MT Bold" panose="020F0704030504030204" pitchFamily="34" charset="0"/>
              </a:rPr>
              <a:t>Tactical Guide to Power</a:t>
            </a:r>
            <a:r>
              <a:rPr lang="en-US" b="0" i="0">
                <a:effectLst/>
                <a:latin typeface="Arial Rounded MT Bold" panose="020F0704030504030204" pitchFamily="34" charset="0"/>
              </a:rPr>
              <a:t>​</a:t>
            </a:r>
            <a:endParaRPr lang="en-US"/>
          </a:p>
        </p:txBody>
      </p:sp>
      <p:graphicFrame>
        <p:nvGraphicFramePr>
          <p:cNvPr id="5" name="Content Placeholder 2">
            <a:extLst>
              <a:ext uri="{FF2B5EF4-FFF2-40B4-BE49-F238E27FC236}">
                <a16:creationId xmlns:a16="http://schemas.microsoft.com/office/drawing/2014/main" id="{AC2131D5-DCBE-2296-CFC5-8B5E9D68E45B}"/>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78213690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677333" y="440267"/>
            <a:ext cx="11142134" cy="5858934"/>
            <a:chOff x="1495856" y="-8246"/>
            <a:chExt cx="9168780" cy="6866246"/>
          </a:xfrm>
        </p:grpSpPr>
        <p:pic>
          <p:nvPicPr>
            <p:cNvPr id="11" name="Picture 10">
              <a:extLst>
                <a:ext uri="{FF2B5EF4-FFF2-40B4-BE49-F238E27FC236}">
                  <a16:creationId xmlns:a16="http://schemas.microsoft.com/office/drawing/2014/main" id="{976B5379-8B3D-FA6B-D840-B51BC38B7C20}"/>
                </a:ext>
              </a:extLst>
            </p:cNvPr>
            <p:cNvPicPr>
              <a:picLocks noChangeAspect="1"/>
            </p:cNvPicPr>
            <p:nvPr/>
          </p:nvPicPr>
          <p:blipFill>
            <a:blip r:embed="rId3"/>
            <a:stretch>
              <a:fillRect/>
            </a:stretch>
          </p:blipFill>
          <p:spPr>
            <a:xfrm>
              <a:off x="1497330" y="3429003"/>
              <a:ext cx="4568636" cy="3428997"/>
            </a:xfrm>
            <a:prstGeom prst="rect">
              <a:avLst/>
            </a:prstGeom>
            <a:solidFill>
              <a:schemeClr val="accent5"/>
            </a:solidFill>
            <a:ln>
              <a:solidFill>
                <a:schemeClr val="tx1"/>
              </a:solidFill>
            </a:ln>
          </p:spPr>
        </p:pic>
        <p:pic>
          <p:nvPicPr>
            <p:cNvPr id="12" name="Picture 11">
              <a:extLst>
                <a:ext uri="{FF2B5EF4-FFF2-40B4-BE49-F238E27FC236}">
                  <a16:creationId xmlns:a16="http://schemas.microsoft.com/office/drawing/2014/main" id="{664BBDA2-C908-E795-EE26-4C6308560588}"/>
                </a:ext>
              </a:extLst>
            </p:cNvPr>
            <p:cNvPicPr>
              <a:picLocks noChangeAspect="1"/>
            </p:cNvPicPr>
            <p:nvPr/>
          </p:nvPicPr>
          <p:blipFill>
            <a:blip r:embed="rId3"/>
            <a:stretch>
              <a:fillRect/>
            </a:stretch>
          </p:blipFill>
          <p:spPr>
            <a:xfrm>
              <a:off x="6086565" y="3429001"/>
              <a:ext cx="4568636" cy="3428999"/>
            </a:xfrm>
            <a:prstGeom prst="rect">
              <a:avLst/>
            </a:prstGeom>
            <a:solidFill>
              <a:schemeClr val="accent1">
                <a:lumMod val="40000"/>
                <a:lumOff val="60000"/>
              </a:schemeClr>
            </a:solidFill>
            <a:ln>
              <a:solidFill>
                <a:schemeClr val="tx1"/>
              </a:solidFill>
            </a:ln>
          </p:spPr>
        </p:pic>
        <p:pic>
          <p:nvPicPr>
            <p:cNvPr id="13" name="Picture 12">
              <a:extLst>
                <a:ext uri="{FF2B5EF4-FFF2-40B4-BE49-F238E27FC236}">
                  <a16:creationId xmlns:a16="http://schemas.microsoft.com/office/drawing/2014/main" id="{6575629C-9D80-8CED-1B98-7A291BC835E8}"/>
                </a:ext>
              </a:extLst>
            </p:cNvPr>
            <p:cNvPicPr>
              <a:picLocks noChangeAspect="1"/>
            </p:cNvPicPr>
            <p:nvPr/>
          </p:nvPicPr>
          <p:blipFill>
            <a:blip r:embed="rId3"/>
            <a:stretch>
              <a:fillRect/>
            </a:stretch>
          </p:blipFill>
          <p:spPr>
            <a:xfrm>
              <a:off x="1495856" y="-8246"/>
              <a:ext cx="4568636" cy="3429001"/>
            </a:xfrm>
            <a:prstGeom prst="rect">
              <a:avLst/>
            </a:prstGeom>
            <a:solidFill>
              <a:schemeClr val="accent4"/>
            </a:solidFill>
            <a:ln>
              <a:solidFill>
                <a:schemeClr val="tx1"/>
              </a:solidFill>
            </a:ln>
          </p:spPr>
        </p:pic>
        <p:pic>
          <p:nvPicPr>
            <p:cNvPr id="14" name="Picture 13">
              <a:extLst>
                <a:ext uri="{FF2B5EF4-FFF2-40B4-BE49-F238E27FC236}">
                  <a16:creationId xmlns:a16="http://schemas.microsoft.com/office/drawing/2014/main" id="{C9C44FE6-7999-5355-55CE-D988A37EFC4C}"/>
                </a:ext>
              </a:extLst>
            </p:cNvPr>
            <p:cNvPicPr>
              <a:picLocks noChangeAspect="1"/>
            </p:cNvPicPr>
            <p:nvPr/>
          </p:nvPicPr>
          <p:blipFill>
            <a:blip r:embed="rId3"/>
            <a:stretch>
              <a:fillRect/>
            </a:stretch>
          </p:blipFill>
          <p:spPr>
            <a:xfrm>
              <a:off x="6086565" y="-1"/>
              <a:ext cx="4568636" cy="3429000"/>
            </a:xfrm>
            <a:prstGeom prst="rect">
              <a:avLst/>
            </a:prstGeom>
            <a:solidFill>
              <a:schemeClr val="accent6">
                <a:lumMod val="60000"/>
                <a:lumOff val="40000"/>
              </a:schemeClr>
            </a:solidFill>
            <a:ln>
              <a:solidFill>
                <a:schemeClr val="tx1"/>
              </a:solidFill>
            </a:ln>
          </p:spPr>
        </p:pic>
        <p:sp>
          <p:nvSpPr>
            <p:cNvPr id="16" name="TextBox 15">
              <a:extLst>
                <a:ext uri="{FF2B5EF4-FFF2-40B4-BE49-F238E27FC236}">
                  <a16:creationId xmlns:a16="http://schemas.microsoft.com/office/drawing/2014/main" id="{3B744C54-E749-99D3-2564-F3E730DE3BF8}"/>
                </a:ext>
              </a:extLst>
            </p:cNvPr>
            <p:cNvSpPr txBox="1"/>
            <p:nvPr/>
          </p:nvSpPr>
          <p:spPr>
            <a:xfrm>
              <a:off x="1495856" y="209629"/>
              <a:ext cx="4318403" cy="1983805"/>
            </a:xfrm>
            <a:prstGeom prst="rect">
              <a:avLst/>
            </a:prstGeom>
            <a:noFill/>
          </p:spPr>
          <p:txBody>
            <a:bodyPr wrap="square">
              <a:spAutoFit/>
            </a:bodyPr>
            <a:lstStyle/>
            <a:p>
              <a:pPr algn="ctr" rtl="0" fontAlgn="base"/>
              <a:r>
                <a:rPr lang="en-US" sz="2800" b="1" i="0">
                  <a:effectLst/>
                  <a:latin typeface="Arial Rounded MT Bold" panose="020F0704030504030204" pitchFamily="34" charset="0"/>
                </a:rPr>
                <a:t>Who has th</a:t>
              </a:r>
              <a:r>
                <a:rPr lang="en-US" sz="2800" b="1">
                  <a:latin typeface="Arial Rounded MT Bold" panose="020F0704030504030204" pitchFamily="34" charset="0"/>
                </a:rPr>
                <a:t>e </a:t>
              </a:r>
              <a:r>
                <a:rPr lang="en-US" sz="2800" b="1" i="0">
                  <a:effectLst/>
                  <a:latin typeface="Arial Rounded MT Bold" panose="020F0704030504030204" pitchFamily="34" charset="0"/>
                </a:rPr>
                <a:t>Power to give or prevent the change you want?</a:t>
              </a:r>
              <a:endParaRPr lang="en-US" sz="2800" b="1" i="0">
                <a:effectLst/>
                <a:latin typeface="Arial" panose="020B0604020202020204" pitchFamily="34" charset="0"/>
              </a:endParaRPr>
            </a:p>
            <a:p>
              <a:pPr algn="ctr" rtl="0" fontAlgn="base"/>
              <a:endParaRPr lang="en-US" sz="2000" b="1" i="0">
                <a:effectLst/>
                <a:latin typeface="Arial" panose="020B0604020202020204" pitchFamily="34" charset="0"/>
              </a:endParaRPr>
            </a:p>
          </p:txBody>
        </p:sp>
        <p:sp>
          <p:nvSpPr>
            <p:cNvPr id="18" name="TextBox 17">
              <a:extLst>
                <a:ext uri="{FF2B5EF4-FFF2-40B4-BE49-F238E27FC236}">
                  <a16:creationId xmlns:a16="http://schemas.microsoft.com/office/drawing/2014/main" id="{40DEAE84-F497-78FA-9991-ECEEEF53BE58}"/>
                </a:ext>
              </a:extLst>
            </p:cNvPr>
            <p:cNvSpPr txBox="1"/>
            <p:nvPr/>
          </p:nvSpPr>
          <p:spPr>
            <a:xfrm>
              <a:off x="5940903" y="209629"/>
              <a:ext cx="4714298" cy="1478837"/>
            </a:xfrm>
            <a:prstGeom prst="rect">
              <a:avLst/>
            </a:prstGeom>
            <a:noFill/>
          </p:spPr>
          <p:txBody>
            <a:bodyPr wrap="square">
              <a:spAutoFit/>
            </a:bodyPr>
            <a:lstStyle/>
            <a:p>
              <a:pPr algn="ctr" rtl="0" fontAlgn="base"/>
              <a:r>
                <a:rPr lang="en-US" sz="2800" b="1" i="0">
                  <a:effectLst/>
                  <a:latin typeface="Arial Rounded MT Bold" panose="020F0704030504030204" pitchFamily="34" charset="0"/>
                </a:rPr>
                <a:t>What actions influences your target</a:t>
              </a:r>
              <a:r>
                <a:rPr lang="en-US" sz="2400" b="1" i="0">
                  <a:effectLst/>
                  <a:latin typeface="Arial Rounded MT Bold" panose="020F0704030504030204" pitchFamily="34" charset="0"/>
                </a:rPr>
                <a:t>​? </a:t>
              </a:r>
              <a:endParaRPr lang="en-US" b="1" i="0">
                <a:effectLst/>
                <a:latin typeface="Arial" panose="020B0604020202020204" pitchFamily="34" charset="0"/>
              </a:endParaRPr>
            </a:p>
            <a:p>
              <a:pPr algn="ctr" rtl="0" fontAlgn="base"/>
              <a:r>
                <a:rPr lang="en-US" sz="2000" b="1" i="0">
                  <a:effectLst/>
                  <a:latin typeface="Lucida Sans" panose="020B0602030504020204" pitchFamily="34" charset="0"/>
                </a:rPr>
                <a:t>​</a:t>
              </a:r>
              <a:endParaRPr lang="en-US" b="1" i="0">
                <a:effectLst/>
                <a:latin typeface="Lucida Sans" panose="020B0602030504020204" pitchFamily="34" charset="0"/>
              </a:endParaRPr>
            </a:p>
          </p:txBody>
        </p:sp>
        <p:sp>
          <p:nvSpPr>
            <p:cNvPr id="20" name="TextBox 19">
              <a:extLst>
                <a:ext uri="{FF2B5EF4-FFF2-40B4-BE49-F238E27FC236}">
                  <a16:creationId xmlns:a16="http://schemas.microsoft.com/office/drawing/2014/main" id="{708388AC-A98F-FAB2-7206-507A179B4541}"/>
                </a:ext>
              </a:extLst>
            </p:cNvPr>
            <p:cNvSpPr txBox="1"/>
            <p:nvPr/>
          </p:nvSpPr>
          <p:spPr>
            <a:xfrm>
              <a:off x="1508495" y="3420755"/>
              <a:ext cx="4568635" cy="1046006"/>
            </a:xfrm>
            <a:prstGeom prst="rect">
              <a:avLst/>
            </a:prstGeom>
            <a:noFill/>
          </p:spPr>
          <p:txBody>
            <a:bodyPr wrap="square">
              <a:spAutoFit/>
            </a:bodyPr>
            <a:lstStyle/>
            <a:p>
              <a:pPr algn="ctr" rtl="0" fontAlgn="base"/>
              <a:r>
                <a:rPr lang="en-US" sz="2800" b="1" i="0">
                  <a:effectLst/>
                  <a:latin typeface="Arial Rounded MT Bold" panose="020F0704030504030204" pitchFamily="34" charset="0"/>
                </a:rPr>
                <a:t>Who influences your target?</a:t>
              </a:r>
              <a:endParaRPr lang="en-US" sz="2400" b="0" i="0">
                <a:effectLst/>
                <a:latin typeface="Arial" panose="020B0604020202020204" pitchFamily="34" charset="0"/>
              </a:endParaRPr>
            </a:p>
            <a:p>
              <a:pPr algn="ctr" rtl="0" fontAlgn="base"/>
              <a:r>
                <a:rPr lang="en-US" sz="2400" b="0" i="0">
                  <a:effectLst/>
                  <a:latin typeface="Lucida Sans" panose="020B0602030504020204" pitchFamily="34" charset="0"/>
                </a:rPr>
                <a:t>​</a:t>
              </a:r>
              <a:endParaRPr lang="en-US" b="0" i="0">
                <a:effectLst/>
                <a:latin typeface="Lucida Sans" panose="020B0602030504020204" pitchFamily="34" charset="0"/>
              </a:endParaRPr>
            </a:p>
          </p:txBody>
        </p:sp>
        <p:sp>
          <p:nvSpPr>
            <p:cNvPr id="22" name="TextBox 21">
              <a:extLst>
                <a:ext uri="{FF2B5EF4-FFF2-40B4-BE49-F238E27FC236}">
                  <a16:creationId xmlns:a16="http://schemas.microsoft.com/office/drawing/2014/main" id="{94F474B3-1D26-71C7-F37E-A4F6BDA12DC0}"/>
                </a:ext>
              </a:extLst>
            </p:cNvPr>
            <p:cNvSpPr txBox="1"/>
            <p:nvPr/>
          </p:nvSpPr>
          <p:spPr>
            <a:xfrm>
              <a:off x="6130711" y="3431160"/>
              <a:ext cx="4533925" cy="1118144"/>
            </a:xfrm>
            <a:prstGeom prst="rect">
              <a:avLst/>
            </a:prstGeom>
            <a:noFill/>
          </p:spPr>
          <p:txBody>
            <a:bodyPr wrap="square">
              <a:spAutoFit/>
            </a:bodyPr>
            <a:lstStyle/>
            <a:p>
              <a:pPr algn="ctr" rtl="0" fontAlgn="base"/>
              <a:r>
                <a:rPr lang="en-US" sz="2800" b="1" i="0">
                  <a:effectLst/>
                  <a:latin typeface="Arial Rounded MT Bold" panose="020F0704030504030204" pitchFamily="34" charset="0"/>
                </a:rPr>
                <a:t>Who </a:t>
              </a:r>
              <a:r>
                <a:rPr lang="en-US" sz="2800" b="1">
                  <a:latin typeface="Arial Rounded MT Bold" panose="020F0704030504030204" pitchFamily="34" charset="0"/>
                </a:rPr>
                <a:t>do you want</a:t>
              </a:r>
              <a:r>
                <a:rPr lang="en-US" sz="2800" b="1" i="0">
                  <a:effectLst/>
                  <a:latin typeface="Arial Rounded MT Bold" panose="020F0704030504030204" pitchFamily="34" charset="0"/>
                </a:rPr>
                <a:t> to support your change</a:t>
              </a:r>
              <a:r>
                <a:rPr lang="en-US" sz="2800" b="0" i="0">
                  <a:effectLst/>
                  <a:latin typeface="Arial Rounded MT Bold" panose="020F0704030504030204" pitchFamily="34" charset="0"/>
                </a:rPr>
                <a:t>? </a:t>
              </a:r>
              <a:endParaRPr lang="en-US" sz="2800" b="0" i="0">
                <a:effectLst/>
                <a:latin typeface="Arial" panose="020B0604020202020204" pitchFamily="34" charset="0"/>
              </a:endParaRPr>
            </a:p>
          </p:txBody>
        </p:sp>
        <p:sp>
          <p:nvSpPr>
            <p:cNvPr id="2" name="TextBox 1">
              <a:extLst>
                <a:ext uri="{FF2B5EF4-FFF2-40B4-BE49-F238E27FC236}">
                  <a16:creationId xmlns:a16="http://schemas.microsoft.com/office/drawing/2014/main" id="{9C5AE4F3-4816-674A-3B12-D473DD531A6A}"/>
                </a:ext>
              </a:extLst>
            </p:cNvPr>
            <p:cNvSpPr txBox="1"/>
            <p:nvPr/>
          </p:nvSpPr>
          <p:spPr>
            <a:xfrm>
              <a:off x="6130711" y="1286388"/>
              <a:ext cx="4524490" cy="1938992"/>
            </a:xfrm>
            <a:prstGeom prst="rect">
              <a:avLst/>
            </a:prstGeom>
            <a:noFill/>
          </p:spPr>
          <p:txBody>
            <a:bodyPr wrap="square" rtlCol="0">
              <a:spAutoFit/>
            </a:bodyPr>
            <a:lstStyle/>
            <a:p>
              <a:pPr marL="342900" indent="-342900">
                <a:buFont typeface="Arial" panose="020B0604020202020204" pitchFamily="34" charset="0"/>
                <a:buChar char="•"/>
              </a:pPr>
              <a:r>
                <a:rPr lang="en-US" sz="2400">
                  <a:latin typeface="Lucida Sans" panose="020B0602030504020204" pitchFamily="34" charset="0"/>
                </a:rPr>
                <a:t>Letter writing​</a:t>
              </a:r>
            </a:p>
            <a:p>
              <a:pPr marL="342900" indent="-342900">
                <a:buFont typeface="Arial" panose="020B0604020202020204" pitchFamily="34" charset="0"/>
                <a:buChar char="•"/>
              </a:pPr>
              <a:r>
                <a:rPr lang="en-US" sz="2400">
                  <a:latin typeface="Lucida Sans" panose="020B0602030504020204" pitchFamily="34" charset="0"/>
                </a:rPr>
                <a:t>Testifying on the bill​</a:t>
              </a:r>
            </a:p>
            <a:p>
              <a:pPr marL="342900" indent="-342900">
                <a:buFont typeface="Arial" panose="020B0604020202020204" pitchFamily="34" charset="0"/>
                <a:buChar char="•"/>
              </a:pPr>
              <a:r>
                <a:rPr lang="en-US" sz="2400">
                  <a:latin typeface="Lucida Sans" panose="020B0602030504020204" pitchFamily="34" charset="0"/>
                </a:rPr>
                <a:t>Rallies​</a:t>
              </a:r>
            </a:p>
            <a:p>
              <a:pPr marL="342900" indent="-342900">
                <a:buFont typeface="Arial" panose="020B0604020202020204" pitchFamily="34" charset="0"/>
                <a:buChar char="•"/>
              </a:pPr>
              <a:r>
                <a:rPr lang="en-US" sz="2400">
                  <a:latin typeface="Lucida Sans" panose="020B0602030504020204" pitchFamily="34" charset="0"/>
                </a:rPr>
                <a:t>Lobbying​</a:t>
              </a:r>
            </a:p>
            <a:p>
              <a:pPr marL="342900" indent="-342900">
                <a:buFont typeface="Arial" panose="020B0604020202020204" pitchFamily="34" charset="0"/>
                <a:buChar char="•"/>
              </a:pPr>
              <a:r>
                <a:rPr lang="en-US" sz="2400">
                  <a:latin typeface="Lucida Sans" panose="020B0602030504020204" pitchFamily="34" charset="0"/>
                </a:rPr>
                <a:t>Hearing from constituents​</a:t>
              </a:r>
              <a:endParaRPr lang="en-US" sz="2000">
                <a:latin typeface="Lucida Sans" panose="020B0602030504020204" pitchFamily="34" charset="0"/>
              </a:endParaRPr>
            </a:p>
          </p:txBody>
        </p:sp>
        <p:sp>
          <p:nvSpPr>
            <p:cNvPr id="3" name="TextBox 2">
              <a:extLst>
                <a:ext uri="{FF2B5EF4-FFF2-40B4-BE49-F238E27FC236}">
                  <a16:creationId xmlns:a16="http://schemas.microsoft.com/office/drawing/2014/main" id="{67196B14-8713-F91A-574A-99EEAA920B0A}"/>
                </a:ext>
              </a:extLst>
            </p:cNvPr>
            <p:cNvSpPr txBox="1"/>
            <p:nvPr/>
          </p:nvSpPr>
          <p:spPr>
            <a:xfrm>
              <a:off x="1671056" y="1807370"/>
              <a:ext cx="3124200" cy="1384994"/>
            </a:xfrm>
            <a:prstGeom prst="rect">
              <a:avLst/>
            </a:prstGeom>
            <a:noFill/>
          </p:spPr>
          <p:txBody>
            <a:bodyPr wrap="square" rtlCol="0">
              <a:spAutoFit/>
            </a:bodyPr>
            <a:lstStyle/>
            <a:p>
              <a:pPr marL="457200" indent="-457200">
                <a:buFont typeface="Arial" panose="020B0604020202020204" pitchFamily="34" charset="0"/>
                <a:buChar char="•"/>
              </a:pPr>
              <a:r>
                <a:rPr lang="en-US" sz="2800">
                  <a:latin typeface="Lucida Sans" panose="020B0602030504020204" pitchFamily="34" charset="0"/>
                </a:rPr>
                <a:t>Senator</a:t>
              </a:r>
            </a:p>
            <a:p>
              <a:pPr marL="457200" indent="-457200">
                <a:buFont typeface="Arial" panose="020B0604020202020204" pitchFamily="34" charset="0"/>
                <a:buChar char="•"/>
              </a:pPr>
              <a:r>
                <a:rPr lang="en-US" sz="2800">
                  <a:latin typeface="Lucida Sans" panose="020B0602030504020204" pitchFamily="34" charset="0"/>
                </a:rPr>
                <a:t>Delegates</a:t>
              </a:r>
            </a:p>
            <a:p>
              <a:pPr marL="457200" indent="-457200">
                <a:buFont typeface="Arial" panose="020B0604020202020204" pitchFamily="34" charset="0"/>
                <a:buChar char="•"/>
              </a:pPr>
              <a:r>
                <a:rPr lang="en-US" sz="2800">
                  <a:latin typeface="Lucida Sans" panose="020B0602030504020204" pitchFamily="34" charset="0"/>
                </a:rPr>
                <a:t>Governor</a:t>
              </a:r>
            </a:p>
          </p:txBody>
        </p:sp>
        <p:sp>
          <p:nvSpPr>
            <p:cNvPr id="4" name="TextBox 3">
              <a:extLst>
                <a:ext uri="{FF2B5EF4-FFF2-40B4-BE49-F238E27FC236}">
                  <a16:creationId xmlns:a16="http://schemas.microsoft.com/office/drawing/2014/main" id="{B80E262A-6C81-BA95-C841-C252D3BC58B1}"/>
                </a:ext>
              </a:extLst>
            </p:cNvPr>
            <p:cNvSpPr txBox="1"/>
            <p:nvPr/>
          </p:nvSpPr>
          <p:spPr>
            <a:xfrm>
              <a:off x="6228527" y="4519398"/>
              <a:ext cx="4074705" cy="1938992"/>
            </a:xfrm>
            <a:prstGeom prst="rect">
              <a:avLst/>
            </a:prstGeom>
            <a:noFill/>
          </p:spPr>
          <p:txBody>
            <a:bodyPr wrap="square" rtlCol="0">
              <a:spAutoFit/>
            </a:bodyPr>
            <a:lstStyle/>
            <a:p>
              <a:pPr marL="342900" indent="-342900">
                <a:buFont typeface="Arial" panose="020B0604020202020204" pitchFamily="34" charset="0"/>
                <a:buChar char="•"/>
              </a:pPr>
              <a:r>
                <a:rPr lang="en-US" sz="2400">
                  <a:latin typeface="Lucida Sans" panose="020B0602030504020204" pitchFamily="34" charset="0"/>
                </a:rPr>
                <a:t>Universities​</a:t>
              </a:r>
            </a:p>
            <a:p>
              <a:pPr marL="342900" indent="-342900">
                <a:buFont typeface="Arial" panose="020B0604020202020204" pitchFamily="34" charset="0"/>
                <a:buChar char="•"/>
              </a:pPr>
              <a:r>
                <a:rPr lang="en-US" sz="2400">
                  <a:latin typeface="Lucida Sans" panose="020B0602030504020204" pitchFamily="34" charset="0"/>
                </a:rPr>
                <a:t>Alumni​</a:t>
              </a:r>
            </a:p>
            <a:p>
              <a:pPr marL="342900" indent="-342900">
                <a:buFont typeface="Arial" panose="020B0604020202020204" pitchFamily="34" charset="0"/>
                <a:buChar char="•"/>
              </a:pPr>
              <a:r>
                <a:rPr lang="en-US" sz="2400">
                  <a:latin typeface="Lucida Sans" panose="020B0602030504020204" pitchFamily="34" charset="0"/>
                </a:rPr>
                <a:t>Businesses who benefit from HBCU's​</a:t>
              </a:r>
            </a:p>
            <a:p>
              <a:pPr marL="342900" indent="-342900">
                <a:buFont typeface="Arial" panose="020B0604020202020204" pitchFamily="34" charset="0"/>
                <a:buChar char="•"/>
              </a:pPr>
              <a:r>
                <a:rPr lang="en-US" sz="2400">
                  <a:latin typeface="Lucida Sans" panose="020B0602030504020204" pitchFamily="34" charset="0"/>
                </a:rPr>
                <a:t>Community leaders​</a:t>
              </a:r>
              <a:endParaRPr lang="en-US" sz="2000">
                <a:latin typeface="Lucida Sans" panose="020B0602030504020204" pitchFamily="34" charset="0"/>
              </a:endParaRPr>
            </a:p>
          </p:txBody>
        </p:sp>
        <p:sp>
          <p:nvSpPr>
            <p:cNvPr id="5" name="TextBox 4">
              <a:extLst>
                <a:ext uri="{FF2B5EF4-FFF2-40B4-BE49-F238E27FC236}">
                  <a16:creationId xmlns:a16="http://schemas.microsoft.com/office/drawing/2014/main" id="{8FE531E9-29C2-1A38-A7A5-3612C18E143A}"/>
                </a:ext>
              </a:extLst>
            </p:cNvPr>
            <p:cNvSpPr txBox="1"/>
            <p:nvPr/>
          </p:nvSpPr>
          <p:spPr>
            <a:xfrm>
              <a:off x="1671056" y="4613919"/>
              <a:ext cx="3842947" cy="1631216"/>
            </a:xfrm>
            <a:prstGeom prst="rect">
              <a:avLst/>
            </a:prstGeom>
            <a:noFill/>
          </p:spPr>
          <p:txBody>
            <a:bodyPr wrap="square" rtlCol="0">
              <a:spAutoFit/>
            </a:bodyPr>
            <a:lstStyle/>
            <a:p>
              <a:pPr marL="285750" indent="-285750">
                <a:buFont typeface="Arial" panose="020B0604020202020204" pitchFamily="34" charset="0"/>
                <a:buChar char="•"/>
              </a:pPr>
              <a:r>
                <a:rPr lang="en-US" sz="2400"/>
                <a:t>​</a:t>
              </a:r>
              <a:r>
                <a:rPr lang="en-US" sz="2400">
                  <a:latin typeface="Lucida Sans" panose="020B0602030504020204" pitchFamily="34" charset="0"/>
                </a:rPr>
                <a:t>Other legislators ​</a:t>
              </a:r>
            </a:p>
            <a:p>
              <a:pPr marL="342900" indent="-342900">
                <a:buFont typeface="Arial" panose="020B0604020202020204" pitchFamily="34" charset="0"/>
                <a:buChar char="•"/>
              </a:pPr>
              <a:r>
                <a:rPr lang="en-US" sz="2400">
                  <a:latin typeface="Lucida Sans" panose="020B0602030504020204" pitchFamily="34" charset="0"/>
                </a:rPr>
                <a:t>People they see often in their community​</a:t>
              </a:r>
            </a:p>
            <a:p>
              <a:pPr marL="342900" indent="-342900">
                <a:buFont typeface="Arial" panose="020B0604020202020204" pitchFamily="34" charset="0"/>
                <a:buChar char="•"/>
              </a:pPr>
              <a:r>
                <a:rPr lang="en-US" sz="2400">
                  <a:latin typeface="Lucida Sans" panose="020B0602030504020204" pitchFamily="34" charset="0"/>
                </a:rPr>
                <a:t>Community leaders</a:t>
              </a:r>
            </a:p>
          </p:txBody>
        </p:sp>
      </p:grpSp>
    </p:spTree>
    <p:extLst>
      <p:ext uri="{BB962C8B-B14F-4D97-AF65-F5344CB8AC3E}">
        <p14:creationId xmlns:p14="http://schemas.microsoft.com/office/powerpoint/2010/main" val="138506813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40747" y="601398"/>
            <a:ext cx="4605978" cy="792688"/>
          </a:xfrm>
        </p:spPr>
        <p:txBody>
          <a:bodyPr>
            <a:normAutofit fontScale="90000"/>
          </a:bodyPr>
          <a:lstStyle/>
          <a:p>
            <a:r>
              <a:rPr lang="en-US"/>
              <a:t>What is THE </a:t>
            </a:r>
            <a:br>
              <a:rPr lang="en-US"/>
            </a:br>
            <a:r>
              <a:rPr lang="en-US"/>
              <a:t>staff role? </a:t>
            </a:r>
          </a:p>
        </p:txBody>
      </p:sp>
      <p:sp>
        <p:nvSpPr>
          <p:cNvPr id="3" name="Content Placeholder 2"/>
          <p:cNvSpPr>
            <a:spLocks noGrp="1"/>
          </p:cNvSpPr>
          <p:nvPr>
            <p:ph idx="1"/>
          </p:nvPr>
        </p:nvSpPr>
        <p:spPr>
          <a:xfrm>
            <a:off x="815979" y="717331"/>
            <a:ext cx="5383020" cy="5666281"/>
          </a:xfrm>
        </p:spPr>
        <p:txBody>
          <a:bodyPr>
            <a:normAutofit/>
          </a:bodyPr>
          <a:lstStyle/>
          <a:p>
            <a:endParaRPr lang="en-US"/>
          </a:p>
          <a:p>
            <a:pPr>
              <a:buClr>
                <a:schemeClr val="accent2">
                  <a:lumMod val="75000"/>
                </a:schemeClr>
              </a:buClr>
              <a:buFont typeface="Wingdings" panose="05000000000000000000" pitchFamily="2" charset="2"/>
              <a:buChar char="p"/>
            </a:pPr>
            <a:r>
              <a:rPr lang="en-US" sz="2800"/>
              <a:t>What are the specific types of work </a:t>
            </a:r>
            <a:r>
              <a:rPr lang="en-US" sz="2800" b="1"/>
              <a:t>Affiliate Staff </a:t>
            </a:r>
            <a:r>
              <a:rPr lang="en-US" sz="2800"/>
              <a:t>people are engaged in that support and cultivate these types of cases? </a:t>
            </a:r>
          </a:p>
          <a:p>
            <a:pPr>
              <a:buClr>
                <a:schemeClr val="accent2">
                  <a:lumMod val="75000"/>
                </a:schemeClr>
              </a:buClr>
              <a:buFont typeface="Wingdings" panose="05000000000000000000" pitchFamily="2" charset="2"/>
              <a:buChar char="p"/>
            </a:pPr>
            <a:r>
              <a:rPr lang="en-US" sz="2800"/>
              <a:t>What changes in </a:t>
            </a:r>
            <a:r>
              <a:rPr lang="en-US" sz="2800" b="1"/>
              <a:t>your</a:t>
            </a:r>
            <a:r>
              <a:rPr lang="en-US" sz="2800"/>
              <a:t> work/expectations would you (and your leader/manager) need to make room for these types of Lessons Learned as presented in these Cases? </a:t>
            </a:r>
          </a:p>
          <a:p>
            <a:endParaRPr lang="en-US"/>
          </a:p>
          <a:p>
            <a:endParaRPr lang="en-US"/>
          </a:p>
        </p:txBody>
      </p:sp>
      <p:pic>
        <p:nvPicPr>
          <p:cNvPr id="5" name="Picture 4"/>
          <p:cNvPicPr>
            <a:picLocks noChangeAspect="1"/>
          </p:cNvPicPr>
          <p:nvPr/>
        </p:nvPicPr>
        <p:blipFill rotWithShape="1">
          <a:blip r:embed="rId2"/>
          <a:srcRect l="50802"/>
          <a:stretch/>
        </p:blipFill>
        <p:spPr>
          <a:xfrm>
            <a:off x="7370380" y="1333454"/>
            <a:ext cx="3434597" cy="4645703"/>
          </a:xfrm>
          <a:prstGeom prst="rect">
            <a:avLst/>
          </a:prstGeom>
        </p:spPr>
      </p:pic>
      <p:sp>
        <p:nvSpPr>
          <p:cNvPr id="6" name="Slide Number Placeholder 5"/>
          <p:cNvSpPr>
            <a:spLocks noGrp="1"/>
          </p:cNvSpPr>
          <p:nvPr>
            <p:ph type="sldNum" sz="quarter" idx="4294967295"/>
          </p:nvPr>
        </p:nvSpPr>
        <p:spPr/>
        <p:txBody>
          <a:bodyPr/>
          <a:lstStyle/>
          <a:p>
            <a:fld id="{5414DF46-E7D2-4146-95BA-57A23C39CF98}" type="slidenum">
              <a:rPr lang="en-US" dirty="0" smtClean="0"/>
              <a:t>44</a:t>
            </a:fld>
            <a:endParaRPr lang="en-US"/>
          </a:p>
        </p:txBody>
      </p:sp>
    </p:spTree>
    <p:extLst>
      <p:ext uri="{BB962C8B-B14F-4D97-AF65-F5344CB8AC3E}">
        <p14:creationId xmlns:p14="http://schemas.microsoft.com/office/powerpoint/2010/main" val="8294997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17F0F1-6742-5BEF-EFDA-CCED57D5A699}"/>
              </a:ext>
            </a:extLst>
          </p:cNvPr>
          <p:cNvSpPr>
            <a:spLocks noGrp="1"/>
          </p:cNvSpPr>
          <p:nvPr>
            <p:ph type="title"/>
          </p:nvPr>
        </p:nvSpPr>
        <p:spPr/>
        <p:txBody>
          <a:bodyPr>
            <a:normAutofit fontScale="90000"/>
          </a:bodyPr>
          <a:lstStyle/>
          <a:p>
            <a:r>
              <a:rPr lang="en-US">
                <a:ea typeface="Calibri"/>
                <a:cs typeface="Calibri"/>
              </a:rPr>
              <a:t>Power Analysis Cases</a:t>
            </a:r>
            <a:endParaRPr lang="en-US"/>
          </a:p>
        </p:txBody>
      </p:sp>
      <p:sp>
        <p:nvSpPr>
          <p:cNvPr id="3" name="Content Placeholder 2">
            <a:extLst>
              <a:ext uri="{FF2B5EF4-FFF2-40B4-BE49-F238E27FC236}">
                <a16:creationId xmlns:a16="http://schemas.microsoft.com/office/drawing/2014/main" id="{3E029DF5-3FA0-5989-E2A2-111C8747B7FA}"/>
              </a:ext>
            </a:extLst>
          </p:cNvPr>
          <p:cNvSpPr>
            <a:spLocks noGrp="1"/>
          </p:cNvSpPr>
          <p:nvPr>
            <p:ph idx="1"/>
          </p:nvPr>
        </p:nvSpPr>
        <p:spPr/>
        <p:txBody>
          <a:bodyPr vert="horz" lIns="0" tIns="45720" rIns="0" bIns="45720" rtlCol="0" anchor="t">
            <a:normAutofit fontScale="92500" lnSpcReduction="10000"/>
          </a:bodyPr>
          <a:lstStyle/>
          <a:p>
            <a:pPr marL="0" indent="0">
              <a:buNone/>
            </a:pPr>
            <a:r>
              <a:rPr lang="en-US" sz="3200">
                <a:ea typeface="Calibri" panose="020F0502020204030204"/>
                <a:cs typeface="Calibri" panose="020F0502020204030204"/>
              </a:rPr>
              <a:t>Use your handout to track the following:</a:t>
            </a:r>
          </a:p>
          <a:p>
            <a:pPr>
              <a:buFont typeface="Arial" panose="020F0502020204030204" pitchFamily="34" charset="0"/>
              <a:buChar char="•"/>
            </a:pPr>
            <a:r>
              <a:rPr lang="en-US" sz="3200">
                <a:ea typeface="Calibri" panose="020F0502020204030204"/>
                <a:cs typeface="Calibri" panose="020F0502020204030204"/>
              </a:rPr>
              <a:t>What are the key issues in your case?</a:t>
            </a:r>
          </a:p>
          <a:p>
            <a:pPr>
              <a:buFont typeface="Arial" panose="020F0502020204030204" pitchFamily="34" charset="0"/>
              <a:buChar char="•"/>
            </a:pPr>
            <a:r>
              <a:rPr lang="en-US" sz="3200">
                <a:ea typeface="Calibri" panose="020F0502020204030204"/>
                <a:cs typeface="Calibri" panose="020F0502020204030204"/>
              </a:rPr>
              <a:t>What are or might be some demands in your case?</a:t>
            </a:r>
          </a:p>
          <a:p>
            <a:pPr>
              <a:buFont typeface="Arial" panose="020F0502020204030204" pitchFamily="34" charset="0"/>
              <a:buChar char="•"/>
            </a:pPr>
            <a:r>
              <a:rPr lang="en-US" sz="3200">
                <a:ea typeface="Calibri" panose="020F0502020204030204"/>
                <a:cs typeface="Calibri" panose="020F0502020204030204"/>
              </a:rPr>
              <a:t>Who has the power to grant the demands?</a:t>
            </a:r>
          </a:p>
          <a:p>
            <a:pPr>
              <a:buFont typeface="Arial" panose="020F0502020204030204" pitchFamily="34" charset="0"/>
              <a:buChar char="•"/>
            </a:pPr>
            <a:r>
              <a:rPr lang="en-US" sz="3200">
                <a:ea typeface="Calibri" panose="020F0502020204030204"/>
                <a:cs typeface="Calibri" panose="020F0502020204030204"/>
              </a:rPr>
              <a:t>What actions influence the target?</a:t>
            </a:r>
          </a:p>
          <a:p>
            <a:pPr>
              <a:buFont typeface="Arial" panose="020F0502020204030204" pitchFamily="34" charset="0"/>
              <a:buChar char="•"/>
            </a:pPr>
            <a:r>
              <a:rPr lang="en-US" sz="3200">
                <a:ea typeface="Calibri" panose="020F0502020204030204"/>
                <a:cs typeface="Calibri" panose="020F0502020204030204"/>
              </a:rPr>
              <a:t>What people influence your target?</a:t>
            </a:r>
          </a:p>
          <a:p>
            <a:pPr>
              <a:buFont typeface="Arial" panose="020F0502020204030204" pitchFamily="34" charset="0"/>
              <a:buChar char="•"/>
            </a:pPr>
            <a:r>
              <a:rPr lang="en-US" sz="3200">
                <a:ea typeface="Calibri" panose="020F0502020204030204"/>
                <a:cs typeface="Calibri" panose="020F0502020204030204"/>
              </a:rPr>
              <a:t>Who do you want to join you in support of your campaign?</a:t>
            </a:r>
          </a:p>
          <a:p>
            <a:pPr>
              <a:buFont typeface="Arial" panose="020F0502020204030204" pitchFamily="34" charset="0"/>
              <a:buChar char="•"/>
            </a:pPr>
            <a:r>
              <a:rPr lang="en-US" sz="3200">
                <a:ea typeface="Calibri" panose="020F0502020204030204"/>
                <a:cs typeface="Calibri" panose="020F0502020204030204"/>
              </a:rPr>
              <a:t>What might be the staff role in your case? - you may have to infer if it is not clearly stated</a:t>
            </a:r>
          </a:p>
        </p:txBody>
      </p:sp>
      <p:pic>
        <p:nvPicPr>
          <p:cNvPr id="4" name="Picture 3" descr="A black and red fist in a heart shape&#10;&#10;Description automatically generated">
            <a:extLst>
              <a:ext uri="{FF2B5EF4-FFF2-40B4-BE49-F238E27FC236}">
                <a16:creationId xmlns:a16="http://schemas.microsoft.com/office/drawing/2014/main" id="{5BB5F726-3236-A1D4-07E4-807D6682746A}"/>
              </a:ext>
            </a:extLst>
          </p:cNvPr>
          <p:cNvPicPr>
            <a:picLocks noChangeAspect="1"/>
          </p:cNvPicPr>
          <p:nvPr/>
        </p:nvPicPr>
        <p:blipFill>
          <a:blip r:embed="rId2"/>
          <a:srcRect l="9418" r="13573" b="-472"/>
          <a:stretch/>
        </p:blipFill>
        <p:spPr>
          <a:xfrm>
            <a:off x="8618777" y="289973"/>
            <a:ext cx="3336246" cy="2655004"/>
          </a:xfrm>
          <a:prstGeom prst="rect">
            <a:avLst/>
          </a:prstGeom>
        </p:spPr>
      </p:pic>
    </p:spTree>
    <p:extLst>
      <p:ext uri="{BB962C8B-B14F-4D97-AF65-F5344CB8AC3E}">
        <p14:creationId xmlns:p14="http://schemas.microsoft.com/office/powerpoint/2010/main" val="258878784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27" t="5912" r="-145" b="7493"/>
          <a:stretch/>
        </p:blipFill>
        <p:spPr>
          <a:xfrm rot="5400000">
            <a:off x="-805071" y="1355037"/>
            <a:ext cx="5724942" cy="3571460"/>
          </a:xfrm>
          <a:prstGeom prst="rect">
            <a:avLst/>
          </a:prstGeom>
        </p:spPr>
      </p:pic>
      <p:sp>
        <p:nvSpPr>
          <p:cNvPr id="6" name="Title 5"/>
          <p:cNvSpPr>
            <a:spLocks noGrp="1"/>
          </p:cNvSpPr>
          <p:nvPr>
            <p:ph type="title"/>
          </p:nvPr>
        </p:nvSpPr>
        <p:spPr/>
        <p:txBody>
          <a:bodyPr/>
          <a:lstStyle/>
          <a:p>
            <a:endParaRPr lang="en-US"/>
          </a:p>
        </p:txBody>
      </p:sp>
      <p:sp>
        <p:nvSpPr>
          <p:cNvPr id="7" name="Content Placeholder 2">
            <a:extLst>
              <a:ext uri="{FF2B5EF4-FFF2-40B4-BE49-F238E27FC236}">
                <a16:creationId xmlns:a16="http://schemas.microsoft.com/office/drawing/2014/main" id="{2046E4E1-64A7-85BE-DE2D-B2BC5EE3353E}"/>
              </a:ext>
            </a:extLst>
          </p:cNvPr>
          <p:cNvSpPr>
            <a:spLocks noGrp="1"/>
          </p:cNvSpPr>
          <p:nvPr>
            <p:ph idx="1"/>
          </p:nvPr>
        </p:nvSpPr>
        <p:spPr>
          <a:xfrm>
            <a:off x="4532243" y="594359"/>
            <a:ext cx="7165175" cy="5274734"/>
          </a:xfrm>
        </p:spPr>
        <p:txBody>
          <a:bodyPr vert="horz" lIns="0" tIns="45720" rIns="0" bIns="45720" rtlCol="0" anchor="t">
            <a:noAutofit/>
          </a:bodyPr>
          <a:lstStyle/>
          <a:p>
            <a:pPr fontAlgn="base"/>
            <a:r>
              <a:rPr lang="en-US" sz="3600"/>
              <a:t>Power is always either growing or waning.</a:t>
            </a:r>
          </a:p>
          <a:p>
            <a:pPr fontAlgn="base"/>
            <a:endParaRPr lang="en-US" sz="3600"/>
          </a:p>
          <a:p>
            <a:pPr fontAlgn="base"/>
            <a:r>
              <a:rPr lang="en-US" sz="3600"/>
              <a:t>Power must be intentionally built. </a:t>
            </a:r>
            <a:endParaRPr lang="en-US" sz="3600">
              <a:cs typeface="Calibri"/>
            </a:endParaRPr>
          </a:p>
          <a:p>
            <a:pPr fontAlgn="base"/>
            <a:endParaRPr lang="en-US" sz="3600"/>
          </a:p>
          <a:p>
            <a:pPr fontAlgn="base"/>
            <a:r>
              <a:rPr lang="en-US" sz="3600"/>
              <a:t>If our work is focused primarily on advocacy, we are not building power. </a:t>
            </a:r>
          </a:p>
          <a:p>
            <a:pPr fontAlgn="base"/>
            <a:endParaRPr lang="en-US" sz="3600"/>
          </a:p>
        </p:txBody>
      </p:sp>
    </p:spTree>
    <p:extLst>
      <p:ext uri="{BB962C8B-B14F-4D97-AF65-F5344CB8AC3E}">
        <p14:creationId xmlns:p14="http://schemas.microsoft.com/office/powerpoint/2010/main" val="395013954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5F071B-56BB-4907-9CF2-4A27E19A8AA9}"/>
              </a:ext>
            </a:extLst>
          </p:cNvPr>
          <p:cNvSpPr>
            <a:spLocks noGrp="1"/>
          </p:cNvSpPr>
          <p:nvPr>
            <p:ph type="title"/>
          </p:nvPr>
        </p:nvSpPr>
        <p:spPr>
          <a:xfrm>
            <a:off x="1042737" y="2766218"/>
            <a:ext cx="10515600" cy="1325563"/>
          </a:xfrm>
        </p:spPr>
        <p:txBody>
          <a:bodyPr>
            <a:normAutofit/>
          </a:bodyPr>
          <a:lstStyle/>
          <a:p>
            <a:r>
              <a:rPr lang="en-US" sz="7200" b="1">
                <a:latin typeface="+mn-lt"/>
              </a:rPr>
              <a:t>Lunch</a:t>
            </a:r>
          </a:p>
        </p:txBody>
      </p:sp>
      <p:sp>
        <p:nvSpPr>
          <p:cNvPr id="3" name="Content Placeholder 2">
            <a:extLst>
              <a:ext uri="{FF2B5EF4-FFF2-40B4-BE49-F238E27FC236}">
                <a16:creationId xmlns:a16="http://schemas.microsoft.com/office/drawing/2014/main" id="{3C2BADE8-AC2D-409A-AD03-5378597CF146}"/>
              </a:ext>
            </a:extLst>
          </p:cNvPr>
          <p:cNvSpPr>
            <a:spLocks noGrp="1"/>
          </p:cNvSpPr>
          <p:nvPr>
            <p:ph idx="1"/>
          </p:nvPr>
        </p:nvSpPr>
        <p:spPr/>
        <p:txBody>
          <a:bodyPr/>
          <a:lstStyle/>
          <a:p>
            <a:endParaRPr lang="en-US"/>
          </a:p>
        </p:txBody>
      </p:sp>
      <p:pic>
        <p:nvPicPr>
          <p:cNvPr id="1028" name="Picture 4" descr="Image result for time to eat">
            <a:extLst>
              <a:ext uri="{FF2B5EF4-FFF2-40B4-BE49-F238E27FC236}">
                <a16:creationId xmlns:a16="http://schemas.microsoft.com/office/drawing/2014/main" id="{24E8628C-112F-4D53-9E4B-D16D1330FB4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573718">
            <a:off x="4464124" y="557234"/>
            <a:ext cx="8023844" cy="61787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14058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5288" y="4797287"/>
            <a:ext cx="11688416" cy="795130"/>
          </a:xfrm>
        </p:spPr>
        <p:txBody>
          <a:bodyPr>
            <a:normAutofit/>
          </a:bodyPr>
          <a:lstStyle/>
          <a:p>
            <a:r>
              <a:rPr lang="en-US" sz="5400" b="1">
                <a:solidFill>
                  <a:schemeClr val="tx2">
                    <a:lumMod val="75000"/>
                  </a:schemeClr>
                </a:solidFill>
                <a:latin typeface="Arial"/>
                <a:cs typeface="Arial"/>
              </a:rPr>
              <a:t>Partnerships and Coalitions</a:t>
            </a:r>
            <a:endParaRPr lang="en-US">
              <a:solidFill>
                <a:schemeClr val="tx2">
                  <a:lumMod val="75000"/>
                </a:schemeClr>
              </a:solidFill>
            </a:endParaRPr>
          </a:p>
        </p:txBody>
      </p:sp>
      <p:pic>
        <p:nvPicPr>
          <p:cNvPr id="5" name="Picture 4" descr="A close-up of blue circles with white text&#10;&#10;Description automatically generated">
            <a:extLst>
              <a:ext uri="{FF2B5EF4-FFF2-40B4-BE49-F238E27FC236}">
                <a16:creationId xmlns:a16="http://schemas.microsoft.com/office/drawing/2014/main" id="{C7751F10-2020-36D1-431B-5ECB9C8E97E9}"/>
              </a:ext>
            </a:extLst>
          </p:cNvPr>
          <p:cNvPicPr>
            <a:picLocks noChangeAspect="1"/>
          </p:cNvPicPr>
          <p:nvPr/>
        </p:nvPicPr>
        <p:blipFill>
          <a:blip r:embed="rId3"/>
          <a:stretch>
            <a:fillRect/>
          </a:stretch>
        </p:blipFill>
        <p:spPr>
          <a:xfrm>
            <a:off x="701718" y="1368714"/>
            <a:ext cx="10916463" cy="2701824"/>
          </a:xfrm>
          <a:prstGeom prst="rect">
            <a:avLst/>
          </a:prstGeom>
        </p:spPr>
      </p:pic>
    </p:spTree>
    <p:extLst>
      <p:ext uri="{BB962C8B-B14F-4D97-AF65-F5344CB8AC3E}">
        <p14:creationId xmlns:p14="http://schemas.microsoft.com/office/powerpoint/2010/main" val="8748515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BC97A3-9D1B-DF51-A530-16C87E0CF24D}"/>
              </a:ext>
            </a:extLst>
          </p:cNvPr>
          <p:cNvSpPr>
            <a:spLocks noGrp="1"/>
          </p:cNvSpPr>
          <p:nvPr>
            <p:ph type="title" idx="4294967295"/>
          </p:nvPr>
        </p:nvSpPr>
        <p:spPr>
          <a:xfrm>
            <a:off x="4249523" y="203332"/>
            <a:ext cx="7552017" cy="5959832"/>
          </a:xfrm>
        </p:spPr>
        <p:txBody>
          <a:bodyPr>
            <a:noAutofit/>
          </a:bodyPr>
          <a:lstStyle/>
          <a:p>
            <a:r>
              <a:rPr lang="en-US" b="1">
                <a:solidFill>
                  <a:schemeClr val="tx1"/>
                </a:solidFill>
                <a:ea typeface="+mj-lt"/>
                <a:cs typeface="+mj-lt"/>
              </a:rPr>
              <a:t>“If you have come here to help me you are wasting your time, but if you have come because your liberation is bound up with mine, then let us work together.”</a:t>
            </a:r>
            <a:br>
              <a:rPr lang="en-US" b="1">
                <a:ea typeface="+mj-lt"/>
                <a:cs typeface="+mj-lt"/>
              </a:rPr>
            </a:br>
            <a:endParaRPr lang="en-US" b="1">
              <a:solidFill>
                <a:schemeClr val="tx1"/>
              </a:solidFill>
              <a:ea typeface="Calibri Light"/>
              <a:cs typeface="Calibri Light"/>
            </a:endParaRPr>
          </a:p>
          <a:p>
            <a:pPr algn="r"/>
            <a:r>
              <a:rPr lang="en-US" b="1">
                <a:solidFill>
                  <a:schemeClr val="tx1"/>
                </a:solidFill>
                <a:ea typeface="+mj-lt"/>
                <a:cs typeface="+mj-lt"/>
              </a:rPr>
              <a:t>― Aboriginal activists group, Queensland, 1970s</a:t>
            </a:r>
            <a:endParaRPr lang="en-US">
              <a:solidFill>
                <a:schemeClr val="tx1"/>
              </a:solidFill>
              <a:ea typeface="Calibri Light"/>
              <a:cs typeface="Calibri Light"/>
            </a:endParaRPr>
          </a:p>
        </p:txBody>
      </p:sp>
      <p:pic>
        <p:nvPicPr>
          <p:cNvPr id="3" name="Picture 2" descr="A brown and black text&#10;&#10;Description automatically generated">
            <a:extLst>
              <a:ext uri="{FF2B5EF4-FFF2-40B4-BE49-F238E27FC236}">
                <a16:creationId xmlns:a16="http://schemas.microsoft.com/office/drawing/2014/main" id="{F7F4EFF7-202F-5B00-A66E-D07D25AED38D}"/>
              </a:ext>
            </a:extLst>
          </p:cNvPr>
          <p:cNvPicPr>
            <a:picLocks noChangeAspect="1"/>
          </p:cNvPicPr>
          <p:nvPr/>
        </p:nvPicPr>
        <p:blipFill>
          <a:blip r:embed="rId2"/>
          <a:stretch>
            <a:fillRect/>
          </a:stretch>
        </p:blipFill>
        <p:spPr>
          <a:xfrm>
            <a:off x="435376" y="192655"/>
            <a:ext cx="3744377" cy="5969479"/>
          </a:xfrm>
          <a:prstGeom prst="rect">
            <a:avLst/>
          </a:prstGeom>
        </p:spPr>
      </p:pic>
      <p:sp>
        <p:nvSpPr>
          <p:cNvPr id="4" name="TextBox 3">
            <a:extLst>
              <a:ext uri="{FF2B5EF4-FFF2-40B4-BE49-F238E27FC236}">
                <a16:creationId xmlns:a16="http://schemas.microsoft.com/office/drawing/2014/main" id="{5D2453F9-250A-9136-45F1-B63FCBB0B41F}"/>
              </a:ext>
            </a:extLst>
          </p:cNvPr>
          <p:cNvSpPr txBox="1"/>
          <p:nvPr/>
        </p:nvSpPr>
        <p:spPr>
          <a:xfrm>
            <a:off x="500062" y="6347603"/>
            <a:ext cx="369093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rgbClr val="FFFFFF"/>
                </a:solidFill>
                <a:ea typeface="Calibri"/>
                <a:cs typeface="Calibri"/>
              </a:rPr>
              <a:t>Art by Ricardo Levins Morales</a:t>
            </a:r>
            <a:endParaRPr lang="en-US">
              <a:solidFill>
                <a:srgbClr val="FFFFFF"/>
              </a:solidFill>
            </a:endParaRPr>
          </a:p>
        </p:txBody>
      </p:sp>
    </p:spTree>
    <p:extLst>
      <p:ext uri="{BB962C8B-B14F-4D97-AF65-F5344CB8AC3E}">
        <p14:creationId xmlns:p14="http://schemas.microsoft.com/office/powerpoint/2010/main" val="16222970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0597AB-D9E5-61F6-BA27-16BFADEA2489}"/>
              </a:ext>
            </a:extLst>
          </p:cNvPr>
          <p:cNvSpPr>
            <a:spLocks noGrp="1"/>
          </p:cNvSpPr>
          <p:nvPr>
            <p:ph type="title"/>
          </p:nvPr>
        </p:nvSpPr>
        <p:spPr/>
        <p:txBody>
          <a:bodyPr>
            <a:normAutofit fontScale="90000"/>
          </a:bodyPr>
          <a:lstStyle/>
          <a:p>
            <a:r>
              <a:rPr lang="en-US">
                <a:ea typeface="Calibri"/>
                <a:cs typeface="Calibri"/>
              </a:rPr>
              <a:t>Coalitions are...</a:t>
            </a:r>
            <a:endParaRPr lang="en-US"/>
          </a:p>
        </p:txBody>
      </p:sp>
      <p:sp>
        <p:nvSpPr>
          <p:cNvPr id="3" name="Text Placeholder 2">
            <a:extLst>
              <a:ext uri="{FF2B5EF4-FFF2-40B4-BE49-F238E27FC236}">
                <a16:creationId xmlns:a16="http://schemas.microsoft.com/office/drawing/2014/main" id="{1CA96E31-06D3-CF32-8153-1C3546B9FA14}"/>
              </a:ext>
            </a:extLst>
          </p:cNvPr>
          <p:cNvSpPr>
            <a:spLocks noGrp="1"/>
          </p:cNvSpPr>
          <p:nvPr>
            <p:ph idx="1"/>
          </p:nvPr>
        </p:nvSpPr>
        <p:spPr>
          <a:xfrm>
            <a:off x="255059" y="1077596"/>
            <a:ext cx="11442359" cy="5125707"/>
          </a:xfrm>
        </p:spPr>
        <p:txBody>
          <a:bodyPr vert="horz" lIns="0" tIns="45720" rIns="0" bIns="45720" rtlCol="0" anchor="t">
            <a:noAutofit/>
          </a:bodyPr>
          <a:lstStyle/>
          <a:p>
            <a:pPr>
              <a:buFont typeface="Arial" panose="020F0502020204030204" pitchFamily="34" charset="0"/>
              <a:buChar char="•"/>
            </a:pPr>
            <a:r>
              <a:rPr lang="en-US" sz="4400">
                <a:ea typeface="+mn-lt"/>
                <a:cs typeface="+mn-lt"/>
              </a:rPr>
              <a:t>an organization/structure of diverse interest groups that join resources to produce a specific change that they are unable to deliver as individual groups</a:t>
            </a:r>
          </a:p>
          <a:p>
            <a:pPr>
              <a:buFont typeface="Arial" panose="020F0502020204030204" pitchFamily="34" charset="0"/>
              <a:buChar char="•"/>
            </a:pPr>
            <a:r>
              <a:rPr lang="en-US" sz="4400">
                <a:ea typeface="+mn-lt"/>
                <a:cs typeface="+mn-lt"/>
              </a:rPr>
              <a:t>require strong leadership and ongoing maintenance</a:t>
            </a:r>
            <a:endParaRPr lang="en-US" sz="4400">
              <a:ea typeface="Calibri"/>
              <a:cs typeface="Calibri"/>
            </a:endParaRPr>
          </a:p>
          <a:p>
            <a:pPr>
              <a:buFont typeface="Arial" panose="020F0502020204030204" pitchFamily="34" charset="0"/>
              <a:buChar char="•"/>
            </a:pPr>
            <a:r>
              <a:rPr lang="en-US" sz="4400">
                <a:ea typeface="+mn-lt"/>
                <a:cs typeface="+mn-lt"/>
              </a:rPr>
              <a:t>allow groups to support each other – they do not exist for the benefit of just one of the partners</a:t>
            </a:r>
            <a:endParaRPr lang="en-US" sz="4400">
              <a:ea typeface="Calibri" panose="020F0502020204030204"/>
              <a:cs typeface="Calibri" panose="020F0502020204030204"/>
            </a:endParaRPr>
          </a:p>
        </p:txBody>
      </p:sp>
    </p:spTree>
    <p:extLst>
      <p:ext uri="{BB962C8B-B14F-4D97-AF65-F5344CB8AC3E}">
        <p14:creationId xmlns:p14="http://schemas.microsoft.com/office/powerpoint/2010/main" val="357033103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CD0F73-4970-A834-7E67-4E63BAF7B494}"/>
              </a:ext>
            </a:extLst>
          </p:cNvPr>
          <p:cNvSpPr>
            <a:spLocks noGrp="1"/>
          </p:cNvSpPr>
          <p:nvPr>
            <p:ph type="title"/>
          </p:nvPr>
        </p:nvSpPr>
        <p:spPr/>
        <p:txBody>
          <a:bodyPr>
            <a:normAutofit fontScale="90000"/>
          </a:bodyPr>
          <a:lstStyle/>
          <a:p>
            <a:r>
              <a:rPr lang="en-US">
                <a:ea typeface="Calibri"/>
                <a:cs typeface="Calibri"/>
              </a:rPr>
              <a:t>3 Types of Coalitions</a:t>
            </a:r>
            <a:endParaRPr lang="en-US"/>
          </a:p>
        </p:txBody>
      </p:sp>
      <p:graphicFrame>
        <p:nvGraphicFramePr>
          <p:cNvPr id="4" name="Content Placeholder 3">
            <a:extLst>
              <a:ext uri="{FF2B5EF4-FFF2-40B4-BE49-F238E27FC236}">
                <a16:creationId xmlns:a16="http://schemas.microsoft.com/office/drawing/2014/main" id="{4027FF4D-2413-6E0A-96BB-24963487C879}"/>
              </a:ext>
            </a:extLst>
          </p:cNvPr>
          <p:cNvGraphicFramePr>
            <a:graphicFrameLocks noGrp="1"/>
          </p:cNvGraphicFramePr>
          <p:nvPr/>
        </p:nvGraphicFramePr>
        <p:xfrm>
          <a:off x="1096963" y="1430338"/>
          <a:ext cx="10058400" cy="44386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0202439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5ED59E-C43F-BA57-2780-19EAAA4DA8A4}"/>
              </a:ext>
            </a:extLst>
          </p:cNvPr>
          <p:cNvSpPr>
            <a:spLocks noGrp="1"/>
          </p:cNvSpPr>
          <p:nvPr>
            <p:ph type="title"/>
          </p:nvPr>
        </p:nvSpPr>
        <p:spPr/>
        <p:txBody>
          <a:bodyPr>
            <a:normAutofit fontScale="90000"/>
          </a:bodyPr>
          <a:lstStyle/>
          <a:p>
            <a:r>
              <a:rPr lang="en-US">
                <a:ea typeface="Calibri"/>
                <a:cs typeface="Calibri"/>
              </a:rPr>
              <a:t>High On The Hog, </a:t>
            </a:r>
            <a:r>
              <a:rPr lang="en-US" i="1">
                <a:ea typeface="Calibri"/>
                <a:cs typeface="Calibri"/>
              </a:rPr>
              <a:t>The Defiance</a:t>
            </a:r>
            <a:endParaRPr lang="en-US" i="1"/>
          </a:p>
        </p:txBody>
      </p:sp>
      <p:pic>
        <p:nvPicPr>
          <p:cNvPr id="4" name="PartnershipsColations_HOTHClip">
            <a:hlinkClick r:id="" action="ppaction://media"/>
            <a:extLst>
              <a:ext uri="{FF2B5EF4-FFF2-40B4-BE49-F238E27FC236}">
                <a16:creationId xmlns:a16="http://schemas.microsoft.com/office/drawing/2014/main" id="{B2D9A141-A4F3-EC8F-6093-8B6FCDD3A028}"/>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428445" y="921589"/>
            <a:ext cx="11349487" cy="5014822"/>
          </a:xfrm>
          <a:prstGeom prst="rect">
            <a:avLst/>
          </a:prstGeom>
        </p:spPr>
      </p:pic>
    </p:spTree>
    <p:extLst>
      <p:ext uri="{BB962C8B-B14F-4D97-AF65-F5344CB8AC3E}">
        <p14:creationId xmlns:p14="http://schemas.microsoft.com/office/powerpoint/2010/main" val="14156912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1D17D8-E41C-AAD2-9B30-F8CAFEE34B74}"/>
              </a:ext>
            </a:extLst>
          </p:cNvPr>
          <p:cNvSpPr>
            <a:spLocks noGrp="1"/>
          </p:cNvSpPr>
          <p:nvPr>
            <p:ph type="title"/>
          </p:nvPr>
        </p:nvSpPr>
        <p:spPr/>
        <p:txBody>
          <a:bodyPr>
            <a:noAutofit/>
          </a:bodyPr>
          <a:lstStyle/>
          <a:p>
            <a:r>
              <a:rPr lang="en-US" sz="3750">
                <a:ea typeface="Calibri"/>
                <a:cs typeface="Calibri"/>
              </a:rPr>
              <a:t>At your tables, have a conversation around the following...</a:t>
            </a:r>
          </a:p>
        </p:txBody>
      </p:sp>
      <p:sp>
        <p:nvSpPr>
          <p:cNvPr id="3" name="Content Placeholder 2">
            <a:extLst>
              <a:ext uri="{FF2B5EF4-FFF2-40B4-BE49-F238E27FC236}">
                <a16:creationId xmlns:a16="http://schemas.microsoft.com/office/drawing/2014/main" id="{3EB54757-A09A-5DCD-CC68-FD13CBD56D97}"/>
              </a:ext>
            </a:extLst>
          </p:cNvPr>
          <p:cNvSpPr>
            <a:spLocks noGrp="1"/>
          </p:cNvSpPr>
          <p:nvPr>
            <p:ph idx="1"/>
          </p:nvPr>
        </p:nvSpPr>
        <p:spPr/>
        <p:txBody>
          <a:bodyPr vert="horz" lIns="0" tIns="45720" rIns="0" bIns="45720" rtlCol="0" anchor="t">
            <a:normAutofit fontScale="92500" lnSpcReduction="20000"/>
          </a:bodyPr>
          <a:lstStyle/>
          <a:p>
            <a:pPr marL="457200" indent="-457200">
              <a:buAutoNum type="arabicPeriod"/>
            </a:pPr>
            <a:r>
              <a:rPr lang="en-US" sz="3600">
                <a:ea typeface="+mn-lt"/>
                <a:cs typeface="+mn-lt"/>
              </a:rPr>
              <a:t>Who is missing at the table in your affiliates?</a:t>
            </a:r>
          </a:p>
          <a:p>
            <a:pPr marL="457200" indent="-457200">
              <a:buAutoNum type="arabicPeriod"/>
            </a:pPr>
            <a:r>
              <a:rPr lang="en-US" sz="3600">
                <a:ea typeface="+mn-lt"/>
                <a:cs typeface="+mn-lt"/>
              </a:rPr>
              <a:t>What are some strategies to ensure that organizing on HBCU/MSI campuses is seen as mutually beneficial by both your affiliate and the broader campus community?</a:t>
            </a:r>
          </a:p>
          <a:p>
            <a:pPr marL="457200" indent="-457200">
              <a:buAutoNum type="arabicPeriod"/>
            </a:pPr>
            <a:r>
              <a:rPr lang="en-US" sz="3600">
                <a:ea typeface="+mn-lt"/>
                <a:cs typeface="+mn-lt"/>
              </a:rPr>
              <a:t>How do we build trust with communities that may have a complicated or skeptical relationship with unions, especially in regions with historical or cultural opposition to organized labor?</a:t>
            </a:r>
          </a:p>
          <a:p>
            <a:pPr marL="457200" indent="-457200">
              <a:buAutoNum type="arabicPeriod"/>
            </a:pPr>
            <a:r>
              <a:rPr lang="en-US" sz="3600">
                <a:ea typeface="+mn-lt"/>
                <a:cs typeface="+mn-lt"/>
              </a:rPr>
              <a:t>How can we as staff manage our time to support partnerships/coalitions?</a:t>
            </a:r>
            <a:endParaRPr lang="en-US" sz="3600">
              <a:ea typeface="Calibri"/>
              <a:cs typeface="Calibri"/>
            </a:endParaRPr>
          </a:p>
          <a:p>
            <a:pPr marL="457200" indent="-457200">
              <a:buAutoNum type="arabicPeriod"/>
            </a:pPr>
            <a:r>
              <a:rPr lang="en-US" sz="3600">
                <a:ea typeface="+mn-lt"/>
                <a:cs typeface="+mn-lt"/>
              </a:rPr>
              <a:t>How can we as staff participate in or engage with partnerships/coalitions if the affiliate isn't all in?</a:t>
            </a:r>
            <a:endParaRPr lang="en-US" sz="3600">
              <a:ea typeface="Calibri" panose="020F0502020204030204"/>
              <a:cs typeface="Calibri" panose="020F0502020204030204"/>
            </a:endParaRPr>
          </a:p>
        </p:txBody>
      </p:sp>
    </p:spTree>
    <p:extLst>
      <p:ext uri="{BB962C8B-B14F-4D97-AF65-F5344CB8AC3E}">
        <p14:creationId xmlns:p14="http://schemas.microsoft.com/office/powerpoint/2010/main" val="10187924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27" t="5912" r="-145" b="7493"/>
          <a:stretch/>
        </p:blipFill>
        <p:spPr>
          <a:xfrm rot="5400000">
            <a:off x="-805071" y="1355037"/>
            <a:ext cx="5724942" cy="3571460"/>
          </a:xfrm>
          <a:prstGeom prst="rect">
            <a:avLst/>
          </a:prstGeom>
        </p:spPr>
      </p:pic>
      <p:sp>
        <p:nvSpPr>
          <p:cNvPr id="6" name="Title 5"/>
          <p:cNvSpPr>
            <a:spLocks noGrp="1"/>
          </p:cNvSpPr>
          <p:nvPr>
            <p:ph type="title"/>
          </p:nvPr>
        </p:nvSpPr>
        <p:spPr/>
        <p:txBody>
          <a:bodyPr/>
          <a:lstStyle/>
          <a:p>
            <a:endParaRPr lang="en-US"/>
          </a:p>
        </p:txBody>
      </p:sp>
      <p:sp>
        <p:nvSpPr>
          <p:cNvPr id="7" name="Content Placeholder 2">
            <a:extLst>
              <a:ext uri="{FF2B5EF4-FFF2-40B4-BE49-F238E27FC236}">
                <a16:creationId xmlns:a16="http://schemas.microsoft.com/office/drawing/2014/main" id="{2046E4E1-64A7-85BE-DE2D-B2BC5EE3353E}"/>
              </a:ext>
            </a:extLst>
          </p:cNvPr>
          <p:cNvSpPr>
            <a:spLocks noGrp="1"/>
          </p:cNvSpPr>
          <p:nvPr>
            <p:ph idx="1"/>
          </p:nvPr>
        </p:nvSpPr>
        <p:spPr>
          <a:xfrm>
            <a:off x="4532243" y="594359"/>
            <a:ext cx="7165175" cy="5274734"/>
          </a:xfrm>
        </p:spPr>
        <p:txBody>
          <a:bodyPr vert="horz" lIns="0" tIns="45720" rIns="0" bIns="45720" rtlCol="0" anchor="t">
            <a:noAutofit/>
          </a:bodyPr>
          <a:lstStyle/>
          <a:p>
            <a:pPr marL="228600" indent="-228600">
              <a:lnSpc>
                <a:spcPct val="100000"/>
              </a:lnSpc>
              <a:spcBef>
                <a:spcPts val="0"/>
              </a:spcBef>
              <a:spcAft>
                <a:spcPts val="0"/>
              </a:spcAft>
              <a:buChar char="•"/>
            </a:pPr>
            <a:r>
              <a:rPr lang="en-US" sz="3500"/>
              <a:t>We form coalitions around specific, shared values first and agendas second</a:t>
            </a:r>
            <a:endParaRPr lang="en-US" sz="3500">
              <a:solidFill>
                <a:srgbClr val="000000"/>
              </a:solidFill>
            </a:endParaRPr>
          </a:p>
          <a:p>
            <a:pPr marL="228600" indent="-228600">
              <a:lnSpc>
                <a:spcPct val="100000"/>
              </a:lnSpc>
              <a:spcBef>
                <a:spcPts val="0"/>
              </a:spcBef>
              <a:spcAft>
                <a:spcPts val="0"/>
              </a:spcAft>
              <a:buChar char="•"/>
            </a:pPr>
            <a:r>
              <a:rPr lang="en-US" sz="3500"/>
              <a:t>Look beyond what you think may be "worthy" of partnership or what would "make sense"</a:t>
            </a:r>
            <a:endParaRPr lang="en-US" sz="3500">
              <a:solidFill>
                <a:srgbClr val="000000"/>
              </a:solidFill>
            </a:endParaRPr>
          </a:p>
          <a:p>
            <a:pPr marL="228600" indent="-228600">
              <a:lnSpc>
                <a:spcPct val="100000"/>
              </a:lnSpc>
              <a:spcBef>
                <a:spcPts val="0"/>
              </a:spcBef>
              <a:spcAft>
                <a:spcPts val="0"/>
              </a:spcAft>
              <a:buChar char="•"/>
            </a:pPr>
            <a:r>
              <a:rPr lang="en-US" sz="3500"/>
              <a:t>The coalition is not how “we” achieve something – but how all the coalition members achieve something together</a:t>
            </a:r>
            <a:endParaRPr lang="en-US" sz="3500">
              <a:solidFill>
                <a:srgbClr val="000000"/>
              </a:solidFill>
            </a:endParaRPr>
          </a:p>
          <a:p>
            <a:pPr marL="228600" indent="-228600">
              <a:lnSpc>
                <a:spcPct val="100000"/>
              </a:lnSpc>
              <a:spcBef>
                <a:spcPts val="0"/>
              </a:spcBef>
              <a:spcAft>
                <a:spcPts val="0"/>
              </a:spcAft>
              <a:buChar char="•"/>
            </a:pPr>
            <a:r>
              <a:rPr lang="en-US" sz="3500"/>
              <a:t>Solidarity is a verb</a:t>
            </a:r>
            <a:endParaRPr lang="en-US"/>
          </a:p>
        </p:txBody>
      </p:sp>
    </p:spTree>
    <p:extLst>
      <p:ext uri="{BB962C8B-B14F-4D97-AF65-F5344CB8AC3E}">
        <p14:creationId xmlns:p14="http://schemas.microsoft.com/office/powerpoint/2010/main" val="409047767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5288" y="4797287"/>
            <a:ext cx="11688416" cy="795130"/>
          </a:xfrm>
        </p:spPr>
        <p:txBody>
          <a:bodyPr>
            <a:normAutofit/>
          </a:bodyPr>
          <a:lstStyle/>
          <a:p>
            <a:r>
              <a:rPr lang="en-US" sz="5400" b="1">
                <a:solidFill>
                  <a:schemeClr val="tx2">
                    <a:lumMod val="75000"/>
                  </a:schemeClr>
                </a:solidFill>
                <a:latin typeface="Arial"/>
                <a:cs typeface="Arial"/>
              </a:rPr>
              <a:t>Problems to Issues</a:t>
            </a:r>
            <a:endParaRPr lang="en-US" sz="5400" cap="none">
              <a:solidFill>
                <a:schemeClr val="tx2">
                  <a:lumMod val="75000"/>
                </a:schemeClr>
              </a:solidFill>
              <a:latin typeface="Arial"/>
              <a:cs typeface="Arial"/>
            </a:endParaRPr>
          </a:p>
        </p:txBody>
      </p:sp>
      <p:pic>
        <p:nvPicPr>
          <p:cNvPr id="5" name="Picture 4" descr="A close-up of blue circles with white text&#10;&#10;Description automatically generated">
            <a:extLst>
              <a:ext uri="{FF2B5EF4-FFF2-40B4-BE49-F238E27FC236}">
                <a16:creationId xmlns:a16="http://schemas.microsoft.com/office/drawing/2014/main" id="{C7751F10-2020-36D1-431B-5ECB9C8E97E9}"/>
              </a:ext>
            </a:extLst>
          </p:cNvPr>
          <p:cNvPicPr>
            <a:picLocks noChangeAspect="1"/>
          </p:cNvPicPr>
          <p:nvPr/>
        </p:nvPicPr>
        <p:blipFill>
          <a:blip r:embed="rId3"/>
          <a:stretch>
            <a:fillRect/>
          </a:stretch>
        </p:blipFill>
        <p:spPr>
          <a:xfrm>
            <a:off x="701718" y="1368714"/>
            <a:ext cx="10916463" cy="2701824"/>
          </a:xfrm>
          <a:prstGeom prst="rect">
            <a:avLst/>
          </a:prstGeom>
        </p:spPr>
      </p:pic>
    </p:spTree>
    <p:extLst>
      <p:ext uri="{BB962C8B-B14F-4D97-AF65-F5344CB8AC3E}">
        <p14:creationId xmlns:p14="http://schemas.microsoft.com/office/powerpoint/2010/main" val="1335038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946"/>
        <p:cNvGrpSpPr/>
        <p:nvPr/>
      </p:nvGrpSpPr>
      <p:grpSpPr>
        <a:xfrm>
          <a:off x="0" y="0"/>
          <a:ext cx="0" cy="0"/>
          <a:chOff x="0" y="0"/>
          <a:chExt cx="0" cy="0"/>
        </a:xfrm>
      </p:grpSpPr>
      <p:sp>
        <p:nvSpPr>
          <p:cNvPr id="947" name="Google Shape;947;g1468bb3220c_0_112"/>
          <p:cNvSpPr txBox="1">
            <a:spLocks noGrp="1"/>
          </p:cNvSpPr>
          <p:nvPr>
            <p:ph type="title"/>
          </p:nvPr>
        </p:nvSpPr>
        <p:spPr>
          <a:prstGeom prst="rect">
            <a:avLst/>
          </a:prstGeom>
        </p:spPr>
        <p:txBody>
          <a:bodyPr spcFirstLastPara="1" vert="horz" wrap="square" lIns="91425" tIns="45700" rIns="91425" bIns="45700" rtlCol="0" anchor="ctr" anchorCtr="0">
            <a:normAutofit fontScale="90000"/>
          </a:bodyPr>
          <a:lstStyle/>
          <a:p>
            <a:r>
              <a:rPr lang="en-US"/>
              <a:t>PROBLEM vs. ISSUE</a:t>
            </a:r>
            <a:endParaRPr/>
          </a:p>
        </p:txBody>
      </p:sp>
      <p:sp>
        <p:nvSpPr>
          <p:cNvPr id="948" name="Google Shape;948;g1468bb3220c_0_112"/>
          <p:cNvSpPr>
            <a:spLocks noGrp="1"/>
          </p:cNvSpPr>
          <p:nvPr>
            <p:ph type="dgm" idx="4294967295"/>
          </p:nvPr>
        </p:nvSpPr>
        <p:spPr>
          <a:xfrm>
            <a:off x="419100" y="988906"/>
            <a:ext cx="10617200" cy="5272194"/>
          </a:xfrm>
          <a:prstGeom prst="rect">
            <a:avLst/>
          </a:prstGeom>
        </p:spPr>
        <p:txBody>
          <a:bodyPr spcFirstLastPara="1" vert="horz" wrap="square" lIns="91425" tIns="45700" rIns="91425" bIns="45700" rtlCol="0" anchor="t" anchorCtr="0">
            <a:noAutofit/>
          </a:bodyPr>
          <a:lstStyle/>
          <a:p>
            <a:pPr marL="457200" indent="-419100">
              <a:buClr>
                <a:srgbClr val="404040"/>
              </a:buClr>
              <a:buSzPts val="3000"/>
              <a:buFont typeface="Calibri" panose="020F0502020204030204" pitchFamily="34" charset="0"/>
              <a:buChar char="-"/>
            </a:pPr>
            <a:r>
              <a:rPr lang="en-US" sz="3000">
                <a:solidFill>
                  <a:srgbClr val="404040"/>
                </a:solidFill>
              </a:rPr>
              <a:t>People have problems, our job is to ask how they think they could solve the problem. </a:t>
            </a:r>
          </a:p>
          <a:p>
            <a:pPr marL="457200" indent="-419100">
              <a:buClr>
                <a:srgbClr val="404040"/>
              </a:buClr>
              <a:buSzPts val="3000"/>
              <a:buFont typeface="Calibri" panose="020F0502020204030204" pitchFamily="34" charset="0"/>
              <a:buChar char="-"/>
            </a:pPr>
            <a:r>
              <a:rPr lang="en-US" sz="3000">
                <a:solidFill>
                  <a:srgbClr val="404040"/>
                </a:solidFill>
              </a:rPr>
              <a:t>Solutions to problems indicate </a:t>
            </a:r>
            <a:r>
              <a:rPr lang="en-US" sz="3000" b="1">
                <a:solidFill>
                  <a:srgbClr val="404040"/>
                </a:solidFill>
              </a:rPr>
              <a:t>different </a:t>
            </a:r>
            <a:r>
              <a:rPr lang="en-US" sz="3000" b="1" i="1">
                <a:solidFill>
                  <a:srgbClr val="404040"/>
                </a:solidFill>
              </a:rPr>
              <a:t>issues</a:t>
            </a:r>
            <a:r>
              <a:rPr lang="en-US" sz="3000">
                <a:solidFill>
                  <a:srgbClr val="404040"/>
                </a:solidFill>
              </a:rPr>
              <a:t> depending on the perspective of the people we are working with.</a:t>
            </a:r>
          </a:p>
          <a:p>
            <a:pPr marL="457200" indent="-419100">
              <a:lnSpc>
                <a:spcPct val="90000"/>
              </a:lnSpc>
              <a:spcBef>
                <a:spcPts val="1200"/>
              </a:spcBef>
              <a:buClr>
                <a:srgbClr val="404040"/>
              </a:buClr>
              <a:buSzPts val="3000"/>
              <a:buChar char="-"/>
            </a:pPr>
            <a:r>
              <a:rPr lang="en-US" sz="3000" b="1">
                <a:solidFill>
                  <a:srgbClr val="404040"/>
                </a:solidFill>
              </a:rPr>
              <a:t>Campaigns</a:t>
            </a:r>
            <a:r>
              <a:rPr lang="en-US" sz="3000">
                <a:solidFill>
                  <a:srgbClr val="404040"/>
                </a:solidFill>
              </a:rPr>
              <a:t> start with issues members care about.</a:t>
            </a:r>
            <a:endParaRPr sz="3000">
              <a:solidFill>
                <a:srgbClr val="404040"/>
              </a:solidFill>
            </a:endParaRPr>
          </a:p>
          <a:p>
            <a:pPr marL="457200" indent="-419100">
              <a:lnSpc>
                <a:spcPct val="90000"/>
              </a:lnSpc>
              <a:spcBef>
                <a:spcPts val="0"/>
              </a:spcBef>
              <a:buClr>
                <a:srgbClr val="404040"/>
              </a:buClr>
              <a:buSzPts val="3000"/>
              <a:buChar char="-"/>
            </a:pPr>
            <a:r>
              <a:rPr lang="en-US" sz="3000">
                <a:solidFill>
                  <a:srgbClr val="404040"/>
                </a:solidFill>
              </a:rPr>
              <a:t>An </a:t>
            </a:r>
            <a:r>
              <a:rPr lang="en-US" sz="3000" b="1" i="1">
                <a:solidFill>
                  <a:srgbClr val="404040"/>
                </a:solidFill>
              </a:rPr>
              <a:t>issue</a:t>
            </a:r>
            <a:r>
              <a:rPr lang="en-US" sz="3000">
                <a:solidFill>
                  <a:srgbClr val="404040"/>
                </a:solidFill>
              </a:rPr>
              <a:t> is a slice of a workplace </a:t>
            </a:r>
            <a:r>
              <a:rPr lang="en-US" sz="3000" i="1">
                <a:solidFill>
                  <a:srgbClr val="404040"/>
                </a:solidFill>
              </a:rPr>
              <a:t>problem</a:t>
            </a:r>
            <a:r>
              <a:rPr lang="en-US" sz="3000">
                <a:solidFill>
                  <a:srgbClr val="404040"/>
                </a:solidFill>
              </a:rPr>
              <a:t>.</a:t>
            </a:r>
            <a:endParaRPr sz="3000">
              <a:solidFill>
                <a:srgbClr val="404040"/>
              </a:solidFill>
            </a:endParaRPr>
          </a:p>
          <a:p>
            <a:pPr marL="457200" indent="-419100">
              <a:lnSpc>
                <a:spcPct val="90000"/>
              </a:lnSpc>
              <a:spcBef>
                <a:spcPts val="0"/>
              </a:spcBef>
              <a:buClr>
                <a:srgbClr val="404040"/>
              </a:buClr>
              <a:buSzPts val="3000"/>
              <a:buChar char="-"/>
            </a:pPr>
            <a:r>
              <a:rPr lang="en-US" sz="3000">
                <a:solidFill>
                  <a:srgbClr val="404040"/>
                </a:solidFill>
              </a:rPr>
              <a:t>It is</a:t>
            </a:r>
            <a:r>
              <a:rPr lang="en-US" sz="3000" b="1">
                <a:solidFill>
                  <a:srgbClr val="404040"/>
                </a:solidFill>
              </a:rPr>
              <a:t> KEY</a:t>
            </a:r>
            <a:r>
              <a:rPr lang="en-US" sz="3000">
                <a:solidFill>
                  <a:srgbClr val="404040"/>
                </a:solidFill>
              </a:rPr>
              <a:t> to get enough input on what the</a:t>
            </a:r>
            <a:r>
              <a:rPr lang="en-US" sz="3000" i="1">
                <a:solidFill>
                  <a:srgbClr val="404040"/>
                </a:solidFill>
              </a:rPr>
              <a:t> issues</a:t>
            </a:r>
            <a:r>
              <a:rPr lang="en-US" sz="3000">
                <a:solidFill>
                  <a:srgbClr val="404040"/>
                </a:solidFill>
              </a:rPr>
              <a:t> are that make up the </a:t>
            </a:r>
            <a:r>
              <a:rPr lang="en-US" sz="3000" i="1">
                <a:solidFill>
                  <a:srgbClr val="404040"/>
                </a:solidFill>
              </a:rPr>
              <a:t>problem</a:t>
            </a:r>
            <a:r>
              <a:rPr lang="en-US" sz="3000">
                <a:solidFill>
                  <a:srgbClr val="404040"/>
                </a:solidFill>
              </a:rPr>
              <a:t> so that YOU do not drive the solution.</a:t>
            </a:r>
            <a:endParaRPr sz="3000">
              <a:solidFill>
                <a:srgbClr val="404040"/>
              </a:solidFill>
            </a:endParaRPr>
          </a:p>
          <a:p>
            <a:pPr marL="0" indent="0">
              <a:buNone/>
            </a:pPr>
            <a:endParaRPr/>
          </a:p>
        </p:txBody>
      </p:sp>
    </p:spTree>
    <p:extLst>
      <p:ext uri="{BB962C8B-B14F-4D97-AF65-F5344CB8AC3E}">
        <p14:creationId xmlns:p14="http://schemas.microsoft.com/office/powerpoint/2010/main" val="312161678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953"/>
        <p:cNvGrpSpPr/>
        <p:nvPr/>
      </p:nvGrpSpPr>
      <p:grpSpPr>
        <a:xfrm>
          <a:off x="0" y="0"/>
          <a:ext cx="0" cy="0"/>
          <a:chOff x="0" y="0"/>
          <a:chExt cx="0" cy="0"/>
        </a:xfrm>
      </p:grpSpPr>
      <p:sp>
        <p:nvSpPr>
          <p:cNvPr id="954" name="Google Shape;954;g1468bb3220c_0_193"/>
          <p:cNvSpPr txBox="1">
            <a:spLocks noGrp="1"/>
          </p:cNvSpPr>
          <p:nvPr>
            <p:ph type="title"/>
          </p:nvPr>
        </p:nvSpPr>
        <p:spPr>
          <a:prstGeom prst="rect">
            <a:avLst/>
          </a:prstGeom>
        </p:spPr>
        <p:txBody>
          <a:bodyPr spcFirstLastPara="1" vert="horz" wrap="square" lIns="91425" tIns="45700" rIns="91425" bIns="45700" rtlCol="0" anchor="ctr" anchorCtr="0">
            <a:noAutofit/>
          </a:bodyPr>
          <a:lstStyle/>
          <a:p>
            <a:r>
              <a:rPr lang="en-US"/>
              <a:t>PROBLEM  vs.  ISSUE</a:t>
            </a:r>
            <a:endParaRPr/>
          </a:p>
        </p:txBody>
      </p:sp>
      <p:sp>
        <p:nvSpPr>
          <p:cNvPr id="2" name="Content Placeholder 1"/>
          <p:cNvSpPr>
            <a:spLocks noGrp="1"/>
          </p:cNvSpPr>
          <p:nvPr>
            <p:ph idx="1"/>
          </p:nvPr>
        </p:nvSpPr>
        <p:spPr>
          <a:xfrm>
            <a:off x="212785" y="988906"/>
            <a:ext cx="6068205" cy="4724655"/>
          </a:xfrm>
        </p:spPr>
        <p:txBody>
          <a:bodyPr vert="horz" lIns="0" tIns="45720" rIns="0" bIns="45720" rtlCol="0" anchor="t">
            <a:noAutofit/>
          </a:bodyPr>
          <a:lstStyle/>
          <a:p>
            <a:r>
              <a:rPr lang="en-US" sz="2800"/>
              <a:t>My car is a piece of junk.</a:t>
            </a:r>
          </a:p>
          <a:p>
            <a:r>
              <a:rPr lang="en-US" sz="2800" i="1"/>
              <a:t>Why is that a problem?</a:t>
            </a:r>
          </a:p>
          <a:p>
            <a:r>
              <a:rPr lang="en-US" sz="2800"/>
              <a:t>It is not safe to drive to work.</a:t>
            </a:r>
          </a:p>
          <a:p>
            <a:r>
              <a:rPr lang="en-US" sz="2800" i="1"/>
              <a:t>What do you want to do about that? </a:t>
            </a:r>
          </a:p>
          <a:p>
            <a:r>
              <a:rPr lang="en-US" sz="2800"/>
              <a:t>It is too much, I will need new tires, the brakes are weak, the exhaust is leaking.</a:t>
            </a:r>
          </a:p>
          <a:p>
            <a:r>
              <a:rPr lang="en-US" sz="2800" i="1"/>
              <a:t>Is any of this a problem for anyone else?</a:t>
            </a:r>
          </a:p>
          <a:p>
            <a:r>
              <a:rPr lang="en-US" sz="2800"/>
              <a:t>Yes, my kids are sick from the exhaust. </a:t>
            </a:r>
          </a:p>
          <a:p>
            <a:r>
              <a:rPr lang="en-US" sz="2800" i="1"/>
              <a:t>What do you want to do about that?</a:t>
            </a:r>
          </a:p>
          <a:p>
            <a:r>
              <a:rPr lang="en-US" sz="2800"/>
              <a:t>The first thing I can do is fix the exhaust. </a:t>
            </a:r>
          </a:p>
        </p:txBody>
      </p:sp>
      <p:pic>
        <p:nvPicPr>
          <p:cNvPr id="955" name="Google Shape;955;g1468bb3220c_0_193"/>
          <p:cNvPicPr preferRelativeResize="0"/>
          <p:nvPr/>
        </p:nvPicPr>
        <p:blipFill rotWithShape="1">
          <a:blip r:embed="rId3">
            <a:alphaModFix/>
          </a:blip>
          <a:srcRect l="1516" t="1" r="56510" b="-5196"/>
          <a:stretch/>
        </p:blipFill>
        <p:spPr>
          <a:xfrm>
            <a:off x="5903104" y="1101843"/>
            <a:ext cx="3086100" cy="4221150"/>
          </a:xfrm>
          <a:prstGeom prst="rect">
            <a:avLst/>
          </a:prstGeom>
          <a:noFill/>
          <a:ln>
            <a:noFill/>
          </a:ln>
        </p:spPr>
      </p:pic>
      <p:pic>
        <p:nvPicPr>
          <p:cNvPr id="5" name="Google Shape;955;g1468bb3220c_0_193"/>
          <p:cNvPicPr preferRelativeResize="0"/>
          <p:nvPr/>
        </p:nvPicPr>
        <p:blipFill rotWithShape="1">
          <a:blip r:embed="rId3">
            <a:alphaModFix/>
          </a:blip>
          <a:srcRect l="65592" t="-2531" r="-2839" b="-2664"/>
          <a:stretch/>
        </p:blipFill>
        <p:spPr>
          <a:xfrm>
            <a:off x="9364520" y="1647943"/>
            <a:ext cx="2675080" cy="4221150"/>
          </a:xfrm>
          <a:prstGeom prst="rect">
            <a:avLst/>
          </a:prstGeom>
          <a:noFill/>
          <a:ln>
            <a:noFill/>
          </a:ln>
        </p:spPr>
      </p:pic>
    </p:spTree>
    <p:extLst>
      <p:ext uri="{BB962C8B-B14F-4D97-AF65-F5344CB8AC3E}">
        <p14:creationId xmlns:p14="http://schemas.microsoft.com/office/powerpoint/2010/main" val="335459535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967"/>
        <p:cNvGrpSpPr/>
        <p:nvPr/>
      </p:nvGrpSpPr>
      <p:grpSpPr>
        <a:xfrm>
          <a:off x="0" y="0"/>
          <a:ext cx="0" cy="0"/>
          <a:chOff x="0" y="0"/>
          <a:chExt cx="0" cy="0"/>
        </a:xfrm>
      </p:grpSpPr>
      <p:sp>
        <p:nvSpPr>
          <p:cNvPr id="968" name="Google Shape;968;g1468bb3220c_0_206"/>
          <p:cNvSpPr txBox="1">
            <a:spLocks noGrp="1"/>
          </p:cNvSpPr>
          <p:nvPr>
            <p:ph type="title"/>
          </p:nvPr>
        </p:nvSpPr>
        <p:spPr>
          <a:xfrm>
            <a:off x="0" y="0"/>
            <a:ext cx="11484633" cy="702303"/>
          </a:xfrm>
          <a:prstGeom prst="rect">
            <a:avLst/>
          </a:prstGeom>
        </p:spPr>
        <p:txBody>
          <a:bodyPr spcFirstLastPara="1" vert="horz" wrap="square" lIns="91425" tIns="45700" rIns="91425" bIns="45700" rtlCol="0" anchor="ctr" anchorCtr="0">
            <a:normAutofit fontScale="90000"/>
          </a:bodyPr>
          <a:lstStyle/>
          <a:p>
            <a:r>
              <a:rPr lang="en-US"/>
              <a:t>EXAMPLE- Problem and Issue</a:t>
            </a:r>
            <a:endParaRPr/>
          </a:p>
        </p:txBody>
      </p:sp>
      <p:sp>
        <p:nvSpPr>
          <p:cNvPr id="969" name="Google Shape;969;g1468bb3220c_0_206"/>
          <p:cNvSpPr txBox="1">
            <a:spLocks noGrp="1"/>
          </p:cNvSpPr>
          <p:nvPr>
            <p:ph idx="1"/>
          </p:nvPr>
        </p:nvSpPr>
        <p:spPr>
          <a:xfrm>
            <a:off x="281795" y="508000"/>
            <a:ext cx="11783205" cy="5892800"/>
          </a:xfrm>
          <a:prstGeom prst="rect">
            <a:avLst/>
          </a:prstGeom>
        </p:spPr>
        <p:txBody>
          <a:bodyPr spcFirstLastPara="1" vert="horz" wrap="square" lIns="91425" tIns="45700" rIns="91425" bIns="45700" rtlCol="0" anchor="t" anchorCtr="0">
            <a:noAutofit/>
          </a:bodyPr>
          <a:lstStyle/>
          <a:p>
            <a:pPr marL="0" indent="0">
              <a:lnSpc>
                <a:spcPct val="120000"/>
              </a:lnSpc>
              <a:spcBef>
                <a:spcPts val="800"/>
              </a:spcBef>
              <a:buClr>
                <a:schemeClr val="dk1"/>
              </a:buClr>
              <a:buSzPts val="1100"/>
              <a:buNone/>
            </a:pPr>
            <a:r>
              <a:rPr lang="en-US" sz="2400">
                <a:solidFill>
                  <a:srgbClr val="1CADE4"/>
                </a:solidFill>
              </a:rPr>
              <a:t> </a:t>
            </a:r>
            <a:r>
              <a:rPr lang="en-US" sz="2400" b="1">
                <a:solidFill>
                  <a:srgbClr val="404040"/>
                </a:solidFill>
              </a:rPr>
              <a:t>PROBLEM</a:t>
            </a:r>
            <a:r>
              <a:rPr lang="en-US" sz="2400">
                <a:solidFill>
                  <a:srgbClr val="404040"/>
                </a:solidFill>
              </a:rPr>
              <a:t> – Workers on this campus don’t make enough money to thrive </a:t>
            </a:r>
          </a:p>
          <a:p>
            <a:pPr marL="0" indent="0">
              <a:lnSpc>
                <a:spcPct val="120000"/>
              </a:lnSpc>
              <a:spcBef>
                <a:spcPts val="800"/>
              </a:spcBef>
              <a:buClr>
                <a:schemeClr val="dk1"/>
              </a:buClr>
              <a:buSzPts val="1100"/>
              <a:buNone/>
            </a:pPr>
            <a:r>
              <a:rPr lang="en-US" sz="2400">
                <a:solidFill>
                  <a:srgbClr val="404040"/>
                </a:solidFill>
              </a:rPr>
              <a:t>“</a:t>
            </a:r>
            <a:r>
              <a:rPr lang="en-US" sz="2400">
                <a:solidFill>
                  <a:schemeClr val="accent1"/>
                </a:solidFill>
              </a:rPr>
              <a:t>How would you solve that problem? </a:t>
            </a:r>
            <a:r>
              <a:rPr lang="en-US" sz="2400">
                <a:solidFill>
                  <a:srgbClr val="404040"/>
                </a:solidFill>
              </a:rPr>
              <a:t>– Raise wages.” </a:t>
            </a:r>
          </a:p>
          <a:p>
            <a:pPr marL="0" indent="0">
              <a:lnSpc>
                <a:spcPct val="120000"/>
              </a:lnSpc>
              <a:spcBef>
                <a:spcPts val="400"/>
              </a:spcBef>
              <a:buNone/>
            </a:pPr>
            <a:r>
              <a:rPr lang="en-US" sz="2400">
                <a:solidFill>
                  <a:srgbClr val="1CADE4"/>
                </a:solidFill>
              </a:rPr>
              <a:t>◦ </a:t>
            </a:r>
            <a:r>
              <a:rPr lang="en-US" sz="2400" b="1">
                <a:solidFill>
                  <a:srgbClr val="404040"/>
                </a:solidFill>
              </a:rPr>
              <a:t>Issue</a:t>
            </a:r>
            <a:r>
              <a:rPr lang="en-US" sz="2400">
                <a:solidFill>
                  <a:srgbClr val="404040"/>
                </a:solidFill>
              </a:rPr>
              <a:t> –  ESP workers are often seen as role models here and could be great mentors to some students, but because they have to rush out to work second jobs, they cannot focus on strong relationships with students. </a:t>
            </a:r>
          </a:p>
          <a:p>
            <a:pPr marL="0" indent="0">
              <a:lnSpc>
                <a:spcPct val="120000"/>
              </a:lnSpc>
              <a:spcBef>
                <a:spcPts val="400"/>
              </a:spcBef>
              <a:buNone/>
            </a:pPr>
            <a:r>
              <a:rPr lang="en-US" sz="2400">
                <a:solidFill>
                  <a:srgbClr val="1CADE4"/>
                </a:solidFill>
              </a:rPr>
              <a:t>◦ </a:t>
            </a:r>
            <a:r>
              <a:rPr lang="en-US" sz="2400" b="1">
                <a:solidFill>
                  <a:srgbClr val="404040"/>
                </a:solidFill>
              </a:rPr>
              <a:t>Issue</a:t>
            </a:r>
            <a:r>
              <a:rPr lang="en-US" sz="2400">
                <a:solidFill>
                  <a:srgbClr val="404040"/>
                </a:solidFill>
              </a:rPr>
              <a:t> – Student workers are often already first generation students with limited financial support, when they work at low wage jobs on campus, that is one more stress that prevents them from being a leader on campus or focusing on the full opportunity of their schooling. </a:t>
            </a:r>
            <a:endParaRPr sz="2400" b="1">
              <a:solidFill>
                <a:srgbClr val="404040"/>
              </a:solidFill>
            </a:endParaRPr>
          </a:p>
          <a:p>
            <a:pPr marL="0" indent="0">
              <a:lnSpc>
                <a:spcPct val="120000"/>
              </a:lnSpc>
              <a:spcBef>
                <a:spcPts val="400"/>
              </a:spcBef>
              <a:spcAft>
                <a:spcPts val="400"/>
              </a:spcAft>
              <a:buNone/>
            </a:pPr>
            <a:r>
              <a:rPr lang="en-US" sz="2400">
                <a:solidFill>
                  <a:srgbClr val="1CADE4"/>
                </a:solidFill>
              </a:rPr>
              <a:t>◦ </a:t>
            </a:r>
            <a:r>
              <a:rPr lang="en-US" sz="2400" b="1">
                <a:solidFill>
                  <a:srgbClr val="404040"/>
                </a:solidFill>
              </a:rPr>
              <a:t>Issue</a:t>
            </a:r>
            <a:r>
              <a:rPr lang="en-US" sz="2400">
                <a:solidFill>
                  <a:srgbClr val="404040"/>
                </a:solidFill>
              </a:rPr>
              <a:t> – Faculty are the lifeblood of this institution and paid below other institutions levels. Designing and implementing high value curriculum and providing important coaching and mentoring for students. They are financially stressed by low pay and can not commit to their students in the way they could if they felt values and financially secure. </a:t>
            </a:r>
            <a:endParaRPr/>
          </a:p>
        </p:txBody>
      </p:sp>
    </p:spTree>
    <p:extLst>
      <p:ext uri="{BB962C8B-B14F-4D97-AF65-F5344CB8AC3E}">
        <p14:creationId xmlns:p14="http://schemas.microsoft.com/office/powerpoint/2010/main" val="182667955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974"/>
        <p:cNvGrpSpPr/>
        <p:nvPr/>
      </p:nvGrpSpPr>
      <p:grpSpPr>
        <a:xfrm>
          <a:off x="0" y="0"/>
          <a:ext cx="0" cy="0"/>
          <a:chOff x="0" y="0"/>
          <a:chExt cx="0" cy="0"/>
        </a:xfrm>
      </p:grpSpPr>
      <p:sp>
        <p:nvSpPr>
          <p:cNvPr id="975" name="Google Shape;975;g1468bb3220c_0_213"/>
          <p:cNvSpPr txBox="1">
            <a:spLocks noGrp="1"/>
          </p:cNvSpPr>
          <p:nvPr>
            <p:ph type="title"/>
          </p:nvPr>
        </p:nvSpPr>
        <p:spPr>
          <a:prstGeom prst="rect">
            <a:avLst/>
          </a:prstGeom>
        </p:spPr>
        <p:txBody>
          <a:bodyPr spcFirstLastPara="1" vert="horz" wrap="square" lIns="91425" tIns="45700" rIns="91425" bIns="45700" rtlCol="0" anchor="ctr" anchorCtr="0">
            <a:normAutofit fontScale="90000"/>
          </a:bodyPr>
          <a:lstStyle/>
          <a:p>
            <a:r>
              <a:rPr lang="en-US"/>
              <a:t>Team Problem and Issue WORK!</a:t>
            </a:r>
            <a:endParaRPr/>
          </a:p>
        </p:txBody>
      </p:sp>
      <p:sp>
        <p:nvSpPr>
          <p:cNvPr id="3" name="Content Placeholder 2"/>
          <p:cNvSpPr>
            <a:spLocks noGrp="1"/>
          </p:cNvSpPr>
          <p:nvPr>
            <p:ph idx="1"/>
          </p:nvPr>
        </p:nvSpPr>
        <p:spPr/>
        <p:txBody>
          <a:bodyPr/>
          <a:lstStyle/>
          <a:p>
            <a:endParaRPr lang="en-US"/>
          </a:p>
        </p:txBody>
      </p:sp>
      <p:sp>
        <p:nvSpPr>
          <p:cNvPr id="976" name="Google Shape;976;g1468bb3220c_0_213"/>
          <p:cNvSpPr txBox="1"/>
          <p:nvPr/>
        </p:nvSpPr>
        <p:spPr>
          <a:xfrm>
            <a:off x="2723275" y="894601"/>
            <a:ext cx="6741600" cy="954077"/>
          </a:xfrm>
          <a:prstGeom prst="rect">
            <a:avLst/>
          </a:prstGeom>
          <a:noFill/>
          <a:ln>
            <a:noFill/>
          </a:ln>
        </p:spPr>
        <p:txBody>
          <a:bodyPr spcFirstLastPara="1" wrap="square" lIns="91425" tIns="91425" rIns="91425" bIns="91425" anchor="t" anchorCtr="0">
            <a:spAutoFit/>
          </a:bodyPr>
          <a:lstStyle/>
          <a:p>
            <a:r>
              <a:rPr lang="en-US" sz="2500" b="1">
                <a:solidFill>
                  <a:schemeClr val="lt1"/>
                </a:solidFill>
                <a:latin typeface="Calibri"/>
                <a:ea typeface="Calibri"/>
                <a:cs typeface="Calibri"/>
                <a:sym typeface="Calibri"/>
              </a:rPr>
              <a:t>In your group, spend time identifying the potential “Issues” in your scenario.</a:t>
            </a:r>
            <a:endParaRPr lang="en-US" sz="2500" b="1">
              <a:solidFill>
                <a:schemeClr val="lt1"/>
              </a:solidFill>
              <a:latin typeface="Calibri"/>
              <a:ea typeface="Calibri"/>
              <a:cs typeface="Calibri"/>
            </a:endParaRPr>
          </a:p>
        </p:txBody>
      </p:sp>
      <p:pic>
        <p:nvPicPr>
          <p:cNvPr id="5" name="Picture 4"/>
          <p:cNvPicPr>
            <a:picLocks noChangeAspect="1"/>
          </p:cNvPicPr>
          <p:nvPr/>
        </p:nvPicPr>
        <p:blipFill>
          <a:blip r:embed="rId3"/>
          <a:stretch>
            <a:fillRect/>
          </a:stretch>
        </p:blipFill>
        <p:spPr>
          <a:xfrm>
            <a:off x="3361197" y="1144438"/>
            <a:ext cx="4813300" cy="4813300"/>
          </a:xfrm>
          <a:prstGeom prst="rect">
            <a:avLst/>
          </a:prstGeom>
        </p:spPr>
      </p:pic>
    </p:spTree>
    <p:extLst>
      <p:ext uri="{BB962C8B-B14F-4D97-AF65-F5344CB8AC3E}">
        <p14:creationId xmlns:p14="http://schemas.microsoft.com/office/powerpoint/2010/main" val="255124443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981"/>
        <p:cNvGrpSpPr/>
        <p:nvPr/>
      </p:nvGrpSpPr>
      <p:grpSpPr>
        <a:xfrm>
          <a:off x="0" y="0"/>
          <a:ext cx="0" cy="0"/>
          <a:chOff x="0" y="0"/>
          <a:chExt cx="0" cy="0"/>
        </a:xfrm>
      </p:grpSpPr>
      <p:sp>
        <p:nvSpPr>
          <p:cNvPr id="982" name="Google Shape;982;g1468bb3220c_0_224"/>
          <p:cNvSpPr txBox="1">
            <a:spLocks noGrp="1"/>
          </p:cNvSpPr>
          <p:nvPr>
            <p:ph type="title"/>
          </p:nvPr>
        </p:nvSpPr>
        <p:spPr>
          <a:prstGeom prst="rect">
            <a:avLst/>
          </a:prstGeom>
        </p:spPr>
        <p:txBody>
          <a:bodyPr spcFirstLastPara="1" vert="horz" wrap="square" lIns="91425" tIns="45700" rIns="91425" bIns="45700" rtlCol="0" anchor="ctr" anchorCtr="0">
            <a:normAutofit fontScale="90000"/>
          </a:bodyPr>
          <a:lstStyle/>
          <a:p>
            <a:r>
              <a:rPr lang="en-US"/>
              <a:t>Assessing our Issues</a:t>
            </a:r>
            <a:endParaRPr/>
          </a:p>
        </p:txBody>
      </p:sp>
      <p:sp>
        <p:nvSpPr>
          <p:cNvPr id="983" name="Google Shape;983;g1468bb3220c_0_224"/>
          <p:cNvSpPr txBox="1">
            <a:spLocks noGrp="1"/>
          </p:cNvSpPr>
          <p:nvPr>
            <p:ph idx="1"/>
          </p:nvPr>
        </p:nvSpPr>
        <p:spPr>
          <a:xfrm>
            <a:off x="281795" y="1144438"/>
            <a:ext cx="6677805" cy="4724655"/>
          </a:xfrm>
          <a:prstGeom prst="rect">
            <a:avLst/>
          </a:prstGeom>
        </p:spPr>
        <p:txBody>
          <a:bodyPr spcFirstLastPara="1" vert="horz" wrap="square" lIns="91425" tIns="45700" rIns="91425" bIns="45700" rtlCol="0" anchor="t" anchorCtr="0">
            <a:noAutofit/>
          </a:bodyPr>
          <a:lstStyle/>
          <a:p>
            <a:pPr marL="0" indent="0">
              <a:lnSpc>
                <a:spcPct val="90000"/>
              </a:lnSpc>
              <a:spcBef>
                <a:spcPts val="1200"/>
              </a:spcBef>
              <a:buClr>
                <a:schemeClr val="dk1"/>
              </a:buClr>
              <a:buSzPts val="1100"/>
              <a:buNone/>
            </a:pPr>
            <a:r>
              <a:rPr lang="en-US" sz="3600">
                <a:solidFill>
                  <a:srgbClr val="404040"/>
                </a:solidFill>
              </a:rPr>
              <a:t>What makes a good issue:</a:t>
            </a:r>
            <a:endParaRPr sz="3600">
              <a:solidFill>
                <a:srgbClr val="404040"/>
              </a:solidFill>
            </a:endParaRPr>
          </a:p>
          <a:p>
            <a:pPr lvl="1" indent="-444500">
              <a:spcBef>
                <a:spcPts val="1200"/>
              </a:spcBef>
              <a:buClr>
                <a:srgbClr val="404040"/>
              </a:buClr>
              <a:buSzPts val="3400"/>
            </a:pPr>
            <a:r>
              <a:rPr lang="en-US" sz="3600">
                <a:solidFill>
                  <a:srgbClr val="404040"/>
                </a:solidFill>
              </a:rPr>
              <a:t>It is widely felt and/or deeply felt.</a:t>
            </a:r>
            <a:endParaRPr sz="3600">
              <a:solidFill>
                <a:srgbClr val="404040"/>
              </a:solidFill>
            </a:endParaRPr>
          </a:p>
          <a:p>
            <a:pPr lvl="1" indent="-444500">
              <a:spcBef>
                <a:spcPts val="0"/>
              </a:spcBef>
              <a:buClr>
                <a:srgbClr val="404040"/>
              </a:buClr>
              <a:buSzPts val="3400"/>
            </a:pPr>
            <a:r>
              <a:rPr lang="en-US" sz="3600">
                <a:solidFill>
                  <a:srgbClr val="404040"/>
                </a:solidFill>
              </a:rPr>
              <a:t>It is winnable.</a:t>
            </a:r>
            <a:endParaRPr sz="3600">
              <a:solidFill>
                <a:srgbClr val="404040"/>
              </a:solidFill>
            </a:endParaRPr>
          </a:p>
          <a:p>
            <a:pPr lvl="1" indent="-444500">
              <a:spcBef>
                <a:spcPts val="0"/>
              </a:spcBef>
              <a:buClr>
                <a:srgbClr val="404040"/>
              </a:buClr>
              <a:buSzPts val="3400"/>
            </a:pPr>
            <a:r>
              <a:rPr lang="en-US" sz="3600">
                <a:solidFill>
                  <a:srgbClr val="404040"/>
                </a:solidFill>
              </a:rPr>
              <a:t>It builds the union and builds leaders.</a:t>
            </a:r>
            <a:endParaRPr sz="3600">
              <a:solidFill>
                <a:srgbClr val="404040"/>
              </a:solidFill>
            </a:endParaRPr>
          </a:p>
          <a:p>
            <a:pPr lvl="1" indent="-444500">
              <a:spcBef>
                <a:spcPts val="0"/>
              </a:spcBef>
              <a:buClr>
                <a:srgbClr val="404040"/>
              </a:buClr>
              <a:buSzPts val="3400"/>
            </a:pPr>
            <a:r>
              <a:rPr lang="en-US" sz="3600">
                <a:solidFill>
                  <a:srgbClr val="404040"/>
                </a:solidFill>
              </a:rPr>
              <a:t>It has a connection to students and the public.</a:t>
            </a:r>
            <a:endParaRPr sz="3600">
              <a:solidFill>
                <a:srgbClr val="404040"/>
              </a:solidFill>
            </a:endParaRPr>
          </a:p>
          <a:p>
            <a:pPr marL="0" indent="0">
              <a:buNone/>
            </a:pPr>
            <a:endParaRPr sz="2600"/>
          </a:p>
        </p:txBody>
      </p:sp>
      <p:pic>
        <p:nvPicPr>
          <p:cNvPr id="3" name="Picture 2"/>
          <p:cNvPicPr>
            <a:picLocks noChangeAspect="1"/>
          </p:cNvPicPr>
          <p:nvPr/>
        </p:nvPicPr>
        <p:blipFill>
          <a:blip r:embed="rId3"/>
          <a:stretch>
            <a:fillRect/>
          </a:stretch>
        </p:blipFill>
        <p:spPr>
          <a:xfrm>
            <a:off x="7623069" y="1433406"/>
            <a:ext cx="3951394" cy="3951394"/>
          </a:xfrm>
          <a:prstGeom prst="rect">
            <a:avLst/>
          </a:prstGeom>
        </p:spPr>
      </p:pic>
    </p:spTree>
    <p:extLst>
      <p:ext uri="{BB962C8B-B14F-4D97-AF65-F5344CB8AC3E}">
        <p14:creationId xmlns:p14="http://schemas.microsoft.com/office/powerpoint/2010/main" val="77928190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27" t="5912" r="-145" b="7493"/>
          <a:stretch/>
        </p:blipFill>
        <p:spPr>
          <a:xfrm rot="5400000">
            <a:off x="-805071" y="1355037"/>
            <a:ext cx="5724942" cy="3571460"/>
          </a:xfrm>
          <a:prstGeom prst="rect">
            <a:avLst/>
          </a:prstGeom>
        </p:spPr>
      </p:pic>
      <p:sp>
        <p:nvSpPr>
          <p:cNvPr id="6" name="Title 5"/>
          <p:cNvSpPr>
            <a:spLocks noGrp="1"/>
          </p:cNvSpPr>
          <p:nvPr>
            <p:ph type="title"/>
          </p:nvPr>
        </p:nvSpPr>
        <p:spPr/>
        <p:txBody>
          <a:bodyPr/>
          <a:lstStyle/>
          <a:p>
            <a:endParaRPr lang="en-US"/>
          </a:p>
        </p:txBody>
      </p:sp>
      <p:sp>
        <p:nvSpPr>
          <p:cNvPr id="7" name="Content Placeholder 2">
            <a:extLst>
              <a:ext uri="{FF2B5EF4-FFF2-40B4-BE49-F238E27FC236}">
                <a16:creationId xmlns:a16="http://schemas.microsoft.com/office/drawing/2014/main" id="{2046E4E1-64A7-85BE-DE2D-B2BC5EE3353E}"/>
              </a:ext>
            </a:extLst>
          </p:cNvPr>
          <p:cNvSpPr>
            <a:spLocks noGrp="1"/>
          </p:cNvSpPr>
          <p:nvPr>
            <p:ph idx="1"/>
          </p:nvPr>
        </p:nvSpPr>
        <p:spPr>
          <a:xfrm>
            <a:off x="4532243" y="594359"/>
            <a:ext cx="7479648" cy="6429896"/>
          </a:xfrm>
        </p:spPr>
        <p:txBody>
          <a:bodyPr vert="horz" lIns="0" tIns="45720" rIns="0" bIns="45720" rtlCol="0" anchor="t">
            <a:noAutofit/>
          </a:bodyPr>
          <a:lstStyle/>
          <a:p>
            <a:pPr fontAlgn="base">
              <a:lnSpc>
                <a:spcPct val="100000"/>
              </a:lnSpc>
            </a:pPr>
            <a:r>
              <a:rPr lang="en-US" sz="3600"/>
              <a:t>Problems are overwhelming and don’t focus people on the power they have to make change.</a:t>
            </a:r>
          </a:p>
          <a:p>
            <a:pPr fontAlgn="base">
              <a:lnSpc>
                <a:spcPct val="100000"/>
              </a:lnSpc>
            </a:pPr>
            <a:r>
              <a:rPr lang="en-US" sz="3600"/>
              <a:t>Issues indicate what is possible</a:t>
            </a:r>
          </a:p>
          <a:p>
            <a:pPr fontAlgn="base">
              <a:lnSpc>
                <a:spcPct val="100000"/>
              </a:lnSpc>
            </a:pPr>
            <a:r>
              <a:rPr lang="en-US" sz="3600"/>
              <a:t>Often, issues of equity are deeply felt by a marginalized few, and NOT by the privileged majority. If an issue is very deeply felt, it may not be widely felt, BUT does connect with shared values. </a:t>
            </a:r>
          </a:p>
        </p:txBody>
      </p:sp>
    </p:spTree>
    <p:extLst>
      <p:ext uri="{BB962C8B-B14F-4D97-AF65-F5344CB8AC3E}">
        <p14:creationId xmlns:p14="http://schemas.microsoft.com/office/powerpoint/2010/main" val="429006702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317602-72C4-4F4E-B0B8-2B1BF8548ED8}"/>
              </a:ext>
            </a:extLst>
          </p:cNvPr>
          <p:cNvSpPr>
            <a:spLocks noGrp="1"/>
          </p:cNvSpPr>
          <p:nvPr>
            <p:ph type="ctrTitle" idx="4294967295"/>
          </p:nvPr>
        </p:nvSpPr>
        <p:spPr>
          <a:xfrm>
            <a:off x="490319" y="2157937"/>
            <a:ext cx="4844844" cy="1270000"/>
          </a:xfrm>
        </p:spPr>
        <p:txBody>
          <a:bodyPr>
            <a:normAutofit fontScale="90000"/>
          </a:bodyPr>
          <a:lstStyle/>
          <a:p>
            <a:r>
              <a:rPr lang="en-US" sz="7200" b="1">
                <a:latin typeface="+mn-lt"/>
                <a:ea typeface="Calibri"/>
                <a:cs typeface="Calibri"/>
              </a:rPr>
              <a:t>Break</a:t>
            </a:r>
            <a:br>
              <a:rPr lang="en-US" sz="7200" b="1">
                <a:latin typeface="+mn-lt"/>
                <a:ea typeface="Calibri"/>
                <a:cs typeface="Calibri"/>
              </a:rPr>
            </a:br>
            <a:br>
              <a:rPr lang="en-US" sz="7200" b="1">
                <a:latin typeface="+mn-lt"/>
                <a:ea typeface="Calibri"/>
                <a:cs typeface="Calibri"/>
              </a:rPr>
            </a:br>
            <a:endParaRPr lang="en-US" sz="2700" b="1">
              <a:latin typeface="+mn-lt"/>
              <a:ea typeface="Calibri"/>
              <a:cs typeface="Calibri"/>
            </a:endParaRPr>
          </a:p>
        </p:txBody>
      </p:sp>
      <p:pic>
        <p:nvPicPr>
          <p:cNvPr id="2050" name="Picture 2" descr="Image result for break time">
            <a:extLst>
              <a:ext uri="{FF2B5EF4-FFF2-40B4-BE49-F238E27FC236}">
                <a16:creationId xmlns:a16="http://schemas.microsoft.com/office/drawing/2014/main" id="{09D3AF33-D93C-48F0-B6B4-7CBF05DF70E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7768" t="4419" r="28566"/>
          <a:stretch/>
        </p:blipFill>
        <p:spPr bwMode="auto">
          <a:xfrm>
            <a:off x="5329990" y="262789"/>
            <a:ext cx="6248401" cy="63324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50771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5288" y="4797287"/>
            <a:ext cx="11688416" cy="795130"/>
          </a:xfrm>
        </p:spPr>
        <p:txBody>
          <a:bodyPr>
            <a:normAutofit/>
          </a:bodyPr>
          <a:lstStyle/>
          <a:p>
            <a:r>
              <a:rPr lang="en-US" sz="5400" b="1">
                <a:solidFill>
                  <a:schemeClr val="tx2">
                    <a:lumMod val="75000"/>
                  </a:schemeClr>
                </a:solidFill>
                <a:latin typeface="Arial"/>
                <a:cs typeface="Arial"/>
              </a:rPr>
              <a:t>Centering Race, Class, and Gender</a:t>
            </a:r>
            <a:endParaRPr lang="en-US" sz="5400" cap="none">
              <a:solidFill>
                <a:schemeClr val="tx2">
                  <a:lumMod val="75000"/>
                </a:schemeClr>
              </a:solidFill>
              <a:latin typeface="Arial"/>
              <a:cs typeface="Arial"/>
            </a:endParaRPr>
          </a:p>
        </p:txBody>
      </p:sp>
      <p:pic>
        <p:nvPicPr>
          <p:cNvPr id="5" name="Picture 4" descr="A close-up of blue circles with white text&#10;&#10;Description automatically generated">
            <a:extLst>
              <a:ext uri="{FF2B5EF4-FFF2-40B4-BE49-F238E27FC236}">
                <a16:creationId xmlns:a16="http://schemas.microsoft.com/office/drawing/2014/main" id="{C7751F10-2020-36D1-431B-5ECB9C8E97E9}"/>
              </a:ext>
            </a:extLst>
          </p:cNvPr>
          <p:cNvPicPr>
            <a:picLocks noChangeAspect="1"/>
          </p:cNvPicPr>
          <p:nvPr/>
        </p:nvPicPr>
        <p:blipFill>
          <a:blip r:embed="rId3"/>
          <a:stretch>
            <a:fillRect/>
          </a:stretch>
        </p:blipFill>
        <p:spPr>
          <a:xfrm>
            <a:off x="701718" y="1368714"/>
            <a:ext cx="10916463" cy="2701824"/>
          </a:xfrm>
          <a:prstGeom prst="rect">
            <a:avLst/>
          </a:prstGeom>
        </p:spPr>
      </p:pic>
    </p:spTree>
    <p:extLst>
      <p:ext uri="{BB962C8B-B14F-4D97-AF65-F5344CB8AC3E}">
        <p14:creationId xmlns:p14="http://schemas.microsoft.com/office/powerpoint/2010/main" val="24258460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t>Working Notes</a:t>
            </a:r>
          </a:p>
        </p:txBody>
      </p:sp>
      <p:sp>
        <p:nvSpPr>
          <p:cNvPr id="3" name="Content Placeholder 2"/>
          <p:cNvSpPr>
            <a:spLocks noGrp="1"/>
          </p:cNvSpPr>
          <p:nvPr>
            <p:ph idx="1"/>
          </p:nvPr>
        </p:nvSpPr>
        <p:spPr/>
        <p:txBody>
          <a:bodyPr vert="horz" lIns="0" tIns="45720" rIns="0" bIns="45720" rtlCol="0" anchor="t">
            <a:normAutofit fontScale="92500" lnSpcReduction="10000"/>
          </a:bodyPr>
          <a:lstStyle/>
          <a:p>
            <a:r>
              <a:rPr lang="en-US"/>
              <a:t>Will apply a RET to demands and tactics  - use the </a:t>
            </a:r>
            <a:r>
              <a:rPr lang="en-US" err="1"/>
              <a:t>mateirl</a:t>
            </a:r>
            <a:r>
              <a:rPr lang="en-US"/>
              <a:t> developed by The YRO ESP Team (Katie Bishop is lead)   </a:t>
            </a:r>
          </a:p>
          <a:p>
            <a:endParaRPr lang="en-US"/>
          </a:p>
          <a:p>
            <a:r>
              <a:rPr lang="en-US"/>
              <a:t>Need to identify a structure and an expansion of the base at each tactic</a:t>
            </a:r>
          </a:p>
          <a:p>
            <a:endParaRPr lang="en-US"/>
          </a:p>
          <a:p>
            <a:endParaRPr lang="en-US"/>
          </a:p>
          <a:p>
            <a:r>
              <a:rPr lang="en-US"/>
              <a:t>Need to include a quick review of  tactics  and escalation</a:t>
            </a:r>
          </a:p>
          <a:p>
            <a:endParaRPr lang="en-US"/>
          </a:p>
          <a:p>
            <a:r>
              <a:rPr lang="en-US"/>
              <a:t>Presentation will include</a:t>
            </a:r>
          </a:p>
          <a:p>
            <a:r>
              <a:rPr lang="en-US"/>
              <a:t>Issue, Demand and Target</a:t>
            </a:r>
          </a:p>
          <a:p>
            <a:r>
              <a:rPr lang="en-US"/>
              <a:t>How you applied a RET analysis to each</a:t>
            </a:r>
          </a:p>
          <a:p>
            <a:r>
              <a:rPr lang="en-US"/>
              <a:t>Tactics  and structure or base expansion at each level</a:t>
            </a:r>
            <a:endParaRPr lang="en-US">
              <a:ea typeface="Calibri" panose="020F0502020204030204"/>
              <a:cs typeface="Calibri" panose="020F0502020204030204"/>
            </a:endParaRPr>
          </a:p>
          <a:p>
            <a:endParaRPr lang="en-US"/>
          </a:p>
          <a:p>
            <a:endParaRPr lang="en-US"/>
          </a:p>
          <a:p>
            <a:endParaRPr lang="en-US"/>
          </a:p>
          <a:p>
            <a:endParaRPr lang="en-US"/>
          </a:p>
        </p:txBody>
      </p:sp>
    </p:spTree>
    <p:extLst>
      <p:ext uri="{BB962C8B-B14F-4D97-AF65-F5344CB8AC3E}">
        <p14:creationId xmlns:p14="http://schemas.microsoft.com/office/powerpoint/2010/main" val="197396889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FF00"/>
          </a:solidFill>
        </p:spPr>
        <p:txBody>
          <a:bodyPr>
            <a:normAutofit fontScale="90000"/>
          </a:bodyPr>
          <a:lstStyle/>
          <a:p>
            <a:r>
              <a:rPr lang="en-US"/>
              <a:t>SOME IDEAS FROM ARJ FOLLOW</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34824087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tool">
            <a:extLst>
              <a:ext uri="{FF2B5EF4-FFF2-40B4-BE49-F238E27FC236}">
                <a16:creationId xmlns:a16="http://schemas.microsoft.com/office/drawing/2014/main" id="{3C276B22-ADC3-473F-ACF9-9BC0641ED6A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680000">
            <a:off x="9864159" y="1322043"/>
            <a:ext cx="3014582" cy="388241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7707B4AB-F10B-4E6F-B148-24781C818717}"/>
              </a:ext>
            </a:extLst>
          </p:cNvPr>
          <p:cNvSpPr>
            <a:spLocks noGrp="1"/>
          </p:cNvSpPr>
          <p:nvPr>
            <p:ph type="title"/>
          </p:nvPr>
        </p:nvSpPr>
        <p:spPr>
          <a:xfrm>
            <a:off x="169109" y="252342"/>
            <a:ext cx="10515600" cy="647246"/>
          </a:xfrm>
        </p:spPr>
        <p:txBody>
          <a:bodyPr>
            <a:normAutofit fontScale="90000"/>
          </a:bodyPr>
          <a:lstStyle/>
          <a:p>
            <a:r>
              <a:rPr lang="en-US" b="1">
                <a:latin typeface="+mn-lt"/>
              </a:rPr>
              <a:t>Racial Equity Tools</a:t>
            </a:r>
          </a:p>
        </p:txBody>
      </p:sp>
      <p:sp>
        <p:nvSpPr>
          <p:cNvPr id="3" name="Content Placeholder 2">
            <a:extLst>
              <a:ext uri="{FF2B5EF4-FFF2-40B4-BE49-F238E27FC236}">
                <a16:creationId xmlns:a16="http://schemas.microsoft.com/office/drawing/2014/main" id="{C3ECE8E5-95CE-470B-8E1F-49D1C3197B0A}"/>
              </a:ext>
            </a:extLst>
          </p:cNvPr>
          <p:cNvSpPr>
            <a:spLocks noGrp="1"/>
          </p:cNvSpPr>
          <p:nvPr>
            <p:ph idx="1"/>
          </p:nvPr>
        </p:nvSpPr>
        <p:spPr>
          <a:xfrm>
            <a:off x="387088" y="1043442"/>
            <a:ext cx="10923169" cy="4351338"/>
          </a:xfrm>
        </p:spPr>
        <p:txBody>
          <a:bodyPr>
            <a:noAutofit/>
          </a:bodyPr>
          <a:lstStyle/>
          <a:p>
            <a:pPr marL="608965" indent="-422910"/>
            <a:r>
              <a:rPr lang="en-US" sz="3200"/>
              <a:t>Proactively seek to both eliminate systemic barriers and advance equity</a:t>
            </a:r>
            <a:endParaRPr lang="en-US"/>
          </a:p>
          <a:p>
            <a:pPr marL="608965" indent="-422910"/>
            <a:r>
              <a:rPr lang="en-US" sz="3200"/>
              <a:t>Identify clear goals, objectives and measurable outcomes</a:t>
            </a:r>
            <a:endParaRPr lang="en-US" sz="3200">
              <a:cs typeface="Calibri" panose="020F0502020204030204"/>
            </a:endParaRPr>
          </a:p>
          <a:p>
            <a:pPr marL="608965" indent="-422910"/>
            <a:r>
              <a:rPr lang="en-US" sz="3200"/>
              <a:t>Develop mechanisms for successful implementation</a:t>
            </a:r>
            <a:endParaRPr lang="en-US" sz="3200">
              <a:cs typeface="Calibri" panose="020F0502020204030204"/>
            </a:endParaRPr>
          </a:p>
          <a:p>
            <a:pPr marL="608965" indent="-422910"/>
            <a:r>
              <a:rPr lang="en-US" sz="3200" i="1"/>
              <a:t>A set of questions used to anticipate, assess and prevent potential adverse consequences of proposed actions on different racial groups.</a:t>
            </a:r>
            <a:endParaRPr lang="en-US" sz="3200">
              <a:cs typeface="Calibri" panose="020F0502020204030204"/>
            </a:endParaRPr>
          </a:p>
          <a:p>
            <a:pPr marL="608965" indent="-422910">
              <a:buClr>
                <a:srgbClr val="000000"/>
              </a:buClr>
            </a:pPr>
            <a:endParaRPr lang="en-US" sz="3200" i="1">
              <a:cs typeface="Calibri"/>
            </a:endParaRPr>
          </a:p>
          <a:p>
            <a:pPr marL="0" indent="0">
              <a:buNone/>
            </a:pPr>
            <a:r>
              <a:rPr lang="en-US" sz="3200"/>
              <a:t>A SET OF QUESTIONS THAT CAUSES PAUSES BEFORE ACTIONS</a:t>
            </a:r>
          </a:p>
        </p:txBody>
      </p:sp>
    </p:spTree>
    <p:extLst>
      <p:ext uri="{BB962C8B-B14F-4D97-AF65-F5344CB8AC3E}">
        <p14:creationId xmlns:p14="http://schemas.microsoft.com/office/powerpoint/2010/main" val="1079638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CD6795-3C76-43EC-81E2-B14CD4BAB7D7}"/>
              </a:ext>
            </a:extLst>
          </p:cNvPr>
          <p:cNvSpPr>
            <a:spLocks noGrp="1"/>
          </p:cNvSpPr>
          <p:nvPr>
            <p:ph type="title"/>
          </p:nvPr>
        </p:nvSpPr>
        <p:spPr/>
        <p:txBody>
          <a:bodyPr/>
          <a:lstStyle/>
          <a:p>
            <a:r>
              <a:rPr lang="en-US" b="1">
                <a:latin typeface="+mn-lt"/>
              </a:rPr>
              <a:t>Factors that Support RET Success</a:t>
            </a:r>
          </a:p>
        </p:txBody>
      </p:sp>
      <p:sp>
        <p:nvSpPr>
          <p:cNvPr id="3" name="Content Placeholder 2">
            <a:extLst>
              <a:ext uri="{FF2B5EF4-FFF2-40B4-BE49-F238E27FC236}">
                <a16:creationId xmlns:a16="http://schemas.microsoft.com/office/drawing/2014/main" id="{14DB9309-655B-49BF-AF0E-572668EAB05B}"/>
              </a:ext>
            </a:extLst>
          </p:cNvPr>
          <p:cNvSpPr>
            <a:spLocks noGrp="1"/>
          </p:cNvSpPr>
          <p:nvPr>
            <p:ph idx="1"/>
          </p:nvPr>
        </p:nvSpPr>
        <p:spPr>
          <a:xfrm>
            <a:off x="261257" y="1292225"/>
            <a:ext cx="11811000" cy="4351200"/>
          </a:xfrm>
        </p:spPr>
        <p:txBody>
          <a:bodyPr>
            <a:noAutofit/>
          </a:bodyPr>
          <a:lstStyle/>
          <a:p>
            <a:pPr marL="608965" indent="-422910"/>
            <a:r>
              <a:rPr lang="en-US" sz="3600"/>
              <a:t>Buy in from the organization and its leaders</a:t>
            </a:r>
            <a:endParaRPr lang="en-US"/>
          </a:p>
          <a:p>
            <a:pPr marL="608965" indent="-422910"/>
            <a:r>
              <a:rPr lang="en-US" sz="3600"/>
              <a:t>Routine and ongoing use of the RET</a:t>
            </a:r>
            <a:endParaRPr lang="en-US" sz="3600">
              <a:cs typeface="Calibri" panose="020F0502020204030204"/>
            </a:endParaRPr>
          </a:p>
          <a:p>
            <a:pPr marL="608965" indent="-422910"/>
            <a:r>
              <a:rPr lang="en-US" sz="3600"/>
              <a:t>Data- driven assessment</a:t>
            </a:r>
            <a:endParaRPr lang="en-US" sz="3600">
              <a:cs typeface="Calibri" panose="020F0502020204030204"/>
            </a:endParaRPr>
          </a:p>
          <a:p>
            <a:pPr marL="608965" indent="-422910"/>
            <a:r>
              <a:rPr lang="en-US" sz="3600"/>
              <a:t>A commitment to making changes </a:t>
            </a:r>
            <a:endParaRPr lang="en-US" sz="3600">
              <a:cs typeface="Calibri" panose="020F0502020204030204"/>
            </a:endParaRPr>
          </a:p>
          <a:p>
            <a:pPr marL="608965" indent="-422910"/>
            <a:r>
              <a:rPr lang="en-US" sz="3600"/>
              <a:t>Tenacity – A commitment to overcoming obstacles to making changes</a:t>
            </a:r>
            <a:endParaRPr lang="en-US" sz="3600">
              <a:cs typeface="Calibri" panose="020F0502020204030204"/>
            </a:endParaRPr>
          </a:p>
          <a:p>
            <a:pPr marL="0" indent="0">
              <a:buNone/>
            </a:pPr>
            <a:r>
              <a:rPr lang="en-US" sz="3600"/>
              <a:t>WE HAVE TO DECIDE TO DO THINGS DIFFERENTLY AND STICK WITH IT</a:t>
            </a:r>
          </a:p>
          <a:p>
            <a:pPr marL="608965" indent="-422910"/>
            <a:endParaRPr lang="en-US" sz="3600">
              <a:cs typeface="Calibri" panose="020F0502020204030204"/>
            </a:endParaRPr>
          </a:p>
        </p:txBody>
      </p:sp>
      <p:pic>
        <p:nvPicPr>
          <p:cNvPr id="2050" name="Picture 2" descr="Image result for tool">
            <a:extLst>
              <a:ext uri="{FF2B5EF4-FFF2-40B4-BE49-F238E27FC236}">
                <a16:creationId xmlns:a16="http://schemas.microsoft.com/office/drawing/2014/main" id="{1780FDFB-86BE-4DA3-B97B-0AF9EA882AB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84062" y="97257"/>
            <a:ext cx="2807938" cy="36162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063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27" t="5912" r="-145" b="7493"/>
          <a:stretch/>
        </p:blipFill>
        <p:spPr>
          <a:xfrm rot="5400000">
            <a:off x="-805071" y="1355037"/>
            <a:ext cx="5724942" cy="3571460"/>
          </a:xfrm>
          <a:prstGeom prst="rect">
            <a:avLst/>
          </a:prstGeom>
        </p:spPr>
      </p:pic>
      <p:sp>
        <p:nvSpPr>
          <p:cNvPr id="6" name="Title 5"/>
          <p:cNvSpPr>
            <a:spLocks noGrp="1"/>
          </p:cNvSpPr>
          <p:nvPr>
            <p:ph type="title"/>
          </p:nvPr>
        </p:nvSpPr>
        <p:spPr/>
        <p:txBody>
          <a:bodyPr/>
          <a:lstStyle/>
          <a:p>
            <a:endParaRPr lang="en-US"/>
          </a:p>
        </p:txBody>
      </p:sp>
      <p:sp>
        <p:nvSpPr>
          <p:cNvPr id="7" name="Content Placeholder 2">
            <a:extLst>
              <a:ext uri="{FF2B5EF4-FFF2-40B4-BE49-F238E27FC236}">
                <a16:creationId xmlns:a16="http://schemas.microsoft.com/office/drawing/2014/main" id="{2046E4E1-64A7-85BE-DE2D-B2BC5EE3353E}"/>
              </a:ext>
            </a:extLst>
          </p:cNvPr>
          <p:cNvSpPr>
            <a:spLocks noGrp="1"/>
          </p:cNvSpPr>
          <p:nvPr>
            <p:ph idx="1"/>
          </p:nvPr>
        </p:nvSpPr>
        <p:spPr>
          <a:xfrm>
            <a:off x="4532243" y="594359"/>
            <a:ext cx="7659757" cy="5274734"/>
          </a:xfrm>
        </p:spPr>
        <p:txBody>
          <a:bodyPr vert="horz" lIns="0" tIns="45720" rIns="0" bIns="45720" rtlCol="0" anchor="t">
            <a:noAutofit/>
          </a:bodyPr>
          <a:lstStyle/>
          <a:p>
            <a:pPr>
              <a:buFont typeface="Arial" panose="020B0604020202020204" pitchFamily="34" charset="0"/>
              <a:buChar char="•"/>
            </a:pPr>
            <a:r>
              <a:rPr lang="en-US" sz="3600">
                <a:cs typeface="Arial" panose="020B0604020202020204" pitchFamily="34" charset="0"/>
              </a:rPr>
              <a:t>Racial Equity is something that has to be intentionally and explicitly planned for, implemented and monitored within an organization. </a:t>
            </a:r>
          </a:p>
          <a:p>
            <a:pPr>
              <a:buFont typeface="Arial" panose="020B0604020202020204" pitchFamily="34" charset="0"/>
              <a:buChar char="•"/>
            </a:pPr>
            <a:r>
              <a:rPr lang="en-US" sz="3600">
                <a:cs typeface="Arial" panose="020B0604020202020204" pitchFamily="34" charset="0"/>
              </a:rPr>
              <a:t>You can not move forward as an organization without honestly and openly assessing where you are.  </a:t>
            </a:r>
          </a:p>
          <a:p>
            <a:pPr>
              <a:buFont typeface="Arial" panose="020B0604020202020204" pitchFamily="34" charset="0"/>
              <a:buChar char="•"/>
            </a:pPr>
            <a:r>
              <a:rPr lang="en-US" sz="3600">
                <a:cs typeface="Arial" panose="020B0604020202020204" pitchFamily="34" charset="0"/>
              </a:rPr>
              <a:t>Change happens, intentional change  happens with a plan. </a:t>
            </a:r>
          </a:p>
        </p:txBody>
      </p:sp>
    </p:spTree>
    <p:extLst>
      <p:ext uri="{BB962C8B-B14F-4D97-AF65-F5344CB8AC3E}">
        <p14:creationId xmlns:p14="http://schemas.microsoft.com/office/powerpoint/2010/main" val="381906910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5288" y="4797287"/>
            <a:ext cx="11688416" cy="795130"/>
          </a:xfrm>
        </p:spPr>
        <p:txBody>
          <a:bodyPr>
            <a:normAutofit/>
          </a:bodyPr>
          <a:lstStyle/>
          <a:p>
            <a:r>
              <a:rPr lang="en-US" sz="5400" b="1">
                <a:solidFill>
                  <a:schemeClr val="tx2">
                    <a:lumMod val="75000"/>
                  </a:schemeClr>
                </a:solidFill>
                <a:latin typeface="Arial"/>
                <a:cs typeface="Arial"/>
              </a:rPr>
              <a:t>Campaign Plan – Spectrum of Allies</a:t>
            </a:r>
            <a:endParaRPr lang="en-US"/>
          </a:p>
        </p:txBody>
      </p:sp>
      <p:pic>
        <p:nvPicPr>
          <p:cNvPr id="5" name="Picture 4" descr="A close-up of blue circles with white text&#10;&#10;Description automatically generated">
            <a:extLst>
              <a:ext uri="{FF2B5EF4-FFF2-40B4-BE49-F238E27FC236}">
                <a16:creationId xmlns:a16="http://schemas.microsoft.com/office/drawing/2014/main" id="{C7751F10-2020-36D1-431B-5ECB9C8E97E9}"/>
              </a:ext>
            </a:extLst>
          </p:cNvPr>
          <p:cNvPicPr>
            <a:picLocks noChangeAspect="1"/>
          </p:cNvPicPr>
          <p:nvPr/>
        </p:nvPicPr>
        <p:blipFill>
          <a:blip r:embed="rId3"/>
          <a:stretch>
            <a:fillRect/>
          </a:stretch>
        </p:blipFill>
        <p:spPr>
          <a:xfrm>
            <a:off x="701718" y="1368714"/>
            <a:ext cx="10916463" cy="2701824"/>
          </a:xfrm>
          <a:prstGeom prst="rect">
            <a:avLst/>
          </a:prstGeom>
        </p:spPr>
      </p:pic>
    </p:spTree>
    <p:extLst>
      <p:ext uri="{BB962C8B-B14F-4D97-AF65-F5344CB8AC3E}">
        <p14:creationId xmlns:p14="http://schemas.microsoft.com/office/powerpoint/2010/main" val="1970551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t>Keep it in mind…</a:t>
            </a:r>
          </a:p>
        </p:txBody>
      </p:sp>
      <p:sp>
        <p:nvSpPr>
          <p:cNvPr id="3" name="Content Placeholder 2"/>
          <p:cNvSpPr>
            <a:spLocks noGrp="1"/>
          </p:cNvSpPr>
          <p:nvPr>
            <p:ph idx="1"/>
          </p:nvPr>
        </p:nvSpPr>
        <p:spPr>
          <a:xfrm>
            <a:off x="281795" y="1144438"/>
            <a:ext cx="11415623" cy="5113143"/>
          </a:xfrm>
        </p:spPr>
        <p:txBody>
          <a:bodyPr>
            <a:normAutofit/>
          </a:bodyPr>
          <a:lstStyle/>
          <a:p>
            <a:r>
              <a:rPr lang="en-US" sz="3600"/>
              <a:t>Despite structural oppression, non-PWIs have been some of the greatest success stories of our nation, and some of the most under-represented by our unions.  </a:t>
            </a:r>
          </a:p>
          <a:p>
            <a:r>
              <a:rPr lang="en-US" sz="3600"/>
              <a:t>They succeed because:</a:t>
            </a:r>
          </a:p>
          <a:p>
            <a:pPr lvl="2"/>
            <a:r>
              <a:rPr lang="en-US" sz="3000"/>
              <a:t>Provide internal community support</a:t>
            </a:r>
          </a:p>
          <a:p>
            <a:pPr lvl="2"/>
            <a:r>
              <a:rPr lang="en-US" sz="3000"/>
              <a:t>Offer unparalleled representation and mentorship </a:t>
            </a:r>
          </a:p>
          <a:p>
            <a:pPr lvl="2"/>
            <a:r>
              <a:rPr lang="en-US" sz="3000"/>
              <a:t>Close relationships</a:t>
            </a:r>
          </a:p>
          <a:p>
            <a:pPr lvl="2"/>
            <a:r>
              <a:rPr lang="en-US" sz="3000"/>
              <a:t>Focused on leadership beyond school </a:t>
            </a:r>
          </a:p>
          <a:p>
            <a:pPr marL="201168" lvl="1" indent="0">
              <a:buNone/>
            </a:pPr>
            <a:r>
              <a:rPr lang="en-US" sz="3400"/>
              <a:t>Successful organizing campaigns need to match their strengths</a:t>
            </a:r>
          </a:p>
        </p:txBody>
      </p:sp>
    </p:spTree>
    <p:extLst>
      <p:ext uri="{BB962C8B-B14F-4D97-AF65-F5344CB8AC3E}">
        <p14:creationId xmlns:p14="http://schemas.microsoft.com/office/powerpoint/2010/main" val="250968778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t>Spectrum of Allies</a:t>
            </a:r>
          </a:p>
        </p:txBody>
      </p:sp>
      <p:sp>
        <p:nvSpPr>
          <p:cNvPr id="3" name="Content Placeholder 2"/>
          <p:cNvSpPr>
            <a:spLocks noGrp="1"/>
          </p:cNvSpPr>
          <p:nvPr>
            <p:ph idx="1"/>
          </p:nvPr>
        </p:nvSpPr>
        <p:spPr/>
        <p:txBody>
          <a:bodyPr/>
          <a:lstStyle/>
          <a:p>
            <a:endParaRPr lang="en-US"/>
          </a:p>
        </p:txBody>
      </p:sp>
      <p:pic>
        <p:nvPicPr>
          <p:cNvPr id="1028" name="Picture 4" descr="Source: George Lakey, Training for Change"/>
          <p:cNvPicPr>
            <a:picLocks noChangeAspect="1" noChangeArrowheads="1"/>
          </p:cNvPicPr>
          <p:nvPr/>
        </p:nvPicPr>
        <p:blipFill rotWithShape="1">
          <a:blip r:embed="rId3">
            <a:extLst>
              <a:ext uri="{28A0092B-C50C-407E-A947-70E740481C1C}">
                <a14:useLocalDpi xmlns:a14="http://schemas.microsoft.com/office/drawing/2010/main" val="0"/>
              </a:ext>
            </a:extLst>
          </a:blip>
          <a:srcRect l="9609" t="9468" r="13092" b="11247"/>
          <a:stretch/>
        </p:blipFill>
        <p:spPr bwMode="auto">
          <a:xfrm>
            <a:off x="986319" y="988906"/>
            <a:ext cx="10274158" cy="53322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390171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t>Spectrum of Allies Part 1</a:t>
            </a:r>
          </a:p>
        </p:txBody>
      </p:sp>
      <p:sp>
        <p:nvSpPr>
          <p:cNvPr id="3" name="Content Placeholder 2"/>
          <p:cNvSpPr>
            <a:spLocks noGrp="1"/>
          </p:cNvSpPr>
          <p:nvPr>
            <p:ph idx="1"/>
          </p:nvPr>
        </p:nvSpPr>
        <p:spPr>
          <a:xfrm>
            <a:off x="281796" y="1082793"/>
            <a:ext cx="7485467" cy="4724655"/>
          </a:xfrm>
        </p:spPr>
        <p:txBody>
          <a:bodyPr>
            <a:noAutofit/>
          </a:bodyPr>
          <a:lstStyle/>
          <a:p>
            <a:pPr marL="749808" lvl="1" indent="-457200">
              <a:buFont typeface="+mj-lt"/>
              <a:buAutoNum type="arabicPeriod"/>
            </a:pPr>
            <a:r>
              <a:rPr lang="en-US" sz="2800">
                <a:latin typeface="MyriadPro-Semibold"/>
              </a:rPr>
              <a:t>Active allies: </a:t>
            </a:r>
            <a:r>
              <a:rPr lang="en-US" sz="2800">
                <a:latin typeface="MyriadPro-Regular"/>
              </a:rPr>
              <a:t>people who agree with you &amp; are organizing alongside you</a:t>
            </a:r>
          </a:p>
          <a:p>
            <a:pPr marL="749808" lvl="1" indent="-457200">
              <a:buFont typeface="+mj-lt"/>
              <a:buAutoNum type="arabicPeriod"/>
            </a:pPr>
            <a:r>
              <a:rPr lang="en-US" sz="2800">
                <a:latin typeface="MyriadPro-Semibold"/>
              </a:rPr>
              <a:t>Passive allies: </a:t>
            </a:r>
            <a:r>
              <a:rPr lang="en-US" sz="2800">
                <a:latin typeface="MyriadPro-Regular"/>
              </a:rPr>
              <a:t>people who agree but aren't doing anything about it (yet!)</a:t>
            </a:r>
          </a:p>
          <a:p>
            <a:pPr marL="749808" lvl="1" indent="-457200">
              <a:buFont typeface="+mj-lt"/>
              <a:buAutoNum type="arabicPeriod"/>
            </a:pPr>
            <a:r>
              <a:rPr lang="en-US" sz="2800">
                <a:latin typeface="MyriadPro-Semibold"/>
              </a:rPr>
              <a:t>Neutrals: </a:t>
            </a:r>
            <a:r>
              <a:rPr lang="en-US" sz="2800">
                <a:latin typeface="MyriadPro-Regular"/>
              </a:rPr>
              <a:t>people who aren't sure, or are unengaged (they might just not know about you yet)</a:t>
            </a:r>
          </a:p>
          <a:p>
            <a:pPr marL="749808" lvl="1" indent="-457200">
              <a:buFont typeface="+mj-lt"/>
              <a:buAutoNum type="arabicPeriod"/>
            </a:pPr>
            <a:r>
              <a:rPr lang="en-US" sz="2800">
                <a:latin typeface="MyriadPro-Semibold"/>
              </a:rPr>
              <a:t>Passive opponents</a:t>
            </a:r>
            <a:r>
              <a:rPr lang="en-US" sz="2800">
                <a:latin typeface="MyriadPro-Regular"/>
              </a:rPr>
              <a:t>: people who disagree, but aren't trying to stop you</a:t>
            </a:r>
          </a:p>
          <a:p>
            <a:pPr marL="749808" lvl="1" indent="-457200">
              <a:buFont typeface="+mj-lt"/>
              <a:buAutoNum type="arabicPeriod"/>
            </a:pPr>
            <a:r>
              <a:rPr lang="en-US" sz="2800">
                <a:latin typeface="MyriadPro-Semibold"/>
              </a:rPr>
              <a:t>Active opponents</a:t>
            </a:r>
            <a:r>
              <a:rPr lang="en-US" sz="2800">
                <a:latin typeface="MyriadPro-Regular"/>
              </a:rPr>
              <a:t>: people who have done something to prevent you from reaching your goal</a:t>
            </a:r>
            <a:endParaRPr lang="en-US" sz="2800"/>
          </a:p>
        </p:txBody>
      </p:sp>
      <p:pic>
        <p:nvPicPr>
          <p:cNvPr id="2050" name="Picture 2" descr="Spectrum of Alli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65886" y="1726058"/>
            <a:ext cx="4324055" cy="27009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793620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t>Share Out Spectrum of Allies</a:t>
            </a:r>
          </a:p>
        </p:txBody>
      </p:sp>
      <p:sp>
        <p:nvSpPr>
          <p:cNvPr id="3" name="Content Placeholder 2"/>
          <p:cNvSpPr>
            <a:spLocks noGrp="1"/>
          </p:cNvSpPr>
          <p:nvPr>
            <p:ph idx="1"/>
          </p:nvPr>
        </p:nvSpPr>
        <p:spPr/>
        <p:txBody>
          <a:bodyPr/>
          <a:lstStyle/>
          <a:p>
            <a:endParaRPr lang="en-US"/>
          </a:p>
        </p:txBody>
      </p:sp>
      <p:pic>
        <p:nvPicPr>
          <p:cNvPr id="1028" name="Picture 4" descr="Source: George Lakey, Training for Change"/>
          <p:cNvPicPr>
            <a:picLocks noChangeAspect="1" noChangeArrowheads="1"/>
          </p:cNvPicPr>
          <p:nvPr/>
        </p:nvPicPr>
        <p:blipFill rotWithShape="1">
          <a:blip r:embed="rId3">
            <a:extLst>
              <a:ext uri="{28A0092B-C50C-407E-A947-70E740481C1C}">
                <a14:useLocalDpi xmlns:a14="http://schemas.microsoft.com/office/drawing/2010/main" val="0"/>
              </a:ext>
            </a:extLst>
          </a:blip>
          <a:srcRect l="9609" t="9468" r="13092" b="11247"/>
          <a:stretch/>
        </p:blipFill>
        <p:spPr bwMode="auto">
          <a:xfrm>
            <a:off x="986319" y="988906"/>
            <a:ext cx="10274158" cy="53322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847207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t>Focusing your tactics matters</a:t>
            </a:r>
          </a:p>
        </p:txBody>
      </p:sp>
      <p:sp>
        <p:nvSpPr>
          <p:cNvPr id="3" name="Content Placeholder 2"/>
          <p:cNvSpPr>
            <a:spLocks noGrp="1"/>
          </p:cNvSpPr>
          <p:nvPr>
            <p:ph idx="1"/>
          </p:nvPr>
        </p:nvSpPr>
        <p:spPr>
          <a:xfrm>
            <a:off x="281796" y="988906"/>
            <a:ext cx="11636226" cy="5309152"/>
          </a:xfrm>
        </p:spPr>
        <p:txBody>
          <a:bodyPr>
            <a:normAutofit/>
          </a:bodyPr>
          <a:lstStyle/>
          <a:p>
            <a:pPr marL="0" indent="0">
              <a:buNone/>
            </a:pPr>
            <a:r>
              <a:rPr lang="en-US" sz="2800"/>
              <a:t>Only the Opposition – cynicism </a:t>
            </a:r>
          </a:p>
          <a:p>
            <a:pPr marL="0" indent="0">
              <a:buNone/>
            </a:pPr>
            <a:r>
              <a:rPr lang="en-US" sz="2800"/>
              <a:t>Only the Active Allies – stagnation </a:t>
            </a:r>
          </a:p>
          <a:p>
            <a:pPr marL="0" indent="0">
              <a:buNone/>
            </a:pPr>
            <a:r>
              <a:rPr lang="en-US" sz="2800"/>
              <a:t>Generalizations about Slices – missed opportunities</a:t>
            </a:r>
          </a:p>
          <a:p>
            <a:pPr marL="0" indent="0">
              <a:buNone/>
            </a:pPr>
            <a:endParaRPr lang="en-US" sz="2800"/>
          </a:p>
          <a:p>
            <a:pPr marL="0" indent="0">
              <a:buNone/>
            </a:pPr>
            <a:r>
              <a:rPr lang="en-US" sz="2800"/>
              <a:t>DO FOCUS ON THE PASSIVE ALLIES </a:t>
            </a:r>
          </a:p>
          <a:p>
            <a:pPr lvl="1">
              <a:buFont typeface="Arial" panose="020B0604020202020204" pitchFamily="34" charset="0"/>
              <a:buChar char="•"/>
            </a:pPr>
            <a:r>
              <a:rPr lang="en-US" sz="2600"/>
              <a:t>These are folks who know or care about what you’re up to, but aren’t doing anything about it! Give them a chance to participate and build power with you.</a:t>
            </a:r>
          </a:p>
          <a:p>
            <a:pPr marL="0" indent="0">
              <a:buNone/>
            </a:pPr>
            <a:r>
              <a:rPr lang="en-US" sz="2800"/>
              <a:t>THE GOOD NEWS </a:t>
            </a:r>
            <a:endParaRPr lang="en-US" sz="2600"/>
          </a:p>
          <a:p>
            <a:pPr lvl="1">
              <a:buFont typeface="Arial" panose="020B0604020202020204" pitchFamily="34" charset="0"/>
              <a:buChar char="•"/>
            </a:pPr>
            <a:r>
              <a:rPr lang="en-US" sz="2400"/>
              <a:t>It is only necessary to move some or all of the pie wedges one step in your direction. If we shift each wedge one step, we are likely to win, even if the hardliners on the opponent’s side don’t budge.</a:t>
            </a:r>
          </a:p>
          <a:p>
            <a:pPr marL="201168" lvl="1" indent="0">
              <a:buNone/>
            </a:pPr>
            <a:endParaRPr lang="en-US"/>
          </a:p>
        </p:txBody>
      </p:sp>
      <p:pic>
        <p:nvPicPr>
          <p:cNvPr id="1028" name="Picture 4" descr="Source: George Lakey, Training for Change"/>
          <p:cNvPicPr>
            <a:picLocks noChangeAspect="1" noChangeArrowheads="1"/>
          </p:cNvPicPr>
          <p:nvPr/>
        </p:nvPicPr>
        <p:blipFill rotWithShape="1">
          <a:blip r:embed="rId3">
            <a:extLst>
              <a:ext uri="{28A0092B-C50C-407E-A947-70E740481C1C}">
                <a14:useLocalDpi xmlns:a14="http://schemas.microsoft.com/office/drawing/2010/main" val="0"/>
              </a:ext>
            </a:extLst>
          </a:blip>
          <a:srcRect l="9609" t="9468" r="13092" b="11247"/>
          <a:stretch/>
        </p:blipFill>
        <p:spPr bwMode="auto">
          <a:xfrm>
            <a:off x="7728685" y="896438"/>
            <a:ext cx="4463315" cy="23164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5292321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t>An example from history – Freedom Summer</a:t>
            </a:r>
          </a:p>
        </p:txBody>
      </p:sp>
      <p:pic>
        <p:nvPicPr>
          <p:cNvPr id="3074" name="Picture 2" descr="https://media.npr.org/assets/img/2014/06/13/freedom-summer-oxford_wide-98691fc6b07f18b2d9f2fea603d28962dddfd875.jpg?s=1100&amp;c=85&amp;f=jpe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92494" y="1111348"/>
            <a:ext cx="9113178" cy="51116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542323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t>Spectrum of Allies Part 2</a:t>
            </a:r>
          </a:p>
        </p:txBody>
      </p:sp>
      <p:sp>
        <p:nvSpPr>
          <p:cNvPr id="3" name="Content Placeholder 2"/>
          <p:cNvSpPr>
            <a:spLocks noGrp="1"/>
          </p:cNvSpPr>
          <p:nvPr>
            <p:ph idx="1"/>
          </p:nvPr>
        </p:nvSpPr>
        <p:spPr>
          <a:xfrm>
            <a:off x="281796" y="1082793"/>
            <a:ext cx="7485467" cy="4724655"/>
          </a:xfrm>
        </p:spPr>
        <p:txBody>
          <a:bodyPr>
            <a:noAutofit/>
          </a:bodyPr>
          <a:lstStyle/>
          <a:p>
            <a:pPr marL="514350" lvl="0" indent="-514350">
              <a:buFont typeface="+mj-lt"/>
              <a:buAutoNum type="arabicPeriod"/>
            </a:pPr>
            <a:r>
              <a:rPr lang="en-US" sz="3200"/>
              <a:t>Develop a convincing argument or values based narrative that will appeal to each wedge. </a:t>
            </a:r>
          </a:p>
          <a:p>
            <a:pPr marL="514350" lvl="0" indent="-514350">
              <a:buFont typeface="+mj-lt"/>
              <a:buAutoNum type="arabicPeriod"/>
            </a:pPr>
            <a:r>
              <a:rPr lang="en-US" sz="3200"/>
              <a:t>Design one tactic for each wedge that you can invite them to participate in that will move that wedge one closer to us. </a:t>
            </a:r>
          </a:p>
          <a:p>
            <a:pPr marL="514350" lvl="0" indent="-514350">
              <a:buFont typeface="+mj-lt"/>
              <a:buAutoNum type="arabicPeriod"/>
            </a:pPr>
            <a:r>
              <a:rPr lang="en-US" sz="3200"/>
              <a:t>Design one small achievable ask to engage one individual from that wedge to move closer to you</a:t>
            </a:r>
          </a:p>
        </p:txBody>
      </p:sp>
      <p:pic>
        <p:nvPicPr>
          <p:cNvPr id="2050" name="Picture 2" descr="Spectrum of Alli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65886" y="1726058"/>
            <a:ext cx="4324055" cy="27009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54268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t>Team Pair Share of Spectrum of Allies</a:t>
            </a:r>
          </a:p>
        </p:txBody>
      </p:sp>
      <p:sp>
        <p:nvSpPr>
          <p:cNvPr id="3" name="Content Placeholder 2"/>
          <p:cNvSpPr>
            <a:spLocks noGrp="1"/>
          </p:cNvSpPr>
          <p:nvPr>
            <p:ph idx="1"/>
          </p:nvPr>
        </p:nvSpPr>
        <p:spPr/>
        <p:txBody>
          <a:bodyPr/>
          <a:lstStyle/>
          <a:p>
            <a:endParaRPr lang="en-US"/>
          </a:p>
        </p:txBody>
      </p:sp>
      <p:pic>
        <p:nvPicPr>
          <p:cNvPr id="1028" name="Picture 4" descr="Source: George Lakey, Training for Change"/>
          <p:cNvPicPr>
            <a:picLocks noChangeAspect="1" noChangeArrowheads="1"/>
          </p:cNvPicPr>
          <p:nvPr/>
        </p:nvPicPr>
        <p:blipFill rotWithShape="1">
          <a:blip r:embed="rId3">
            <a:extLst>
              <a:ext uri="{28A0092B-C50C-407E-A947-70E740481C1C}">
                <a14:useLocalDpi xmlns:a14="http://schemas.microsoft.com/office/drawing/2010/main" val="0"/>
              </a:ext>
            </a:extLst>
          </a:blip>
          <a:srcRect l="9609" t="9468" r="13092" b="11247"/>
          <a:stretch/>
        </p:blipFill>
        <p:spPr bwMode="auto">
          <a:xfrm>
            <a:off x="986319" y="988906"/>
            <a:ext cx="10274158" cy="53322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130366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t>Spectrum of Allies Debrief – Whole Group</a:t>
            </a:r>
          </a:p>
        </p:txBody>
      </p:sp>
      <p:sp>
        <p:nvSpPr>
          <p:cNvPr id="3" name="Content Placeholder 2"/>
          <p:cNvSpPr>
            <a:spLocks noGrp="1"/>
          </p:cNvSpPr>
          <p:nvPr>
            <p:ph idx="1"/>
          </p:nvPr>
        </p:nvSpPr>
        <p:spPr>
          <a:xfrm>
            <a:off x="281796" y="1082793"/>
            <a:ext cx="7485467" cy="4724655"/>
          </a:xfrm>
        </p:spPr>
        <p:txBody>
          <a:bodyPr>
            <a:noAutofit/>
          </a:bodyPr>
          <a:lstStyle/>
          <a:p>
            <a:r>
              <a:rPr lang="en-US" sz="4000"/>
              <a:t>How did it feel to present your arguments for how to move your wedges? </a:t>
            </a:r>
          </a:p>
          <a:p>
            <a:r>
              <a:rPr lang="en-US" sz="4000"/>
              <a:t>What is something new you learned from this or from another team? </a:t>
            </a:r>
          </a:p>
          <a:p>
            <a:r>
              <a:rPr lang="en-US" sz="4000"/>
              <a:t>What do you think you could apply to your current work? </a:t>
            </a:r>
          </a:p>
        </p:txBody>
      </p:sp>
      <p:pic>
        <p:nvPicPr>
          <p:cNvPr id="2050" name="Picture 2" descr="Spectrum of Alli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65886" y="1726058"/>
            <a:ext cx="4324055" cy="27009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442677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27" t="5912" r="-145" b="7493"/>
          <a:stretch/>
        </p:blipFill>
        <p:spPr>
          <a:xfrm rot="5400000">
            <a:off x="-805071" y="1355037"/>
            <a:ext cx="5724942" cy="3571460"/>
          </a:xfrm>
          <a:prstGeom prst="rect">
            <a:avLst/>
          </a:prstGeom>
        </p:spPr>
      </p:pic>
      <p:sp>
        <p:nvSpPr>
          <p:cNvPr id="6" name="Title 5"/>
          <p:cNvSpPr>
            <a:spLocks noGrp="1"/>
          </p:cNvSpPr>
          <p:nvPr>
            <p:ph type="title"/>
          </p:nvPr>
        </p:nvSpPr>
        <p:spPr/>
        <p:txBody>
          <a:bodyPr/>
          <a:lstStyle/>
          <a:p>
            <a:endParaRPr lang="en-US"/>
          </a:p>
        </p:txBody>
      </p:sp>
      <p:sp>
        <p:nvSpPr>
          <p:cNvPr id="7" name="Content Placeholder 2">
            <a:extLst>
              <a:ext uri="{FF2B5EF4-FFF2-40B4-BE49-F238E27FC236}">
                <a16:creationId xmlns:a16="http://schemas.microsoft.com/office/drawing/2014/main" id="{2046E4E1-64A7-85BE-DE2D-B2BC5EE3353E}"/>
              </a:ext>
            </a:extLst>
          </p:cNvPr>
          <p:cNvSpPr>
            <a:spLocks noGrp="1"/>
          </p:cNvSpPr>
          <p:nvPr>
            <p:ph idx="1"/>
          </p:nvPr>
        </p:nvSpPr>
        <p:spPr>
          <a:xfrm>
            <a:off x="4532243" y="594359"/>
            <a:ext cx="7165175" cy="5274734"/>
          </a:xfrm>
        </p:spPr>
        <p:txBody>
          <a:bodyPr vert="horz" lIns="0" tIns="45720" rIns="0" bIns="45720" rtlCol="0" anchor="t">
            <a:noAutofit/>
          </a:bodyPr>
          <a:lstStyle/>
          <a:p>
            <a:r>
              <a:rPr lang="en-US" sz="4400"/>
              <a:t>It is only necessary to move some or all of the pie wedges one step in your direction.</a:t>
            </a:r>
          </a:p>
          <a:p>
            <a:endParaRPr lang="en-US" sz="4400"/>
          </a:p>
          <a:p>
            <a:r>
              <a:rPr lang="en-US" sz="4400"/>
              <a:t>If we shift each wedge one step, we are likely to win, even if the hardliners on the opponent’s side don’t budge.  </a:t>
            </a:r>
          </a:p>
        </p:txBody>
      </p:sp>
    </p:spTree>
    <p:extLst>
      <p:ext uri="{BB962C8B-B14F-4D97-AF65-F5344CB8AC3E}">
        <p14:creationId xmlns:p14="http://schemas.microsoft.com/office/powerpoint/2010/main" val="67591731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4512039" y="2272145"/>
            <a:ext cx="7255239" cy="4585856"/>
          </a:xfrm>
        </p:spPr>
        <p:txBody>
          <a:bodyPr>
            <a:normAutofit/>
          </a:bodyPr>
          <a:lstStyle/>
          <a:p>
            <a:pPr marL="0" indent="0">
              <a:buNone/>
            </a:pPr>
            <a:r>
              <a:rPr lang="en-US" sz="3600">
                <a:solidFill>
                  <a:schemeClr val="accent2">
                    <a:lumMod val="75000"/>
                  </a:schemeClr>
                </a:solidFill>
              </a:rPr>
              <a:t>Taking you Home</a:t>
            </a:r>
          </a:p>
          <a:p>
            <a:pPr marL="0" indent="0">
              <a:buNone/>
            </a:pPr>
            <a:endParaRPr lang="en-US" sz="3600">
              <a:solidFill>
                <a:schemeClr val="accent2">
                  <a:lumMod val="75000"/>
                </a:schemeClr>
              </a:solidFill>
            </a:endParaRPr>
          </a:p>
          <a:p>
            <a:pPr marL="0" indent="0">
              <a:buNone/>
            </a:pPr>
            <a:r>
              <a:rPr lang="en-US" sz="3600">
                <a:solidFill>
                  <a:schemeClr val="accent2">
                    <a:lumMod val="75000"/>
                  </a:schemeClr>
                </a:solidFill>
              </a:rPr>
              <a:t>Ellen</a:t>
            </a:r>
          </a:p>
        </p:txBody>
      </p:sp>
      <p:sp>
        <p:nvSpPr>
          <p:cNvPr id="5" name="Text Placeholder 4"/>
          <p:cNvSpPr>
            <a:spLocks noGrp="1"/>
          </p:cNvSpPr>
          <p:nvPr>
            <p:ph type="body" sz="half" idx="2"/>
          </p:nvPr>
        </p:nvSpPr>
        <p:spPr/>
        <p:txBody>
          <a:bodyPr/>
          <a:lstStyle/>
          <a:p>
            <a:endParaRPr lang="en-US"/>
          </a:p>
        </p:txBody>
      </p:sp>
      <p:pic>
        <p:nvPicPr>
          <p:cNvPr id="3074" name="Picture 2" descr="The meaning of social justice unionism | SocialistWorker.org"/>
          <p:cNvPicPr>
            <a:picLocks noChangeAspect="1" noChangeArrowheads="1"/>
          </p:cNvPicPr>
          <p:nvPr/>
        </p:nvPicPr>
        <p:blipFill rotWithShape="1">
          <a:blip r:embed="rId3">
            <a:extLst>
              <a:ext uri="{28A0092B-C50C-407E-A947-70E740481C1C}">
                <a14:useLocalDpi xmlns:a14="http://schemas.microsoft.com/office/drawing/2010/main" val="0"/>
              </a:ext>
            </a:extLst>
          </a:blip>
          <a:srcRect r="23495" b="4833"/>
          <a:stretch/>
        </p:blipFill>
        <p:spPr bwMode="auto">
          <a:xfrm>
            <a:off x="313422" y="2996944"/>
            <a:ext cx="3487955" cy="323739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5414DF46-E7D2-4146-95BA-57A23C39CF98}" type="slidenum">
              <a:rPr lang="en-US" dirty="0" smtClean="0"/>
              <a:t>80</a:t>
            </a:fld>
            <a:endParaRPr lang="en-US"/>
          </a:p>
        </p:txBody>
      </p:sp>
      <p:sp>
        <p:nvSpPr>
          <p:cNvPr id="6" name="Title 5"/>
          <p:cNvSpPr>
            <a:spLocks noGrp="1"/>
          </p:cNvSpPr>
          <p:nvPr>
            <p:ph type="title"/>
          </p:nvPr>
        </p:nvSpPr>
        <p:spPr/>
        <p:txBody>
          <a:bodyPr/>
          <a:lstStyle/>
          <a:p>
            <a:endParaRPr lang="en-US"/>
          </a:p>
        </p:txBody>
      </p:sp>
    </p:spTree>
    <p:extLst>
      <p:ext uri="{BB962C8B-B14F-4D97-AF65-F5344CB8AC3E}">
        <p14:creationId xmlns:p14="http://schemas.microsoft.com/office/powerpoint/2010/main" val="53722217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4974771" y="634946"/>
            <a:ext cx="6574972" cy="1450757"/>
          </a:xfrm>
        </p:spPr>
        <p:txBody>
          <a:bodyPr>
            <a:normAutofit/>
          </a:bodyPr>
          <a:lstStyle/>
          <a:p>
            <a:r>
              <a:rPr lang="en-US" sz="5400" b="1"/>
              <a:t>Ending it Right</a:t>
            </a:r>
          </a:p>
        </p:txBody>
      </p:sp>
      <p:pic>
        <p:nvPicPr>
          <p:cNvPr id="21506" name="Picture 2" descr="Image result for ending">
            <a:extLst>
              <a:ext uri="{FF2B5EF4-FFF2-40B4-BE49-F238E27FC236}">
                <a16:creationId xmlns:a16="http://schemas.microsoft.com/office/drawing/2014/main" id="{86694B2F-FE6C-44C7-B4D5-97BA3ACFC22D}"/>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t="516" r="-2" b="-2"/>
          <a:stretch/>
        </p:blipFill>
        <p:spPr bwMode="auto">
          <a:xfrm>
            <a:off x="633999" y="640081"/>
            <a:ext cx="4001315" cy="5314406"/>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4983029" y="2630894"/>
            <a:ext cx="5808288" cy="3670180"/>
          </a:xfrm>
        </p:spPr>
        <p:txBody>
          <a:bodyPr>
            <a:normAutofit/>
          </a:bodyPr>
          <a:lstStyle/>
          <a:p>
            <a:endParaRPr lang="en-US"/>
          </a:p>
          <a:p>
            <a:endParaRPr lang="en-US"/>
          </a:p>
          <a:p>
            <a:endParaRPr lang="en-US"/>
          </a:p>
        </p:txBody>
      </p:sp>
      <p:sp>
        <p:nvSpPr>
          <p:cNvPr id="4" name="Slide Number Placeholder 3"/>
          <p:cNvSpPr>
            <a:spLocks noGrp="1"/>
          </p:cNvSpPr>
          <p:nvPr>
            <p:ph type="sldNum" sz="quarter" idx="4294967295"/>
          </p:nvPr>
        </p:nvSpPr>
        <p:spPr/>
        <p:txBody>
          <a:bodyPr/>
          <a:lstStyle/>
          <a:p>
            <a:fld id="{5414DF46-E7D2-4146-95BA-57A23C39CF98}" type="slidenum">
              <a:rPr lang="en-US" dirty="0" smtClean="0"/>
              <a:t>81</a:t>
            </a:fld>
            <a:endParaRPr lang="en-US"/>
          </a:p>
        </p:txBody>
      </p:sp>
    </p:spTree>
    <p:extLst>
      <p:ext uri="{BB962C8B-B14F-4D97-AF65-F5344CB8AC3E}">
        <p14:creationId xmlns:p14="http://schemas.microsoft.com/office/powerpoint/2010/main" val="281172532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5288" y="4797287"/>
            <a:ext cx="11688416" cy="795130"/>
          </a:xfrm>
        </p:spPr>
        <p:txBody>
          <a:bodyPr>
            <a:normAutofit/>
          </a:bodyPr>
          <a:lstStyle/>
          <a:p>
            <a:r>
              <a:rPr lang="en-US" sz="5400" b="1">
                <a:solidFill>
                  <a:schemeClr val="tx2">
                    <a:lumMod val="75000"/>
                  </a:schemeClr>
                </a:solidFill>
                <a:latin typeface="Arial"/>
                <a:cs typeface="Arial"/>
              </a:rPr>
              <a:t>Issues and Opportunities</a:t>
            </a:r>
            <a:endParaRPr lang="en-US">
              <a:solidFill>
                <a:schemeClr val="tx2">
                  <a:lumMod val="75000"/>
                </a:schemeClr>
              </a:solidFill>
            </a:endParaRPr>
          </a:p>
        </p:txBody>
      </p:sp>
      <p:pic>
        <p:nvPicPr>
          <p:cNvPr id="5" name="Picture 4" descr="A close-up of blue circles with white text&#10;&#10;Description automatically generated">
            <a:extLst>
              <a:ext uri="{FF2B5EF4-FFF2-40B4-BE49-F238E27FC236}">
                <a16:creationId xmlns:a16="http://schemas.microsoft.com/office/drawing/2014/main" id="{C7751F10-2020-36D1-431B-5ECB9C8E97E9}"/>
              </a:ext>
            </a:extLst>
          </p:cNvPr>
          <p:cNvPicPr>
            <a:picLocks noChangeAspect="1"/>
          </p:cNvPicPr>
          <p:nvPr/>
        </p:nvPicPr>
        <p:blipFill>
          <a:blip r:embed="rId3"/>
          <a:stretch>
            <a:fillRect/>
          </a:stretch>
        </p:blipFill>
        <p:spPr>
          <a:xfrm>
            <a:off x="701718" y="1368714"/>
            <a:ext cx="10916463" cy="2701824"/>
          </a:xfrm>
          <a:prstGeom prst="rect">
            <a:avLst/>
          </a:prstGeom>
        </p:spPr>
      </p:pic>
    </p:spTree>
    <p:extLst>
      <p:ext uri="{BB962C8B-B14F-4D97-AF65-F5344CB8AC3E}">
        <p14:creationId xmlns:p14="http://schemas.microsoft.com/office/powerpoint/2010/main" val="7047474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90F8F0-A35E-1EE7-5038-109911B46F36}"/>
              </a:ext>
            </a:extLst>
          </p:cNvPr>
          <p:cNvSpPr>
            <a:spLocks noGrp="1"/>
          </p:cNvSpPr>
          <p:nvPr>
            <p:ph type="title"/>
          </p:nvPr>
        </p:nvSpPr>
        <p:spPr/>
        <p:txBody>
          <a:bodyPr>
            <a:normAutofit fontScale="90000"/>
          </a:bodyPr>
          <a:lstStyle/>
          <a:p>
            <a:r>
              <a:rPr lang="en-US">
                <a:ea typeface="+mn-lt"/>
                <a:cs typeface="+mn-lt"/>
              </a:rPr>
              <a:t>From Marshall Ganz </a:t>
            </a:r>
          </a:p>
        </p:txBody>
      </p:sp>
      <p:sp>
        <p:nvSpPr>
          <p:cNvPr id="3" name="Text Placeholder 2">
            <a:extLst>
              <a:ext uri="{FF2B5EF4-FFF2-40B4-BE49-F238E27FC236}">
                <a16:creationId xmlns:a16="http://schemas.microsoft.com/office/drawing/2014/main" id="{AA0B735C-DD1B-408E-DDB2-4EDC77C9B8FA}"/>
              </a:ext>
            </a:extLst>
          </p:cNvPr>
          <p:cNvSpPr>
            <a:spLocks noGrp="1"/>
          </p:cNvSpPr>
          <p:nvPr>
            <p:ph idx="1"/>
          </p:nvPr>
        </p:nvSpPr>
        <p:spPr/>
        <p:txBody>
          <a:bodyPr vert="horz" lIns="0" tIns="45720" rIns="0" bIns="45720" rtlCol="0" anchor="t">
            <a:noAutofit/>
          </a:bodyPr>
          <a:lstStyle/>
          <a:p>
            <a:pPr marL="0" indent="0">
              <a:buNone/>
            </a:pPr>
            <a:r>
              <a:rPr lang="en-US" sz="5400">
                <a:ea typeface="+mn-lt"/>
                <a:cs typeface="+mn-lt"/>
              </a:rPr>
              <a:t>A </a:t>
            </a:r>
            <a:r>
              <a:rPr lang="en-US" sz="5400" i="1">
                <a:ea typeface="+mn-lt"/>
                <a:cs typeface="+mn-lt"/>
              </a:rPr>
              <a:t>campaign </a:t>
            </a:r>
            <a:r>
              <a:rPr lang="en-US" sz="5400">
                <a:ea typeface="+mn-lt"/>
                <a:cs typeface="+mn-lt"/>
              </a:rPr>
              <a:t>is a process through which your constituency can organize itself to create the power it needs to accomplish goals that will achieve the positive change they need.</a:t>
            </a:r>
            <a:endParaRPr lang="en-US" sz="5400">
              <a:ea typeface="Calibri" panose="020F0502020204030204"/>
              <a:cs typeface="Calibri" panose="020F0502020204030204"/>
            </a:endParaRPr>
          </a:p>
        </p:txBody>
      </p:sp>
    </p:spTree>
    <p:extLst>
      <p:ext uri="{BB962C8B-B14F-4D97-AF65-F5344CB8AC3E}">
        <p14:creationId xmlns:p14="http://schemas.microsoft.com/office/powerpoint/2010/main" val="328748351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0C660B-A25F-E601-F09B-E60674F8C190}"/>
              </a:ext>
            </a:extLst>
          </p:cNvPr>
          <p:cNvSpPr>
            <a:spLocks noGrp="1"/>
          </p:cNvSpPr>
          <p:nvPr>
            <p:ph type="title"/>
          </p:nvPr>
        </p:nvSpPr>
        <p:spPr/>
        <p:txBody>
          <a:bodyPr>
            <a:normAutofit fontScale="90000"/>
          </a:bodyPr>
          <a:lstStyle/>
          <a:p>
            <a:r>
              <a:rPr lang="en-US">
                <a:ea typeface="Calibri"/>
                <a:cs typeface="Calibri"/>
              </a:rPr>
              <a:t>Problem vs. Issue</a:t>
            </a:r>
            <a:endParaRPr lang="en-US"/>
          </a:p>
        </p:txBody>
      </p:sp>
      <p:sp>
        <p:nvSpPr>
          <p:cNvPr id="3" name="Content Placeholder 2">
            <a:extLst>
              <a:ext uri="{FF2B5EF4-FFF2-40B4-BE49-F238E27FC236}">
                <a16:creationId xmlns:a16="http://schemas.microsoft.com/office/drawing/2014/main" id="{EA48CD04-AEFA-FAEE-3276-D38AFB11E1F7}"/>
              </a:ext>
            </a:extLst>
          </p:cNvPr>
          <p:cNvSpPr>
            <a:spLocks noGrp="1"/>
          </p:cNvSpPr>
          <p:nvPr>
            <p:ph idx="1"/>
          </p:nvPr>
        </p:nvSpPr>
        <p:spPr>
          <a:xfrm>
            <a:off x="4997569" y="1095277"/>
            <a:ext cx="6699849" cy="5184730"/>
          </a:xfrm>
        </p:spPr>
        <p:txBody>
          <a:bodyPr vert="horz" lIns="0" tIns="45720" rIns="0" bIns="45720" rtlCol="0" anchor="t">
            <a:noAutofit/>
          </a:bodyPr>
          <a:lstStyle/>
          <a:p>
            <a:pPr>
              <a:buFont typeface="Arial" panose="020F0502020204030204" pitchFamily="34" charset="0"/>
              <a:buChar char="•"/>
            </a:pPr>
            <a:r>
              <a:rPr lang="en-US" sz="3200">
                <a:ea typeface="Calibri"/>
                <a:cs typeface="Calibri"/>
              </a:rPr>
              <a:t>A </a:t>
            </a:r>
            <a:r>
              <a:rPr lang="en-US" sz="3200" i="1">
                <a:ea typeface="Calibri"/>
                <a:cs typeface="Calibri"/>
              </a:rPr>
              <a:t>problem </a:t>
            </a:r>
            <a:r>
              <a:rPr lang="en-US" sz="3200">
                <a:ea typeface="Calibri"/>
                <a:cs typeface="Calibri"/>
              </a:rPr>
              <a:t>is the whole pie. Problems are vast, complex, and entrenched. </a:t>
            </a:r>
          </a:p>
          <a:p>
            <a:pPr>
              <a:buFont typeface="Arial" panose="020F0502020204030204" pitchFamily="34" charset="0"/>
              <a:buChar char="•"/>
            </a:pPr>
            <a:r>
              <a:rPr lang="en-US" sz="3200">
                <a:ea typeface="Calibri"/>
                <a:cs typeface="Calibri"/>
              </a:rPr>
              <a:t>When we try to tackle a problem, we reinforce the hopelessness of the situation. We are trying to take on the full pie all at once. </a:t>
            </a:r>
          </a:p>
          <a:p>
            <a:pPr>
              <a:buFont typeface="Arial" panose="020F0502020204030204" pitchFamily="34" charset="0"/>
              <a:buChar char="•"/>
            </a:pPr>
            <a:r>
              <a:rPr lang="en-US" sz="3200" i="1">
                <a:ea typeface="Calibri"/>
                <a:cs typeface="Calibri"/>
              </a:rPr>
              <a:t>Issues </a:t>
            </a:r>
            <a:r>
              <a:rPr lang="en-US" sz="3200">
                <a:ea typeface="Calibri"/>
                <a:cs typeface="Calibri"/>
              </a:rPr>
              <a:t>are the pieces of the pie. It’s a small chunk of the larger problem that we can make progress on, and in turn we are slowly taking on the full problem over time. </a:t>
            </a:r>
          </a:p>
        </p:txBody>
      </p:sp>
      <p:pic>
        <p:nvPicPr>
          <p:cNvPr id="4" name="Picture 3" descr="Trivial Pursuit: 10 facts about the game">
            <a:extLst>
              <a:ext uri="{FF2B5EF4-FFF2-40B4-BE49-F238E27FC236}">
                <a16:creationId xmlns:a16="http://schemas.microsoft.com/office/drawing/2014/main" id="{0E9B907F-B43C-E27D-D905-91442C3BB55C}"/>
              </a:ext>
            </a:extLst>
          </p:cNvPr>
          <p:cNvPicPr>
            <a:picLocks noChangeAspect="1"/>
          </p:cNvPicPr>
          <p:nvPr/>
        </p:nvPicPr>
        <p:blipFill>
          <a:blip r:embed="rId2"/>
          <a:stretch>
            <a:fillRect/>
          </a:stretch>
        </p:blipFill>
        <p:spPr>
          <a:xfrm>
            <a:off x="215751" y="1253346"/>
            <a:ext cx="4686839" cy="4710741"/>
          </a:xfrm>
          <a:prstGeom prst="rect">
            <a:avLst/>
          </a:prstGeom>
        </p:spPr>
      </p:pic>
    </p:spTree>
    <p:extLst>
      <p:ext uri="{BB962C8B-B14F-4D97-AF65-F5344CB8AC3E}">
        <p14:creationId xmlns:p14="http://schemas.microsoft.com/office/powerpoint/2010/main" val="367207874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C3F758-2D69-10E5-AF4C-31CADCFFDAE6}"/>
              </a:ext>
            </a:extLst>
          </p:cNvPr>
          <p:cNvSpPr>
            <a:spLocks noGrp="1"/>
          </p:cNvSpPr>
          <p:nvPr>
            <p:ph type="title"/>
          </p:nvPr>
        </p:nvSpPr>
        <p:spPr/>
        <p:txBody>
          <a:bodyPr>
            <a:normAutofit fontScale="90000"/>
          </a:bodyPr>
          <a:lstStyle/>
          <a:p>
            <a:r>
              <a:rPr lang="en-US">
                <a:ea typeface="+mn-lt"/>
                <a:cs typeface="+mn-lt"/>
              </a:rPr>
              <a:t>Framing: Deeply and Widely Felt</a:t>
            </a:r>
            <a:endParaRPr lang="en-US">
              <a:ea typeface="Calibri" panose="020F0502020204030204"/>
              <a:cs typeface="Calibri" panose="020F0502020204030204"/>
            </a:endParaRPr>
          </a:p>
        </p:txBody>
      </p:sp>
      <p:sp>
        <p:nvSpPr>
          <p:cNvPr id="3" name="Content Placeholder 2">
            <a:extLst>
              <a:ext uri="{FF2B5EF4-FFF2-40B4-BE49-F238E27FC236}">
                <a16:creationId xmlns:a16="http://schemas.microsoft.com/office/drawing/2014/main" id="{C3F4B4EB-4158-B707-893C-AAD5030FDE9A}"/>
              </a:ext>
            </a:extLst>
          </p:cNvPr>
          <p:cNvSpPr>
            <a:spLocks noGrp="1"/>
          </p:cNvSpPr>
          <p:nvPr>
            <p:ph idx="1"/>
          </p:nvPr>
        </p:nvSpPr>
        <p:spPr>
          <a:xfrm>
            <a:off x="195532" y="1000666"/>
            <a:ext cx="11516262" cy="5199106"/>
          </a:xfrm>
        </p:spPr>
        <p:txBody>
          <a:bodyPr vert="horz" lIns="0" tIns="45720" rIns="0" bIns="45720" rtlCol="0" anchor="t">
            <a:noAutofit/>
          </a:bodyPr>
          <a:lstStyle/>
          <a:p>
            <a:pPr>
              <a:lnSpc>
                <a:spcPct val="70000"/>
              </a:lnSpc>
              <a:buFont typeface="Arial" panose="020F0502020204030204" pitchFamily="34" charset="0"/>
              <a:buChar char="•"/>
            </a:pPr>
            <a:r>
              <a:rPr lang="en-US" sz="4000">
                <a:ea typeface="Calibri"/>
                <a:cs typeface="Calibri"/>
              </a:rPr>
              <a:t>Labor Notes’ </a:t>
            </a:r>
            <a:r>
              <a:rPr lang="en-US" sz="4000" i="1">
                <a:ea typeface="Calibri"/>
                <a:cs typeface="Calibri"/>
              </a:rPr>
              <a:t>Secrets of a Successful Organizer</a:t>
            </a:r>
            <a:r>
              <a:rPr lang="en-US" sz="4000">
                <a:ea typeface="Calibri"/>
                <a:cs typeface="Calibri"/>
              </a:rPr>
              <a:t> discusses a good organizing issue as being widely and deeply felt.</a:t>
            </a:r>
          </a:p>
          <a:p>
            <a:pPr>
              <a:lnSpc>
                <a:spcPct val="70000"/>
              </a:lnSpc>
              <a:buFont typeface="Arial" panose="020F0502020204030204" pitchFamily="34" charset="0"/>
              <a:buChar char="•"/>
            </a:pPr>
            <a:r>
              <a:rPr lang="en-US" sz="4000">
                <a:ea typeface="Calibri"/>
                <a:cs typeface="Calibri"/>
              </a:rPr>
              <a:t>Socialization and Organizing in Unfamiliar Spaces </a:t>
            </a:r>
            <a:r>
              <a:rPr lang="en-US" sz="3200">
                <a:ea typeface="Calibri"/>
                <a:cs typeface="Calibri"/>
              </a:rPr>
              <a:t>(Day 1)</a:t>
            </a:r>
          </a:p>
          <a:p>
            <a:pPr>
              <a:lnSpc>
                <a:spcPct val="70000"/>
              </a:lnSpc>
              <a:buFont typeface="Arial" panose="020F0502020204030204" pitchFamily="34" charset="0"/>
              <a:buChar char="•"/>
            </a:pPr>
            <a:r>
              <a:rPr lang="en-US" sz="4000">
                <a:ea typeface="Calibri"/>
                <a:cs typeface="Calibri"/>
              </a:rPr>
              <a:t>What you may consider as a molehill, may be a mountain </a:t>
            </a:r>
          </a:p>
          <a:p>
            <a:pPr>
              <a:lnSpc>
                <a:spcPct val="70000"/>
              </a:lnSpc>
              <a:buFont typeface="Arial" panose="020F0502020204030204" pitchFamily="34" charset="0"/>
              <a:buChar char="•"/>
            </a:pPr>
            <a:r>
              <a:rPr lang="en-US" sz="4000">
                <a:ea typeface="Calibri"/>
                <a:cs typeface="Calibri"/>
              </a:rPr>
              <a:t>Union values </a:t>
            </a:r>
          </a:p>
          <a:p>
            <a:pPr marL="383540" lvl="1">
              <a:lnSpc>
                <a:spcPct val="70000"/>
              </a:lnSpc>
              <a:buFont typeface="Courier New" panose="020F0502020204030204" pitchFamily="34" charset="0"/>
              <a:buChar char="o"/>
            </a:pPr>
            <a:r>
              <a:rPr lang="en-US" sz="3600">
                <a:ea typeface="Calibri"/>
                <a:cs typeface="Calibri"/>
              </a:rPr>
              <a:t>An Injury to One is an Injury to All </a:t>
            </a:r>
          </a:p>
          <a:p>
            <a:pPr marL="383540" lvl="1">
              <a:buFont typeface="Courier New" panose="020F0502020204030204" pitchFamily="34" charset="0"/>
              <a:buChar char="o"/>
            </a:pPr>
            <a:r>
              <a:rPr lang="en-US" sz="3600">
                <a:ea typeface="Calibri"/>
                <a:cs typeface="Calibri"/>
              </a:rPr>
              <a:t>Solidarity</a:t>
            </a:r>
          </a:p>
        </p:txBody>
      </p:sp>
      <p:pic>
        <p:nvPicPr>
          <p:cNvPr id="6" name="Graphic 5" descr="Eyes with solid fill">
            <a:extLst>
              <a:ext uri="{FF2B5EF4-FFF2-40B4-BE49-F238E27FC236}">
                <a16:creationId xmlns:a16="http://schemas.microsoft.com/office/drawing/2014/main" id="{D2CF09AF-9CFB-53D6-AC52-D9E0B6D9B86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730580" y="2367052"/>
            <a:ext cx="5457645" cy="5385758"/>
          </a:xfrm>
          <a:prstGeom prst="rect">
            <a:avLst/>
          </a:prstGeom>
        </p:spPr>
      </p:pic>
    </p:spTree>
    <p:extLst>
      <p:ext uri="{BB962C8B-B14F-4D97-AF65-F5344CB8AC3E}">
        <p14:creationId xmlns:p14="http://schemas.microsoft.com/office/powerpoint/2010/main" val="184966193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90F8F0-A35E-1EE7-5038-109911B46F36}"/>
              </a:ext>
            </a:extLst>
          </p:cNvPr>
          <p:cNvSpPr>
            <a:spLocks noGrp="1"/>
          </p:cNvSpPr>
          <p:nvPr>
            <p:ph type="title"/>
          </p:nvPr>
        </p:nvSpPr>
        <p:spPr/>
        <p:txBody>
          <a:bodyPr>
            <a:normAutofit fontScale="90000"/>
          </a:bodyPr>
          <a:lstStyle/>
          <a:p>
            <a:r>
              <a:rPr lang="en-US">
                <a:ea typeface="Calibri"/>
                <a:cs typeface="Calibri"/>
              </a:rPr>
              <a:t>A Target Is...</a:t>
            </a:r>
            <a:endParaRPr lang="en-US"/>
          </a:p>
        </p:txBody>
      </p:sp>
      <p:sp>
        <p:nvSpPr>
          <p:cNvPr id="3" name="Text Placeholder 2">
            <a:extLst>
              <a:ext uri="{FF2B5EF4-FFF2-40B4-BE49-F238E27FC236}">
                <a16:creationId xmlns:a16="http://schemas.microsoft.com/office/drawing/2014/main" id="{AA0B735C-DD1B-408E-DDB2-4EDC77C9B8FA}"/>
              </a:ext>
            </a:extLst>
          </p:cNvPr>
          <p:cNvSpPr>
            <a:spLocks noGrp="1"/>
          </p:cNvSpPr>
          <p:nvPr>
            <p:ph idx="1"/>
          </p:nvPr>
        </p:nvSpPr>
        <p:spPr>
          <a:xfrm>
            <a:off x="195531" y="1144438"/>
            <a:ext cx="7001774" cy="4724655"/>
          </a:xfrm>
        </p:spPr>
        <p:txBody>
          <a:bodyPr vert="horz" lIns="0" tIns="45720" rIns="0" bIns="45720" rtlCol="0" anchor="t">
            <a:noAutofit/>
          </a:bodyPr>
          <a:lstStyle/>
          <a:p>
            <a:pPr>
              <a:buFont typeface="Arial" panose="020F0502020204030204" pitchFamily="34" charset="0"/>
              <a:buChar char="•"/>
            </a:pPr>
            <a:r>
              <a:rPr lang="en-US" sz="4800">
                <a:ea typeface="+mn-lt"/>
                <a:cs typeface="+mn-lt"/>
              </a:rPr>
              <a:t>The person with the power to give you what you are demanding. </a:t>
            </a:r>
            <a:endParaRPr lang="en-US" sz="4800">
              <a:ea typeface="Calibri" panose="020F0502020204030204"/>
              <a:cs typeface="Calibri" panose="020F0502020204030204"/>
            </a:endParaRPr>
          </a:p>
          <a:p>
            <a:pPr>
              <a:buFont typeface="Arial" panose="020F0502020204030204" pitchFamily="34" charset="0"/>
              <a:buChar char="•"/>
            </a:pPr>
            <a:r>
              <a:rPr lang="en-US" sz="4800">
                <a:ea typeface="+mn-lt"/>
                <a:cs typeface="+mn-lt"/>
              </a:rPr>
              <a:t>This person </a:t>
            </a:r>
          </a:p>
          <a:p>
            <a:pPr marL="383540" lvl="1">
              <a:buFont typeface="Arial" pitchFamily="34" charset="0"/>
              <a:buChar char="•"/>
            </a:pPr>
            <a:r>
              <a:rPr lang="en-US" sz="4400">
                <a:ea typeface="+mn-lt"/>
                <a:cs typeface="+mn-lt"/>
              </a:rPr>
              <a:t>Has a name </a:t>
            </a:r>
          </a:p>
          <a:p>
            <a:pPr marL="383540" lvl="1">
              <a:buFont typeface="Arial" pitchFamily="34" charset="0"/>
              <a:buChar char="•"/>
            </a:pPr>
            <a:r>
              <a:rPr lang="en-US" sz="4400">
                <a:ea typeface="+mn-lt"/>
                <a:cs typeface="+mn-lt"/>
              </a:rPr>
              <a:t>Has a face </a:t>
            </a:r>
            <a:endParaRPr lang="en-US" sz="4400">
              <a:ea typeface="Calibri" panose="020F0502020204030204"/>
              <a:cs typeface="Calibri" panose="020F0502020204030204"/>
            </a:endParaRPr>
          </a:p>
          <a:p>
            <a:pPr marL="383540" lvl="1">
              <a:buFont typeface="Arial" pitchFamily="34" charset="0"/>
              <a:buChar char="•"/>
            </a:pPr>
            <a:r>
              <a:rPr lang="en-US" sz="4400">
                <a:ea typeface="+mn-lt"/>
                <a:cs typeface="+mn-lt"/>
              </a:rPr>
              <a:t>Has an address </a:t>
            </a:r>
            <a:endParaRPr lang="en-US" sz="4400">
              <a:ea typeface="Calibri" panose="020F0502020204030204"/>
              <a:cs typeface="Calibri" panose="020F0502020204030204"/>
            </a:endParaRPr>
          </a:p>
        </p:txBody>
      </p:sp>
      <p:pic>
        <p:nvPicPr>
          <p:cNvPr id="4" name="Picture 3" descr="3D target man with arms up isolated over a white background | Freestock  photos">
            <a:extLst>
              <a:ext uri="{FF2B5EF4-FFF2-40B4-BE49-F238E27FC236}">
                <a16:creationId xmlns:a16="http://schemas.microsoft.com/office/drawing/2014/main" id="{F685B905-DDCF-22BF-EA7F-149BEB47D3CC}"/>
              </a:ext>
            </a:extLst>
          </p:cNvPr>
          <p:cNvPicPr>
            <a:picLocks noChangeAspect="1"/>
          </p:cNvPicPr>
          <p:nvPr/>
        </p:nvPicPr>
        <p:blipFill>
          <a:blip r:embed="rId2"/>
          <a:stretch>
            <a:fillRect/>
          </a:stretch>
        </p:blipFill>
        <p:spPr>
          <a:xfrm>
            <a:off x="7643633" y="1977"/>
            <a:ext cx="4467225" cy="5962650"/>
          </a:xfrm>
          <a:prstGeom prst="rect">
            <a:avLst/>
          </a:prstGeom>
        </p:spPr>
      </p:pic>
    </p:spTree>
    <p:extLst>
      <p:ext uri="{BB962C8B-B14F-4D97-AF65-F5344CB8AC3E}">
        <p14:creationId xmlns:p14="http://schemas.microsoft.com/office/powerpoint/2010/main" val="23946971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2AFE6D-C3C6-61BF-03BC-B0C78ECA4832}"/>
              </a:ext>
            </a:extLst>
          </p:cNvPr>
          <p:cNvSpPr>
            <a:spLocks noGrp="1"/>
          </p:cNvSpPr>
          <p:nvPr>
            <p:ph type="title"/>
          </p:nvPr>
        </p:nvSpPr>
        <p:spPr/>
        <p:txBody>
          <a:bodyPr>
            <a:normAutofit fontScale="90000"/>
          </a:bodyPr>
          <a:lstStyle/>
          <a:p>
            <a:r>
              <a:rPr lang="en-US">
                <a:ea typeface="Calibri"/>
                <a:cs typeface="Calibri"/>
              </a:rPr>
              <a:t>Demand</a:t>
            </a:r>
            <a:endParaRPr lang="en-US"/>
          </a:p>
        </p:txBody>
      </p:sp>
      <p:sp>
        <p:nvSpPr>
          <p:cNvPr id="3" name="Content Placeholder 2">
            <a:extLst>
              <a:ext uri="{FF2B5EF4-FFF2-40B4-BE49-F238E27FC236}">
                <a16:creationId xmlns:a16="http://schemas.microsoft.com/office/drawing/2014/main" id="{C7ADBD9F-7861-D635-FDD7-C2A36FB96C19}"/>
              </a:ext>
            </a:extLst>
          </p:cNvPr>
          <p:cNvSpPr>
            <a:spLocks noGrp="1"/>
          </p:cNvSpPr>
          <p:nvPr>
            <p:ph idx="1"/>
          </p:nvPr>
        </p:nvSpPr>
        <p:spPr/>
        <p:txBody>
          <a:bodyPr vert="horz" lIns="0" tIns="45720" rIns="0" bIns="45720" rtlCol="0" anchor="t">
            <a:noAutofit/>
          </a:bodyPr>
          <a:lstStyle/>
          <a:p>
            <a:pPr>
              <a:buFont typeface="Arial" panose="020F0502020204030204" pitchFamily="34" charset="0"/>
              <a:buChar char="•"/>
            </a:pPr>
            <a:r>
              <a:rPr lang="en-US" sz="6000">
                <a:ea typeface="+mn-lt"/>
                <a:cs typeface="+mn-lt"/>
              </a:rPr>
              <a:t>A </a:t>
            </a:r>
            <a:r>
              <a:rPr lang="en-US" sz="6000" i="1">
                <a:ea typeface="+mn-lt"/>
                <a:cs typeface="+mn-lt"/>
              </a:rPr>
              <a:t>demand </a:t>
            </a:r>
            <a:r>
              <a:rPr lang="en-US" sz="6000">
                <a:ea typeface="+mn-lt"/>
                <a:cs typeface="+mn-lt"/>
              </a:rPr>
              <a:t>is the outcome that addresses the issue that you are making directed at a target.</a:t>
            </a:r>
            <a:endParaRPr lang="en-US" sz="6000">
              <a:ea typeface="Calibri"/>
              <a:cs typeface="Calibri"/>
            </a:endParaRPr>
          </a:p>
          <a:p>
            <a:pPr>
              <a:buFont typeface="Arial" panose="020F0502020204030204" pitchFamily="34" charset="0"/>
              <a:buChar char="•"/>
            </a:pPr>
            <a:r>
              <a:rPr lang="en-US" sz="6000">
                <a:ea typeface="+mn-lt"/>
                <a:cs typeface="+mn-lt"/>
              </a:rPr>
              <a:t>“Hey </a:t>
            </a:r>
            <a:r>
              <a:rPr lang="en-US" sz="6000">
                <a:solidFill>
                  <a:schemeClr val="accent2"/>
                </a:solidFill>
                <a:ea typeface="+mn-lt"/>
                <a:cs typeface="+mn-lt"/>
              </a:rPr>
              <a:t>TARGET</a:t>
            </a:r>
            <a:r>
              <a:rPr lang="en-US" sz="6000">
                <a:ea typeface="+mn-lt"/>
                <a:cs typeface="+mn-lt"/>
              </a:rPr>
              <a:t>, we demand </a:t>
            </a:r>
            <a:r>
              <a:rPr lang="en-US" sz="6000">
                <a:solidFill>
                  <a:schemeClr val="accent2"/>
                </a:solidFill>
                <a:ea typeface="+mn-lt"/>
                <a:cs typeface="+mn-lt"/>
              </a:rPr>
              <a:t>ACTION </a:t>
            </a:r>
            <a:r>
              <a:rPr lang="en-US" sz="6000">
                <a:ea typeface="+mn-lt"/>
                <a:cs typeface="+mn-lt"/>
              </a:rPr>
              <a:t>because </a:t>
            </a:r>
            <a:r>
              <a:rPr lang="en-US" sz="6000">
                <a:solidFill>
                  <a:schemeClr val="accent2"/>
                </a:solidFill>
                <a:ea typeface="+mn-lt"/>
                <a:cs typeface="+mn-lt"/>
              </a:rPr>
              <a:t>HARM </a:t>
            </a:r>
            <a:r>
              <a:rPr lang="en-US" sz="6000">
                <a:ea typeface="+mn-lt"/>
                <a:cs typeface="+mn-lt"/>
              </a:rPr>
              <a:t>or </a:t>
            </a:r>
            <a:r>
              <a:rPr lang="en-US" sz="6000">
                <a:solidFill>
                  <a:schemeClr val="accent2"/>
                </a:solidFill>
                <a:ea typeface="+mn-lt"/>
                <a:cs typeface="+mn-lt"/>
              </a:rPr>
              <a:t>IMPACT</a:t>
            </a:r>
            <a:r>
              <a:rPr lang="en-US" sz="6000">
                <a:ea typeface="+mn-lt"/>
                <a:cs typeface="+mn-lt"/>
              </a:rPr>
              <a:t>!”</a:t>
            </a:r>
            <a:endParaRPr lang="en-US" sz="6000">
              <a:ea typeface="Calibri" panose="020F0502020204030204"/>
              <a:cs typeface="Calibri" panose="020F0502020204030204"/>
            </a:endParaRPr>
          </a:p>
        </p:txBody>
      </p:sp>
    </p:spTree>
    <p:extLst>
      <p:ext uri="{BB962C8B-B14F-4D97-AF65-F5344CB8AC3E}">
        <p14:creationId xmlns:p14="http://schemas.microsoft.com/office/powerpoint/2010/main" val="382635017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80F8F5-DD77-0122-5F63-7139A6E5F9E3}"/>
              </a:ext>
            </a:extLst>
          </p:cNvPr>
          <p:cNvSpPr>
            <a:spLocks noGrp="1"/>
          </p:cNvSpPr>
          <p:nvPr>
            <p:ph type="title"/>
          </p:nvPr>
        </p:nvSpPr>
        <p:spPr/>
        <p:txBody>
          <a:bodyPr>
            <a:normAutofit fontScale="90000"/>
          </a:bodyPr>
          <a:lstStyle/>
          <a:p>
            <a:r>
              <a:rPr lang="en-US">
                <a:ea typeface="Calibri"/>
                <a:cs typeface="Calibri"/>
              </a:rPr>
              <a:t>Issues and Opportunities</a:t>
            </a:r>
            <a:endParaRPr lang="en-US"/>
          </a:p>
        </p:txBody>
      </p:sp>
      <p:sp>
        <p:nvSpPr>
          <p:cNvPr id="3" name="Content Placeholder 2">
            <a:extLst>
              <a:ext uri="{FF2B5EF4-FFF2-40B4-BE49-F238E27FC236}">
                <a16:creationId xmlns:a16="http://schemas.microsoft.com/office/drawing/2014/main" id="{DA69B573-5D24-B47E-326D-6F6D245A965A}"/>
              </a:ext>
            </a:extLst>
          </p:cNvPr>
          <p:cNvSpPr>
            <a:spLocks noGrp="1"/>
          </p:cNvSpPr>
          <p:nvPr>
            <p:ph idx="1"/>
          </p:nvPr>
        </p:nvSpPr>
        <p:spPr/>
        <p:txBody>
          <a:bodyPr vert="horz" lIns="0" tIns="45720" rIns="0" bIns="45720" rtlCol="0" anchor="t">
            <a:noAutofit/>
          </a:bodyPr>
          <a:lstStyle/>
          <a:p>
            <a:pPr>
              <a:buFont typeface="Arial" panose="020F0502020204030204" pitchFamily="34" charset="0"/>
              <a:buChar char="•"/>
            </a:pPr>
            <a:r>
              <a:rPr lang="en-US" sz="2800">
                <a:ea typeface="Calibri" panose="020F0502020204030204"/>
                <a:cs typeface="Calibri" panose="020F0502020204030204"/>
              </a:rPr>
              <a:t>In groups read the </a:t>
            </a:r>
            <a:r>
              <a:rPr lang="en-US" sz="2800" i="1">
                <a:ea typeface="Calibri" panose="020F0502020204030204"/>
                <a:cs typeface="Calibri" panose="020F0502020204030204"/>
              </a:rPr>
              <a:t>Issues and Opportunities</a:t>
            </a:r>
            <a:r>
              <a:rPr lang="en-US" sz="2800">
                <a:ea typeface="Calibri" panose="020F0502020204030204"/>
                <a:cs typeface="Calibri" panose="020F0502020204030204"/>
              </a:rPr>
              <a:t> scenario on </a:t>
            </a:r>
            <a:r>
              <a:rPr lang="en-US" sz="2800">
                <a:highlight>
                  <a:srgbClr val="FFFF00"/>
                </a:highlight>
                <a:ea typeface="Calibri" panose="020F0502020204030204"/>
                <a:cs typeface="Calibri" panose="020F0502020204030204"/>
              </a:rPr>
              <a:t>page </a:t>
            </a:r>
            <a:r>
              <a:rPr lang="en-US" sz="2800">
                <a:ea typeface="Calibri" panose="020F0502020204030204"/>
                <a:cs typeface="Calibri" panose="020F0502020204030204"/>
              </a:rPr>
              <a:t>of your participant handout</a:t>
            </a:r>
          </a:p>
          <a:p>
            <a:pPr>
              <a:buFont typeface="Arial" panose="020F0502020204030204" pitchFamily="34" charset="0"/>
              <a:buChar char="•"/>
            </a:pPr>
            <a:r>
              <a:rPr lang="en-US" sz="2800">
                <a:ea typeface="Calibri" panose="020F0502020204030204"/>
                <a:cs typeface="Calibri" panose="020F0502020204030204"/>
              </a:rPr>
              <a:t>After reading you will work collectively to identify the following on chart paper:</a:t>
            </a:r>
          </a:p>
          <a:p>
            <a:pPr marL="383540" lvl="1">
              <a:buFont typeface="Courier New" panose="020F0502020204030204" pitchFamily="34" charset="0"/>
              <a:buChar char="o"/>
            </a:pPr>
            <a:r>
              <a:rPr lang="en-US" sz="2800">
                <a:ea typeface="Calibri" panose="020F0502020204030204"/>
                <a:cs typeface="Calibri" panose="020F0502020204030204"/>
              </a:rPr>
              <a:t>Problem(s)</a:t>
            </a:r>
          </a:p>
          <a:p>
            <a:pPr marL="383540" lvl="1">
              <a:buFont typeface="Courier New" panose="020F0502020204030204" pitchFamily="34" charset="0"/>
              <a:buChar char="o"/>
            </a:pPr>
            <a:r>
              <a:rPr lang="en-US" sz="2800">
                <a:ea typeface="Calibri" panose="020F0502020204030204"/>
                <a:cs typeface="Calibri" panose="020F0502020204030204"/>
              </a:rPr>
              <a:t>Issue</a:t>
            </a:r>
          </a:p>
          <a:p>
            <a:pPr marL="383540" lvl="1">
              <a:buFont typeface="Courier New" panose="020F0502020204030204" pitchFamily="34" charset="0"/>
              <a:buChar char="o"/>
            </a:pPr>
            <a:r>
              <a:rPr lang="en-US" sz="2800">
                <a:ea typeface="Calibri" panose="020F0502020204030204"/>
                <a:cs typeface="Calibri" panose="020F0502020204030204"/>
              </a:rPr>
              <a:t>Target</a:t>
            </a:r>
          </a:p>
          <a:p>
            <a:pPr marL="383540" lvl="1">
              <a:buFont typeface="Courier New" panose="020F0502020204030204" pitchFamily="34" charset="0"/>
              <a:buChar char="o"/>
            </a:pPr>
            <a:r>
              <a:rPr lang="en-US" sz="2800">
                <a:ea typeface="Calibri" panose="020F0502020204030204"/>
                <a:cs typeface="Calibri" panose="020F0502020204030204"/>
              </a:rPr>
              <a:t>Demand</a:t>
            </a:r>
          </a:p>
          <a:p>
            <a:pPr marL="383540" lvl="1">
              <a:buFont typeface="Courier New" panose="020F0502020204030204" pitchFamily="34" charset="0"/>
              <a:buChar char="o"/>
            </a:pPr>
            <a:r>
              <a:rPr lang="en-US" sz="2800">
                <a:ea typeface="Calibri" panose="020F0502020204030204"/>
                <a:cs typeface="Calibri" panose="020F0502020204030204"/>
              </a:rPr>
              <a:t>Constituency</a:t>
            </a:r>
          </a:p>
          <a:p>
            <a:pPr marL="383540" lvl="1">
              <a:buFont typeface="Courier New" panose="020F0502020204030204" pitchFamily="34" charset="0"/>
              <a:buChar char="o"/>
            </a:pPr>
            <a:r>
              <a:rPr lang="en-US" sz="2800">
                <a:ea typeface="Calibri" panose="020F0502020204030204"/>
                <a:cs typeface="Calibri" panose="020F0502020204030204"/>
              </a:rPr>
              <a:t>Immediate next step</a:t>
            </a:r>
          </a:p>
        </p:txBody>
      </p:sp>
      <p:pic>
        <p:nvPicPr>
          <p:cNvPr id="5" name="Picture 4" descr="Sea of lightbulbs in park with one lit up">
            <a:extLst>
              <a:ext uri="{FF2B5EF4-FFF2-40B4-BE49-F238E27FC236}">
                <a16:creationId xmlns:a16="http://schemas.microsoft.com/office/drawing/2014/main" id="{DFFD50CC-B70D-C995-9A7D-854B9E1AAE12}"/>
              </a:ext>
            </a:extLst>
          </p:cNvPr>
          <p:cNvPicPr>
            <a:picLocks noChangeAspect="1"/>
          </p:cNvPicPr>
          <p:nvPr/>
        </p:nvPicPr>
        <p:blipFill>
          <a:blip r:embed="rId2"/>
          <a:stretch>
            <a:fillRect/>
          </a:stretch>
        </p:blipFill>
        <p:spPr>
          <a:xfrm>
            <a:off x="7082479" y="2542635"/>
            <a:ext cx="4841906" cy="3627409"/>
          </a:xfrm>
          <a:prstGeom prst="rect">
            <a:avLst/>
          </a:prstGeom>
        </p:spPr>
      </p:pic>
    </p:spTree>
    <p:extLst>
      <p:ext uri="{BB962C8B-B14F-4D97-AF65-F5344CB8AC3E}">
        <p14:creationId xmlns:p14="http://schemas.microsoft.com/office/powerpoint/2010/main" val="175156642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68B35B-FEE0-1C7C-2674-E4BA29CEE00D}"/>
              </a:ext>
            </a:extLst>
          </p:cNvPr>
          <p:cNvSpPr>
            <a:spLocks noGrp="1"/>
          </p:cNvSpPr>
          <p:nvPr>
            <p:ph type="title"/>
          </p:nvPr>
        </p:nvSpPr>
        <p:spPr/>
        <p:txBody>
          <a:bodyPr>
            <a:normAutofit fontScale="90000"/>
          </a:bodyPr>
          <a:lstStyle/>
          <a:p>
            <a:r>
              <a:rPr lang="en-US">
                <a:ea typeface="Calibri"/>
                <a:cs typeface="Calibri"/>
              </a:rPr>
              <a:t>Thoughts and Feedback</a:t>
            </a:r>
          </a:p>
        </p:txBody>
      </p:sp>
      <p:sp>
        <p:nvSpPr>
          <p:cNvPr id="3" name="Content Placeholder 2">
            <a:extLst>
              <a:ext uri="{FF2B5EF4-FFF2-40B4-BE49-F238E27FC236}">
                <a16:creationId xmlns:a16="http://schemas.microsoft.com/office/drawing/2014/main" id="{73F70075-9750-7F08-FFE6-757B89D12373}"/>
              </a:ext>
            </a:extLst>
          </p:cNvPr>
          <p:cNvSpPr>
            <a:spLocks noGrp="1"/>
          </p:cNvSpPr>
          <p:nvPr>
            <p:ph idx="1"/>
          </p:nvPr>
        </p:nvSpPr>
        <p:spPr>
          <a:xfrm>
            <a:off x="224286" y="1000665"/>
            <a:ext cx="11487509" cy="4868428"/>
          </a:xfrm>
        </p:spPr>
        <p:txBody>
          <a:bodyPr vert="horz" lIns="0" tIns="45720" rIns="0" bIns="45720" rtlCol="0" anchor="t">
            <a:noAutofit/>
          </a:bodyPr>
          <a:lstStyle/>
          <a:p>
            <a:pPr>
              <a:buFont typeface="Arial" panose="020F0502020204030204" pitchFamily="34" charset="0"/>
              <a:buChar char="•"/>
            </a:pPr>
            <a:r>
              <a:rPr lang="en-US" sz="4400">
                <a:ea typeface="Calibri" panose="020F0502020204030204"/>
                <a:cs typeface="Calibri" panose="020F0502020204030204"/>
              </a:rPr>
              <a:t>Using sticky notes, comment on each poster using the following questions:</a:t>
            </a:r>
          </a:p>
          <a:p>
            <a:pPr marL="383540" lvl="1">
              <a:buFont typeface="Courier New" panose="020F0502020204030204" pitchFamily="34" charset="0"/>
              <a:buChar char="o"/>
            </a:pPr>
            <a:r>
              <a:rPr lang="en-US" sz="4000">
                <a:ea typeface="Calibri" panose="020F0502020204030204"/>
                <a:cs typeface="Calibri" panose="020F0502020204030204"/>
              </a:rPr>
              <a:t>Is</a:t>
            </a:r>
            <a:r>
              <a:rPr lang="en-US" sz="4000">
                <a:ea typeface="+mn-lt"/>
                <a:cs typeface="+mn-lt"/>
              </a:rPr>
              <a:t> the issue, target, and demand clear? </a:t>
            </a:r>
          </a:p>
          <a:p>
            <a:pPr marL="383540" lvl="1">
              <a:buFont typeface="Courier New" panose="020F0502020204030204" pitchFamily="34" charset="0"/>
              <a:buChar char="o"/>
            </a:pPr>
            <a:r>
              <a:rPr lang="en-US" sz="4000">
                <a:ea typeface="+mn-lt"/>
                <a:cs typeface="+mn-lt"/>
              </a:rPr>
              <a:t>How does the plan actively involve/engage the community? </a:t>
            </a:r>
            <a:endParaRPr lang="en-US" sz="4000">
              <a:ea typeface="Calibri" panose="020F0502020204030204"/>
              <a:cs typeface="Calibri" panose="020F0502020204030204"/>
            </a:endParaRPr>
          </a:p>
        </p:txBody>
      </p:sp>
      <p:pic>
        <p:nvPicPr>
          <p:cNvPr id="4" name="Picture 3" descr="A group of colorful papers with a paper clip&#10;&#10;Description automatically generated">
            <a:extLst>
              <a:ext uri="{FF2B5EF4-FFF2-40B4-BE49-F238E27FC236}">
                <a16:creationId xmlns:a16="http://schemas.microsoft.com/office/drawing/2014/main" id="{D43946B2-280D-D280-1466-3290D1AB5CBE}"/>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7907546" y="3485019"/>
            <a:ext cx="4198190" cy="2777808"/>
          </a:xfrm>
          <a:prstGeom prst="rect">
            <a:avLst/>
          </a:prstGeom>
        </p:spPr>
      </p:pic>
      <p:sp>
        <p:nvSpPr>
          <p:cNvPr id="5" name="TextBox 4">
            <a:extLst>
              <a:ext uri="{FF2B5EF4-FFF2-40B4-BE49-F238E27FC236}">
                <a16:creationId xmlns:a16="http://schemas.microsoft.com/office/drawing/2014/main" id="{5EE65294-59EC-6ECF-5384-7A34EA20E592}"/>
              </a:ext>
            </a:extLst>
          </p:cNvPr>
          <p:cNvSpPr txBox="1"/>
          <p:nvPr/>
        </p:nvSpPr>
        <p:spPr>
          <a:xfrm>
            <a:off x="1524000" y="6478588"/>
            <a:ext cx="9144000" cy="317500"/>
          </a:xfrm>
          <a:prstGeom prst="rect">
            <a:avLst/>
          </a:prstGeom>
        </p:spPr>
        <p:txBody>
          <a:bodyPr>
            <a:normAutofit fontScale="92500" lnSpcReduction="20000"/>
          </a:bodyPr>
          <a:lstStyle/>
          <a:p>
            <a:r>
              <a:rPr lang="en-US"/>
              <a:t>ThePhoto by PhotoAuthor is licensed under CCYYSA.</a:t>
            </a:r>
          </a:p>
        </p:txBody>
      </p:sp>
    </p:spTree>
    <p:extLst>
      <p:ext uri="{BB962C8B-B14F-4D97-AF65-F5344CB8AC3E}">
        <p14:creationId xmlns:p14="http://schemas.microsoft.com/office/powerpoint/2010/main" val="32485662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27" t="5912" r="-145" b="7493"/>
          <a:stretch/>
        </p:blipFill>
        <p:spPr>
          <a:xfrm rot="5400000">
            <a:off x="-805071" y="1355037"/>
            <a:ext cx="5724942" cy="3571460"/>
          </a:xfrm>
          <a:prstGeom prst="rect">
            <a:avLst/>
          </a:prstGeom>
        </p:spPr>
      </p:pic>
      <p:sp>
        <p:nvSpPr>
          <p:cNvPr id="6" name="Title 5"/>
          <p:cNvSpPr>
            <a:spLocks noGrp="1"/>
          </p:cNvSpPr>
          <p:nvPr>
            <p:ph type="title"/>
          </p:nvPr>
        </p:nvSpPr>
        <p:spPr/>
        <p:txBody>
          <a:bodyPr/>
          <a:lstStyle/>
          <a:p>
            <a:endParaRPr lang="en-US"/>
          </a:p>
        </p:txBody>
      </p:sp>
      <p:sp>
        <p:nvSpPr>
          <p:cNvPr id="7" name="Content Placeholder 2">
            <a:extLst>
              <a:ext uri="{FF2B5EF4-FFF2-40B4-BE49-F238E27FC236}">
                <a16:creationId xmlns:a16="http://schemas.microsoft.com/office/drawing/2014/main" id="{2046E4E1-64A7-85BE-DE2D-B2BC5EE3353E}"/>
              </a:ext>
            </a:extLst>
          </p:cNvPr>
          <p:cNvSpPr>
            <a:spLocks noGrp="1"/>
          </p:cNvSpPr>
          <p:nvPr>
            <p:ph idx="1"/>
          </p:nvPr>
        </p:nvSpPr>
        <p:spPr>
          <a:xfrm>
            <a:off x="4532243" y="594359"/>
            <a:ext cx="7165175" cy="5274734"/>
          </a:xfrm>
        </p:spPr>
        <p:txBody>
          <a:bodyPr vert="horz" lIns="0" tIns="45720" rIns="0" bIns="45720" rtlCol="0" anchor="t">
            <a:noAutofit/>
          </a:bodyPr>
          <a:lstStyle/>
          <a:p>
            <a:pPr>
              <a:buFont typeface="Arial,Sans-Serif" panose="020F0502020204030204" pitchFamily="34" charset="0"/>
              <a:buChar char="•"/>
            </a:pPr>
            <a:r>
              <a:rPr lang="en-US" sz="3200"/>
              <a:t>Successful campaigns require complex and interdependent relationships</a:t>
            </a:r>
            <a:endParaRPr lang="en-US" sz="3200">
              <a:solidFill>
                <a:srgbClr val="000000"/>
              </a:solidFill>
            </a:endParaRPr>
          </a:p>
          <a:p>
            <a:pPr>
              <a:buFont typeface="Arial,Sans-Serif" panose="020F0502020204030204" pitchFamily="34" charset="0"/>
              <a:buChar char="•"/>
            </a:pPr>
            <a:r>
              <a:rPr lang="en-US" sz="3200"/>
              <a:t>A clear and reasonable issue, target, and demand are foundations in any campaign plan</a:t>
            </a:r>
            <a:endParaRPr lang="en-US" sz="3200">
              <a:solidFill>
                <a:srgbClr val="000000"/>
              </a:solidFill>
            </a:endParaRPr>
          </a:p>
          <a:p>
            <a:pPr>
              <a:buFont typeface="Arial,Sans-Serif" panose="020F0502020204030204" pitchFamily="34" charset="0"/>
              <a:buChar char="•"/>
            </a:pPr>
            <a:r>
              <a:rPr lang="en-US" sz="3200"/>
              <a:t>Organizing with HBCUs/MSIs requires fully centering the community and culture, as they are not just elements of the campaign but the very foundation of its success</a:t>
            </a:r>
            <a:endParaRPr lang="en-US"/>
          </a:p>
        </p:txBody>
      </p:sp>
    </p:spTree>
    <p:extLst>
      <p:ext uri="{BB962C8B-B14F-4D97-AF65-F5344CB8AC3E}">
        <p14:creationId xmlns:p14="http://schemas.microsoft.com/office/powerpoint/2010/main" val="3806548801"/>
      </p:ext>
    </p:extLst>
  </p:cSld>
  <p:clrMapOvr>
    <a:masterClrMapping/>
  </p:clrMapOvr>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02006FA4-1611-4B07-AF7F-85CF6D20EB3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Section xmlns="05627597-0322-42fc-bc19-1d0dde15c694"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a7daaf2c8a48c8108cca813082e0e1b0">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b056339020b0569456dba6cd1046a762"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F0CFDA7-FCAC-41A3-9142-5C1F6B25399D}">
  <ds:schemaRefs>
    <ds:schemaRef ds:uri="http://schemas.microsoft.com/sharepoint/v3/contenttype/forms"/>
  </ds:schemaRefs>
</ds:datastoreItem>
</file>

<file path=customXml/itemProps2.xml><?xml version="1.0" encoding="utf-8"?>
<ds:datastoreItem xmlns:ds="http://schemas.openxmlformats.org/officeDocument/2006/customXml" ds:itemID="{97C5BB3C-50D7-4268-8EAB-D289F25E867F}">
  <ds:schemaRefs>
    <ds:schemaRef ds:uri="05627597-0322-42fc-bc19-1d0dde15c694"/>
    <ds:schemaRef ds:uri="5ed5bd0d-9aa5-480d-8c58-25f9f57090c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21B0F943-4657-4A42-8743-63727FD90379}"/>
</file>

<file path=docProps/app.xml><?xml version="1.0" encoding="utf-8"?>
<Properties xmlns="http://schemas.openxmlformats.org/officeDocument/2006/extended-properties" xmlns:vt="http://schemas.openxmlformats.org/officeDocument/2006/docPropsVTypes">
  <Template>Retrospect</Template>
  <Application>Microsoft Office PowerPoint</Application>
  <PresentationFormat>Widescreen</PresentationFormat>
  <Slides>90</Slides>
  <Notes>28</Notes>
  <HiddenSlides>2</HiddenSlides>
  <ScaleCrop>false</ScaleCrop>
  <HeadingPairs>
    <vt:vector size="4" baseType="variant">
      <vt:variant>
        <vt:lpstr>Theme</vt:lpstr>
      </vt:variant>
      <vt:variant>
        <vt:i4>1</vt:i4>
      </vt:variant>
      <vt:variant>
        <vt:lpstr>Slide Titles</vt:lpstr>
      </vt:variant>
      <vt:variant>
        <vt:i4>90</vt:i4>
      </vt:variant>
    </vt:vector>
  </HeadingPairs>
  <TitlesOfParts>
    <vt:vector size="91" baseType="lpstr">
      <vt:lpstr>Retrospect</vt:lpstr>
      <vt:lpstr>Organizing on HBCU Campuses   Day 2</vt:lpstr>
      <vt:lpstr>Community Agreements Pg 2-3 </vt:lpstr>
      <vt:lpstr>Feedback on Feedback</vt:lpstr>
      <vt:lpstr>Your words</vt:lpstr>
      <vt:lpstr>Overview Of Today’s Learning</vt:lpstr>
      <vt:lpstr>Applying the Core Values of Unionism</vt:lpstr>
      <vt:lpstr>Black Workers Values Shape Unions</vt:lpstr>
      <vt:lpstr>Core Values</vt:lpstr>
      <vt:lpstr>What are the core values of your union?</vt:lpstr>
      <vt:lpstr>Report Out</vt:lpstr>
      <vt:lpstr>Union Values</vt:lpstr>
      <vt:lpstr>How do you see union values exemplified in our time with our HBCU?</vt:lpstr>
      <vt:lpstr>PowerPoint Presentation</vt:lpstr>
      <vt:lpstr>Walk the Line Activity</vt:lpstr>
      <vt:lpstr>Walk the Line Activity – Round 1</vt:lpstr>
      <vt:lpstr>Walk the Line Activity – Round 2</vt:lpstr>
      <vt:lpstr>Walk the Line Activity – Round 3 </vt:lpstr>
      <vt:lpstr>Walk the Line Activity – Round 4</vt:lpstr>
      <vt:lpstr>Walk the Line Activity – Round 5</vt:lpstr>
      <vt:lpstr>Walk the Line Activity – Round 6</vt:lpstr>
      <vt:lpstr>Debrief the Line</vt:lpstr>
      <vt:lpstr>PowerPoint Presentation</vt:lpstr>
      <vt:lpstr>Break  </vt:lpstr>
      <vt:lpstr>What is Your Role</vt:lpstr>
      <vt:lpstr>PowerPoint Presentation</vt:lpstr>
      <vt:lpstr>What do we mean? </vt:lpstr>
      <vt:lpstr>At your tables</vt:lpstr>
      <vt:lpstr>Staff Led Actions are Typically Advocacy</vt:lpstr>
      <vt:lpstr>Specific Programs are Typically Mobilizing</vt:lpstr>
      <vt:lpstr>Escalating, Public Actions are Organizing</vt:lpstr>
      <vt:lpstr>Advocacy and Mobilizing are Opportunities to Organize. </vt:lpstr>
      <vt:lpstr>Corner Discussion – Use Handout </vt:lpstr>
      <vt:lpstr>Whole Group Reflection  </vt:lpstr>
      <vt:lpstr>PowerPoint Presentation</vt:lpstr>
      <vt:lpstr>Intentional Power Building</vt:lpstr>
      <vt:lpstr>Listen then Turn and Talk</vt:lpstr>
      <vt:lpstr>Defining POWER</vt:lpstr>
      <vt:lpstr>Listen then Turn and Talk</vt:lpstr>
      <vt:lpstr>Ella’s Power Building Basics</vt:lpstr>
      <vt:lpstr>Power Mapping (30 min)</vt:lpstr>
      <vt:lpstr>Review of the Basics for Building Power</vt:lpstr>
      <vt:lpstr>Tactical Guide to Power​</vt:lpstr>
      <vt:lpstr>PowerPoint Presentation</vt:lpstr>
      <vt:lpstr>What is THE  staff role? </vt:lpstr>
      <vt:lpstr>Power Analysis Cases</vt:lpstr>
      <vt:lpstr>PowerPoint Presentation</vt:lpstr>
      <vt:lpstr>Lunch</vt:lpstr>
      <vt:lpstr>Partnerships and Coalitions</vt:lpstr>
      <vt:lpstr>“If you have come here to help me you are wasting your time, but if you have come because your liberation is bound up with mine, then let us work together.”  ― Aboriginal activists group, Queensland, 1970s</vt:lpstr>
      <vt:lpstr>Coalitions are...</vt:lpstr>
      <vt:lpstr>3 Types of Coalitions</vt:lpstr>
      <vt:lpstr>High On The Hog, The Defiance</vt:lpstr>
      <vt:lpstr>At your tables, have a conversation around the following...</vt:lpstr>
      <vt:lpstr>PowerPoint Presentation</vt:lpstr>
      <vt:lpstr>Problems to Issues</vt:lpstr>
      <vt:lpstr>PROBLEM vs. ISSUE</vt:lpstr>
      <vt:lpstr>PROBLEM  vs.  ISSUE</vt:lpstr>
      <vt:lpstr>EXAMPLE- Problem and Issue</vt:lpstr>
      <vt:lpstr>Team Problem and Issue WORK!</vt:lpstr>
      <vt:lpstr>Assessing our Issues</vt:lpstr>
      <vt:lpstr>PowerPoint Presentation</vt:lpstr>
      <vt:lpstr>Break  </vt:lpstr>
      <vt:lpstr>Centering Race, Class, and Gender</vt:lpstr>
      <vt:lpstr>Working Notes</vt:lpstr>
      <vt:lpstr>SOME IDEAS FROM ARJ FOLLOW</vt:lpstr>
      <vt:lpstr>Racial Equity Tools</vt:lpstr>
      <vt:lpstr>Factors that Support RET Success</vt:lpstr>
      <vt:lpstr>PowerPoint Presentation</vt:lpstr>
      <vt:lpstr>Campaign Plan – Spectrum of Allies</vt:lpstr>
      <vt:lpstr>Keep it in mind…</vt:lpstr>
      <vt:lpstr>Spectrum of Allies</vt:lpstr>
      <vt:lpstr>Spectrum of Allies Part 1</vt:lpstr>
      <vt:lpstr>Share Out Spectrum of Allies</vt:lpstr>
      <vt:lpstr>Focusing your tactics matters</vt:lpstr>
      <vt:lpstr>An example from history – Freedom Summer</vt:lpstr>
      <vt:lpstr>Spectrum of Allies Part 2</vt:lpstr>
      <vt:lpstr>Team Pair Share of Spectrum of Allies</vt:lpstr>
      <vt:lpstr>Spectrum of Allies Debrief – Whole Group</vt:lpstr>
      <vt:lpstr>PowerPoint Presentation</vt:lpstr>
      <vt:lpstr>PowerPoint Presentation</vt:lpstr>
      <vt:lpstr>Ending it Right</vt:lpstr>
      <vt:lpstr>Issues and Opportunities</vt:lpstr>
      <vt:lpstr>From Marshall Ganz </vt:lpstr>
      <vt:lpstr>Problem vs. Issue</vt:lpstr>
      <vt:lpstr>Framing: Deeply and Widely Felt</vt:lpstr>
      <vt:lpstr>A Target Is...</vt:lpstr>
      <vt:lpstr>Demand</vt:lpstr>
      <vt:lpstr>Issues and Opportunities</vt:lpstr>
      <vt:lpstr>Thoughts and Feedback</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Does it hurt?</dc:title>
  <dc:creator>Ellen Holmes</dc:creator>
  <cp:revision>3</cp:revision>
  <dcterms:created xsi:type="dcterms:W3CDTF">2019-10-19T15:29:10Z</dcterms:created>
  <dcterms:modified xsi:type="dcterms:W3CDTF">2024-12-03T03:13:40Z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y fmtid="{D5CDD505-2E9C-101B-9397-08002B2CF9AE}" pid="3" name="MediaServiceImageTags">
    <vt:lpwstr/>
  </property>
</Properties>
</file>