
<file path=[Content_Types].xml><?xml version="1.0" encoding="utf-8"?>
<Types xmlns="http://schemas.openxmlformats.org/package/2006/content-types">
  <Default Extension="png" ContentType="image/png"/>
  <Default Extension="jpeg" ContentType="image/jpeg"/>
  <Default Extension="mov" ContentType="video/quicktime"/>
  <Default Extension="vtt" ContentType="text/vtt"/>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8"/>
  </p:notesMasterIdLst>
  <p:handoutMasterIdLst>
    <p:handoutMasterId r:id="rId39"/>
  </p:handoutMasterIdLst>
  <p:sldIdLst>
    <p:sldId id="1835" r:id="rId5"/>
    <p:sldId id="1836" r:id="rId6"/>
    <p:sldId id="1837" r:id="rId7"/>
    <p:sldId id="1838" r:id="rId8"/>
    <p:sldId id="1839" r:id="rId9"/>
    <p:sldId id="1885" r:id="rId10"/>
    <p:sldId id="1850" r:id="rId11"/>
    <p:sldId id="1869" r:id="rId12"/>
    <p:sldId id="1870" r:id="rId13"/>
    <p:sldId id="1872" r:id="rId14"/>
    <p:sldId id="1873" r:id="rId15"/>
    <p:sldId id="1875" r:id="rId16"/>
    <p:sldId id="1876" r:id="rId17"/>
    <p:sldId id="1866" r:id="rId18"/>
    <p:sldId id="1867" r:id="rId19"/>
    <p:sldId id="1891" r:id="rId20"/>
    <p:sldId id="1888" r:id="rId21"/>
    <p:sldId id="1889" r:id="rId22"/>
    <p:sldId id="1890" r:id="rId23"/>
    <p:sldId id="1868" r:id="rId24"/>
    <p:sldId id="1843" r:id="rId25"/>
    <p:sldId id="1852" r:id="rId26"/>
    <p:sldId id="1853" r:id="rId27"/>
    <p:sldId id="1854" r:id="rId28"/>
    <p:sldId id="1860" r:id="rId29"/>
    <p:sldId id="1861" r:id="rId30"/>
    <p:sldId id="1856" r:id="rId31"/>
    <p:sldId id="1862" r:id="rId32"/>
    <p:sldId id="1892" r:id="rId33"/>
    <p:sldId id="1863" r:id="rId34"/>
    <p:sldId id="1864" r:id="rId35"/>
    <p:sldId id="1865" r:id="rId36"/>
    <p:sldId id="1859"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2C78CA-42D5-998C-0E01-04A783BAB30E}" v="18" dt="2024-12-03T03:38:13.582"/>
    <p1510:client id="{F12E6F1A-D92D-8E83-EE9B-3C054F6633F0}" v="43" dt="2024-12-03T03:27:33.0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158" autoAdjust="0"/>
    <p:restoredTop sz="94660"/>
  </p:normalViewPr>
  <p:slideViewPr>
    <p:cSldViewPr snapToGrid="0">
      <p:cViewPr varScale="1">
        <p:scale>
          <a:sx n="72" d="100"/>
          <a:sy n="72" d="100"/>
        </p:scale>
        <p:origin x="68" y="70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ha Eckart Baning" userId="S::neckartbaning_vtnea.org#ext#@neahq.onmicrosoft.com::1c6c3eb4-b926-476d-a317-5d19e273697e" providerId="AD" clId="Web-{090D8DBA-0071-063A-DC17-BFFFDAD9DF3E}"/>
    <pc:docChg chg="modSld">
      <pc:chgData name="Natasha Eckart Baning" userId="S::neckartbaning_vtnea.org#ext#@neahq.onmicrosoft.com::1c6c3eb4-b926-476d-a317-5d19e273697e" providerId="AD" clId="Web-{090D8DBA-0071-063A-DC17-BFFFDAD9DF3E}" dt="2024-01-29T21:45:43.094" v="29" actId="1076"/>
      <pc:docMkLst>
        <pc:docMk/>
      </pc:docMkLst>
      <pc:sldChg chg="modSp">
        <pc:chgData name="Natasha Eckart Baning" userId="S::neckartbaning_vtnea.org#ext#@neahq.onmicrosoft.com::1c6c3eb4-b926-476d-a317-5d19e273697e" providerId="AD" clId="Web-{090D8DBA-0071-063A-DC17-BFFFDAD9DF3E}" dt="2024-01-29T21:45:32.828" v="28" actId="20577"/>
        <pc:sldMkLst>
          <pc:docMk/>
          <pc:sldMk cId="771540191" sldId="1679"/>
        </pc:sldMkLst>
        <pc:spChg chg="mod">
          <ac:chgData name="Natasha Eckart Baning" userId="S::neckartbaning_vtnea.org#ext#@neahq.onmicrosoft.com::1c6c3eb4-b926-476d-a317-5d19e273697e" providerId="AD" clId="Web-{090D8DBA-0071-063A-DC17-BFFFDAD9DF3E}" dt="2024-01-29T21:45:32.828" v="28" actId="20577"/>
          <ac:spMkLst>
            <pc:docMk/>
            <pc:sldMk cId="771540191" sldId="1679"/>
            <ac:spMk id="3" creationId="{959C66C9-2285-4F3B-9044-6BDE420469CB}"/>
          </ac:spMkLst>
        </pc:spChg>
        <pc:picChg chg="mod">
          <ac:chgData name="Natasha Eckart Baning" userId="S::neckartbaning_vtnea.org#ext#@neahq.onmicrosoft.com::1c6c3eb4-b926-476d-a317-5d19e273697e" providerId="AD" clId="Web-{090D8DBA-0071-063A-DC17-BFFFDAD9DF3E}" dt="2024-01-29T21:44:03.544" v="25" actId="1076"/>
          <ac:picMkLst>
            <pc:docMk/>
            <pc:sldMk cId="771540191" sldId="1679"/>
            <ac:picMk id="3074" creationId="{953A79E3-D9A5-4C4B-AECE-0FCF17651BE4}"/>
          </ac:picMkLst>
        </pc:picChg>
      </pc:sldChg>
      <pc:sldChg chg="modSp">
        <pc:chgData name="Natasha Eckart Baning" userId="S::neckartbaning_vtnea.org#ext#@neahq.onmicrosoft.com::1c6c3eb4-b926-476d-a317-5d19e273697e" providerId="AD" clId="Web-{090D8DBA-0071-063A-DC17-BFFFDAD9DF3E}" dt="2024-01-29T21:45:43.094" v="29" actId="1076"/>
        <pc:sldMkLst>
          <pc:docMk/>
          <pc:sldMk cId="3860099636" sldId="1680"/>
        </pc:sldMkLst>
        <pc:picChg chg="mod">
          <ac:chgData name="Natasha Eckart Baning" userId="S::neckartbaning_vtnea.org#ext#@neahq.onmicrosoft.com::1c6c3eb4-b926-476d-a317-5d19e273697e" providerId="AD" clId="Web-{090D8DBA-0071-063A-DC17-BFFFDAD9DF3E}" dt="2024-01-29T21:45:43.094" v="29" actId="1076"/>
          <ac:picMkLst>
            <pc:docMk/>
            <pc:sldMk cId="3860099636" sldId="1680"/>
            <ac:picMk id="2050" creationId="{1780FDFB-86BE-4DA3-B97B-0AF9EA882AB9}"/>
          </ac:picMkLst>
        </pc:picChg>
      </pc:sldChg>
      <pc:sldChg chg="modSp">
        <pc:chgData name="Natasha Eckart Baning" userId="S::neckartbaning_vtnea.org#ext#@neahq.onmicrosoft.com::1c6c3eb4-b926-476d-a317-5d19e273697e" providerId="AD" clId="Web-{090D8DBA-0071-063A-DC17-BFFFDAD9DF3E}" dt="2024-01-29T21:37:51.423" v="3" actId="20577"/>
        <pc:sldMkLst>
          <pc:docMk/>
          <pc:sldMk cId="2438061741" sldId="1685"/>
        </pc:sldMkLst>
        <pc:spChg chg="mod">
          <ac:chgData name="Natasha Eckart Baning" userId="S::neckartbaning_vtnea.org#ext#@neahq.onmicrosoft.com::1c6c3eb4-b926-476d-a317-5d19e273697e" providerId="AD" clId="Web-{090D8DBA-0071-063A-DC17-BFFFDAD9DF3E}" dt="2024-01-29T21:37:51.423" v="3" actId="20577"/>
          <ac:spMkLst>
            <pc:docMk/>
            <pc:sldMk cId="2438061741" sldId="1685"/>
            <ac:spMk id="2" creationId="{4621F977-BF0B-C089-2B09-A7C9B2FB62D4}"/>
          </ac:spMkLst>
        </pc:spChg>
      </pc:sldChg>
    </pc:docChg>
  </pc:docChgLst>
  <pc:docChgLst>
    <pc:chgData name="Holmes, Ellen [NEA]" userId="S::eholmes@nea.org::8df78491-616d-4641-a13e-176bb27a1b7f" providerId="AD" clId="Web-{A39A44FE-67B5-E5C9-E505-7A13B4B95412}"/>
    <pc:docChg chg="delSld">
      <pc:chgData name="Holmes, Ellen [NEA]" userId="S::eholmes@nea.org::8df78491-616d-4641-a13e-176bb27a1b7f" providerId="AD" clId="Web-{A39A44FE-67B5-E5C9-E505-7A13B4B95412}" dt="2024-10-28T20:16:59.236" v="0"/>
      <pc:docMkLst>
        <pc:docMk/>
      </pc:docMkLst>
      <pc:sldChg chg="del">
        <pc:chgData name="Holmes, Ellen [NEA]" userId="S::eholmes@nea.org::8df78491-616d-4641-a13e-176bb27a1b7f" providerId="AD" clId="Web-{A39A44FE-67B5-E5C9-E505-7A13B4B95412}" dt="2024-10-28T20:16:59.236" v="0"/>
        <pc:sldMkLst>
          <pc:docMk/>
          <pc:sldMk cId="2822044596" sldId="1829"/>
        </pc:sldMkLst>
      </pc:sldChg>
    </pc:docChg>
  </pc:docChgLst>
  <pc:docChgLst>
    <pc:chgData name="Jones, Albert [MD]" userId="S::aljones_mseanea.org#ext#@neahq.onmicrosoft.com::9e3d8165-1eea-49ba-adea-0c9c00351460" providerId="AD" clId="Web-{AE2C78CA-42D5-998C-0E01-04A783BAB30E}"/>
    <pc:docChg chg="addSld modSld">
      <pc:chgData name="Jones, Albert [MD]" userId="S::aljones_mseanea.org#ext#@neahq.onmicrosoft.com::9e3d8165-1eea-49ba-adea-0c9c00351460" providerId="AD" clId="Web-{AE2C78CA-42D5-998C-0E01-04A783BAB30E}" dt="2024-12-03T03:38:13.582" v="17"/>
      <pc:docMkLst>
        <pc:docMk/>
      </pc:docMkLst>
      <pc:sldChg chg="addSp delSp modSp new mod modMedia modClrScheme addAnim chgLayout">
        <pc:chgData name="Jones, Albert [MD]" userId="S::aljones_mseanea.org#ext#@neahq.onmicrosoft.com::9e3d8165-1eea-49ba-adea-0c9c00351460" providerId="AD" clId="Web-{AE2C78CA-42D5-998C-0E01-04A783BAB30E}" dt="2024-12-03T03:38:13.582" v="17"/>
        <pc:sldMkLst>
          <pc:docMk/>
          <pc:sldMk cId="2480283367" sldId="1892"/>
        </pc:sldMkLst>
        <pc:spChg chg="mod ord">
          <ac:chgData name="Jones, Albert [MD]" userId="S::aljones_mseanea.org#ext#@neahq.onmicrosoft.com::9e3d8165-1eea-49ba-adea-0c9c00351460" providerId="AD" clId="Web-{AE2C78CA-42D5-998C-0E01-04A783BAB30E}" dt="2024-12-03T03:35:58.152" v="16" actId="20577"/>
          <ac:spMkLst>
            <pc:docMk/>
            <pc:sldMk cId="2480283367" sldId="1892"/>
            <ac:spMk id="2" creationId="{6FF66F39-A075-ED06-126D-581A3227C25A}"/>
          </ac:spMkLst>
        </pc:spChg>
        <pc:spChg chg="del mod ord">
          <ac:chgData name="Jones, Albert [MD]" userId="S::aljones_mseanea.org#ext#@neahq.onmicrosoft.com::9e3d8165-1eea-49ba-adea-0c9c00351460" providerId="AD" clId="Web-{AE2C78CA-42D5-998C-0E01-04A783BAB30E}" dt="2024-12-03T03:33:41.568" v="2"/>
          <ac:spMkLst>
            <pc:docMk/>
            <pc:sldMk cId="2480283367" sldId="1892"/>
            <ac:spMk id="3" creationId="{C7EAF88B-51C3-97ED-C28A-C52D330FA1A3}"/>
          </ac:spMkLst>
        </pc:spChg>
        <pc:picChg chg="add mod">
          <ac:chgData name="Jones, Albert [MD]" userId="S::aljones_mseanea.org#ext#@neahq.onmicrosoft.com::9e3d8165-1eea-49ba-adea-0c9c00351460" providerId="AD" clId="Web-{AE2C78CA-42D5-998C-0E01-04A783BAB30E}" dt="2024-12-03T03:38:13.582" v="17"/>
          <ac:picMkLst>
            <pc:docMk/>
            <pc:sldMk cId="2480283367" sldId="1892"/>
            <ac:picMk id="4" creationId="{DB0FFC77-FE0C-8B32-C94E-7EFA8CE0E779}"/>
          </ac:picMkLst>
        </pc:picChg>
      </pc:sldChg>
    </pc:docChg>
  </pc:docChgLst>
  <pc:docChgLst>
    <pc:chgData name="Ellen Holmes" userId="8df78491-616d-4641-a13e-176bb27a1b7f" providerId="ADAL" clId="{721962C1-945C-4274-A26F-239E9FD5F72C}"/>
    <pc:docChg chg="custSel modSld">
      <pc:chgData name="Ellen Holmes" userId="8df78491-616d-4641-a13e-176bb27a1b7f" providerId="ADAL" clId="{721962C1-945C-4274-A26F-239E9FD5F72C}" dt="2020-02-15T17:01:58.999" v="27" actId="1076"/>
      <pc:docMkLst>
        <pc:docMk/>
      </pc:docMkLst>
      <pc:sldChg chg="addSp delSp modSp mod delAnim modAnim">
        <pc:chgData name="Ellen Holmes" userId="8df78491-616d-4641-a13e-176bb27a1b7f" providerId="ADAL" clId="{721962C1-945C-4274-A26F-239E9FD5F72C}" dt="2020-02-15T17:01:58.999" v="27" actId="1076"/>
        <pc:sldMkLst>
          <pc:docMk/>
          <pc:sldMk cId="243186417" sldId="1197"/>
        </pc:sldMkLst>
        <pc:spChg chg="mod">
          <ac:chgData name="Ellen Holmes" userId="8df78491-616d-4641-a13e-176bb27a1b7f" providerId="ADAL" clId="{721962C1-945C-4274-A26F-239E9FD5F72C}" dt="2020-02-15T17:01:18.643" v="25" actId="14100"/>
          <ac:spMkLst>
            <pc:docMk/>
            <pc:sldMk cId="243186417" sldId="1197"/>
            <ac:spMk id="2" creationId="{1878E36D-EF5F-4E81-BFA8-0AA1F376BDF0}"/>
          </ac:spMkLst>
        </pc:spChg>
        <pc:spChg chg="add del mod">
          <ac:chgData name="Ellen Holmes" userId="8df78491-616d-4641-a13e-176bb27a1b7f" providerId="ADAL" clId="{721962C1-945C-4274-A26F-239E9FD5F72C}" dt="2020-02-15T17:00:13.601" v="1"/>
          <ac:spMkLst>
            <pc:docMk/>
            <pc:sldMk cId="243186417" sldId="1197"/>
            <ac:spMk id="4" creationId="{BE1154F7-5910-4FDC-81B2-BAF0B17C00C7}"/>
          </ac:spMkLst>
        </pc:spChg>
        <pc:picChg chg="add mod">
          <ac:chgData name="Ellen Holmes" userId="8df78491-616d-4641-a13e-176bb27a1b7f" providerId="ADAL" clId="{721962C1-945C-4274-A26F-239E9FD5F72C}" dt="2020-02-15T17:01:58.999" v="27" actId="1076"/>
          <ac:picMkLst>
            <pc:docMk/>
            <pc:sldMk cId="243186417" sldId="1197"/>
            <ac:picMk id="5" creationId="{954FDF4D-FA2D-4502-A74F-1A2E3244F534}"/>
          </ac:picMkLst>
        </pc:picChg>
        <pc:picChg chg="del">
          <ac:chgData name="Ellen Holmes" userId="8df78491-616d-4641-a13e-176bb27a1b7f" providerId="ADAL" clId="{721962C1-945C-4274-A26F-239E9FD5F72C}" dt="2020-02-15T16:59:51.903" v="0" actId="478"/>
          <ac:picMkLst>
            <pc:docMk/>
            <pc:sldMk cId="243186417" sldId="1197"/>
            <ac:picMk id="7" creationId="{B4C550D3-659A-48B7-8279-881198CD1ADC}"/>
          </ac:picMkLst>
        </pc:picChg>
      </pc:sldChg>
    </pc:docChg>
  </pc:docChgLst>
  <pc:docChgLst>
    <pc:chgData name="Fargen, Matthew [PA]" userId="S::mfargen_psea.org#ext#@neahq.onmicrosoft.com::c8c8ee83-2559-4650-ad3b-b4b80e1459a6" providerId="AD" clId="Web-{4D2E09B6-D171-E7ED-F68E-1D59EEF9B853}"/>
    <pc:docChg chg="modSld">
      <pc:chgData name="Fargen, Matthew [PA]" userId="S::mfargen_psea.org#ext#@neahq.onmicrosoft.com::c8c8ee83-2559-4650-ad3b-b4b80e1459a6" providerId="AD" clId="Web-{4D2E09B6-D171-E7ED-F68E-1D59EEF9B853}" dt="2023-05-11T17:52:45.237" v="42" actId="20577"/>
      <pc:docMkLst>
        <pc:docMk/>
      </pc:docMkLst>
      <pc:sldChg chg="modSp">
        <pc:chgData name="Fargen, Matthew [PA]" userId="S::mfargen_psea.org#ext#@neahq.onmicrosoft.com::c8c8ee83-2559-4650-ad3b-b4b80e1459a6" providerId="AD" clId="Web-{4D2E09B6-D171-E7ED-F68E-1D59EEF9B853}" dt="2023-05-11T17:52:45.237" v="42" actId="20577"/>
        <pc:sldMkLst>
          <pc:docMk/>
          <pc:sldMk cId="3986795831" sldId="1690"/>
        </pc:sldMkLst>
        <pc:spChg chg="mod">
          <ac:chgData name="Fargen, Matthew [PA]" userId="S::mfargen_psea.org#ext#@neahq.onmicrosoft.com::c8c8ee83-2559-4650-ad3b-b4b80e1459a6" providerId="AD" clId="Web-{4D2E09B6-D171-E7ED-F68E-1D59EEF9B853}" dt="2023-05-11T17:52:45.237" v="42" actId="20577"/>
          <ac:spMkLst>
            <pc:docMk/>
            <pc:sldMk cId="3986795831" sldId="1690"/>
            <ac:spMk id="3" creationId="{51BDE747-AD60-478D-8296-49100E1B7A08}"/>
          </ac:spMkLst>
        </pc:spChg>
      </pc:sldChg>
    </pc:docChg>
  </pc:docChgLst>
  <pc:docChgLst>
    <pc:chgData name="Holmes, Ellen [NEA]" userId="S::eholmes@nea.org::8df78491-616d-4641-a13e-176bb27a1b7f" providerId="AD" clId="Web-{96D4B1C8-3F4C-DAFF-3865-B5DE6337F124}"/>
    <pc:docChg chg="modSld">
      <pc:chgData name="Holmes, Ellen [NEA]" userId="S::eholmes@nea.org::8df78491-616d-4641-a13e-176bb27a1b7f" providerId="AD" clId="Web-{96D4B1C8-3F4C-DAFF-3865-B5DE6337F124}" dt="2024-10-28T18:00:38.376" v="7" actId="20577"/>
      <pc:docMkLst>
        <pc:docMk/>
      </pc:docMkLst>
      <pc:sldChg chg="modSp">
        <pc:chgData name="Holmes, Ellen [NEA]" userId="S::eholmes@nea.org::8df78491-616d-4641-a13e-176bb27a1b7f" providerId="AD" clId="Web-{96D4B1C8-3F4C-DAFF-3865-B5DE6337F124}" dt="2024-10-28T18:00:38.376" v="7" actId="20577"/>
        <pc:sldMkLst>
          <pc:docMk/>
          <pc:sldMk cId="3198827155" sldId="1850"/>
        </pc:sldMkLst>
        <pc:spChg chg="mod">
          <ac:chgData name="Holmes, Ellen [NEA]" userId="S::eholmes@nea.org::8df78491-616d-4641-a13e-176bb27a1b7f" providerId="AD" clId="Web-{96D4B1C8-3F4C-DAFF-3865-B5DE6337F124}" dt="2024-10-28T18:00:38.376" v="7" actId="20577"/>
          <ac:spMkLst>
            <pc:docMk/>
            <pc:sldMk cId="3198827155" sldId="1850"/>
            <ac:spMk id="2" creationId="{BA3D9075-0058-4A2B-8FFB-0D242D0FEDB7}"/>
          </ac:spMkLst>
        </pc:spChg>
      </pc:sldChg>
    </pc:docChg>
  </pc:docChgLst>
  <pc:docChgLst>
    <pc:chgData name="Holmes, Ellen [NEA]" userId="S::eholmes@nea.org::8df78491-616d-4641-a13e-176bb27a1b7f" providerId="AD" clId="Web-{062A0F51-23D4-545A-EAFF-1F573B05F17B}"/>
    <pc:docChg chg="addSld modSld">
      <pc:chgData name="Holmes, Ellen [NEA]" userId="S::eholmes@nea.org::8df78491-616d-4641-a13e-176bb27a1b7f" providerId="AD" clId="Web-{062A0F51-23D4-545A-EAFF-1F573B05F17B}" dt="2024-01-29T21:22:09.056" v="79" actId="1076"/>
      <pc:docMkLst>
        <pc:docMk/>
      </pc:docMkLst>
      <pc:sldChg chg="modSp">
        <pc:chgData name="Holmes, Ellen [NEA]" userId="S::eholmes@nea.org::8df78491-616d-4641-a13e-176bb27a1b7f" providerId="AD" clId="Web-{062A0F51-23D4-545A-EAFF-1F573B05F17B}" dt="2024-01-29T21:22:09.056" v="79" actId="1076"/>
        <pc:sldMkLst>
          <pc:docMk/>
          <pc:sldMk cId="526496318" sldId="1657"/>
        </pc:sldMkLst>
        <pc:spChg chg="mod">
          <ac:chgData name="Holmes, Ellen [NEA]" userId="S::eholmes@nea.org::8df78491-616d-4641-a13e-176bb27a1b7f" providerId="AD" clId="Web-{062A0F51-23D4-545A-EAFF-1F573B05F17B}" dt="2024-01-29T21:22:09.056" v="79" actId="1076"/>
          <ac:spMkLst>
            <pc:docMk/>
            <pc:sldMk cId="526496318" sldId="1657"/>
            <ac:spMk id="6" creationId="{00000000-0000-0000-0000-000000000000}"/>
          </ac:spMkLst>
        </pc:spChg>
      </pc:sldChg>
      <pc:sldChg chg="modSp">
        <pc:chgData name="Holmes, Ellen [NEA]" userId="S::eholmes@nea.org::8df78491-616d-4641-a13e-176bb27a1b7f" providerId="AD" clId="Web-{062A0F51-23D4-545A-EAFF-1F573B05F17B}" dt="2024-01-29T21:06:17.656" v="0" actId="20577"/>
        <pc:sldMkLst>
          <pc:docMk/>
          <pc:sldMk cId="3530348992" sldId="1669"/>
        </pc:sldMkLst>
        <pc:spChg chg="mod">
          <ac:chgData name="Holmes, Ellen [NEA]" userId="S::eholmes@nea.org::8df78491-616d-4641-a13e-176bb27a1b7f" providerId="AD" clId="Web-{062A0F51-23D4-545A-EAFF-1F573B05F17B}" dt="2024-01-29T21:06:17.656" v="0" actId="20577"/>
          <ac:spMkLst>
            <pc:docMk/>
            <pc:sldMk cId="3530348992" sldId="1669"/>
            <ac:spMk id="3" creationId="{00000000-0000-0000-0000-000000000000}"/>
          </ac:spMkLst>
        </pc:spChg>
      </pc:sldChg>
      <pc:sldChg chg="modSp">
        <pc:chgData name="Holmes, Ellen [NEA]" userId="S::eholmes@nea.org::8df78491-616d-4641-a13e-176bb27a1b7f" providerId="AD" clId="Web-{062A0F51-23D4-545A-EAFF-1F573B05F17B}" dt="2024-01-29T21:06:34.094" v="2" actId="20577"/>
        <pc:sldMkLst>
          <pc:docMk/>
          <pc:sldMk cId="890110818" sldId="1683"/>
        </pc:sldMkLst>
        <pc:spChg chg="mod">
          <ac:chgData name="Holmes, Ellen [NEA]" userId="S::eholmes@nea.org::8df78491-616d-4641-a13e-176bb27a1b7f" providerId="AD" clId="Web-{062A0F51-23D4-545A-EAFF-1F573B05F17B}" dt="2024-01-29T21:06:34.094" v="2" actId="20577"/>
          <ac:spMkLst>
            <pc:docMk/>
            <pc:sldMk cId="890110818" sldId="1683"/>
            <ac:spMk id="2" creationId="{4621F977-BF0B-C089-2B09-A7C9B2FB62D4}"/>
          </ac:spMkLst>
        </pc:spChg>
      </pc:sldChg>
      <pc:sldChg chg="modSp">
        <pc:chgData name="Holmes, Ellen [NEA]" userId="S::eholmes@nea.org::8df78491-616d-4641-a13e-176bb27a1b7f" providerId="AD" clId="Web-{062A0F51-23D4-545A-EAFF-1F573B05F17B}" dt="2024-01-29T21:06:24.859" v="1" actId="20577"/>
        <pc:sldMkLst>
          <pc:docMk/>
          <pc:sldMk cId="2966311586" sldId="1693"/>
        </pc:sldMkLst>
        <pc:spChg chg="mod">
          <ac:chgData name="Holmes, Ellen [NEA]" userId="S::eholmes@nea.org::8df78491-616d-4641-a13e-176bb27a1b7f" providerId="AD" clId="Web-{062A0F51-23D4-545A-EAFF-1F573B05F17B}" dt="2024-01-29T21:06:24.859" v="1" actId="20577"/>
          <ac:spMkLst>
            <pc:docMk/>
            <pc:sldMk cId="2966311586" sldId="1693"/>
            <ac:spMk id="3" creationId="{00000000-0000-0000-0000-000000000000}"/>
          </ac:spMkLst>
        </pc:spChg>
      </pc:sldChg>
      <pc:sldChg chg="modSp add">
        <pc:chgData name="Holmes, Ellen [NEA]" userId="S::eholmes@nea.org::8df78491-616d-4641-a13e-176bb27a1b7f" providerId="AD" clId="Web-{062A0F51-23D4-545A-EAFF-1F573B05F17B}" dt="2024-01-29T21:10:38.178" v="16" actId="14100"/>
        <pc:sldMkLst>
          <pc:docMk/>
          <pc:sldMk cId="1846814487" sldId="1802"/>
        </pc:sldMkLst>
        <pc:spChg chg="mod">
          <ac:chgData name="Holmes, Ellen [NEA]" userId="S::eholmes@nea.org::8df78491-616d-4641-a13e-176bb27a1b7f" providerId="AD" clId="Web-{062A0F51-23D4-545A-EAFF-1F573B05F17B}" dt="2024-01-29T21:08:11.518" v="15" actId="1076"/>
          <ac:spMkLst>
            <pc:docMk/>
            <pc:sldMk cId="1846814487" sldId="1802"/>
            <ac:spMk id="2" creationId="{7E020436-DAC8-4DB0-94C9-935F3DBFD348}"/>
          </ac:spMkLst>
        </pc:spChg>
        <pc:picChg chg="mod">
          <ac:chgData name="Holmes, Ellen [NEA]" userId="S::eholmes@nea.org::8df78491-616d-4641-a13e-176bb27a1b7f" providerId="AD" clId="Web-{062A0F51-23D4-545A-EAFF-1F573B05F17B}" dt="2024-01-29T21:10:38.178" v="16" actId="14100"/>
          <ac:picMkLst>
            <pc:docMk/>
            <pc:sldMk cId="1846814487" sldId="1802"/>
            <ac:picMk id="9" creationId="{197321BA-CEEA-4FEF-B559-9AA0EF215ADF}"/>
          </ac:picMkLst>
        </pc:picChg>
      </pc:sldChg>
      <pc:sldChg chg="modSp add">
        <pc:chgData name="Holmes, Ellen [NEA]" userId="S::eholmes@nea.org::8df78491-616d-4641-a13e-176bb27a1b7f" providerId="AD" clId="Web-{062A0F51-23D4-545A-EAFF-1F573B05F17B}" dt="2024-01-29T21:12:26.947" v="47" actId="20577"/>
        <pc:sldMkLst>
          <pc:docMk/>
          <pc:sldMk cId="2822044596" sldId="1829"/>
        </pc:sldMkLst>
        <pc:spChg chg="mod">
          <ac:chgData name="Holmes, Ellen [NEA]" userId="S::eholmes@nea.org::8df78491-616d-4641-a13e-176bb27a1b7f" providerId="AD" clId="Web-{062A0F51-23D4-545A-EAFF-1F573B05F17B}" dt="2024-01-29T21:12:22.978" v="45" actId="20577"/>
          <ac:spMkLst>
            <pc:docMk/>
            <pc:sldMk cId="2822044596" sldId="1829"/>
            <ac:spMk id="2" creationId="{5A596131-04A6-3C6A-F429-F053661EC33A}"/>
          </ac:spMkLst>
        </pc:spChg>
        <pc:spChg chg="mod">
          <ac:chgData name="Holmes, Ellen [NEA]" userId="S::eholmes@nea.org::8df78491-616d-4641-a13e-176bb27a1b7f" providerId="AD" clId="Web-{062A0F51-23D4-545A-EAFF-1F573B05F17B}" dt="2024-01-29T21:12:26.947" v="47" actId="20577"/>
          <ac:spMkLst>
            <pc:docMk/>
            <pc:sldMk cId="2822044596" sldId="1829"/>
            <ac:spMk id="3" creationId="{E1408770-BA37-6B21-0A5D-A66BB8958D7A}"/>
          </ac:spMkLst>
        </pc:spChg>
      </pc:sldChg>
    </pc:docChg>
  </pc:docChgLst>
  <pc:docChgLst>
    <pc:chgData name="Jones, Albert [MD]" userId="S::aljones_mseanea.org#ext#@neahq.onmicrosoft.com::9e3d8165-1eea-49ba-adea-0c9c00351460" providerId="AD" clId="Web-{F12E6F1A-D92D-8E83-EE9B-3C054F6633F0}"/>
    <pc:docChg chg="modSld">
      <pc:chgData name="Jones, Albert [MD]" userId="S::aljones_mseanea.org#ext#@neahq.onmicrosoft.com::9e3d8165-1eea-49ba-adea-0c9c00351460" providerId="AD" clId="Web-{F12E6F1A-D92D-8E83-EE9B-3C054F6633F0}" dt="2024-12-03T03:27:33.003" v="40" actId="1076"/>
      <pc:docMkLst>
        <pc:docMk/>
      </pc:docMkLst>
      <pc:sldChg chg="modSp">
        <pc:chgData name="Jones, Albert [MD]" userId="S::aljones_mseanea.org#ext#@neahq.onmicrosoft.com::9e3d8165-1eea-49ba-adea-0c9c00351460" providerId="AD" clId="Web-{F12E6F1A-D92D-8E83-EE9B-3C054F6633F0}" dt="2024-12-03T03:13:21.485" v="3" actId="20577"/>
        <pc:sldMkLst>
          <pc:docMk/>
          <pc:sldMk cId="2728658638" sldId="1836"/>
        </pc:sldMkLst>
        <pc:spChg chg="mod">
          <ac:chgData name="Jones, Albert [MD]" userId="S::aljones_mseanea.org#ext#@neahq.onmicrosoft.com::9e3d8165-1eea-49ba-adea-0c9c00351460" providerId="AD" clId="Web-{F12E6F1A-D92D-8E83-EE9B-3C054F6633F0}" dt="2024-12-03T03:13:21.485" v="3" actId="20577"/>
          <ac:spMkLst>
            <pc:docMk/>
            <pc:sldMk cId="2728658638" sldId="1836"/>
            <ac:spMk id="191" creationId="{00000000-0000-0000-0000-000000000000}"/>
          </ac:spMkLst>
        </pc:spChg>
      </pc:sldChg>
      <pc:sldChg chg="modSp">
        <pc:chgData name="Jones, Albert [MD]" userId="S::aljones_mseanea.org#ext#@neahq.onmicrosoft.com::9e3d8165-1eea-49ba-adea-0c9c00351460" providerId="AD" clId="Web-{F12E6F1A-D92D-8E83-EE9B-3C054F6633F0}" dt="2024-12-03T03:14:50.098" v="38"/>
        <pc:sldMkLst>
          <pc:docMk/>
          <pc:sldMk cId="3194320963" sldId="1839"/>
        </pc:sldMkLst>
        <pc:spChg chg="mod">
          <ac:chgData name="Jones, Albert [MD]" userId="S::aljones_mseanea.org#ext#@neahq.onmicrosoft.com::9e3d8165-1eea-49ba-adea-0c9c00351460" providerId="AD" clId="Web-{F12E6F1A-D92D-8E83-EE9B-3C054F6633F0}" dt="2024-12-03T03:14:50.098" v="38"/>
          <ac:spMkLst>
            <pc:docMk/>
            <pc:sldMk cId="3194320963" sldId="1839"/>
            <ac:spMk id="48" creationId="{00000000-0000-0000-0000-000000000000}"/>
          </ac:spMkLst>
        </pc:spChg>
      </pc:sldChg>
      <pc:sldChg chg="modSp">
        <pc:chgData name="Jones, Albert [MD]" userId="S::aljones_mseanea.org#ext#@neahq.onmicrosoft.com::9e3d8165-1eea-49ba-adea-0c9c00351460" providerId="AD" clId="Web-{F12E6F1A-D92D-8E83-EE9B-3C054F6633F0}" dt="2024-12-03T03:27:33.003" v="40" actId="1076"/>
        <pc:sldMkLst>
          <pc:docMk/>
          <pc:sldMk cId="939118253" sldId="1853"/>
        </pc:sldMkLst>
        <pc:spChg chg="mod">
          <ac:chgData name="Jones, Albert [MD]" userId="S::aljones_mseanea.org#ext#@neahq.onmicrosoft.com::9e3d8165-1eea-49ba-adea-0c9c00351460" providerId="AD" clId="Web-{F12E6F1A-D92D-8E83-EE9B-3C054F6633F0}" dt="2024-12-03T03:27:33.003" v="40" actId="1076"/>
          <ac:spMkLst>
            <pc:docMk/>
            <pc:sldMk cId="939118253" sldId="1853"/>
            <ac:spMk id="3" creationId="{D6C43149-8389-4C44-9D75-B8615F12C1BA}"/>
          </ac:spMkLst>
        </pc:spChg>
      </pc:sldChg>
      <pc:sldChg chg="delSp">
        <pc:chgData name="Jones, Albert [MD]" userId="S::aljones_mseanea.org#ext#@neahq.onmicrosoft.com::9e3d8165-1eea-49ba-adea-0c9c00351460" providerId="AD" clId="Web-{F12E6F1A-D92D-8E83-EE9B-3C054F6633F0}" dt="2024-12-03T03:16:10.054" v="39"/>
        <pc:sldMkLst>
          <pc:docMk/>
          <pc:sldMk cId="2539040814" sldId="1866"/>
        </pc:sldMkLst>
        <pc:spChg chg="del">
          <ac:chgData name="Jones, Albert [MD]" userId="S::aljones_mseanea.org#ext#@neahq.onmicrosoft.com::9e3d8165-1eea-49ba-adea-0c9c00351460" providerId="AD" clId="Web-{F12E6F1A-D92D-8E83-EE9B-3C054F6633F0}" dt="2024-12-03T03:16:10.054" v="39"/>
          <ac:spMkLst>
            <pc:docMk/>
            <pc:sldMk cId="2539040814" sldId="1866"/>
            <ac:spMk id="2" creationId="{00000000-0000-0000-0000-000000000000}"/>
          </ac:spMkLst>
        </pc:spChg>
      </pc:sldChg>
    </pc:docChg>
  </pc:docChgLst>
  <pc:docChgLst>
    <pc:chgData name="Natasha Eckart Baning" userId="S::neckartbaning_vtnea.org#ext#@neahq.onmicrosoft.com::1c6c3eb4-b926-476d-a317-5d19e273697e" providerId="AD" clId="Web-{EC7A7819-FF36-F74C-99E5-5B72CB315FB5}"/>
    <pc:docChg chg="delSld modSld">
      <pc:chgData name="Natasha Eckart Baning" userId="S::neckartbaning_vtnea.org#ext#@neahq.onmicrosoft.com::1c6c3eb4-b926-476d-a317-5d19e273697e" providerId="AD" clId="Web-{EC7A7819-FF36-F74C-99E5-5B72CB315FB5}" dt="2024-01-27T01:34:07.062" v="6"/>
      <pc:docMkLst>
        <pc:docMk/>
      </pc:docMkLst>
      <pc:sldChg chg="modSp">
        <pc:chgData name="Natasha Eckart Baning" userId="S::neckartbaning_vtnea.org#ext#@neahq.onmicrosoft.com::1c6c3eb4-b926-476d-a317-5d19e273697e" providerId="AD" clId="Web-{EC7A7819-FF36-F74C-99E5-5B72CB315FB5}" dt="2024-01-27T01:33:02.776" v="3" actId="20577"/>
        <pc:sldMkLst>
          <pc:docMk/>
          <pc:sldMk cId="2438061741" sldId="1685"/>
        </pc:sldMkLst>
        <pc:spChg chg="mod">
          <ac:chgData name="Natasha Eckart Baning" userId="S::neckartbaning_vtnea.org#ext#@neahq.onmicrosoft.com::1c6c3eb4-b926-476d-a317-5d19e273697e" providerId="AD" clId="Web-{EC7A7819-FF36-F74C-99E5-5B72CB315FB5}" dt="2024-01-27T01:33:02.776" v="3" actId="20577"/>
          <ac:spMkLst>
            <pc:docMk/>
            <pc:sldMk cId="2438061741" sldId="1685"/>
            <ac:spMk id="2" creationId="{4621F977-BF0B-C089-2B09-A7C9B2FB62D4}"/>
          </ac:spMkLst>
        </pc:spChg>
      </pc:sldChg>
      <pc:sldChg chg="modSp">
        <pc:chgData name="Natasha Eckart Baning" userId="S::neckartbaning_vtnea.org#ext#@neahq.onmicrosoft.com::1c6c3eb4-b926-476d-a317-5d19e273697e" providerId="AD" clId="Web-{EC7A7819-FF36-F74C-99E5-5B72CB315FB5}" dt="2024-01-27T01:33:35.560" v="5" actId="20577"/>
        <pc:sldMkLst>
          <pc:docMk/>
          <pc:sldMk cId="3949083928" sldId="1686"/>
        </pc:sldMkLst>
        <pc:spChg chg="mod">
          <ac:chgData name="Natasha Eckart Baning" userId="S::neckartbaning_vtnea.org#ext#@neahq.onmicrosoft.com::1c6c3eb4-b926-476d-a317-5d19e273697e" providerId="AD" clId="Web-{EC7A7819-FF36-F74C-99E5-5B72CB315FB5}" dt="2024-01-27T01:33:35.560" v="5" actId="20577"/>
          <ac:spMkLst>
            <pc:docMk/>
            <pc:sldMk cId="3949083928" sldId="1686"/>
            <ac:spMk id="2" creationId="{4621F977-BF0B-C089-2B09-A7C9B2FB62D4}"/>
          </ac:spMkLst>
        </pc:spChg>
      </pc:sldChg>
      <pc:sldChg chg="del">
        <pc:chgData name="Natasha Eckart Baning" userId="S::neckartbaning_vtnea.org#ext#@neahq.onmicrosoft.com::1c6c3eb4-b926-476d-a317-5d19e273697e" providerId="AD" clId="Web-{EC7A7819-FF36-F74C-99E5-5B72CB315FB5}" dt="2024-01-27T01:34:07.062" v="6"/>
        <pc:sldMkLst>
          <pc:docMk/>
          <pc:sldMk cId="3157203166" sldId="1687"/>
        </pc:sldMkLst>
      </pc:sldChg>
    </pc:docChg>
  </pc:docChgLst>
  <pc:docChgLst>
    <pc:chgData name="Jones, Albert [MD]" userId="S::aljones_mseanea.org#ext#@neahq.onmicrosoft.com::9e3d8165-1eea-49ba-adea-0c9c00351460" providerId="AD" clId="Web-{E7990CB0-CD31-360C-EDF0-1E8A3E0C7E4F}"/>
    <pc:docChg chg="addSld delSld modSld">
      <pc:chgData name="Jones, Albert [MD]" userId="S::aljones_mseanea.org#ext#@neahq.onmicrosoft.com::9e3d8165-1eea-49ba-adea-0c9c00351460" providerId="AD" clId="Web-{E7990CB0-CD31-360C-EDF0-1E8A3E0C7E4F}" dt="2024-06-06T14:39:09.798" v="3"/>
      <pc:docMkLst>
        <pc:docMk/>
      </pc:docMkLst>
      <pc:sldChg chg="del">
        <pc:chgData name="Jones, Albert [MD]" userId="S::aljones_mseanea.org#ext#@neahq.onmicrosoft.com::9e3d8165-1eea-49ba-adea-0c9c00351460" providerId="AD" clId="Web-{E7990CB0-CD31-360C-EDF0-1E8A3E0C7E4F}" dt="2024-06-06T14:39:09.798" v="3"/>
        <pc:sldMkLst>
          <pc:docMk/>
          <pc:sldMk cId="1368686088" sldId="1273"/>
        </pc:sldMkLst>
      </pc:sldChg>
      <pc:sldChg chg="modSp add">
        <pc:chgData name="Jones, Albert [MD]" userId="S::aljones_mseanea.org#ext#@neahq.onmicrosoft.com::9e3d8165-1eea-49ba-adea-0c9c00351460" providerId="AD" clId="Web-{E7990CB0-CD31-360C-EDF0-1E8A3E0C7E4F}" dt="2024-06-06T14:39:05.595" v="2" actId="20577"/>
        <pc:sldMkLst>
          <pc:docMk/>
          <pc:sldMk cId="2471789756" sldId="1835"/>
        </pc:sldMkLst>
        <pc:spChg chg="mod">
          <ac:chgData name="Jones, Albert [MD]" userId="S::aljones_mseanea.org#ext#@neahq.onmicrosoft.com::9e3d8165-1eea-49ba-adea-0c9c00351460" providerId="AD" clId="Web-{E7990CB0-CD31-360C-EDF0-1E8A3E0C7E4F}" dt="2024-06-06T14:39:05.595" v="2" actId="20577"/>
          <ac:spMkLst>
            <pc:docMk/>
            <pc:sldMk cId="2471789756" sldId="1835"/>
            <ac:spMk id="6" creationId="{00000000-0000-0000-0000-000000000000}"/>
          </ac:spMkLst>
        </pc:spChg>
      </pc:sldChg>
    </pc:docChg>
  </pc:docChgLst>
  <pc:docChgLst>
    <pc:chgData name="Shelly Clements" userId="S::sclement_nysutmail.org#ext#@neahq.onmicrosoft.com::aec59e57-b7f6-41b7-8204-e74ca6af6a4b" providerId="AD" clId="Web-{3FF816B9-05EB-5D24-1E8A-27C831824B7D}"/>
    <pc:docChg chg="addSld modSld">
      <pc:chgData name="Shelly Clements" userId="S::sclement_nysutmail.org#ext#@neahq.onmicrosoft.com::aec59e57-b7f6-41b7-8204-e74ca6af6a4b" providerId="AD" clId="Web-{3FF816B9-05EB-5D24-1E8A-27C831824B7D}" dt="2022-11-27T02:45:05.992" v="24" actId="20577"/>
      <pc:docMkLst>
        <pc:docMk/>
      </pc:docMkLst>
      <pc:sldChg chg="modSp new">
        <pc:chgData name="Shelly Clements" userId="S::sclement_nysutmail.org#ext#@neahq.onmicrosoft.com::aec59e57-b7f6-41b7-8204-e74ca6af6a4b" providerId="AD" clId="Web-{3FF816B9-05EB-5D24-1E8A-27C831824B7D}" dt="2022-11-27T02:45:05.992" v="24" actId="20577"/>
        <pc:sldMkLst>
          <pc:docMk/>
          <pc:sldMk cId="284156114" sldId="1681"/>
        </pc:sldMkLst>
        <pc:spChg chg="mod">
          <ac:chgData name="Shelly Clements" userId="S::sclement_nysutmail.org#ext#@neahq.onmicrosoft.com::aec59e57-b7f6-41b7-8204-e74ca6af6a4b" providerId="AD" clId="Web-{3FF816B9-05EB-5D24-1E8A-27C831824B7D}" dt="2022-11-27T02:45:05.992" v="24" actId="20577"/>
          <ac:spMkLst>
            <pc:docMk/>
            <pc:sldMk cId="284156114" sldId="1681"/>
            <ac:spMk id="2" creationId="{BFAEA9EA-534B-50E0-3408-046A7AB16A89}"/>
          </ac:spMkLst>
        </pc:spChg>
      </pc:sldChg>
    </pc:docChg>
  </pc:docChgLst>
  <pc:docChgLst>
    <pc:chgData name="Fargen, Matthew [PA]" userId="S::mfargen_psea.org#ext#@neahq.onmicrosoft.com::c8c8ee83-2559-4650-ad3b-b4b80e1459a6" providerId="AD" clId="Web-{D3CFBA60-E37B-F48C-FB62-C6EC87CEB0DA}"/>
    <pc:docChg chg="addSld modSld">
      <pc:chgData name="Fargen, Matthew [PA]" userId="S::mfargen_psea.org#ext#@neahq.onmicrosoft.com::c8c8ee83-2559-4650-ad3b-b4b80e1459a6" providerId="AD" clId="Web-{D3CFBA60-E37B-F48C-FB62-C6EC87CEB0DA}" dt="2024-01-29T21:49:24.080" v="280" actId="20577"/>
      <pc:docMkLst>
        <pc:docMk/>
      </pc:docMkLst>
      <pc:sldChg chg="modSp">
        <pc:chgData name="Fargen, Matthew [PA]" userId="S::mfargen_psea.org#ext#@neahq.onmicrosoft.com::c8c8ee83-2559-4650-ad3b-b4b80e1459a6" providerId="AD" clId="Web-{D3CFBA60-E37B-F48C-FB62-C6EC87CEB0DA}" dt="2024-01-29T21:38:13.600" v="73" actId="20577"/>
        <pc:sldMkLst>
          <pc:docMk/>
          <pc:sldMk cId="29268373" sldId="1640"/>
        </pc:sldMkLst>
        <pc:spChg chg="mod">
          <ac:chgData name="Fargen, Matthew [PA]" userId="S::mfargen_psea.org#ext#@neahq.onmicrosoft.com::c8c8ee83-2559-4650-ad3b-b4b80e1459a6" providerId="AD" clId="Web-{D3CFBA60-E37B-F48C-FB62-C6EC87CEB0DA}" dt="2024-01-29T21:38:13.600" v="73" actId="20577"/>
          <ac:spMkLst>
            <pc:docMk/>
            <pc:sldMk cId="29268373" sldId="1640"/>
            <ac:spMk id="204" creationId="{00000000-0000-0000-0000-000000000000}"/>
          </ac:spMkLst>
        </pc:spChg>
      </pc:sldChg>
      <pc:sldChg chg="modSp">
        <pc:chgData name="Fargen, Matthew [PA]" userId="S::mfargen_psea.org#ext#@neahq.onmicrosoft.com::c8c8ee83-2559-4650-ad3b-b4b80e1459a6" providerId="AD" clId="Web-{D3CFBA60-E37B-F48C-FB62-C6EC87CEB0DA}" dt="2024-01-29T21:32:23.351" v="5" actId="20577"/>
        <pc:sldMkLst>
          <pc:docMk/>
          <pc:sldMk cId="718263318" sldId="1665"/>
        </pc:sldMkLst>
        <pc:spChg chg="mod">
          <ac:chgData name="Fargen, Matthew [PA]" userId="S::mfargen_psea.org#ext#@neahq.onmicrosoft.com::c8c8ee83-2559-4650-ad3b-b4b80e1459a6" providerId="AD" clId="Web-{D3CFBA60-E37B-F48C-FB62-C6EC87CEB0DA}" dt="2024-01-29T21:32:23.351" v="5" actId="20577"/>
          <ac:spMkLst>
            <pc:docMk/>
            <pc:sldMk cId="718263318" sldId="1665"/>
            <ac:spMk id="2" creationId="{AAF1033B-8E85-4319-9CB0-3B6C3D598642}"/>
          </ac:spMkLst>
        </pc:spChg>
      </pc:sldChg>
      <pc:sldChg chg="modSp">
        <pc:chgData name="Fargen, Matthew [PA]" userId="S::mfargen_psea.org#ext#@neahq.onmicrosoft.com::c8c8ee83-2559-4650-ad3b-b4b80e1459a6" providerId="AD" clId="Web-{D3CFBA60-E37B-F48C-FB62-C6EC87CEB0DA}" dt="2024-01-29T21:33:32.057" v="34" actId="20577"/>
        <pc:sldMkLst>
          <pc:docMk/>
          <pc:sldMk cId="1520791026" sldId="1676"/>
        </pc:sldMkLst>
        <pc:spChg chg="mod">
          <ac:chgData name="Fargen, Matthew [PA]" userId="S::mfargen_psea.org#ext#@neahq.onmicrosoft.com::c8c8ee83-2559-4650-ad3b-b4b80e1459a6" providerId="AD" clId="Web-{D3CFBA60-E37B-F48C-FB62-C6EC87CEB0DA}" dt="2024-01-29T21:33:32.057" v="34" actId="20577"/>
          <ac:spMkLst>
            <pc:docMk/>
            <pc:sldMk cId="1520791026" sldId="1676"/>
            <ac:spMk id="3" creationId="{14DB9309-655B-49BF-AF0E-572668EAB05B}"/>
          </ac:spMkLst>
        </pc:spChg>
      </pc:sldChg>
      <pc:sldChg chg="modSp">
        <pc:chgData name="Fargen, Matthew [PA]" userId="S::mfargen_psea.org#ext#@neahq.onmicrosoft.com::c8c8ee83-2559-4650-ad3b-b4b80e1459a6" providerId="AD" clId="Web-{D3CFBA60-E37B-F48C-FB62-C6EC87CEB0DA}" dt="2024-01-29T21:34:56.045" v="67" actId="14100"/>
        <pc:sldMkLst>
          <pc:docMk/>
          <pc:sldMk cId="771540191" sldId="1679"/>
        </pc:sldMkLst>
        <pc:spChg chg="mod">
          <ac:chgData name="Fargen, Matthew [PA]" userId="S::mfargen_psea.org#ext#@neahq.onmicrosoft.com::c8c8ee83-2559-4650-ad3b-b4b80e1459a6" providerId="AD" clId="Web-{D3CFBA60-E37B-F48C-FB62-C6EC87CEB0DA}" dt="2024-01-29T21:33:43.433" v="41" actId="20577"/>
          <ac:spMkLst>
            <pc:docMk/>
            <pc:sldMk cId="771540191" sldId="1679"/>
            <ac:spMk id="2" creationId="{4526E7F4-4C2A-4083-80B7-6624D27AC9AA}"/>
          </ac:spMkLst>
        </pc:spChg>
        <pc:spChg chg="mod">
          <ac:chgData name="Fargen, Matthew [PA]" userId="S::mfargen_psea.org#ext#@neahq.onmicrosoft.com::c8c8ee83-2559-4650-ad3b-b4b80e1459a6" providerId="AD" clId="Web-{D3CFBA60-E37B-F48C-FB62-C6EC87CEB0DA}" dt="2024-01-29T21:34:45.873" v="65" actId="1076"/>
          <ac:spMkLst>
            <pc:docMk/>
            <pc:sldMk cId="771540191" sldId="1679"/>
            <ac:spMk id="3" creationId="{959C66C9-2285-4F3B-9044-6BDE420469CB}"/>
          </ac:spMkLst>
        </pc:spChg>
        <pc:picChg chg="mod">
          <ac:chgData name="Fargen, Matthew [PA]" userId="S::mfargen_psea.org#ext#@neahq.onmicrosoft.com::c8c8ee83-2559-4650-ad3b-b4b80e1459a6" providerId="AD" clId="Web-{D3CFBA60-E37B-F48C-FB62-C6EC87CEB0DA}" dt="2024-01-29T21:34:56.045" v="67" actId="14100"/>
          <ac:picMkLst>
            <pc:docMk/>
            <pc:sldMk cId="771540191" sldId="1679"/>
            <ac:picMk id="3074" creationId="{953A79E3-D9A5-4C4B-AECE-0FCF17651BE4}"/>
          </ac:picMkLst>
        </pc:picChg>
      </pc:sldChg>
      <pc:sldChg chg="modSp add replId">
        <pc:chgData name="Fargen, Matthew [PA]" userId="S::mfargen_psea.org#ext#@neahq.onmicrosoft.com::c8c8ee83-2559-4650-ad3b-b4b80e1459a6" providerId="AD" clId="Web-{D3CFBA60-E37B-F48C-FB62-C6EC87CEB0DA}" dt="2024-01-29T21:49:24.080" v="280" actId="20577"/>
        <pc:sldMkLst>
          <pc:docMk/>
          <pc:sldMk cId="2031915521" sldId="1833"/>
        </pc:sldMkLst>
        <pc:spChg chg="mod">
          <ac:chgData name="Fargen, Matthew [PA]" userId="S::mfargen_psea.org#ext#@neahq.onmicrosoft.com::c8c8ee83-2559-4650-ad3b-b4b80e1459a6" providerId="AD" clId="Web-{D3CFBA60-E37B-F48C-FB62-C6EC87CEB0DA}" dt="2024-01-29T21:47:17.200" v="278" actId="20577"/>
          <ac:spMkLst>
            <pc:docMk/>
            <pc:sldMk cId="2031915521" sldId="1833"/>
            <ac:spMk id="2" creationId="{860FABF2-3E61-7D93-176C-4470177CAD36}"/>
          </ac:spMkLst>
        </pc:spChg>
        <pc:spChg chg="mod">
          <ac:chgData name="Fargen, Matthew [PA]" userId="S::mfargen_psea.org#ext#@neahq.onmicrosoft.com::c8c8ee83-2559-4650-ad3b-b4b80e1459a6" providerId="AD" clId="Web-{D3CFBA60-E37B-F48C-FB62-C6EC87CEB0DA}" dt="2024-01-29T21:49:24.080" v="280" actId="20577"/>
          <ac:spMkLst>
            <pc:docMk/>
            <pc:sldMk cId="2031915521" sldId="1833"/>
            <ac:spMk id="3" creationId="{2FE31529-814B-709D-1C29-74CF2E526605}"/>
          </ac:spMkLst>
        </pc:spChg>
        <pc:picChg chg="mod">
          <ac:chgData name="Fargen, Matthew [PA]" userId="S::mfargen_psea.org#ext#@neahq.onmicrosoft.com::c8c8ee83-2559-4650-ad3b-b4b80e1459a6" providerId="AD" clId="Web-{D3CFBA60-E37B-F48C-FB62-C6EC87CEB0DA}" dt="2024-01-29T21:45:52.446" v="250" actId="14100"/>
          <ac:picMkLst>
            <pc:docMk/>
            <pc:sldMk cId="2031915521" sldId="1833"/>
            <ac:picMk id="4100" creationId="{45FC215C-4394-80C2-1914-2EC2DC378345}"/>
          </ac:picMkLst>
        </pc:picChg>
      </pc:sldChg>
    </pc:docChg>
  </pc:docChgLst>
  <pc:docChgLst>
    <pc:chgData name="Fargen, Matthew [PA]" userId="S::mfargen_psea.org#ext#@neahq.onmicrosoft.com::c8c8ee83-2559-4650-ad3b-b4b80e1459a6" providerId="AD" clId="Web-{A1532A04-7E9C-464F-A70E-0BFC84165EA4}"/>
    <pc:docChg chg="modSld">
      <pc:chgData name="Fargen, Matthew [PA]" userId="S::mfargen_psea.org#ext#@neahq.onmicrosoft.com::c8c8ee83-2559-4650-ad3b-b4b80e1459a6" providerId="AD" clId="Web-{A1532A04-7E9C-464F-A70E-0BFC84165EA4}" dt="2024-01-29T22:12:35.027" v="22" actId="20577"/>
      <pc:docMkLst>
        <pc:docMk/>
      </pc:docMkLst>
      <pc:sldChg chg="modSp">
        <pc:chgData name="Fargen, Matthew [PA]" userId="S::mfargen_psea.org#ext#@neahq.onmicrosoft.com::c8c8ee83-2559-4650-ad3b-b4b80e1459a6" providerId="AD" clId="Web-{A1532A04-7E9C-464F-A70E-0BFC84165EA4}" dt="2024-01-29T22:08:23.613" v="2" actId="20577"/>
        <pc:sldMkLst>
          <pc:docMk/>
          <pc:sldMk cId="1553086044" sldId="1670"/>
        </pc:sldMkLst>
        <pc:spChg chg="mod">
          <ac:chgData name="Fargen, Matthew [PA]" userId="S::mfargen_psea.org#ext#@neahq.onmicrosoft.com::c8c8ee83-2559-4650-ad3b-b4b80e1459a6" providerId="AD" clId="Web-{A1532A04-7E9C-464F-A70E-0BFC84165EA4}" dt="2024-01-29T22:08:23.613" v="2" actId="20577"/>
          <ac:spMkLst>
            <pc:docMk/>
            <pc:sldMk cId="1553086044" sldId="1670"/>
            <ac:spMk id="48" creationId="{00000000-0000-0000-0000-000000000000}"/>
          </ac:spMkLst>
        </pc:spChg>
      </pc:sldChg>
      <pc:sldChg chg="modSp">
        <pc:chgData name="Fargen, Matthew [PA]" userId="S::mfargen_psea.org#ext#@neahq.onmicrosoft.com::c8c8ee83-2559-4650-ad3b-b4b80e1459a6" providerId="AD" clId="Web-{A1532A04-7E9C-464F-A70E-0BFC84165EA4}" dt="2024-01-29T22:10:33.773" v="16" actId="20577"/>
        <pc:sldMkLst>
          <pc:docMk/>
          <pc:sldMk cId="2558849548" sldId="1691"/>
        </pc:sldMkLst>
        <pc:spChg chg="mod">
          <ac:chgData name="Fargen, Matthew [PA]" userId="S::mfargen_psea.org#ext#@neahq.onmicrosoft.com::c8c8ee83-2559-4650-ad3b-b4b80e1459a6" providerId="AD" clId="Web-{A1532A04-7E9C-464F-A70E-0BFC84165EA4}" dt="2024-01-29T22:10:33.773" v="16" actId="20577"/>
          <ac:spMkLst>
            <pc:docMk/>
            <pc:sldMk cId="2558849548" sldId="1691"/>
            <ac:spMk id="5" creationId="{06BD3224-600F-42C8-B643-6304233476B6}"/>
          </ac:spMkLst>
        </pc:spChg>
      </pc:sldChg>
      <pc:sldChg chg="modSp">
        <pc:chgData name="Fargen, Matthew [PA]" userId="S::mfargen_psea.org#ext#@neahq.onmicrosoft.com::c8c8ee83-2559-4650-ad3b-b4b80e1459a6" providerId="AD" clId="Web-{A1532A04-7E9C-464F-A70E-0BFC84165EA4}" dt="2024-01-29T22:12:35.027" v="22" actId="20577"/>
        <pc:sldMkLst>
          <pc:docMk/>
          <pc:sldMk cId="3784985591" sldId="1830"/>
        </pc:sldMkLst>
        <pc:spChg chg="mod">
          <ac:chgData name="Fargen, Matthew [PA]" userId="S::mfargen_psea.org#ext#@neahq.onmicrosoft.com::c8c8ee83-2559-4650-ad3b-b4b80e1459a6" providerId="AD" clId="Web-{A1532A04-7E9C-464F-A70E-0BFC84165EA4}" dt="2024-01-29T22:12:35.027" v="22" actId="20577"/>
          <ac:spMkLst>
            <pc:docMk/>
            <pc:sldMk cId="3784985591" sldId="1830"/>
            <ac:spMk id="2" creationId="{51843CE3-7535-495F-87C5-5722C7C6EB64}"/>
          </ac:spMkLst>
        </pc:spChg>
      </pc:sldChg>
    </pc:docChg>
  </pc:docChgLst>
  <pc:docChgLst>
    <pc:chgData name="Ellen Holmes" userId="8df78491-616d-4641-a13e-176bb27a1b7f" providerId="ADAL" clId="{355F2526-E994-4E90-81AE-74BD37D04592}"/>
    <pc:docChg chg="undo custSel addSld delSld modSld sldOrd">
      <pc:chgData name="Ellen Holmes" userId="8df78491-616d-4641-a13e-176bb27a1b7f" providerId="ADAL" clId="{355F2526-E994-4E90-81AE-74BD37D04592}" dt="2019-11-15T15:15:01.577" v="1222" actId="20577"/>
      <pc:docMkLst>
        <pc:docMk/>
      </pc:docMkLst>
      <pc:sldChg chg="addSp delSp modSp">
        <pc:chgData name="Ellen Holmes" userId="8df78491-616d-4641-a13e-176bb27a1b7f" providerId="ADAL" clId="{355F2526-E994-4E90-81AE-74BD37D04592}" dt="2019-11-05T20:59:36.348" v="116" actId="27636"/>
        <pc:sldMkLst>
          <pc:docMk/>
          <pc:sldMk cId="266067479" sldId="984"/>
        </pc:sldMkLst>
        <pc:spChg chg="del">
          <ac:chgData name="Ellen Holmes" userId="8df78491-616d-4641-a13e-176bb27a1b7f" providerId="ADAL" clId="{355F2526-E994-4E90-81AE-74BD37D04592}" dt="2019-11-05T20:59:36.348" v="115" actId="478"/>
          <ac:spMkLst>
            <pc:docMk/>
            <pc:sldMk cId="266067479" sldId="984"/>
            <ac:spMk id="2" creationId="{F9C6FEB6-AB9F-4407-AEC9-56FCEB2C9716}"/>
          </ac:spMkLst>
        </pc:spChg>
        <pc:spChg chg="mod">
          <ac:chgData name="Ellen Holmes" userId="8df78491-616d-4641-a13e-176bb27a1b7f" providerId="ADAL" clId="{355F2526-E994-4E90-81AE-74BD37D04592}" dt="2019-11-05T20:59:28.525" v="113" actId="14100"/>
          <ac:spMkLst>
            <pc:docMk/>
            <pc:sldMk cId="266067479" sldId="984"/>
            <ac:spMk id="3" creationId="{5C8F854B-5BDF-4E6E-9FB2-7C1E3781D142}"/>
          </ac:spMkLst>
        </pc:spChg>
        <pc:spChg chg="add mod">
          <ac:chgData name="Ellen Holmes" userId="8df78491-616d-4641-a13e-176bb27a1b7f" providerId="ADAL" clId="{355F2526-E994-4E90-81AE-74BD37D04592}" dt="2019-11-05T20:59:36.348" v="116" actId="27636"/>
          <ac:spMkLst>
            <pc:docMk/>
            <pc:sldMk cId="266067479" sldId="984"/>
            <ac:spMk id="6" creationId="{EC3C61AE-7854-4467-ACBA-56D1A87C8D24}"/>
          </ac:spMkLst>
        </pc:spChg>
        <pc:picChg chg="add mod">
          <ac:chgData name="Ellen Holmes" userId="8df78491-616d-4641-a13e-176bb27a1b7f" providerId="ADAL" clId="{355F2526-E994-4E90-81AE-74BD37D04592}" dt="2019-11-05T20:59:30.714" v="114" actId="1076"/>
          <ac:picMkLst>
            <pc:docMk/>
            <pc:sldMk cId="266067479" sldId="984"/>
            <ac:picMk id="5" creationId="{37A999A8-ED43-49ED-9F52-F7A0146FD2AB}"/>
          </ac:picMkLst>
        </pc:picChg>
      </pc:sldChg>
      <pc:sldChg chg="modSp">
        <pc:chgData name="Ellen Holmes" userId="8df78491-616d-4641-a13e-176bb27a1b7f" providerId="ADAL" clId="{355F2526-E994-4E90-81AE-74BD37D04592}" dt="2019-11-05T21:01:34.482" v="117" actId="14100"/>
        <pc:sldMkLst>
          <pc:docMk/>
          <pc:sldMk cId="0" sldId="988"/>
        </pc:sldMkLst>
        <pc:spChg chg="mod">
          <ac:chgData name="Ellen Holmes" userId="8df78491-616d-4641-a13e-176bb27a1b7f" providerId="ADAL" clId="{355F2526-E994-4E90-81AE-74BD37D04592}" dt="2019-11-05T21:01:34.482" v="117" actId="14100"/>
          <ac:spMkLst>
            <pc:docMk/>
            <pc:sldMk cId="0" sldId="988"/>
            <ac:spMk id="22532" creationId="{260619E8-7474-4FC2-90AA-30F70EED0B3A}"/>
          </ac:spMkLst>
        </pc:spChg>
      </pc:sldChg>
      <pc:sldChg chg="modSp">
        <pc:chgData name="Ellen Holmes" userId="8df78491-616d-4641-a13e-176bb27a1b7f" providerId="ADAL" clId="{355F2526-E994-4E90-81AE-74BD37D04592}" dt="2019-11-12T01:46:07.989" v="877" actId="20577"/>
        <pc:sldMkLst>
          <pc:docMk/>
          <pc:sldMk cId="3708771636" sldId="1021"/>
        </pc:sldMkLst>
        <pc:spChg chg="mod">
          <ac:chgData name="Ellen Holmes" userId="8df78491-616d-4641-a13e-176bb27a1b7f" providerId="ADAL" clId="{355F2526-E994-4E90-81AE-74BD37D04592}" dt="2019-11-12T01:46:07.989" v="877" actId="20577"/>
          <ac:spMkLst>
            <pc:docMk/>
            <pc:sldMk cId="3708771636" sldId="1021"/>
            <ac:spMk id="38915" creationId="{4A958D97-CCD1-42D8-9735-075FE3E34AEB}"/>
          </ac:spMkLst>
        </pc:spChg>
      </pc:sldChg>
      <pc:sldChg chg="modSp">
        <pc:chgData name="Ellen Holmes" userId="8df78491-616d-4641-a13e-176bb27a1b7f" providerId="ADAL" clId="{355F2526-E994-4E90-81AE-74BD37D04592}" dt="2019-11-12T01:45:47.217" v="870" actId="20577"/>
        <pc:sldMkLst>
          <pc:docMk/>
          <pc:sldMk cId="2643235377" sldId="1039"/>
        </pc:sldMkLst>
        <pc:spChg chg="mod">
          <ac:chgData name="Ellen Holmes" userId="8df78491-616d-4641-a13e-176bb27a1b7f" providerId="ADAL" clId="{355F2526-E994-4E90-81AE-74BD37D04592}" dt="2019-11-12T01:45:47.217" v="870" actId="20577"/>
          <ac:spMkLst>
            <pc:docMk/>
            <pc:sldMk cId="2643235377" sldId="1039"/>
            <ac:spMk id="2" creationId="{4D8332F0-34AE-4B9E-8B25-8262151B36AA}"/>
          </ac:spMkLst>
        </pc:spChg>
        <pc:spChg chg="mod">
          <ac:chgData name="Ellen Holmes" userId="8df78491-616d-4641-a13e-176bb27a1b7f" providerId="ADAL" clId="{355F2526-E994-4E90-81AE-74BD37D04592}" dt="2019-11-07T23:21:05.358" v="815" actId="27636"/>
          <ac:spMkLst>
            <pc:docMk/>
            <pc:sldMk cId="2643235377" sldId="1039"/>
            <ac:spMk id="3" creationId="{A7848255-2D01-4A49-A3EE-32CDA2124827}"/>
          </ac:spMkLst>
        </pc:spChg>
        <pc:graphicFrameChg chg="mod">
          <ac:chgData name="Ellen Holmes" userId="8df78491-616d-4641-a13e-176bb27a1b7f" providerId="ADAL" clId="{355F2526-E994-4E90-81AE-74BD37D04592}" dt="2019-11-07T23:21:17.458" v="817" actId="113"/>
          <ac:graphicFrameMkLst>
            <pc:docMk/>
            <pc:sldMk cId="2643235377" sldId="1039"/>
            <ac:graphicFrameMk id="4" creationId="{6E3F09BA-1B5F-4CE0-910F-05D2ABC9A722}"/>
          </ac:graphicFrameMkLst>
        </pc:graphicFrameChg>
      </pc:sldChg>
      <pc:sldChg chg="modSp">
        <pc:chgData name="Ellen Holmes" userId="8df78491-616d-4641-a13e-176bb27a1b7f" providerId="ADAL" clId="{355F2526-E994-4E90-81AE-74BD37D04592}" dt="2019-11-05T20:31:23.535" v="107" actId="20577"/>
        <pc:sldMkLst>
          <pc:docMk/>
          <pc:sldMk cId="242534298" sldId="1169"/>
        </pc:sldMkLst>
        <pc:spChg chg="mod">
          <ac:chgData name="Ellen Holmes" userId="8df78491-616d-4641-a13e-176bb27a1b7f" providerId="ADAL" clId="{355F2526-E994-4E90-81AE-74BD37D04592}" dt="2019-11-05T20:31:23.535" v="107" actId="20577"/>
          <ac:spMkLst>
            <pc:docMk/>
            <pc:sldMk cId="242534298" sldId="1169"/>
            <ac:spMk id="2" creationId="{005CF54C-CCE2-47F9-A974-2EF25127E06E}"/>
          </ac:spMkLst>
        </pc:spChg>
        <pc:picChg chg="mod">
          <ac:chgData name="Ellen Holmes" userId="8df78491-616d-4641-a13e-176bb27a1b7f" providerId="ADAL" clId="{355F2526-E994-4E90-81AE-74BD37D04592}" dt="2019-11-05T20:30:28.559" v="51" actId="14100"/>
          <ac:picMkLst>
            <pc:docMk/>
            <pc:sldMk cId="242534298" sldId="1169"/>
            <ac:picMk id="2053" creationId="{053C5C57-66EB-4E25-BF0B-B25F7140235A}"/>
          </ac:picMkLst>
        </pc:picChg>
      </pc:sldChg>
      <pc:sldChg chg="addSp modSp">
        <pc:chgData name="Ellen Holmes" userId="8df78491-616d-4641-a13e-176bb27a1b7f" providerId="ADAL" clId="{355F2526-E994-4E90-81AE-74BD37D04592}" dt="2019-11-12T02:49:56.645" v="940" actId="14100"/>
        <pc:sldMkLst>
          <pc:docMk/>
          <pc:sldMk cId="2846396063" sldId="1195"/>
        </pc:sldMkLst>
        <pc:spChg chg="mod">
          <ac:chgData name="Ellen Holmes" userId="8df78491-616d-4641-a13e-176bb27a1b7f" providerId="ADAL" clId="{355F2526-E994-4E90-81AE-74BD37D04592}" dt="2019-11-05T21:16:28.189" v="695" actId="5793"/>
          <ac:spMkLst>
            <pc:docMk/>
            <pc:sldMk cId="2846396063" sldId="1195"/>
            <ac:spMk id="2" creationId="{3D79DE71-C597-4841-9F63-11325C0248E2}"/>
          </ac:spMkLst>
        </pc:spChg>
        <pc:spChg chg="mod">
          <ac:chgData name="Ellen Holmes" userId="8df78491-616d-4641-a13e-176bb27a1b7f" providerId="ADAL" clId="{355F2526-E994-4E90-81AE-74BD37D04592}" dt="2019-11-12T02:47:13.871" v="935" actId="255"/>
          <ac:spMkLst>
            <pc:docMk/>
            <pc:sldMk cId="2846396063" sldId="1195"/>
            <ac:spMk id="3" creationId="{C87ECB52-E466-45CA-B3AD-D727D5D470B6}"/>
          </ac:spMkLst>
        </pc:spChg>
        <pc:picChg chg="add mod">
          <ac:chgData name="Ellen Holmes" userId="8df78491-616d-4641-a13e-176bb27a1b7f" providerId="ADAL" clId="{355F2526-E994-4E90-81AE-74BD37D04592}" dt="2019-11-12T02:49:56.645" v="940" actId="14100"/>
          <ac:picMkLst>
            <pc:docMk/>
            <pc:sldMk cId="2846396063" sldId="1195"/>
            <ac:picMk id="4" creationId="{6E6194BF-D5D9-476D-AF6A-B07AEA725324}"/>
          </ac:picMkLst>
        </pc:picChg>
      </pc:sldChg>
      <pc:sldChg chg="modSp">
        <pc:chgData name="Ellen Holmes" userId="8df78491-616d-4641-a13e-176bb27a1b7f" providerId="ADAL" clId="{355F2526-E994-4E90-81AE-74BD37D04592}" dt="2019-11-12T02:19:15.019" v="929" actId="14100"/>
        <pc:sldMkLst>
          <pc:docMk/>
          <pc:sldMk cId="2406719717" sldId="1198"/>
        </pc:sldMkLst>
        <pc:spChg chg="mod">
          <ac:chgData name="Ellen Holmes" userId="8df78491-616d-4641-a13e-176bb27a1b7f" providerId="ADAL" clId="{355F2526-E994-4E90-81AE-74BD37D04592}" dt="2019-11-12T02:19:15.019" v="929" actId="14100"/>
          <ac:spMkLst>
            <pc:docMk/>
            <pc:sldMk cId="2406719717" sldId="1198"/>
            <ac:spMk id="3" creationId="{A38769EE-9690-459C-AB59-46B39FDE1A0D}"/>
          </ac:spMkLst>
        </pc:spChg>
      </pc:sldChg>
      <pc:sldChg chg="modSp">
        <pc:chgData name="Ellen Holmes" userId="8df78491-616d-4641-a13e-176bb27a1b7f" providerId="ADAL" clId="{355F2526-E994-4E90-81AE-74BD37D04592}" dt="2019-11-12T02:26:29.757" v="934" actId="12"/>
        <pc:sldMkLst>
          <pc:docMk/>
          <pc:sldMk cId="951826262" sldId="1199"/>
        </pc:sldMkLst>
        <pc:spChg chg="mod">
          <ac:chgData name="Ellen Holmes" userId="8df78491-616d-4641-a13e-176bb27a1b7f" providerId="ADAL" clId="{355F2526-E994-4E90-81AE-74BD37D04592}" dt="2019-11-12T02:24:55.194" v="933" actId="20577"/>
          <ac:spMkLst>
            <pc:docMk/>
            <pc:sldMk cId="951826262" sldId="1199"/>
            <ac:spMk id="2" creationId="{71729579-B44A-41FB-B82F-63A9910EA32E}"/>
          </ac:spMkLst>
        </pc:spChg>
        <pc:spChg chg="mod">
          <ac:chgData name="Ellen Holmes" userId="8df78491-616d-4641-a13e-176bb27a1b7f" providerId="ADAL" clId="{355F2526-E994-4E90-81AE-74BD37D04592}" dt="2019-11-12T02:26:29.757" v="934" actId="12"/>
          <ac:spMkLst>
            <pc:docMk/>
            <pc:sldMk cId="951826262" sldId="1199"/>
            <ac:spMk id="3" creationId="{F01A20CD-8CD9-487E-B658-CA4F6F255E23}"/>
          </ac:spMkLst>
        </pc:spChg>
      </pc:sldChg>
      <pc:sldChg chg="del">
        <pc:chgData name="Ellen Holmes" userId="8df78491-616d-4641-a13e-176bb27a1b7f" providerId="ADAL" clId="{355F2526-E994-4E90-81AE-74BD37D04592}" dt="2019-11-05T20:05:40.363" v="9" actId="2696"/>
        <pc:sldMkLst>
          <pc:docMk/>
          <pc:sldMk cId="949245732" sldId="1210"/>
        </pc:sldMkLst>
      </pc:sldChg>
      <pc:sldChg chg="addSp delSp modSp">
        <pc:chgData name="Ellen Holmes" userId="8df78491-616d-4641-a13e-176bb27a1b7f" providerId="ADAL" clId="{355F2526-E994-4E90-81AE-74BD37D04592}" dt="2019-11-05T20:17:20.771" v="32"/>
        <pc:sldMkLst>
          <pc:docMk/>
          <pc:sldMk cId="4230468558" sldId="1214"/>
        </pc:sldMkLst>
        <pc:graphicFrameChg chg="add del mod">
          <ac:chgData name="Ellen Holmes" userId="8df78491-616d-4641-a13e-176bb27a1b7f" providerId="ADAL" clId="{355F2526-E994-4E90-81AE-74BD37D04592}" dt="2019-11-05T20:17:20.771" v="32"/>
          <ac:graphicFrameMkLst>
            <pc:docMk/>
            <pc:sldMk cId="4230468558" sldId="1214"/>
            <ac:graphicFrameMk id="3" creationId="{E9DE4D9C-1E6D-4780-A1AB-C37E5493876C}"/>
          </ac:graphicFrameMkLst>
        </pc:graphicFrameChg>
      </pc:sldChg>
      <pc:sldChg chg="modSp add">
        <pc:chgData name="Ellen Holmes" userId="8df78491-616d-4641-a13e-176bb27a1b7f" providerId="ADAL" clId="{355F2526-E994-4E90-81AE-74BD37D04592}" dt="2019-11-15T15:13:37.627" v="1221" actId="20577"/>
        <pc:sldMkLst>
          <pc:docMk/>
          <pc:sldMk cId="2098533091" sldId="1219"/>
        </pc:sldMkLst>
        <pc:spChg chg="mod">
          <ac:chgData name="Ellen Holmes" userId="8df78491-616d-4641-a13e-176bb27a1b7f" providerId="ADAL" clId="{355F2526-E994-4E90-81AE-74BD37D04592}" dt="2019-11-05T20:26:27.546" v="34" actId="27636"/>
          <ac:spMkLst>
            <pc:docMk/>
            <pc:sldMk cId="2098533091" sldId="1219"/>
            <ac:spMk id="2" creationId="{34410E6C-1697-4857-A9F2-C6FE5986C589}"/>
          </ac:spMkLst>
        </pc:spChg>
        <pc:spChg chg="mod">
          <ac:chgData name="Ellen Holmes" userId="8df78491-616d-4641-a13e-176bb27a1b7f" providerId="ADAL" clId="{355F2526-E994-4E90-81AE-74BD37D04592}" dt="2019-11-15T15:13:37.627" v="1221" actId="20577"/>
          <ac:spMkLst>
            <pc:docMk/>
            <pc:sldMk cId="2098533091" sldId="1219"/>
            <ac:spMk id="3" creationId="{7248748C-D351-47FB-A208-AAAEB607FB3C}"/>
          </ac:spMkLst>
        </pc:spChg>
      </pc:sldChg>
      <pc:sldChg chg="addSp delSp modSp add del">
        <pc:chgData name="Ellen Holmes" userId="8df78491-616d-4641-a13e-176bb27a1b7f" providerId="ADAL" clId="{355F2526-E994-4E90-81AE-74BD37D04592}" dt="2019-11-12T02:59:32.221" v="1084" actId="20577"/>
        <pc:sldMkLst>
          <pc:docMk/>
          <pc:sldMk cId="906739879" sldId="1224"/>
        </pc:sldMkLst>
        <pc:spChg chg="mod">
          <ac:chgData name="Ellen Holmes" userId="8df78491-616d-4641-a13e-176bb27a1b7f" providerId="ADAL" clId="{355F2526-E994-4E90-81AE-74BD37D04592}" dt="2019-11-12T02:56:24.099" v="1056" actId="20577"/>
          <ac:spMkLst>
            <pc:docMk/>
            <pc:sldMk cId="906739879" sldId="1224"/>
            <ac:spMk id="2" creationId="{6028CAF7-1D15-4447-B1AC-43F446ECA136}"/>
          </ac:spMkLst>
        </pc:spChg>
        <pc:spChg chg="del mod">
          <ac:chgData name="Ellen Holmes" userId="8df78491-616d-4641-a13e-176bb27a1b7f" providerId="ADAL" clId="{355F2526-E994-4E90-81AE-74BD37D04592}" dt="2019-11-05T20:06:06.888" v="12" actId="478"/>
          <ac:spMkLst>
            <pc:docMk/>
            <pc:sldMk cId="906739879" sldId="1224"/>
            <ac:spMk id="3" creationId="{FD159549-D4EE-4DD4-9785-61279CA067B2}"/>
          </ac:spMkLst>
        </pc:spChg>
        <pc:spChg chg="mod">
          <ac:chgData name="Ellen Holmes" userId="8df78491-616d-4641-a13e-176bb27a1b7f" providerId="ADAL" clId="{355F2526-E994-4E90-81AE-74BD37D04592}" dt="2019-11-05T20:06:32.001" v="13" actId="164"/>
          <ac:spMkLst>
            <pc:docMk/>
            <pc:sldMk cId="906739879" sldId="1224"/>
            <ac:spMk id="5" creationId="{6BFE9689-7BC8-4BF7-B485-67DC80B0CFC0}"/>
          </ac:spMkLst>
        </pc:spChg>
        <pc:spChg chg="mod">
          <ac:chgData name="Ellen Holmes" userId="8df78491-616d-4641-a13e-176bb27a1b7f" providerId="ADAL" clId="{355F2526-E994-4E90-81AE-74BD37D04592}" dt="2019-11-12T02:59:32.221" v="1084" actId="20577"/>
          <ac:spMkLst>
            <pc:docMk/>
            <pc:sldMk cId="906739879" sldId="1224"/>
            <ac:spMk id="28676" creationId="{5A16F1F4-2A9D-4C96-9C92-BC8851F89A80}"/>
          </ac:spMkLst>
        </pc:spChg>
        <pc:spChg chg="mod">
          <ac:chgData name="Ellen Holmes" userId="8df78491-616d-4641-a13e-176bb27a1b7f" providerId="ADAL" clId="{355F2526-E994-4E90-81AE-74BD37D04592}" dt="2019-11-05T20:06:32.001" v="13" actId="164"/>
          <ac:spMkLst>
            <pc:docMk/>
            <pc:sldMk cId="906739879" sldId="1224"/>
            <ac:spMk id="28678" creationId="{E3A28142-DC77-4A7E-AC91-2EF09CBC5B8F}"/>
          </ac:spMkLst>
        </pc:spChg>
        <pc:spChg chg="mod">
          <ac:chgData name="Ellen Holmes" userId="8df78491-616d-4641-a13e-176bb27a1b7f" providerId="ADAL" clId="{355F2526-E994-4E90-81AE-74BD37D04592}" dt="2019-11-05T20:06:32.001" v="13" actId="164"/>
          <ac:spMkLst>
            <pc:docMk/>
            <pc:sldMk cId="906739879" sldId="1224"/>
            <ac:spMk id="28679" creationId="{F67D5007-E497-4989-BF0A-8386E2EC1896}"/>
          </ac:spMkLst>
        </pc:spChg>
        <pc:spChg chg="mod">
          <ac:chgData name="Ellen Holmes" userId="8df78491-616d-4641-a13e-176bb27a1b7f" providerId="ADAL" clId="{355F2526-E994-4E90-81AE-74BD37D04592}" dt="2019-11-05T20:06:32.001" v="13" actId="164"/>
          <ac:spMkLst>
            <pc:docMk/>
            <pc:sldMk cId="906739879" sldId="1224"/>
            <ac:spMk id="28680" creationId="{FAEE35EF-432E-4441-9B51-6A167921DE04}"/>
          </ac:spMkLst>
        </pc:spChg>
        <pc:spChg chg="mod">
          <ac:chgData name="Ellen Holmes" userId="8df78491-616d-4641-a13e-176bb27a1b7f" providerId="ADAL" clId="{355F2526-E994-4E90-81AE-74BD37D04592}" dt="2019-11-05T20:06:32.001" v="13" actId="164"/>
          <ac:spMkLst>
            <pc:docMk/>
            <pc:sldMk cId="906739879" sldId="1224"/>
            <ac:spMk id="28681" creationId="{5053A25C-5A30-496F-BEC4-F3B0AEBA06C2}"/>
          </ac:spMkLst>
        </pc:spChg>
        <pc:grpChg chg="add mod">
          <ac:chgData name="Ellen Holmes" userId="8df78491-616d-4641-a13e-176bb27a1b7f" providerId="ADAL" clId="{355F2526-E994-4E90-81AE-74BD37D04592}" dt="2019-11-12T02:58:25.728" v="1057" actId="14100"/>
          <ac:grpSpMkLst>
            <pc:docMk/>
            <pc:sldMk cId="906739879" sldId="1224"/>
            <ac:grpSpMk id="4" creationId="{53B913D0-60C4-4891-9DC7-D07E8F152A29}"/>
          </ac:grpSpMkLst>
        </pc:grpChg>
        <pc:picChg chg="add del mod">
          <ac:chgData name="Ellen Holmes" userId="8df78491-616d-4641-a13e-176bb27a1b7f" providerId="ADAL" clId="{355F2526-E994-4E90-81AE-74BD37D04592}" dt="2019-11-05T21:20:04.293" v="749" actId="478"/>
          <ac:picMkLst>
            <pc:docMk/>
            <pc:sldMk cId="906739879" sldId="1224"/>
            <ac:picMk id="15" creationId="{A239BC2C-C0C4-45A5-A3E3-27F99A410F7E}"/>
          </ac:picMkLst>
        </pc:picChg>
        <pc:cxnChg chg="mod">
          <ac:chgData name="Ellen Holmes" userId="8df78491-616d-4641-a13e-176bb27a1b7f" providerId="ADAL" clId="{355F2526-E994-4E90-81AE-74BD37D04592}" dt="2019-11-05T20:06:32.001" v="13" actId="164"/>
          <ac:cxnSpMkLst>
            <pc:docMk/>
            <pc:sldMk cId="906739879" sldId="1224"/>
            <ac:cxnSpMk id="12" creationId="{778803F4-33C5-4FF6-AA5D-603A846A9E2A}"/>
          </ac:cxnSpMkLst>
        </pc:cxnChg>
        <pc:cxnChg chg="mod">
          <ac:chgData name="Ellen Holmes" userId="8df78491-616d-4641-a13e-176bb27a1b7f" providerId="ADAL" clId="{355F2526-E994-4E90-81AE-74BD37D04592}" dt="2019-11-05T20:06:32.001" v="13" actId="164"/>
          <ac:cxnSpMkLst>
            <pc:docMk/>
            <pc:sldMk cId="906739879" sldId="1224"/>
            <ac:cxnSpMk id="13" creationId="{1512578D-06E1-498D-B320-41CD58407518}"/>
          </ac:cxnSpMkLst>
        </pc:cxnChg>
        <pc:cxnChg chg="mod">
          <ac:chgData name="Ellen Holmes" userId="8df78491-616d-4641-a13e-176bb27a1b7f" providerId="ADAL" clId="{355F2526-E994-4E90-81AE-74BD37D04592}" dt="2019-11-05T20:06:32.001" v="13" actId="164"/>
          <ac:cxnSpMkLst>
            <pc:docMk/>
            <pc:sldMk cId="906739879" sldId="1224"/>
            <ac:cxnSpMk id="14" creationId="{EEDC7269-BB4E-4B64-A3E2-4EC2A1F50DBC}"/>
          </ac:cxnSpMkLst>
        </pc:cxnChg>
        <pc:cxnChg chg="mod">
          <ac:chgData name="Ellen Holmes" userId="8df78491-616d-4641-a13e-176bb27a1b7f" providerId="ADAL" clId="{355F2526-E994-4E90-81AE-74BD37D04592}" dt="2019-11-05T20:06:32.001" v="13" actId="164"/>
          <ac:cxnSpMkLst>
            <pc:docMk/>
            <pc:sldMk cId="906739879" sldId="1224"/>
            <ac:cxnSpMk id="17" creationId="{46D818AB-E688-43EE-8154-4AC8920A2C63}"/>
          </ac:cxnSpMkLst>
        </pc:cxnChg>
      </pc:sldChg>
      <pc:sldChg chg="addSp modSp">
        <pc:chgData name="Ellen Holmes" userId="8df78491-616d-4641-a13e-176bb27a1b7f" providerId="ADAL" clId="{355F2526-E994-4E90-81AE-74BD37D04592}" dt="2019-11-05T20:57:41.468" v="111" actId="14100"/>
        <pc:sldMkLst>
          <pc:docMk/>
          <pc:sldMk cId="1847446078" sldId="1229"/>
        </pc:sldMkLst>
        <pc:spChg chg="mod">
          <ac:chgData name="Ellen Holmes" userId="8df78491-616d-4641-a13e-176bb27a1b7f" providerId="ADAL" clId="{355F2526-E994-4E90-81AE-74BD37D04592}" dt="2019-11-05T20:57:37.385" v="110" actId="27636"/>
          <ac:spMkLst>
            <pc:docMk/>
            <pc:sldMk cId="1847446078" sldId="1229"/>
            <ac:spMk id="3" creationId="{B1F428C7-4444-44AC-B70F-7555C147851A}"/>
          </ac:spMkLst>
        </pc:spChg>
        <pc:picChg chg="add mod">
          <ac:chgData name="Ellen Holmes" userId="8df78491-616d-4641-a13e-176bb27a1b7f" providerId="ADAL" clId="{355F2526-E994-4E90-81AE-74BD37D04592}" dt="2019-11-05T20:57:41.468" v="111" actId="14100"/>
          <ac:picMkLst>
            <pc:docMk/>
            <pc:sldMk cId="1847446078" sldId="1229"/>
            <ac:picMk id="4" creationId="{8446305D-EB02-4D7F-8FD6-38EAEFC06EEF}"/>
          </ac:picMkLst>
        </pc:picChg>
      </pc:sldChg>
      <pc:sldChg chg="modSp">
        <pc:chgData name="Ellen Holmes" userId="8df78491-616d-4641-a13e-176bb27a1b7f" providerId="ADAL" clId="{355F2526-E994-4E90-81AE-74BD37D04592}" dt="2019-11-12T01:47:07.362" v="890" actId="20577"/>
        <pc:sldMkLst>
          <pc:docMk/>
          <pc:sldMk cId="1062598796" sldId="1241"/>
        </pc:sldMkLst>
        <pc:spChg chg="mod">
          <ac:chgData name="Ellen Holmes" userId="8df78491-616d-4641-a13e-176bb27a1b7f" providerId="ADAL" clId="{355F2526-E994-4E90-81AE-74BD37D04592}" dt="2019-11-12T01:47:07.362" v="890" actId="20577"/>
          <ac:spMkLst>
            <pc:docMk/>
            <pc:sldMk cId="1062598796" sldId="1241"/>
            <ac:spMk id="2" creationId="{AF1D032A-578D-4A4E-A86B-437C96067908}"/>
          </ac:spMkLst>
        </pc:spChg>
      </pc:sldChg>
      <pc:sldChg chg="del">
        <pc:chgData name="Ellen Holmes" userId="8df78491-616d-4641-a13e-176bb27a1b7f" providerId="ADAL" clId="{355F2526-E994-4E90-81AE-74BD37D04592}" dt="2019-11-05T20:05:32.188" v="6" actId="2696"/>
        <pc:sldMkLst>
          <pc:docMk/>
          <pc:sldMk cId="1596337944" sldId="1248"/>
        </pc:sldMkLst>
      </pc:sldChg>
      <pc:sldChg chg="del">
        <pc:chgData name="Ellen Holmes" userId="8df78491-616d-4641-a13e-176bb27a1b7f" providerId="ADAL" clId="{355F2526-E994-4E90-81AE-74BD37D04592}" dt="2019-11-05T20:05:34.196" v="7" actId="2696"/>
        <pc:sldMkLst>
          <pc:docMk/>
          <pc:sldMk cId="3740253009" sldId="1249"/>
        </pc:sldMkLst>
      </pc:sldChg>
      <pc:sldChg chg="modSp del modNotesTx">
        <pc:chgData name="Ellen Holmes" userId="8df78491-616d-4641-a13e-176bb27a1b7f" providerId="ADAL" clId="{355F2526-E994-4E90-81AE-74BD37D04592}" dt="2019-11-12T03:04:45.828" v="1098" actId="2696"/>
        <pc:sldMkLst>
          <pc:docMk/>
          <pc:sldMk cId="3560953371" sldId="1250"/>
        </pc:sldMkLst>
        <pc:spChg chg="mod">
          <ac:chgData name="Ellen Holmes" userId="8df78491-616d-4641-a13e-176bb27a1b7f" providerId="ADAL" clId="{355F2526-E994-4E90-81AE-74BD37D04592}" dt="2019-11-12T03:04:43.104" v="1097" actId="6549"/>
          <ac:spMkLst>
            <pc:docMk/>
            <pc:sldMk cId="3560953371" sldId="1250"/>
            <ac:spMk id="67587" creationId="{31426C96-1683-4499-933D-9B3AEF042D42}"/>
          </ac:spMkLst>
        </pc:spChg>
        <pc:picChg chg="mod">
          <ac:chgData name="Ellen Holmes" userId="8df78491-616d-4641-a13e-176bb27a1b7f" providerId="ADAL" clId="{355F2526-E994-4E90-81AE-74BD37D04592}" dt="2019-11-12T03:03:03.676" v="1089" actId="1076"/>
          <ac:picMkLst>
            <pc:docMk/>
            <pc:sldMk cId="3560953371" sldId="1250"/>
            <ac:picMk id="5" creationId="{F0223F30-20F4-4EB7-AFD7-950DC5B4872A}"/>
          </ac:picMkLst>
        </pc:picChg>
      </pc:sldChg>
      <pc:sldChg chg="del">
        <pc:chgData name="Ellen Holmes" userId="8df78491-616d-4641-a13e-176bb27a1b7f" providerId="ADAL" clId="{355F2526-E994-4E90-81AE-74BD37D04592}" dt="2019-11-05T20:05:36.191" v="8" actId="2696"/>
        <pc:sldMkLst>
          <pc:docMk/>
          <pc:sldMk cId="301168740" sldId="1251"/>
        </pc:sldMkLst>
      </pc:sldChg>
      <pc:sldChg chg="del">
        <pc:chgData name="Ellen Holmes" userId="8df78491-616d-4641-a13e-176bb27a1b7f" providerId="ADAL" clId="{355F2526-E994-4E90-81AE-74BD37D04592}" dt="2019-11-05T20:05:47.899" v="10" actId="2696"/>
        <pc:sldMkLst>
          <pc:docMk/>
          <pc:sldMk cId="1126600061" sldId="1252"/>
        </pc:sldMkLst>
      </pc:sldChg>
      <pc:sldChg chg="del">
        <pc:chgData name="Ellen Holmes" userId="8df78491-616d-4641-a13e-176bb27a1b7f" providerId="ADAL" clId="{355F2526-E994-4E90-81AE-74BD37D04592}" dt="2019-11-05T20:05:27.302" v="5" actId="2696"/>
        <pc:sldMkLst>
          <pc:docMk/>
          <pc:sldMk cId="2534930718" sldId="1253"/>
        </pc:sldMkLst>
      </pc:sldChg>
      <pc:sldChg chg="del">
        <pc:chgData name="Ellen Holmes" userId="8df78491-616d-4641-a13e-176bb27a1b7f" providerId="ADAL" clId="{355F2526-E994-4E90-81AE-74BD37D04592}" dt="2019-11-05T20:05:06.177" v="4" actId="2696"/>
        <pc:sldMkLst>
          <pc:docMk/>
          <pc:sldMk cId="531594858" sldId="1254"/>
        </pc:sldMkLst>
      </pc:sldChg>
      <pc:sldChg chg="delSp modSp">
        <pc:chgData name="Ellen Holmes" userId="8df78491-616d-4641-a13e-176bb27a1b7f" providerId="ADAL" clId="{355F2526-E994-4E90-81AE-74BD37D04592}" dt="2019-11-15T15:15:01.577" v="1222" actId="20577"/>
        <pc:sldMkLst>
          <pc:docMk/>
          <pc:sldMk cId="2049118958" sldId="1255"/>
        </pc:sldMkLst>
        <pc:spChg chg="mod">
          <ac:chgData name="Ellen Holmes" userId="8df78491-616d-4641-a13e-176bb27a1b7f" providerId="ADAL" clId="{355F2526-E994-4E90-81AE-74BD37D04592}" dt="2019-11-05T20:07:36.009" v="30" actId="20577"/>
          <ac:spMkLst>
            <pc:docMk/>
            <pc:sldMk cId="2049118958" sldId="1255"/>
            <ac:spMk id="2" creationId="{428C3046-07F4-422D-94E1-E07C5601A20D}"/>
          </ac:spMkLst>
        </pc:spChg>
        <pc:spChg chg="del">
          <ac:chgData name="Ellen Holmes" userId="8df78491-616d-4641-a13e-176bb27a1b7f" providerId="ADAL" clId="{355F2526-E994-4E90-81AE-74BD37D04592}" dt="2019-11-05T20:07:19.435" v="17" actId="478"/>
          <ac:spMkLst>
            <pc:docMk/>
            <pc:sldMk cId="2049118958" sldId="1255"/>
            <ac:spMk id="74754" creationId="{11A6EFFC-85AA-4B43-922C-CF6D875BD14C}"/>
          </ac:spMkLst>
        </pc:spChg>
        <pc:spChg chg="mod">
          <ac:chgData name="Ellen Holmes" userId="8df78491-616d-4641-a13e-176bb27a1b7f" providerId="ADAL" clId="{355F2526-E994-4E90-81AE-74BD37D04592}" dt="2019-11-15T15:15:01.577" v="1222" actId="20577"/>
          <ac:spMkLst>
            <pc:docMk/>
            <pc:sldMk cId="2049118958" sldId="1255"/>
            <ac:spMk id="74756" creationId="{8DCC5D26-4B23-4184-B818-39B918B84C23}"/>
          </ac:spMkLst>
        </pc:spChg>
      </pc:sldChg>
      <pc:sldChg chg="modSp ord">
        <pc:chgData name="Ellen Holmes" userId="8df78491-616d-4641-a13e-176bb27a1b7f" providerId="ADAL" clId="{355F2526-E994-4E90-81AE-74BD37D04592}" dt="2019-11-05T21:10:09.809" v="537" actId="1076"/>
        <pc:sldMkLst>
          <pc:docMk/>
          <pc:sldMk cId="1590114945" sldId="1257"/>
        </pc:sldMkLst>
        <pc:spChg chg="mod">
          <ac:chgData name="Ellen Holmes" userId="8df78491-616d-4641-a13e-176bb27a1b7f" providerId="ADAL" clId="{355F2526-E994-4E90-81AE-74BD37D04592}" dt="2019-11-05T21:10:09.809" v="537" actId="1076"/>
          <ac:spMkLst>
            <pc:docMk/>
            <pc:sldMk cId="1590114945" sldId="1257"/>
            <ac:spMk id="2" creationId="{AE7D64E3-F9D4-487C-9C09-C2551D3668EB}"/>
          </ac:spMkLst>
        </pc:spChg>
        <pc:picChg chg="mod">
          <ac:chgData name="Ellen Holmes" userId="8df78491-616d-4641-a13e-176bb27a1b7f" providerId="ADAL" clId="{355F2526-E994-4E90-81AE-74BD37D04592}" dt="2019-11-05T21:09:57.889" v="533" actId="1076"/>
          <ac:picMkLst>
            <pc:docMk/>
            <pc:sldMk cId="1590114945" sldId="1257"/>
            <ac:picMk id="5" creationId="{F0DF2996-23D9-4494-AC46-34EA8EF39B1B}"/>
          </ac:picMkLst>
        </pc:picChg>
      </pc:sldChg>
      <pc:sldChg chg="modSp">
        <pc:chgData name="Ellen Holmes" userId="8df78491-616d-4641-a13e-176bb27a1b7f" providerId="ADAL" clId="{355F2526-E994-4E90-81AE-74BD37D04592}" dt="2019-11-07T23:29:08.533" v="829" actId="14100"/>
        <pc:sldMkLst>
          <pc:docMk/>
          <pc:sldMk cId="1513170837" sldId="1259"/>
        </pc:sldMkLst>
        <pc:spChg chg="mod">
          <ac:chgData name="Ellen Holmes" userId="8df78491-616d-4641-a13e-176bb27a1b7f" providerId="ADAL" clId="{355F2526-E994-4E90-81AE-74BD37D04592}" dt="2019-11-07T23:28:55.814" v="826" actId="14100"/>
          <ac:spMkLst>
            <pc:docMk/>
            <pc:sldMk cId="1513170837" sldId="1259"/>
            <ac:spMk id="3" creationId="{A7848255-2D01-4A49-A3EE-32CDA2124827}"/>
          </ac:spMkLst>
        </pc:spChg>
        <pc:graphicFrameChg chg="mod">
          <ac:chgData name="Ellen Holmes" userId="8df78491-616d-4641-a13e-176bb27a1b7f" providerId="ADAL" clId="{355F2526-E994-4E90-81AE-74BD37D04592}" dt="2019-11-07T23:29:08.533" v="829" actId="14100"/>
          <ac:graphicFrameMkLst>
            <pc:docMk/>
            <pc:sldMk cId="1513170837" sldId="1259"/>
            <ac:graphicFrameMk id="4" creationId="{6E3F09BA-1B5F-4CE0-910F-05D2ABC9A722}"/>
          </ac:graphicFrameMkLst>
        </pc:graphicFrameChg>
      </pc:sldChg>
      <pc:sldChg chg="modSp add ord">
        <pc:chgData name="Ellen Holmes" userId="8df78491-616d-4641-a13e-176bb27a1b7f" providerId="ADAL" clId="{355F2526-E994-4E90-81AE-74BD37D04592}" dt="2019-11-12T01:35:25.060" v="863"/>
        <pc:sldMkLst>
          <pc:docMk/>
          <pc:sldMk cId="1407108708" sldId="1260"/>
        </pc:sldMkLst>
        <pc:spChg chg="mod">
          <ac:chgData name="Ellen Holmes" userId="8df78491-616d-4641-a13e-176bb27a1b7f" providerId="ADAL" clId="{355F2526-E994-4E90-81AE-74BD37D04592}" dt="2019-11-05T21:05:37.210" v="362" actId="20577"/>
          <ac:spMkLst>
            <pc:docMk/>
            <pc:sldMk cId="1407108708" sldId="1260"/>
            <ac:spMk id="3" creationId="{5C8F854B-5BDF-4E6E-9FB2-7C1E3781D142}"/>
          </ac:spMkLst>
        </pc:spChg>
      </pc:sldChg>
      <pc:sldChg chg="add del">
        <pc:chgData name="Ellen Holmes" userId="8df78491-616d-4641-a13e-176bb27a1b7f" providerId="ADAL" clId="{355F2526-E994-4E90-81AE-74BD37D04592}" dt="2019-11-05T21:06:15.731" v="364"/>
        <pc:sldMkLst>
          <pc:docMk/>
          <pc:sldMk cId="1868240317" sldId="1261"/>
        </pc:sldMkLst>
      </pc:sldChg>
      <pc:sldChg chg="modSp add">
        <pc:chgData name="Ellen Holmes" userId="8df78491-616d-4641-a13e-176bb27a1b7f" providerId="ADAL" clId="{355F2526-E994-4E90-81AE-74BD37D04592}" dt="2019-11-12T02:12:39.576" v="927" actId="14100"/>
        <pc:sldMkLst>
          <pc:docMk/>
          <pc:sldMk cId="3076574604" sldId="1261"/>
        </pc:sldMkLst>
        <pc:spChg chg="mod">
          <ac:chgData name="Ellen Holmes" userId="8df78491-616d-4641-a13e-176bb27a1b7f" providerId="ADAL" clId="{355F2526-E994-4E90-81AE-74BD37D04592}" dt="2019-11-12T02:12:39.576" v="927" actId="14100"/>
          <ac:spMkLst>
            <pc:docMk/>
            <pc:sldMk cId="3076574604" sldId="1261"/>
            <ac:spMk id="3" creationId="{5C8F854B-5BDF-4E6E-9FB2-7C1E3781D142}"/>
          </ac:spMkLst>
        </pc:spChg>
      </pc:sldChg>
      <pc:sldChg chg="modSp add">
        <pc:chgData name="Ellen Holmes" userId="8df78491-616d-4641-a13e-176bb27a1b7f" providerId="ADAL" clId="{355F2526-E994-4E90-81AE-74BD37D04592}" dt="2019-11-05T21:11:18.253" v="659" actId="20577"/>
        <pc:sldMkLst>
          <pc:docMk/>
          <pc:sldMk cId="2511052711" sldId="1262"/>
        </pc:sldMkLst>
        <pc:spChg chg="mod">
          <ac:chgData name="Ellen Holmes" userId="8df78491-616d-4641-a13e-176bb27a1b7f" providerId="ADAL" clId="{355F2526-E994-4E90-81AE-74BD37D04592}" dt="2019-11-05T21:11:18.253" v="659" actId="20577"/>
          <ac:spMkLst>
            <pc:docMk/>
            <pc:sldMk cId="2511052711" sldId="1262"/>
            <ac:spMk id="3" creationId="{5C8F854B-5BDF-4E6E-9FB2-7C1E3781D142}"/>
          </ac:spMkLst>
        </pc:spChg>
      </pc:sldChg>
      <pc:sldChg chg="addSp modSp add del">
        <pc:chgData name="Ellen Holmes" userId="8df78491-616d-4641-a13e-176bb27a1b7f" providerId="ADAL" clId="{355F2526-E994-4E90-81AE-74BD37D04592}" dt="2019-11-12T02:54:47.189" v="1045" actId="1076"/>
        <pc:sldMkLst>
          <pc:docMk/>
          <pc:sldMk cId="1182535238" sldId="1263"/>
        </pc:sldMkLst>
        <pc:spChg chg="mod">
          <ac:chgData name="Ellen Holmes" userId="8df78491-616d-4641-a13e-176bb27a1b7f" providerId="ADAL" clId="{355F2526-E994-4E90-81AE-74BD37D04592}" dt="2019-11-05T21:19:37.226" v="748" actId="20577"/>
          <ac:spMkLst>
            <pc:docMk/>
            <pc:sldMk cId="1182535238" sldId="1263"/>
            <ac:spMk id="2" creationId="{3D79DE71-C597-4841-9F63-11325C0248E2}"/>
          </ac:spMkLst>
        </pc:spChg>
        <pc:spChg chg="mod">
          <ac:chgData name="Ellen Holmes" userId="8df78491-616d-4641-a13e-176bb27a1b7f" providerId="ADAL" clId="{355F2526-E994-4E90-81AE-74BD37D04592}" dt="2019-11-12T02:54:37.703" v="1043" actId="20577"/>
          <ac:spMkLst>
            <pc:docMk/>
            <pc:sldMk cId="1182535238" sldId="1263"/>
            <ac:spMk id="3" creationId="{C87ECB52-E466-45CA-B3AD-D727D5D470B6}"/>
          </ac:spMkLst>
        </pc:spChg>
        <pc:picChg chg="add mod">
          <ac:chgData name="Ellen Holmes" userId="8df78491-616d-4641-a13e-176bb27a1b7f" providerId="ADAL" clId="{355F2526-E994-4E90-81AE-74BD37D04592}" dt="2019-11-12T02:54:47.189" v="1045" actId="1076"/>
          <ac:picMkLst>
            <pc:docMk/>
            <pc:sldMk cId="1182535238" sldId="1263"/>
            <ac:picMk id="4" creationId="{3A55C36E-9DDE-47E1-8CD6-E41FF7B950DD}"/>
          </ac:picMkLst>
        </pc:picChg>
      </pc:sldChg>
      <pc:sldChg chg="modSp add">
        <pc:chgData name="Ellen Holmes" userId="8df78491-616d-4641-a13e-176bb27a1b7f" providerId="ADAL" clId="{355F2526-E994-4E90-81AE-74BD37D04592}" dt="2019-11-07T23:03:47.270" v="809" actId="313"/>
        <pc:sldMkLst>
          <pc:docMk/>
          <pc:sldMk cId="459955805" sldId="1264"/>
        </pc:sldMkLst>
        <pc:spChg chg="mod">
          <ac:chgData name="Ellen Holmes" userId="8df78491-616d-4641-a13e-176bb27a1b7f" providerId="ADAL" clId="{355F2526-E994-4E90-81AE-74BD37D04592}" dt="2019-11-07T23:03:47.270" v="809" actId="313"/>
          <ac:spMkLst>
            <pc:docMk/>
            <pc:sldMk cId="459955805" sldId="1264"/>
            <ac:spMk id="2" creationId="{C3B71FCC-F4F5-4AC6-8041-16EBD71E04A0}"/>
          </ac:spMkLst>
        </pc:spChg>
      </pc:sldChg>
      <pc:sldChg chg="modSp add">
        <pc:chgData name="Ellen Holmes" userId="8df78491-616d-4641-a13e-176bb27a1b7f" providerId="ADAL" clId="{355F2526-E994-4E90-81AE-74BD37D04592}" dt="2019-11-12T01:31:24.107" v="861" actId="1076"/>
        <pc:sldMkLst>
          <pc:docMk/>
          <pc:sldMk cId="1996736605" sldId="1265"/>
        </pc:sldMkLst>
        <pc:spChg chg="mod">
          <ac:chgData name="Ellen Holmes" userId="8df78491-616d-4641-a13e-176bb27a1b7f" providerId="ADAL" clId="{355F2526-E994-4E90-81AE-74BD37D04592}" dt="2019-11-12T01:31:24.107" v="861" actId="1076"/>
          <ac:spMkLst>
            <pc:docMk/>
            <pc:sldMk cId="1996736605" sldId="1265"/>
            <ac:spMk id="2" creationId="{D1E72FDD-35FF-400D-8098-D5507EE5B9F8}"/>
          </ac:spMkLst>
        </pc:spChg>
      </pc:sldChg>
    </pc:docChg>
  </pc:docChgLst>
  <pc:docChgLst>
    <pc:chgData name="Minguez, Jessica [AK]" userId="S::jessica.minguez_neaalaska.org#ext#@neahq.onmicrosoft.com::e29b5cdf-7030-4a48-b3c4-af0d3e541d63" providerId="AD" clId="Web-{1A01EE2E-1085-4A1E-3ECD-BF06EEAD6EEA}"/>
    <pc:docChg chg="modSld">
      <pc:chgData name="Minguez, Jessica [AK]" userId="S::jessica.minguez_neaalaska.org#ext#@neahq.onmicrosoft.com::e29b5cdf-7030-4a48-b3c4-af0d3e541d63" providerId="AD" clId="Web-{1A01EE2E-1085-4A1E-3ECD-BF06EEAD6EEA}" dt="2022-12-14T22:50:03.175" v="2" actId="1076"/>
      <pc:docMkLst>
        <pc:docMk/>
      </pc:docMkLst>
      <pc:sldChg chg="modSp">
        <pc:chgData name="Minguez, Jessica [AK]" userId="S::jessica.minguez_neaalaska.org#ext#@neahq.onmicrosoft.com::e29b5cdf-7030-4a48-b3c4-af0d3e541d63" providerId="AD" clId="Web-{1A01EE2E-1085-4A1E-3ECD-BF06EEAD6EEA}" dt="2022-12-14T22:50:03.175" v="2" actId="1076"/>
        <pc:sldMkLst>
          <pc:docMk/>
          <pc:sldMk cId="718263318" sldId="1665"/>
        </pc:sldMkLst>
        <pc:picChg chg="mod">
          <ac:chgData name="Minguez, Jessica [AK]" userId="S::jessica.minguez_neaalaska.org#ext#@neahq.onmicrosoft.com::e29b5cdf-7030-4a48-b3c4-af0d3e541d63" providerId="AD" clId="Web-{1A01EE2E-1085-4A1E-3ECD-BF06EEAD6EEA}" dt="2022-12-14T22:50:03.175" v="2" actId="1076"/>
          <ac:picMkLst>
            <pc:docMk/>
            <pc:sldMk cId="718263318" sldId="1665"/>
            <ac:picMk id="7170" creationId="{2921179A-7609-42B2-A1A6-7D65B7375BF3}"/>
          </ac:picMkLst>
        </pc:picChg>
      </pc:sldChg>
    </pc:docChg>
  </pc:docChgLst>
  <pc:docChgLst>
    <pc:chgData name="Natasha Eckart Baning" userId="S::neckartbaning_vtnea.org#ext#@neahq.onmicrosoft.com::1c6c3eb4-b926-476d-a317-5d19e273697e" providerId="AD" clId="Web-{C8E4D262-BC47-827F-9D02-60398A359FD3}"/>
    <pc:docChg chg="modSld">
      <pc:chgData name="Natasha Eckart Baning" userId="S::neckartbaning_vtnea.org#ext#@neahq.onmicrosoft.com::1c6c3eb4-b926-476d-a317-5d19e273697e" providerId="AD" clId="Web-{C8E4D262-BC47-827F-9D02-60398A359FD3}" dt="2024-02-01T16:26:44.766" v="7" actId="20577"/>
      <pc:docMkLst>
        <pc:docMk/>
      </pc:docMkLst>
      <pc:sldChg chg="modSp">
        <pc:chgData name="Natasha Eckart Baning" userId="S::neckartbaning_vtnea.org#ext#@neahq.onmicrosoft.com::1c6c3eb4-b926-476d-a317-5d19e273697e" providerId="AD" clId="Web-{C8E4D262-BC47-827F-9D02-60398A359FD3}" dt="2024-02-01T16:26:44.766" v="7" actId="20577"/>
        <pc:sldMkLst>
          <pc:docMk/>
          <pc:sldMk cId="718263318" sldId="1665"/>
        </pc:sldMkLst>
        <pc:spChg chg="mod">
          <ac:chgData name="Natasha Eckart Baning" userId="S::neckartbaning_vtnea.org#ext#@neahq.onmicrosoft.com::1c6c3eb4-b926-476d-a317-5d19e273697e" providerId="AD" clId="Web-{C8E4D262-BC47-827F-9D02-60398A359FD3}" dt="2024-02-01T16:26:44.766" v="7" actId="20577"/>
          <ac:spMkLst>
            <pc:docMk/>
            <pc:sldMk cId="718263318" sldId="1665"/>
            <ac:spMk id="2" creationId="{AAF1033B-8E85-4319-9CB0-3B6C3D598642}"/>
          </ac:spMkLst>
        </pc:spChg>
      </pc:sldChg>
    </pc:docChg>
  </pc:docChgLst>
  <pc:docChgLst>
    <pc:chgData name="Holmes, Ellen [NEA]" userId="S::eholmes@nea.org::8df78491-616d-4641-a13e-176bb27a1b7f" providerId="AD" clId="Web-{A47CE820-8291-058C-9252-5CB8DBD88933}"/>
    <pc:docChg chg="addSld delSld modSld">
      <pc:chgData name="Holmes, Ellen [NEA]" userId="S::eholmes@nea.org::8df78491-616d-4641-a13e-176bb27a1b7f" providerId="AD" clId="Web-{A47CE820-8291-058C-9252-5CB8DBD88933}" dt="2024-01-29T21:42:19.261" v="79" actId="20577"/>
      <pc:docMkLst>
        <pc:docMk/>
      </pc:docMkLst>
      <pc:sldChg chg="modSp">
        <pc:chgData name="Holmes, Ellen [NEA]" userId="S::eholmes@nea.org::8df78491-616d-4641-a13e-176bb27a1b7f" providerId="AD" clId="Web-{A47CE820-8291-058C-9252-5CB8DBD88933}" dt="2024-01-29T21:39:03.786" v="13" actId="20577"/>
        <pc:sldMkLst>
          <pc:docMk/>
          <pc:sldMk cId="890110818" sldId="1683"/>
        </pc:sldMkLst>
        <pc:spChg chg="mod">
          <ac:chgData name="Holmes, Ellen [NEA]" userId="S::eholmes@nea.org::8df78491-616d-4641-a13e-176bb27a1b7f" providerId="AD" clId="Web-{A47CE820-8291-058C-9252-5CB8DBD88933}" dt="2024-01-29T21:39:03.786" v="13" actId="20577"/>
          <ac:spMkLst>
            <pc:docMk/>
            <pc:sldMk cId="890110818" sldId="1683"/>
            <ac:spMk id="2" creationId="{4621F977-BF0B-C089-2B09-A7C9B2FB62D4}"/>
          </ac:spMkLst>
        </pc:spChg>
      </pc:sldChg>
      <pc:sldChg chg="mod modShow">
        <pc:chgData name="Holmes, Ellen [NEA]" userId="S::eholmes@nea.org::8df78491-616d-4641-a13e-176bb27a1b7f" providerId="AD" clId="Web-{A47CE820-8291-058C-9252-5CB8DBD88933}" dt="2024-01-29T21:41:39.931" v="73"/>
        <pc:sldMkLst>
          <pc:docMk/>
          <pc:sldMk cId="3939745466" sldId="1684"/>
        </pc:sldMkLst>
      </pc:sldChg>
      <pc:sldChg chg="modSp">
        <pc:chgData name="Holmes, Ellen [NEA]" userId="S::eholmes@nea.org::8df78491-616d-4641-a13e-176bb27a1b7f" providerId="AD" clId="Web-{A47CE820-8291-058C-9252-5CB8DBD88933}" dt="2024-01-29T21:41:24.415" v="72" actId="20577"/>
        <pc:sldMkLst>
          <pc:docMk/>
          <pc:sldMk cId="3949083928" sldId="1686"/>
        </pc:sldMkLst>
        <pc:spChg chg="mod">
          <ac:chgData name="Holmes, Ellen [NEA]" userId="S::eholmes@nea.org::8df78491-616d-4641-a13e-176bb27a1b7f" providerId="AD" clId="Web-{A47CE820-8291-058C-9252-5CB8DBD88933}" dt="2024-01-29T21:41:24.415" v="72" actId="20577"/>
          <ac:spMkLst>
            <pc:docMk/>
            <pc:sldMk cId="3949083928" sldId="1686"/>
            <ac:spMk id="2" creationId="{4621F977-BF0B-C089-2B09-A7C9B2FB62D4}"/>
          </ac:spMkLst>
        </pc:spChg>
      </pc:sldChg>
      <pc:sldChg chg="del">
        <pc:chgData name="Holmes, Ellen [NEA]" userId="S::eholmes@nea.org::8df78491-616d-4641-a13e-176bb27a1b7f" providerId="AD" clId="Web-{A47CE820-8291-058C-9252-5CB8DBD88933}" dt="2024-01-29T21:42:03.010" v="74"/>
        <pc:sldMkLst>
          <pc:docMk/>
          <pc:sldMk cId="1325447324" sldId="1689"/>
        </pc:sldMkLst>
      </pc:sldChg>
      <pc:sldChg chg="modSp">
        <pc:chgData name="Holmes, Ellen [NEA]" userId="S::eholmes@nea.org::8df78491-616d-4641-a13e-176bb27a1b7f" providerId="AD" clId="Web-{A47CE820-8291-058C-9252-5CB8DBD88933}" dt="2024-01-29T21:42:19.261" v="79" actId="20577"/>
        <pc:sldMkLst>
          <pc:docMk/>
          <pc:sldMk cId="3986795831" sldId="1690"/>
        </pc:sldMkLst>
        <pc:spChg chg="mod">
          <ac:chgData name="Holmes, Ellen [NEA]" userId="S::eholmes@nea.org::8df78491-616d-4641-a13e-176bb27a1b7f" providerId="AD" clId="Web-{A47CE820-8291-058C-9252-5CB8DBD88933}" dt="2024-01-29T21:42:19.261" v="79" actId="20577"/>
          <ac:spMkLst>
            <pc:docMk/>
            <pc:sldMk cId="3986795831" sldId="1690"/>
            <ac:spMk id="3" creationId="{51BDE747-AD60-478D-8296-49100E1B7A08}"/>
          </ac:spMkLst>
        </pc:spChg>
      </pc:sldChg>
      <pc:sldChg chg="del">
        <pc:chgData name="Holmes, Ellen [NEA]" userId="S::eholmes@nea.org::8df78491-616d-4641-a13e-176bb27a1b7f" providerId="AD" clId="Web-{A47CE820-8291-058C-9252-5CB8DBD88933}" dt="2024-01-29T21:39:21.584" v="32"/>
        <pc:sldMkLst>
          <pc:docMk/>
          <pc:sldMk cId="1155111250" sldId="1691"/>
        </pc:sldMkLst>
      </pc:sldChg>
      <pc:sldChg chg="add">
        <pc:chgData name="Holmes, Ellen [NEA]" userId="S::eholmes@nea.org::8df78491-616d-4641-a13e-176bb27a1b7f" providerId="AD" clId="Web-{A47CE820-8291-058C-9252-5CB8DBD88933}" dt="2024-01-29T21:39:44.662" v="34"/>
        <pc:sldMkLst>
          <pc:docMk/>
          <pc:sldMk cId="2558849548" sldId="1691"/>
        </pc:sldMkLst>
      </pc:sldChg>
      <pc:sldChg chg="add del">
        <pc:chgData name="Holmes, Ellen [NEA]" userId="S::eholmes@nea.org::8df78491-616d-4641-a13e-176bb27a1b7f" providerId="AD" clId="Web-{A47CE820-8291-058C-9252-5CB8DBD88933}" dt="2024-01-29T21:39:44.444" v="33"/>
        <pc:sldMkLst>
          <pc:docMk/>
          <pc:sldMk cId="3653532754" sldId="1694"/>
        </pc:sldMkLst>
      </pc:sldChg>
      <pc:sldChg chg="add del">
        <pc:chgData name="Holmes, Ellen [NEA]" userId="S::eholmes@nea.org::8df78491-616d-4641-a13e-176bb27a1b7f" providerId="AD" clId="Web-{A47CE820-8291-058C-9252-5CB8DBD88933}" dt="2024-01-29T21:39:45.037" v="36"/>
        <pc:sldMkLst>
          <pc:docMk/>
          <pc:sldMk cId="3467872537" sldId="1789"/>
        </pc:sldMkLst>
      </pc:sldChg>
      <pc:sldChg chg="add del">
        <pc:chgData name="Holmes, Ellen [NEA]" userId="S::eholmes@nea.org::8df78491-616d-4641-a13e-176bb27a1b7f" providerId="AD" clId="Web-{A47CE820-8291-058C-9252-5CB8DBD88933}" dt="2024-01-29T21:39:45.428" v="38"/>
        <pc:sldMkLst>
          <pc:docMk/>
          <pc:sldMk cId="373136763" sldId="1792"/>
        </pc:sldMkLst>
      </pc:sldChg>
      <pc:sldChg chg="modSp add del">
        <pc:chgData name="Holmes, Ellen [NEA]" userId="S::eholmes@nea.org::8df78491-616d-4641-a13e-176bb27a1b7f" providerId="AD" clId="Web-{A47CE820-8291-058C-9252-5CB8DBD88933}" dt="2024-01-29T21:39:59.241" v="45" actId="20577"/>
        <pc:sldMkLst>
          <pc:docMk/>
          <pc:sldMk cId="4142685456" sldId="1812"/>
        </pc:sldMkLst>
        <pc:spChg chg="mod">
          <ac:chgData name="Holmes, Ellen [NEA]" userId="S::eholmes@nea.org::8df78491-616d-4641-a13e-176bb27a1b7f" providerId="AD" clId="Web-{A47CE820-8291-058C-9252-5CB8DBD88933}" dt="2024-01-29T21:39:59.241" v="45" actId="20577"/>
          <ac:spMkLst>
            <pc:docMk/>
            <pc:sldMk cId="4142685456" sldId="1812"/>
            <ac:spMk id="2" creationId="{91E073F6-DA6F-4707-70B3-53F460EAE62A}"/>
          </ac:spMkLst>
        </pc:spChg>
      </pc:sldChg>
      <pc:sldChg chg="add del">
        <pc:chgData name="Holmes, Ellen [NEA]" userId="S::eholmes@nea.org::8df78491-616d-4641-a13e-176bb27a1b7f" providerId="AD" clId="Web-{A47CE820-8291-058C-9252-5CB8DBD88933}" dt="2024-01-29T21:39:44.850" v="35"/>
        <pc:sldMkLst>
          <pc:docMk/>
          <pc:sldMk cId="750370094" sldId="1814"/>
        </pc:sldMkLst>
      </pc:sldChg>
      <pc:sldChg chg="add del">
        <pc:chgData name="Holmes, Ellen [NEA]" userId="S::eholmes@nea.org::8df78491-616d-4641-a13e-176bb27a1b7f" providerId="AD" clId="Web-{A47CE820-8291-058C-9252-5CB8DBD88933}" dt="2024-01-29T21:39:15.146" v="30"/>
        <pc:sldMkLst>
          <pc:docMk/>
          <pc:sldMk cId="2558849548" sldId="1830"/>
        </pc:sldMkLst>
      </pc:sldChg>
      <pc:sldChg chg="add">
        <pc:chgData name="Holmes, Ellen [NEA]" userId="S::eholmes@nea.org::8df78491-616d-4641-a13e-176bb27a1b7f" providerId="AD" clId="Web-{A47CE820-8291-058C-9252-5CB8DBD88933}" dt="2024-01-29T21:39:45.225" v="37"/>
        <pc:sldMkLst>
          <pc:docMk/>
          <pc:sldMk cId="3784985591" sldId="1830"/>
        </pc:sldMkLst>
      </pc:sldChg>
      <pc:sldChg chg="add">
        <pc:chgData name="Holmes, Ellen [NEA]" userId="S::eholmes@nea.org::8df78491-616d-4641-a13e-176bb27a1b7f" providerId="AD" clId="Web-{A47CE820-8291-058C-9252-5CB8DBD88933}" dt="2024-01-29T21:39:45.647" v="39"/>
        <pc:sldMkLst>
          <pc:docMk/>
          <pc:sldMk cId="1858807299" sldId="1831"/>
        </pc:sldMkLst>
      </pc:sldChg>
      <pc:sldChg chg="add del">
        <pc:chgData name="Holmes, Ellen [NEA]" userId="S::eholmes@nea.org::8df78491-616d-4641-a13e-176bb27a1b7f" providerId="AD" clId="Web-{A47CE820-8291-058C-9252-5CB8DBD88933}" dt="2024-01-29T21:39:15.130" v="27"/>
        <pc:sldMkLst>
          <pc:docMk/>
          <pc:sldMk cId="3784985591" sldId="1831"/>
        </pc:sldMkLst>
      </pc:sldChg>
      <pc:sldChg chg="add del">
        <pc:chgData name="Holmes, Ellen [NEA]" userId="S::eholmes@nea.org::8df78491-616d-4641-a13e-176bb27a1b7f" providerId="AD" clId="Web-{A47CE820-8291-058C-9252-5CB8DBD88933}" dt="2024-01-29T21:39:15.130" v="25"/>
        <pc:sldMkLst>
          <pc:docMk/>
          <pc:sldMk cId="1858807299" sldId="1832"/>
        </pc:sldMkLst>
      </pc:sldChg>
      <pc:sldChg chg="add">
        <pc:chgData name="Holmes, Ellen [NEA]" userId="S::eholmes@nea.org::8df78491-616d-4641-a13e-176bb27a1b7f" providerId="AD" clId="Web-{A47CE820-8291-058C-9252-5CB8DBD88933}" dt="2024-01-29T21:39:45.944" v="40"/>
        <pc:sldMkLst>
          <pc:docMk/>
          <pc:sldMk cId="3178663102" sldId="1832"/>
        </pc:sldMkLst>
      </pc:sldChg>
      <pc:sldChg chg="add del">
        <pc:chgData name="Holmes, Ellen [NEA]" userId="S::eholmes@nea.org::8df78491-616d-4641-a13e-176bb27a1b7f" providerId="AD" clId="Web-{A47CE820-8291-058C-9252-5CB8DBD88933}" dt="2024-01-29T21:39:15.130" v="24"/>
        <pc:sldMkLst>
          <pc:docMk/>
          <pc:sldMk cId="3178663102" sldId="1833"/>
        </pc:sldMkLst>
      </pc:sldChg>
    </pc:docChg>
  </pc:docChgLst>
  <pc:docChgLst>
    <pc:chgData name="Shelly Clements" userId="255a43e5-2a25-4791-9999-ff763e4b3b50" providerId="ADAL" clId="{2EB7B696-33BA-4B6C-8655-0CBC9DC63606}"/>
    <pc:docChg chg="addSld delSld modSld sldOrd addMainMaster">
      <pc:chgData name="Shelly Clements" userId="255a43e5-2a25-4791-9999-ff763e4b3b50" providerId="ADAL" clId="{2EB7B696-33BA-4B6C-8655-0CBC9DC63606}" dt="2022-11-27T04:15:59.011" v="6" actId="2696"/>
      <pc:docMkLst>
        <pc:docMk/>
      </pc:docMkLst>
      <pc:sldChg chg="del">
        <pc:chgData name="Shelly Clements" userId="255a43e5-2a25-4791-9999-ff763e4b3b50" providerId="ADAL" clId="{2EB7B696-33BA-4B6C-8655-0CBC9DC63606}" dt="2022-11-27T04:15:59.011" v="6" actId="2696"/>
        <pc:sldMkLst>
          <pc:docMk/>
          <pc:sldMk cId="362636851" sldId="1656"/>
        </pc:sldMkLst>
      </pc:sldChg>
      <pc:sldChg chg="addSp delSp modSp mod modAnim">
        <pc:chgData name="Shelly Clements" userId="255a43e5-2a25-4791-9999-ff763e4b3b50" providerId="ADAL" clId="{2EB7B696-33BA-4B6C-8655-0CBC9DC63606}" dt="2022-11-27T03:39:53.625" v="1" actId="13926"/>
        <pc:sldMkLst>
          <pc:docMk/>
          <pc:sldMk cId="284156114" sldId="1681"/>
        </pc:sldMkLst>
        <pc:spChg chg="mod">
          <ac:chgData name="Shelly Clements" userId="255a43e5-2a25-4791-9999-ff763e4b3b50" providerId="ADAL" clId="{2EB7B696-33BA-4B6C-8655-0CBC9DC63606}" dt="2022-11-27T03:39:53.625" v="1" actId="13926"/>
          <ac:spMkLst>
            <pc:docMk/>
            <pc:sldMk cId="284156114" sldId="1681"/>
            <ac:spMk id="2" creationId="{BFAEA9EA-534B-50E0-3408-046A7AB16A89}"/>
          </ac:spMkLst>
        </pc:spChg>
        <pc:spChg chg="del">
          <ac:chgData name="Shelly Clements" userId="255a43e5-2a25-4791-9999-ff763e4b3b50" providerId="ADAL" clId="{2EB7B696-33BA-4B6C-8655-0CBC9DC63606}" dt="2022-11-27T03:39:31.200" v="0"/>
          <ac:spMkLst>
            <pc:docMk/>
            <pc:sldMk cId="284156114" sldId="1681"/>
            <ac:spMk id="3" creationId="{113BA877-04DA-4D37-49E9-3B1C24DA3575}"/>
          </ac:spMkLst>
        </pc:spChg>
        <pc:picChg chg="add mod">
          <ac:chgData name="Shelly Clements" userId="255a43e5-2a25-4791-9999-ff763e4b3b50" providerId="ADAL" clId="{2EB7B696-33BA-4B6C-8655-0CBC9DC63606}" dt="2022-11-27T03:39:31.200" v="0"/>
          <ac:picMkLst>
            <pc:docMk/>
            <pc:sldMk cId="284156114" sldId="1681"/>
            <ac:picMk id="4" creationId="{C08DEAC9-034D-4923-8D26-6DBD793DA86C}"/>
          </ac:picMkLst>
        </pc:picChg>
      </pc:sldChg>
      <pc:sldChg chg="add ord">
        <pc:chgData name="Shelly Clements" userId="255a43e5-2a25-4791-9999-ff763e4b3b50" providerId="ADAL" clId="{2EB7B696-33BA-4B6C-8655-0CBC9DC63606}" dt="2022-11-27T03:46:12.993" v="5"/>
        <pc:sldMkLst>
          <pc:docMk/>
          <pc:sldMk cId="2499573640" sldId="1682"/>
        </pc:sldMkLst>
      </pc:sldChg>
      <pc:sldMasterChg chg="add addSldLayout">
        <pc:chgData name="Shelly Clements" userId="255a43e5-2a25-4791-9999-ff763e4b3b50" providerId="ADAL" clId="{2EB7B696-33BA-4B6C-8655-0CBC9DC63606}" dt="2022-11-27T03:46:08.455" v="2" actId="27028"/>
        <pc:sldMasterMkLst>
          <pc:docMk/>
          <pc:sldMasterMk cId="3799033408" sldId="2147483685"/>
        </pc:sldMasterMkLst>
        <pc:sldLayoutChg chg="add">
          <pc:chgData name="Shelly Clements" userId="255a43e5-2a25-4791-9999-ff763e4b3b50" providerId="ADAL" clId="{2EB7B696-33BA-4B6C-8655-0CBC9DC63606}" dt="2022-11-27T03:46:08.455" v="2" actId="27028"/>
          <pc:sldLayoutMkLst>
            <pc:docMk/>
            <pc:sldMasterMk cId="3799033408" sldId="2147483685"/>
            <pc:sldLayoutMk cId="2921245603" sldId="2147483686"/>
          </pc:sldLayoutMkLst>
        </pc:sldLayoutChg>
      </pc:sldMasterChg>
    </pc:docChg>
  </pc:docChgLst>
  <pc:docChgLst>
    <pc:chgData name="Jones, Albert [MD]" userId="S::aljones_mseanea.org#ext#@neahq.onmicrosoft.com::9e3d8165-1eea-49ba-adea-0c9c00351460" providerId="AD" clId="Web-{C05C0B5A-040C-DE48-A07C-451390E55D91}"/>
    <pc:docChg chg="sldOrd">
      <pc:chgData name="Jones, Albert [MD]" userId="S::aljones_mseanea.org#ext#@neahq.onmicrosoft.com::9e3d8165-1eea-49ba-adea-0c9c00351460" providerId="AD" clId="Web-{C05C0B5A-040C-DE48-A07C-451390E55D91}" dt="2024-02-01T15:27:09.378" v="1"/>
      <pc:docMkLst>
        <pc:docMk/>
      </pc:docMkLst>
      <pc:sldChg chg="ord">
        <pc:chgData name="Jones, Albert [MD]" userId="S::aljones_mseanea.org#ext#@neahq.onmicrosoft.com::9e3d8165-1eea-49ba-adea-0c9c00351460" providerId="AD" clId="Web-{C05C0B5A-040C-DE48-A07C-451390E55D91}" dt="2024-02-01T15:27:09.378" v="1"/>
        <pc:sldMkLst>
          <pc:docMk/>
          <pc:sldMk cId="2558849548" sldId="1691"/>
        </pc:sldMkLst>
      </pc:sldChg>
    </pc:docChg>
  </pc:docChgLst>
  <pc:docChgLst>
    <pc:chgData name="Guest User" userId="S::urn:spo:anon#7c31302698590b4477fc0dd7335f89a52c00218db5aca030c4bc2cfa0bcea78a::" providerId="AD" clId="Web-{71849DF5-7FDA-4031-9ADA-1B90D190D58A}"/>
    <pc:docChg chg="addSld delSld modSld sldOrd addMainMaster">
      <pc:chgData name="Guest User" userId="S::urn:spo:anon#7c31302698590b4477fc0dd7335f89a52c00218db5aca030c4bc2cfa0bcea78a::" providerId="AD" clId="Web-{71849DF5-7FDA-4031-9ADA-1B90D190D58A}" dt="2022-12-14T23:27:31.088" v="85" actId="20577"/>
      <pc:docMkLst>
        <pc:docMk/>
      </pc:docMkLst>
      <pc:sldChg chg="modSp">
        <pc:chgData name="Guest User" userId="S::urn:spo:anon#7c31302698590b4477fc0dd7335f89a52c00218db5aca030c4bc2cfa0bcea78a::" providerId="AD" clId="Web-{71849DF5-7FDA-4031-9ADA-1B90D190D58A}" dt="2022-12-14T23:11:38.090" v="60" actId="20577"/>
        <pc:sldMkLst>
          <pc:docMk/>
          <pc:sldMk cId="3347067092" sldId="1674"/>
        </pc:sldMkLst>
        <pc:spChg chg="mod">
          <ac:chgData name="Guest User" userId="S::urn:spo:anon#7c31302698590b4477fc0dd7335f89a52c00218db5aca030c4bc2cfa0bcea78a::" providerId="AD" clId="Web-{71849DF5-7FDA-4031-9ADA-1B90D190D58A}" dt="2022-12-14T23:11:38.090" v="60" actId="20577"/>
          <ac:spMkLst>
            <pc:docMk/>
            <pc:sldMk cId="3347067092" sldId="1674"/>
            <ac:spMk id="3" creationId="{C3ECE8E5-95CE-470B-8E1F-49D1C3197B0A}"/>
          </ac:spMkLst>
        </pc:spChg>
        <pc:picChg chg="mod ord">
          <ac:chgData name="Guest User" userId="S::urn:spo:anon#7c31302698590b4477fc0dd7335f89a52c00218db5aca030c4bc2cfa0bcea78a::" providerId="AD" clId="Web-{71849DF5-7FDA-4031-9ADA-1B90D190D58A}" dt="2022-12-14T23:11:18.683" v="56" actId="1076"/>
          <ac:picMkLst>
            <pc:docMk/>
            <pc:sldMk cId="3347067092" sldId="1674"/>
            <ac:picMk id="1026" creationId="{3C276B22-ADC3-473F-ACF9-9BC0641ED6AA}"/>
          </ac:picMkLst>
        </pc:picChg>
      </pc:sldChg>
      <pc:sldChg chg="modSp">
        <pc:chgData name="Guest User" userId="S::urn:spo:anon#7c31302698590b4477fc0dd7335f89a52c00218db5aca030c4bc2cfa0bcea78a::" providerId="AD" clId="Web-{71849DF5-7FDA-4031-9ADA-1B90D190D58A}" dt="2022-12-14T23:27:31.088" v="85" actId="20577"/>
        <pc:sldMkLst>
          <pc:docMk/>
          <pc:sldMk cId="3788587983" sldId="1675"/>
        </pc:sldMkLst>
        <pc:spChg chg="mod">
          <ac:chgData name="Guest User" userId="S::urn:spo:anon#7c31302698590b4477fc0dd7335f89a52c00218db5aca030c4bc2cfa0bcea78a::" providerId="AD" clId="Web-{71849DF5-7FDA-4031-9ADA-1B90D190D58A}" dt="2022-12-14T23:27:31.088" v="85" actId="20577"/>
          <ac:spMkLst>
            <pc:docMk/>
            <pc:sldMk cId="3788587983" sldId="1675"/>
            <ac:spMk id="3" creationId="{14DB9309-655B-49BF-AF0E-572668EAB05B}"/>
          </ac:spMkLst>
        </pc:spChg>
      </pc:sldChg>
      <pc:sldChg chg="mod ord modShow">
        <pc:chgData name="Guest User" userId="S::urn:spo:anon#7c31302698590b4477fc0dd7335f89a52c00218db5aca030c4bc2cfa0bcea78a::" providerId="AD" clId="Web-{71849DF5-7FDA-4031-9ADA-1B90D190D58A}" dt="2022-12-14T23:16:37.927" v="82"/>
        <pc:sldMkLst>
          <pc:docMk/>
          <pc:sldMk cId="284156114" sldId="1681"/>
        </pc:sldMkLst>
      </pc:sldChg>
      <pc:sldChg chg="modSp new ord">
        <pc:chgData name="Guest User" userId="S::urn:spo:anon#7c31302698590b4477fc0dd7335f89a52c00218db5aca030c4bc2cfa0bcea78a::" providerId="AD" clId="Web-{71849DF5-7FDA-4031-9ADA-1B90D190D58A}" dt="2022-12-14T23:15:10.456" v="76" actId="20577"/>
        <pc:sldMkLst>
          <pc:docMk/>
          <pc:sldMk cId="890110818" sldId="1683"/>
        </pc:sldMkLst>
        <pc:spChg chg="mod">
          <ac:chgData name="Guest User" userId="S::urn:spo:anon#7c31302698590b4477fc0dd7335f89a52c00218db5aca030c4bc2cfa0bcea78a::" providerId="AD" clId="Web-{71849DF5-7FDA-4031-9ADA-1B90D190D58A}" dt="2022-12-14T23:15:10.456" v="76" actId="20577"/>
          <ac:spMkLst>
            <pc:docMk/>
            <pc:sldMk cId="890110818" sldId="1683"/>
            <ac:spMk id="2" creationId="{4621F977-BF0B-C089-2B09-A7C9B2FB62D4}"/>
          </ac:spMkLst>
        </pc:spChg>
      </pc:sldChg>
      <pc:sldChg chg="add">
        <pc:chgData name="Guest User" userId="S::urn:spo:anon#7c31302698590b4477fc0dd7335f89a52c00218db5aca030c4bc2cfa0bcea78a::" providerId="AD" clId="Web-{71849DF5-7FDA-4031-9ADA-1B90D190D58A}" dt="2022-12-14T23:02:27.527" v="9"/>
        <pc:sldMkLst>
          <pc:docMk/>
          <pc:sldMk cId="3939745466" sldId="1684"/>
        </pc:sldMkLst>
      </pc:sldChg>
      <pc:sldChg chg="new del">
        <pc:chgData name="Guest User" userId="S::urn:spo:anon#7c31302698590b4477fc0dd7335f89a52c00218db5aca030c4bc2cfa0bcea78a::" providerId="AD" clId="Web-{71849DF5-7FDA-4031-9ADA-1B90D190D58A}" dt="2022-12-14T23:02:50.106" v="11"/>
        <pc:sldMkLst>
          <pc:docMk/>
          <pc:sldMk cId="1672334612" sldId="1685"/>
        </pc:sldMkLst>
      </pc:sldChg>
      <pc:sldChg chg="modSp add replId">
        <pc:chgData name="Guest User" userId="S::urn:spo:anon#7c31302698590b4477fc0dd7335f89a52c00218db5aca030c4bc2cfa0bcea78a::" providerId="AD" clId="Web-{71849DF5-7FDA-4031-9ADA-1B90D190D58A}" dt="2022-12-14T23:14:55.690" v="68" actId="20577"/>
        <pc:sldMkLst>
          <pc:docMk/>
          <pc:sldMk cId="2438061741" sldId="1685"/>
        </pc:sldMkLst>
        <pc:spChg chg="mod">
          <ac:chgData name="Guest User" userId="S::urn:spo:anon#7c31302698590b4477fc0dd7335f89a52c00218db5aca030c4bc2cfa0bcea78a::" providerId="AD" clId="Web-{71849DF5-7FDA-4031-9ADA-1B90D190D58A}" dt="2022-12-14T23:14:55.690" v="68" actId="20577"/>
          <ac:spMkLst>
            <pc:docMk/>
            <pc:sldMk cId="2438061741" sldId="1685"/>
            <ac:spMk id="2" creationId="{4621F977-BF0B-C089-2B09-A7C9B2FB62D4}"/>
          </ac:spMkLst>
        </pc:spChg>
      </pc:sldChg>
      <pc:sldChg chg="modSp add replId">
        <pc:chgData name="Guest User" userId="S::urn:spo:anon#7c31302698590b4477fc0dd7335f89a52c00218db5aca030c4bc2cfa0bcea78a::" providerId="AD" clId="Web-{71849DF5-7FDA-4031-9ADA-1B90D190D58A}" dt="2022-12-14T23:07:11.504" v="48" actId="20577"/>
        <pc:sldMkLst>
          <pc:docMk/>
          <pc:sldMk cId="3949083928" sldId="1686"/>
        </pc:sldMkLst>
        <pc:spChg chg="mod">
          <ac:chgData name="Guest User" userId="S::urn:spo:anon#7c31302698590b4477fc0dd7335f89a52c00218db5aca030c4bc2cfa0bcea78a::" providerId="AD" clId="Web-{71849DF5-7FDA-4031-9ADA-1B90D190D58A}" dt="2022-12-14T23:07:11.504" v="48" actId="20577"/>
          <ac:spMkLst>
            <pc:docMk/>
            <pc:sldMk cId="3949083928" sldId="1686"/>
            <ac:spMk id="2" creationId="{4621F977-BF0B-C089-2B09-A7C9B2FB62D4}"/>
          </ac:spMkLst>
        </pc:spChg>
      </pc:sldChg>
      <pc:sldChg chg="modSp add replId">
        <pc:chgData name="Guest User" userId="S::urn:spo:anon#7c31302698590b4477fc0dd7335f89a52c00218db5aca030c4bc2cfa0bcea78a::" providerId="AD" clId="Web-{71849DF5-7FDA-4031-9ADA-1B90D190D58A}" dt="2022-12-14T23:06:41.816" v="43" actId="20577"/>
        <pc:sldMkLst>
          <pc:docMk/>
          <pc:sldMk cId="3157203166" sldId="1687"/>
        </pc:sldMkLst>
        <pc:spChg chg="mod">
          <ac:chgData name="Guest User" userId="S::urn:spo:anon#7c31302698590b4477fc0dd7335f89a52c00218db5aca030c4bc2cfa0bcea78a::" providerId="AD" clId="Web-{71849DF5-7FDA-4031-9ADA-1B90D190D58A}" dt="2022-12-14T23:06:41.816" v="43" actId="20577"/>
          <ac:spMkLst>
            <pc:docMk/>
            <pc:sldMk cId="3157203166" sldId="1687"/>
            <ac:spMk id="2" creationId="{4621F977-BF0B-C089-2B09-A7C9B2FB62D4}"/>
          </ac:spMkLst>
        </pc:spChg>
      </pc:sldChg>
      <pc:sldChg chg="modSp add replId">
        <pc:chgData name="Guest User" userId="S::urn:spo:anon#7c31302698590b4477fc0dd7335f89a52c00218db5aca030c4bc2cfa0bcea78a::" providerId="AD" clId="Web-{71849DF5-7FDA-4031-9ADA-1B90D190D58A}" dt="2022-12-14T23:09:09.304" v="51" actId="20577"/>
        <pc:sldMkLst>
          <pc:docMk/>
          <pc:sldMk cId="3673002432" sldId="1688"/>
        </pc:sldMkLst>
        <pc:spChg chg="mod">
          <ac:chgData name="Guest User" userId="S::urn:spo:anon#7c31302698590b4477fc0dd7335f89a52c00218db5aca030c4bc2cfa0bcea78a::" providerId="AD" clId="Web-{71849DF5-7FDA-4031-9ADA-1B90D190D58A}" dt="2022-12-14T23:09:09.304" v="51" actId="20577"/>
          <ac:spMkLst>
            <pc:docMk/>
            <pc:sldMk cId="3673002432" sldId="1688"/>
            <ac:spMk id="2" creationId="{4621F977-BF0B-C089-2B09-A7C9B2FB62D4}"/>
          </ac:spMkLst>
        </pc:spChg>
      </pc:sldChg>
      <pc:sldChg chg="modSp add ord replId">
        <pc:chgData name="Guest User" userId="S::urn:spo:anon#7c31302698590b4477fc0dd7335f89a52c00218db5aca030c4bc2cfa0bcea78a::" providerId="AD" clId="Web-{71849DF5-7FDA-4031-9ADA-1B90D190D58A}" dt="2022-12-14T23:13:23.468" v="65" actId="20577"/>
        <pc:sldMkLst>
          <pc:docMk/>
          <pc:sldMk cId="1325447324" sldId="1689"/>
        </pc:sldMkLst>
        <pc:spChg chg="mod">
          <ac:chgData name="Guest User" userId="S::urn:spo:anon#7c31302698590b4477fc0dd7335f89a52c00218db5aca030c4bc2cfa0bcea78a::" providerId="AD" clId="Web-{71849DF5-7FDA-4031-9ADA-1B90D190D58A}" dt="2022-12-14T23:13:23.468" v="65" actId="20577"/>
          <ac:spMkLst>
            <pc:docMk/>
            <pc:sldMk cId="1325447324" sldId="1689"/>
            <ac:spMk id="2" creationId="{4621F977-BF0B-C089-2B09-A7C9B2FB62D4}"/>
          </ac:spMkLst>
        </pc:spChg>
      </pc:sldChg>
      <pc:sldChg chg="add">
        <pc:chgData name="Guest User" userId="S::urn:spo:anon#7c31302698590b4477fc0dd7335f89a52c00218db5aca030c4bc2cfa0bcea78a::" providerId="AD" clId="Web-{71849DF5-7FDA-4031-9ADA-1B90D190D58A}" dt="2022-12-14T23:13:24.656" v="66"/>
        <pc:sldMkLst>
          <pc:docMk/>
          <pc:sldMk cId="3986795831" sldId="1690"/>
        </pc:sldMkLst>
      </pc:sldChg>
      <pc:sldChg chg="modSp add ord replId">
        <pc:chgData name="Guest User" userId="S::urn:spo:anon#7c31302698590b4477fc0dd7335f89a52c00218db5aca030c4bc2cfa0bcea78a::" providerId="AD" clId="Web-{71849DF5-7FDA-4031-9ADA-1B90D190D58A}" dt="2022-12-14T23:15:31.347" v="79"/>
        <pc:sldMkLst>
          <pc:docMk/>
          <pc:sldMk cId="1155111250" sldId="1691"/>
        </pc:sldMkLst>
        <pc:spChg chg="mod">
          <ac:chgData name="Guest User" userId="S::urn:spo:anon#7c31302698590b4477fc0dd7335f89a52c00218db5aca030c4bc2cfa0bcea78a::" providerId="AD" clId="Web-{71849DF5-7FDA-4031-9ADA-1B90D190D58A}" dt="2022-12-14T23:15:19.675" v="78" actId="20577"/>
          <ac:spMkLst>
            <pc:docMk/>
            <pc:sldMk cId="1155111250" sldId="1691"/>
            <ac:spMk id="2" creationId="{4621F977-BF0B-C089-2B09-A7C9B2FB62D4}"/>
          </ac:spMkLst>
        </pc:spChg>
      </pc:sldChg>
      <pc:sldChg chg="new">
        <pc:chgData name="Guest User" userId="S::urn:spo:anon#7c31302698590b4477fc0dd7335f89a52c00218db5aca030c4bc2cfa0bcea78a::" providerId="AD" clId="Web-{71849DF5-7FDA-4031-9ADA-1B90D190D58A}" dt="2022-12-14T23:16:30.333" v="81"/>
        <pc:sldMkLst>
          <pc:docMk/>
          <pc:sldMk cId="358402114" sldId="1692"/>
        </pc:sldMkLst>
      </pc:sldChg>
      <pc:sldMasterChg chg="add addSldLayout">
        <pc:chgData name="Guest User" userId="S::urn:spo:anon#7c31302698590b4477fc0dd7335f89a52c00218db5aca030c4bc2cfa0bcea78a::" providerId="AD" clId="Web-{71849DF5-7FDA-4031-9ADA-1B90D190D58A}" dt="2022-12-14T23:02:27.527" v="9"/>
        <pc:sldMasterMkLst>
          <pc:docMk/>
          <pc:sldMasterMk cId="3799033408" sldId="2147483687"/>
        </pc:sldMasterMkLst>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3866027607" sldId="2147483688"/>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871906026" sldId="2147483689"/>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2211399165" sldId="2147483690"/>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3047355070" sldId="2147483691"/>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402725402" sldId="2147483692"/>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2110672585" sldId="2147483693"/>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2024912588" sldId="2147483694"/>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3704519925" sldId="2147483695"/>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1468469992" sldId="2147483696"/>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3434992755" sldId="2147483697"/>
          </pc:sldLayoutMkLst>
        </pc:sldLayoutChg>
        <pc:sldLayoutChg chg="add">
          <pc:chgData name="Guest User" userId="S::urn:spo:anon#7c31302698590b4477fc0dd7335f89a52c00218db5aca030c4bc2cfa0bcea78a::" providerId="AD" clId="Web-{71849DF5-7FDA-4031-9ADA-1B90D190D58A}" dt="2022-12-14T23:02:27.527" v="9"/>
          <pc:sldLayoutMkLst>
            <pc:docMk/>
            <pc:sldMasterMk cId="3799033408" sldId="2147483687"/>
            <pc:sldLayoutMk cId="2921245603" sldId="214748369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1/29/2025</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1/29/2025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extLst>
      <p:ext uri="{BB962C8B-B14F-4D97-AF65-F5344CB8AC3E}">
        <p14:creationId xmlns:p14="http://schemas.microsoft.com/office/powerpoint/2010/main" val="4125113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99499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a2f8b7dbf_3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a2f8b7dbf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4a2f8b7dbf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2560450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8</a:t>
            </a:fld>
            <a:endParaRPr lang="en-US"/>
          </a:p>
        </p:txBody>
      </p:sp>
    </p:spTree>
    <p:extLst>
      <p:ext uri="{BB962C8B-B14F-4D97-AF65-F5344CB8AC3E}">
        <p14:creationId xmlns:p14="http://schemas.microsoft.com/office/powerpoint/2010/main" val="3492478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1468bb3220c_0_2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1468bb3220c_0_2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8" name="Google Shape;1008;g1468bb3220c_0_2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194791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g1468bb3220c_0_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0" name="Google Shape;1020;g1468bb3220c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1" name="Google Shape;1021;g1468bb3220c_0_2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258894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1468bb3220c_0_2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7" name="Google Shape;1027;g1468bb3220c_0_2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8" name="Google Shape;1028;g1468bb3220c_0_2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1310057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4a2f8b7dbf_3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4a2f8b7dbf_3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14a2f8b7dbf_3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1710025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539476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4a2f8b7dbf_3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14a2f8b7dbf_3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g14a2f8b7dbf_3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3762034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4a2f8b7dbf_3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4a2f8b7dbf_3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14a2f8b7dbf_3_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037218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4a2f8b7dbf_3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4a2f8b7dbf_3_1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14a2f8b7dbf_3_1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extLst>
      <p:ext uri="{BB962C8B-B14F-4D97-AF65-F5344CB8AC3E}">
        <p14:creationId xmlns:p14="http://schemas.microsoft.com/office/powerpoint/2010/main" val="3787094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4a2f8b7dbf_3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4a2f8b7dbf_3_1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4a2f8b7dbf_3_1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31663961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4a2f8b7dbf_3_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4a2f8b7dbf_3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14a2f8b7dbf_3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1077778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21</a:t>
            </a:fld>
            <a:endParaRPr lang="en-US"/>
          </a:p>
        </p:txBody>
      </p:sp>
    </p:spTree>
    <p:extLst>
      <p:ext uri="{BB962C8B-B14F-4D97-AF65-F5344CB8AC3E}">
        <p14:creationId xmlns:p14="http://schemas.microsoft.com/office/powerpoint/2010/main" val="3355443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331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26</a:t>
            </a:fld>
            <a:endParaRPr lang="en-US"/>
          </a:p>
        </p:txBody>
      </p:sp>
    </p:spTree>
    <p:extLst>
      <p:ext uri="{BB962C8B-B14F-4D97-AF65-F5344CB8AC3E}">
        <p14:creationId xmlns:p14="http://schemas.microsoft.com/office/powerpoint/2010/main" val="1417505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28</a:t>
            </a:fld>
            <a:endParaRPr lang="en-US"/>
          </a:p>
        </p:txBody>
      </p:sp>
    </p:spTree>
    <p:extLst>
      <p:ext uri="{BB962C8B-B14F-4D97-AF65-F5344CB8AC3E}">
        <p14:creationId xmlns:p14="http://schemas.microsoft.com/office/powerpoint/2010/main" val="3220424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657125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327316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4267677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1/29/2025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1/29/2025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69" name="Google Shape;69;g144fb7c8496_0_72"/>
          <p:cNvSpPr txBox="1">
            <a:spLocks noGrp="1"/>
          </p:cNvSpPr>
          <p:nvPr>
            <p:ph type="title"/>
          </p:nvPr>
        </p:nvSpPr>
        <p:spPr>
          <a:xfrm>
            <a:off x="2868705" y="1"/>
            <a:ext cx="95864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683075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4fb7c8496_0_58"/>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55" name="Google Shape;55;g144fb7c8496_0_58"/>
          <p:cNvSpPr txBox="1">
            <a:spLocks noGrp="1"/>
          </p:cNvSpPr>
          <p:nvPr>
            <p:ph type="title"/>
          </p:nvPr>
        </p:nvSpPr>
        <p:spPr>
          <a:xfrm>
            <a:off x="1219200" y="36096"/>
            <a:ext cx="109728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4fb7c8496_0_58"/>
          <p:cNvSpPr txBox="1">
            <a:spLocks noGrp="1"/>
          </p:cNvSpPr>
          <p:nvPr>
            <p:ph type="body" idx="1"/>
          </p:nvPr>
        </p:nvSpPr>
        <p:spPr>
          <a:xfrm>
            <a:off x="609600" y="2351163"/>
            <a:ext cx="109728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4fb7c8496_0_58"/>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3966050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4fb7c8496_0_83"/>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80" name="Google Shape;80;g144fb7c8496_0_83"/>
          <p:cNvSpPr txBox="1">
            <a:spLocks noGrp="1"/>
          </p:cNvSpPr>
          <p:nvPr>
            <p:ph type="title"/>
          </p:nvPr>
        </p:nvSpPr>
        <p:spPr>
          <a:xfrm>
            <a:off x="609600" y="949232"/>
            <a:ext cx="110912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4fb7c8496_0_83"/>
          <p:cNvSpPr>
            <a:spLocks noGrp="1"/>
          </p:cNvSpPr>
          <p:nvPr>
            <p:ph type="dgm" idx="2"/>
          </p:nvPr>
        </p:nvSpPr>
        <p:spPr>
          <a:xfrm>
            <a:off x="609600" y="2235200"/>
            <a:ext cx="110912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4fb7c8496_0_83"/>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3174287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60" name="Google Shape;60;g144fb7c8496_0_63"/>
          <p:cNvSpPr txBox="1">
            <a:spLocks noGrp="1"/>
          </p:cNvSpPr>
          <p:nvPr>
            <p:ph type="title"/>
          </p:nvPr>
        </p:nvSpPr>
        <p:spPr>
          <a:xfrm>
            <a:off x="3502211" y="0"/>
            <a:ext cx="86896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612162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92000" cy="6858001"/>
          </a:xfrm>
          <a:prstGeom prst="rect">
            <a:avLst/>
          </a:prstGeom>
          <a:noFill/>
          <a:ln>
            <a:noFill/>
          </a:ln>
        </p:spPr>
      </p:pic>
      <p:sp>
        <p:nvSpPr>
          <p:cNvPr id="72" name="Google Shape;72;g144fb7c8496_0_75"/>
          <p:cNvSpPr txBox="1">
            <a:spLocks noGrp="1"/>
          </p:cNvSpPr>
          <p:nvPr>
            <p:ph type="title"/>
          </p:nvPr>
        </p:nvSpPr>
        <p:spPr>
          <a:xfrm>
            <a:off x="609600" y="1063532"/>
            <a:ext cx="109728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643749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9" name="Google Shape;39;p96"/>
          <p:cNvSpPr txBox="1">
            <a:spLocks noGrp="1"/>
          </p:cNvSpPr>
          <p:nvPr>
            <p:ph type="title"/>
          </p:nvPr>
        </p:nvSpPr>
        <p:spPr>
          <a:xfrm>
            <a:off x="609600" y="11890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906813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1/29/2025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9">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27.png"/><Relationship Id="rId4" Type="http://schemas.microsoft.com/office/2017/04/relationships/track" Target="../media/track1.vtt"/></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730000" y="639097"/>
            <a:ext cx="4813072" cy="3686015"/>
          </a:xfrm>
        </p:spPr>
        <p:txBody>
          <a:bodyPr vert="horz" lIns="91440" tIns="45720" rIns="91440" bIns="45720" rtlCol="0" anchor="b">
            <a:normAutofit/>
          </a:bodyPr>
          <a:lstStyle/>
          <a:p>
            <a:r>
              <a:rPr lang="en-US" sz="5000" b="1" dirty="0"/>
              <a:t>Organizing on HBCU Campuses </a:t>
            </a:r>
            <a:r>
              <a:rPr lang="en-US" sz="5000" b="1" cap="none" dirty="0"/>
              <a:t/>
            </a:r>
            <a:br>
              <a:rPr lang="en-US" sz="5000" b="1" cap="none" dirty="0"/>
            </a:br>
            <a:r>
              <a:rPr lang="en-US" sz="5000" b="1" dirty="0"/>
              <a:t/>
            </a:r>
            <a:br>
              <a:rPr lang="en-US" sz="5000" b="1" dirty="0"/>
            </a:br>
            <a:r>
              <a:rPr lang="en-US" sz="5000" b="1" dirty="0"/>
              <a:t>Day 3</a:t>
            </a:r>
            <a:endParaRPr lang="en-US" sz="5000" b="1" i="1" cap="none" dirty="0"/>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spTree>
    <p:extLst>
      <p:ext uri="{BB962C8B-B14F-4D97-AF65-F5344CB8AC3E}">
        <p14:creationId xmlns:p14="http://schemas.microsoft.com/office/powerpoint/2010/main" val="2471789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dirty="0">
                <a:sym typeface="Arial"/>
              </a:rPr>
              <a:t>Awareness and Self-Knowledge</a:t>
            </a:r>
            <a:endParaRPr sz="3200" b="1" dirty="0">
              <a:sym typeface="Arial"/>
            </a:endParaRPr>
          </a:p>
          <a:p>
            <a:pPr indent="-381000">
              <a:lnSpc>
                <a:spcPct val="115000"/>
              </a:lnSpc>
              <a:spcBef>
                <a:spcPts val="0"/>
              </a:spcBef>
              <a:buClr>
                <a:schemeClr val="dk1"/>
              </a:buClr>
              <a:buSzPts val="2400"/>
            </a:pPr>
            <a:r>
              <a:rPr lang="en-US" sz="3200" b="1" dirty="0">
                <a:sym typeface="Arial"/>
              </a:rPr>
              <a:t>Listen for Understanding</a:t>
            </a:r>
            <a:endParaRPr sz="3200" b="1" dirty="0">
              <a:sym typeface="Arial"/>
            </a:endParaRPr>
          </a:p>
          <a:p>
            <a:pPr indent="-330200">
              <a:lnSpc>
                <a:spcPct val="115000"/>
              </a:lnSpc>
              <a:spcBef>
                <a:spcPts val="0"/>
              </a:spcBef>
              <a:buClr>
                <a:schemeClr val="dk1"/>
              </a:buClr>
              <a:buSzPts val="1600"/>
            </a:pPr>
            <a:r>
              <a:rPr lang="en-US" sz="3200" b="1" dirty="0">
                <a:sym typeface="Arial"/>
              </a:rPr>
              <a:t>Be  Gracious </a:t>
            </a:r>
            <a:endParaRPr sz="3200" b="1" dirty="0">
              <a:sym typeface="Arial"/>
            </a:endParaRPr>
          </a:p>
          <a:p>
            <a:pPr indent="-381000">
              <a:lnSpc>
                <a:spcPct val="115000"/>
              </a:lnSpc>
              <a:spcBef>
                <a:spcPts val="0"/>
              </a:spcBef>
              <a:buClr>
                <a:schemeClr val="dk1"/>
              </a:buClr>
              <a:buSzPts val="2400"/>
            </a:pPr>
            <a:r>
              <a:rPr lang="en-US" sz="3200" b="1" dirty="0">
                <a:sym typeface="Arial"/>
              </a:rPr>
              <a:t>Stay Engaged</a:t>
            </a:r>
            <a:endParaRPr sz="3200" b="1" dirty="0">
              <a:sym typeface="Arial"/>
            </a:endParaRPr>
          </a:p>
          <a:p>
            <a:pPr indent="-381000">
              <a:lnSpc>
                <a:spcPct val="115000"/>
              </a:lnSpc>
              <a:spcBef>
                <a:spcPts val="0"/>
              </a:spcBef>
              <a:buClr>
                <a:schemeClr val="dk1"/>
              </a:buClr>
              <a:buSzPts val="2400"/>
            </a:pPr>
            <a:r>
              <a:rPr lang="en-US" sz="3200" b="1" dirty="0">
                <a:sym typeface="Arial"/>
              </a:rPr>
              <a:t>Be Open and Suspend Judgment</a:t>
            </a:r>
            <a:endParaRPr sz="3200" b="1" dirty="0">
              <a:sym typeface="Arial"/>
            </a:endParaRPr>
          </a:p>
          <a:p>
            <a:pPr indent="-381000">
              <a:lnSpc>
                <a:spcPct val="115000"/>
              </a:lnSpc>
              <a:spcBef>
                <a:spcPts val="0"/>
              </a:spcBef>
              <a:buClr>
                <a:schemeClr val="dk1"/>
              </a:buClr>
              <a:buSzPts val="2400"/>
            </a:pPr>
            <a:r>
              <a:rPr lang="en-US" sz="3200" b="1" dirty="0">
                <a:sym typeface="Arial"/>
              </a:rPr>
              <a:t>Say “I”- tell your truth</a:t>
            </a:r>
            <a:endParaRPr sz="3200" b="1" dirty="0">
              <a:sym typeface="Arial"/>
            </a:endParaRPr>
          </a:p>
          <a:p>
            <a:pPr indent="-381000">
              <a:lnSpc>
                <a:spcPct val="115000"/>
              </a:lnSpc>
              <a:spcBef>
                <a:spcPts val="0"/>
              </a:spcBef>
              <a:buClr>
                <a:schemeClr val="dk1"/>
              </a:buClr>
              <a:buSzPts val="2400"/>
            </a:pPr>
            <a:r>
              <a:rPr lang="en-US" sz="3200" b="1" dirty="0">
                <a:sym typeface="Arial"/>
              </a:rPr>
              <a:t>Lean into Discomfort</a:t>
            </a:r>
            <a:endParaRPr sz="3200" b="1" dirty="0">
              <a:sym typeface="Arial"/>
            </a:endParaRPr>
          </a:p>
          <a:p>
            <a:pPr indent="-381000">
              <a:lnSpc>
                <a:spcPct val="115000"/>
              </a:lnSpc>
              <a:spcBef>
                <a:spcPts val="0"/>
              </a:spcBef>
              <a:buClr>
                <a:schemeClr val="dk1"/>
              </a:buClr>
              <a:buSzPts val="2400"/>
            </a:pPr>
            <a:r>
              <a:rPr lang="en-US" sz="3200" b="1" dirty="0">
                <a:sym typeface="Arial"/>
              </a:rPr>
              <a:t>Reach for Empathy</a:t>
            </a:r>
            <a:endParaRPr sz="3200" b="1" dirty="0">
              <a:sym typeface="Arial"/>
            </a:endParaRPr>
          </a:p>
          <a:p>
            <a:pPr indent="-381000">
              <a:lnSpc>
                <a:spcPct val="115000"/>
              </a:lnSpc>
              <a:spcBef>
                <a:spcPts val="0"/>
              </a:spcBef>
              <a:buClr>
                <a:schemeClr val="dk1"/>
              </a:buClr>
              <a:buSzPts val="2400"/>
            </a:pPr>
            <a:r>
              <a:rPr lang="en-US" sz="3200" b="1" dirty="0">
                <a:sym typeface="Arial"/>
              </a:rPr>
              <a:t>Expect non- Resolution and non-Closure</a:t>
            </a:r>
            <a:endParaRPr sz="3200" b="1" dirty="0">
              <a:sym typeface="Arial"/>
            </a:endParaRPr>
          </a:p>
          <a:p>
            <a:pPr marL="0" indent="0">
              <a:spcBef>
                <a:spcPts val="1200"/>
              </a:spcBef>
              <a:buNone/>
            </a:pPr>
            <a:endParaRPr sz="2800" dirty="0"/>
          </a:p>
        </p:txBody>
      </p:sp>
    </p:spTree>
    <p:extLst>
      <p:ext uri="{BB962C8B-B14F-4D97-AF65-F5344CB8AC3E}">
        <p14:creationId xmlns:p14="http://schemas.microsoft.com/office/powerpoint/2010/main" val="2728658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Feedback on Feedback</a:t>
            </a:r>
          </a:p>
        </p:txBody>
      </p:sp>
      <p:sp>
        <p:nvSpPr>
          <p:cNvPr id="3" name="Content Placeholder 2"/>
          <p:cNvSpPr>
            <a:spLocks noGrp="1"/>
          </p:cNvSpPr>
          <p:nvPr>
            <p:ph idx="1"/>
          </p:nvPr>
        </p:nvSpPr>
        <p:spPr/>
        <p:txBody>
          <a:bodyPr vert="horz" lIns="0" tIns="45720" rIns="0" bIns="45720" rtlCol="0" anchor="t">
            <a:normAutofit/>
          </a:bodyPr>
          <a:lstStyle/>
          <a:p>
            <a:endParaRPr lang="en-US" sz="3200" dirty="0">
              <a:ea typeface="Calibri"/>
              <a:cs typeface="Calibri"/>
            </a:endParaRPr>
          </a:p>
          <a:p>
            <a:pPr marL="0" indent="0">
              <a:buNone/>
            </a:pPr>
            <a:endParaRPr lang="en-US" sz="3200" dirty="0"/>
          </a:p>
        </p:txBody>
      </p:sp>
      <p:sp>
        <p:nvSpPr>
          <p:cNvPr id="5" name="Shape 48">
            <a:extLst>
              <a:ext uri="{FF2B5EF4-FFF2-40B4-BE49-F238E27FC236}">
                <a16:creationId xmlns:a16="http://schemas.microsoft.com/office/drawing/2014/main" id="{0E2E6A34-D224-488D-5289-B735509610AF}"/>
              </a:ext>
            </a:extLst>
          </p:cNvPr>
          <p:cNvSpPr txBox="1">
            <a:spLocks/>
          </p:cNvSpPr>
          <p:nvPr/>
        </p:nvSpPr>
        <p:spPr>
          <a:xfrm>
            <a:off x="252249" y="1425024"/>
            <a:ext cx="11312108" cy="5196173"/>
          </a:xfrm>
          <a:prstGeom prst="rect">
            <a:avLst/>
          </a:prstGeom>
          <a:ln>
            <a:noFill/>
          </a:ln>
        </p:spPr>
        <p:txBody>
          <a:bodyPr vert="horz" lIns="121897" tIns="121897" rIns="121897" bIns="121897" rtlCol="0" anchor="t" anchorCtr="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endParaRPr lang="en-US" sz="3200" b="1">
              <a:solidFill>
                <a:srgbClr val="595959"/>
              </a:solidFill>
              <a:latin typeface="Arial" pitchFamily="34" charset="0"/>
              <a:cs typeface="Arial" pitchFamily="34" charset="0"/>
            </a:endParaRPr>
          </a:p>
          <a:p>
            <a:pPr marL="0" indent="0" fontAlgn="base">
              <a:buClrTx/>
              <a:buFont typeface="Calibri" panose="020F0502020204030204" pitchFamily="34" charset="0"/>
              <a:buNone/>
            </a:pPr>
            <a:endParaRPr lang="en-US" b="1">
              <a:solidFill>
                <a:srgbClr val="404040"/>
              </a:solidFill>
              <a:latin typeface="Arial" pitchFamily="34" charset="0"/>
              <a:cs typeface="Arial" pitchFamily="34" charset="0"/>
            </a:endParaRPr>
          </a:p>
          <a:p>
            <a:pPr marL="0" indent="0" fontAlgn="base">
              <a:buClr>
                <a:srgbClr val="D34817"/>
              </a:buClr>
              <a:buNone/>
            </a:pPr>
            <a:endParaRPr lang="en-US" sz="2400" b="1">
              <a:solidFill>
                <a:srgbClr val="404040"/>
              </a:solidFill>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sp>
        <p:nvSpPr>
          <p:cNvPr id="6" name="Google Shape;191;g1353501599d_0_66"/>
          <p:cNvSpPr txBox="1">
            <a:spLocks/>
          </p:cNvSpPr>
          <p:nvPr/>
        </p:nvSpPr>
        <p:spPr>
          <a:xfrm>
            <a:off x="281795" y="751114"/>
            <a:ext cx="11415623" cy="5117979"/>
          </a:xfrm>
          <a:prstGeom prst="rect">
            <a:avLst/>
          </a:prstGeom>
        </p:spPr>
        <p:txBody>
          <a:bodyPr spcFirstLastPara="1" vert="horz" wrap="square" lIns="91425" tIns="45700" rIns="91425" bIns="45700" rtlCol="0" anchor="t" anchorCtr="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indent="-381000">
              <a:lnSpc>
                <a:spcPct val="115000"/>
              </a:lnSpc>
              <a:buClr>
                <a:schemeClr val="dk1"/>
              </a:buClr>
              <a:buSzPts val="2400"/>
            </a:pPr>
            <a:r>
              <a:rPr lang="en-US" sz="3200" dirty="0" smtClean="0">
                <a:sym typeface="Arial"/>
              </a:rPr>
              <a:t>25% Response Rate –  Range 4.5-5.0</a:t>
            </a:r>
          </a:p>
          <a:p>
            <a:pPr marL="0" indent="0">
              <a:lnSpc>
                <a:spcPct val="115000"/>
              </a:lnSpc>
              <a:buClr>
                <a:schemeClr val="dk1"/>
              </a:buClr>
              <a:buSzPts val="2400"/>
              <a:buNone/>
            </a:pPr>
            <a:r>
              <a:rPr lang="en-US" sz="3200" dirty="0" smtClean="0">
                <a:sym typeface="Arial"/>
              </a:rPr>
              <a:t>Low was for content in the morning and high was for the materials</a:t>
            </a:r>
          </a:p>
          <a:p>
            <a:pPr marL="0" indent="0">
              <a:lnSpc>
                <a:spcPct val="115000"/>
              </a:lnSpc>
              <a:buClr>
                <a:schemeClr val="dk1"/>
              </a:buClr>
              <a:buSzPts val="2400"/>
              <a:buNone/>
            </a:pPr>
            <a:r>
              <a:rPr lang="en-US" sz="3200" dirty="0" smtClean="0">
                <a:sym typeface="Arial"/>
              </a:rPr>
              <a:t>Themes – </a:t>
            </a:r>
          </a:p>
          <a:p>
            <a:pPr marL="0" indent="0">
              <a:lnSpc>
                <a:spcPct val="115000"/>
              </a:lnSpc>
              <a:buClr>
                <a:schemeClr val="dk1"/>
              </a:buClr>
              <a:buSzPts val="2400"/>
              <a:buNone/>
            </a:pPr>
            <a:r>
              <a:rPr lang="en-US" sz="3200" dirty="0" smtClean="0">
                <a:sym typeface="Arial"/>
              </a:rPr>
              <a:t>Plus – great adult learning structures (movement, changes, application)</a:t>
            </a:r>
          </a:p>
          <a:p>
            <a:pPr marL="0" indent="0">
              <a:lnSpc>
                <a:spcPct val="115000"/>
              </a:lnSpc>
              <a:buClr>
                <a:schemeClr val="dk1"/>
              </a:buClr>
              <a:buSzPts val="2400"/>
              <a:buNone/>
            </a:pPr>
            <a:r>
              <a:rPr lang="en-US" sz="3200" dirty="0" smtClean="0">
                <a:sym typeface="Arial"/>
              </a:rPr>
              <a:t>Delta – more time</a:t>
            </a:r>
          </a:p>
          <a:p>
            <a:pPr marL="0" indent="0">
              <a:buFont typeface="Calibri" panose="020F0502020204030204" pitchFamily="34" charset="0"/>
              <a:buNone/>
            </a:pPr>
            <a:endParaRPr lang="en-US" sz="2800" dirty="0"/>
          </a:p>
        </p:txBody>
      </p:sp>
    </p:spTree>
    <p:extLst>
      <p:ext uri="{BB962C8B-B14F-4D97-AF65-F5344CB8AC3E}">
        <p14:creationId xmlns:p14="http://schemas.microsoft.com/office/powerpoint/2010/main" val="1666886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Your words</a:t>
            </a:r>
          </a:p>
        </p:txBody>
      </p:sp>
      <p:sp>
        <p:nvSpPr>
          <p:cNvPr id="3" name="Content Placeholder 2"/>
          <p:cNvSpPr>
            <a:spLocks noGrp="1"/>
          </p:cNvSpPr>
          <p:nvPr>
            <p:ph idx="1"/>
          </p:nvPr>
        </p:nvSpPr>
        <p:spPr>
          <a:xfrm>
            <a:off x="212785" y="988906"/>
            <a:ext cx="11484633" cy="5273101"/>
          </a:xfrm>
        </p:spPr>
        <p:txBody>
          <a:bodyPr vert="horz" lIns="0" tIns="45720" rIns="0" bIns="45720" rtlCol="0" anchor="t">
            <a:noAutofit/>
          </a:bodyPr>
          <a:lstStyle/>
          <a:p>
            <a:r>
              <a:rPr lang="en-US" sz="2800" dirty="0"/>
              <a:t>I think everything has been the perfect amount of training, perfect "switch out" of trainers to keep us engaged. Information hasn't been too heavy and my students are absorbing everything and ready to head back home to organize the state and their campuses. Also, thank you all for all the support you have offered when I shared my </a:t>
            </a:r>
            <a:r>
              <a:rPr lang="en-US" sz="2800" dirty="0" smtClean="0"/>
              <a:t>frustrations</a:t>
            </a:r>
          </a:p>
          <a:p>
            <a:endParaRPr lang="en-US" sz="2800" dirty="0">
              <a:solidFill>
                <a:srgbClr val="212121"/>
              </a:solidFill>
              <a:latin typeface="Segoe UI"/>
              <a:cs typeface="Segoe UI"/>
            </a:endParaRPr>
          </a:p>
          <a:p>
            <a:r>
              <a:rPr lang="en-US" sz="2800" dirty="0"/>
              <a:t>Today felt rushed. It was wonderful content, I just wish that there was more time to digest the information and process responses at the table. I still enjoyed everything, but more time would have been a huge </a:t>
            </a:r>
            <a:r>
              <a:rPr lang="en-US" sz="2800" dirty="0" smtClean="0"/>
              <a:t>benefit</a:t>
            </a:r>
          </a:p>
          <a:p>
            <a:endParaRPr lang="en-US" sz="2800" dirty="0">
              <a:solidFill>
                <a:srgbClr val="212121"/>
              </a:solidFill>
              <a:latin typeface="Segoe UI"/>
              <a:cs typeface="Segoe UI"/>
            </a:endParaRPr>
          </a:p>
          <a:p>
            <a:r>
              <a:rPr lang="en-US" sz="2800" dirty="0"/>
              <a:t>Since this training was around HBCUs, it would be nice if all examples had to do with aspiring educators</a:t>
            </a:r>
            <a:endParaRPr lang="en-US" sz="2800" dirty="0">
              <a:solidFill>
                <a:srgbClr val="212121"/>
              </a:solidFill>
              <a:latin typeface="Segoe UI"/>
              <a:cs typeface="Segoe UI"/>
            </a:endParaRPr>
          </a:p>
          <a:p>
            <a:pPr marL="0" indent="0">
              <a:buNone/>
            </a:pPr>
            <a:endParaRPr lang="en-US" sz="1100" dirty="0">
              <a:solidFill>
                <a:srgbClr val="212121"/>
              </a:solidFill>
              <a:latin typeface="Segoe UI"/>
              <a:cs typeface="Segoe UI"/>
            </a:endParaRPr>
          </a:p>
          <a:p>
            <a:pPr marL="0" indent="0">
              <a:buNone/>
            </a:pPr>
            <a:endParaRPr lang="en-US" sz="1100" dirty="0">
              <a:solidFill>
                <a:srgbClr val="212121"/>
              </a:solidFill>
              <a:latin typeface="Segoe UI"/>
              <a:cs typeface="Segoe UI"/>
            </a:endParaRPr>
          </a:p>
        </p:txBody>
      </p:sp>
    </p:spTree>
    <p:extLst>
      <p:ext uri="{BB962C8B-B14F-4D97-AF65-F5344CB8AC3E}">
        <p14:creationId xmlns:p14="http://schemas.microsoft.com/office/powerpoint/2010/main" val="3221547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pitchFamily="34" charset="0"/>
                <a:cs typeface="Arial" pitchFamily="34" charset="0"/>
              </a:rPr>
              <a:t>Overview Of Today’s Learning</a:t>
            </a:r>
          </a:p>
        </p:txBody>
      </p:sp>
      <p:sp>
        <p:nvSpPr>
          <p:cNvPr id="48" name="Shape 48"/>
          <p:cNvSpPr txBox="1">
            <a:spLocks noGrp="1"/>
          </p:cNvSpPr>
          <p:nvPr>
            <p:ph type="body" idx="1"/>
          </p:nvPr>
        </p:nvSpPr>
        <p:spPr>
          <a:xfrm>
            <a:off x="252249" y="1425024"/>
            <a:ext cx="6881719" cy="5196173"/>
          </a:xfrm>
          <a:prstGeom prst="rect">
            <a:avLst/>
          </a:prstGeom>
          <a:ln>
            <a:noFill/>
          </a:ln>
        </p:spPr>
        <p:txBody>
          <a:bodyPr lIns="121897" tIns="121897" rIns="121897" bIns="121897" anchor="t" anchorCtr="0">
            <a:noAutofit/>
          </a:bodyPr>
          <a:lstStyle/>
          <a:p>
            <a:pPr>
              <a:buFont typeface="Arial" panose="020F0502020204030204" pitchFamily="34" charset="0"/>
              <a:buChar char="•"/>
            </a:pPr>
            <a:r>
              <a:rPr lang="en-US" sz="5400" dirty="0">
                <a:solidFill>
                  <a:schemeClr val="tx1">
                    <a:lumMod val="65000"/>
                    <a:lumOff val="35000"/>
                  </a:schemeClr>
                </a:solidFill>
                <a:latin typeface="Calibri"/>
                <a:ea typeface="Calibri"/>
                <a:cs typeface="Arial"/>
              </a:rPr>
              <a:t>Reflection Activity</a:t>
            </a:r>
            <a:endParaRPr lang="en-US" sz="4000" dirty="0">
              <a:solidFill>
                <a:schemeClr val="tx1">
                  <a:lumMod val="65000"/>
                  <a:lumOff val="35000"/>
                </a:schemeClr>
              </a:solidFill>
              <a:latin typeface="Calibri"/>
              <a:ea typeface="Calibri"/>
              <a:cs typeface="Calibri"/>
            </a:endParaRPr>
          </a:p>
          <a:p>
            <a:pPr>
              <a:buFont typeface="Arial" panose="020F0502020204030204" pitchFamily="34" charset="0"/>
              <a:buChar char="•"/>
            </a:pPr>
            <a:r>
              <a:rPr lang="en-US" sz="5400" dirty="0">
                <a:solidFill>
                  <a:schemeClr val="tx1">
                    <a:lumMod val="65000"/>
                    <a:lumOff val="35000"/>
                  </a:schemeClr>
                </a:solidFill>
                <a:ea typeface="+mn-lt"/>
                <a:cs typeface="+mn-lt"/>
              </a:rPr>
              <a:t>Demand, Target, Tactics, and Escalation</a:t>
            </a:r>
          </a:p>
          <a:p>
            <a:pPr>
              <a:buFont typeface="Arial" panose="020F0502020204030204" pitchFamily="34" charset="0"/>
              <a:buChar char="•"/>
            </a:pPr>
            <a:r>
              <a:rPr lang="en-US" sz="5400" dirty="0">
                <a:solidFill>
                  <a:schemeClr val="tx1">
                    <a:lumMod val="65000"/>
                    <a:lumOff val="35000"/>
                  </a:schemeClr>
                </a:solidFill>
                <a:ea typeface="+mn-lt"/>
                <a:cs typeface="+mn-lt"/>
              </a:rPr>
              <a:t>Team Campaign Design and Presentations</a:t>
            </a: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32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4a2f8b7dbf_3_0"/>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r>
              <a:rPr lang="en-US" dirty="0"/>
              <a:t>Today, we build campaigns!</a:t>
            </a:r>
            <a:endParaRPr dirty="0"/>
          </a:p>
        </p:txBody>
      </p:sp>
      <p:sp>
        <p:nvSpPr>
          <p:cNvPr id="2" name="Content Placeholder 1"/>
          <p:cNvSpPr>
            <a:spLocks noGrp="1"/>
          </p:cNvSpPr>
          <p:nvPr>
            <p:ph idx="1"/>
          </p:nvPr>
        </p:nvSpPr>
        <p:spPr/>
        <p:txBody>
          <a:bodyPr/>
          <a:lstStyle/>
          <a:p>
            <a:endParaRPr lang="en-US"/>
          </a:p>
        </p:txBody>
      </p:sp>
      <p:pic>
        <p:nvPicPr>
          <p:cNvPr id="174" name="Google Shape;174;g14a2f8b7dbf_3_0"/>
          <p:cNvPicPr preferRelativeResize="0"/>
          <p:nvPr/>
        </p:nvPicPr>
        <p:blipFill>
          <a:blip r:embed="rId3">
            <a:alphaModFix/>
          </a:blip>
          <a:stretch>
            <a:fillRect/>
          </a:stretch>
        </p:blipFill>
        <p:spPr>
          <a:xfrm>
            <a:off x="2639301" y="1830501"/>
            <a:ext cx="7116627" cy="4632451"/>
          </a:xfrm>
          <a:prstGeom prst="rect">
            <a:avLst/>
          </a:prstGeom>
          <a:noFill/>
          <a:ln>
            <a:noFill/>
          </a:ln>
        </p:spPr>
      </p:pic>
    </p:spTree>
    <p:extLst>
      <p:ext uri="{BB962C8B-B14F-4D97-AF65-F5344CB8AC3E}">
        <p14:creationId xmlns:p14="http://schemas.microsoft.com/office/powerpoint/2010/main" val="2172369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58827" y="39592"/>
            <a:ext cx="10857401" cy="1049705"/>
          </a:xfrm>
          <a:solidFill>
            <a:schemeClr val="bg1"/>
          </a:solidFill>
        </p:spPr>
        <p:txBody>
          <a:bodyPr/>
          <a:lstStyle/>
          <a:p>
            <a:r>
              <a:rPr lang="en-US"/>
              <a:t>Let’s Get Graphic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1097280" y="1429789"/>
            <a:ext cx="5756601" cy="4439305"/>
          </a:xfrm>
        </p:spPr>
        <p:txBody>
          <a:bodyPr>
            <a:normAutofit/>
          </a:bodyPr>
          <a:lstStyle/>
          <a:p>
            <a:r>
              <a:rPr lang="en-US" sz="4000"/>
              <a:t>Each table has only one sheet of chart paper </a:t>
            </a:r>
          </a:p>
          <a:p>
            <a:r>
              <a:rPr lang="en-US" sz="4000"/>
              <a:t>Only pictures - no words, letters or numbers </a:t>
            </a:r>
          </a:p>
          <a:p>
            <a:r>
              <a:rPr lang="en-US" sz="4000"/>
              <a:t>Must be a joint effort, all table members should contribute </a:t>
            </a:r>
          </a:p>
        </p:txBody>
      </p:sp>
      <p:pic>
        <p:nvPicPr>
          <p:cNvPr id="3074" name="Picture 2" descr="Image result for graphic content">
            <a:extLst>
              <a:ext uri="{FF2B5EF4-FFF2-40B4-BE49-F238E27FC236}">
                <a16:creationId xmlns:a16="http://schemas.microsoft.com/office/drawing/2014/main" id="{7F9AA34A-A73F-4539-9C0B-8E24A98CE0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3881" y="1550137"/>
            <a:ext cx="4837976" cy="369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827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dirty="0">
                <a:solidFill>
                  <a:schemeClr val="tx2">
                    <a:lumMod val="75000"/>
                  </a:schemeClr>
                </a:solidFill>
                <a:latin typeface="Arial"/>
                <a:cs typeface="Arial"/>
              </a:rPr>
              <a:t>Demands, Targets, Tactics</a:t>
            </a:r>
            <a:endParaRPr lang="en-US" sz="5400" cap="none" dirty="0">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270972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g1468bb3220c_0_245"/>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r>
              <a:rPr lang="en-US" sz="4300"/>
              <a:t>Demand:</a:t>
            </a:r>
            <a:endParaRPr sz="4300"/>
          </a:p>
        </p:txBody>
      </p:sp>
      <p:sp>
        <p:nvSpPr>
          <p:cNvPr id="1011" name="Google Shape;1011;g1468bb3220c_0_245"/>
          <p:cNvSpPr>
            <a:spLocks noGrp="1"/>
          </p:cNvSpPr>
          <p:nvPr>
            <p:ph type="dgm" idx="4294967295"/>
          </p:nvPr>
        </p:nvSpPr>
        <p:spPr>
          <a:xfrm>
            <a:off x="212785" y="825500"/>
            <a:ext cx="6032500" cy="5118100"/>
          </a:xfrm>
          <a:prstGeom prst="rect">
            <a:avLst/>
          </a:prstGeom>
        </p:spPr>
        <p:txBody>
          <a:bodyPr spcFirstLastPara="1" vert="horz" wrap="square" lIns="91425" tIns="45700" rIns="91425" bIns="45700" rtlCol="0" anchor="t" anchorCtr="0">
            <a:noAutofit/>
          </a:bodyPr>
          <a:lstStyle/>
          <a:p>
            <a:pPr marL="203200" indent="0">
              <a:lnSpc>
                <a:spcPct val="90000"/>
              </a:lnSpc>
              <a:spcBef>
                <a:spcPts val="200"/>
              </a:spcBef>
              <a:buSzPts val="1100"/>
              <a:buNone/>
            </a:pPr>
            <a:r>
              <a:rPr lang="en-US" sz="3200" b="1" dirty="0">
                <a:solidFill>
                  <a:srgbClr val="404040"/>
                </a:solidFill>
              </a:rPr>
              <a:t>A demand is the </a:t>
            </a:r>
            <a:r>
              <a:rPr lang="en-US" sz="3200" b="1" i="1" dirty="0">
                <a:solidFill>
                  <a:srgbClr val="FF0000"/>
                </a:solidFill>
              </a:rPr>
              <a:t>outcome </a:t>
            </a:r>
            <a:r>
              <a:rPr lang="en-US" sz="3200" b="1" dirty="0">
                <a:solidFill>
                  <a:srgbClr val="404040"/>
                </a:solidFill>
              </a:rPr>
              <a:t>that </a:t>
            </a:r>
            <a:r>
              <a:rPr lang="en-US" sz="3200" b="1" i="1" dirty="0">
                <a:solidFill>
                  <a:srgbClr val="FF0000"/>
                </a:solidFill>
              </a:rPr>
              <a:t>addresses the issue</a:t>
            </a:r>
            <a:r>
              <a:rPr lang="en-US" sz="3200" b="1" dirty="0">
                <a:solidFill>
                  <a:srgbClr val="404040"/>
                </a:solidFill>
              </a:rPr>
              <a:t> that you are </a:t>
            </a:r>
            <a:r>
              <a:rPr lang="en-US" sz="3200" b="1" i="1" dirty="0">
                <a:solidFill>
                  <a:srgbClr val="FF0000"/>
                </a:solidFill>
              </a:rPr>
              <a:t>making of a target.</a:t>
            </a:r>
            <a:endParaRPr sz="3200" b="1" i="1" dirty="0">
              <a:solidFill>
                <a:srgbClr val="FF0000"/>
              </a:solidFill>
            </a:endParaRPr>
          </a:p>
          <a:p>
            <a:pPr marL="1828800" indent="-406400">
              <a:lnSpc>
                <a:spcPct val="90000"/>
              </a:lnSpc>
              <a:spcBef>
                <a:spcPts val="400"/>
              </a:spcBef>
              <a:buClr>
                <a:srgbClr val="404040"/>
              </a:buClr>
              <a:buSzPts val="2800"/>
            </a:pPr>
            <a:r>
              <a:rPr lang="en-US" sz="3200" b="1" dirty="0">
                <a:solidFill>
                  <a:srgbClr val="404040"/>
                </a:solidFill>
              </a:rPr>
              <a:t>Measurable</a:t>
            </a:r>
            <a:endParaRPr sz="3200" b="1" dirty="0">
              <a:solidFill>
                <a:srgbClr val="404040"/>
              </a:solidFill>
            </a:endParaRPr>
          </a:p>
          <a:p>
            <a:pPr marL="1828800" indent="-406400">
              <a:lnSpc>
                <a:spcPct val="90000"/>
              </a:lnSpc>
              <a:spcBef>
                <a:spcPts val="0"/>
              </a:spcBef>
              <a:buClr>
                <a:srgbClr val="404040"/>
              </a:buClr>
              <a:buSzPts val="2800"/>
            </a:pPr>
            <a:r>
              <a:rPr lang="en-US" sz="3200" b="1" dirty="0">
                <a:solidFill>
                  <a:srgbClr val="404040"/>
                </a:solidFill>
              </a:rPr>
              <a:t>Achievable</a:t>
            </a:r>
            <a:endParaRPr sz="3200" b="1" dirty="0">
              <a:solidFill>
                <a:srgbClr val="404040"/>
              </a:solidFill>
            </a:endParaRPr>
          </a:p>
          <a:p>
            <a:pPr marL="0" indent="0">
              <a:buNone/>
            </a:pPr>
            <a:endParaRPr dirty="0"/>
          </a:p>
          <a:p>
            <a:pPr marL="0" indent="0">
              <a:buNone/>
            </a:pPr>
            <a:r>
              <a:rPr lang="en-US" sz="3600" dirty="0"/>
              <a:t>“We demand a thriving wage for ESP campus workers, grad students, and student workers because when we are all financially secure, we all rise!”</a:t>
            </a:r>
            <a:endParaRPr sz="3600" dirty="0"/>
          </a:p>
        </p:txBody>
      </p:sp>
      <p:pic>
        <p:nvPicPr>
          <p:cNvPr id="4" name="Picture 3"/>
          <p:cNvPicPr>
            <a:picLocks noChangeAspect="1"/>
          </p:cNvPicPr>
          <p:nvPr/>
        </p:nvPicPr>
        <p:blipFill>
          <a:blip r:embed="rId3"/>
          <a:stretch>
            <a:fillRect/>
          </a:stretch>
        </p:blipFill>
        <p:spPr>
          <a:xfrm>
            <a:off x="6400800" y="1730375"/>
            <a:ext cx="5524500" cy="3676650"/>
          </a:xfrm>
          <a:prstGeom prst="rect">
            <a:avLst/>
          </a:prstGeom>
        </p:spPr>
      </p:pic>
    </p:spTree>
    <p:extLst>
      <p:ext uri="{BB962C8B-B14F-4D97-AF65-F5344CB8AC3E}">
        <p14:creationId xmlns:p14="http://schemas.microsoft.com/office/powerpoint/2010/main" val="3122028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g1468bb3220c_0_252"/>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r>
              <a:rPr lang="en-US" sz="4300"/>
              <a:t>Targets:</a:t>
            </a:r>
            <a:endParaRPr sz="4300"/>
          </a:p>
        </p:txBody>
      </p:sp>
      <p:sp>
        <p:nvSpPr>
          <p:cNvPr id="1024" name="Google Shape;1024;g1468bb3220c_0_252"/>
          <p:cNvSpPr>
            <a:spLocks noGrp="1"/>
          </p:cNvSpPr>
          <p:nvPr>
            <p:ph type="dgm" idx="4294967295"/>
          </p:nvPr>
        </p:nvSpPr>
        <p:spPr>
          <a:xfrm>
            <a:off x="304800" y="1409700"/>
            <a:ext cx="8293100" cy="4965699"/>
          </a:xfrm>
          <a:prstGeom prst="rect">
            <a:avLst/>
          </a:prstGeom>
        </p:spPr>
        <p:txBody>
          <a:bodyPr spcFirstLastPara="1" vert="horz" wrap="square" lIns="91425" tIns="45700" rIns="91425" bIns="45700" rtlCol="0" anchor="t" anchorCtr="0">
            <a:noAutofit/>
          </a:bodyPr>
          <a:lstStyle/>
          <a:p>
            <a:pPr marL="0" indent="0">
              <a:lnSpc>
                <a:spcPct val="90000"/>
              </a:lnSpc>
              <a:spcBef>
                <a:spcPts val="1200"/>
              </a:spcBef>
              <a:buNone/>
            </a:pPr>
            <a:r>
              <a:rPr lang="en-US" sz="3800" dirty="0">
                <a:solidFill>
                  <a:srgbClr val="404040"/>
                </a:solidFill>
              </a:rPr>
              <a:t>Is the </a:t>
            </a:r>
            <a:r>
              <a:rPr lang="en-US" sz="3800" dirty="0">
                <a:solidFill>
                  <a:schemeClr val="accent1"/>
                </a:solidFill>
              </a:rPr>
              <a:t>person</a:t>
            </a:r>
            <a:r>
              <a:rPr lang="en-US" sz="3800" dirty="0">
                <a:solidFill>
                  <a:srgbClr val="404040"/>
                </a:solidFill>
              </a:rPr>
              <a:t> with the </a:t>
            </a:r>
            <a:r>
              <a:rPr lang="en-US" sz="3800" dirty="0">
                <a:solidFill>
                  <a:schemeClr val="accent1"/>
                </a:solidFill>
              </a:rPr>
              <a:t>power</a:t>
            </a:r>
            <a:r>
              <a:rPr lang="en-US" sz="3800" dirty="0">
                <a:solidFill>
                  <a:srgbClr val="404040"/>
                </a:solidFill>
              </a:rPr>
              <a:t> to give you what you are </a:t>
            </a:r>
            <a:r>
              <a:rPr lang="en-US" sz="3800" dirty="0">
                <a:solidFill>
                  <a:schemeClr val="accent1"/>
                </a:solidFill>
              </a:rPr>
              <a:t>demanding</a:t>
            </a:r>
            <a:r>
              <a:rPr lang="en-US" sz="3800" dirty="0">
                <a:solidFill>
                  <a:srgbClr val="404040"/>
                </a:solidFill>
              </a:rPr>
              <a:t>.</a:t>
            </a:r>
            <a:endParaRPr sz="3800" dirty="0">
              <a:solidFill>
                <a:srgbClr val="404040"/>
              </a:solidFill>
            </a:endParaRPr>
          </a:p>
          <a:p>
            <a:pPr marL="0" indent="457200">
              <a:lnSpc>
                <a:spcPct val="90000"/>
              </a:lnSpc>
              <a:spcBef>
                <a:spcPts val="1200"/>
              </a:spcBef>
              <a:buSzPts val="1100"/>
              <a:buNone/>
            </a:pPr>
            <a:r>
              <a:rPr lang="en-US" sz="4000" b="1" dirty="0">
                <a:solidFill>
                  <a:srgbClr val="404040"/>
                </a:solidFill>
              </a:rPr>
              <a:t>A single person:</a:t>
            </a:r>
            <a:endParaRPr sz="4000" b="1" dirty="0">
              <a:solidFill>
                <a:srgbClr val="404040"/>
              </a:solidFill>
            </a:endParaRPr>
          </a:p>
          <a:p>
            <a:pPr marL="1231900" indent="-571500">
              <a:lnSpc>
                <a:spcPct val="90000"/>
              </a:lnSpc>
              <a:spcBef>
                <a:spcPts val="200"/>
              </a:spcBef>
              <a:buSzPts val="1100"/>
              <a:buFontTx/>
              <a:buChar char="-"/>
            </a:pPr>
            <a:r>
              <a:rPr lang="en-US" sz="3800" dirty="0">
                <a:solidFill>
                  <a:srgbClr val="404040"/>
                </a:solidFill>
              </a:rPr>
              <a:t>a name, face, &amp; address</a:t>
            </a:r>
          </a:p>
          <a:p>
            <a:pPr marL="0" indent="0">
              <a:buNone/>
            </a:pPr>
            <a:r>
              <a:rPr lang="en-US" sz="2800" dirty="0"/>
              <a:t>“Hey, Chancellor </a:t>
            </a:r>
            <a:r>
              <a:rPr lang="en-US" sz="2800" dirty="0" err="1"/>
              <a:t>Bossenpants</a:t>
            </a:r>
            <a:r>
              <a:rPr lang="en-US" sz="2800" dirty="0"/>
              <a:t>, we demand a thriving wage that allows all workers on this campus to work just one job and have time leftover to be the leaders, parents, and citizens this community deserves!”</a:t>
            </a:r>
          </a:p>
          <a:p>
            <a:pPr marL="0" indent="0">
              <a:lnSpc>
                <a:spcPct val="90000"/>
              </a:lnSpc>
              <a:spcBef>
                <a:spcPts val="1200"/>
              </a:spcBef>
              <a:buNone/>
            </a:pPr>
            <a:endParaRPr lang="en-US" sz="2800" dirty="0"/>
          </a:p>
          <a:p>
            <a:pPr marL="0" indent="0">
              <a:lnSpc>
                <a:spcPct val="90000"/>
              </a:lnSpc>
              <a:spcBef>
                <a:spcPts val="1200"/>
              </a:spcBef>
              <a:buNone/>
            </a:pPr>
            <a:endParaRPr sz="3800" dirty="0">
              <a:solidFill>
                <a:srgbClr val="404040"/>
              </a:solidFill>
            </a:endParaRPr>
          </a:p>
          <a:p>
            <a:pPr marL="0" indent="0">
              <a:buNone/>
            </a:pPr>
            <a:endParaRPr sz="2800" b="1" dirty="0">
              <a:solidFill>
                <a:srgbClr val="404040"/>
              </a:solidFill>
            </a:endParaRPr>
          </a:p>
        </p:txBody>
      </p:sp>
      <p:pic>
        <p:nvPicPr>
          <p:cNvPr id="4098" name="Picture 2" descr="Target Achieve Royalty-Free Images ..."/>
          <p:cNvPicPr>
            <a:picLocks noChangeAspect="1" noChangeArrowheads="1"/>
          </p:cNvPicPr>
          <p:nvPr/>
        </p:nvPicPr>
        <p:blipFill rotWithShape="1">
          <a:blip r:embed="rId3">
            <a:extLst>
              <a:ext uri="{28A0092B-C50C-407E-A947-70E740481C1C}">
                <a14:useLocalDpi xmlns:a14="http://schemas.microsoft.com/office/drawing/2010/main" val="0"/>
              </a:ext>
            </a:extLst>
          </a:blip>
          <a:srcRect t="-1" r="20738" b="14583"/>
          <a:stretch/>
        </p:blipFill>
        <p:spPr bwMode="auto">
          <a:xfrm>
            <a:off x="8724900" y="1892299"/>
            <a:ext cx="3289299" cy="2912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573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g1468bb3220c_0_259"/>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dirty="0"/>
              <a:t>Team Demands and Targets</a:t>
            </a:r>
            <a:endParaRPr dirty="0"/>
          </a:p>
        </p:txBody>
      </p:sp>
      <p:sp>
        <p:nvSpPr>
          <p:cNvPr id="1031" name="Google Shape;1031;g1468bb3220c_0_259"/>
          <p:cNvSpPr txBox="1"/>
          <p:nvPr/>
        </p:nvSpPr>
        <p:spPr>
          <a:xfrm>
            <a:off x="444501" y="1122101"/>
            <a:ext cx="7175499" cy="5463004"/>
          </a:xfrm>
          <a:prstGeom prst="rect">
            <a:avLst/>
          </a:prstGeom>
          <a:noFill/>
          <a:ln>
            <a:noFill/>
          </a:ln>
        </p:spPr>
        <p:txBody>
          <a:bodyPr spcFirstLastPara="1" wrap="square" lIns="91425" tIns="91425" rIns="91425" bIns="91425" anchor="t" anchorCtr="0">
            <a:spAutoFit/>
          </a:bodyPr>
          <a:lstStyle/>
          <a:p>
            <a:r>
              <a:rPr lang="en-US" sz="2900" b="1" dirty="0">
                <a:latin typeface="Calibri"/>
                <a:ea typeface="Calibri"/>
                <a:cs typeface="Calibri"/>
                <a:sym typeface="Calibri"/>
              </a:rPr>
              <a:t>In your group, decide the following:</a:t>
            </a:r>
            <a:endParaRPr lang="en-US" sz="2900" b="1" dirty="0">
              <a:latin typeface="Calibri"/>
              <a:ea typeface="Calibri"/>
              <a:cs typeface="Calibri"/>
            </a:endParaRPr>
          </a:p>
          <a:p>
            <a:pPr>
              <a:lnSpc>
                <a:spcPct val="90000"/>
              </a:lnSpc>
              <a:spcBef>
                <a:spcPts val="200"/>
              </a:spcBef>
            </a:pPr>
            <a:r>
              <a:rPr lang="en-US" sz="2900" dirty="0"/>
              <a:t>•</a:t>
            </a:r>
            <a:r>
              <a:rPr lang="en-US" sz="2900" b="1" dirty="0">
                <a:latin typeface="Calibri"/>
                <a:ea typeface="Calibri"/>
                <a:cs typeface="Calibri"/>
                <a:sym typeface="Calibri"/>
              </a:rPr>
              <a:t> Issue </a:t>
            </a:r>
            <a:endParaRPr sz="2900" b="1" dirty="0">
              <a:latin typeface="Calibri"/>
              <a:ea typeface="Calibri"/>
              <a:cs typeface="Calibri"/>
              <a:sym typeface="Calibri"/>
            </a:endParaRPr>
          </a:p>
          <a:p>
            <a:pPr marL="457200">
              <a:lnSpc>
                <a:spcPct val="90000"/>
              </a:lnSpc>
              <a:spcBef>
                <a:spcPts val="400"/>
              </a:spcBef>
              <a:buClr>
                <a:schemeClr val="dk1"/>
              </a:buClr>
              <a:buSzPts val="1100"/>
            </a:pPr>
            <a:r>
              <a:rPr lang="en-US" sz="2900" b="1" i="1" dirty="0">
                <a:latin typeface="Calibri"/>
                <a:ea typeface="Calibri"/>
                <a:cs typeface="Calibri"/>
                <a:sym typeface="Calibri"/>
              </a:rPr>
              <a:t>  </a:t>
            </a:r>
            <a:r>
              <a:rPr lang="en-US" sz="2900" i="1" dirty="0">
                <a:latin typeface="Calibri"/>
                <a:ea typeface="Calibri"/>
                <a:cs typeface="Calibri"/>
                <a:sym typeface="Calibri"/>
              </a:rPr>
              <a:t>Revisit to make sure it's the one you want!</a:t>
            </a:r>
            <a:endParaRPr sz="2900" i="1" dirty="0">
              <a:latin typeface="Calibri"/>
              <a:ea typeface="Calibri"/>
              <a:cs typeface="Calibri"/>
            </a:endParaRPr>
          </a:p>
          <a:p>
            <a:pPr>
              <a:lnSpc>
                <a:spcPct val="90000"/>
              </a:lnSpc>
              <a:spcBef>
                <a:spcPts val="400"/>
              </a:spcBef>
            </a:pPr>
            <a:r>
              <a:rPr lang="en-US" sz="2900" b="1" dirty="0"/>
              <a:t>• </a:t>
            </a:r>
            <a:r>
              <a:rPr lang="en-US" sz="2900" b="1" dirty="0">
                <a:latin typeface="Calibri"/>
                <a:ea typeface="Calibri"/>
                <a:cs typeface="Calibri"/>
                <a:sym typeface="Calibri"/>
              </a:rPr>
              <a:t>Demand</a:t>
            </a:r>
            <a:endParaRPr sz="2900" b="1" dirty="0">
              <a:latin typeface="Calibri"/>
              <a:ea typeface="Calibri"/>
              <a:cs typeface="Calibri"/>
              <a:sym typeface="Calibri"/>
            </a:endParaRPr>
          </a:p>
          <a:p>
            <a:pPr marL="571500">
              <a:lnSpc>
                <a:spcPct val="90000"/>
              </a:lnSpc>
              <a:spcBef>
                <a:spcPts val="400"/>
              </a:spcBef>
              <a:buClr>
                <a:schemeClr val="dk1"/>
              </a:buClr>
              <a:buSzPts val="1100"/>
            </a:pPr>
            <a:r>
              <a:rPr lang="en-US" sz="2900" i="1" dirty="0">
                <a:latin typeface="Calibri"/>
                <a:ea typeface="Calibri"/>
                <a:cs typeface="Calibri"/>
                <a:sym typeface="Calibri"/>
              </a:rPr>
              <a:t>What do you want to win (and why) to solve your issue?</a:t>
            </a:r>
            <a:endParaRPr sz="2900" i="1" dirty="0">
              <a:latin typeface="Calibri"/>
              <a:ea typeface="Calibri"/>
              <a:cs typeface="Calibri"/>
            </a:endParaRPr>
          </a:p>
          <a:p>
            <a:pPr>
              <a:lnSpc>
                <a:spcPct val="90000"/>
              </a:lnSpc>
              <a:spcBef>
                <a:spcPts val="400"/>
              </a:spcBef>
            </a:pPr>
            <a:r>
              <a:rPr lang="en-US" sz="2900" b="1" dirty="0"/>
              <a:t>• </a:t>
            </a:r>
            <a:r>
              <a:rPr lang="en-US" sz="2900" b="1" dirty="0">
                <a:latin typeface="Calibri"/>
                <a:ea typeface="Calibri"/>
                <a:cs typeface="Calibri"/>
                <a:sym typeface="Calibri"/>
              </a:rPr>
              <a:t>Target</a:t>
            </a:r>
            <a:endParaRPr sz="2900" b="1" dirty="0">
              <a:latin typeface="Calibri"/>
              <a:ea typeface="Calibri"/>
              <a:cs typeface="Calibri"/>
              <a:sym typeface="Calibri"/>
            </a:endParaRPr>
          </a:p>
          <a:p>
            <a:pPr marL="469900">
              <a:lnSpc>
                <a:spcPct val="90000"/>
              </a:lnSpc>
              <a:spcBef>
                <a:spcPts val="400"/>
              </a:spcBef>
            </a:pPr>
            <a:r>
              <a:rPr lang="en-US" sz="2900" i="1" dirty="0">
                <a:latin typeface="Calibri"/>
                <a:ea typeface="Calibri"/>
                <a:cs typeface="Calibri"/>
                <a:sym typeface="Calibri"/>
              </a:rPr>
              <a:t>Who has the power to give you your demand? </a:t>
            </a:r>
            <a:endParaRPr sz="2900" i="1" dirty="0">
              <a:latin typeface="Calibri"/>
              <a:ea typeface="Calibri"/>
              <a:cs typeface="Calibri"/>
            </a:endParaRPr>
          </a:p>
          <a:p>
            <a:pPr marL="469900">
              <a:lnSpc>
                <a:spcPct val="90000"/>
              </a:lnSpc>
              <a:spcBef>
                <a:spcPts val="400"/>
              </a:spcBef>
              <a:buClr>
                <a:schemeClr val="dk1"/>
              </a:buClr>
              <a:buSzPts val="1100"/>
            </a:pPr>
            <a:r>
              <a:rPr lang="en-US" sz="2900" dirty="0">
                <a:latin typeface="Calibri"/>
                <a:ea typeface="Calibri"/>
                <a:cs typeface="Calibri"/>
                <a:sym typeface="Calibri"/>
              </a:rPr>
              <a:t>(feel free to make up names and titles if your scenario doesn’t have one!)</a:t>
            </a:r>
            <a:endParaRPr sz="2900" dirty="0">
              <a:latin typeface="Calibri"/>
              <a:ea typeface="Calibri"/>
              <a:cs typeface="Calibri"/>
              <a:sym typeface="Calibri"/>
            </a:endParaRPr>
          </a:p>
          <a:p>
            <a:pPr>
              <a:spcBef>
                <a:spcPts val="400"/>
              </a:spcBef>
            </a:pPr>
            <a:endParaRPr sz="2800" b="1" dirty="0">
              <a:solidFill>
                <a:schemeClr val="lt1"/>
              </a:solidFill>
              <a:latin typeface="Calibri"/>
              <a:ea typeface="Calibri"/>
              <a:cs typeface="Calibri"/>
              <a:sym typeface="Calibri"/>
            </a:endParaRPr>
          </a:p>
        </p:txBody>
      </p:sp>
      <p:pic>
        <p:nvPicPr>
          <p:cNvPr id="4" name="Picture 3"/>
          <p:cNvPicPr>
            <a:picLocks noChangeAspect="1"/>
          </p:cNvPicPr>
          <p:nvPr/>
        </p:nvPicPr>
        <p:blipFill rotWithShape="1">
          <a:blip r:embed="rId3"/>
          <a:srcRect b="9462"/>
          <a:stretch/>
        </p:blipFill>
        <p:spPr>
          <a:xfrm>
            <a:off x="8369301" y="988906"/>
            <a:ext cx="3328118" cy="3250371"/>
          </a:xfrm>
          <a:prstGeom prst="rect">
            <a:avLst/>
          </a:prstGeom>
        </p:spPr>
      </p:pic>
    </p:spTree>
    <p:extLst>
      <p:ext uri="{BB962C8B-B14F-4D97-AF65-F5344CB8AC3E}">
        <p14:creationId xmlns:p14="http://schemas.microsoft.com/office/powerpoint/2010/main" val="1392217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4a2f8b7dbf_3_6"/>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Tactics</a:t>
            </a:r>
            <a:endParaRPr/>
          </a:p>
        </p:txBody>
      </p:sp>
      <p:sp>
        <p:nvSpPr>
          <p:cNvPr id="187" name="Google Shape;187;g14a2f8b7dbf_3_6"/>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lnSpc>
                <a:spcPct val="115000"/>
              </a:lnSpc>
              <a:spcBef>
                <a:spcPts val="0"/>
              </a:spcBef>
              <a:buClr>
                <a:schemeClr val="dk1"/>
              </a:buClr>
              <a:buSzPts val="1100"/>
              <a:buNone/>
            </a:pPr>
            <a:r>
              <a:rPr lang="en-US" sz="4000" b="1" dirty="0">
                <a:solidFill>
                  <a:schemeClr val="dk1"/>
                </a:solidFill>
              </a:rPr>
              <a:t>Tactic</a:t>
            </a:r>
            <a:r>
              <a:rPr lang="en-US" sz="4000" dirty="0">
                <a:solidFill>
                  <a:schemeClr val="dk1"/>
                </a:solidFill>
              </a:rPr>
              <a:t>: Actions you to take as a part of an escalation plan that increases pressure on your target to try to win your demand. </a:t>
            </a:r>
            <a:endParaRPr sz="4000" dirty="0">
              <a:solidFill>
                <a:schemeClr val="dk1"/>
              </a:solidFill>
            </a:endParaRPr>
          </a:p>
          <a:p>
            <a:pPr marL="0" indent="0">
              <a:buNone/>
            </a:pPr>
            <a:endParaRPr dirty="0"/>
          </a:p>
        </p:txBody>
      </p:sp>
      <p:pic>
        <p:nvPicPr>
          <p:cNvPr id="6146" name="Picture 2" descr="blog-on-brand-goals-strategy-and-tac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2283" y="2616200"/>
            <a:ext cx="6725135" cy="3519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040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dirty="0"/>
              <a:t>A Tactic Should</a:t>
            </a:r>
            <a:endParaRPr dirty="0"/>
          </a:p>
        </p:txBody>
      </p:sp>
      <p:sp>
        <p:nvSpPr>
          <p:cNvPr id="194" name="Google Shape;194;g14a2f8b7dbf_3_13"/>
          <p:cNvSpPr txBox="1">
            <a:spLocks noGrp="1"/>
          </p:cNvSpPr>
          <p:nvPr>
            <p:ph idx="1"/>
          </p:nvPr>
        </p:nvSpPr>
        <p:spPr>
          <a:prstGeom prst="rect">
            <a:avLst/>
          </a:prstGeom>
        </p:spPr>
        <p:txBody>
          <a:bodyPr spcFirstLastPara="1" vert="horz" wrap="square" lIns="91425" tIns="45700" rIns="91425" bIns="45700" rtlCol="0" anchor="t" anchorCtr="0">
            <a:noAutofit/>
          </a:bodyPr>
          <a:lstStyle/>
          <a:p>
            <a:pPr>
              <a:lnSpc>
                <a:spcPct val="115000"/>
              </a:lnSpc>
              <a:spcBef>
                <a:spcPts val="0"/>
              </a:spcBef>
              <a:buChar char="●"/>
            </a:pPr>
            <a:r>
              <a:rPr lang="en-US" sz="4400" dirty="0">
                <a:solidFill>
                  <a:schemeClr val="dk1"/>
                </a:solidFill>
              </a:rPr>
              <a:t>Put pressure on your Target</a:t>
            </a:r>
            <a:endParaRPr sz="4400" dirty="0">
              <a:solidFill>
                <a:schemeClr val="dk1"/>
              </a:solidFill>
            </a:endParaRPr>
          </a:p>
          <a:p>
            <a:pPr indent="0">
              <a:lnSpc>
                <a:spcPct val="115000"/>
              </a:lnSpc>
              <a:spcBef>
                <a:spcPts val="0"/>
              </a:spcBef>
              <a:buNone/>
            </a:pPr>
            <a:r>
              <a:rPr lang="en-US" sz="4400" dirty="0">
                <a:solidFill>
                  <a:schemeClr val="dk1"/>
                </a:solidFill>
              </a:rPr>
              <a:t>(puts them out of their comfort zone)</a:t>
            </a:r>
            <a:endParaRPr sz="4400" dirty="0">
              <a:solidFill>
                <a:schemeClr val="dk1"/>
              </a:solidFill>
            </a:endParaRPr>
          </a:p>
          <a:p>
            <a:pPr>
              <a:lnSpc>
                <a:spcPct val="115000"/>
              </a:lnSpc>
              <a:spcBef>
                <a:spcPts val="0"/>
              </a:spcBef>
              <a:buChar char="●"/>
            </a:pPr>
            <a:r>
              <a:rPr lang="en-US" sz="4400" dirty="0">
                <a:solidFill>
                  <a:schemeClr val="dk1"/>
                </a:solidFill>
              </a:rPr>
              <a:t>Build your Power</a:t>
            </a:r>
            <a:endParaRPr sz="4400" dirty="0">
              <a:solidFill>
                <a:schemeClr val="dk1"/>
              </a:solidFill>
            </a:endParaRPr>
          </a:p>
          <a:p>
            <a:pPr indent="0">
              <a:lnSpc>
                <a:spcPct val="115000"/>
              </a:lnSpc>
              <a:spcBef>
                <a:spcPts val="0"/>
              </a:spcBef>
              <a:buNone/>
            </a:pPr>
            <a:r>
              <a:rPr lang="en-US" sz="4400" dirty="0">
                <a:solidFill>
                  <a:schemeClr val="dk1"/>
                </a:solidFill>
              </a:rPr>
              <a:t>(develop leaders, bring more people in, etc.)</a:t>
            </a:r>
            <a:endParaRPr sz="4400" dirty="0">
              <a:solidFill>
                <a:schemeClr val="dk1"/>
              </a:solidFill>
            </a:endParaRPr>
          </a:p>
          <a:p>
            <a:pPr>
              <a:lnSpc>
                <a:spcPct val="115000"/>
              </a:lnSpc>
              <a:spcBef>
                <a:spcPts val="0"/>
              </a:spcBef>
              <a:buChar char="●"/>
            </a:pPr>
            <a:r>
              <a:rPr lang="en-US" sz="4400" dirty="0">
                <a:solidFill>
                  <a:schemeClr val="dk1"/>
                </a:solidFill>
              </a:rPr>
              <a:t>Be Strategic</a:t>
            </a:r>
            <a:endParaRPr sz="4400" dirty="0">
              <a:solidFill>
                <a:schemeClr val="dk1"/>
              </a:solidFill>
            </a:endParaRPr>
          </a:p>
          <a:p>
            <a:pPr indent="0">
              <a:buNone/>
            </a:pPr>
            <a:endParaRPr dirty="0"/>
          </a:p>
        </p:txBody>
      </p:sp>
    </p:spTree>
    <p:extLst>
      <p:ext uri="{BB962C8B-B14F-4D97-AF65-F5344CB8AC3E}">
        <p14:creationId xmlns:p14="http://schemas.microsoft.com/office/powerpoint/2010/main" val="3898107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14a2f8b7dbf_3_28"/>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dirty="0"/>
              <a:t>Team Tactic Work</a:t>
            </a:r>
            <a:endParaRPr dirty="0"/>
          </a:p>
        </p:txBody>
      </p:sp>
      <p:sp>
        <p:nvSpPr>
          <p:cNvPr id="234" name="Google Shape;234;g14a2f8b7dbf_3_28"/>
          <p:cNvSpPr txBox="1"/>
          <p:nvPr/>
        </p:nvSpPr>
        <p:spPr>
          <a:xfrm>
            <a:off x="475425" y="1144438"/>
            <a:ext cx="6741600" cy="5087516"/>
          </a:xfrm>
          <a:prstGeom prst="rect">
            <a:avLst/>
          </a:prstGeom>
          <a:noFill/>
          <a:ln>
            <a:noFill/>
          </a:ln>
        </p:spPr>
        <p:txBody>
          <a:bodyPr spcFirstLastPara="1" wrap="square" lIns="91425" tIns="91425" rIns="91425" bIns="91425" anchor="t" anchorCtr="0">
            <a:spAutoFit/>
          </a:bodyPr>
          <a:lstStyle/>
          <a:p>
            <a:endParaRPr sz="2500" b="1" dirty="0">
              <a:latin typeface="Calibri"/>
              <a:ea typeface="Calibri"/>
              <a:cs typeface="Calibri"/>
              <a:sym typeface="Calibri"/>
            </a:endParaRPr>
          </a:p>
          <a:p>
            <a:r>
              <a:rPr lang="en-US" sz="2800" b="1" dirty="0">
                <a:latin typeface="Calibri"/>
                <a:ea typeface="Calibri"/>
                <a:cs typeface="Calibri"/>
                <a:sym typeface="Calibri"/>
              </a:rPr>
              <a:t>TACTICS BRAINSTORM!</a:t>
            </a:r>
            <a:endParaRPr sz="2800" b="1" dirty="0">
              <a:latin typeface="Calibri"/>
              <a:ea typeface="Calibri"/>
              <a:cs typeface="Calibri"/>
              <a:sym typeface="Calibri"/>
            </a:endParaRPr>
          </a:p>
          <a:p>
            <a:pPr>
              <a:lnSpc>
                <a:spcPct val="90000"/>
              </a:lnSpc>
              <a:spcBef>
                <a:spcPts val="1200"/>
              </a:spcBef>
            </a:pPr>
            <a:r>
              <a:rPr lang="en-US" sz="3500" b="1" dirty="0">
                <a:latin typeface="Calibri"/>
                <a:ea typeface="Calibri"/>
                <a:cs typeface="Calibri"/>
                <a:sym typeface="Calibri"/>
              </a:rPr>
              <a:t>+++YOU HAVE 5 MINUTES!+++</a:t>
            </a:r>
            <a:endParaRPr sz="2800" b="1" dirty="0">
              <a:latin typeface="Calibri"/>
              <a:ea typeface="Calibri"/>
              <a:cs typeface="Calibri"/>
              <a:sym typeface="Calibri"/>
            </a:endParaRPr>
          </a:p>
          <a:p>
            <a:pPr>
              <a:lnSpc>
                <a:spcPct val="90000"/>
              </a:lnSpc>
              <a:spcBef>
                <a:spcPts val="1200"/>
              </a:spcBef>
              <a:buClr>
                <a:schemeClr val="dk1"/>
              </a:buClr>
              <a:buSzPts val="1100"/>
            </a:pPr>
            <a:r>
              <a:rPr lang="en-US" sz="3500" dirty="0">
                <a:latin typeface="Calibri"/>
                <a:ea typeface="Calibri"/>
                <a:cs typeface="Calibri"/>
                <a:sym typeface="Calibri"/>
              </a:rPr>
              <a:t>Brainstorm AS MANY tactics as you can on 1 chart.</a:t>
            </a:r>
            <a:endParaRPr sz="3500" dirty="0">
              <a:latin typeface="Calibri"/>
              <a:ea typeface="Calibri"/>
              <a:cs typeface="Calibri"/>
              <a:sym typeface="Calibri"/>
            </a:endParaRPr>
          </a:p>
          <a:p>
            <a:pPr lvl="1">
              <a:lnSpc>
                <a:spcPct val="90000"/>
              </a:lnSpc>
              <a:spcBef>
                <a:spcPts val="1200"/>
              </a:spcBef>
              <a:buClr>
                <a:schemeClr val="dk1"/>
              </a:buClr>
              <a:buSzPts val="1100"/>
            </a:pPr>
            <a:r>
              <a:rPr lang="en-US" sz="3000" dirty="0">
                <a:latin typeface="Calibri"/>
                <a:ea typeface="Calibri"/>
                <a:cs typeface="Calibri"/>
                <a:sym typeface="Calibri"/>
              </a:rPr>
              <a:t>Be creative! </a:t>
            </a:r>
            <a:endParaRPr sz="3000" dirty="0">
              <a:latin typeface="Calibri"/>
              <a:ea typeface="Calibri"/>
              <a:cs typeface="Calibri"/>
              <a:sym typeface="Calibri"/>
            </a:endParaRPr>
          </a:p>
          <a:p>
            <a:pPr lvl="1">
              <a:lnSpc>
                <a:spcPct val="90000"/>
              </a:lnSpc>
              <a:spcBef>
                <a:spcPts val="1200"/>
              </a:spcBef>
              <a:buClr>
                <a:schemeClr val="dk1"/>
              </a:buClr>
              <a:buSzPts val="1100"/>
            </a:pPr>
            <a:r>
              <a:rPr lang="en-US" sz="3000" dirty="0">
                <a:latin typeface="Calibri"/>
                <a:ea typeface="Calibri"/>
                <a:cs typeface="Calibri"/>
                <a:sym typeface="Calibri"/>
              </a:rPr>
              <a:t>You are NOT evaluating right now! Everything goes on the board!</a:t>
            </a:r>
            <a:endParaRPr sz="3000" dirty="0">
              <a:latin typeface="Calibri"/>
              <a:ea typeface="Calibri"/>
              <a:cs typeface="Calibri"/>
              <a:sym typeface="Calibri"/>
            </a:endParaRPr>
          </a:p>
          <a:p>
            <a:pPr>
              <a:lnSpc>
                <a:spcPct val="90000"/>
              </a:lnSpc>
              <a:spcBef>
                <a:spcPts val="200"/>
              </a:spcBef>
            </a:pPr>
            <a:endParaRPr sz="1900" b="1" dirty="0">
              <a:solidFill>
                <a:schemeClr val="lt1"/>
              </a:solidFill>
              <a:latin typeface="Calibri"/>
              <a:ea typeface="Calibri"/>
              <a:cs typeface="Calibri"/>
              <a:sym typeface="Calibri"/>
            </a:endParaRPr>
          </a:p>
          <a:p>
            <a:pPr>
              <a:spcBef>
                <a:spcPts val="400"/>
              </a:spcBef>
            </a:pPr>
            <a:endParaRPr sz="2800" b="1" dirty="0">
              <a:solidFill>
                <a:schemeClr val="lt1"/>
              </a:solidFill>
              <a:latin typeface="Calibri"/>
              <a:ea typeface="Calibri"/>
              <a:cs typeface="Calibri"/>
              <a:sym typeface="Calibri"/>
            </a:endParaRPr>
          </a:p>
        </p:txBody>
      </p:sp>
      <p:pic>
        <p:nvPicPr>
          <p:cNvPr id="5" name="Picture 4"/>
          <p:cNvPicPr>
            <a:picLocks noChangeAspect="1"/>
          </p:cNvPicPr>
          <p:nvPr/>
        </p:nvPicPr>
        <p:blipFill rotWithShape="1">
          <a:blip r:embed="rId3"/>
          <a:srcRect b="9462"/>
          <a:stretch/>
        </p:blipFill>
        <p:spPr>
          <a:xfrm>
            <a:off x="8369301" y="988906"/>
            <a:ext cx="3328118" cy="3250371"/>
          </a:xfrm>
          <a:prstGeom prst="rect">
            <a:avLst/>
          </a:prstGeom>
        </p:spPr>
      </p:pic>
    </p:spTree>
    <p:extLst>
      <p:ext uri="{BB962C8B-B14F-4D97-AF65-F5344CB8AC3E}">
        <p14:creationId xmlns:p14="http://schemas.microsoft.com/office/powerpoint/2010/main" val="2539040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14a2f8b7dbf_3_78"/>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sz="4800">
                <a:solidFill>
                  <a:srgbClr val="404040"/>
                </a:solidFill>
                <a:latin typeface="Arial"/>
                <a:ea typeface="Arial"/>
                <a:cs typeface="Arial"/>
                <a:sym typeface="Arial"/>
              </a:rPr>
              <a:t>Evaluating Tactics</a:t>
            </a:r>
            <a:endParaRPr/>
          </a:p>
        </p:txBody>
      </p:sp>
      <p:sp>
        <p:nvSpPr>
          <p:cNvPr id="241" name="Google Shape;241;g14a2f8b7dbf_3_78"/>
          <p:cNvSpPr txBox="1">
            <a:spLocks noGrp="1"/>
          </p:cNvSpPr>
          <p:nvPr>
            <p:ph idx="1"/>
          </p:nvPr>
        </p:nvSpPr>
        <p:spPr>
          <a:xfrm>
            <a:off x="281795" y="1079500"/>
            <a:ext cx="9090805" cy="5437293"/>
          </a:xfrm>
          <a:prstGeom prst="rect">
            <a:avLst/>
          </a:prstGeom>
        </p:spPr>
        <p:txBody>
          <a:bodyPr spcFirstLastPara="1" vert="horz" wrap="square" lIns="91425" tIns="45700" rIns="91425" bIns="45700" rtlCol="0" anchor="t" anchorCtr="0">
            <a:noAutofit/>
          </a:bodyPr>
          <a:lstStyle/>
          <a:p>
            <a:pPr>
              <a:buSzPts val="2400"/>
              <a:buFont typeface="Wingdings" panose="05000000000000000000" pitchFamily="2" charset="2"/>
              <a:buChar char="§"/>
            </a:pPr>
            <a:r>
              <a:rPr lang="en-US" sz="3200" dirty="0">
                <a:solidFill>
                  <a:srgbClr val="404040"/>
                </a:solidFill>
              </a:rPr>
              <a:t>Does the action relate to your issue?</a:t>
            </a:r>
            <a:endParaRPr sz="3200" dirty="0">
              <a:solidFill>
                <a:srgbClr val="404040"/>
              </a:solidFill>
            </a:endParaRPr>
          </a:p>
          <a:p>
            <a:pPr>
              <a:spcBef>
                <a:spcPts val="0"/>
              </a:spcBef>
              <a:buSzPts val="2400"/>
              <a:buFont typeface="Wingdings" panose="05000000000000000000" pitchFamily="2" charset="2"/>
              <a:buChar char="§"/>
            </a:pPr>
            <a:r>
              <a:rPr lang="en-US" sz="3200" dirty="0">
                <a:solidFill>
                  <a:srgbClr val="404040"/>
                </a:solidFill>
              </a:rPr>
              <a:t>Will it increase the pressure on the decision-maker?</a:t>
            </a:r>
            <a:endParaRPr sz="3200" dirty="0">
              <a:solidFill>
                <a:srgbClr val="404040"/>
              </a:solidFill>
            </a:endParaRPr>
          </a:p>
          <a:p>
            <a:pPr>
              <a:spcBef>
                <a:spcPts val="0"/>
              </a:spcBef>
              <a:buSzPts val="2400"/>
              <a:buFont typeface="Wingdings" panose="05000000000000000000" pitchFamily="2" charset="2"/>
              <a:buChar char="§"/>
            </a:pPr>
            <a:r>
              <a:rPr lang="en-US" sz="3200" dirty="0">
                <a:solidFill>
                  <a:srgbClr val="404040"/>
                </a:solidFill>
              </a:rPr>
              <a:t>Is it visible?</a:t>
            </a:r>
            <a:endParaRPr sz="3200" dirty="0">
              <a:solidFill>
                <a:srgbClr val="404040"/>
              </a:solidFill>
            </a:endParaRPr>
          </a:p>
          <a:p>
            <a:pPr>
              <a:spcBef>
                <a:spcPts val="0"/>
              </a:spcBef>
              <a:buSzPts val="2400"/>
              <a:buFont typeface="Wingdings" panose="05000000000000000000" pitchFamily="2" charset="2"/>
              <a:buChar char="§"/>
            </a:pPr>
            <a:r>
              <a:rPr lang="en-US" sz="3200" dirty="0">
                <a:solidFill>
                  <a:srgbClr val="404040"/>
                </a:solidFill>
              </a:rPr>
              <a:t>Is it timed for effect?</a:t>
            </a:r>
          </a:p>
          <a:p>
            <a:pPr>
              <a:spcBef>
                <a:spcPts val="0"/>
              </a:spcBef>
              <a:buSzPts val="2400"/>
              <a:buFont typeface="Wingdings" panose="05000000000000000000" pitchFamily="2" charset="2"/>
              <a:buChar char="§"/>
            </a:pPr>
            <a:r>
              <a:rPr lang="en-US" sz="3200" dirty="0">
                <a:solidFill>
                  <a:srgbClr val="404040"/>
                </a:solidFill>
              </a:rPr>
              <a:t>Is it new and different—or tried and true?</a:t>
            </a:r>
          </a:p>
          <a:p>
            <a:pPr>
              <a:spcBef>
                <a:spcPts val="0"/>
              </a:spcBef>
              <a:buSzPts val="2400"/>
              <a:buFont typeface="Wingdings" panose="05000000000000000000" pitchFamily="2" charset="2"/>
              <a:buChar char="§"/>
            </a:pPr>
            <a:r>
              <a:rPr lang="en-US" sz="3200" dirty="0">
                <a:solidFill>
                  <a:srgbClr val="404040"/>
                </a:solidFill>
                <a:ea typeface="Calibri"/>
                <a:cs typeface="Calibri"/>
                <a:sym typeface="Calibri"/>
              </a:rPr>
              <a:t>Will it be fun?</a:t>
            </a:r>
            <a:endParaRPr lang="en-US" sz="3200" dirty="0">
              <a:solidFill>
                <a:srgbClr val="404040"/>
              </a:solidFill>
              <a:cs typeface="Calibri"/>
              <a:sym typeface="Calibri"/>
            </a:endParaRPr>
          </a:p>
          <a:p>
            <a:pPr>
              <a:spcBef>
                <a:spcPts val="0"/>
              </a:spcBef>
              <a:buSzPts val="2400"/>
              <a:buFont typeface="Wingdings" panose="05000000000000000000" pitchFamily="2" charset="2"/>
              <a:buChar char="§"/>
            </a:pPr>
            <a:r>
              <a:rPr lang="en-US" sz="3200" dirty="0">
                <a:solidFill>
                  <a:srgbClr val="404040"/>
                </a:solidFill>
                <a:ea typeface="Calibri"/>
                <a:cs typeface="Calibri"/>
                <a:sym typeface="Calibri"/>
              </a:rPr>
              <a:t>Are enough people ready to do it?​</a:t>
            </a:r>
          </a:p>
          <a:p>
            <a:pPr>
              <a:spcBef>
                <a:spcPts val="0"/>
              </a:spcBef>
              <a:buSzPts val="2400"/>
              <a:buFont typeface="Wingdings" panose="05000000000000000000" pitchFamily="2" charset="2"/>
              <a:buChar char="§"/>
            </a:pPr>
            <a:r>
              <a:rPr lang="en-US" sz="3200" dirty="0">
                <a:solidFill>
                  <a:srgbClr val="404040"/>
                </a:solidFill>
                <a:ea typeface="Calibri"/>
                <a:cs typeface="Calibri"/>
                <a:sym typeface="Calibri"/>
              </a:rPr>
              <a:t>Will it unify people?​</a:t>
            </a:r>
          </a:p>
          <a:p>
            <a:pPr>
              <a:spcBef>
                <a:spcPts val="0"/>
              </a:spcBef>
              <a:buSzPts val="2400"/>
              <a:buFont typeface="Wingdings" panose="05000000000000000000" pitchFamily="2" charset="2"/>
              <a:buChar char="§"/>
            </a:pPr>
            <a:r>
              <a:rPr lang="en-US" sz="3200" dirty="0">
                <a:solidFill>
                  <a:srgbClr val="404040"/>
                </a:solidFill>
                <a:ea typeface="Calibri"/>
                <a:cs typeface="Calibri"/>
                <a:sym typeface="Calibri"/>
              </a:rPr>
              <a:t>How will management react?​</a:t>
            </a:r>
          </a:p>
          <a:p>
            <a:pPr>
              <a:spcBef>
                <a:spcPts val="0"/>
              </a:spcBef>
              <a:buSzPts val="2400"/>
              <a:buFont typeface="Wingdings" panose="05000000000000000000" pitchFamily="2" charset="2"/>
              <a:buChar char="§"/>
            </a:pPr>
            <a:r>
              <a:rPr lang="en-US" sz="3200" dirty="0">
                <a:solidFill>
                  <a:srgbClr val="404040"/>
                </a:solidFill>
                <a:ea typeface="Calibri"/>
                <a:cs typeface="Calibri"/>
                <a:sym typeface="Calibri"/>
              </a:rPr>
              <a:t>Does it violate the law? (If so, are we prepared for the consequences?)​</a:t>
            </a:r>
          </a:p>
          <a:p>
            <a:pPr indent="-381000">
              <a:lnSpc>
                <a:spcPct val="90000"/>
              </a:lnSpc>
              <a:spcBef>
                <a:spcPts val="0"/>
              </a:spcBef>
              <a:buSzPts val="2400"/>
              <a:buChar char="●"/>
            </a:pPr>
            <a:endParaRPr sz="2400" dirty="0"/>
          </a:p>
        </p:txBody>
      </p:sp>
      <p:pic>
        <p:nvPicPr>
          <p:cNvPr id="5" name="Picture 4"/>
          <p:cNvPicPr>
            <a:picLocks noChangeAspect="1"/>
          </p:cNvPicPr>
          <p:nvPr/>
        </p:nvPicPr>
        <p:blipFill>
          <a:blip r:embed="rId3"/>
          <a:stretch>
            <a:fillRect/>
          </a:stretch>
        </p:blipFill>
        <p:spPr>
          <a:xfrm>
            <a:off x="9020069" y="2246206"/>
            <a:ext cx="3062394" cy="3062394"/>
          </a:xfrm>
          <a:prstGeom prst="rect">
            <a:avLst/>
          </a:prstGeom>
        </p:spPr>
      </p:pic>
    </p:spTree>
    <p:extLst>
      <p:ext uri="{BB962C8B-B14F-4D97-AF65-F5344CB8AC3E}">
        <p14:creationId xmlns:p14="http://schemas.microsoft.com/office/powerpoint/2010/main" val="584317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Talk Escalation</a:t>
            </a:r>
          </a:p>
        </p:txBody>
      </p:sp>
      <p:pic>
        <p:nvPicPr>
          <p:cNvPr id="4" name="Google Shape;174;g14a2f8b7dbf_3_0"/>
          <p:cNvPicPr preferRelativeResize="0">
            <a:picLocks noGrp="1"/>
          </p:cNvPicPr>
          <p:nvPr>
            <p:ph idx="1"/>
          </p:nvPr>
        </p:nvPicPr>
        <p:blipFill>
          <a:blip r:embed="rId2">
            <a:alphaModFix/>
          </a:blip>
          <a:stretch>
            <a:fillRect/>
          </a:stretch>
        </p:blipFill>
        <p:spPr>
          <a:xfrm>
            <a:off x="1425503" y="1206933"/>
            <a:ext cx="8487424" cy="5318557"/>
          </a:xfrm>
          <a:prstGeom prst="rect">
            <a:avLst/>
          </a:prstGeom>
          <a:noFill/>
          <a:ln>
            <a:noFill/>
          </a:ln>
        </p:spPr>
      </p:pic>
    </p:spTree>
    <p:extLst>
      <p:ext uri="{BB962C8B-B14F-4D97-AF65-F5344CB8AC3E}">
        <p14:creationId xmlns:p14="http://schemas.microsoft.com/office/powerpoint/2010/main" val="2586251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4a2f8b7dbf_3_132"/>
          <p:cNvSpPr txBox="1">
            <a:spLocks noGrp="1"/>
          </p:cNvSpPr>
          <p:nvPr>
            <p:ph type="title"/>
          </p:nvPr>
        </p:nvSpPr>
        <p:spPr>
          <a:prstGeom prst="rect">
            <a:avLst/>
          </a:prstGeom>
        </p:spPr>
        <p:txBody>
          <a:bodyPr spcFirstLastPara="1" vert="horz" wrap="square" lIns="91425" tIns="45700" rIns="91425" bIns="45700" rtlCol="0" anchor="ctr" anchorCtr="0">
            <a:normAutofit fontScale="90000"/>
          </a:bodyPr>
          <a:lstStyle/>
          <a:p>
            <a:r>
              <a:rPr lang="en-US"/>
              <a:t>Compression Points</a:t>
            </a:r>
            <a:endParaRPr/>
          </a:p>
        </p:txBody>
      </p:sp>
      <p:sp>
        <p:nvSpPr>
          <p:cNvPr id="276" name="Google Shape;276;g14a2f8b7dbf_3_132"/>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lnSpc>
                <a:spcPct val="90000"/>
              </a:lnSpc>
              <a:spcBef>
                <a:spcPts val="1200"/>
              </a:spcBef>
              <a:buClr>
                <a:schemeClr val="dk1"/>
              </a:buClr>
              <a:buSzPts val="1100"/>
              <a:buNone/>
            </a:pPr>
            <a:r>
              <a:rPr lang="en-US" sz="3000">
                <a:solidFill>
                  <a:srgbClr val="1CADE4"/>
                </a:solidFill>
              </a:rPr>
              <a:t> </a:t>
            </a:r>
            <a:r>
              <a:rPr lang="en-US" sz="3000">
                <a:solidFill>
                  <a:srgbClr val="404040"/>
                </a:solidFill>
              </a:rPr>
              <a:t>Points on the calendar where you celebrate short term wins or escalate your tactics.</a:t>
            </a:r>
            <a:endParaRPr sz="3000">
              <a:solidFill>
                <a:srgbClr val="404040"/>
              </a:solidFill>
            </a:endParaRPr>
          </a:p>
          <a:p>
            <a:pPr marL="0" indent="0">
              <a:lnSpc>
                <a:spcPct val="90000"/>
              </a:lnSpc>
              <a:spcBef>
                <a:spcPts val="1200"/>
              </a:spcBef>
              <a:buClr>
                <a:schemeClr val="dk1"/>
              </a:buClr>
              <a:buSzPts val="1100"/>
              <a:buNone/>
            </a:pPr>
            <a:r>
              <a:rPr lang="en-US">
                <a:solidFill>
                  <a:srgbClr val="1CADE4"/>
                </a:solidFill>
              </a:rPr>
              <a:t> </a:t>
            </a:r>
            <a:endParaRPr>
              <a:solidFill>
                <a:srgbClr val="1CADE4"/>
              </a:solidFill>
            </a:endParaRPr>
          </a:p>
          <a:p>
            <a:pPr indent="0">
              <a:lnSpc>
                <a:spcPct val="90000"/>
              </a:lnSpc>
              <a:spcBef>
                <a:spcPts val="200"/>
              </a:spcBef>
              <a:buClr>
                <a:schemeClr val="dk1"/>
              </a:buClr>
              <a:buSzPts val="1100"/>
              <a:buNone/>
            </a:pPr>
            <a:r>
              <a:rPr lang="en-US" sz="3000">
                <a:solidFill>
                  <a:srgbClr val="1CADE4"/>
                </a:solidFill>
              </a:rPr>
              <a:t>◦</a:t>
            </a:r>
            <a:r>
              <a:rPr lang="en-US" sz="3000">
                <a:solidFill>
                  <a:srgbClr val="404040"/>
                </a:solidFill>
              </a:rPr>
              <a:t>Naturally occurring deadlines- </a:t>
            </a:r>
            <a:r>
              <a:rPr lang="en-US" sz="2400" i="1">
                <a:solidFill>
                  <a:srgbClr val="404040"/>
                </a:solidFill>
              </a:rPr>
              <a:t>Breaks, Board Meetings</a:t>
            </a:r>
            <a:endParaRPr sz="2400" i="1">
              <a:solidFill>
                <a:srgbClr val="404040"/>
              </a:solidFill>
            </a:endParaRPr>
          </a:p>
          <a:p>
            <a:pPr indent="0">
              <a:lnSpc>
                <a:spcPct val="90000"/>
              </a:lnSpc>
              <a:spcBef>
                <a:spcPts val="400"/>
              </a:spcBef>
              <a:buClr>
                <a:schemeClr val="dk1"/>
              </a:buClr>
              <a:buSzPts val="1100"/>
              <a:buNone/>
            </a:pPr>
            <a:r>
              <a:rPr lang="en-US" sz="3000">
                <a:solidFill>
                  <a:srgbClr val="1CADE4"/>
                </a:solidFill>
              </a:rPr>
              <a:t>◦</a:t>
            </a:r>
            <a:r>
              <a:rPr lang="en-US" sz="3000">
                <a:solidFill>
                  <a:srgbClr val="404040"/>
                </a:solidFill>
              </a:rPr>
              <a:t>Artificial deadlines-</a:t>
            </a:r>
            <a:r>
              <a:rPr lang="en-US" sz="2400" i="1">
                <a:solidFill>
                  <a:srgbClr val="404040"/>
                </a:solidFill>
              </a:rPr>
              <a:t>target has till day X to act</a:t>
            </a:r>
            <a:endParaRPr sz="2400" i="1">
              <a:solidFill>
                <a:srgbClr val="404040"/>
              </a:solidFill>
            </a:endParaRPr>
          </a:p>
          <a:p>
            <a:pPr indent="0">
              <a:lnSpc>
                <a:spcPct val="90000"/>
              </a:lnSpc>
              <a:spcBef>
                <a:spcPts val="400"/>
              </a:spcBef>
              <a:buClr>
                <a:schemeClr val="dk1"/>
              </a:buClr>
              <a:buSzPts val="1100"/>
              <a:buNone/>
            </a:pPr>
            <a:r>
              <a:rPr lang="en-US" sz="3000">
                <a:solidFill>
                  <a:srgbClr val="1CADE4"/>
                </a:solidFill>
              </a:rPr>
              <a:t>◦</a:t>
            </a:r>
            <a:r>
              <a:rPr lang="en-US" sz="3000">
                <a:solidFill>
                  <a:srgbClr val="404040"/>
                </a:solidFill>
              </a:rPr>
              <a:t>Help us build urgency and crisis</a:t>
            </a:r>
            <a:endParaRPr sz="3000">
              <a:solidFill>
                <a:srgbClr val="404040"/>
              </a:solidFill>
            </a:endParaRPr>
          </a:p>
          <a:p>
            <a:pPr marL="0" indent="0">
              <a:buNone/>
            </a:pPr>
            <a:endParaRPr/>
          </a:p>
        </p:txBody>
      </p:sp>
      <p:pic>
        <p:nvPicPr>
          <p:cNvPr id="3" name="Picture 2"/>
          <p:cNvPicPr>
            <a:picLocks noChangeAspect="1"/>
          </p:cNvPicPr>
          <p:nvPr/>
        </p:nvPicPr>
        <p:blipFill rotWithShape="1">
          <a:blip r:embed="rId3"/>
          <a:srcRect r="9473" b="13343"/>
          <a:stretch/>
        </p:blipFill>
        <p:spPr>
          <a:xfrm>
            <a:off x="7630243" y="3171535"/>
            <a:ext cx="4067175" cy="2853090"/>
          </a:xfrm>
          <a:prstGeom prst="rect">
            <a:avLst/>
          </a:prstGeom>
        </p:spPr>
      </p:pic>
    </p:spTree>
    <p:extLst>
      <p:ext uri="{BB962C8B-B14F-4D97-AF65-F5344CB8AC3E}">
        <p14:creationId xmlns:p14="http://schemas.microsoft.com/office/powerpoint/2010/main" val="2343238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4a2f8b7dbf_3_139"/>
          <p:cNvPicPr preferRelativeResize="0"/>
          <p:nvPr/>
        </p:nvPicPr>
        <p:blipFill>
          <a:blip r:embed="rId3">
            <a:alphaModFix/>
          </a:blip>
          <a:stretch>
            <a:fillRect/>
          </a:stretch>
        </p:blipFill>
        <p:spPr>
          <a:xfrm>
            <a:off x="1711109" y="1244776"/>
            <a:ext cx="9986309" cy="6857999"/>
          </a:xfrm>
          <a:prstGeom prst="rect">
            <a:avLst/>
          </a:prstGeom>
          <a:noFill/>
          <a:ln>
            <a:noFill/>
          </a:ln>
        </p:spPr>
      </p:pic>
      <p:sp>
        <p:nvSpPr>
          <p:cNvPr id="2" name="Title 1"/>
          <p:cNvSpPr>
            <a:spLocks noGrp="1"/>
          </p:cNvSpPr>
          <p:nvPr>
            <p:ph type="title"/>
          </p:nvPr>
        </p:nvSpPr>
        <p:spPr/>
        <p:txBody>
          <a:bodyPr>
            <a:normAutofit fontScale="90000"/>
          </a:bodyPr>
          <a:lstStyle/>
          <a:p>
            <a:endParaRPr lang="en-US" dirty="0"/>
          </a:p>
        </p:txBody>
      </p:sp>
      <p:sp>
        <p:nvSpPr>
          <p:cNvPr id="262" name="Google Shape;262;g14a2f8b7dbf_3_139"/>
          <p:cNvSpPr txBox="1">
            <a:spLocks noGrp="1"/>
          </p:cNvSpPr>
          <p:nvPr>
            <p:ph idx="1"/>
          </p:nvPr>
        </p:nvSpPr>
        <p:spPr>
          <a:xfrm>
            <a:off x="281795" y="1144438"/>
            <a:ext cx="4955223" cy="4724655"/>
          </a:xfrm>
          <a:prstGeom prst="rect">
            <a:avLst/>
          </a:prstGeom>
        </p:spPr>
        <p:txBody>
          <a:bodyPr spcFirstLastPara="1" vert="horz" wrap="square" lIns="91425" tIns="45700" rIns="91425" bIns="45700" rtlCol="0" anchor="t" anchorCtr="0">
            <a:noAutofit/>
          </a:bodyPr>
          <a:lstStyle/>
          <a:p>
            <a:pPr marL="0" indent="0">
              <a:spcBef>
                <a:spcPts val="0"/>
              </a:spcBef>
              <a:buNone/>
            </a:pPr>
            <a:r>
              <a:rPr lang="en-US" sz="5400" dirty="0">
                <a:solidFill>
                  <a:srgbClr val="262626"/>
                </a:solidFill>
                <a:latin typeface="Arial"/>
                <a:ea typeface="Arial"/>
                <a:cs typeface="Arial"/>
                <a:sym typeface="Arial"/>
              </a:rPr>
              <a:t>Why do you think tactics escalate gradually?</a:t>
            </a:r>
            <a:endParaRPr dirty="0"/>
          </a:p>
        </p:txBody>
      </p:sp>
    </p:spTree>
    <p:extLst>
      <p:ext uri="{BB962C8B-B14F-4D97-AF65-F5344CB8AC3E}">
        <p14:creationId xmlns:p14="http://schemas.microsoft.com/office/powerpoint/2010/main" val="2851469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14a2f8b7dbf_3_147"/>
          <p:cNvPicPr preferRelativeResize="0"/>
          <p:nvPr/>
        </p:nvPicPr>
        <p:blipFill>
          <a:blip r:embed="rId3">
            <a:alphaModFix/>
          </a:blip>
          <a:stretch>
            <a:fillRect/>
          </a:stretch>
        </p:blipFill>
        <p:spPr>
          <a:xfrm>
            <a:off x="4170299" y="785366"/>
            <a:ext cx="8499683" cy="6857999"/>
          </a:xfrm>
          <a:prstGeom prst="rect">
            <a:avLst/>
          </a:prstGeom>
          <a:noFill/>
          <a:ln>
            <a:noFill/>
          </a:ln>
        </p:spPr>
      </p:pic>
      <p:sp>
        <p:nvSpPr>
          <p:cNvPr id="2" name="Title 1"/>
          <p:cNvSpPr>
            <a:spLocks noGrp="1"/>
          </p:cNvSpPr>
          <p:nvPr>
            <p:ph type="title"/>
          </p:nvPr>
        </p:nvSpPr>
        <p:spPr/>
        <p:txBody>
          <a:bodyPr>
            <a:normAutofit fontScale="90000"/>
          </a:bodyPr>
          <a:lstStyle/>
          <a:p>
            <a:r>
              <a:rPr lang="en-US" dirty="0"/>
              <a:t>Debrief and Key Ideas about Escalation</a:t>
            </a:r>
          </a:p>
        </p:txBody>
      </p:sp>
      <p:sp>
        <p:nvSpPr>
          <p:cNvPr id="269" name="Google Shape;269;g14a2f8b7dbf_3_147"/>
          <p:cNvSpPr txBox="1">
            <a:spLocks noGrp="1"/>
          </p:cNvSpPr>
          <p:nvPr>
            <p:ph idx="1"/>
          </p:nvPr>
        </p:nvSpPr>
        <p:spPr>
          <a:xfrm>
            <a:off x="281796" y="1144438"/>
            <a:ext cx="5744932" cy="4724655"/>
          </a:xfrm>
          <a:prstGeom prst="rect">
            <a:avLst/>
          </a:prstGeom>
        </p:spPr>
        <p:txBody>
          <a:bodyPr spcFirstLastPara="1" vert="horz" wrap="square" lIns="91425" tIns="45700" rIns="91425" bIns="45700" rtlCol="0" anchor="t" anchorCtr="0">
            <a:noAutofit/>
          </a:bodyPr>
          <a:lstStyle/>
          <a:p>
            <a:pPr marL="0" indent="0">
              <a:spcBef>
                <a:spcPts val="0"/>
              </a:spcBef>
              <a:buSzPts val="3600"/>
              <a:buNone/>
            </a:pPr>
            <a:r>
              <a:rPr lang="en-US" sz="3200" dirty="0">
                <a:solidFill>
                  <a:schemeClr val="dk1"/>
                </a:solidFill>
                <a:latin typeface="Arial"/>
                <a:ea typeface="Arial"/>
                <a:cs typeface="Arial"/>
                <a:sym typeface="Arial"/>
              </a:rPr>
              <a:t>Less escalated actions prepare our people for more escalated actions</a:t>
            </a:r>
          </a:p>
          <a:p>
            <a:pPr marL="0" indent="0">
              <a:spcBef>
                <a:spcPts val="0"/>
              </a:spcBef>
              <a:buSzPts val="3600"/>
              <a:buNone/>
            </a:pPr>
            <a:endParaRPr sz="3200" dirty="0">
              <a:solidFill>
                <a:schemeClr val="dk1"/>
              </a:solidFill>
              <a:latin typeface="Arial"/>
              <a:ea typeface="Arial"/>
              <a:cs typeface="Arial"/>
              <a:sym typeface="Arial"/>
            </a:endParaRPr>
          </a:p>
          <a:p>
            <a:pPr marL="0" indent="0">
              <a:spcBef>
                <a:spcPts val="0"/>
              </a:spcBef>
              <a:buSzPts val="3600"/>
              <a:buNone/>
            </a:pPr>
            <a:r>
              <a:rPr lang="en-US" sz="3200" dirty="0">
                <a:solidFill>
                  <a:schemeClr val="dk1"/>
                </a:solidFill>
                <a:latin typeface="Arial"/>
                <a:ea typeface="Arial"/>
                <a:cs typeface="Arial"/>
                <a:sym typeface="Arial"/>
              </a:rPr>
              <a:t>Give the target the chance to do the right thing before things escalate</a:t>
            </a:r>
          </a:p>
          <a:p>
            <a:pPr marL="0" indent="0">
              <a:spcBef>
                <a:spcPts val="0"/>
              </a:spcBef>
              <a:buSzPts val="3600"/>
              <a:buNone/>
            </a:pPr>
            <a:endParaRPr sz="3200" dirty="0">
              <a:solidFill>
                <a:schemeClr val="dk1"/>
              </a:solidFill>
              <a:latin typeface="Arial"/>
              <a:ea typeface="Arial"/>
              <a:cs typeface="Arial"/>
              <a:sym typeface="Arial"/>
            </a:endParaRPr>
          </a:p>
          <a:p>
            <a:pPr marL="0" indent="0">
              <a:spcBef>
                <a:spcPts val="0"/>
              </a:spcBef>
              <a:buSzPts val="3600"/>
              <a:buNone/>
            </a:pPr>
            <a:r>
              <a:rPr lang="en-US" sz="3200" dirty="0">
                <a:solidFill>
                  <a:schemeClr val="dk1"/>
                </a:solidFill>
                <a:latin typeface="Arial"/>
                <a:ea typeface="Arial"/>
                <a:cs typeface="Arial"/>
                <a:sym typeface="Arial"/>
              </a:rPr>
              <a:t>Use the threat of escalation</a:t>
            </a:r>
            <a:endParaRPr sz="32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476190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417943" y="339254"/>
            <a:ext cx="7165175" cy="5857241"/>
          </a:xfrm>
        </p:spPr>
        <p:txBody>
          <a:bodyPr vert="horz" lIns="0" tIns="45720" rIns="0" bIns="45720" rtlCol="0" anchor="t">
            <a:noAutofit/>
          </a:bodyPr>
          <a:lstStyle/>
          <a:p>
            <a:pPr marL="25400" lvl="0" indent="0">
              <a:lnSpc>
                <a:spcPct val="115000"/>
              </a:lnSpc>
              <a:spcBef>
                <a:spcPts val="0"/>
              </a:spcBef>
              <a:spcAft>
                <a:spcPts val="0"/>
              </a:spcAft>
              <a:buSzPts val="3200"/>
              <a:buNone/>
            </a:pPr>
            <a:r>
              <a:rPr lang="en-US" sz="4000" dirty="0">
                <a:solidFill>
                  <a:schemeClr val="dk1"/>
                </a:solidFill>
              </a:rPr>
              <a:t>Target</a:t>
            </a:r>
          </a:p>
          <a:p>
            <a:pPr marL="749808" lvl="1" indent="-431800">
              <a:lnSpc>
                <a:spcPct val="115000"/>
              </a:lnSpc>
              <a:spcBef>
                <a:spcPts val="0"/>
              </a:spcBef>
              <a:spcAft>
                <a:spcPts val="0"/>
              </a:spcAft>
              <a:buSzPts val="3200"/>
              <a:buFont typeface="Arial" panose="020B0604020202020204" pitchFamily="34" charset="0"/>
              <a:buChar char="•"/>
            </a:pPr>
            <a:r>
              <a:rPr lang="en-US" sz="2400" dirty="0">
                <a:solidFill>
                  <a:schemeClr val="dk1"/>
                </a:solidFill>
              </a:rPr>
              <a:t>Name, face, address</a:t>
            </a:r>
          </a:p>
          <a:p>
            <a:pPr marL="749808" lvl="1" indent="-431800">
              <a:lnSpc>
                <a:spcPct val="115000"/>
              </a:lnSpc>
              <a:spcBef>
                <a:spcPts val="0"/>
              </a:spcBef>
              <a:spcAft>
                <a:spcPts val="0"/>
              </a:spcAft>
              <a:buSzPts val="3200"/>
              <a:buFont typeface="Arial" panose="020B0604020202020204" pitchFamily="34" charset="0"/>
              <a:buChar char="•"/>
            </a:pPr>
            <a:r>
              <a:rPr lang="en-US" sz="2200" dirty="0">
                <a:solidFill>
                  <a:schemeClr val="dk1"/>
                </a:solidFill>
              </a:rPr>
              <a:t>Has the power to grant your demand</a:t>
            </a:r>
            <a:endParaRPr lang="en-US" sz="4000" dirty="0">
              <a:solidFill>
                <a:schemeClr val="dk1"/>
              </a:solidFill>
            </a:endParaRPr>
          </a:p>
          <a:p>
            <a:pPr marL="25400" lvl="0" indent="0">
              <a:lnSpc>
                <a:spcPct val="115000"/>
              </a:lnSpc>
              <a:spcBef>
                <a:spcPts val="0"/>
              </a:spcBef>
              <a:spcAft>
                <a:spcPts val="0"/>
              </a:spcAft>
              <a:buSzPts val="3200"/>
              <a:buNone/>
            </a:pPr>
            <a:r>
              <a:rPr lang="en-US" sz="4000" dirty="0">
                <a:solidFill>
                  <a:schemeClr val="dk1"/>
                </a:solidFill>
              </a:rPr>
              <a:t>Demand</a:t>
            </a:r>
          </a:p>
          <a:p>
            <a:pPr marL="749808" lvl="1" indent="-431800">
              <a:lnSpc>
                <a:spcPct val="115000"/>
              </a:lnSpc>
              <a:spcBef>
                <a:spcPts val="0"/>
              </a:spcBef>
              <a:spcAft>
                <a:spcPts val="0"/>
              </a:spcAft>
              <a:buSzPts val="3200"/>
              <a:buFont typeface="Arial" panose="020B0604020202020204" pitchFamily="34" charset="0"/>
              <a:buChar char="•"/>
            </a:pPr>
            <a:r>
              <a:rPr lang="en-US" sz="2400" dirty="0">
                <a:solidFill>
                  <a:schemeClr val="dk1"/>
                </a:solidFill>
              </a:rPr>
              <a:t>Outcome that the target can grant which addresses your issue</a:t>
            </a:r>
          </a:p>
          <a:p>
            <a:pPr marL="749808" lvl="1" indent="-431800">
              <a:lnSpc>
                <a:spcPct val="115000"/>
              </a:lnSpc>
              <a:spcBef>
                <a:spcPts val="0"/>
              </a:spcBef>
              <a:spcAft>
                <a:spcPts val="0"/>
              </a:spcAft>
              <a:buSzPts val="3200"/>
              <a:buFont typeface="Arial" panose="020B0604020202020204" pitchFamily="34" charset="0"/>
              <a:buChar char="•"/>
            </a:pPr>
            <a:r>
              <a:rPr lang="en-US" sz="2200" dirty="0">
                <a:solidFill>
                  <a:schemeClr val="dk1"/>
                </a:solidFill>
              </a:rPr>
              <a:t>Measureable and achievable</a:t>
            </a:r>
            <a:endParaRPr lang="en-US" sz="4000" dirty="0">
              <a:solidFill>
                <a:schemeClr val="dk1"/>
              </a:solidFill>
            </a:endParaRPr>
          </a:p>
          <a:p>
            <a:pPr marL="25400" lvl="0" indent="0">
              <a:lnSpc>
                <a:spcPct val="115000"/>
              </a:lnSpc>
              <a:spcBef>
                <a:spcPts val="0"/>
              </a:spcBef>
              <a:spcAft>
                <a:spcPts val="0"/>
              </a:spcAft>
              <a:buSzPts val="3200"/>
              <a:buNone/>
            </a:pPr>
            <a:r>
              <a:rPr lang="en-US" sz="4000" dirty="0">
                <a:solidFill>
                  <a:schemeClr val="dk1"/>
                </a:solidFill>
              </a:rPr>
              <a:t>A Tactic</a:t>
            </a:r>
          </a:p>
          <a:p>
            <a:pPr marL="749808" lvl="1" indent="-431800">
              <a:lnSpc>
                <a:spcPct val="115000"/>
              </a:lnSpc>
              <a:spcBef>
                <a:spcPts val="0"/>
              </a:spcBef>
              <a:spcAft>
                <a:spcPts val="0"/>
              </a:spcAft>
              <a:buSzPts val="3200"/>
              <a:buFont typeface="Arial" panose="020B0604020202020204" pitchFamily="34" charset="0"/>
              <a:buChar char="•"/>
            </a:pPr>
            <a:r>
              <a:rPr lang="en-US" sz="2400" dirty="0">
                <a:solidFill>
                  <a:schemeClr val="dk1"/>
                </a:solidFill>
              </a:rPr>
              <a:t>Is Strategic – Time and resource</a:t>
            </a:r>
          </a:p>
          <a:p>
            <a:pPr marL="749808" lvl="1" indent="-431800">
              <a:lnSpc>
                <a:spcPct val="115000"/>
              </a:lnSpc>
              <a:spcBef>
                <a:spcPts val="0"/>
              </a:spcBef>
              <a:spcAft>
                <a:spcPts val="0"/>
              </a:spcAft>
              <a:buSzPts val="3200"/>
              <a:buFont typeface="Arial" panose="020B0604020202020204" pitchFamily="34" charset="0"/>
              <a:buChar char="•"/>
            </a:pPr>
            <a:r>
              <a:rPr lang="en-US" sz="2200" dirty="0">
                <a:solidFill>
                  <a:schemeClr val="dk1"/>
                </a:solidFill>
              </a:rPr>
              <a:t>Puts pressure on your Target (puts them out of their comfort zone) - Escalates</a:t>
            </a:r>
          </a:p>
          <a:p>
            <a:pPr marL="749808" lvl="1" indent="-431800">
              <a:lnSpc>
                <a:spcPct val="115000"/>
              </a:lnSpc>
              <a:spcBef>
                <a:spcPts val="0"/>
              </a:spcBef>
              <a:spcAft>
                <a:spcPts val="0"/>
              </a:spcAft>
              <a:buSzPts val="3200"/>
              <a:buFont typeface="Arial" panose="020B0604020202020204" pitchFamily="34" charset="0"/>
              <a:buChar char="•"/>
            </a:pPr>
            <a:r>
              <a:rPr lang="en-US" sz="2200" dirty="0">
                <a:solidFill>
                  <a:schemeClr val="dk1"/>
                </a:solidFill>
              </a:rPr>
              <a:t>Builds your Power (develops leaders, brings more people in, etc.)- Escalates</a:t>
            </a:r>
          </a:p>
          <a:p>
            <a:pPr marL="749808" lvl="1" indent="-431800">
              <a:lnSpc>
                <a:spcPct val="115000"/>
              </a:lnSpc>
              <a:spcBef>
                <a:spcPts val="0"/>
              </a:spcBef>
              <a:spcAft>
                <a:spcPts val="0"/>
              </a:spcAft>
              <a:buSzPts val="3200"/>
              <a:buChar char="●"/>
            </a:pPr>
            <a:endParaRPr lang="en-US" sz="3800" dirty="0">
              <a:solidFill>
                <a:schemeClr val="dk1"/>
              </a:solidFill>
            </a:endParaRPr>
          </a:p>
        </p:txBody>
      </p:sp>
    </p:spTree>
    <p:extLst>
      <p:ext uri="{BB962C8B-B14F-4D97-AF65-F5344CB8AC3E}">
        <p14:creationId xmlns:p14="http://schemas.microsoft.com/office/powerpoint/2010/main" val="449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dirty="0">
                <a:solidFill>
                  <a:schemeClr val="tx2">
                    <a:lumMod val="75000"/>
                  </a:schemeClr>
                </a:solidFill>
                <a:latin typeface="Arial"/>
                <a:cs typeface="Arial"/>
              </a:rPr>
              <a:t>Team Campaign Design</a:t>
            </a:r>
            <a:endParaRPr lang="en-US" sz="5400" cap="none" dirty="0">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957725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6199123" y="266701"/>
            <a:ext cx="5127625" cy="698499"/>
          </a:xfrm>
        </p:spPr>
        <p:txBody>
          <a:bodyPr>
            <a:normAutofit/>
          </a:bodyPr>
          <a:lstStyle/>
          <a:p>
            <a:r>
              <a:rPr lang="en-US" sz="4100" dirty="0">
                <a:solidFill>
                  <a:schemeClr val="tx1"/>
                </a:solidFill>
                <a:latin typeface="+mn-lt"/>
              </a:rPr>
              <a:t>Campaign Planning</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6199124" y="1066800"/>
            <a:ext cx="5828932" cy="5032225"/>
          </a:xfrm>
        </p:spPr>
        <p:txBody>
          <a:bodyPr vert="horz" lIns="0" tIns="45720" rIns="0" bIns="45720" rtlCol="0" anchor="t">
            <a:normAutofit/>
          </a:bodyPr>
          <a:lstStyle/>
          <a:p>
            <a:r>
              <a:rPr lang="en-US" sz="2800" dirty="0">
                <a:solidFill>
                  <a:schemeClr val="tx1"/>
                </a:solidFill>
                <a:cs typeface="Calibri"/>
              </a:rPr>
              <a:t>Teams will select a scenario.  </a:t>
            </a:r>
          </a:p>
          <a:p>
            <a:r>
              <a:rPr lang="en-US" sz="2800" dirty="0">
                <a:solidFill>
                  <a:schemeClr val="tx1"/>
                </a:solidFill>
              </a:rPr>
              <a:t>Identify a goal for the scenario and a basic campaign timeline.   </a:t>
            </a:r>
            <a:endParaRPr lang="en-US" sz="2800" dirty="0">
              <a:solidFill>
                <a:schemeClr val="tx1"/>
              </a:solidFill>
              <a:cs typeface="Calibri"/>
            </a:endParaRPr>
          </a:p>
          <a:p>
            <a:r>
              <a:rPr lang="en-US" sz="3200" dirty="0">
                <a:highlight>
                  <a:srgbClr val="FFFF00"/>
                </a:highlight>
              </a:rPr>
              <a:t>Focus is </a:t>
            </a:r>
            <a:r>
              <a:rPr lang="en-US" sz="3200" b="1" u="sng" dirty="0">
                <a:highlight>
                  <a:srgbClr val="FFFF00"/>
                </a:highlight>
              </a:rPr>
              <a:t>not </a:t>
            </a:r>
            <a:r>
              <a:rPr lang="en-US" sz="3200" dirty="0">
                <a:highlight>
                  <a:srgbClr val="FFFF00"/>
                </a:highlight>
              </a:rPr>
              <a:t>on actions</a:t>
            </a:r>
            <a:r>
              <a:rPr lang="en-US" sz="3200" dirty="0"/>
              <a:t> </a:t>
            </a:r>
            <a:r>
              <a:rPr lang="en-US" sz="2800" dirty="0"/>
              <a:t>– but on </a:t>
            </a:r>
            <a:r>
              <a:rPr lang="en-US" sz="3200" dirty="0">
                <a:highlight>
                  <a:srgbClr val="FFFF00"/>
                </a:highlight>
              </a:rPr>
              <a:t>leaders and structures needed </a:t>
            </a:r>
            <a:r>
              <a:rPr lang="en-US" sz="2800" dirty="0"/>
              <a:t>to achieve the various “wins along the way”  to reach the ultimate win.</a:t>
            </a:r>
          </a:p>
          <a:p>
            <a:r>
              <a:rPr lang="en-US" sz="2800" dirty="0">
                <a:highlight>
                  <a:srgbClr val="FFFF00"/>
                </a:highlight>
              </a:rPr>
              <a:t>An additional FOCUS is on how the narrative changes AND stays the same to bring more people to the campaign.</a:t>
            </a:r>
            <a:endParaRPr lang="en-US" sz="2800" dirty="0"/>
          </a:p>
        </p:txBody>
      </p:sp>
      <p:pic>
        <p:nvPicPr>
          <p:cNvPr id="2052" name="Picture 4" descr="Image result for group work meme">
            <a:extLst>
              <a:ext uri="{FF2B5EF4-FFF2-40B4-BE49-F238E27FC236}">
                <a16:creationId xmlns:a16="http://schemas.microsoft.com/office/drawing/2014/main" id="{88526641-EBAA-4BD5-845B-0DFE52F089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32" y="645106"/>
            <a:ext cx="5247747" cy="5247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975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2CBE7C-5411-4F4A-8D5F-6424294A85FF}"/>
              </a:ext>
            </a:extLst>
          </p:cNvPr>
          <p:cNvPicPr>
            <a:picLocks noChangeAspect="1"/>
          </p:cNvPicPr>
          <p:nvPr/>
        </p:nvPicPr>
        <p:blipFill rotWithShape="1">
          <a:blip r:embed="rId3"/>
          <a:srcRect l="26280" t="28640" r="32918" b="6086"/>
          <a:stretch/>
        </p:blipFill>
        <p:spPr>
          <a:xfrm rot="5400000">
            <a:off x="6173299" y="227504"/>
            <a:ext cx="5395304" cy="6642102"/>
          </a:xfrm>
          <a:prstGeom prst="rect">
            <a:avLst/>
          </a:prstGeom>
        </p:spPr>
      </p:pic>
      <p:sp>
        <p:nvSpPr>
          <p:cNvPr id="2" name="Title 1">
            <a:extLst>
              <a:ext uri="{FF2B5EF4-FFF2-40B4-BE49-F238E27FC236}">
                <a16:creationId xmlns:a16="http://schemas.microsoft.com/office/drawing/2014/main" id="{46491691-F1B8-40C7-B556-E9AB7004A07C}"/>
              </a:ext>
            </a:extLst>
          </p:cNvPr>
          <p:cNvSpPr>
            <a:spLocks noGrp="1"/>
          </p:cNvSpPr>
          <p:nvPr>
            <p:ph type="title"/>
          </p:nvPr>
        </p:nvSpPr>
        <p:spPr>
          <a:xfrm>
            <a:off x="136698" y="79598"/>
            <a:ext cx="11484633" cy="702303"/>
          </a:xfrm>
        </p:spPr>
        <p:txBody>
          <a:bodyPr>
            <a:normAutofit fontScale="90000"/>
          </a:bodyPr>
          <a:lstStyle/>
          <a:p>
            <a:r>
              <a:rPr lang="en-US" dirty="0"/>
              <a:t>Example- Leaders, Structures, Message</a:t>
            </a:r>
          </a:p>
        </p:txBody>
      </p:sp>
      <p:sp>
        <p:nvSpPr>
          <p:cNvPr id="3" name="Content Placeholder 2">
            <a:extLst>
              <a:ext uri="{FF2B5EF4-FFF2-40B4-BE49-F238E27FC236}">
                <a16:creationId xmlns:a16="http://schemas.microsoft.com/office/drawing/2014/main" id="{D6C43149-8389-4C44-9D75-B8615F12C1BA}"/>
              </a:ext>
            </a:extLst>
          </p:cNvPr>
          <p:cNvSpPr>
            <a:spLocks noGrp="1"/>
          </p:cNvSpPr>
          <p:nvPr>
            <p:ph idx="1"/>
          </p:nvPr>
        </p:nvSpPr>
        <p:spPr>
          <a:xfrm>
            <a:off x="136698" y="773246"/>
            <a:ext cx="6151046" cy="5549243"/>
          </a:xfrm>
        </p:spPr>
        <p:txBody>
          <a:bodyPr vert="horz" lIns="0" tIns="45720" rIns="0" bIns="45720" rtlCol="0" anchor="t">
            <a:normAutofit/>
          </a:bodyPr>
          <a:lstStyle/>
          <a:p>
            <a:r>
              <a:rPr lang="en-US" sz="2400" dirty="0"/>
              <a:t>What sort of leaders, structures, and message do you need in </a:t>
            </a:r>
            <a:r>
              <a:rPr lang="en-US" sz="2400" dirty="0">
                <a:highlight>
                  <a:srgbClr val="FFFF00"/>
                </a:highlight>
              </a:rPr>
              <a:t>the foundation stage and what sort of structures are being developed? </a:t>
            </a:r>
          </a:p>
          <a:p>
            <a:r>
              <a:rPr lang="en-US" sz="2400" dirty="0">
                <a:highlight>
                  <a:srgbClr val="FFFF00"/>
                </a:highlight>
              </a:rPr>
              <a:t>EX. </a:t>
            </a:r>
            <a:r>
              <a:rPr lang="en-US" sz="2400" dirty="0"/>
              <a:t>Want to make sure there are at least </a:t>
            </a:r>
            <a:r>
              <a:rPr lang="en-US" sz="2400" dirty="0">
                <a:solidFill>
                  <a:schemeClr val="tx1"/>
                </a:solidFill>
              </a:rPr>
              <a:t>3 leaders in each building who want to make sure the union turns out the vote for the democratic candidate who supports unions</a:t>
            </a:r>
            <a:r>
              <a:rPr lang="en-US" sz="2400" dirty="0"/>
              <a:t>. This team is talking to members and non-members, doing  surveys, and working </a:t>
            </a:r>
            <a:r>
              <a:rPr lang="en-US" sz="2400" dirty="0" err="1"/>
              <a:t>ID'ing</a:t>
            </a:r>
            <a:r>
              <a:rPr lang="en-US" sz="2400" dirty="0"/>
              <a:t> possible future volunteers for actions.  Each team member has proven following. </a:t>
            </a:r>
          </a:p>
          <a:p>
            <a:r>
              <a:rPr lang="en-US" sz="2400" dirty="0"/>
              <a:t>Structure – Political Action Team in each building that is part of the local’s Political Action Network. “Democracy is a Union Right and a Union Fight” </a:t>
            </a:r>
          </a:p>
          <a:p>
            <a:endParaRPr lang="en-US" dirty="0"/>
          </a:p>
        </p:txBody>
      </p:sp>
      <p:sp>
        <p:nvSpPr>
          <p:cNvPr id="6" name="Oval 5">
            <a:extLst>
              <a:ext uri="{FF2B5EF4-FFF2-40B4-BE49-F238E27FC236}">
                <a16:creationId xmlns:a16="http://schemas.microsoft.com/office/drawing/2014/main" id="{FF190AD4-EA9E-40D5-B7D7-F08165B155B7}"/>
              </a:ext>
            </a:extLst>
          </p:cNvPr>
          <p:cNvSpPr/>
          <p:nvPr/>
        </p:nvSpPr>
        <p:spPr>
          <a:xfrm>
            <a:off x="6197600" y="5588000"/>
            <a:ext cx="1231900" cy="65820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118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413500" y="4530345"/>
            <a:ext cx="5465540" cy="1057655"/>
          </a:xfrm>
        </p:spPr>
        <p:txBody>
          <a:bodyPr vert="horz" lIns="91440" tIns="45720" rIns="91440" bIns="45720" rtlCol="0" anchor="b">
            <a:normAutofit/>
          </a:bodyPr>
          <a:lstStyle/>
          <a:p>
            <a:r>
              <a:rPr lang="en-US" sz="6000" dirty="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9411" t="3986" r="20857"/>
          <a:stretch/>
        </p:blipFill>
        <p:spPr>
          <a:xfrm rot="5400000">
            <a:off x="-499764" y="1506568"/>
            <a:ext cx="5275216" cy="3751254"/>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11804" r="6935" b="9943"/>
          <a:stretch/>
        </p:blipFill>
        <p:spPr>
          <a:xfrm>
            <a:off x="4206542" y="744587"/>
            <a:ext cx="7672498" cy="3548013"/>
          </a:xfrm>
          <a:prstGeom prst="rect">
            <a:avLst/>
          </a:prstGeom>
        </p:spPr>
      </p:pic>
    </p:spTree>
    <p:extLst>
      <p:ext uri="{BB962C8B-B14F-4D97-AF65-F5344CB8AC3E}">
        <p14:creationId xmlns:p14="http://schemas.microsoft.com/office/powerpoint/2010/main" val="218720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532243" y="594359"/>
            <a:ext cx="7165175" cy="5274734"/>
          </a:xfrm>
        </p:spPr>
        <p:txBody>
          <a:bodyPr vert="horz" lIns="0" tIns="45720" rIns="0" bIns="45720" rtlCol="0" anchor="t">
            <a:noAutofit/>
          </a:bodyPr>
          <a:lstStyle/>
          <a:p>
            <a:pPr fontAlgn="base">
              <a:lnSpc>
                <a:spcPct val="100000"/>
              </a:lnSpc>
            </a:pPr>
            <a:endParaRPr lang="en-US" sz="2400" dirty="0"/>
          </a:p>
        </p:txBody>
      </p:sp>
    </p:spTree>
    <p:extLst>
      <p:ext uri="{BB962C8B-B14F-4D97-AF65-F5344CB8AC3E}">
        <p14:creationId xmlns:p14="http://schemas.microsoft.com/office/powerpoint/2010/main" val="3328842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dirty="0">
                <a:solidFill>
                  <a:schemeClr val="tx2">
                    <a:lumMod val="75000"/>
                  </a:schemeClr>
                </a:solidFill>
                <a:latin typeface="Arial"/>
                <a:cs typeface="Arial"/>
              </a:rPr>
              <a:t>Campaign Presentations</a:t>
            </a:r>
            <a:endParaRPr lang="en-US" sz="5400" cap="none" dirty="0">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922078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148" r="-2" b="-311"/>
          <a:stretch/>
        </p:blipFill>
        <p:spPr bwMode="auto">
          <a:xfrm>
            <a:off x="633412" y="396211"/>
            <a:ext cx="5462588" cy="55673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6482686" y="758825"/>
            <a:ext cx="5709313" cy="3565525"/>
          </a:xfrm>
        </p:spPr>
        <p:txBody>
          <a:bodyPr vert="horz" lIns="91440" tIns="45720" rIns="91440" bIns="45720" rtlCol="0" anchor="b">
            <a:normAutofit fontScale="90000"/>
          </a:bodyPr>
          <a:lstStyle/>
          <a:p>
            <a:r>
              <a:rPr lang="en-US" sz="6800">
                <a:solidFill>
                  <a:schemeClr val="tx1">
                    <a:lumMod val="85000"/>
                    <a:lumOff val="15000"/>
                  </a:schemeClr>
                </a:solidFill>
              </a:rPr>
              <a:t>Team Presentation and Coaching Time</a:t>
            </a:r>
          </a:p>
        </p:txBody>
      </p:sp>
    </p:spTree>
    <p:extLst>
      <p:ext uri="{BB962C8B-B14F-4D97-AF65-F5344CB8AC3E}">
        <p14:creationId xmlns:p14="http://schemas.microsoft.com/office/powerpoint/2010/main" val="3892296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288" y="4797287"/>
            <a:ext cx="11688416" cy="795130"/>
          </a:xfrm>
        </p:spPr>
        <p:txBody>
          <a:bodyPr>
            <a:normAutofit/>
          </a:bodyPr>
          <a:lstStyle/>
          <a:p>
            <a:r>
              <a:rPr lang="en-US" sz="5400" b="1" dirty="0">
                <a:solidFill>
                  <a:schemeClr val="tx2">
                    <a:lumMod val="75000"/>
                  </a:schemeClr>
                </a:solidFill>
                <a:latin typeface="Arial"/>
                <a:cs typeface="Arial"/>
              </a:rPr>
              <a:t>Closing</a:t>
            </a:r>
            <a:endParaRPr lang="en-US" sz="5400" cap="none" dirty="0">
              <a:solidFill>
                <a:schemeClr val="tx2">
                  <a:lumMod val="75000"/>
                </a:schemeClr>
              </a:solidFill>
              <a:latin typeface="Arial"/>
              <a:cs typeface="Arial"/>
            </a:endParaRPr>
          </a:p>
        </p:txBody>
      </p:sp>
      <p:pic>
        <p:nvPicPr>
          <p:cNvPr id="5" name="Picture 4" descr="A close-up of blue circles with white text&#10;&#10;Description automatically generated">
            <a:extLst>
              <a:ext uri="{FF2B5EF4-FFF2-40B4-BE49-F238E27FC236}">
                <a16:creationId xmlns:a16="http://schemas.microsoft.com/office/drawing/2014/main" id="{C7751F10-2020-36D1-431B-5ECB9C8E97E9}"/>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3149781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66F39-A075-ED06-126D-581A3227C25A}"/>
              </a:ext>
            </a:extLst>
          </p:cNvPr>
          <p:cNvSpPr>
            <a:spLocks noGrp="1"/>
          </p:cNvSpPr>
          <p:nvPr>
            <p:ph type="title"/>
          </p:nvPr>
        </p:nvSpPr>
        <p:spPr/>
        <p:txBody>
          <a:bodyPr>
            <a:normAutofit fontScale="90000"/>
          </a:bodyPr>
          <a:lstStyle/>
          <a:p>
            <a:r>
              <a:rPr lang="en-US" dirty="0">
                <a:ea typeface="Calibri"/>
                <a:cs typeface="Calibri"/>
              </a:rPr>
              <a:t>In Ella Baker's Own Words</a:t>
            </a:r>
            <a:endParaRPr lang="en-US" dirty="0"/>
          </a:p>
        </p:txBody>
      </p:sp>
      <p:pic>
        <p:nvPicPr>
          <p:cNvPr id="4" name="ScreenRecording_11-21-2024 13-29-53_1">
            <a:hlinkClick r:id="" action="ppaction://media"/>
            <a:extLst>
              <a:ext uri="{FF2B5EF4-FFF2-40B4-BE49-F238E27FC236}">
                <a16:creationId xmlns:a16="http://schemas.microsoft.com/office/drawing/2014/main" id="{DB0FFC77-FE0C-8B32-C94E-7EFA8CE0E779}"/>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xmlns="" displayLoc="media">
                        <p173:trackLst>
                          <p173:track id="{D550DF6E-E01B-4948-AE57-939237F8D1BF}" label="" lang="en-us" r:embed="rId4"/>
                          <p173:track id="{09FF64FC-D90F-4E44-B867-EFF966FC8525}" label="" lang="en-us" r:embed="rId4"/>
                        </p173:trackLst>
                      </p173:tracksInfo>
                    </p:ext>
                  </p14:extLst>
                </p14:media>
              </p:ext>
            </p:extLst>
          </p:nvPr>
        </p:nvPicPr>
        <p:blipFill>
          <a:blip r:embed="rId5"/>
          <a:stretch>
            <a:fillRect/>
          </a:stretch>
        </p:blipFill>
        <p:spPr>
          <a:xfrm>
            <a:off x="2917722" y="993058"/>
            <a:ext cx="6835878" cy="5179142"/>
          </a:xfrm>
          <a:prstGeom prst="rect">
            <a:avLst/>
          </a:prstGeom>
        </p:spPr>
      </p:pic>
    </p:spTree>
    <p:extLst>
      <p:ext uri="{BB962C8B-B14F-4D97-AF65-F5344CB8AC3E}">
        <p14:creationId xmlns:p14="http://schemas.microsoft.com/office/powerpoint/2010/main" val="248028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Our Vision of Now and the Future</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170539" y="1948449"/>
            <a:ext cx="4486521" cy="3046988"/>
          </a:xfrm>
          <a:prstGeom prst="rect">
            <a:avLst/>
          </a:prstGeom>
        </p:spPr>
        <p:txBody>
          <a:bodyPr wrap="square">
            <a:spAutoFit/>
          </a:bodyPr>
          <a:lstStyle/>
          <a:p>
            <a:pPr algn="ctr"/>
            <a:r>
              <a:rPr lang="en-US" sz="3200" b="1" dirty="0">
                <a:latin typeface="Arial" panose="020B0604020202020204" pitchFamily="34" charset="0"/>
                <a:cs typeface="Arial" panose="020B0604020202020204" pitchFamily="34" charset="0"/>
              </a:rPr>
              <a:t>What will your workplace, locals, community look like after you have implemented campaigns like this?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1674" y="1295400"/>
            <a:ext cx="6798137" cy="407888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43170501"/>
      </p:ext>
    </p:extLst>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Final Reflections</a:t>
            </a:r>
            <a:endParaRPr lang="en" sz="5000" b="1">
              <a:solidFill>
                <a:schemeClr val="tx1">
                  <a:lumMod val="65000"/>
                  <a:lumOff val="35000"/>
                </a:schemeClr>
              </a:solidFill>
              <a:latin typeface="Arial" pitchFamily="34" charset="0"/>
              <a:cs typeface="Arial" pitchFamily="34" charset="0"/>
            </a:endParaRPr>
          </a:p>
        </p:txBody>
      </p:sp>
      <p:sp>
        <p:nvSpPr>
          <p:cNvPr id="6" name="Rectangle 5"/>
          <p:cNvSpPr/>
          <p:nvPr/>
        </p:nvSpPr>
        <p:spPr>
          <a:xfrm>
            <a:off x="514350" y="1628681"/>
            <a:ext cx="6231890" cy="3323987"/>
          </a:xfrm>
          <a:prstGeom prst="rect">
            <a:avLst/>
          </a:prstGeom>
        </p:spPr>
        <p:txBody>
          <a:bodyPr wrap="square">
            <a:spAutoFit/>
          </a:bodyPr>
          <a:lstStyle/>
          <a:p>
            <a:endParaRPr lang="en-US" sz="3000" b="1">
              <a:solidFill>
                <a:schemeClr val="tx1">
                  <a:lumMod val="65000"/>
                  <a:lumOff val="35000"/>
                </a:schemeClr>
              </a:solidFill>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“tomorrow”?</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next month?</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might do in six month?</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3616" y="1628680"/>
            <a:ext cx="4454144" cy="39796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647689481"/>
      </p:ext>
    </p:extLst>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One Word</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502227" y="1690160"/>
            <a:ext cx="5088605" cy="3847207"/>
          </a:xfrm>
          <a:prstGeom prst="rect">
            <a:avLst/>
          </a:prstGeom>
        </p:spPr>
        <p:txBody>
          <a:bodyPr wrap="square">
            <a:spAutoFit/>
          </a:bodyPr>
          <a:lstStyle/>
          <a:p>
            <a:r>
              <a:rPr lang="en-US" sz="2800" b="1" i="1">
                <a:solidFill>
                  <a:schemeClr val="tx1">
                    <a:lumMod val="65000"/>
                    <a:lumOff val="35000"/>
                  </a:schemeClr>
                </a:solidFill>
                <a:latin typeface="Arial" panose="020B0604020202020204" pitchFamily="34" charset="0"/>
                <a:cs typeface="Arial" panose="020B0604020202020204" pitchFamily="34" charset="0"/>
              </a:rPr>
              <a:t>Thinking back to your core value that you shared earlier and today’s experience:</a:t>
            </a:r>
          </a:p>
          <a:p>
            <a:endParaRPr lang="en-US" sz="4000" b="1" i="1">
              <a:solidFill>
                <a:schemeClr val="tx1">
                  <a:lumMod val="65000"/>
                  <a:lumOff val="35000"/>
                </a:schemeClr>
              </a:solidFill>
              <a:latin typeface="Arial" panose="020B0604020202020204" pitchFamily="34" charset="0"/>
              <a:cs typeface="Arial" panose="020B0604020202020204" pitchFamily="34" charset="0"/>
            </a:endParaRPr>
          </a:p>
          <a:p>
            <a:r>
              <a:rPr lang="en-US" sz="4000" b="1">
                <a:solidFill>
                  <a:schemeClr val="tx1">
                    <a:lumMod val="65000"/>
                    <a:lumOff val="35000"/>
                  </a:schemeClr>
                </a:solidFill>
                <a:latin typeface="Arial" panose="020B0604020202020204" pitchFamily="34" charset="0"/>
                <a:cs typeface="Arial" panose="020B0604020202020204" pitchFamily="34" charset="0"/>
              </a:rPr>
              <a:t>What is one word that describes your spirit right now?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0217" y="1936776"/>
            <a:ext cx="4585943" cy="35253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830025207"/>
      </p:ext>
    </p:extLst>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A0851-EAA5-4044-9B8B-5F0EDF007554}"/>
              </a:ext>
            </a:extLst>
          </p:cNvPr>
          <p:cNvSpPr>
            <a:spLocks noGrp="1"/>
          </p:cNvSpPr>
          <p:nvPr>
            <p:ph type="title"/>
          </p:nvPr>
        </p:nvSpPr>
        <p:spPr/>
        <p:txBody>
          <a:bodyPr>
            <a:normAutofit fontScale="90000"/>
          </a:bodyPr>
          <a:lstStyle/>
          <a:p>
            <a:endParaRPr lang="en-US"/>
          </a:p>
        </p:txBody>
      </p:sp>
      <p:sp>
        <p:nvSpPr>
          <p:cNvPr id="3" name="Content Placeholder 2">
            <a:extLst>
              <a:ext uri="{FF2B5EF4-FFF2-40B4-BE49-F238E27FC236}">
                <a16:creationId xmlns:a16="http://schemas.microsoft.com/office/drawing/2014/main" id="{07BF57F6-B9DD-4882-A266-0F16696737AF}"/>
              </a:ext>
            </a:extLst>
          </p:cNvPr>
          <p:cNvSpPr>
            <a:spLocks noGrp="1"/>
          </p:cNvSpPr>
          <p:nvPr>
            <p:ph idx="1"/>
          </p:nvPr>
        </p:nvSpPr>
        <p:spPr>
          <a:xfrm>
            <a:off x="5500048" y="1429789"/>
            <a:ext cx="5655632" cy="4439305"/>
          </a:xfrm>
        </p:spPr>
        <p:txBody>
          <a:bodyPr>
            <a:normAutofit/>
          </a:bodyPr>
          <a:lstStyle/>
          <a:p>
            <a:r>
              <a:rPr lang="en-US" sz="4400"/>
              <a:t>Gratitude</a:t>
            </a:r>
          </a:p>
          <a:p>
            <a:r>
              <a:rPr lang="en-US" sz="4400"/>
              <a:t>Evaluations</a:t>
            </a:r>
          </a:p>
          <a:p>
            <a:r>
              <a:rPr lang="en-US" sz="4400"/>
              <a:t>Final Words for the Good of the Order</a:t>
            </a:r>
          </a:p>
        </p:txBody>
      </p:sp>
      <p:pic>
        <p:nvPicPr>
          <p:cNvPr id="5122" name="Picture 2" descr="Image result for wrap it up">
            <a:extLst>
              <a:ext uri="{FF2B5EF4-FFF2-40B4-BE49-F238E27FC236}">
                <a16:creationId xmlns:a16="http://schemas.microsoft.com/office/drawing/2014/main" id="{3CB2D62D-E6F6-4520-A82A-E33B1994C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173" y="449217"/>
            <a:ext cx="4488976" cy="5244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42825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5DAC08-9F39-47E7-B553-C594856B71D2}">
  <ds:schemaRefs>
    <ds:schemaRef ds:uri="http://schemas.microsoft.com/sharepoint/v3/contenttype/forms"/>
  </ds:schemaRefs>
</ds:datastoreItem>
</file>

<file path=customXml/itemProps2.xml><?xml version="1.0" encoding="utf-8"?>
<ds:datastoreItem xmlns:ds="http://schemas.openxmlformats.org/officeDocument/2006/customXml" ds:itemID="{7C3DA96E-D4A6-4460-BF0C-06A24EC333DE}">
  <ds:schemaRefs>
    <ds:schemaRef ds:uri="http://purl.org/dc/dcmitype/"/>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elements/1.1/"/>
    <ds:schemaRef ds:uri="http://purl.org/dc/terms/"/>
    <ds:schemaRef ds:uri="http://schemas.microsoft.com/office/infopath/2007/PartnerControls"/>
    <ds:schemaRef ds:uri="5ed5bd0d-9aa5-480d-8c58-25f9f57090c9"/>
    <ds:schemaRef ds:uri="05627597-0322-42fc-bc19-1d0dde15c694"/>
  </ds:schemaRefs>
</ds:datastoreItem>
</file>

<file path=customXml/itemProps3.xml><?xml version="1.0" encoding="utf-8"?>
<ds:datastoreItem xmlns:ds="http://schemas.openxmlformats.org/officeDocument/2006/customXml" ds:itemID="{FE4598F5-4AF4-4AAE-8010-C2C86D3A95F2}"/>
</file>

<file path=docProps/app.xml><?xml version="1.0" encoding="utf-8"?>
<Properties xmlns="http://schemas.openxmlformats.org/officeDocument/2006/extended-properties" xmlns:vt="http://schemas.openxmlformats.org/officeDocument/2006/docPropsVTypes">
  <Template>Retrospect</Template>
  <TotalTime>179</TotalTime>
  <Words>1148</Words>
  <Application>Microsoft Office PowerPoint</Application>
  <PresentationFormat>Widescreen</PresentationFormat>
  <Paragraphs>155</Paragraphs>
  <Slides>33</Slides>
  <Notes>22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Segoe UI</vt:lpstr>
      <vt:lpstr>Wingdings</vt:lpstr>
      <vt:lpstr>Retrospect</vt:lpstr>
      <vt:lpstr>Organizing on HBCU Campuses   Day 3</vt:lpstr>
      <vt:lpstr>Community Agreements Pg 2-3 </vt:lpstr>
      <vt:lpstr>Feedback on Feedback</vt:lpstr>
      <vt:lpstr>Your words</vt:lpstr>
      <vt:lpstr>Overview Of Today’s Learning</vt:lpstr>
      <vt:lpstr>Today, we build campaigns!</vt:lpstr>
      <vt:lpstr>Let’s Get Graphic    </vt:lpstr>
      <vt:lpstr>Demands, Targets, Tactics</vt:lpstr>
      <vt:lpstr>Demand:</vt:lpstr>
      <vt:lpstr>Targets:</vt:lpstr>
      <vt:lpstr>Team Demands and Targets</vt:lpstr>
      <vt:lpstr>Tactics</vt:lpstr>
      <vt:lpstr>A Tactic Should</vt:lpstr>
      <vt:lpstr>Team Tactic Work</vt:lpstr>
      <vt:lpstr>Evaluating Tactics</vt:lpstr>
      <vt:lpstr>Let’s Talk Escalation</vt:lpstr>
      <vt:lpstr>Compression Points</vt:lpstr>
      <vt:lpstr>PowerPoint Presentation</vt:lpstr>
      <vt:lpstr>Debrief and Key Ideas about Escalation</vt:lpstr>
      <vt:lpstr>PowerPoint Presentation</vt:lpstr>
      <vt:lpstr>Team Campaign Design</vt:lpstr>
      <vt:lpstr>Campaign Planning</vt:lpstr>
      <vt:lpstr>Example- Leaders, Structures, Message</vt:lpstr>
      <vt:lpstr>Team Work Time</vt:lpstr>
      <vt:lpstr>PowerPoint Presentation</vt:lpstr>
      <vt:lpstr>Campaign Presentations</vt:lpstr>
      <vt:lpstr>Team Presentation and Coaching Time</vt:lpstr>
      <vt:lpstr>Closing</vt:lpstr>
      <vt:lpstr>In Ella Baker's Own Words</vt:lpstr>
      <vt:lpstr>Our Vision of Now and the Future</vt:lpstr>
      <vt:lpstr>Final Reflections</vt:lpstr>
      <vt:lpstr>One Word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lastModifiedBy>Holmes, Ellen [NEA]</cp:lastModifiedBy>
  <cp:revision>54</cp:revision>
  <dcterms:created xsi:type="dcterms:W3CDTF">2019-10-19T15:29:10Z</dcterms:created>
  <dcterms:modified xsi:type="dcterms:W3CDTF">2025-01-30T02:56:53Z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