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diagrams/data4.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diagrams/data5.xml" ContentType="application/vnd.openxmlformats-officedocument.drawingml.diagramData+xml"/>
  <Override PartName="/ppt/diagrams/data3.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17.xml" ContentType="application/vnd.openxmlformats-officedocument.presentationml.notesSlide+xml"/>
  <Override PartName="/ppt/notesSlides/notesSlide2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2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8.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4"/>
  </p:notesMasterIdLst>
  <p:sldIdLst>
    <p:sldId id="257" r:id="rId3"/>
    <p:sldId id="260" r:id="rId4"/>
    <p:sldId id="261" r:id="rId5"/>
    <p:sldId id="306" r:id="rId6"/>
    <p:sldId id="262" r:id="rId7"/>
    <p:sldId id="263" r:id="rId8"/>
    <p:sldId id="264" r:id="rId9"/>
    <p:sldId id="265" r:id="rId10"/>
    <p:sldId id="266" r:id="rId11"/>
    <p:sldId id="267" r:id="rId12"/>
    <p:sldId id="268" r:id="rId13"/>
    <p:sldId id="269" r:id="rId14"/>
    <p:sldId id="307" r:id="rId15"/>
    <p:sldId id="270" r:id="rId16"/>
    <p:sldId id="271" r:id="rId17"/>
    <p:sldId id="273" r:id="rId18"/>
    <p:sldId id="274" r:id="rId19"/>
    <p:sldId id="272" r:id="rId20"/>
    <p:sldId id="275" r:id="rId21"/>
    <p:sldId id="276" r:id="rId22"/>
    <p:sldId id="277" r:id="rId23"/>
    <p:sldId id="303" r:id="rId24"/>
    <p:sldId id="296" r:id="rId25"/>
    <p:sldId id="301" r:id="rId26"/>
    <p:sldId id="310" r:id="rId27"/>
    <p:sldId id="309" r:id="rId28"/>
    <p:sldId id="311" r:id="rId29"/>
    <p:sldId id="312" r:id="rId30"/>
    <p:sldId id="302" r:id="rId31"/>
    <p:sldId id="304" r:id="rId32"/>
    <p:sldId id="305"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4660"/>
  </p:normalViewPr>
  <p:slideViewPr>
    <p:cSldViewPr snapToGrid="0">
      <p:cViewPr varScale="1">
        <p:scale>
          <a:sx n="105" d="100"/>
          <a:sy n="105" d="100"/>
        </p:scale>
        <p:origin x="66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ustomXml" Target="../customXml/item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DA1D1F-BE5E-47CF-B2A5-09ECD61812F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3F12DCE-4367-47C2-9BA9-184ADCB72780}">
      <dgm:prSet/>
      <dgm:spPr/>
      <dgm:t>
        <a:bodyPr/>
        <a:lstStyle/>
        <a:p>
          <a:pPr>
            <a:lnSpc>
              <a:spcPct val="100000"/>
            </a:lnSpc>
          </a:pPr>
          <a:r>
            <a:rPr lang="en-US" b="0" i="0" dirty="0"/>
            <a:t>Power is the capacity to ensure that others do as you would like them to do! (Eric Liu)​</a:t>
          </a:r>
          <a:endParaRPr lang="en-US" dirty="0"/>
        </a:p>
      </dgm:t>
    </dgm:pt>
    <dgm:pt modelId="{43905439-8568-4684-AEE0-1248E4FAE021}" type="parTrans" cxnId="{71C4C984-6160-4A0B-875C-7B05A9D43070}">
      <dgm:prSet/>
      <dgm:spPr/>
      <dgm:t>
        <a:bodyPr/>
        <a:lstStyle/>
        <a:p>
          <a:endParaRPr lang="en-US"/>
        </a:p>
      </dgm:t>
    </dgm:pt>
    <dgm:pt modelId="{FB8B281A-D964-48CE-8F51-B678D5DAE9A4}" type="sibTrans" cxnId="{71C4C984-6160-4A0B-875C-7B05A9D43070}">
      <dgm:prSet/>
      <dgm:spPr/>
      <dgm:t>
        <a:bodyPr/>
        <a:lstStyle/>
        <a:p>
          <a:endParaRPr lang="en-US"/>
        </a:p>
      </dgm:t>
    </dgm:pt>
    <dgm:pt modelId="{E17A9BAA-0C9E-4155-BB8D-02B78C484FD3}">
      <dgm:prSet/>
      <dgm:spPr/>
      <dgm:t>
        <a:bodyPr/>
        <a:lstStyle/>
        <a:p>
          <a:pPr>
            <a:lnSpc>
              <a:spcPct val="100000"/>
            </a:lnSpc>
          </a:pPr>
          <a:r>
            <a:rPr lang="en-US" b="0" i="0" dirty="0"/>
            <a:t>A political system does not change because something is right, moral, and/or just.​</a:t>
          </a:r>
          <a:endParaRPr lang="en-US" dirty="0"/>
        </a:p>
      </dgm:t>
    </dgm:pt>
    <dgm:pt modelId="{D3E2A4FA-3588-40E3-86A7-3207FE4CFE4F}" type="parTrans" cxnId="{B46C868C-D32C-4B4F-B11D-C4180A63E993}">
      <dgm:prSet/>
      <dgm:spPr/>
      <dgm:t>
        <a:bodyPr/>
        <a:lstStyle/>
        <a:p>
          <a:endParaRPr lang="en-US"/>
        </a:p>
      </dgm:t>
    </dgm:pt>
    <dgm:pt modelId="{C754AF69-BC41-460C-A85B-2B6A084AC119}" type="sibTrans" cxnId="{B46C868C-D32C-4B4F-B11D-C4180A63E993}">
      <dgm:prSet/>
      <dgm:spPr/>
      <dgm:t>
        <a:bodyPr/>
        <a:lstStyle/>
        <a:p>
          <a:endParaRPr lang="en-US"/>
        </a:p>
      </dgm:t>
    </dgm:pt>
    <dgm:pt modelId="{5415B1F9-7E4C-49D5-9741-B8DB84B46267}">
      <dgm:prSet/>
      <dgm:spPr/>
      <dgm:t>
        <a:bodyPr/>
        <a:lstStyle/>
        <a:p>
          <a:pPr>
            <a:lnSpc>
              <a:spcPct val="100000"/>
            </a:lnSpc>
          </a:pPr>
          <a:r>
            <a:rPr lang="en-US" b="0" i="0" dirty="0"/>
            <a:t>Political systems (including school boards) change because not changing creates more problems than changing.​</a:t>
          </a:r>
          <a:endParaRPr lang="en-US" dirty="0"/>
        </a:p>
      </dgm:t>
    </dgm:pt>
    <dgm:pt modelId="{9A00E7B6-69AB-4B88-AF86-2192EE490AB6}" type="parTrans" cxnId="{BF06703C-E354-4D54-94FB-C8B5B77D33CF}">
      <dgm:prSet/>
      <dgm:spPr/>
      <dgm:t>
        <a:bodyPr/>
        <a:lstStyle/>
        <a:p>
          <a:endParaRPr lang="en-US"/>
        </a:p>
      </dgm:t>
    </dgm:pt>
    <dgm:pt modelId="{CC854523-6555-4486-8CD8-7E3A27A9B32E}" type="sibTrans" cxnId="{BF06703C-E354-4D54-94FB-C8B5B77D33CF}">
      <dgm:prSet/>
      <dgm:spPr/>
      <dgm:t>
        <a:bodyPr/>
        <a:lstStyle/>
        <a:p>
          <a:endParaRPr lang="en-US"/>
        </a:p>
      </dgm:t>
    </dgm:pt>
    <dgm:pt modelId="{1E25AA98-7379-4DC2-A80A-1F14AAFD72E1}" type="pres">
      <dgm:prSet presAssocID="{0EDA1D1F-BE5E-47CF-B2A5-09ECD61812F9}" presName="root" presStyleCnt="0">
        <dgm:presLayoutVars>
          <dgm:dir/>
          <dgm:resizeHandles val="exact"/>
        </dgm:presLayoutVars>
      </dgm:prSet>
      <dgm:spPr/>
    </dgm:pt>
    <dgm:pt modelId="{BD52D664-3A34-48B6-8D35-55FFFDBA2877}" type="pres">
      <dgm:prSet presAssocID="{13F12DCE-4367-47C2-9BA9-184ADCB72780}" presName="compNode" presStyleCnt="0"/>
      <dgm:spPr/>
    </dgm:pt>
    <dgm:pt modelId="{353F9781-B4EF-4DB4-AE30-BF04D6CDCBBB}" type="pres">
      <dgm:prSet presAssocID="{13F12DCE-4367-47C2-9BA9-184ADCB72780}" presName="bgRect" presStyleLbl="bgShp" presStyleIdx="0" presStyleCnt="3"/>
      <dgm:spPr/>
    </dgm:pt>
    <dgm:pt modelId="{32A69D0E-A905-4ECB-88DE-565451DFFFF6}" type="pres">
      <dgm:prSet presAssocID="{13F12DCE-4367-47C2-9BA9-184ADCB7278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DAEE6042-98E2-49EA-9C35-420EBDFE7940}" type="pres">
      <dgm:prSet presAssocID="{13F12DCE-4367-47C2-9BA9-184ADCB72780}" presName="spaceRect" presStyleCnt="0"/>
      <dgm:spPr/>
    </dgm:pt>
    <dgm:pt modelId="{A3994C4E-075B-4CFF-B983-B4EC820A6515}" type="pres">
      <dgm:prSet presAssocID="{13F12DCE-4367-47C2-9BA9-184ADCB72780}" presName="parTx" presStyleLbl="revTx" presStyleIdx="0" presStyleCnt="3">
        <dgm:presLayoutVars>
          <dgm:chMax val="0"/>
          <dgm:chPref val="0"/>
        </dgm:presLayoutVars>
      </dgm:prSet>
      <dgm:spPr/>
    </dgm:pt>
    <dgm:pt modelId="{D9B14C9A-40F2-409D-9CA3-8666CC640A09}" type="pres">
      <dgm:prSet presAssocID="{FB8B281A-D964-48CE-8F51-B678D5DAE9A4}" presName="sibTrans" presStyleCnt="0"/>
      <dgm:spPr/>
    </dgm:pt>
    <dgm:pt modelId="{01BFBFA9-433E-48B7-A6B6-C9A625426451}" type="pres">
      <dgm:prSet presAssocID="{E17A9BAA-0C9E-4155-BB8D-02B78C484FD3}" presName="compNode" presStyleCnt="0"/>
      <dgm:spPr/>
    </dgm:pt>
    <dgm:pt modelId="{C92003E3-54F3-4570-956E-4952DC27498F}" type="pres">
      <dgm:prSet presAssocID="{E17A9BAA-0C9E-4155-BB8D-02B78C484FD3}" presName="bgRect" presStyleLbl="bgShp" presStyleIdx="1" presStyleCnt="3"/>
      <dgm:spPr/>
    </dgm:pt>
    <dgm:pt modelId="{56A52C1A-EAB8-404B-808E-F40FC611E26A}" type="pres">
      <dgm:prSet presAssocID="{E17A9BAA-0C9E-4155-BB8D-02B78C484FD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ecturer"/>
        </a:ext>
      </dgm:extLst>
    </dgm:pt>
    <dgm:pt modelId="{552A43DB-02E5-44C9-BCEF-102E345BF7B3}" type="pres">
      <dgm:prSet presAssocID="{E17A9BAA-0C9E-4155-BB8D-02B78C484FD3}" presName="spaceRect" presStyleCnt="0"/>
      <dgm:spPr/>
    </dgm:pt>
    <dgm:pt modelId="{A99420A0-E345-4617-A7F3-94AE1D4C468A}" type="pres">
      <dgm:prSet presAssocID="{E17A9BAA-0C9E-4155-BB8D-02B78C484FD3}" presName="parTx" presStyleLbl="revTx" presStyleIdx="1" presStyleCnt="3">
        <dgm:presLayoutVars>
          <dgm:chMax val="0"/>
          <dgm:chPref val="0"/>
        </dgm:presLayoutVars>
      </dgm:prSet>
      <dgm:spPr/>
    </dgm:pt>
    <dgm:pt modelId="{8E486A68-272B-49DC-AEA3-248C944E4405}" type="pres">
      <dgm:prSet presAssocID="{C754AF69-BC41-460C-A85B-2B6A084AC119}" presName="sibTrans" presStyleCnt="0"/>
      <dgm:spPr/>
    </dgm:pt>
    <dgm:pt modelId="{AC9388ED-52A3-4259-B065-4C3EA4D24B46}" type="pres">
      <dgm:prSet presAssocID="{5415B1F9-7E4C-49D5-9741-B8DB84B46267}" presName="compNode" presStyleCnt="0"/>
      <dgm:spPr/>
    </dgm:pt>
    <dgm:pt modelId="{5E889EF9-87E7-4E33-8042-D0E13B318A73}" type="pres">
      <dgm:prSet presAssocID="{5415B1F9-7E4C-49D5-9741-B8DB84B46267}" presName="bgRect" presStyleLbl="bgShp" presStyleIdx="2" presStyleCnt="3"/>
      <dgm:spPr/>
    </dgm:pt>
    <dgm:pt modelId="{2DCA5CCE-DC54-46C5-802B-A6A5DA21C57B}" type="pres">
      <dgm:prSet presAssocID="{5415B1F9-7E4C-49D5-9741-B8DB84B4626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ofessor"/>
        </a:ext>
      </dgm:extLst>
    </dgm:pt>
    <dgm:pt modelId="{C5F1AADC-168F-421F-AF7A-5BD24D8CE668}" type="pres">
      <dgm:prSet presAssocID="{5415B1F9-7E4C-49D5-9741-B8DB84B46267}" presName="spaceRect" presStyleCnt="0"/>
      <dgm:spPr/>
    </dgm:pt>
    <dgm:pt modelId="{40DBF37F-4555-4AA9-897E-0EA73A8ED07A}" type="pres">
      <dgm:prSet presAssocID="{5415B1F9-7E4C-49D5-9741-B8DB84B46267}" presName="parTx" presStyleLbl="revTx" presStyleIdx="2" presStyleCnt="3">
        <dgm:presLayoutVars>
          <dgm:chMax val="0"/>
          <dgm:chPref val="0"/>
        </dgm:presLayoutVars>
      </dgm:prSet>
      <dgm:spPr/>
    </dgm:pt>
  </dgm:ptLst>
  <dgm:cxnLst>
    <dgm:cxn modelId="{001CDD0F-2FAE-458A-BA77-D35D15B76B50}" type="presOf" srcId="{0EDA1D1F-BE5E-47CF-B2A5-09ECD61812F9}" destId="{1E25AA98-7379-4DC2-A80A-1F14AAFD72E1}" srcOrd="0" destOrd="0" presId="urn:microsoft.com/office/officeart/2018/2/layout/IconVerticalSolidList"/>
    <dgm:cxn modelId="{1C5B1510-7733-4E30-9F60-31319C4D7526}" type="presOf" srcId="{E17A9BAA-0C9E-4155-BB8D-02B78C484FD3}" destId="{A99420A0-E345-4617-A7F3-94AE1D4C468A}" srcOrd="0" destOrd="0" presId="urn:microsoft.com/office/officeart/2018/2/layout/IconVerticalSolidList"/>
    <dgm:cxn modelId="{3A674520-9F9B-4F47-AB71-3B34C881E4CF}" type="presOf" srcId="{13F12DCE-4367-47C2-9BA9-184ADCB72780}" destId="{A3994C4E-075B-4CFF-B983-B4EC820A6515}" srcOrd="0" destOrd="0" presId="urn:microsoft.com/office/officeart/2018/2/layout/IconVerticalSolidList"/>
    <dgm:cxn modelId="{BF06703C-E354-4D54-94FB-C8B5B77D33CF}" srcId="{0EDA1D1F-BE5E-47CF-B2A5-09ECD61812F9}" destId="{5415B1F9-7E4C-49D5-9741-B8DB84B46267}" srcOrd="2" destOrd="0" parTransId="{9A00E7B6-69AB-4B88-AF86-2192EE490AB6}" sibTransId="{CC854523-6555-4486-8CD8-7E3A27A9B32E}"/>
    <dgm:cxn modelId="{71C4C984-6160-4A0B-875C-7B05A9D43070}" srcId="{0EDA1D1F-BE5E-47CF-B2A5-09ECD61812F9}" destId="{13F12DCE-4367-47C2-9BA9-184ADCB72780}" srcOrd="0" destOrd="0" parTransId="{43905439-8568-4684-AEE0-1248E4FAE021}" sibTransId="{FB8B281A-D964-48CE-8F51-B678D5DAE9A4}"/>
    <dgm:cxn modelId="{B46C868C-D32C-4B4F-B11D-C4180A63E993}" srcId="{0EDA1D1F-BE5E-47CF-B2A5-09ECD61812F9}" destId="{E17A9BAA-0C9E-4155-BB8D-02B78C484FD3}" srcOrd="1" destOrd="0" parTransId="{D3E2A4FA-3588-40E3-86A7-3207FE4CFE4F}" sibTransId="{C754AF69-BC41-460C-A85B-2B6A084AC119}"/>
    <dgm:cxn modelId="{97E7E2F8-68F6-4978-BA35-D94CE18F892F}" type="presOf" srcId="{5415B1F9-7E4C-49D5-9741-B8DB84B46267}" destId="{40DBF37F-4555-4AA9-897E-0EA73A8ED07A}" srcOrd="0" destOrd="0" presId="urn:microsoft.com/office/officeart/2018/2/layout/IconVerticalSolidList"/>
    <dgm:cxn modelId="{0A0DD26C-8A25-402C-B2CE-974598E85BF6}" type="presParOf" srcId="{1E25AA98-7379-4DC2-A80A-1F14AAFD72E1}" destId="{BD52D664-3A34-48B6-8D35-55FFFDBA2877}" srcOrd="0" destOrd="0" presId="urn:microsoft.com/office/officeart/2018/2/layout/IconVerticalSolidList"/>
    <dgm:cxn modelId="{24D28F41-A209-480E-BE79-992538603DE6}" type="presParOf" srcId="{BD52D664-3A34-48B6-8D35-55FFFDBA2877}" destId="{353F9781-B4EF-4DB4-AE30-BF04D6CDCBBB}" srcOrd="0" destOrd="0" presId="urn:microsoft.com/office/officeart/2018/2/layout/IconVerticalSolidList"/>
    <dgm:cxn modelId="{3DFA538E-2BF7-4B0F-B785-2049EEEB45E0}" type="presParOf" srcId="{BD52D664-3A34-48B6-8D35-55FFFDBA2877}" destId="{32A69D0E-A905-4ECB-88DE-565451DFFFF6}" srcOrd="1" destOrd="0" presId="urn:microsoft.com/office/officeart/2018/2/layout/IconVerticalSolidList"/>
    <dgm:cxn modelId="{C8A85176-61E6-4188-A0DB-6BDE946A3478}" type="presParOf" srcId="{BD52D664-3A34-48B6-8D35-55FFFDBA2877}" destId="{DAEE6042-98E2-49EA-9C35-420EBDFE7940}" srcOrd="2" destOrd="0" presId="urn:microsoft.com/office/officeart/2018/2/layout/IconVerticalSolidList"/>
    <dgm:cxn modelId="{95AF0026-99AB-47D6-8E14-E8A987415B5A}" type="presParOf" srcId="{BD52D664-3A34-48B6-8D35-55FFFDBA2877}" destId="{A3994C4E-075B-4CFF-B983-B4EC820A6515}" srcOrd="3" destOrd="0" presId="urn:microsoft.com/office/officeart/2018/2/layout/IconVerticalSolidList"/>
    <dgm:cxn modelId="{A1CB36C9-4A48-436B-90D7-33361C5E0E86}" type="presParOf" srcId="{1E25AA98-7379-4DC2-A80A-1F14AAFD72E1}" destId="{D9B14C9A-40F2-409D-9CA3-8666CC640A09}" srcOrd="1" destOrd="0" presId="urn:microsoft.com/office/officeart/2018/2/layout/IconVerticalSolidList"/>
    <dgm:cxn modelId="{0D77E2A8-39C0-4236-A3DC-ADB9D0CEAC93}" type="presParOf" srcId="{1E25AA98-7379-4DC2-A80A-1F14AAFD72E1}" destId="{01BFBFA9-433E-48B7-A6B6-C9A625426451}" srcOrd="2" destOrd="0" presId="urn:microsoft.com/office/officeart/2018/2/layout/IconVerticalSolidList"/>
    <dgm:cxn modelId="{3B2890D1-8144-490A-8966-82627D5894D9}" type="presParOf" srcId="{01BFBFA9-433E-48B7-A6B6-C9A625426451}" destId="{C92003E3-54F3-4570-956E-4952DC27498F}" srcOrd="0" destOrd="0" presId="urn:microsoft.com/office/officeart/2018/2/layout/IconVerticalSolidList"/>
    <dgm:cxn modelId="{9B764CE7-ECB7-499C-8035-D51B856CB3E0}" type="presParOf" srcId="{01BFBFA9-433E-48B7-A6B6-C9A625426451}" destId="{56A52C1A-EAB8-404B-808E-F40FC611E26A}" srcOrd="1" destOrd="0" presId="urn:microsoft.com/office/officeart/2018/2/layout/IconVerticalSolidList"/>
    <dgm:cxn modelId="{CF268C01-AA66-47AD-B994-7CC2695C44E0}" type="presParOf" srcId="{01BFBFA9-433E-48B7-A6B6-C9A625426451}" destId="{552A43DB-02E5-44C9-BCEF-102E345BF7B3}" srcOrd="2" destOrd="0" presId="urn:microsoft.com/office/officeart/2018/2/layout/IconVerticalSolidList"/>
    <dgm:cxn modelId="{E95FADD5-508A-4111-B08D-663BE1F56E9E}" type="presParOf" srcId="{01BFBFA9-433E-48B7-A6B6-C9A625426451}" destId="{A99420A0-E345-4617-A7F3-94AE1D4C468A}" srcOrd="3" destOrd="0" presId="urn:microsoft.com/office/officeart/2018/2/layout/IconVerticalSolidList"/>
    <dgm:cxn modelId="{94A56B97-ED07-48A9-ACD3-ED1C1AB3D7CD}" type="presParOf" srcId="{1E25AA98-7379-4DC2-A80A-1F14AAFD72E1}" destId="{8E486A68-272B-49DC-AEA3-248C944E4405}" srcOrd="3" destOrd="0" presId="urn:microsoft.com/office/officeart/2018/2/layout/IconVerticalSolidList"/>
    <dgm:cxn modelId="{51B0B419-1140-4E9A-9A39-A9C4E86CEE0F}" type="presParOf" srcId="{1E25AA98-7379-4DC2-A80A-1F14AAFD72E1}" destId="{AC9388ED-52A3-4259-B065-4C3EA4D24B46}" srcOrd="4" destOrd="0" presId="urn:microsoft.com/office/officeart/2018/2/layout/IconVerticalSolidList"/>
    <dgm:cxn modelId="{1C71B8CD-0851-4E85-8B7B-62D893CB104E}" type="presParOf" srcId="{AC9388ED-52A3-4259-B065-4C3EA4D24B46}" destId="{5E889EF9-87E7-4E33-8042-D0E13B318A73}" srcOrd="0" destOrd="0" presId="urn:microsoft.com/office/officeart/2018/2/layout/IconVerticalSolidList"/>
    <dgm:cxn modelId="{4FE6BF36-6D24-43AC-8E32-6569D241BCE6}" type="presParOf" srcId="{AC9388ED-52A3-4259-B065-4C3EA4D24B46}" destId="{2DCA5CCE-DC54-46C5-802B-A6A5DA21C57B}" srcOrd="1" destOrd="0" presId="urn:microsoft.com/office/officeart/2018/2/layout/IconVerticalSolidList"/>
    <dgm:cxn modelId="{4032C792-5ED8-4F56-9B19-6890EAE36652}" type="presParOf" srcId="{AC9388ED-52A3-4259-B065-4C3EA4D24B46}" destId="{C5F1AADC-168F-421F-AF7A-5BD24D8CE668}" srcOrd="2" destOrd="0" presId="urn:microsoft.com/office/officeart/2018/2/layout/IconVerticalSolidList"/>
    <dgm:cxn modelId="{E245A34E-C719-40AC-85B4-027878ED508B}" type="presParOf" srcId="{AC9388ED-52A3-4259-B065-4C3EA4D24B46}" destId="{40DBF37F-4555-4AA9-897E-0EA73A8ED07A}"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345709-F219-4190-A210-04DEBEF8FE58}" type="doc">
      <dgm:prSet loTypeId="urn:microsoft.com/office/officeart/2016/7/layout/VerticalDownArrowProcess" loCatId="process" qsTypeId="urn:microsoft.com/office/officeart/2005/8/quickstyle/simple1" qsCatId="simple" csTypeId="urn:microsoft.com/office/officeart/2005/8/colors/colorful5" csCatId="colorful"/>
      <dgm:spPr/>
      <dgm:t>
        <a:bodyPr/>
        <a:lstStyle/>
        <a:p>
          <a:endParaRPr lang="en-US"/>
        </a:p>
      </dgm:t>
    </dgm:pt>
    <dgm:pt modelId="{3CE7DB3A-8424-45C3-B11F-508F7ADBE22F}">
      <dgm:prSet/>
      <dgm:spPr/>
      <dgm:t>
        <a:bodyPr/>
        <a:lstStyle/>
        <a:p>
          <a:r>
            <a:rPr lang="en-US" dirty="0">
              <a:solidFill>
                <a:schemeClr val="tx1"/>
              </a:solidFill>
            </a:rPr>
            <a:t>Expand</a:t>
          </a:r>
        </a:p>
      </dgm:t>
    </dgm:pt>
    <dgm:pt modelId="{67DB2B20-C753-49B6-98D8-0E28E01452A7}" type="parTrans" cxnId="{7F883245-A148-4EC3-B0A4-D3CC25D6C468}">
      <dgm:prSet/>
      <dgm:spPr/>
      <dgm:t>
        <a:bodyPr/>
        <a:lstStyle/>
        <a:p>
          <a:endParaRPr lang="en-US"/>
        </a:p>
      </dgm:t>
    </dgm:pt>
    <dgm:pt modelId="{3B56CE36-DCEE-42D2-B184-A10A418DD92B}" type="sibTrans" cxnId="{7F883245-A148-4EC3-B0A4-D3CC25D6C468}">
      <dgm:prSet/>
      <dgm:spPr/>
      <dgm:t>
        <a:bodyPr/>
        <a:lstStyle/>
        <a:p>
          <a:endParaRPr lang="en-US"/>
        </a:p>
      </dgm:t>
    </dgm:pt>
    <dgm:pt modelId="{7182645E-1089-494B-AC6E-18957F0AA704}">
      <dgm:prSet custT="1"/>
      <dgm:spPr/>
      <dgm:t>
        <a:bodyPr/>
        <a:lstStyle/>
        <a:p>
          <a:r>
            <a:rPr lang="en-US" sz="3200" dirty="0"/>
            <a:t>Expand the frame of the possible</a:t>
          </a:r>
          <a:r>
            <a:rPr lang="en-US" sz="2400" dirty="0"/>
            <a:t>​</a:t>
          </a:r>
        </a:p>
      </dgm:t>
    </dgm:pt>
    <dgm:pt modelId="{1285AB64-66B1-4581-A490-1268D021E406}" type="parTrans" cxnId="{16BD8698-C4F2-4370-8932-9046EAB7B9B0}">
      <dgm:prSet/>
      <dgm:spPr/>
      <dgm:t>
        <a:bodyPr/>
        <a:lstStyle/>
        <a:p>
          <a:endParaRPr lang="en-US"/>
        </a:p>
      </dgm:t>
    </dgm:pt>
    <dgm:pt modelId="{D5797776-B217-4424-96CE-D4EB2700330E}" type="sibTrans" cxnId="{16BD8698-C4F2-4370-8932-9046EAB7B9B0}">
      <dgm:prSet/>
      <dgm:spPr/>
      <dgm:t>
        <a:bodyPr/>
        <a:lstStyle/>
        <a:p>
          <a:endParaRPr lang="en-US"/>
        </a:p>
      </dgm:t>
    </dgm:pt>
    <dgm:pt modelId="{5624A56F-951E-491D-B7E5-3CE202DC3A15}">
      <dgm:prSet/>
      <dgm:spPr/>
      <dgm:t>
        <a:bodyPr/>
        <a:lstStyle/>
        <a:p>
          <a:r>
            <a:rPr lang="en-US" dirty="0">
              <a:solidFill>
                <a:schemeClr val="tx1"/>
              </a:solidFill>
            </a:rPr>
            <a:t>Choose</a:t>
          </a:r>
        </a:p>
      </dgm:t>
    </dgm:pt>
    <dgm:pt modelId="{794E97D0-A4CC-42D3-A688-310485779B4E}" type="parTrans" cxnId="{E5EE6DF8-7604-4BB1-8661-EAB8D9586805}">
      <dgm:prSet/>
      <dgm:spPr/>
      <dgm:t>
        <a:bodyPr/>
        <a:lstStyle/>
        <a:p>
          <a:endParaRPr lang="en-US"/>
        </a:p>
      </dgm:t>
    </dgm:pt>
    <dgm:pt modelId="{37C8081F-C3B8-4135-A002-9B39415603C2}" type="sibTrans" cxnId="{E5EE6DF8-7604-4BB1-8661-EAB8D9586805}">
      <dgm:prSet/>
      <dgm:spPr/>
      <dgm:t>
        <a:bodyPr/>
        <a:lstStyle/>
        <a:p>
          <a:endParaRPr lang="en-US"/>
        </a:p>
      </dgm:t>
    </dgm:pt>
    <dgm:pt modelId="{83A8270C-CCA5-4779-A331-C0FC514A8A75}">
      <dgm:prSet custT="1"/>
      <dgm:spPr/>
      <dgm:t>
        <a:bodyPr/>
        <a:lstStyle/>
        <a:p>
          <a:r>
            <a:rPr lang="en-US" sz="3200" dirty="0"/>
            <a:t>Choose a defining fight (Identifying the Issue)​</a:t>
          </a:r>
        </a:p>
      </dgm:t>
    </dgm:pt>
    <dgm:pt modelId="{E2D955B1-1154-4FBD-A770-5150170BF1D7}" type="parTrans" cxnId="{8DB429FD-CCE8-4F3D-ACFE-EF55B410CC72}">
      <dgm:prSet/>
      <dgm:spPr/>
      <dgm:t>
        <a:bodyPr/>
        <a:lstStyle/>
        <a:p>
          <a:endParaRPr lang="en-US"/>
        </a:p>
      </dgm:t>
    </dgm:pt>
    <dgm:pt modelId="{9BDE36F9-18F1-46DE-BC7F-73410E23A8C3}" type="sibTrans" cxnId="{8DB429FD-CCE8-4F3D-ACFE-EF55B410CC72}">
      <dgm:prSet/>
      <dgm:spPr/>
      <dgm:t>
        <a:bodyPr/>
        <a:lstStyle/>
        <a:p>
          <a:endParaRPr lang="en-US"/>
        </a:p>
      </dgm:t>
    </dgm:pt>
    <dgm:pt modelId="{1BC49604-7B74-4656-A546-9C9668412453}">
      <dgm:prSet/>
      <dgm:spPr/>
      <dgm:t>
        <a:bodyPr/>
        <a:lstStyle/>
        <a:p>
          <a:r>
            <a:rPr lang="en-US" dirty="0">
              <a:solidFill>
                <a:schemeClr val="tx1"/>
              </a:solidFill>
            </a:rPr>
            <a:t>Find</a:t>
          </a:r>
        </a:p>
      </dgm:t>
    </dgm:pt>
    <dgm:pt modelId="{BC1D35BD-F0FA-41B0-987D-65AA971A8663}" type="parTrans" cxnId="{69315C5A-A0D9-49A0-8FCD-8ED694389127}">
      <dgm:prSet/>
      <dgm:spPr/>
      <dgm:t>
        <a:bodyPr/>
        <a:lstStyle/>
        <a:p>
          <a:endParaRPr lang="en-US"/>
        </a:p>
      </dgm:t>
    </dgm:pt>
    <dgm:pt modelId="{E1200239-C1A5-4DB1-9C7A-CDFE70BBEF28}" type="sibTrans" cxnId="{69315C5A-A0D9-49A0-8FCD-8ED694389127}">
      <dgm:prSet/>
      <dgm:spPr/>
      <dgm:t>
        <a:bodyPr/>
        <a:lstStyle/>
        <a:p>
          <a:endParaRPr lang="en-US"/>
        </a:p>
      </dgm:t>
    </dgm:pt>
    <dgm:pt modelId="{7D5B2F61-80C4-47B2-8615-F5F4AE3AAE2F}">
      <dgm:prSet custT="1"/>
      <dgm:spPr/>
      <dgm:t>
        <a:bodyPr/>
        <a:lstStyle/>
        <a:p>
          <a:r>
            <a:rPr lang="en-US" sz="3200" dirty="0"/>
            <a:t>Find an Early Win</a:t>
          </a:r>
        </a:p>
      </dgm:t>
    </dgm:pt>
    <dgm:pt modelId="{6264D27B-3D1C-408C-8D1E-649713D1C749}" type="parTrans" cxnId="{9BC031E4-30DB-4146-BCBF-CE64827DC887}">
      <dgm:prSet/>
      <dgm:spPr/>
      <dgm:t>
        <a:bodyPr/>
        <a:lstStyle/>
        <a:p>
          <a:endParaRPr lang="en-US"/>
        </a:p>
      </dgm:t>
    </dgm:pt>
    <dgm:pt modelId="{30560747-40F6-40EE-BD26-6E15DC1D2B0C}" type="sibTrans" cxnId="{9BC031E4-30DB-4146-BCBF-CE64827DC887}">
      <dgm:prSet/>
      <dgm:spPr/>
      <dgm:t>
        <a:bodyPr/>
        <a:lstStyle/>
        <a:p>
          <a:endParaRPr lang="en-US"/>
        </a:p>
      </dgm:t>
    </dgm:pt>
    <dgm:pt modelId="{302D9781-3251-43BE-B340-C7AEA2AB7A47}" type="pres">
      <dgm:prSet presAssocID="{3D345709-F219-4190-A210-04DEBEF8FE58}" presName="Name0" presStyleCnt="0">
        <dgm:presLayoutVars>
          <dgm:dir/>
          <dgm:animLvl val="lvl"/>
          <dgm:resizeHandles val="exact"/>
        </dgm:presLayoutVars>
      </dgm:prSet>
      <dgm:spPr/>
    </dgm:pt>
    <dgm:pt modelId="{D35ED0A9-6B02-452E-836C-5717013E4E74}" type="pres">
      <dgm:prSet presAssocID="{1BC49604-7B74-4656-A546-9C9668412453}" presName="boxAndChildren" presStyleCnt="0"/>
      <dgm:spPr/>
    </dgm:pt>
    <dgm:pt modelId="{40684BBD-2F4E-4197-A7C2-B76A78947F66}" type="pres">
      <dgm:prSet presAssocID="{1BC49604-7B74-4656-A546-9C9668412453}" presName="parentTextBox" presStyleLbl="alignNode1" presStyleIdx="0" presStyleCnt="3"/>
      <dgm:spPr/>
    </dgm:pt>
    <dgm:pt modelId="{DCD026BA-5119-418A-8317-FC34B83BC23E}" type="pres">
      <dgm:prSet presAssocID="{1BC49604-7B74-4656-A546-9C9668412453}" presName="descendantBox" presStyleLbl="bgAccFollowNode1" presStyleIdx="0" presStyleCnt="3"/>
      <dgm:spPr/>
    </dgm:pt>
    <dgm:pt modelId="{7C7EA68F-049E-4A07-A5E7-BB1761071919}" type="pres">
      <dgm:prSet presAssocID="{37C8081F-C3B8-4135-A002-9B39415603C2}" presName="sp" presStyleCnt="0"/>
      <dgm:spPr/>
    </dgm:pt>
    <dgm:pt modelId="{7F46072B-8579-49F3-B862-AB6D313BAE57}" type="pres">
      <dgm:prSet presAssocID="{5624A56F-951E-491D-B7E5-3CE202DC3A15}" presName="arrowAndChildren" presStyleCnt="0"/>
      <dgm:spPr/>
    </dgm:pt>
    <dgm:pt modelId="{EB030E7F-F9C6-42D0-A34A-89B48845A888}" type="pres">
      <dgm:prSet presAssocID="{5624A56F-951E-491D-B7E5-3CE202DC3A15}" presName="parentTextArrow" presStyleLbl="node1" presStyleIdx="0" presStyleCnt="0"/>
      <dgm:spPr/>
    </dgm:pt>
    <dgm:pt modelId="{DA5A52AD-B1D9-494C-A616-5A964A37A36D}" type="pres">
      <dgm:prSet presAssocID="{5624A56F-951E-491D-B7E5-3CE202DC3A15}" presName="arrow" presStyleLbl="alignNode1" presStyleIdx="1" presStyleCnt="3"/>
      <dgm:spPr/>
    </dgm:pt>
    <dgm:pt modelId="{44F879B5-AE0C-4425-A9BE-6806B6DA0D1C}" type="pres">
      <dgm:prSet presAssocID="{5624A56F-951E-491D-B7E5-3CE202DC3A15}" presName="descendantArrow" presStyleLbl="bgAccFollowNode1" presStyleIdx="1" presStyleCnt="3"/>
      <dgm:spPr/>
    </dgm:pt>
    <dgm:pt modelId="{DCEA983E-D224-4F0E-911A-354F0E42D31B}" type="pres">
      <dgm:prSet presAssocID="{3B56CE36-DCEE-42D2-B184-A10A418DD92B}" presName="sp" presStyleCnt="0"/>
      <dgm:spPr/>
    </dgm:pt>
    <dgm:pt modelId="{901B0145-1B37-422F-B341-916FE809EBCC}" type="pres">
      <dgm:prSet presAssocID="{3CE7DB3A-8424-45C3-B11F-508F7ADBE22F}" presName="arrowAndChildren" presStyleCnt="0"/>
      <dgm:spPr/>
    </dgm:pt>
    <dgm:pt modelId="{20F7E746-B40F-4E17-A212-3FCDB655B9B8}" type="pres">
      <dgm:prSet presAssocID="{3CE7DB3A-8424-45C3-B11F-508F7ADBE22F}" presName="parentTextArrow" presStyleLbl="node1" presStyleIdx="0" presStyleCnt="0"/>
      <dgm:spPr/>
    </dgm:pt>
    <dgm:pt modelId="{5107C50F-17AA-4E9E-997D-D7D8CF89E2C3}" type="pres">
      <dgm:prSet presAssocID="{3CE7DB3A-8424-45C3-B11F-508F7ADBE22F}" presName="arrow" presStyleLbl="alignNode1" presStyleIdx="2" presStyleCnt="3"/>
      <dgm:spPr/>
    </dgm:pt>
    <dgm:pt modelId="{72620C10-EB0C-4C3D-8EAF-25BD60066F57}" type="pres">
      <dgm:prSet presAssocID="{3CE7DB3A-8424-45C3-B11F-508F7ADBE22F}" presName="descendantArrow" presStyleLbl="bgAccFollowNode1" presStyleIdx="2" presStyleCnt="3"/>
      <dgm:spPr/>
    </dgm:pt>
  </dgm:ptLst>
  <dgm:cxnLst>
    <dgm:cxn modelId="{51AD925B-366A-4573-B993-C769B52BFFCC}" type="presOf" srcId="{3D345709-F219-4190-A210-04DEBEF8FE58}" destId="{302D9781-3251-43BE-B340-C7AEA2AB7A47}" srcOrd="0" destOrd="0" presId="urn:microsoft.com/office/officeart/2016/7/layout/VerticalDownArrowProcess"/>
    <dgm:cxn modelId="{9AE81D64-31FA-4880-8500-3FF529CFE3C0}" type="presOf" srcId="{83A8270C-CCA5-4779-A331-C0FC514A8A75}" destId="{44F879B5-AE0C-4425-A9BE-6806B6DA0D1C}" srcOrd="0" destOrd="0" presId="urn:microsoft.com/office/officeart/2016/7/layout/VerticalDownArrowProcess"/>
    <dgm:cxn modelId="{7F883245-A148-4EC3-B0A4-D3CC25D6C468}" srcId="{3D345709-F219-4190-A210-04DEBEF8FE58}" destId="{3CE7DB3A-8424-45C3-B11F-508F7ADBE22F}" srcOrd="0" destOrd="0" parTransId="{67DB2B20-C753-49B6-98D8-0E28E01452A7}" sibTransId="{3B56CE36-DCEE-42D2-B184-A10A418DD92B}"/>
    <dgm:cxn modelId="{C7430347-E45C-4A2E-AC74-966C28E05000}" type="presOf" srcId="{7182645E-1089-494B-AC6E-18957F0AA704}" destId="{72620C10-EB0C-4C3D-8EAF-25BD60066F57}" srcOrd="0" destOrd="0" presId="urn:microsoft.com/office/officeart/2016/7/layout/VerticalDownArrowProcess"/>
    <dgm:cxn modelId="{2CE67175-A986-4B5F-87E3-B315962D5DAA}" type="presOf" srcId="{3CE7DB3A-8424-45C3-B11F-508F7ADBE22F}" destId="{5107C50F-17AA-4E9E-997D-D7D8CF89E2C3}" srcOrd="1" destOrd="0" presId="urn:microsoft.com/office/officeart/2016/7/layout/VerticalDownArrowProcess"/>
    <dgm:cxn modelId="{69315C5A-A0D9-49A0-8FCD-8ED694389127}" srcId="{3D345709-F219-4190-A210-04DEBEF8FE58}" destId="{1BC49604-7B74-4656-A546-9C9668412453}" srcOrd="2" destOrd="0" parTransId="{BC1D35BD-F0FA-41B0-987D-65AA971A8663}" sibTransId="{E1200239-C1A5-4DB1-9C7A-CDFE70BBEF28}"/>
    <dgm:cxn modelId="{497C4991-C002-4811-BD26-6E3D846BF8D1}" type="presOf" srcId="{5624A56F-951E-491D-B7E5-3CE202DC3A15}" destId="{DA5A52AD-B1D9-494C-A616-5A964A37A36D}" srcOrd="1" destOrd="0" presId="urn:microsoft.com/office/officeart/2016/7/layout/VerticalDownArrowProcess"/>
    <dgm:cxn modelId="{16BD8698-C4F2-4370-8932-9046EAB7B9B0}" srcId="{3CE7DB3A-8424-45C3-B11F-508F7ADBE22F}" destId="{7182645E-1089-494B-AC6E-18957F0AA704}" srcOrd="0" destOrd="0" parTransId="{1285AB64-66B1-4581-A490-1268D021E406}" sibTransId="{D5797776-B217-4424-96CE-D4EB2700330E}"/>
    <dgm:cxn modelId="{495434AC-EA39-4B71-BBCF-CFB8610676D2}" type="presOf" srcId="{1BC49604-7B74-4656-A546-9C9668412453}" destId="{40684BBD-2F4E-4197-A7C2-B76A78947F66}" srcOrd="0" destOrd="0" presId="urn:microsoft.com/office/officeart/2016/7/layout/VerticalDownArrowProcess"/>
    <dgm:cxn modelId="{3A7FACC6-1649-45D0-83E9-4E9B44C0EBC8}" type="presOf" srcId="{5624A56F-951E-491D-B7E5-3CE202DC3A15}" destId="{EB030E7F-F9C6-42D0-A34A-89B48845A888}" srcOrd="0" destOrd="0" presId="urn:microsoft.com/office/officeart/2016/7/layout/VerticalDownArrowProcess"/>
    <dgm:cxn modelId="{67C6C5CD-8F5C-4058-BFB3-58983086A5FE}" type="presOf" srcId="{7D5B2F61-80C4-47B2-8615-F5F4AE3AAE2F}" destId="{DCD026BA-5119-418A-8317-FC34B83BC23E}" srcOrd="0" destOrd="0" presId="urn:microsoft.com/office/officeart/2016/7/layout/VerticalDownArrowProcess"/>
    <dgm:cxn modelId="{9BC031E4-30DB-4146-BCBF-CE64827DC887}" srcId="{1BC49604-7B74-4656-A546-9C9668412453}" destId="{7D5B2F61-80C4-47B2-8615-F5F4AE3AAE2F}" srcOrd="0" destOrd="0" parTransId="{6264D27B-3D1C-408C-8D1E-649713D1C749}" sibTransId="{30560747-40F6-40EE-BD26-6E15DC1D2B0C}"/>
    <dgm:cxn modelId="{EB418BEA-DD88-4AC7-9149-A8E55B8CA48D}" type="presOf" srcId="{3CE7DB3A-8424-45C3-B11F-508F7ADBE22F}" destId="{20F7E746-B40F-4E17-A212-3FCDB655B9B8}" srcOrd="0" destOrd="0" presId="urn:microsoft.com/office/officeart/2016/7/layout/VerticalDownArrowProcess"/>
    <dgm:cxn modelId="{E5EE6DF8-7604-4BB1-8661-EAB8D9586805}" srcId="{3D345709-F219-4190-A210-04DEBEF8FE58}" destId="{5624A56F-951E-491D-B7E5-3CE202DC3A15}" srcOrd="1" destOrd="0" parTransId="{794E97D0-A4CC-42D3-A688-310485779B4E}" sibTransId="{37C8081F-C3B8-4135-A002-9B39415603C2}"/>
    <dgm:cxn modelId="{8DB429FD-CCE8-4F3D-ACFE-EF55B410CC72}" srcId="{5624A56F-951E-491D-B7E5-3CE202DC3A15}" destId="{83A8270C-CCA5-4779-A331-C0FC514A8A75}" srcOrd="0" destOrd="0" parTransId="{E2D955B1-1154-4FBD-A770-5150170BF1D7}" sibTransId="{9BDE36F9-18F1-46DE-BC7F-73410E23A8C3}"/>
    <dgm:cxn modelId="{E5D316CF-8CDF-4AF4-BD83-0765CC430756}" type="presParOf" srcId="{302D9781-3251-43BE-B340-C7AEA2AB7A47}" destId="{D35ED0A9-6B02-452E-836C-5717013E4E74}" srcOrd="0" destOrd="0" presId="urn:microsoft.com/office/officeart/2016/7/layout/VerticalDownArrowProcess"/>
    <dgm:cxn modelId="{DE01C24A-2090-4318-8624-306B0CFB13E1}" type="presParOf" srcId="{D35ED0A9-6B02-452E-836C-5717013E4E74}" destId="{40684BBD-2F4E-4197-A7C2-B76A78947F66}" srcOrd="0" destOrd="0" presId="urn:microsoft.com/office/officeart/2016/7/layout/VerticalDownArrowProcess"/>
    <dgm:cxn modelId="{A1F85C9D-C8E7-45A6-BA33-6C16CD9383E3}" type="presParOf" srcId="{D35ED0A9-6B02-452E-836C-5717013E4E74}" destId="{DCD026BA-5119-418A-8317-FC34B83BC23E}" srcOrd="1" destOrd="0" presId="urn:microsoft.com/office/officeart/2016/7/layout/VerticalDownArrowProcess"/>
    <dgm:cxn modelId="{17047058-7559-406E-AFB1-B0D82BC8F536}" type="presParOf" srcId="{302D9781-3251-43BE-B340-C7AEA2AB7A47}" destId="{7C7EA68F-049E-4A07-A5E7-BB1761071919}" srcOrd="1" destOrd="0" presId="urn:microsoft.com/office/officeart/2016/7/layout/VerticalDownArrowProcess"/>
    <dgm:cxn modelId="{68F3EF04-9BE3-44F9-8135-F0390F0BEFD0}" type="presParOf" srcId="{302D9781-3251-43BE-B340-C7AEA2AB7A47}" destId="{7F46072B-8579-49F3-B862-AB6D313BAE57}" srcOrd="2" destOrd="0" presId="urn:microsoft.com/office/officeart/2016/7/layout/VerticalDownArrowProcess"/>
    <dgm:cxn modelId="{C37E6162-8A2C-45CA-8A46-1821EF234192}" type="presParOf" srcId="{7F46072B-8579-49F3-B862-AB6D313BAE57}" destId="{EB030E7F-F9C6-42D0-A34A-89B48845A888}" srcOrd="0" destOrd="0" presId="urn:microsoft.com/office/officeart/2016/7/layout/VerticalDownArrowProcess"/>
    <dgm:cxn modelId="{A5C01D8B-CC17-4AAD-9E5E-4859B53CCA1C}" type="presParOf" srcId="{7F46072B-8579-49F3-B862-AB6D313BAE57}" destId="{DA5A52AD-B1D9-494C-A616-5A964A37A36D}" srcOrd="1" destOrd="0" presId="urn:microsoft.com/office/officeart/2016/7/layout/VerticalDownArrowProcess"/>
    <dgm:cxn modelId="{E532FB4F-263D-48E7-B3EC-06067BDDCEBB}" type="presParOf" srcId="{7F46072B-8579-49F3-B862-AB6D313BAE57}" destId="{44F879B5-AE0C-4425-A9BE-6806B6DA0D1C}" srcOrd="2" destOrd="0" presId="urn:microsoft.com/office/officeart/2016/7/layout/VerticalDownArrowProcess"/>
    <dgm:cxn modelId="{43FBB37F-53B0-472F-8AE7-94DF0B6C5846}" type="presParOf" srcId="{302D9781-3251-43BE-B340-C7AEA2AB7A47}" destId="{DCEA983E-D224-4F0E-911A-354F0E42D31B}" srcOrd="3" destOrd="0" presId="urn:microsoft.com/office/officeart/2016/7/layout/VerticalDownArrowProcess"/>
    <dgm:cxn modelId="{C524C791-54F3-4477-BDC5-D6529572A284}" type="presParOf" srcId="{302D9781-3251-43BE-B340-C7AEA2AB7A47}" destId="{901B0145-1B37-422F-B341-916FE809EBCC}" srcOrd="4" destOrd="0" presId="urn:microsoft.com/office/officeart/2016/7/layout/VerticalDownArrowProcess"/>
    <dgm:cxn modelId="{B899E7F2-0B11-482A-94F0-CB1A06F1C849}" type="presParOf" srcId="{901B0145-1B37-422F-B341-916FE809EBCC}" destId="{20F7E746-B40F-4E17-A212-3FCDB655B9B8}" srcOrd="0" destOrd="0" presId="urn:microsoft.com/office/officeart/2016/7/layout/VerticalDownArrowProcess"/>
    <dgm:cxn modelId="{4D02C2E2-C76B-45E6-A876-4E7A0BEA5C99}" type="presParOf" srcId="{901B0145-1B37-422F-B341-916FE809EBCC}" destId="{5107C50F-17AA-4E9E-997D-D7D8CF89E2C3}" srcOrd="1" destOrd="0" presId="urn:microsoft.com/office/officeart/2016/7/layout/VerticalDownArrowProcess"/>
    <dgm:cxn modelId="{A6EB372E-B5DF-4F60-86D6-4965204A590A}" type="presParOf" srcId="{901B0145-1B37-422F-B341-916FE809EBCC}" destId="{72620C10-EB0C-4C3D-8EAF-25BD60066F57}"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CEA74D-DCA3-4315-ACAC-0CEA4F1380CD}" type="doc">
      <dgm:prSet loTypeId="urn:microsoft.com/office/officeart/2016/7/layout/VerticalDownArrowProcess" loCatId="process" qsTypeId="urn:microsoft.com/office/officeart/2005/8/quickstyle/simple2" qsCatId="simple" csTypeId="urn:microsoft.com/office/officeart/2005/8/colors/colorful1" csCatId="colorful" phldr="1"/>
      <dgm:spPr/>
      <dgm:t>
        <a:bodyPr/>
        <a:lstStyle/>
        <a:p>
          <a:endParaRPr lang="en-US"/>
        </a:p>
      </dgm:t>
    </dgm:pt>
    <dgm:pt modelId="{F7E73BF0-D129-4DF5-A5E9-DD46B92F8EBE}">
      <dgm:prSet custT="1"/>
      <dgm:spPr/>
      <dgm:t>
        <a:bodyPr/>
        <a:lstStyle/>
        <a:p>
          <a:r>
            <a:rPr lang="en-US" sz="2400" b="0" i="0" dirty="0">
              <a:solidFill>
                <a:schemeClr val="tx1"/>
              </a:solidFill>
            </a:rPr>
            <a:t>Political Power: </a:t>
          </a:r>
          <a:endParaRPr lang="en-US" sz="2400" dirty="0">
            <a:solidFill>
              <a:schemeClr val="tx1"/>
            </a:solidFill>
          </a:endParaRPr>
        </a:p>
      </dgm:t>
    </dgm:pt>
    <dgm:pt modelId="{586B87CE-9C82-4DE7-8813-657B6FF2C899}" type="parTrans" cxnId="{EB027DB3-FFFC-4005-A353-6757757135B3}">
      <dgm:prSet/>
      <dgm:spPr/>
      <dgm:t>
        <a:bodyPr/>
        <a:lstStyle/>
        <a:p>
          <a:endParaRPr lang="en-US"/>
        </a:p>
      </dgm:t>
    </dgm:pt>
    <dgm:pt modelId="{EF68F7F1-9688-4001-9D8D-AD8103F5775A}" type="sibTrans" cxnId="{EB027DB3-FFFC-4005-A353-6757757135B3}">
      <dgm:prSet/>
      <dgm:spPr/>
      <dgm:t>
        <a:bodyPr/>
        <a:lstStyle/>
        <a:p>
          <a:endParaRPr lang="en-US"/>
        </a:p>
      </dgm:t>
    </dgm:pt>
    <dgm:pt modelId="{EDE091CD-C29E-4E90-9B4D-E9991227FE2E}">
      <dgm:prSet custT="1"/>
      <dgm:spPr/>
      <dgm:t>
        <a:bodyPr/>
        <a:lstStyle/>
        <a:p>
          <a:r>
            <a:rPr lang="en-US" sz="3600" b="0" i="0" dirty="0"/>
            <a:t>Ex: PAC, GR, legislative committees</a:t>
          </a:r>
          <a:r>
            <a:rPr lang="en-US" sz="1300" b="0" i="0" dirty="0"/>
            <a:t>​</a:t>
          </a:r>
          <a:endParaRPr lang="en-US" sz="1300" dirty="0"/>
        </a:p>
      </dgm:t>
    </dgm:pt>
    <dgm:pt modelId="{EEADF74B-AD67-4D23-970B-8EE6C58E6A03}" type="parTrans" cxnId="{B3B61279-DC01-4EED-9ACF-F64940C60AE0}">
      <dgm:prSet/>
      <dgm:spPr/>
      <dgm:t>
        <a:bodyPr/>
        <a:lstStyle/>
        <a:p>
          <a:endParaRPr lang="en-US"/>
        </a:p>
      </dgm:t>
    </dgm:pt>
    <dgm:pt modelId="{6E34E2A9-91C3-4D6B-8254-4044473FE9FA}" type="sibTrans" cxnId="{B3B61279-DC01-4EED-9ACF-F64940C60AE0}">
      <dgm:prSet/>
      <dgm:spPr/>
      <dgm:t>
        <a:bodyPr/>
        <a:lstStyle/>
        <a:p>
          <a:endParaRPr lang="en-US"/>
        </a:p>
      </dgm:t>
    </dgm:pt>
    <dgm:pt modelId="{F301E571-E83E-497D-A1B5-7F9D58CBDA6D}">
      <dgm:prSet custT="1"/>
      <dgm:spPr/>
      <dgm:t>
        <a:bodyPr/>
        <a:lstStyle/>
        <a:p>
          <a:pPr>
            <a:lnSpc>
              <a:spcPct val="100000"/>
            </a:lnSpc>
          </a:pPr>
          <a:r>
            <a:rPr lang="en-US" sz="2400" b="0" i="0" dirty="0">
              <a:solidFill>
                <a:schemeClr val="tx1"/>
              </a:solidFill>
            </a:rPr>
            <a:t>Consumer Power:</a:t>
          </a:r>
          <a:endParaRPr lang="en-US" sz="2400" dirty="0">
            <a:solidFill>
              <a:schemeClr val="tx1"/>
            </a:solidFill>
          </a:endParaRPr>
        </a:p>
      </dgm:t>
    </dgm:pt>
    <dgm:pt modelId="{F95640A4-CA65-44CC-BA68-AA70D06D82FE}" type="parTrans" cxnId="{E3925AF6-C467-4147-A1B7-2C242FC29104}">
      <dgm:prSet/>
      <dgm:spPr/>
      <dgm:t>
        <a:bodyPr/>
        <a:lstStyle/>
        <a:p>
          <a:endParaRPr lang="en-US"/>
        </a:p>
      </dgm:t>
    </dgm:pt>
    <dgm:pt modelId="{2B16518B-1A74-4612-B01B-A8F33849FB3E}" type="sibTrans" cxnId="{E3925AF6-C467-4147-A1B7-2C242FC29104}">
      <dgm:prSet/>
      <dgm:spPr/>
      <dgm:t>
        <a:bodyPr/>
        <a:lstStyle/>
        <a:p>
          <a:endParaRPr lang="en-US"/>
        </a:p>
      </dgm:t>
    </dgm:pt>
    <dgm:pt modelId="{09A72063-698B-4491-89E9-6C53B73FCB38}">
      <dgm:prSet custT="1"/>
      <dgm:spPr/>
      <dgm:t>
        <a:bodyPr/>
        <a:lstStyle/>
        <a:p>
          <a:r>
            <a:rPr lang="en-US" sz="3200" b="0" i="0" dirty="0"/>
            <a:t>Ex: Montgomery Bus Boycott</a:t>
          </a:r>
          <a:r>
            <a:rPr lang="en-US" sz="1300" b="0" i="0" dirty="0"/>
            <a:t>​</a:t>
          </a:r>
          <a:endParaRPr lang="en-US" sz="1300" dirty="0"/>
        </a:p>
      </dgm:t>
    </dgm:pt>
    <dgm:pt modelId="{1A92E5B6-7D1F-40FF-A34A-84966B45C78F}" type="parTrans" cxnId="{77813321-7197-4C0B-904B-CC1DBF7E869F}">
      <dgm:prSet/>
      <dgm:spPr/>
      <dgm:t>
        <a:bodyPr/>
        <a:lstStyle/>
        <a:p>
          <a:endParaRPr lang="en-US"/>
        </a:p>
      </dgm:t>
    </dgm:pt>
    <dgm:pt modelId="{06E10B1A-98E7-48A4-BEBC-AD46E1009742}" type="sibTrans" cxnId="{77813321-7197-4C0B-904B-CC1DBF7E869F}">
      <dgm:prSet/>
      <dgm:spPr/>
      <dgm:t>
        <a:bodyPr/>
        <a:lstStyle/>
        <a:p>
          <a:endParaRPr lang="en-US"/>
        </a:p>
      </dgm:t>
    </dgm:pt>
    <dgm:pt modelId="{217C5F5A-64B3-4101-B064-38F85A7FF1E6}">
      <dgm:prSet custT="1"/>
      <dgm:spPr/>
      <dgm:t>
        <a:bodyPr/>
        <a:lstStyle/>
        <a:p>
          <a:r>
            <a:rPr lang="en-US" sz="2400" b="0" i="0" dirty="0">
              <a:solidFill>
                <a:schemeClr val="tx1"/>
              </a:solidFill>
            </a:rPr>
            <a:t>Legal/Regulatory Power: </a:t>
          </a:r>
        </a:p>
      </dgm:t>
    </dgm:pt>
    <dgm:pt modelId="{DB6529B3-3614-4B7B-80AF-A8853383CE95}" type="parTrans" cxnId="{7C5EFF83-C6F7-4724-BE5D-496A0E08D8BF}">
      <dgm:prSet/>
      <dgm:spPr/>
      <dgm:t>
        <a:bodyPr/>
        <a:lstStyle/>
        <a:p>
          <a:endParaRPr lang="en-US"/>
        </a:p>
      </dgm:t>
    </dgm:pt>
    <dgm:pt modelId="{EF8E0BDC-0F6A-4D85-AC6F-32B102633B0F}" type="sibTrans" cxnId="{7C5EFF83-C6F7-4724-BE5D-496A0E08D8BF}">
      <dgm:prSet/>
      <dgm:spPr/>
      <dgm:t>
        <a:bodyPr/>
        <a:lstStyle/>
        <a:p>
          <a:endParaRPr lang="en-US"/>
        </a:p>
      </dgm:t>
    </dgm:pt>
    <dgm:pt modelId="{D6077BED-C212-4421-BCC7-BDA3139B8384}">
      <dgm:prSet custT="1"/>
      <dgm:spPr/>
      <dgm:t>
        <a:bodyPr/>
        <a:lstStyle/>
        <a:p>
          <a:pPr rtl="0"/>
          <a:r>
            <a:rPr lang="en-US" sz="3200" b="0" i="0" dirty="0"/>
            <a:t>Ex: Labor Board</a:t>
          </a:r>
          <a:r>
            <a:rPr lang="en-US" sz="1300" b="0" i="0" dirty="0">
              <a:latin typeface="Calibri Light" panose="020F0302020204030204"/>
            </a:rPr>
            <a:t> </a:t>
          </a:r>
          <a:endParaRPr lang="en-US" sz="1300" dirty="0"/>
        </a:p>
      </dgm:t>
    </dgm:pt>
    <dgm:pt modelId="{5E7EF4C7-F009-4760-B21B-63B9C888C5AD}" type="parTrans" cxnId="{2E5B051B-95E6-4554-9048-D2F92D0C9D01}">
      <dgm:prSet/>
      <dgm:spPr/>
      <dgm:t>
        <a:bodyPr/>
        <a:lstStyle/>
        <a:p>
          <a:endParaRPr lang="en-US"/>
        </a:p>
      </dgm:t>
    </dgm:pt>
    <dgm:pt modelId="{0699B828-F730-41D7-A027-96FBD1B1EB4B}" type="sibTrans" cxnId="{2E5B051B-95E6-4554-9048-D2F92D0C9D01}">
      <dgm:prSet/>
      <dgm:spPr/>
      <dgm:t>
        <a:bodyPr/>
        <a:lstStyle/>
        <a:p>
          <a:endParaRPr lang="en-US"/>
        </a:p>
      </dgm:t>
    </dgm:pt>
    <dgm:pt modelId="{EF26FF46-0C69-4DFB-B8FC-8C08F04FA407}">
      <dgm:prSet custT="1"/>
      <dgm:spPr/>
      <dgm:t>
        <a:bodyPr/>
        <a:lstStyle/>
        <a:p>
          <a:r>
            <a:rPr lang="en-US" sz="2400" b="0" i="0" dirty="0">
              <a:solidFill>
                <a:schemeClr val="tx1"/>
              </a:solidFill>
            </a:rPr>
            <a:t>Strikes/Disruptive Power​:</a:t>
          </a:r>
          <a:endParaRPr lang="en-US" sz="2400" dirty="0">
            <a:solidFill>
              <a:schemeClr val="tx1"/>
            </a:solidFill>
          </a:endParaRPr>
        </a:p>
      </dgm:t>
    </dgm:pt>
    <dgm:pt modelId="{AD6DAFB7-1FD1-45E8-8210-F307E7315574}" type="parTrans" cxnId="{9226625E-83F7-4A86-8C7B-0F66AB25C83E}">
      <dgm:prSet/>
      <dgm:spPr/>
      <dgm:t>
        <a:bodyPr/>
        <a:lstStyle/>
        <a:p>
          <a:endParaRPr lang="en-US"/>
        </a:p>
      </dgm:t>
    </dgm:pt>
    <dgm:pt modelId="{BDAB9B0F-96AF-46FC-ABE8-89A06321F68A}" type="sibTrans" cxnId="{9226625E-83F7-4A86-8C7B-0F66AB25C83E}">
      <dgm:prSet/>
      <dgm:spPr/>
      <dgm:t>
        <a:bodyPr/>
        <a:lstStyle/>
        <a:p>
          <a:endParaRPr lang="en-US"/>
        </a:p>
      </dgm:t>
    </dgm:pt>
    <dgm:pt modelId="{C7FD6E40-11FB-46EE-A129-ED2DC9AA861E}">
      <dgm:prSet custT="1"/>
      <dgm:spPr/>
      <dgm:t>
        <a:bodyPr/>
        <a:lstStyle/>
        <a:p>
          <a:r>
            <a:rPr lang="en-US" sz="2800" b="0" i="0" dirty="0"/>
            <a:t>Ex: Writers Guild, #Red4Ed: MN, UTLA, Chicago, WV, Mass - Andover</a:t>
          </a:r>
          <a:endParaRPr lang="en-US" sz="2800" dirty="0"/>
        </a:p>
      </dgm:t>
    </dgm:pt>
    <dgm:pt modelId="{2259C732-6E40-4159-90BB-5151C1A16E4A}" type="parTrans" cxnId="{0BEA75C5-E1A2-434D-A6D1-BC21BE472B07}">
      <dgm:prSet/>
      <dgm:spPr/>
      <dgm:t>
        <a:bodyPr/>
        <a:lstStyle/>
        <a:p>
          <a:endParaRPr lang="en-US"/>
        </a:p>
      </dgm:t>
    </dgm:pt>
    <dgm:pt modelId="{752BB145-F219-4095-B95D-93BAB99CD715}" type="sibTrans" cxnId="{0BEA75C5-E1A2-434D-A6D1-BC21BE472B07}">
      <dgm:prSet/>
      <dgm:spPr/>
      <dgm:t>
        <a:bodyPr/>
        <a:lstStyle/>
        <a:p>
          <a:endParaRPr lang="en-US"/>
        </a:p>
      </dgm:t>
    </dgm:pt>
    <dgm:pt modelId="{B74341A6-622E-4B53-AC96-C224E49C1617}" type="pres">
      <dgm:prSet presAssocID="{E0CEA74D-DCA3-4315-ACAC-0CEA4F1380CD}" presName="Name0" presStyleCnt="0">
        <dgm:presLayoutVars>
          <dgm:dir/>
          <dgm:animLvl val="lvl"/>
          <dgm:resizeHandles val="exact"/>
        </dgm:presLayoutVars>
      </dgm:prSet>
      <dgm:spPr/>
    </dgm:pt>
    <dgm:pt modelId="{553A922E-9546-4F46-9FB0-C6819CDDB836}" type="pres">
      <dgm:prSet presAssocID="{EF26FF46-0C69-4DFB-B8FC-8C08F04FA407}" presName="boxAndChildren" presStyleCnt="0"/>
      <dgm:spPr/>
    </dgm:pt>
    <dgm:pt modelId="{E63D5C5E-EFFB-4FED-AD75-FD6F377549E6}" type="pres">
      <dgm:prSet presAssocID="{EF26FF46-0C69-4DFB-B8FC-8C08F04FA407}" presName="parentTextBox" presStyleLbl="alignNode1" presStyleIdx="0" presStyleCnt="4"/>
      <dgm:spPr/>
    </dgm:pt>
    <dgm:pt modelId="{54B928C4-5A9B-4D54-8CAB-C4904547CDE0}" type="pres">
      <dgm:prSet presAssocID="{EF26FF46-0C69-4DFB-B8FC-8C08F04FA407}" presName="descendantBox" presStyleLbl="bgAccFollowNode1" presStyleIdx="0" presStyleCnt="4"/>
      <dgm:spPr/>
    </dgm:pt>
    <dgm:pt modelId="{749065D0-957F-43B4-864A-924A41AD4040}" type="pres">
      <dgm:prSet presAssocID="{EF8E0BDC-0F6A-4D85-AC6F-32B102633B0F}" presName="sp" presStyleCnt="0"/>
      <dgm:spPr/>
    </dgm:pt>
    <dgm:pt modelId="{026F27B9-AECA-45DF-A67F-778897EB3EF6}" type="pres">
      <dgm:prSet presAssocID="{217C5F5A-64B3-4101-B064-38F85A7FF1E6}" presName="arrowAndChildren" presStyleCnt="0"/>
      <dgm:spPr/>
    </dgm:pt>
    <dgm:pt modelId="{ADB026C6-E521-439B-AB14-FE3A9038E654}" type="pres">
      <dgm:prSet presAssocID="{217C5F5A-64B3-4101-B064-38F85A7FF1E6}" presName="parentTextArrow" presStyleLbl="node1" presStyleIdx="0" presStyleCnt="0"/>
      <dgm:spPr/>
    </dgm:pt>
    <dgm:pt modelId="{655CD7DA-1CE3-4693-8CDB-6E55CCA80028}" type="pres">
      <dgm:prSet presAssocID="{217C5F5A-64B3-4101-B064-38F85A7FF1E6}" presName="arrow" presStyleLbl="alignNode1" presStyleIdx="1" presStyleCnt="4"/>
      <dgm:spPr/>
    </dgm:pt>
    <dgm:pt modelId="{8F3B57E2-0E6D-4BA7-A529-ED4039AFE648}" type="pres">
      <dgm:prSet presAssocID="{217C5F5A-64B3-4101-B064-38F85A7FF1E6}" presName="descendantArrow" presStyleLbl="bgAccFollowNode1" presStyleIdx="1" presStyleCnt="4"/>
      <dgm:spPr/>
    </dgm:pt>
    <dgm:pt modelId="{0389DC8A-64C9-429E-9385-B7069BA225F1}" type="pres">
      <dgm:prSet presAssocID="{2B16518B-1A74-4612-B01B-A8F33849FB3E}" presName="sp" presStyleCnt="0"/>
      <dgm:spPr/>
    </dgm:pt>
    <dgm:pt modelId="{65767810-C14B-4CBC-ADBB-2EDC3897A2E0}" type="pres">
      <dgm:prSet presAssocID="{F301E571-E83E-497D-A1B5-7F9D58CBDA6D}" presName="arrowAndChildren" presStyleCnt="0"/>
      <dgm:spPr/>
    </dgm:pt>
    <dgm:pt modelId="{74379CFF-3B26-44A9-BAE8-C2B7EF888DED}" type="pres">
      <dgm:prSet presAssocID="{F301E571-E83E-497D-A1B5-7F9D58CBDA6D}" presName="parentTextArrow" presStyleLbl="node1" presStyleIdx="0" presStyleCnt="0"/>
      <dgm:spPr/>
    </dgm:pt>
    <dgm:pt modelId="{D417A382-96ED-4B4D-8751-5C468B84285C}" type="pres">
      <dgm:prSet presAssocID="{F301E571-E83E-497D-A1B5-7F9D58CBDA6D}" presName="arrow" presStyleLbl="alignNode1" presStyleIdx="2" presStyleCnt="4"/>
      <dgm:spPr/>
    </dgm:pt>
    <dgm:pt modelId="{29097058-1018-46B5-9BD7-2E5A0EEC5B47}" type="pres">
      <dgm:prSet presAssocID="{F301E571-E83E-497D-A1B5-7F9D58CBDA6D}" presName="descendantArrow" presStyleLbl="bgAccFollowNode1" presStyleIdx="2" presStyleCnt="4"/>
      <dgm:spPr/>
    </dgm:pt>
    <dgm:pt modelId="{01BF0611-943E-47DB-806F-2CBF618EA435}" type="pres">
      <dgm:prSet presAssocID="{EF68F7F1-9688-4001-9D8D-AD8103F5775A}" presName="sp" presStyleCnt="0"/>
      <dgm:spPr/>
    </dgm:pt>
    <dgm:pt modelId="{840DBCCA-2826-4E11-B407-049A0B40E1EA}" type="pres">
      <dgm:prSet presAssocID="{F7E73BF0-D129-4DF5-A5E9-DD46B92F8EBE}" presName="arrowAndChildren" presStyleCnt="0"/>
      <dgm:spPr/>
    </dgm:pt>
    <dgm:pt modelId="{6A328DCE-3993-406A-8178-46D60C070893}" type="pres">
      <dgm:prSet presAssocID="{F7E73BF0-D129-4DF5-A5E9-DD46B92F8EBE}" presName="parentTextArrow" presStyleLbl="node1" presStyleIdx="0" presStyleCnt="0"/>
      <dgm:spPr/>
    </dgm:pt>
    <dgm:pt modelId="{A54EDCAB-4E76-483C-8C75-3EE9A4CB1219}" type="pres">
      <dgm:prSet presAssocID="{F7E73BF0-D129-4DF5-A5E9-DD46B92F8EBE}" presName="arrow" presStyleLbl="alignNode1" presStyleIdx="3" presStyleCnt="4"/>
      <dgm:spPr/>
    </dgm:pt>
    <dgm:pt modelId="{D37E577D-F13A-410B-B6B3-A8E40961E074}" type="pres">
      <dgm:prSet presAssocID="{F7E73BF0-D129-4DF5-A5E9-DD46B92F8EBE}" presName="descendantArrow" presStyleLbl="bgAccFollowNode1" presStyleIdx="3" presStyleCnt="4"/>
      <dgm:spPr/>
    </dgm:pt>
  </dgm:ptLst>
  <dgm:cxnLst>
    <dgm:cxn modelId="{D7DF8518-C49B-46AB-8C2B-740BBB8A293C}" type="presOf" srcId="{D6077BED-C212-4421-BCC7-BDA3139B8384}" destId="{8F3B57E2-0E6D-4BA7-A529-ED4039AFE648}" srcOrd="0" destOrd="0" presId="urn:microsoft.com/office/officeart/2016/7/layout/VerticalDownArrowProcess"/>
    <dgm:cxn modelId="{2E5B051B-95E6-4554-9048-D2F92D0C9D01}" srcId="{217C5F5A-64B3-4101-B064-38F85A7FF1E6}" destId="{D6077BED-C212-4421-BCC7-BDA3139B8384}" srcOrd="0" destOrd="0" parTransId="{5E7EF4C7-F009-4760-B21B-63B9C888C5AD}" sibTransId="{0699B828-F730-41D7-A027-96FBD1B1EB4B}"/>
    <dgm:cxn modelId="{77813321-7197-4C0B-904B-CC1DBF7E869F}" srcId="{F301E571-E83E-497D-A1B5-7F9D58CBDA6D}" destId="{09A72063-698B-4491-89E9-6C53B73FCB38}" srcOrd="0" destOrd="0" parTransId="{1A92E5B6-7D1F-40FF-A34A-84966B45C78F}" sibTransId="{06E10B1A-98E7-48A4-BEBC-AD46E1009742}"/>
    <dgm:cxn modelId="{5AF7CD3D-25BE-4F59-A47D-3E5FE743C72A}" type="presOf" srcId="{EF26FF46-0C69-4DFB-B8FC-8C08F04FA407}" destId="{E63D5C5E-EFFB-4FED-AD75-FD6F377549E6}" srcOrd="0" destOrd="0" presId="urn:microsoft.com/office/officeart/2016/7/layout/VerticalDownArrowProcess"/>
    <dgm:cxn modelId="{9226625E-83F7-4A86-8C7B-0F66AB25C83E}" srcId="{E0CEA74D-DCA3-4315-ACAC-0CEA4F1380CD}" destId="{EF26FF46-0C69-4DFB-B8FC-8C08F04FA407}" srcOrd="3" destOrd="0" parTransId="{AD6DAFB7-1FD1-45E8-8210-F307E7315574}" sibTransId="{BDAB9B0F-96AF-46FC-ABE8-89A06321F68A}"/>
    <dgm:cxn modelId="{76305151-E496-4920-BC7D-129F28FC109F}" type="presOf" srcId="{217C5F5A-64B3-4101-B064-38F85A7FF1E6}" destId="{655CD7DA-1CE3-4693-8CDB-6E55CCA80028}" srcOrd="1" destOrd="0" presId="urn:microsoft.com/office/officeart/2016/7/layout/VerticalDownArrowProcess"/>
    <dgm:cxn modelId="{B3B61279-DC01-4EED-9ACF-F64940C60AE0}" srcId="{F7E73BF0-D129-4DF5-A5E9-DD46B92F8EBE}" destId="{EDE091CD-C29E-4E90-9B4D-E9991227FE2E}" srcOrd="0" destOrd="0" parTransId="{EEADF74B-AD67-4D23-970B-8EE6C58E6A03}" sibTransId="{6E34E2A9-91C3-4D6B-8254-4044473FE9FA}"/>
    <dgm:cxn modelId="{8B7A3E7B-A08B-494F-AEBF-6877D3BA4EF5}" type="presOf" srcId="{F301E571-E83E-497D-A1B5-7F9D58CBDA6D}" destId="{74379CFF-3B26-44A9-BAE8-C2B7EF888DED}" srcOrd="0" destOrd="0" presId="urn:microsoft.com/office/officeart/2016/7/layout/VerticalDownArrowProcess"/>
    <dgm:cxn modelId="{7C5EFF83-C6F7-4724-BE5D-496A0E08D8BF}" srcId="{E0CEA74D-DCA3-4315-ACAC-0CEA4F1380CD}" destId="{217C5F5A-64B3-4101-B064-38F85A7FF1E6}" srcOrd="2" destOrd="0" parTransId="{DB6529B3-3614-4B7B-80AF-A8853383CE95}" sibTransId="{EF8E0BDC-0F6A-4D85-AC6F-32B102633B0F}"/>
    <dgm:cxn modelId="{31426484-25F8-4D04-B5B3-1CAEE4173E76}" type="presOf" srcId="{09A72063-698B-4491-89E9-6C53B73FCB38}" destId="{29097058-1018-46B5-9BD7-2E5A0EEC5B47}" srcOrd="0" destOrd="0" presId="urn:microsoft.com/office/officeart/2016/7/layout/VerticalDownArrowProcess"/>
    <dgm:cxn modelId="{6BEB278A-3850-48BE-84F0-D7F2B0C9AF2A}" type="presOf" srcId="{F7E73BF0-D129-4DF5-A5E9-DD46B92F8EBE}" destId="{A54EDCAB-4E76-483C-8C75-3EE9A4CB1219}" srcOrd="1" destOrd="0" presId="urn:microsoft.com/office/officeart/2016/7/layout/VerticalDownArrowProcess"/>
    <dgm:cxn modelId="{F0032FA3-33D7-471A-879A-B4CCCA4A906F}" type="presOf" srcId="{C7FD6E40-11FB-46EE-A129-ED2DC9AA861E}" destId="{54B928C4-5A9B-4D54-8CAB-C4904547CDE0}" srcOrd="0" destOrd="0" presId="urn:microsoft.com/office/officeart/2016/7/layout/VerticalDownArrowProcess"/>
    <dgm:cxn modelId="{27F12AB0-F705-49CD-925A-ADE5B48066A5}" type="presOf" srcId="{217C5F5A-64B3-4101-B064-38F85A7FF1E6}" destId="{ADB026C6-E521-439B-AB14-FE3A9038E654}" srcOrd="0" destOrd="0" presId="urn:microsoft.com/office/officeart/2016/7/layout/VerticalDownArrowProcess"/>
    <dgm:cxn modelId="{EB027DB3-FFFC-4005-A353-6757757135B3}" srcId="{E0CEA74D-DCA3-4315-ACAC-0CEA4F1380CD}" destId="{F7E73BF0-D129-4DF5-A5E9-DD46B92F8EBE}" srcOrd="0" destOrd="0" parTransId="{586B87CE-9C82-4DE7-8813-657B6FF2C899}" sibTransId="{EF68F7F1-9688-4001-9D8D-AD8103F5775A}"/>
    <dgm:cxn modelId="{E96B19BE-3EB9-4B36-9CE2-1FCA24E684C0}" type="presOf" srcId="{EDE091CD-C29E-4E90-9B4D-E9991227FE2E}" destId="{D37E577D-F13A-410B-B6B3-A8E40961E074}" srcOrd="0" destOrd="0" presId="urn:microsoft.com/office/officeart/2016/7/layout/VerticalDownArrowProcess"/>
    <dgm:cxn modelId="{0BEA75C5-E1A2-434D-A6D1-BC21BE472B07}" srcId="{EF26FF46-0C69-4DFB-B8FC-8C08F04FA407}" destId="{C7FD6E40-11FB-46EE-A129-ED2DC9AA861E}" srcOrd="0" destOrd="0" parTransId="{2259C732-6E40-4159-90BB-5151C1A16E4A}" sibTransId="{752BB145-F219-4095-B95D-93BAB99CD715}"/>
    <dgm:cxn modelId="{E0CD44EB-E4F7-47C0-894C-77229685ED6B}" type="presOf" srcId="{E0CEA74D-DCA3-4315-ACAC-0CEA4F1380CD}" destId="{B74341A6-622E-4B53-AC96-C224E49C1617}" srcOrd="0" destOrd="0" presId="urn:microsoft.com/office/officeart/2016/7/layout/VerticalDownArrowProcess"/>
    <dgm:cxn modelId="{4E702CF4-6197-457A-B9F8-D92D7FB6E2C1}" type="presOf" srcId="{F7E73BF0-D129-4DF5-A5E9-DD46B92F8EBE}" destId="{6A328DCE-3993-406A-8178-46D60C070893}" srcOrd="0" destOrd="0" presId="urn:microsoft.com/office/officeart/2016/7/layout/VerticalDownArrowProcess"/>
    <dgm:cxn modelId="{E3925AF6-C467-4147-A1B7-2C242FC29104}" srcId="{E0CEA74D-DCA3-4315-ACAC-0CEA4F1380CD}" destId="{F301E571-E83E-497D-A1B5-7F9D58CBDA6D}" srcOrd="1" destOrd="0" parTransId="{F95640A4-CA65-44CC-BA68-AA70D06D82FE}" sibTransId="{2B16518B-1A74-4612-B01B-A8F33849FB3E}"/>
    <dgm:cxn modelId="{7AF888FF-A81A-4E6D-9960-B3A63081BC7A}" type="presOf" srcId="{F301E571-E83E-497D-A1B5-7F9D58CBDA6D}" destId="{D417A382-96ED-4B4D-8751-5C468B84285C}" srcOrd="1" destOrd="0" presId="urn:microsoft.com/office/officeart/2016/7/layout/VerticalDownArrowProcess"/>
    <dgm:cxn modelId="{6AA0792E-BFBE-4951-9B5C-394AACA59C2F}" type="presParOf" srcId="{B74341A6-622E-4B53-AC96-C224E49C1617}" destId="{553A922E-9546-4F46-9FB0-C6819CDDB836}" srcOrd="0" destOrd="0" presId="urn:microsoft.com/office/officeart/2016/7/layout/VerticalDownArrowProcess"/>
    <dgm:cxn modelId="{9B9A8890-43B3-4989-8B5D-0D7ABB9929B1}" type="presParOf" srcId="{553A922E-9546-4F46-9FB0-C6819CDDB836}" destId="{E63D5C5E-EFFB-4FED-AD75-FD6F377549E6}" srcOrd="0" destOrd="0" presId="urn:microsoft.com/office/officeart/2016/7/layout/VerticalDownArrowProcess"/>
    <dgm:cxn modelId="{C0CD1913-DA0A-44CA-B131-957ACB253AA3}" type="presParOf" srcId="{553A922E-9546-4F46-9FB0-C6819CDDB836}" destId="{54B928C4-5A9B-4D54-8CAB-C4904547CDE0}" srcOrd="1" destOrd="0" presId="urn:microsoft.com/office/officeart/2016/7/layout/VerticalDownArrowProcess"/>
    <dgm:cxn modelId="{6F6CE0BD-4A29-4D43-9D8D-8185D910659F}" type="presParOf" srcId="{B74341A6-622E-4B53-AC96-C224E49C1617}" destId="{749065D0-957F-43B4-864A-924A41AD4040}" srcOrd="1" destOrd="0" presId="urn:microsoft.com/office/officeart/2016/7/layout/VerticalDownArrowProcess"/>
    <dgm:cxn modelId="{01E5D052-4652-4FA2-8C6D-CC010ED2EEFD}" type="presParOf" srcId="{B74341A6-622E-4B53-AC96-C224E49C1617}" destId="{026F27B9-AECA-45DF-A67F-778897EB3EF6}" srcOrd="2" destOrd="0" presId="urn:microsoft.com/office/officeart/2016/7/layout/VerticalDownArrowProcess"/>
    <dgm:cxn modelId="{599E0E40-E044-4445-A7AD-7E606447BC4F}" type="presParOf" srcId="{026F27B9-AECA-45DF-A67F-778897EB3EF6}" destId="{ADB026C6-E521-439B-AB14-FE3A9038E654}" srcOrd="0" destOrd="0" presId="urn:microsoft.com/office/officeart/2016/7/layout/VerticalDownArrowProcess"/>
    <dgm:cxn modelId="{156DF173-6548-4799-8092-791D7398B81F}" type="presParOf" srcId="{026F27B9-AECA-45DF-A67F-778897EB3EF6}" destId="{655CD7DA-1CE3-4693-8CDB-6E55CCA80028}" srcOrd="1" destOrd="0" presId="urn:microsoft.com/office/officeart/2016/7/layout/VerticalDownArrowProcess"/>
    <dgm:cxn modelId="{85903425-0287-4493-910F-F713D4DE5B99}" type="presParOf" srcId="{026F27B9-AECA-45DF-A67F-778897EB3EF6}" destId="{8F3B57E2-0E6D-4BA7-A529-ED4039AFE648}" srcOrd="2" destOrd="0" presId="urn:microsoft.com/office/officeart/2016/7/layout/VerticalDownArrowProcess"/>
    <dgm:cxn modelId="{88ED1B17-EB51-458A-A87A-DFEE57AD7295}" type="presParOf" srcId="{B74341A6-622E-4B53-AC96-C224E49C1617}" destId="{0389DC8A-64C9-429E-9385-B7069BA225F1}" srcOrd="3" destOrd="0" presId="urn:microsoft.com/office/officeart/2016/7/layout/VerticalDownArrowProcess"/>
    <dgm:cxn modelId="{4E4424E8-3E06-40B8-8729-669BDF6C15DE}" type="presParOf" srcId="{B74341A6-622E-4B53-AC96-C224E49C1617}" destId="{65767810-C14B-4CBC-ADBB-2EDC3897A2E0}" srcOrd="4" destOrd="0" presId="urn:microsoft.com/office/officeart/2016/7/layout/VerticalDownArrowProcess"/>
    <dgm:cxn modelId="{F2EDA9BE-D7E1-43AE-9302-3D4468898A4B}" type="presParOf" srcId="{65767810-C14B-4CBC-ADBB-2EDC3897A2E0}" destId="{74379CFF-3B26-44A9-BAE8-C2B7EF888DED}" srcOrd="0" destOrd="0" presId="urn:microsoft.com/office/officeart/2016/7/layout/VerticalDownArrowProcess"/>
    <dgm:cxn modelId="{A851C1A6-0DCB-4E06-8B7D-759C46D73552}" type="presParOf" srcId="{65767810-C14B-4CBC-ADBB-2EDC3897A2E0}" destId="{D417A382-96ED-4B4D-8751-5C468B84285C}" srcOrd="1" destOrd="0" presId="urn:microsoft.com/office/officeart/2016/7/layout/VerticalDownArrowProcess"/>
    <dgm:cxn modelId="{C2EC3F9F-28E7-4D0C-B25E-57E5E487D9F6}" type="presParOf" srcId="{65767810-C14B-4CBC-ADBB-2EDC3897A2E0}" destId="{29097058-1018-46B5-9BD7-2E5A0EEC5B47}" srcOrd="2" destOrd="0" presId="urn:microsoft.com/office/officeart/2016/7/layout/VerticalDownArrowProcess"/>
    <dgm:cxn modelId="{C8B53E90-D433-4426-82BC-55427732D966}" type="presParOf" srcId="{B74341A6-622E-4B53-AC96-C224E49C1617}" destId="{01BF0611-943E-47DB-806F-2CBF618EA435}" srcOrd="5" destOrd="0" presId="urn:microsoft.com/office/officeart/2016/7/layout/VerticalDownArrowProcess"/>
    <dgm:cxn modelId="{50111D1B-7B2A-4B4B-B4E5-5AFF2D0A0FF8}" type="presParOf" srcId="{B74341A6-622E-4B53-AC96-C224E49C1617}" destId="{840DBCCA-2826-4E11-B407-049A0B40E1EA}" srcOrd="6" destOrd="0" presId="urn:microsoft.com/office/officeart/2016/7/layout/VerticalDownArrowProcess"/>
    <dgm:cxn modelId="{A0485672-6645-4521-978C-B9BC25129DB9}" type="presParOf" srcId="{840DBCCA-2826-4E11-B407-049A0B40E1EA}" destId="{6A328DCE-3993-406A-8178-46D60C070893}" srcOrd="0" destOrd="0" presId="urn:microsoft.com/office/officeart/2016/7/layout/VerticalDownArrowProcess"/>
    <dgm:cxn modelId="{DF903B77-0FA1-4DD2-85AA-5B01F6F67D5E}" type="presParOf" srcId="{840DBCCA-2826-4E11-B407-049A0B40E1EA}" destId="{A54EDCAB-4E76-483C-8C75-3EE9A4CB1219}" srcOrd="1" destOrd="0" presId="urn:microsoft.com/office/officeart/2016/7/layout/VerticalDownArrowProcess"/>
    <dgm:cxn modelId="{18A8E20B-B082-4261-9FB7-DAA0C32C3819}" type="presParOf" srcId="{840DBCCA-2826-4E11-B407-049A0B40E1EA}" destId="{D37E577D-F13A-410B-B6B3-A8E40961E074}" srcOrd="2" destOrd="0" presId="urn:microsoft.com/office/officeart/2016/7/layout/VerticalDown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CF0100D-C915-47CC-99F6-053DCF549148}"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C5848074-A74B-4E90-8EC4-7597397B8989}">
      <dgm:prSet/>
      <dgm:spPr>
        <a:solidFill>
          <a:schemeClr val="accent2">
            <a:lumMod val="40000"/>
            <a:lumOff val="60000"/>
          </a:schemeClr>
        </a:solidFill>
      </dgm:spPr>
      <dgm:t>
        <a:bodyPr/>
        <a:lstStyle/>
        <a:p>
          <a:pPr>
            <a:defRPr cap="all"/>
          </a:pPr>
          <a:r>
            <a:rPr lang="en-US" dirty="0">
              <a:solidFill>
                <a:schemeClr val="tx1"/>
              </a:solidFill>
            </a:rPr>
            <a:t>March 17th - Local notified intent to privatize</a:t>
          </a:r>
        </a:p>
      </dgm:t>
    </dgm:pt>
    <dgm:pt modelId="{F4EC9F37-8B50-4018-A802-A9D621DEA042}" type="parTrans" cxnId="{5FE9701C-5796-48FD-BE73-5B61109AADB8}">
      <dgm:prSet/>
      <dgm:spPr/>
      <dgm:t>
        <a:bodyPr/>
        <a:lstStyle/>
        <a:p>
          <a:endParaRPr lang="en-US"/>
        </a:p>
      </dgm:t>
    </dgm:pt>
    <dgm:pt modelId="{ABF9B7D5-F940-41C3-B6F0-B43856986BE7}" type="sibTrans" cxnId="{5FE9701C-5796-48FD-BE73-5B61109AADB8}">
      <dgm:prSet/>
      <dgm:spPr>
        <a:solidFill>
          <a:schemeClr val="accent2">
            <a:lumMod val="75000"/>
          </a:schemeClr>
        </a:solidFill>
      </dgm:spPr>
      <dgm:t>
        <a:bodyPr/>
        <a:lstStyle/>
        <a:p>
          <a:endParaRPr lang="en-US"/>
        </a:p>
      </dgm:t>
    </dgm:pt>
    <dgm:pt modelId="{BB1D92EF-B631-4ADD-8C4F-62EA4AA21126}">
      <dgm:prSet/>
      <dgm:spPr>
        <a:solidFill>
          <a:schemeClr val="accent2">
            <a:lumMod val="40000"/>
            <a:lumOff val="60000"/>
          </a:schemeClr>
        </a:solidFill>
      </dgm:spPr>
      <dgm:t>
        <a:bodyPr/>
        <a:lstStyle/>
        <a:p>
          <a:pPr>
            <a:defRPr cap="all"/>
          </a:pPr>
          <a:r>
            <a:rPr lang="en-US" dirty="0">
              <a:solidFill>
                <a:schemeClr val="tx1"/>
              </a:solidFill>
            </a:rPr>
            <a:t>Formation of Anti-Privatization Team</a:t>
          </a:r>
        </a:p>
      </dgm:t>
    </dgm:pt>
    <dgm:pt modelId="{FC74E45D-4B88-4090-B994-A6A4CB903875}" type="parTrans" cxnId="{DED0435B-90A8-444D-97FD-D080A5DEB90C}">
      <dgm:prSet/>
      <dgm:spPr/>
      <dgm:t>
        <a:bodyPr/>
        <a:lstStyle/>
        <a:p>
          <a:endParaRPr lang="en-US"/>
        </a:p>
      </dgm:t>
    </dgm:pt>
    <dgm:pt modelId="{8DE71316-BE3D-4A18-8F21-0C2AA8930F15}" type="sibTrans" cxnId="{DED0435B-90A8-444D-97FD-D080A5DEB90C}">
      <dgm:prSet/>
      <dgm:spPr>
        <a:solidFill>
          <a:schemeClr val="accent2">
            <a:lumMod val="75000"/>
          </a:schemeClr>
        </a:solidFill>
      </dgm:spPr>
      <dgm:t>
        <a:bodyPr/>
        <a:lstStyle/>
        <a:p>
          <a:endParaRPr lang="en-US"/>
        </a:p>
      </dgm:t>
    </dgm:pt>
    <dgm:pt modelId="{95C26DDB-838C-42A0-9281-4B6DA5E37012}">
      <dgm:prSet/>
      <dgm:spPr>
        <a:solidFill>
          <a:schemeClr val="accent2">
            <a:lumMod val="40000"/>
            <a:lumOff val="60000"/>
          </a:schemeClr>
        </a:solidFill>
      </dgm:spPr>
      <dgm:t>
        <a:bodyPr/>
        <a:lstStyle/>
        <a:p>
          <a:pPr>
            <a:defRPr cap="all"/>
          </a:pPr>
          <a:r>
            <a:rPr lang="en-US" dirty="0">
              <a:solidFill>
                <a:schemeClr val="tx1"/>
              </a:solidFill>
            </a:rPr>
            <a:t>Meeting with Members - Survey, Planned Actions, etc.</a:t>
          </a:r>
        </a:p>
      </dgm:t>
    </dgm:pt>
    <dgm:pt modelId="{839E8AA1-A28A-43BA-AC54-F470388DC0A2}" type="parTrans" cxnId="{15C1E0D4-3E49-4824-BB08-34277B87D718}">
      <dgm:prSet/>
      <dgm:spPr/>
      <dgm:t>
        <a:bodyPr/>
        <a:lstStyle/>
        <a:p>
          <a:endParaRPr lang="en-US"/>
        </a:p>
      </dgm:t>
    </dgm:pt>
    <dgm:pt modelId="{8A137EB5-95AA-48E7-83CF-C68473385DC3}" type="sibTrans" cxnId="{15C1E0D4-3E49-4824-BB08-34277B87D718}">
      <dgm:prSet/>
      <dgm:spPr>
        <a:solidFill>
          <a:schemeClr val="accent2">
            <a:lumMod val="75000"/>
          </a:schemeClr>
        </a:solidFill>
      </dgm:spPr>
      <dgm:t>
        <a:bodyPr/>
        <a:lstStyle/>
        <a:p>
          <a:endParaRPr lang="en-US"/>
        </a:p>
      </dgm:t>
    </dgm:pt>
    <dgm:pt modelId="{3DF6B95E-CEC6-4A8F-9A9E-A5CD248369B5}">
      <dgm:prSet/>
      <dgm:spPr>
        <a:solidFill>
          <a:schemeClr val="accent2">
            <a:lumMod val="40000"/>
            <a:lumOff val="60000"/>
          </a:schemeClr>
        </a:solidFill>
      </dgm:spPr>
      <dgm:t>
        <a:bodyPr/>
        <a:lstStyle/>
        <a:p>
          <a:pPr>
            <a:defRPr cap="all"/>
          </a:pPr>
          <a:r>
            <a:rPr lang="en-US" dirty="0">
              <a:solidFill>
                <a:schemeClr val="tx1"/>
              </a:solidFill>
            </a:rPr>
            <a:t>April 19th - MOA/Deal Signed!!</a:t>
          </a:r>
        </a:p>
      </dgm:t>
    </dgm:pt>
    <dgm:pt modelId="{889DCA6A-85C0-4391-9FD0-D11D2B46D036}" type="parTrans" cxnId="{BB2A5984-5B6B-49AC-816F-A752B51441B6}">
      <dgm:prSet/>
      <dgm:spPr/>
      <dgm:t>
        <a:bodyPr/>
        <a:lstStyle/>
        <a:p>
          <a:endParaRPr lang="en-US"/>
        </a:p>
      </dgm:t>
    </dgm:pt>
    <dgm:pt modelId="{B574BD98-EFF1-45DC-8AA4-E1A224FE1A65}" type="sibTrans" cxnId="{BB2A5984-5B6B-49AC-816F-A752B51441B6}">
      <dgm:prSet/>
      <dgm:spPr/>
      <dgm:t>
        <a:bodyPr/>
        <a:lstStyle/>
        <a:p>
          <a:endParaRPr lang="en-US"/>
        </a:p>
      </dgm:t>
    </dgm:pt>
    <dgm:pt modelId="{3409F2BE-70CD-49C1-92D3-44135ECDF0A1}" type="pres">
      <dgm:prSet presAssocID="{6CF0100D-C915-47CC-99F6-053DCF549148}" presName="diagram" presStyleCnt="0">
        <dgm:presLayoutVars>
          <dgm:dir/>
          <dgm:resizeHandles val="exact"/>
        </dgm:presLayoutVars>
      </dgm:prSet>
      <dgm:spPr/>
    </dgm:pt>
    <dgm:pt modelId="{A9574932-798F-4049-9370-8F3A3DCED946}" type="pres">
      <dgm:prSet presAssocID="{C5848074-A74B-4E90-8EC4-7597397B8989}" presName="node" presStyleLbl="node1" presStyleIdx="0" presStyleCnt="4">
        <dgm:presLayoutVars>
          <dgm:bulletEnabled val="1"/>
        </dgm:presLayoutVars>
      </dgm:prSet>
      <dgm:spPr/>
    </dgm:pt>
    <dgm:pt modelId="{4106A158-B37B-4FE0-B68D-BF84959E30FD}" type="pres">
      <dgm:prSet presAssocID="{ABF9B7D5-F940-41C3-B6F0-B43856986BE7}" presName="sibTrans" presStyleLbl="sibTrans2D1" presStyleIdx="0" presStyleCnt="3"/>
      <dgm:spPr/>
    </dgm:pt>
    <dgm:pt modelId="{893696E6-B96B-4729-9E22-FB6575F45299}" type="pres">
      <dgm:prSet presAssocID="{ABF9B7D5-F940-41C3-B6F0-B43856986BE7}" presName="connectorText" presStyleLbl="sibTrans2D1" presStyleIdx="0" presStyleCnt="3"/>
      <dgm:spPr/>
    </dgm:pt>
    <dgm:pt modelId="{A3748265-D3E2-4B8E-B999-B989B8D85573}" type="pres">
      <dgm:prSet presAssocID="{BB1D92EF-B631-4ADD-8C4F-62EA4AA21126}" presName="node" presStyleLbl="node1" presStyleIdx="1" presStyleCnt="4">
        <dgm:presLayoutVars>
          <dgm:bulletEnabled val="1"/>
        </dgm:presLayoutVars>
      </dgm:prSet>
      <dgm:spPr/>
    </dgm:pt>
    <dgm:pt modelId="{37C99ED0-820D-4BD6-B7FD-347D8657113E}" type="pres">
      <dgm:prSet presAssocID="{8DE71316-BE3D-4A18-8F21-0C2AA8930F15}" presName="sibTrans" presStyleLbl="sibTrans2D1" presStyleIdx="1" presStyleCnt="3"/>
      <dgm:spPr/>
    </dgm:pt>
    <dgm:pt modelId="{0A34FC1A-509D-4B5B-B820-F30E58B73BAC}" type="pres">
      <dgm:prSet presAssocID="{8DE71316-BE3D-4A18-8F21-0C2AA8930F15}" presName="connectorText" presStyleLbl="sibTrans2D1" presStyleIdx="1" presStyleCnt="3"/>
      <dgm:spPr/>
    </dgm:pt>
    <dgm:pt modelId="{DBB1717C-077B-4579-8FC8-638D4B5C1404}" type="pres">
      <dgm:prSet presAssocID="{95C26DDB-838C-42A0-9281-4B6DA5E37012}" presName="node" presStyleLbl="node1" presStyleIdx="2" presStyleCnt="4">
        <dgm:presLayoutVars>
          <dgm:bulletEnabled val="1"/>
        </dgm:presLayoutVars>
      </dgm:prSet>
      <dgm:spPr/>
    </dgm:pt>
    <dgm:pt modelId="{C018B334-35D7-4765-8F78-A4F5849647E4}" type="pres">
      <dgm:prSet presAssocID="{8A137EB5-95AA-48E7-83CF-C68473385DC3}" presName="sibTrans" presStyleLbl="sibTrans2D1" presStyleIdx="2" presStyleCnt="3"/>
      <dgm:spPr/>
    </dgm:pt>
    <dgm:pt modelId="{FA510BCA-8BAC-446E-901D-1F42E8D863E0}" type="pres">
      <dgm:prSet presAssocID="{8A137EB5-95AA-48E7-83CF-C68473385DC3}" presName="connectorText" presStyleLbl="sibTrans2D1" presStyleIdx="2" presStyleCnt="3"/>
      <dgm:spPr/>
    </dgm:pt>
    <dgm:pt modelId="{66631A76-D7BB-46AF-925B-1118340CC0B2}" type="pres">
      <dgm:prSet presAssocID="{3DF6B95E-CEC6-4A8F-9A9E-A5CD248369B5}" presName="node" presStyleLbl="node1" presStyleIdx="3" presStyleCnt="4">
        <dgm:presLayoutVars>
          <dgm:bulletEnabled val="1"/>
        </dgm:presLayoutVars>
      </dgm:prSet>
      <dgm:spPr/>
    </dgm:pt>
  </dgm:ptLst>
  <dgm:cxnLst>
    <dgm:cxn modelId="{A633C511-EAE7-4EAC-9E0D-01A0D8F1E9EA}" type="presOf" srcId="{8DE71316-BE3D-4A18-8F21-0C2AA8930F15}" destId="{0A34FC1A-509D-4B5B-B820-F30E58B73BAC}" srcOrd="1" destOrd="0" presId="urn:microsoft.com/office/officeart/2005/8/layout/process5"/>
    <dgm:cxn modelId="{5FE9701C-5796-48FD-BE73-5B61109AADB8}" srcId="{6CF0100D-C915-47CC-99F6-053DCF549148}" destId="{C5848074-A74B-4E90-8EC4-7597397B8989}" srcOrd="0" destOrd="0" parTransId="{F4EC9F37-8B50-4018-A802-A9D621DEA042}" sibTransId="{ABF9B7D5-F940-41C3-B6F0-B43856986BE7}"/>
    <dgm:cxn modelId="{DED0435B-90A8-444D-97FD-D080A5DEB90C}" srcId="{6CF0100D-C915-47CC-99F6-053DCF549148}" destId="{BB1D92EF-B631-4ADD-8C4F-62EA4AA21126}" srcOrd="1" destOrd="0" parTransId="{FC74E45D-4B88-4090-B994-A6A4CB903875}" sibTransId="{8DE71316-BE3D-4A18-8F21-0C2AA8930F15}"/>
    <dgm:cxn modelId="{0C187042-C177-4F6D-9992-A97815C37987}" type="presOf" srcId="{3DF6B95E-CEC6-4A8F-9A9E-A5CD248369B5}" destId="{66631A76-D7BB-46AF-925B-1118340CC0B2}" srcOrd="0" destOrd="0" presId="urn:microsoft.com/office/officeart/2005/8/layout/process5"/>
    <dgm:cxn modelId="{AD38516F-DCF9-465B-9657-657FEBAD66C6}" type="presOf" srcId="{8A137EB5-95AA-48E7-83CF-C68473385DC3}" destId="{FA510BCA-8BAC-446E-901D-1F42E8D863E0}" srcOrd="1" destOrd="0" presId="urn:microsoft.com/office/officeart/2005/8/layout/process5"/>
    <dgm:cxn modelId="{BB2A5984-5B6B-49AC-816F-A752B51441B6}" srcId="{6CF0100D-C915-47CC-99F6-053DCF549148}" destId="{3DF6B95E-CEC6-4A8F-9A9E-A5CD248369B5}" srcOrd="3" destOrd="0" parTransId="{889DCA6A-85C0-4391-9FD0-D11D2B46D036}" sibTransId="{B574BD98-EFF1-45DC-8AA4-E1A224FE1A65}"/>
    <dgm:cxn modelId="{78A9B18C-E9C6-4F27-8D2D-2FA87EE6ABFB}" type="presOf" srcId="{95C26DDB-838C-42A0-9281-4B6DA5E37012}" destId="{DBB1717C-077B-4579-8FC8-638D4B5C1404}" srcOrd="0" destOrd="0" presId="urn:microsoft.com/office/officeart/2005/8/layout/process5"/>
    <dgm:cxn modelId="{A81B7394-0A3C-4E5A-8C1C-60CA2957A8D0}" type="presOf" srcId="{8DE71316-BE3D-4A18-8F21-0C2AA8930F15}" destId="{37C99ED0-820D-4BD6-B7FD-347D8657113E}" srcOrd="0" destOrd="0" presId="urn:microsoft.com/office/officeart/2005/8/layout/process5"/>
    <dgm:cxn modelId="{5F61559A-4326-40D3-828E-23685AF1D8A9}" type="presOf" srcId="{6CF0100D-C915-47CC-99F6-053DCF549148}" destId="{3409F2BE-70CD-49C1-92D3-44135ECDF0A1}" srcOrd="0" destOrd="0" presId="urn:microsoft.com/office/officeart/2005/8/layout/process5"/>
    <dgm:cxn modelId="{3045F4C1-B1DA-4741-8D93-205BD0052A87}" type="presOf" srcId="{8A137EB5-95AA-48E7-83CF-C68473385DC3}" destId="{C018B334-35D7-4765-8F78-A4F5849647E4}" srcOrd="0" destOrd="0" presId="urn:microsoft.com/office/officeart/2005/8/layout/process5"/>
    <dgm:cxn modelId="{15C1E0D4-3E49-4824-BB08-34277B87D718}" srcId="{6CF0100D-C915-47CC-99F6-053DCF549148}" destId="{95C26DDB-838C-42A0-9281-4B6DA5E37012}" srcOrd="2" destOrd="0" parTransId="{839E8AA1-A28A-43BA-AC54-F470388DC0A2}" sibTransId="{8A137EB5-95AA-48E7-83CF-C68473385DC3}"/>
    <dgm:cxn modelId="{9B8B53D9-807E-45D4-89CF-7134E033EEE3}" type="presOf" srcId="{ABF9B7D5-F940-41C3-B6F0-B43856986BE7}" destId="{893696E6-B96B-4729-9E22-FB6575F45299}" srcOrd="1" destOrd="0" presId="urn:microsoft.com/office/officeart/2005/8/layout/process5"/>
    <dgm:cxn modelId="{A33257E7-D510-4673-B47A-04AC6EA7611F}" type="presOf" srcId="{C5848074-A74B-4E90-8EC4-7597397B8989}" destId="{A9574932-798F-4049-9370-8F3A3DCED946}" srcOrd="0" destOrd="0" presId="urn:microsoft.com/office/officeart/2005/8/layout/process5"/>
    <dgm:cxn modelId="{0DEE47FA-6590-4ED3-B676-BDD82715B049}" type="presOf" srcId="{ABF9B7D5-F940-41C3-B6F0-B43856986BE7}" destId="{4106A158-B37B-4FE0-B68D-BF84959E30FD}" srcOrd="0" destOrd="0" presId="urn:microsoft.com/office/officeart/2005/8/layout/process5"/>
    <dgm:cxn modelId="{D2EA48FE-7ED0-41FD-8200-A159C1EEABB3}" type="presOf" srcId="{BB1D92EF-B631-4ADD-8C4F-62EA4AA21126}" destId="{A3748265-D3E2-4B8E-B999-B989B8D85573}" srcOrd="0" destOrd="0" presId="urn:microsoft.com/office/officeart/2005/8/layout/process5"/>
    <dgm:cxn modelId="{6CDBD554-5F42-41A1-9C32-9218BD40336E}" type="presParOf" srcId="{3409F2BE-70CD-49C1-92D3-44135ECDF0A1}" destId="{A9574932-798F-4049-9370-8F3A3DCED946}" srcOrd="0" destOrd="0" presId="urn:microsoft.com/office/officeart/2005/8/layout/process5"/>
    <dgm:cxn modelId="{15BF4FF9-322D-451C-9924-EEEBC87AF549}" type="presParOf" srcId="{3409F2BE-70CD-49C1-92D3-44135ECDF0A1}" destId="{4106A158-B37B-4FE0-B68D-BF84959E30FD}" srcOrd="1" destOrd="0" presId="urn:microsoft.com/office/officeart/2005/8/layout/process5"/>
    <dgm:cxn modelId="{1BE65F0F-BBEE-4249-81FB-0DFDF8A765B6}" type="presParOf" srcId="{4106A158-B37B-4FE0-B68D-BF84959E30FD}" destId="{893696E6-B96B-4729-9E22-FB6575F45299}" srcOrd="0" destOrd="0" presId="urn:microsoft.com/office/officeart/2005/8/layout/process5"/>
    <dgm:cxn modelId="{E178DA4F-3615-4A91-9D33-663465F77FF2}" type="presParOf" srcId="{3409F2BE-70CD-49C1-92D3-44135ECDF0A1}" destId="{A3748265-D3E2-4B8E-B999-B989B8D85573}" srcOrd="2" destOrd="0" presId="urn:microsoft.com/office/officeart/2005/8/layout/process5"/>
    <dgm:cxn modelId="{6CB97A98-B2C8-42AB-873F-97A164E02C96}" type="presParOf" srcId="{3409F2BE-70CD-49C1-92D3-44135ECDF0A1}" destId="{37C99ED0-820D-4BD6-B7FD-347D8657113E}" srcOrd="3" destOrd="0" presId="urn:microsoft.com/office/officeart/2005/8/layout/process5"/>
    <dgm:cxn modelId="{A4B79492-7212-4FE0-89E5-AA18E96949E7}" type="presParOf" srcId="{37C99ED0-820D-4BD6-B7FD-347D8657113E}" destId="{0A34FC1A-509D-4B5B-B820-F30E58B73BAC}" srcOrd="0" destOrd="0" presId="urn:microsoft.com/office/officeart/2005/8/layout/process5"/>
    <dgm:cxn modelId="{B7052134-77A4-4AD2-8A35-E0C0DF3E5551}" type="presParOf" srcId="{3409F2BE-70CD-49C1-92D3-44135ECDF0A1}" destId="{DBB1717C-077B-4579-8FC8-638D4B5C1404}" srcOrd="4" destOrd="0" presId="urn:microsoft.com/office/officeart/2005/8/layout/process5"/>
    <dgm:cxn modelId="{73134AC7-3DA1-4CCF-881B-1DEAEED861F3}" type="presParOf" srcId="{3409F2BE-70CD-49C1-92D3-44135ECDF0A1}" destId="{C018B334-35D7-4765-8F78-A4F5849647E4}" srcOrd="5" destOrd="0" presId="urn:microsoft.com/office/officeart/2005/8/layout/process5"/>
    <dgm:cxn modelId="{08D8D460-637D-46D9-BF71-A3BCD0B0BCCD}" type="presParOf" srcId="{C018B334-35D7-4765-8F78-A4F5849647E4}" destId="{FA510BCA-8BAC-446E-901D-1F42E8D863E0}" srcOrd="0" destOrd="0" presId="urn:microsoft.com/office/officeart/2005/8/layout/process5"/>
    <dgm:cxn modelId="{789ED60C-C196-45E1-9502-1D849548BC81}" type="presParOf" srcId="{3409F2BE-70CD-49C1-92D3-44135ECDF0A1}" destId="{66631A76-D7BB-46AF-925B-1118340CC0B2}"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DA17A69-5EC5-41AF-A4EF-5B05865F4202}" type="doc">
      <dgm:prSet loTypeId="urn:microsoft.com/office/officeart/2017/3/layout/DropPinTimeline" loCatId="process" qsTypeId="urn:microsoft.com/office/officeart/2005/8/quickstyle/simple1" qsCatId="simple" csTypeId="urn:microsoft.com/office/officeart/2005/8/colors/colorful1" csCatId="colorful" phldr="1"/>
      <dgm:spPr/>
      <dgm:t>
        <a:bodyPr/>
        <a:lstStyle/>
        <a:p>
          <a:endParaRPr lang="en-US"/>
        </a:p>
      </dgm:t>
    </dgm:pt>
    <dgm:pt modelId="{51DAB01E-8484-47C3-815B-EA9FB8CF6B40}">
      <dgm:prSet/>
      <dgm:spPr/>
      <dgm:t>
        <a:bodyPr/>
        <a:lstStyle/>
        <a:p>
          <a:pPr>
            <a:defRPr b="1"/>
          </a:pPr>
          <a:r>
            <a:rPr lang="en-US">
              <a:latin typeface="Arial Rounded MT Bold"/>
            </a:rPr>
            <a:t>2006</a:t>
          </a:r>
        </a:p>
      </dgm:t>
    </dgm:pt>
    <dgm:pt modelId="{A11C0143-DED6-455C-974E-59D47D154C4C}" type="parTrans" cxnId="{0EFCD4E5-AE28-4E5A-B733-6724E7D29B98}">
      <dgm:prSet/>
      <dgm:spPr/>
      <dgm:t>
        <a:bodyPr/>
        <a:lstStyle/>
        <a:p>
          <a:endParaRPr lang="en-US"/>
        </a:p>
      </dgm:t>
    </dgm:pt>
    <dgm:pt modelId="{1AA8F359-1212-46E5-BBE3-9D1C639C969A}" type="sibTrans" cxnId="{0EFCD4E5-AE28-4E5A-B733-6724E7D29B98}">
      <dgm:prSet/>
      <dgm:spPr/>
      <dgm:t>
        <a:bodyPr/>
        <a:lstStyle/>
        <a:p>
          <a:endParaRPr lang="en-US"/>
        </a:p>
      </dgm:t>
    </dgm:pt>
    <dgm:pt modelId="{0B256467-DC34-435E-9728-0F4CD244D405}">
      <dgm:prSet custT="1"/>
      <dgm:spPr/>
      <dgm:t>
        <a:bodyPr/>
        <a:lstStyle/>
        <a:p>
          <a:r>
            <a:rPr lang="en-US" sz="1400" b="1" dirty="0">
              <a:latin typeface="Lucida Sans" panose="020B0602030504020204" pitchFamily="34" charset="0"/>
            </a:rPr>
            <a:t>Equity Lawsuit Filed</a:t>
          </a:r>
        </a:p>
      </dgm:t>
    </dgm:pt>
    <dgm:pt modelId="{E63AC183-9DFE-42F7-9A6F-FEEF38A3D256}" type="parTrans" cxnId="{F282213F-7A2F-4E72-B754-899A322A5E32}">
      <dgm:prSet/>
      <dgm:spPr/>
      <dgm:t>
        <a:bodyPr/>
        <a:lstStyle/>
        <a:p>
          <a:endParaRPr lang="en-US"/>
        </a:p>
      </dgm:t>
    </dgm:pt>
    <dgm:pt modelId="{306D1945-5BA6-4264-BD32-7D5DAC3CEC17}" type="sibTrans" cxnId="{F282213F-7A2F-4E72-B754-899A322A5E32}">
      <dgm:prSet/>
      <dgm:spPr/>
      <dgm:t>
        <a:bodyPr/>
        <a:lstStyle/>
        <a:p>
          <a:endParaRPr lang="en-US"/>
        </a:p>
      </dgm:t>
    </dgm:pt>
    <dgm:pt modelId="{84E7793C-9D6F-4C2A-9B7F-36F9DDEE5294}">
      <dgm:prSet custT="1"/>
      <dgm:spPr/>
      <dgm:t>
        <a:bodyPr/>
        <a:lstStyle/>
        <a:p>
          <a:r>
            <a:rPr lang="en-US" sz="1050" b="1" dirty="0">
              <a:latin typeface="Lucida Sans" panose="020B0602030504020204" pitchFamily="34" charset="0"/>
            </a:rPr>
            <a:t>Equity Lawsuit filed against MD for operating a system of higher education that discriminates against HBCU students</a:t>
          </a:r>
        </a:p>
      </dgm:t>
    </dgm:pt>
    <dgm:pt modelId="{CE585F01-C0BD-4232-8D9D-0CDF2CB91365}" type="parTrans" cxnId="{3FEE9432-D85A-4D33-8A6F-6918B73B4573}">
      <dgm:prSet/>
      <dgm:spPr/>
      <dgm:t>
        <a:bodyPr/>
        <a:lstStyle/>
        <a:p>
          <a:endParaRPr lang="en-US"/>
        </a:p>
      </dgm:t>
    </dgm:pt>
    <dgm:pt modelId="{E5862091-6CE7-4A29-938C-164F4F490F7F}" type="sibTrans" cxnId="{3FEE9432-D85A-4D33-8A6F-6918B73B4573}">
      <dgm:prSet/>
      <dgm:spPr/>
      <dgm:t>
        <a:bodyPr/>
        <a:lstStyle/>
        <a:p>
          <a:endParaRPr lang="en-US"/>
        </a:p>
      </dgm:t>
    </dgm:pt>
    <dgm:pt modelId="{DA573066-F0DC-4729-AFBB-A8074484E3B2}">
      <dgm:prSet/>
      <dgm:spPr/>
      <dgm:t>
        <a:bodyPr/>
        <a:lstStyle/>
        <a:p>
          <a:pPr>
            <a:defRPr b="1"/>
          </a:pPr>
          <a:r>
            <a:rPr lang="en-US">
              <a:latin typeface="Arial Rounded MT Bold"/>
            </a:rPr>
            <a:t>2013</a:t>
          </a:r>
        </a:p>
      </dgm:t>
    </dgm:pt>
    <dgm:pt modelId="{88542731-B76A-4D25-93A6-056CE3D1F80B}" type="parTrans" cxnId="{6F3E8AF3-06E8-483C-804B-186E0CC2743F}">
      <dgm:prSet/>
      <dgm:spPr/>
      <dgm:t>
        <a:bodyPr/>
        <a:lstStyle/>
        <a:p>
          <a:endParaRPr lang="en-US"/>
        </a:p>
      </dgm:t>
    </dgm:pt>
    <dgm:pt modelId="{91AF56C7-CB8C-4E7E-8668-55FB06E59A5E}" type="sibTrans" cxnId="{6F3E8AF3-06E8-483C-804B-186E0CC2743F}">
      <dgm:prSet/>
      <dgm:spPr/>
      <dgm:t>
        <a:bodyPr/>
        <a:lstStyle/>
        <a:p>
          <a:endParaRPr lang="en-US"/>
        </a:p>
      </dgm:t>
    </dgm:pt>
    <dgm:pt modelId="{8F27493F-FE1B-49AF-ADDC-9FDA6EE36AFA}">
      <dgm:prSet custT="1"/>
      <dgm:spPr/>
      <dgm:t>
        <a:bodyPr/>
        <a:lstStyle/>
        <a:p>
          <a:r>
            <a:rPr lang="en-US" sz="1400" b="1" dirty="0">
              <a:latin typeface="Lucida Sans" panose="020B0602030504020204" pitchFamily="34" charset="0"/>
            </a:rPr>
            <a:t>Ruling Favors HBCU</a:t>
          </a:r>
        </a:p>
      </dgm:t>
    </dgm:pt>
    <dgm:pt modelId="{B0598873-551F-4B38-B354-1C0C3E1D54BA}" type="parTrans" cxnId="{6D7B3A43-18FC-46A1-924B-91E1A2809A3F}">
      <dgm:prSet/>
      <dgm:spPr/>
      <dgm:t>
        <a:bodyPr/>
        <a:lstStyle/>
        <a:p>
          <a:endParaRPr lang="en-US"/>
        </a:p>
      </dgm:t>
    </dgm:pt>
    <dgm:pt modelId="{C773D137-0148-49C6-8097-BD6548E1061D}" type="sibTrans" cxnId="{6D7B3A43-18FC-46A1-924B-91E1A2809A3F}">
      <dgm:prSet/>
      <dgm:spPr/>
      <dgm:t>
        <a:bodyPr/>
        <a:lstStyle/>
        <a:p>
          <a:endParaRPr lang="en-US"/>
        </a:p>
      </dgm:t>
    </dgm:pt>
    <dgm:pt modelId="{7F83D5F7-9D50-485B-86EC-AEA1433901DD}">
      <dgm:prSet custT="1"/>
      <dgm:spPr/>
      <dgm:t>
        <a:bodyPr/>
        <a:lstStyle/>
        <a:p>
          <a:r>
            <a:rPr lang="en-US" sz="1050" b="1" dirty="0">
              <a:latin typeface="Lucida Sans" panose="020B0602030504020204" pitchFamily="34" charset="0"/>
            </a:rPr>
            <a:t>Judge Blake rules in favor of the HBCU plaintiffs</a:t>
          </a:r>
        </a:p>
      </dgm:t>
    </dgm:pt>
    <dgm:pt modelId="{E264912D-B59E-4F92-A775-5DE3659C34FF}" type="parTrans" cxnId="{8E8D0B39-1474-4AEC-B046-C23BF9A1F958}">
      <dgm:prSet/>
      <dgm:spPr/>
      <dgm:t>
        <a:bodyPr/>
        <a:lstStyle/>
        <a:p>
          <a:endParaRPr lang="en-US"/>
        </a:p>
      </dgm:t>
    </dgm:pt>
    <dgm:pt modelId="{12D04368-9A76-48CD-97E5-2A5FACF2F1BA}" type="sibTrans" cxnId="{8E8D0B39-1474-4AEC-B046-C23BF9A1F958}">
      <dgm:prSet/>
      <dgm:spPr/>
      <dgm:t>
        <a:bodyPr/>
        <a:lstStyle/>
        <a:p>
          <a:endParaRPr lang="en-US"/>
        </a:p>
      </dgm:t>
    </dgm:pt>
    <dgm:pt modelId="{D1326C3A-8154-4064-935B-0512BEC56830}">
      <dgm:prSet/>
      <dgm:spPr/>
      <dgm:t>
        <a:bodyPr/>
        <a:lstStyle/>
        <a:p>
          <a:pPr>
            <a:defRPr b="1"/>
          </a:pPr>
          <a:r>
            <a:rPr lang="en-US">
              <a:latin typeface="Arial Rounded MT Bold"/>
            </a:rPr>
            <a:t>2013–2017</a:t>
          </a:r>
        </a:p>
      </dgm:t>
    </dgm:pt>
    <dgm:pt modelId="{FD945F74-B726-47AB-A09A-E4B90BEDF369}" type="parTrans" cxnId="{380557D7-9836-4604-AAD3-8031F93ACB27}">
      <dgm:prSet/>
      <dgm:spPr/>
      <dgm:t>
        <a:bodyPr/>
        <a:lstStyle/>
        <a:p>
          <a:endParaRPr lang="en-US"/>
        </a:p>
      </dgm:t>
    </dgm:pt>
    <dgm:pt modelId="{808357A0-D82B-48AC-9356-4791D5DC9AE7}" type="sibTrans" cxnId="{380557D7-9836-4604-AAD3-8031F93ACB27}">
      <dgm:prSet/>
      <dgm:spPr/>
      <dgm:t>
        <a:bodyPr/>
        <a:lstStyle/>
        <a:p>
          <a:endParaRPr lang="en-US"/>
        </a:p>
      </dgm:t>
    </dgm:pt>
    <dgm:pt modelId="{F8BB906E-31A8-494A-A823-D47B54E36189}">
      <dgm:prSet custT="1"/>
      <dgm:spPr/>
      <dgm:t>
        <a:bodyPr/>
        <a:lstStyle/>
        <a:p>
          <a:r>
            <a:rPr lang="en-US" sz="1400" b="1" dirty="0">
              <a:latin typeface="Lucida Sans" panose="020B0602030504020204" pitchFamily="34" charset="0"/>
            </a:rPr>
            <a:t>Mediation and Appeals</a:t>
          </a:r>
        </a:p>
      </dgm:t>
    </dgm:pt>
    <dgm:pt modelId="{9159E9E9-E083-444D-81CB-38394F6D7F56}" type="parTrans" cxnId="{CEFF8E76-AACC-4A1B-AA0A-43CD9656B18F}">
      <dgm:prSet/>
      <dgm:spPr/>
      <dgm:t>
        <a:bodyPr/>
        <a:lstStyle/>
        <a:p>
          <a:endParaRPr lang="en-US"/>
        </a:p>
      </dgm:t>
    </dgm:pt>
    <dgm:pt modelId="{A7708816-E50B-4DB8-9ED6-090BB5EC24CF}" type="sibTrans" cxnId="{CEFF8E76-AACC-4A1B-AA0A-43CD9656B18F}">
      <dgm:prSet/>
      <dgm:spPr/>
      <dgm:t>
        <a:bodyPr/>
        <a:lstStyle/>
        <a:p>
          <a:endParaRPr lang="en-US"/>
        </a:p>
      </dgm:t>
    </dgm:pt>
    <dgm:pt modelId="{05E5817E-80CD-4345-8150-61648543BFDA}">
      <dgm:prSet custT="1"/>
      <dgm:spPr/>
      <dgm:t>
        <a:bodyPr/>
        <a:lstStyle/>
        <a:p>
          <a:r>
            <a:rPr lang="en-US" sz="1050" b="1" dirty="0">
              <a:latin typeface="Lucida Sans" panose="020B0602030504020204" pitchFamily="34" charset="0"/>
            </a:rPr>
            <a:t>Mediation takes place and fails. MD Attorney General Frosh files appeals to dismiss the lawsuit</a:t>
          </a:r>
        </a:p>
      </dgm:t>
    </dgm:pt>
    <dgm:pt modelId="{1DA9E791-57BF-48E5-AA61-36B2644C5282}" type="parTrans" cxnId="{166A7682-D20D-4A6F-8E87-0BA7A334487C}">
      <dgm:prSet/>
      <dgm:spPr/>
      <dgm:t>
        <a:bodyPr/>
        <a:lstStyle/>
        <a:p>
          <a:endParaRPr lang="en-US"/>
        </a:p>
      </dgm:t>
    </dgm:pt>
    <dgm:pt modelId="{7D1F4691-97E1-428E-B13E-B9A2D38993A5}" type="sibTrans" cxnId="{166A7682-D20D-4A6F-8E87-0BA7A334487C}">
      <dgm:prSet/>
      <dgm:spPr/>
      <dgm:t>
        <a:bodyPr/>
        <a:lstStyle/>
        <a:p>
          <a:endParaRPr lang="en-US"/>
        </a:p>
      </dgm:t>
    </dgm:pt>
    <dgm:pt modelId="{33E92A85-37BA-487B-B89F-413F1E9CFEF1}">
      <dgm:prSet/>
      <dgm:spPr/>
      <dgm:t>
        <a:bodyPr/>
        <a:lstStyle/>
        <a:p>
          <a:pPr>
            <a:defRPr b="1"/>
          </a:pPr>
          <a:r>
            <a:rPr lang="en-US">
              <a:latin typeface="Arial Rounded MT Bold"/>
            </a:rPr>
            <a:t>2018</a:t>
          </a:r>
        </a:p>
      </dgm:t>
    </dgm:pt>
    <dgm:pt modelId="{8A156C0E-60A0-428C-BF86-653229773868}" type="parTrans" cxnId="{50E12FCC-17D0-439A-97F1-63ED5D45A1AA}">
      <dgm:prSet/>
      <dgm:spPr/>
      <dgm:t>
        <a:bodyPr/>
        <a:lstStyle/>
        <a:p>
          <a:endParaRPr lang="en-US"/>
        </a:p>
      </dgm:t>
    </dgm:pt>
    <dgm:pt modelId="{87225666-1176-4A74-83CF-844A7BF18345}" type="sibTrans" cxnId="{50E12FCC-17D0-439A-97F1-63ED5D45A1AA}">
      <dgm:prSet/>
      <dgm:spPr/>
      <dgm:t>
        <a:bodyPr/>
        <a:lstStyle/>
        <a:p>
          <a:endParaRPr lang="en-US"/>
        </a:p>
      </dgm:t>
    </dgm:pt>
    <dgm:pt modelId="{1DDDFE25-47E5-446B-B829-195DF0518600}">
      <dgm:prSet custT="1"/>
      <dgm:spPr/>
      <dgm:t>
        <a:bodyPr/>
        <a:lstStyle/>
        <a:p>
          <a:r>
            <a:rPr lang="en-US" sz="1400" b="1" dirty="0">
              <a:latin typeface="Lucida Sans" panose="020B0602030504020204" pitchFamily="34" charset="0"/>
            </a:rPr>
            <a:t>Governor's Settlement Offer</a:t>
          </a:r>
        </a:p>
      </dgm:t>
    </dgm:pt>
    <dgm:pt modelId="{91F5829F-2CE3-4950-8EBB-4466B574CCFF}" type="parTrans" cxnId="{F3B9C8A3-ED34-4EBD-A946-5A6F2A77200E}">
      <dgm:prSet/>
      <dgm:spPr/>
      <dgm:t>
        <a:bodyPr/>
        <a:lstStyle/>
        <a:p>
          <a:endParaRPr lang="en-US"/>
        </a:p>
      </dgm:t>
    </dgm:pt>
    <dgm:pt modelId="{889302A7-57E4-4B39-9D61-CC0AE03A8754}" type="sibTrans" cxnId="{F3B9C8A3-ED34-4EBD-A946-5A6F2A77200E}">
      <dgm:prSet/>
      <dgm:spPr/>
      <dgm:t>
        <a:bodyPr/>
        <a:lstStyle/>
        <a:p>
          <a:endParaRPr lang="en-US"/>
        </a:p>
      </dgm:t>
    </dgm:pt>
    <dgm:pt modelId="{1361D524-FB8F-4505-8B07-167E6043B537}">
      <dgm:prSet custT="1"/>
      <dgm:spPr/>
      <dgm:t>
        <a:bodyPr/>
        <a:lstStyle/>
        <a:p>
          <a:r>
            <a:rPr lang="en-US" sz="1050" b="1" dirty="0">
              <a:latin typeface="Lucida Sans" panose="020B0602030504020204" pitchFamily="34" charset="0"/>
            </a:rPr>
            <a:t>Governor Hogan offers $100million to settle. Less than a quarter of what the MD advocates were asking for</a:t>
          </a:r>
        </a:p>
      </dgm:t>
    </dgm:pt>
    <dgm:pt modelId="{4E237218-CEDC-4230-A831-2E09AF96F39F}" type="parTrans" cxnId="{4C446BAB-088D-4A57-8FC1-588A0D4992A0}">
      <dgm:prSet/>
      <dgm:spPr/>
      <dgm:t>
        <a:bodyPr/>
        <a:lstStyle/>
        <a:p>
          <a:endParaRPr lang="en-US"/>
        </a:p>
      </dgm:t>
    </dgm:pt>
    <dgm:pt modelId="{369BA464-5B4C-47B9-B6FA-054C6B09F02F}" type="sibTrans" cxnId="{4C446BAB-088D-4A57-8FC1-588A0D4992A0}">
      <dgm:prSet/>
      <dgm:spPr/>
      <dgm:t>
        <a:bodyPr/>
        <a:lstStyle/>
        <a:p>
          <a:endParaRPr lang="en-US"/>
        </a:p>
      </dgm:t>
    </dgm:pt>
    <dgm:pt modelId="{3F6865E9-927C-4CE7-848D-F5F47FAD51E2}">
      <dgm:prSet/>
      <dgm:spPr/>
      <dgm:t>
        <a:bodyPr/>
        <a:lstStyle/>
        <a:p>
          <a:pPr>
            <a:defRPr b="1"/>
          </a:pPr>
          <a:r>
            <a:rPr lang="en-US">
              <a:latin typeface="Arial Rounded MT Bold"/>
            </a:rPr>
            <a:t>2019</a:t>
          </a:r>
        </a:p>
      </dgm:t>
    </dgm:pt>
    <dgm:pt modelId="{CBE89859-32E9-43BC-9F03-60273FEA071C}" type="parTrans" cxnId="{67BE14C5-8EDC-43E3-8284-F3F1AE42E6D1}">
      <dgm:prSet/>
      <dgm:spPr/>
      <dgm:t>
        <a:bodyPr/>
        <a:lstStyle/>
        <a:p>
          <a:endParaRPr lang="en-US"/>
        </a:p>
      </dgm:t>
    </dgm:pt>
    <dgm:pt modelId="{D331D0D7-1C1E-476D-98B9-554204CB11ED}" type="sibTrans" cxnId="{67BE14C5-8EDC-43E3-8284-F3F1AE42E6D1}">
      <dgm:prSet/>
      <dgm:spPr/>
      <dgm:t>
        <a:bodyPr/>
        <a:lstStyle/>
        <a:p>
          <a:endParaRPr lang="en-US"/>
        </a:p>
      </dgm:t>
    </dgm:pt>
    <dgm:pt modelId="{89D00850-7B2A-4027-B430-C1F384D88055}">
      <dgm:prSet custT="1"/>
      <dgm:spPr/>
      <dgm:t>
        <a:bodyPr/>
        <a:lstStyle/>
        <a:p>
          <a:r>
            <a:rPr lang="en-US" sz="1400" b="1" dirty="0">
              <a:latin typeface="Lucida Sans" panose="020B0602030504020204" pitchFamily="34" charset="0"/>
            </a:rPr>
            <a:t>Maryland Appeals &amp; Call to Action Rally</a:t>
          </a:r>
        </a:p>
      </dgm:t>
    </dgm:pt>
    <dgm:pt modelId="{4E207A5B-62A8-4398-BBD4-6EFDC23D0EED}" type="parTrans" cxnId="{32423564-D5D9-4B05-BD92-1AEA31836865}">
      <dgm:prSet/>
      <dgm:spPr/>
      <dgm:t>
        <a:bodyPr/>
        <a:lstStyle/>
        <a:p>
          <a:endParaRPr lang="en-US"/>
        </a:p>
      </dgm:t>
    </dgm:pt>
    <dgm:pt modelId="{E749295C-050F-45E3-8DE6-6D0800B6F077}" type="sibTrans" cxnId="{32423564-D5D9-4B05-BD92-1AEA31836865}">
      <dgm:prSet/>
      <dgm:spPr/>
      <dgm:t>
        <a:bodyPr/>
        <a:lstStyle/>
        <a:p>
          <a:endParaRPr lang="en-US"/>
        </a:p>
      </dgm:t>
    </dgm:pt>
    <dgm:pt modelId="{374468C3-3191-4E3F-96DC-76D1734D784D}">
      <dgm:prSet custT="1"/>
      <dgm:spPr/>
      <dgm:t>
        <a:bodyPr/>
        <a:lstStyle/>
        <a:p>
          <a:r>
            <a:rPr lang="en-US" sz="1050" b="1" dirty="0">
              <a:latin typeface="Lucida Sans" panose="020B0602030504020204" pitchFamily="34" charset="0"/>
            </a:rPr>
            <a:t>Maryland appeals Judge Blakes ruling. Information sessions across the state began. A Call-to-Action Rally was held in Annapolis</a:t>
          </a:r>
        </a:p>
      </dgm:t>
    </dgm:pt>
    <dgm:pt modelId="{5467FCE1-DD3A-4869-93BE-82A7937D799A}" type="parTrans" cxnId="{EFB0EA25-1AE5-4488-8EC6-7439129EEC0A}">
      <dgm:prSet/>
      <dgm:spPr/>
      <dgm:t>
        <a:bodyPr/>
        <a:lstStyle/>
        <a:p>
          <a:endParaRPr lang="en-US"/>
        </a:p>
      </dgm:t>
    </dgm:pt>
    <dgm:pt modelId="{B55FC616-FDC3-4E56-860A-01B4496E8719}" type="sibTrans" cxnId="{EFB0EA25-1AE5-4488-8EC6-7439129EEC0A}">
      <dgm:prSet/>
      <dgm:spPr/>
      <dgm:t>
        <a:bodyPr/>
        <a:lstStyle/>
        <a:p>
          <a:endParaRPr lang="en-US"/>
        </a:p>
      </dgm:t>
    </dgm:pt>
    <dgm:pt modelId="{F4270E05-BB6E-47BF-A43A-8FEDE28A03C8}">
      <dgm:prSet/>
      <dgm:spPr/>
      <dgm:t>
        <a:bodyPr/>
        <a:lstStyle/>
        <a:p>
          <a:pPr>
            <a:defRPr b="1"/>
          </a:pPr>
          <a:r>
            <a:rPr lang="en-US">
              <a:latin typeface="Arial Rounded MT Bold"/>
            </a:rPr>
            <a:t>2020</a:t>
          </a:r>
        </a:p>
      </dgm:t>
    </dgm:pt>
    <dgm:pt modelId="{DBB255B3-35A5-4D6B-9178-97E9B4B11609}" type="parTrans" cxnId="{9638A5AB-54E9-478E-A4AB-B1081916C6BE}">
      <dgm:prSet/>
      <dgm:spPr/>
      <dgm:t>
        <a:bodyPr/>
        <a:lstStyle/>
        <a:p>
          <a:endParaRPr lang="en-US"/>
        </a:p>
      </dgm:t>
    </dgm:pt>
    <dgm:pt modelId="{E60E48D1-8D1D-481F-B7B2-A82BDD6F45EB}" type="sibTrans" cxnId="{9638A5AB-54E9-478E-A4AB-B1081916C6BE}">
      <dgm:prSet/>
      <dgm:spPr/>
      <dgm:t>
        <a:bodyPr/>
        <a:lstStyle/>
        <a:p>
          <a:endParaRPr lang="en-US"/>
        </a:p>
      </dgm:t>
    </dgm:pt>
    <dgm:pt modelId="{FEFAD4A6-E703-4FEF-9880-936ABA9B4466}">
      <dgm:prSet custT="1"/>
      <dgm:spPr/>
      <dgm:t>
        <a:bodyPr/>
        <a:lstStyle/>
        <a:p>
          <a:r>
            <a:rPr lang="en-US" sz="1400" b="1" dirty="0">
              <a:latin typeface="Lucida Sans" panose="020B0602030504020204" pitchFamily="34" charset="0"/>
            </a:rPr>
            <a:t>HBCU Funding Bill Vetoed</a:t>
          </a:r>
        </a:p>
      </dgm:t>
    </dgm:pt>
    <dgm:pt modelId="{F6F3BF1B-0C84-49C8-BC60-26E2830B6606}" type="parTrans" cxnId="{61E9B1A4-7FEF-4507-AA37-25520117127F}">
      <dgm:prSet/>
      <dgm:spPr/>
      <dgm:t>
        <a:bodyPr/>
        <a:lstStyle/>
        <a:p>
          <a:endParaRPr lang="en-US"/>
        </a:p>
      </dgm:t>
    </dgm:pt>
    <dgm:pt modelId="{FE38A5D4-58E4-4D46-8C25-C62C8AA2590E}" type="sibTrans" cxnId="{61E9B1A4-7FEF-4507-AA37-25520117127F}">
      <dgm:prSet/>
      <dgm:spPr/>
      <dgm:t>
        <a:bodyPr/>
        <a:lstStyle/>
        <a:p>
          <a:endParaRPr lang="en-US"/>
        </a:p>
      </dgm:t>
    </dgm:pt>
    <dgm:pt modelId="{AED762FA-95F9-4D66-AF15-623F023280F4}">
      <dgm:prSet custT="1"/>
      <dgm:spPr/>
      <dgm:t>
        <a:bodyPr/>
        <a:lstStyle/>
        <a:p>
          <a:r>
            <a:rPr lang="en-US" sz="1050" b="1" dirty="0">
              <a:latin typeface="Lucida Sans" panose="020B0602030504020204" pitchFamily="34" charset="0"/>
            </a:rPr>
            <a:t>MD General Assembly passes HBCU Funding Bill. The bill was vetoed by Governor Larry Hogan</a:t>
          </a:r>
        </a:p>
      </dgm:t>
    </dgm:pt>
    <dgm:pt modelId="{CDCD83BE-9E68-44B3-B586-0DF997293252}" type="parTrans" cxnId="{723DDD81-34F9-4D19-ACAA-FA9694458B1A}">
      <dgm:prSet/>
      <dgm:spPr/>
      <dgm:t>
        <a:bodyPr/>
        <a:lstStyle/>
        <a:p>
          <a:endParaRPr lang="en-US"/>
        </a:p>
      </dgm:t>
    </dgm:pt>
    <dgm:pt modelId="{51F89621-D591-4C43-860F-A074783AA50A}" type="sibTrans" cxnId="{723DDD81-34F9-4D19-ACAA-FA9694458B1A}">
      <dgm:prSet/>
      <dgm:spPr/>
      <dgm:t>
        <a:bodyPr/>
        <a:lstStyle/>
        <a:p>
          <a:endParaRPr lang="en-US"/>
        </a:p>
      </dgm:t>
    </dgm:pt>
    <dgm:pt modelId="{BFCD98EE-A57F-43A6-80E8-75AB56541CD7}">
      <dgm:prSet/>
      <dgm:spPr/>
      <dgm:t>
        <a:bodyPr/>
        <a:lstStyle/>
        <a:p>
          <a:pPr>
            <a:defRPr b="1"/>
          </a:pPr>
          <a:r>
            <a:rPr lang="en-US">
              <a:latin typeface="Arial Rounded MT Bold"/>
            </a:rPr>
            <a:t>2021</a:t>
          </a:r>
        </a:p>
      </dgm:t>
    </dgm:pt>
    <dgm:pt modelId="{D7E1633C-D5BB-4872-A58E-9F53D2B1B4F7}" type="parTrans" cxnId="{3E3714AC-28BE-4CE8-8B80-1FC260489E6C}">
      <dgm:prSet/>
      <dgm:spPr/>
      <dgm:t>
        <a:bodyPr/>
        <a:lstStyle/>
        <a:p>
          <a:endParaRPr lang="en-US"/>
        </a:p>
      </dgm:t>
    </dgm:pt>
    <dgm:pt modelId="{F3BD8665-7FBD-4712-B02B-4EAA8D90548E}" type="sibTrans" cxnId="{3E3714AC-28BE-4CE8-8B80-1FC260489E6C}">
      <dgm:prSet/>
      <dgm:spPr/>
      <dgm:t>
        <a:bodyPr/>
        <a:lstStyle/>
        <a:p>
          <a:endParaRPr lang="en-US"/>
        </a:p>
      </dgm:t>
    </dgm:pt>
    <dgm:pt modelId="{41981568-D924-4B6C-8F9D-914F529987D7}">
      <dgm:prSet/>
      <dgm:spPr/>
      <dgm:t>
        <a:bodyPr/>
        <a:lstStyle/>
        <a:p>
          <a:r>
            <a:rPr lang="en-US" b="1" dirty="0">
              <a:latin typeface="Lucida Sans" panose="020B0602030504020204" pitchFamily="34" charset="0"/>
            </a:rPr>
            <a:t>HBCU Funding Bill Passed and Signed</a:t>
          </a:r>
        </a:p>
      </dgm:t>
    </dgm:pt>
    <dgm:pt modelId="{1DB155AA-AE3A-45A6-9765-CD5E0CFBA1C3}" type="parTrans" cxnId="{4B89C7C9-06CE-4FEF-8513-BF981C31D789}">
      <dgm:prSet/>
      <dgm:spPr/>
      <dgm:t>
        <a:bodyPr/>
        <a:lstStyle/>
        <a:p>
          <a:endParaRPr lang="en-US"/>
        </a:p>
      </dgm:t>
    </dgm:pt>
    <dgm:pt modelId="{12A6CB0F-8304-44B4-8344-E8545CF32E77}" type="sibTrans" cxnId="{4B89C7C9-06CE-4FEF-8513-BF981C31D789}">
      <dgm:prSet/>
      <dgm:spPr/>
      <dgm:t>
        <a:bodyPr/>
        <a:lstStyle/>
        <a:p>
          <a:endParaRPr lang="en-US"/>
        </a:p>
      </dgm:t>
    </dgm:pt>
    <dgm:pt modelId="{B076A075-13BA-43A9-97D7-53BDB001D26B}">
      <dgm:prSet/>
      <dgm:spPr/>
      <dgm:t>
        <a:bodyPr/>
        <a:lstStyle/>
        <a:p>
          <a:r>
            <a:rPr lang="en-US" b="1">
              <a:latin typeface="Lucida Sans" panose="020B0602030504020204" pitchFamily="34" charset="0"/>
            </a:rPr>
            <a:t>The HBCU Funding Bill was re-introduced and passed during the 2021 Maryland General Assembly legislative session. Governor Hogan signed the bill into law</a:t>
          </a:r>
        </a:p>
      </dgm:t>
    </dgm:pt>
    <dgm:pt modelId="{0C743586-1E4F-4A17-B50F-D06DF6C9779B}" type="parTrans" cxnId="{301E53A2-92C0-49F1-A158-5CA4C5703F1A}">
      <dgm:prSet/>
      <dgm:spPr/>
      <dgm:t>
        <a:bodyPr/>
        <a:lstStyle/>
        <a:p>
          <a:endParaRPr lang="en-US"/>
        </a:p>
      </dgm:t>
    </dgm:pt>
    <dgm:pt modelId="{BC92CB3C-C385-484F-BA5A-A97B63AF807D}" type="sibTrans" cxnId="{301E53A2-92C0-49F1-A158-5CA4C5703F1A}">
      <dgm:prSet/>
      <dgm:spPr/>
      <dgm:t>
        <a:bodyPr/>
        <a:lstStyle/>
        <a:p>
          <a:endParaRPr lang="en-US"/>
        </a:p>
      </dgm:t>
    </dgm:pt>
    <dgm:pt modelId="{8AE7BA8D-1A2B-4BB5-BFFB-58259AF03B52}">
      <dgm:prSet phldr="0" custT="1"/>
      <dgm:spPr/>
      <dgm:t>
        <a:bodyPr/>
        <a:lstStyle/>
        <a:p>
          <a:r>
            <a:rPr lang="en-US" sz="1050" b="1">
              <a:latin typeface="Lucida Sans" panose="020B0602030504020204" pitchFamily="34" charset="0"/>
            </a:rPr>
            <a:t>Large scale protest begin nationwide – HBCU advocates joins the fight</a:t>
          </a:r>
        </a:p>
      </dgm:t>
    </dgm:pt>
    <dgm:pt modelId="{603800F3-19D2-498E-83DF-A83079FA813D}" type="parTrans" cxnId="{B48AD336-CC8D-491A-BC15-EDAE0CB7B4CE}">
      <dgm:prSet/>
      <dgm:spPr/>
      <dgm:t>
        <a:bodyPr/>
        <a:lstStyle/>
        <a:p>
          <a:endParaRPr lang="en-US"/>
        </a:p>
      </dgm:t>
    </dgm:pt>
    <dgm:pt modelId="{09503C94-0067-4EE2-914F-448B4A56A9AF}" type="sibTrans" cxnId="{B48AD336-CC8D-491A-BC15-EDAE0CB7B4CE}">
      <dgm:prSet/>
      <dgm:spPr/>
      <dgm:t>
        <a:bodyPr/>
        <a:lstStyle/>
        <a:p>
          <a:endParaRPr lang="en-US"/>
        </a:p>
      </dgm:t>
    </dgm:pt>
    <dgm:pt modelId="{9C6CC7A1-C0A2-43CA-A0DA-97B8C26C87C7}">
      <dgm:prSet phldr="0"/>
      <dgm:spPr/>
      <dgm:t>
        <a:bodyPr/>
        <a:lstStyle/>
        <a:p>
          <a:r>
            <a:rPr lang="en-US" b="1" dirty="0">
              <a:latin typeface="Lucida Sans" panose="020B0602030504020204" pitchFamily="34" charset="0"/>
            </a:rPr>
            <a:t>Legislators received 700 emails and 450 written letters in support of MD's HBCU's</a:t>
          </a:r>
        </a:p>
      </dgm:t>
    </dgm:pt>
    <dgm:pt modelId="{204B687E-0E64-4DAD-9326-7CF592C4C329}" type="parTrans" cxnId="{B5400B58-FEA0-4128-A379-7DB799F5AE0E}">
      <dgm:prSet/>
      <dgm:spPr/>
      <dgm:t>
        <a:bodyPr/>
        <a:lstStyle/>
        <a:p>
          <a:endParaRPr lang="en-US"/>
        </a:p>
      </dgm:t>
    </dgm:pt>
    <dgm:pt modelId="{75411674-32E4-4D8D-99EC-F34430D7B395}" type="sibTrans" cxnId="{B5400B58-FEA0-4128-A379-7DB799F5AE0E}">
      <dgm:prSet/>
      <dgm:spPr/>
      <dgm:t>
        <a:bodyPr/>
        <a:lstStyle/>
        <a:p>
          <a:endParaRPr lang="en-US"/>
        </a:p>
      </dgm:t>
    </dgm:pt>
    <dgm:pt modelId="{4C4A0AE4-0BE7-4C6E-973A-64CF5BDE9A88}" type="pres">
      <dgm:prSet presAssocID="{5DA17A69-5EC5-41AF-A4EF-5B05865F4202}" presName="root" presStyleCnt="0">
        <dgm:presLayoutVars>
          <dgm:chMax/>
          <dgm:chPref/>
          <dgm:animLvl val="lvl"/>
        </dgm:presLayoutVars>
      </dgm:prSet>
      <dgm:spPr/>
    </dgm:pt>
    <dgm:pt modelId="{7C185A50-7BAF-4CA1-8E93-743B62A1A0EC}" type="pres">
      <dgm:prSet presAssocID="{5DA17A69-5EC5-41AF-A4EF-5B05865F4202}" presName="divider" presStyleLbl="fgAcc1" presStyleIdx="0" presStyleCnt="8"/>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gm:spPr>
    </dgm:pt>
    <dgm:pt modelId="{5A10934C-C162-42E0-8785-418C9D956866}" type="pres">
      <dgm:prSet presAssocID="{5DA17A69-5EC5-41AF-A4EF-5B05865F4202}" presName="nodes" presStyleCnt="0">
        <dgm:presLayoutVars>
          <dgm:chMax/>
          <dgm:chPref/>
          <dgm:animLvl val="lvl"/>
        </dgm:presLayoutVars>
      </dgm:prSet>
      <dgm:spPr/>
    </dgm:pt>
    <dgm:pt modelId="{78717433-47C0-4FB7-8F5A-AC4C1A7B2984}" type="pres">
      <dgm:prSet presAssocID="{51DAB01E-8484-47C3-815B-EA9FB8CF6B40}" presName="composite" presStyleCnt="0"/>
      <dgm:spPr/>
    </dgm:pt>
    <dgm:pt modelId="{D2012F62-B601-4B22-A2C0-9591D271996F}" type="pres">
      <dgm:prSet presAssocID="{51DAB01E-8484-47C3-815B-EA9FB8CF6B40}" presName="ConnectorPoint" presStyleLbl="lnNode1" presStyleIdx="0" presStyleCnt="7"/>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8F398EF0-5643-4C6B-8EBE-C25E9FCB80BC}" type="pres">
      <dgm:prSet presAssocID="{51DAB01E-8484-47C3-815B-EA9FB8CF6B40}" presName="DropPinPlaceHolder" presStyleCnt="0"/>
      <dgm:spPr/>
    </dgm:pt>
    <dgm:pt modelId="{66ED97C2-F3FF-4971-97C5-99C393A9773D}" type="pres">
      <dgm:prSet presAssocID="{51DAB01E-8484-47C3-815B-EA9FB8CF6B40}" presName="DropPin" presStyleLbl="alignNode1" presStyleIdx="0" presStyleCnt="7"/>
      <dgm:spPr/>
    </dgm:pt>
    <dgm:pt modelId="{10E53A13-308F-4490-ACFA-9BF98719F8F3}" type="pres">
      <dgm:prSet presAssocID="{51DAB01E-8484-47C3-815B-EA9FB8CF6B40}" presName="Ellipse" presStyleLbl="fgAcc1" presStyleIdx="1" presStyleCnt="8"/>
      <dgm:spPr>
        <a:solidFill>
          <a:schemeClr val="lt1">
            <a:alpha val="90000"/>
            <a:hueOff val="0"/>
            <a:satOff val="0"/>
            <a:lumOff val="0"/>
            <a:alphaOff val="0"/>
          </a:schemeClr>
        </a:solidFill>
        <a:ln w="12700" cap="flat" cmpd="sng" algn="ctr">
          <a:noFill/>
          <a:prstDash val="solid"/>
          <a:miter lim="800000"/>
        </a:ln>
        <a:effectLst/>
      </dgm:spPr>
    </dgm:pt>
    <dgm:pt modelId="{3A649E5A-12DE-4FB6-B7D2-38B15CADDED4}" type="pres">
      <dgm:prSet presAssocID="{51DAB01E-8484-47C3-815B-EA9FB8CF6B40}" presName="L2TextContainer" presStyleLbl="revTx" presStyleIdx="0" presStyleCnt="14">
        <dgm:presLayoutVars>
          <dgm:bulletEnabled val="1"/>
        </dgm:presLayoutVars>
      </dgm:prSet>
      <dgm:spPr/>
    </dgm:pt>
    <dgm:pt modelId="{FDF466C8-629E-4C92-9913-9DAA240B59E9}" type="pres">
      <dgm:prSet presAssocID="{51DAB01E-8484-47C3-815B-EA9FB8CF6B40}" presName="L1TextContainer" presStyleLbl="revTx" presStyleIdx="1" presStyleCnt="14">
        <dgm:presLayoutVars>
          <dgm:chMax val="1"/>
          <dgm:chPref val="1"/>
          <dgm:bulletEnabled val="1"/>
        </dgm:presLayoutVars>
      </dgm:prSet>
      <dgm:spPr/>
    </dgm:pt>
    <dgm:pt modelId="{F47CA5CE-F534-4FA8-B96C-D3B80F4B326C}" type="pres">
      <dgm:prSet presAssocID="{51DAB01E-8484-47C3-815B-EA9FB8CF6B40}" presName="ConnectLine" presStyleLbl="sibTrans1D1" presStyleIdx="0" presStyleCnt="7"/>
      <dgm:spPr>
        <a:noFill/>
        <a:ln w="12700" cap="flat" cmpd="sng" algn="ctr">
          <a:solidFill>
            <a:schemeClr val="accent2">
              <a:hueOff val="0"/>
              <a:satOff val="0"/>
              <a:lumOff val="0"/>
              <a:alphaOff val="0"/>
            </a:schemeClr>
          </a:solidFill>
          <a:prstDash val="dash"/>
          <a:miter lim="800000"/>
        </a:ln>
        <a:effectLst/>
      </dgm:spPr>
    </dgm:pt>
    <dgm:pt modelId="{CB8E4CFE-0568-4545-B719-C9409B3E3138}" type="pres">
      <dgm:prSet presAssocID="{51DAB01E-8484-47C3-815B-EA9FB8CF6B40}" presName="EmptyPlaceHolder" presStyleCnt="0"/>
      <dgm:spPr/>
    </dgm:pt>
    <dgm:pt modelId="{611EEC26-3F00-4FA6-920A-559480E169B6}" type="pres">
      <dgm:prSet presAssocID="{1AA8F359-1212-46E5-BBE3-9D1C639C969A}" presName="spaceBetweenRectangles" presStyleCnt="0"/>
      <dgm:spPr/>
    </dgm:pt>
    <dgm:pt modelId="{FF91FA7F-6FDD-43A3-B286-44B408688F58}" type="pres">
      <dgm:prSet presAssocID="{DA573066-F0DC-4729-AFBB-A8074484E3B2}" presName="composite" presStyleCnt="0"/>
      <dgm:spPr/>
    </dgm:pt>
    <dgm:pt modelId="{0EAF5497-58BD-4FF6-BE5A-C6201E91D5BD}" type="pres">
      <dgm:prSet presAssocID="{DA573066-F0DC-4729-AFBB-A8074484E3B2}" presName="ConnectorPoint" presStyleLbl="lnNode1" presStyleIdx="1" presStyleCnt="7"/>
      <dgm:spPr>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FB537B8F-E484-40AD-9ABD-731A99BC1306}" type="pres">
      <dgm:prSet presAssocID="{DA573066-F0DC-4729-AFBB-A8074484E3B2}" presName="DropPinPlaceHolder" presStyleCnt="0"/>
      <dgm:spPr/>
    </dgm:pt>
    <dgm:pt modelId="{E8DA53B8-1389-42BE-B67F-D548FC752456}" type="pres">
      <dgm:prSet presAssocID="{DA573066-F0DC-4729-AFBB-A8074484E3B2}" presName="DropPin" presStyleLbl="alignNode1" presStyleIdx="1" presStyleCnt="7"/>
      <dgm:spPr/>
    </dgm:pt>
    <dgm:pt modelId="{13F2C587-1693-4976-83FE-42CAC77B58E4}" type="pres">
      <dgm:prSet presAssocID="{DA573066-F0DC-4729-AFBB-A8074484E3B2}" presName="Ellipse" presStyleLbl="fgAcc1" presStyleIdx="2" presStyleCnt="8"/>
      <dgm:spPr>
        <a:solidFill>
          <a:schemeClr val="lt1">
            <a:alpha val="90000"/>
            <a:hueOff val="0"/>
            <a:satOff val="0"/>
            <a:lumOff val="0"/>
            <a:alphaOff val="0"/>
          </a:schemeClr>
        </a:solidFill>
        <a:ln w="12700" cap="flat" cmpd="sng" algn="ctr">
          <a:noFill/>
          <a:prstDash val="solid"/>
          <a:miter lim="800000"/>
        </a:ln>
        <a:effectLst/>
      </dgm:spPr>
    </dgm:pt>
    <dgm:pt modelId="{04F04256-693B-4F69-B39E-68A9A833BD32}" type="pres">
      <dgm:prSet presAssocID="{DA573066-F0DC-4729-AFBB-A8074484E3B2}" presName="L2TextContainer" presStyleLbl="revTx" presStyleIdx="2" presStyleCnt="14">
        <dgm:presLayoutVars>
          <dgm:bulletEnabled val="1"/>
        </dgm:presLayoutVars>
      </dgm:prSet>
      <dgm:spPr/>
    </dgm:pt>
    <dgm:pt modelId="{B8EB6A17-FC5E-411C-AC2C-84C6AFE41A7D}" type="pres">
      <dgm:prSet presAssocID="{DA573066-F0DC-4729-AFBB-A8074484E3B2}" presName="L1TextContainer" presStyleLbl="revTx" presStyleIdx="3" presStyleCnt="14">
        <dgm:presLayoutVars>
          <dgm:chMax val="1"/>
          <dgm:chPref val="1"/>
          <dgm:bulletEnabled val="1"/>
        </dgm:presLayoutVars>
      </dgm:prSet>
      <dgm:spPr/>
    </dgm:pt>
    <dgm:pt modelId="{50839EAE-1982-47C0-AB82-8F6A15D910B8}" type="pres">
      <dgm:prSet presAssocID="{DA573066-F0DC-4729-AFBB-A8074484E3B2}" presName="ConnectLine" presStyleLbl="sibTrans1D1" presStyleIdx="1" presStyleCnt="7"/>
      <dgm:spPr>
        <a:noFill/>
        <a:ln w="12700" cap="flat" cmpd="sng" algn="ctr">
          <a:solidFill>
            <a:schemeClr val="accent3">
              <a:hueOff val="0"/>
              <a:satOff val="0"/>
              <a:lumOff val="0"/>
              <a:alphaOff val="0"/>
            </a:schemeClr>
          </a:solidFill>
          <a:prstDash val="dash"/>
          <a:miter lim="800000"/>
        </a:ln>
        <a:effectLst/>
      </dgm:spPr>
    </dgm:pt>
    <dgm:pt modelId="{3FE82789-1DF8-4B06-A384-47AF4AACCB2A}" type="pres">
      <dgm:prSet presAssocID="{DA573066-F0DC-4729-AFBB-A8074484E3B2}" presName="EmptyPlaceHolder" presStyleCnt="0"/>
      <dgm:spPr/>
    </dgm:pt>
    <dgm:pt modelId="{F685E20C-7642-433E-8232-481354A4015D}" type="pres">
      <dgm:prSet presAssocID="{91AF56C7-CB8C-4E7E-8668-55FB06E59A5E}" presName="spaceBetweenRectangles" presStyleCnt="0"/>
      <dgm:spPr/>
    </dgm:pt>
    <dgm:pt modelId="{A4CE4DE2-0C90-4A5C-8785-766F875BB6FF}" type="pres">
      <dgm:prSet presAssocID="{D1326C3A-8154-4064-935B-0512BEC56830}" presName="composite" presStyleCnt="0"/>
      <dgm:spPr/>
    </dgm:pt>
    <dgm:pt modelId="{10564840-CE0D-45DB-9B03-AEBECADAB664}" type="pres">
      <dgm:prSet presAssocID="{D1326C3A-8154-4064-935B-0512BEC56830}" presName="ConnectorPoint" presStyleLbl="lnNode1" presStyleIdx="2" presStyleCnt="7"/>
      <dgm:spPr>
        <a:solidFill>
          <a:schemeClr val="accent4">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47A9499A-5C2D-477D-8953-2838EF3F2CEA}" type="pres">
      <dgm:prSet presAssocID="{D1326C3A-8154-4064-935B-0512BEC56830}" presName="DropPinPlaceHolder" presStyleCnt="0"/>
      <dgm:spPr/>
    </dgm:pt>
    <dgm:pt modelId="{D592B8EB-3232-4517-B151-DDA485E9A7AC}" type="pres">
      <dgm:prSet presAssocID="{D1326C3A-8154-4064-935B-0512BEC56830}" presName="DropPin" presStyleLbl="alignNode1" presStyleIdx="2" presStyleCnt="7"/>
      <dgm:spPr/>
    </dgm:pt>
    <dgm:pt modelId="{CFCFF479-5EBC-40DB-BF56-378E94541F28}" type="pres">
      <dgm:prSet presAssocID="{D1326C3A-8154-4064-935B-0512BEC56830}" presName="Ellipse" presStyleLbl="fgAcc1" presStyleIdx="3" presStyleCnt="8"/>
      <dgm:spPr>
        <a:solidFill>
          <a:schemeClr val="lt1">
            <a:alpha val="90000"/>
            <a:hueOff val="0"/>
            <a:satOff val="0"/>
            <a:lumOff val="0"/>
            <a:alphaOff val="0"/>
          </a:schemeClr>
        </a:solidFill>
        <a:ln w="12700" cap="flat" cmpd="sng" algn="ctr">
          <a:noFill/>
          <a:prstDash val="solid"/>
          <a:miter lim="800000"/>
        </a:ln>
        <a:effectLst/>
      </dgm:spPr>
    </dgm:pt>
    <dgm:pt modelId="{7E4243F9-60C0-4242-804E-6A4C92E01D70}" type="pres">
      <dgm:prSet presAssocID="{D1326C3A-8154-4064-935B-0512BEC56830}" presName="L2TextContainer" presStyleLbl="revTx" presStyleIdx="4" presStyleCnt="14">
        <dgm:presLayoutVars>
          <dgm:bulletEnabled val="1"/>
        </dgm:presLayoutVars>
      </dgm:prSet>
      <dgm:spPr/>
    </dgm:pt>
    <dgm:pt modelId="{F9AE1874-430D-449B-9009-CB061D30A0BB}" type="pres">
      <dgm:prSet presAssocID="{D1326C3A-8154-4064-935B-0512BEC56830}" presName="L1TextContainer" presStyleLbl="revTx" presStyleIdx="5" presStyleCnt="14">
        <dgm:presLayoutVars>
          <dgm:chMax val="1"/>
          <dgm:chPref val="1"/>
          <dgm:bulletEnabled val="1"/>
        </dgm:presLayoutVars>
      </dgm:prSet>
      <dgm:spPr/>
    </dgm:pt>
    <dgm:pt modelId="{3260546A-9027-4171-9853-04A5D75454DA}" type="pres">
      <dgm:prSet presAssocID="{D1326C3A-8154-4064-935B-0512BEC56830}" presName="ConnectLine" presStyleLbl="sibTrans1D1" presStyleIdx="2" presStyleCnt="7"/>
      <dgm:spPr>
        <a:noFill/>
        <a:ln w="12700" cap="flat" cmpd="sng" algn="ctr">
          <a:solidFill>
            <a:schemeClr val="accent4">
              <a:hueOff val="0"/>
              <a:satOff val="0"/>
              <a:lumOff val="0"/>
              <a:alphaOff val="0"/>
            </a:schemeClr>
          </a:solidFill>
          <a:prstDash val="dash"/>
          <a:miter lim="800000"/>
        </a:ln>
        <a:effectLst/>
      </dgm:spPr>
    </dgm:pt>
    <dgm:pt modelId="{909AC96A-E0E5-4518-89D8-57C3EAD6A4F3}" type="pres">
      <dgm:prSet presAssocID="{D1326C3A-8154-4064-935B-0512BEC56830}" presName="EmptyPlaceHolder" presStyleCnt="0"/>
      <dgm:spPr/>
    </dgm:pt>
    <dgm:pt modelId="{621F481D-8B78-4D1D-8951-00AA38113607}" type="pres">
      <dgm:prSet presAssocID="{808357A0-D82B-48AC-9356-4791D5DC9AE7}" presName="spaceBetweenRectangles" presStyleCnt="0"/>
      <dgm:spPr/>
    </dgm:pt>
    <dgm:pt modelId="{B7EDBC20-1C46-4D4D-A3CA-70F906D9679E}" type="pres">
      <dgm:prSet presAssocID="{33E92A85-37BA-487B-B89F-413F1E9CFEF1}" presName="composite" presStyleCnt="0"/>
      <dgm:spPr/>
    </dgm:pt>
    <dgm:pt modelId="{60B246AD-5787-4DF1-9E2F-DF1BC2190B11}" type="pres">
      <dgm:prSet presAssocID="{33E92A85-37BA-487B-B89F-413F1E9CFEF1}" presName="ConnectorPoint" presStyleLbl="lnNode1" presStyleIdx="3" presStyleCnt="7"/>
      <dgm:spPr>
        <a:solidFill>
          <a:schemeClr val="accent5">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E49C5870-7D00-46E2-AB1D-5E7A21B0838B}" type="pres">
      <dgm:prSet presAssocID="{33E92A85-37BA-487B-B89F-413F1E9CFEF1}" presName="DropPinPlaceHolder" presStyleCnt="0"/>
      <dgm:spPr/>
    </dgm:pt>
    <dgm:pt modelId="{AB5A11CB-C4A8-425A-A9B8-8D77B3333688}" type="pres">
      <dgm:prSet presAssocID="{33E92A85-37BA-487B-B89F-413F1E9CFEF1}" presName="DropPin" presStyleLbl="alignNode1" presStyleIdx="3" presStyleCnt="7"/>
      <dgm:spPr/>
    </dgm:pt>
    <dgm:pt modelId="{DACB1DE0-B1BF-4AD8-9B99-1B016D7B8F43}" type="pres">
      <dgm:prSet presAssocID="{33E92A85-37BA-487B-B89F-413F1E9CFEF1}" presName="Ellipse" presStyleLbl="fgAcc1" presStyleIdx="4" presStyleCnt="8"/>
      <dgm:spPr>
        <a:solidFill>
          <a:schemeClr val="lt1">
            <a:alpha val="90000"/>
            <a:hueOff val="0"/>
            <a:satOff val="0"/>
            <a:lumOff val="0"/>
            <a:alphaOff val="0"/>
          </a:schemeClr>
        </a:solidFill>
        <a:ln w="12700" cap="flat" cmpd="sng" algn="ctr">
          <a:noFill/>
          <a:prstDash val="solid"/>
          <a:miter lim="800000"/>
        </a:ln>
        <a:effectLst/>
      </dgm:spPr>
    </dgm:pt>
    <dgm:pt modelId="{3E5B6188-48D4-462E-AA80-CA80526E3947}" type="pres">
      <dgm:prSet presAssocID="{33E92A85-37BA-487B-B89F-413F1E9CFEF1}" presName="L2TextContainer" presStyleLbl="revTx" presStyleIdx="6" presStyleCnt="14">
        <dgm:presLayoutVars>
          <dgm:bulletEnabled val="1"/>
        </dgm:presLayoutVars>
      </dgm:prSet>
      <dgm:spPr/>
    </dgm:pt>
    <dgm:pt modelId="{E72A1ACB-9714-4619-BD34-5C3E23A35C1D}" type="pres">
      <dgm:prSet presAssocID="{33E92A85-37BA-487B-B89F-413F1E9CFEF1}" presName="L1TextContainer" presStyleLbl="revTx" presStyleIdx="7" presStyleCnt="14">
        <dgm:presLayoutVars>
          <dgm:chMax val="1"/>
          <dgm:chPref val="1"/>
          <dgm:bulletEnabled val="1"/>
        </dgm:presLayoutVars>
      </dgm:prSet>
      <dgm:spPr/>
    </dgm:pt>
    <dgm:pt modelId="{5F7CDC92-8EC0-4C97-93C7-AD34BEC20AA1}" type="pres">
      <dgm:prSet presAssocID="{33E92A85-37BA-487B-B89F-413F1E9CFEF1}" presName="ConnectLine" presStyleLbl="sibTrans1D1" presStyleIdx="3" presStyleCnt="7"/>
      <dgm:spPr>
        <a:noFill/>
        <a:ln w="12700" cap="flat" cmpd="sng" algn="ctr">
          <a:solidFill>
            <a:schemeClr val="accent5">
              <a:hueOff val="0"/>
              <a:satOff val="0"/>
              <a:lumOff val="0"/>
              <a:alphaOff val="0"/>
            </a:schemeClr>
          </a:solidFill>
          <a:prstDash val="dash"/>
          <a:miter lim="800000"/>
        </a:ln>
        <a:effectLst/>
      </dgm:spPr>
    </dgm:pt>
    <dgm:pt modelId="{70D35EFA-13D1-41EB-A7EA-1514ECD8252C}" type="pres">
      <dgm:prSet presAssocID="{33E92A85-37BA-487B-B89F-413F1E9CFEF1}" presName="EmptyPlaceHolder" presStyleCnt="0"/>
      <dgm:spPr/>
    </dgm:pt>
    <dgm:pt modelId="{24E79D30-BFE7-45D3-BB94-16172F82C135}" type="pres">
      <dgm:prSet presAssocID="{87225666-1176-4A74-83CF-844A7BF18345}" presName="spaceBetweenRectangles" presStyleCnt="0"/>
      <dgm:spPr/>
    </dgm:pt>
    <dgm:pt modelId="{4D6D7A53-AFEE-4446-AA64-0EED58E013E3}" type="pres">
      <dgm:prSet presAssocID="{3F6865E9-927C-4CE7-848D-F5F47FAD51E2}" presName="composite" presStyleCnt="0"/>
      <dgm:spPr/>
    </dgm:pt>
    <dgm:pt modelId="{80E6CCB1-46CA-4BA3-8560-A2711A6129DD}" type="pres">
      <dgm:prSet presAssocID="{3F6865E9-927C-4CE7-848D-F5F47FAD51E2}" presName="ConnectorPoint" presStyleLbl="lnNode1" presStyleIdx="4" presStyleCnt="7"/>
      <dgm:spPr>
        <a:solidFill>
          <a:schemeClr val="accent6">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C4ADD36-87B5-4F05-95D5-17CD7151D2AB}" type="pres">
      <dgm:prSet presAssocID="{3F6865E9-927C-4CE7-848D-F5F47FAD51E2}" presName="DropPinPlaceHolder" presStyleCnt="0"/>
      <dgm:spPr/>
    </dgm:pt>
    <dgm:pt modelId="{D3776973-CCD1-4155-A748-44A91D3C9BBD}" type="pres">
      <dgm:prSet presAssocID="{3F6865E9-927C-4CE7-848D-F5F47FAD51E2}" presName="DropPin" presStyleLbl="alignNode1" presStyleIdx="4" presStyleCnt="7"/>
      <dgm:spPr/>
    </dgm:pt>
    <dgm:pt modelId="{4FF03A7B-4655-4377-AC08-E38493AEFDE7}" type="pres">
      <dgm:prSet presAssocID="{3F6865E9-927C-4CE7-848D-F5F47FAD51E2}" presName="Ellipse" presStyleLbl="fgAcc1" presStyleIdx="5" presStyleCnt="8"/>
      <dgm:spPr>
        <a:solidFill>
          <a:schemeClr val="lt1">
            <a:alpha val="90000"/>
            <a:hueOff val="0"/>
            <a:satOff val="0"/>
            <a:lumOff val="0"/>
            <a:alphaOff val="0"/>
          </a:schemeClr>
        </a:solidFill>
        <a:ln w="12700" cap="flat" cmpd="sng" algn="ctr">
          <a:noFill/>
          <a:prstDash val="solid"/>
          <a:miter lim="800000"/>
        </a:ln>
        <a:effectLst/>
      </dgm:spPr>
    </dgm:pt>
    <dgm:pt modelId="{ACCA9E76-1FF6-440D-A5D5-7424B90EA5FB}" type="pres">
      <dgm:prSet presAssocID="{3F6865E9-927C-4CE7-848D-F5F47FAD51E2}" presName="L2TextContainer" presStyleLbl="revTx" presStyleIdx="8" presStyleCnt="14">
        <dgm:presLayoutVars>
          <dgm:bulletEnabled val="1"/>
        </dgm:presLayoutVars>
      </dgm:prSet>
      <dgm:spPr/>
    </dgm:pt>
    <dgm:pt modelId="{8296F346-26DA-4ABD-A6DA-2823AA5E658E}" type="pres">
      <dgm:prSet presAssocID="{3F6865E9-927C-4CE7-848D-F5F47FAD51E2}" presName="L1TextContainer" presStyleLbl="revTx" presStyleIdx="9" presStyleCnt="14">
        <dgm:presLayoutVars>
          <dgm:chMax val="1"/>
          <dgm:chPref val="1"/>
          <dgm:bulletEnabled val="1"/>
        </dgm:presLayoutVars>
      </dgm:prSet>
      <dgm:spPr/>
    </dgm:pt>
    <dgm:pt modelId="{F7D02BB7-2527-4F03-A407-012457AD5562}" type="pres">
      <dgm:prSet presAssocID="{3F6865E9-927C-4CE7-848D-F5F47FAD51E2}" presName="ConnectLine" presStyleLbl="sibTrans1D1" presStyleIdx="4" presStyleCnt="7"/>
      <dgm:spPr>
        <a:noFill/>
        <a:ln w="12700" cap="flat" cmpd="sng" algn="ctr">
          <a:solidFill>
            <a:schemeClr val="accent6">
              <a:hueOff val="0"/>
              <a:satOff val="0"/>
              <a:lumOff val="0"/>
              <a:alphaOff val="0"/>
            </a:schemeClr>
          </a:solidFill>
          <a:prstDash val="dash"/>
          <a:miter lim="800000"/>
        </a:ln>
        <a:effectLst/>
      </dgm:spPr>
    </dgm:pt>
    <dgm:pt modelId="{E6523EF1-18AC-486F-BA51-0B2A35C5B84C}" type="pres">
      <dgm:prSet presAssocID="{3F6865E9-927C-4CE7-848D-F5F47FAD51E2}" presName="EmptyPlaceHolder" presStyleCnt="0"/>
      <dgm:spPr/>
    </dgm:pt>
    <dgm:pt modelId="{AA9A700E-ED50-40FE-9E2F-4577F2A27207}" type="pres">
      <dgm:prSet presAssocID="{D331D0D7-1C1E-476D-98B9-554204CB11ED}" presName="spaceBetweenRectangles" presStyleCnt="0"/>
      <dgm:spPr/>
    </dgm:pt>
    <dgm:pt modelId="{7EED3991-C6AE-4354-A39A-5DBF40238CC2}" type="pres">
      <dgm:prSet presAssocID="{F4270E05-BB6E-47BF-A43A-8FEDE28A03C8}" presName="composite" presStyleCnt="0"/>
      <dgm:spPr/>
    </dgm:pt>
    <dgm:pt modelId="{85ED0466-9D95-4B74-8034-C7C8F76D5EBB}" type="pres">
      <dgm:prSet presAssocID="{F4270E05-BB6E-47BF-A43A-8FEDE28A03C8}" presName="ConnectorPoint" presStyleLbl="lnNode1" presStyleIdx="5" presStyleCnt="7"/>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997C791B-4098-4725-B358-B6F8E8E8EA96}" type="pres">
      <dgm:prSet presAssocID="{F4270E05-BB6E-47BF-A43A-8FEDE28A03C8}" presName="DropPinPlaceHolder" presStyleCnt="0"/>
      <dgm:spPr/>
    </dgm:pt>
    <dgm:pt modelId="{3A41C550-80E6-48F9-AB3A-9254ABE39499}" type="pres">
      <dgm:prSet presAssocID="{F4270E05-BB6E-47BF-A43A-8FEDE28A03C8}" presName="DropPin" presStyleLbl="alignNode1" presStyleIdx="5" presStyleCnt="7"/>
      <dgm:spPr/>
    </dgm:pt>
    <dgm:pt modelId="{3C9CBCE3-DC22-47C2-A10D-BF4DB3D9CD7E}" type="pres">
      <dgm:prSet presAssocID="{F4270E05-BB6E-47BF-A43A-8FEDE28A03C8}" presName="Ellipse" presStyleLbl="fgAcc1" presStyleIdx="6" presStyleCnt="8"/>
      <dgm:spPr>
        <a:solidFill>
          <a:schemeClr val="lt1">
            <a:alpha val="90000"/>
            <a:hueOff val="0"/>
            <a:satOff val="0"/>
            <a:lumOff val="0"/>
            <a:alphaOff val="0"/>
          </a:schemeClr>
        </a:solidFill>
        <a:ln w="12700" cap="flat" cmpd="sng" algn="ctr">
          <a:noFill/>
          <a:prstDash val="solid"/>
          <a:miter lim="800000"/>
        </a:ln>
        <a:effectLst/>
      </dgm:spPr>
    </dgm:pt>
    <dgm:pt modelId="{EF1880A1-7D58-45E5-872A-3CDFCDD6C548}" type="pres">
      <dgm:prSet presAssocID="{F4270E05-BB6E-47BF-A43A-8FEDE28A03C8}" presName="L2TextContainer" presStyleLbl="revTx" presStyleIdx="10" presStyleCnt="14">
        <dgm:presLayoutVars>
          <dgm:bulletEnabled val="1"/>
        </dgm:presLayoutVars>
      </dgm:prSet>
      <dgm:spPr/>
    </dgm:pt>
    <dgm:pt modelId="{3CB0F275-22A1-431C-BCEE-D4DFD6DE89F7}" type="pres">
      <dgm:prSet presAssocID="{F4270E05-BB6E-47BF-A43A-8FEDE28A03C8}" presName="L1TextContainer" presStyleLbl="revTx" presStyleIdx="11" presStyleCnt="14">
        <dgm:presLayoutVars>
          <dgm:chMax val="1"/>
          <dgm:chPref val="1"/>
          <dgm:bulletEnabled val="1"/>
        </dgm:presLayoutVars>
      </dgm:prSet>
      <dgm:spPr/>
    </dgm:pt>
    <dgm:pt modelId="{EC5AE6A4-2915-49EE-9ABE-2852DCAA4FEB}" type="pres">
      <dgm:prSet presAssocID="{F4270E05-BB6E-47BF-A43A-8FEDE28A03C8}" presName="ConnectLine" presStyleLbl="sibTrans1D1" presStyleIdx="5" presStyleCnt="7"/>
      <dgm:spPr>
        <a:noFill/>
        <a:ln w="12700" cap="flat" cmpd="sng" algn="ctr">
          <a:solidFill>
            <a:schemeClr val="accent2">
              <a:hueOff val="0"/>
              <a:satOff val="0"/>
              <a:lumOff val="0"/>
              <a:alphaOff val="0"/>
            </a:schemeClr>
          </a:solidFill>
          <a:prstDash val="dash"/>
          <a:miter lim="800000"/>
        </a:ln>
        <a:effectLst/>
      </dgm:spPr>
    </dgm:pt>
    <dgm:pt modelId="{03CAD57F-1D58-4FA1-BA65-A80924863A2A}" type="pres">
      <dgm:prSet presAssocID="{F4270E05-BB6E-47BF-A43A-8FEDE28A03C8}" presName="EmptyPlaceHolder" presStyleCnt="0"/>
      <dgm:spPr/>
    </dgm:pt>
    <dgm:pt modelId="{06937B4D-B573-4A01-A74F-FE9E32C2060D}" type="pres">
      <dgm:prSet presAssocID="{E60E48D1-8D1D-481F-B7B2-A82BDD6F45EB}" presName="spaceBetweenRectangles" presStyleCnt="0"/>
      <dgm:spPr/>
    </dgm:pt>
    <dgm:pt modelId="{02AA97FC-0098-42E2-A9DF-E83633060DBF}" type="pres">
      <dgm:prSet presAssocID="{BFCD98EE-A57F-43A6-80E8-75AB56541CD7}" presName="composite" presStyleCnt="0"/>
      <dgm:spPr/>
    </dgm:pt>
    <dgm:pt modelId="{0846D1FC-6BC0-4669-9EFC-D69753FE2D49}" type="pres">
      <dgm:prSet presAssocID="{BFCD98EE-A57F-43A6-80E8-75AB56541CD7}" presName="ConnectorPoint" presStyleLbl="lnNode1" presStyleIdx="6" presStyleCnt="7"/>
      <dgm:spPr>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EA411E55-90F4-4077-910D-7299B926F8D0}" type="pres">
      <dgm:prSet presAssocID="{BFCD98EE-A57F-43A6-80E8-75AB56541CD7}" presName="DropPinPlaceHolder" presStyleCnt="0"/>
      <dgm:spPr/>
    </dgm:pt>
    <dgm:pt modelId="{705F20A1-F743-4059-94EE-041FB5952B66}" type="pres">
      <dgm:prSet presAssocID="{BFCD98EE-A57F-43A6-80E8-75AB56541CD7}" presName="DropPin" presStyleLbl="alignNode1" presStyleIdx="6" presStyleCnt="7"/>
      <dgm:spPr/>
    </dgm:pt>
    <dgm:pt modelId="{F421F06B-7815-4C1E-84AA-50FBBA6EDC23}" type="pres">
      <dgm:prSet presAssocID="{BFCD98EE-A57F-43A6-80E8-75AB56541CD7}" presName="Ellipse" presStyleLbl="fgAcc1" presStyleIdx="7" presStyleCnt="8"/>
      <dgm:spPr>
        <a:solidFill>
          <a:schemeClr val="lt1">
            <a:alpha val="90000"/>
            <a:hueOff val="0"/>
            <a:satOff val="0"/>
            <a:lumOff val="0"/>
            <a:alphaOff val="0"/>
          </a:schemeClr>
        </a:solidFill>
        <a:ln w="12700" cap="flat" cmpd="sng" algn="ctr">
          <a:noFill/>
          <a:prstDash val="solid"/>
          <a:miter lim="800000"/>
        </a:ln>
        <a:effectLst/>
      </dgm:spPr>
    </dgm:pt>
    <dgm:pt modelId="{0506BE2C-0215-4C62-AF99-063E7D726A72}" type="pres">
      <dgm:prSet presAssocID="{BFCD98EE-A57F-43A6-80E8-75AB56541CD7}" presName="L2TextContainer" presStyleLbl="revTx" presStyleIdx="12" presStyleCnt="14">
        <dgm:presLayoutVars>
          <dgm:bulletEnabled val="1"/>
        </dgm:presLayoutVars>
      </dgm:prSet>
      <dgm:spPr/>
    </dgm:pt>
    <dgm:pt modelId="{46E56BA5-E9DD-439C-982F-F0513BFE45E7}" type="pres">
      <dgm:prSet presAssocID="{BFCD98EE-A57F-43A6-80E8-75AB56541CD7}" presName="L1TextContainer" presStyleLbl="revTx" presStyleIdx="13" presStyleCnt="14">
        <dgm:presLayoutVars>
          <dgm:chMax val="1"/>
          <dgm:chPref val="1"/>
          <dgm:bulletEnabled val="1"/>
        </dgm:presLayoutVars>
      </dgm:prSet>
      <dgm:spPr/>
    </dgm:pt>
    <dgm:pt modelId="{F364DA95-CF24-460A-9EA6-770C688A7EE4}" type="pres">
      <dgm:prSet presAssocID="{BFCD98EE-A57F-43A6-80E8-75AB56541CD7}" presName="ConnectLine" presStyleLbl="sibTrans1D1" presStyleIdx="6" presStyleCnt="7"/>
      <dgm:spPr>
        <a:noFill/>
        <a:ln w="12700" cap="flat" cmpd="sng" algn="ctr">
          <a:solidFill>
            <a:schemeClr val="accent3">
              <a:hueOff val="0"/>
              <a:satOff val="0"/>
              <a:lumOff val="0"/>
              <a:alphaOff val="0"/>
            </a:schemeClr>
          </a:solidFill>
          <a:prstDash val="dash"/>
          <a:miter lim="800000"/>
        </a:ln>
        <a:effectLst/>
      </dgm:spPr>
    </dgm:pt>
    <dgm:pt modelId="{9B7E7029-4156-409D-A989-AC056B1EEB21}" type="pres">
      <dgm:prSet presAssocID="{BFCD98EE-A57F-43A6-80E8-75AB56541CD7}" presName="EmptyPlaceHolder" presStyleCnt="0"/>
      <dgm:spPr/>
    </dgm:pt>
  </dgm:ptLst>
  <dgm:cxnLst>
    <dgm:cxn modelId="{5DBA6B1B-586D-4EE8-AEBD-5C6A1740B80B}" type="presOf" srcId="{D1326C3A-8154-4064-935B-0512BEC56830}" destId="{F9AE1874-430D-449B-9009-CB061D30A0BB}" srcOrd="0" destOrd="0" presId="urn:microsoft.com/office/officeart/2017/3/layout/DropPinTimeline"/>
    <dgm:cxn modelId="{CE79FA20-9DA6-4B2F-8131-4F0A726AF3AC}" type="presOf" srcId="{8F27493F-FE1B-49AF-ADDC-9FDA6EE36AFA}" destId="{04F04256-693B-4F69-B39E-68A9A833BD32}" srcOrd="0" destOrd="0" presId="urn:microsoft.com/office/officeart/2017/3/layout/DropPinTimeline"/>
    <dgm:cxn modelId="{ADBFD923-317F-4AB2-9BD2-51E8758C179F}" type="presOf" srcId="{33E92A85-37BA-487B-B89F-413F1E9CFEF1}" destId="{E72A1ACB-9714-4619-BD34-5C3E23A35C1D}" srcOrd="0" destOrd="0" presId="urn:microsoft.com/office/officeart/2017/3/layout/DropPinTimeline"/>
    <dgm:cxn modelId="{71C4A524-6059-4336-AE54-BFBE628511EA}" type="presOf" srcId="{374468C3-3191-4E3F-96DC-76D1734D784D}" destId="{ACCA9E76-1FF6-440D-A5D5-7424B90EA5FB}" srcOrd="0" destOrd="1" presId="urn:microsoft.com/office/officeart/2017/3/layout/DropPinTimeline"/>
    <dgm:cxn modelId="{EFB0EA25-1AE5-4488-8EC6-7439129EEC0A}" srcId="{89D00850-7B2A-4027-B430-C1F384D88055}" destId="{374468C3-3191-4E3F-96DC-76D1734D784D}" srcOrd="0" destOrd="0" parTransId="{5467FCE1-DD3A-4869-93BE-82A7937D799A}" sibTransId="{B55FC616-FDC3-4E56-860A-01B4496E8719}"/>
    <dgm:cxn modelId="{3FEE9432-D85A-4D33-8A6F-6918B73B4573}" srcId="{0B256467-DC34-435E-9728-0F4CD244D405}" destId="{84E7793C-9D6F-4C2A-9B7F-36F9DDEE5294}" srcOrd="0" destOrd="0" parTransId="{CE585F01-C0BD-4232-8D9D-0CDF2CB91365}" sibTransId="{E5862091-6CE7-4A29-938C-164F4F490F7F}"/>
    <dgm:cxn modelId="{B48AD336-CC8D-491A-BC15-EDAE0CB7B4CE}" srcId="{FEFAD4A6-E703-4FEF-9880-936ABA9B4466}" destId="{8AE7BA8D-1A2B-4BB5-BFFB-58259AF03B52}" srcOrd="1" destOrd="0" parTransId="{603800F3-19D2-498E-83DF-A83079FA813D}" sibTransId="{09503C94-0067-4EE2-914F-448B4A56A9AF}"/>
    <dgm:cxn modelId="{8E8D0B39-1474-4AEC-B046-C23BF9A1F958}" srcId="{8F27493F-FE1B-49AF-ADDC-9FDA6EE36AFA}" destId="{7F83D5F7-9D50-485B-86EC-AEA1433901DD}" srcOrd="0" destOrd="0" parTransId="{E264912D-B59E-4F92-A775-5DE3659C34FF}" sibTransId="{12D04368-9A76-48CD-97E5-2A5FACF2F1BA}"/>
    <dgm:cxn modelId="{CF89AF3E-4A16-4F27-B4DD-EE852E2E7532}" type="presOf" srcId="{B076A075-13BA-43A9-97D7-53BDB001D26B}" destId="{0506BE2C-0215-4C62-AF99-063E7D726A72}" srcOrd="0" destOrd="2" presId="urn:microsoft.com/office/officeart/2017/3/layout/DropPinTimeline"/>
    <dgm:cxn modelId="{F282213F-7A2F-4E72-B754-899A322A5E32}" srcId="{51DAB01E-8484-47C3-815B-EA9FB8CF6B40}" destId="{0B256467-DC34-435E-9728-0F4CD244D405}" srcOrd="0" destOrd="0" parTransId="{E63AC183-9DFE-42F7-9A6F-FEEF38A3D256}" sibTransId="{306D1945-5BA6-4264-BD32-7D5DAC3CEC17}"/>
    <dgm:cxn modelId="{7E88675B-1CC7-43B1-9388-F85F39C839FB}" type="presOf" srcId="{05E5817E-80CD-4345-8150-61648543BFDA}" destId="{7E4243F9-60C0-4242-804E-6A4C92E01D70}" srcOrd="0" destOrd="1" presId="urn:microsoft.com/office/officeart/2017/3/layout/DropPinTimeline"/>
    <dgm:cxn modelId="{6D7B3A43-18FC-46A1-924B-91E1A2809A3F}" srcId="{DA573066-F0DC-4729-AFBB-A8074484E3B2}" destId="{8F27493F-FE1B-49AF-ADDC-9FDA6EE36AFA}" srcOrd="0" destOrd="0" parTransId="{B0598873-551F-4B38-B354-1C0C3E1D54BA}" sibTransId="{C773D137-0148-49C6-8097-BD6548E1061D}"/>
    <dgm:cxn modelId="{32423564-D5D9-4B05-BD92-1AEA31836865}" srcId="{3F6865E9-927C-4CE7-848D-F5F47FAD51E2}" destId="{89D00850-7B2A-4027-B430-C1F384D88055}" srcOrd="0" destOrd="0" parTransId="{4E207A5B-62A8-4398-BBD4-6EFDC23D0EED}" sibTransId="{E749295C-050F-45E3-8DE6-6D0800B6F077}"/>
    <dgm:cxn modelId="{11915F4B-C794-44AD-9C88-58C3FECA6AC6}" type="presOf" srcId="{51DAB01E-8484-47C3-815B-EA9FB8CF6B40}" destId="{FDF466C8-629E-4C92-9913-9DAA240B59E9}" srcOrd="0" destOrd="0" presId="urn:microsoft.com/office/officeart/2017/3/layout/DropPinTimeline"/>
    <dgm:cxn modelId="{427E7751-A157-40AF-8EAB-8325DA592632}" type="presOf" srcId="{AED762FA-95F9-4D66-AF15-623F023280F4}" destId="{EF1880A1-7D58-45E5-872A-3CDFCDD6C548}" srcOrd="0" destOrd="1" presId="urn:microsoft.com/office/officeart/2017/3/layout/DropPinTimeline"/>
    <dgm:cxn modelId="{BB3E6352-DBDB-43AA-AFB2-E0BF6C1307C4}" type="presOf" srcId="{41981568-D924-4B6C-8F9D-914F529987D7}" destId="{0506BE2C-0215-4C62-AF99-063E7D726A72}" srcOrd="0" destOrd="0" presId="urn:microsoft.com/office/officeart/2017/3/layout/DropPinTimeline"/>
    <dgm:cxn modelId="{CEFF8E76-AACC-4A1B-AA0A-43CD9656B18F}" srcId="{D1326C3A-8154-4064-935B-0512BEC56830}" destId="{F8BB906E-31A8-494A-A823-D47B54E36189}" srcOrd="0" destOrd="0" parTransId="{9159E9E9-E083-444D-81CB-38394F6D7F56}" sibTransId="{A7708816-E50B-4DB8-9ED6-090BB5EC24CF}"/>
    <dgm:cxn modelId="{B5400B58-FEA0-4128-A379-7DB799F5AE0E}" srcId="{41981568-D924-4B6C-8F9D-914F529987D7}" destId="{9C6CC7A1-C0A2-43CA-A0DA-97B8C26C87C7}" srcOrd="0" destOrd="0" parTransId="{204B687E-0E64-4DAD-9326-7CF592C4C329}" sibTransId="{75411674-32E4-4D8D-99EC-F34430D7B395}"/>
    <dgm:cxn modelId="{A97BC97B-E95E-47CB-88F3-74FAC1D7DE81}" type="presOf" srcId="{F8BB906E-31A8-494A-A823-D47B54E36189}" destId="{7E4243F9-60C0-4242-804E-6A4C92E01D70}" srcOrd="0" destOrd="0" presId="urn:microsoft.com/office/officeart/2017/3/layout/DropPinTimeline"/>
    <dgm:cxn modelId="{63B6AF80-F954-4452-AFC9-E30CEED06A34}" type="presOf" srcId="{DA573066-F0DC-4729-AFBB-A8074484E3B2}" destId="{B8EB6A17-FC5E-411C-AC2C-84C6AFE41A7D}" srcOrd="0" destOrd="0" presId="urn:microsoft.com/office/officeart/2017/3/layout/DropPinTimeline"/>
    <dgm:cxn modelId="{723DDD81-34F9-4D19-ACAA-FA9694458B1A}" srcId="{FEFAD4A6-E703-4FEF-9880-936ABA9B4466}" destId="{AED762FA-95F9-4D66-AF15-623F023280F4}" srcOrd="0" destOrd="0" parTransId="{CDCD83BE-9E68-44B3-B586-0DF997293252}" sibTransId="{51F89621-D591-4C43-860F-A074783AA50A}"/>
    <dgm:cxn modelId="{166A7682-D20D-4A6F-8E87-0BA7A334487C}" srcId="{F8BB906E-31A8-494A-A823-D47B54E36189}" destId="{05E5817E-80CD-4345-8150-61648543BFDA}" srcOrd="0" destOrd="0" parTransId="{1DA9E791-57BF-48E5-AA61-36B2644C5282}" sibTransId="{7D1F4691-97E1-428E-B13E-B9A2D38993A5}"/>
    <dgm:cxn modelId="{FEB78184-AEFC-486C-BEEA-5352F3AE6AD3}" type="presOf" srcId="{8AE7BA8D-1A2B-4BB5-BFFB-58259AF03B52}" destId="{EF1880A1-7D58-45E5-872A-3CDFCDD6C548}" srcOrd="0" destOrd="2" presId="urn:microsoft.com/office/officeart/2017/3/layout/DropPinTimeline"/>
    <dgm:cxn modelId="{D26A6387-C650-4A51-8168-4AEDB4C3CCC2}" type="presOf" srcId="{89D00850-7B2A-4027-B430-C1F384D88055}" destId="{ACCA9E76-1FF6-440D-A5D5-7424B90EA5FB}" srcOrd="0" destOrd="0" presId="urn:microsoft.com/office/officeart/2017/3/layout/DropPinTimeline"/>
    <dgm:cxn modelId="{8C098D88-F290-4A24-8992-019ACCC6F327}" type="presOf" srcId="{0B256467-DC34-435E-9728-0F4CD244D405}" destId="{3A649E5A-12DE-4FB6-B7D2-38B15CADDED4}" srcOrd="0" destOrd="0" presId="urn:microsoft.com/office/officeart/2017/3/layout/DropPinTimeline"/>
    <dgm:cxn modelId="{EAA2B69F-5D0F-4429-9408-D8E1F0667F41}" type="presOf" srcId="{7F83D5F7-9D50-485B-86EC-AEA1433901DD}" destId="{04F04256-693B-4F69-B39E-68A9A833BD32}" srcOrd="0" destOrd="1" presId="urn:microsoft.com/office/officeart/2017/3/layout/DropPinTimeline"/>
    <dgm:cxn modelId="{301E53A2-92C0-49F1-A158-5CA4C5703F1A}" srcId="{41981568-D924-4B6C-8F9D-914F529987D7}" destId="{B076A075-13BA-43A9-97D7-53BDB001D26B}" srcOrd="1" destOrd="0" parTransId="{0C743586-1E4F-4A17-B50F-D06DF6C9779B}" sibTransId="{BC92CB3C-C385-484F-BA5A-A97B63AF807D}"/>
    <dgm:cxn modelId="{F3B9C8A3-ED34-4EBD-A946-5A6F2A77200E}" srcId="{33E92A85-37BA-487B-B89F-413F1E9CFEF1}" destId="{1DDDFE25-47E5-446B-B829-195DF0518600}" srcOrd="0" destOrd="0" parTransId="{91F5829F-2CE3-4950-8EBB-4466B574CCFF}" sibTransId="{889302A7-57E4-4B39-9D61-CC0AE03A8754}"/>
    <dgm:cxn modelId="{61E9B1A4-7FEF-4507-AA37-25520117127F}" srcId="{F4270E05-BB6E-47BF-A43A-8FEDE28A03C8}" destId="{FEFAD4A6-E703-4FEF-9880-936ABA9B4466}" srcOrd="0" destOrd="0" parTransId="{F6F3BF1B-0C84-49C8-BC60-26E2830B6606}" sibTransId="{FE38A5D4-58E4-4D46-8C25-C62C8AA2590E}"/>
    <dgm:cxn modelId="{8C82B9A8-52B7-4BA5-9282-41E01E362690}" type="presOf" srcId="{9C6CC7A1-C0A2-43CA-A0DA-97B8C26C87C7}" destId="{0506BE2C-0215-4C62-AF99-063E7D726A72}" srcOrd="0" destOrd="1" presId="urn:microsoft.com/office/officeart/2017/3/layout/DropPinTimeline"/>
    <dgm:cxn modelId="{4C446BAB-088D-4A57-8FC1-588A0D4992A0}" srcId="{1DDDFE25-47E5-446B-B829-195DF0518600}" destId="{1361D524-FB8F-4505-8B07-167E6043B537}" srcOrd="0" destOrd="0" parTransId="{4E237218-CEDC-4230-A831-2E09AF96F39F}" sibTransId="{369BA464-5B4C-47B9-B6FA-054C6B09F02F}"/>
    <dgm:cxn modelId="{9638A5AB-54E9-478E-A4AB-B1081916C6BE}" srcId="{5DA17A69-5EC5-41AF-A4EF-5B05865F4202}" destId="{F4270E05-BB6E-47BF-A43A-8FEDE28A03C8}" srcOrd="5" destOrd="0" parTransId="{DBB255B3-35A5-4D6B-9178-97E9B4B11609}" sibTransId="{E60E48D1-8D1D-481F-B7B2-A82BDD6F45EB}"/>
    <dgm:cxn modelId="{3E3714AC-28BE-4CE8-8B80-1FC260489E6C}" srcId="{5DA17A69-5EC5-41AF-A4EF-5B05865F4202}" destId="{BFCD98EE-A57F-43A6-80E8-75AB56541CD7}" srcOrd="6" destOrd="0" parTransId="{D7E1633C-D5BB-4872-A58E-9F53D2B1B4F7}" sibTransId="{F3BD8665-7FBD-4712-B02B-4EAA8D90548E}"/>
    <dgm:cxn modelId="{6EEE9EBC-FCFD-43D0-84EC-8A6DEAD29626}" type="presOf" srcId="{F4270E05-BB6E-47BF-A43A-8FEDE28A03C8}" destId="{3CB0F275-22A1-431C-BCEE-D4DFD6DE89F7}" srcOrd="0" destOrd="0" presId="urn:microsoft.com/office/officeart/2017/3/layout/DropPinTimeline"/>
    <dgm:cxn modelId="{67BE14C5-8EDC-43E3-8284-F3F1AE42E6D1}" srcId="{5DA17A69-5EC5-41AF-A4EF-5B05865F4202}" destId="{3F6865E9-927C-4CE7-848D-F5F47FAD51E2}" srcOrd="4" destOrd="0" parTransId="{CBE89859-32E9-43BC-9F03-60273FEA071C}" sibTransId="{D331D0D7-1C1E-476D-98B9-554204CB11ED}"/>
    <dgm:cxn modelId="{4B89C7C9-06CE-4FEF-8513-BF981C31D789}" srcId="{BFCD98EE-A57F-43A6-80E8-75AB56541CD7}" destId="{41981568-D924-4B6C-8F9D-914F529987D7}" srcOrd="0" destOrd="0" parTransId="{1DB155AA-AE3A-45A6-9765-CD5E0CFBA1C3}" sibTransId="{12A6CB0F-8304-44B4-8344-E8545CF32E77}"/>
    <dgm:cxn modelId="{50E12FCC-17D0-439A-97F1-63ED5D45A1AA}" srcId="{5DA17A69-5EC5-41AF-A4EF-5B05865F4202}" destId="{33E92A85-37BA-487B-B89F-413F1E9CFEF1}" srcOrd="3" destOrd="0" parTransId="{8A156C0E-60A0-428C-BF86-653229773868}" sibTransId="{87225666-1176-4A74-83CF-844A7BF18345}"/>
    <dgm:cxn modelId="{BFAB3ED0-D236-4ADE-986D-4C4D719F4914}" type="presOf" srcId="{5DA17A69-5EC5-41AF-A4EF-5B05865F4202}" destId="{4C4A0AE4-0BE7-4C6E-973A-64CF5BDE9A88}" srcOrd="0" destOrd="0" presId="urn:microsoft.com/office/officeart/2017/3/layout/DropPinTimeline"/>
    <dgm:cxn modelId="{EDDB6FD7-837C-454A-8703-4D472420199F}" type="presOf" srcId="{84E7793C-9D6F-4C2A-9B7F-36F9DDEE5294}" destId="{3A649E5A-12DE-4FB6-B7D2-38B15CADDED4}" srcOrd="0" destOrd="1" presId="urn:microsoft.com/office/officeart/2017/3/layout/DropPinTimeline"/>
    <dgm:cxn modelId="{380557D7-9836-4604-AAD3-8031F93ACB27}" srcId="{5DA17A69-5EC5-41AF-A4EF-5B05865F4202}" destId="{D1326C3A-8154-4064-935B-0512BEC56830}" srcOrd="2" destOrd="0" parTransId="{FD945F74-B726-47AB-A09A-E4B90BEDF369}" sibTransId="{808357A0-D82B-48AC-9356-4791D5DC9AE7}"/>
    <dgm:cxn modelId="{16E055DF-DA5C-4BCB-B1F9-BC0BF2F206C7}" type="presOf" srcId="{1361D524-FB8F-4505-8B07-167E6043B537}" destId="{3E5B6188-48D4-462E-AA80-CA80526E3947}" srcOrd="0" destOrd="1" presId="urn:microsoft.com/office/officeart/2017/3/layout/DropPinTimeline"/>
    <dgm:cxn modelId="{0EFCD4E5-AE28-4E5A-B733-6724E7D29B98}" srcId="{5DA17A69-5EC5-41AF-A4EF-5B05865F4202}" destId="{51DAB01E-8484-47C3-815B-EA9FB8CF6B40}" srcOrd="0" destOrd="0" parTransId="{A11C0143-DED6-455C-974E-59D47D154C4C}" sibTransId="{1AA8F359-1212-46E5-BBE3-9D1C639C969A}"/>
    <dgm:cxn modelId="{3B300CEB-3AEF-4F73-8296-98E282D350D2}" type="presOf" srcId="{FEFAD4A6-E703-4FEF-9880-936ABA9B4466}" destId="{EF1880A1-7D58-45E5-872A-3CDFCDD6C548}" srcOrd="0" destOrd="0" presId="urn:microsoft.com/office/officeart/2017/3/layout/DropPinTimeline"/>
    <dgm:cxn modelId="{6F3E8AF3-06E8-483C-804B-186E0CC2743F}" srcId="{5DA17A69-5EC5-41AF-A4EF-5B05865F4202}" destId="{DA573066-F0DC-4729-AFBB-A8074484E3B2}" srcOrd="1" destOrd="0" parTransId="{88542731-B76A-4D25-93A6-056CE3D1F80B}" sibTransId="{91AF56C7-CB8C-4E7E-8668-55FB06E59A5E}"/>
    <dgm:cxn modelId="{B98E11F4-9615-4A07-9A8D-3677181CF0B4}" type="presOf" srcId="{1DDDFE25-47E5-446B-B829-195DF0518600}" destId="{3E5B6188-48D4-462E-AA80-CA80526E3947}" srcOrd="0" destOrd="0" presId="urn:microsoft.com/office/officeart/2017/3/layout/DropPinTimeline"/>
    <dgm:cxn modelId="{DBA262F8-65D6-450F-B377-BB0BAF59754B}" type="presOf" srcId="{BFCD98EE-A57F-43A6-80E8-75AB56541CD7}" destId="{46E56BA5-E9DD-439C-982F-F0513BFE45E7}" srcOrd="0" destOrd="0" presId="urn:microsoft.com/office/officeart/2017/3/layout/DropPinTimeline"/>
    <dgm:cxn modelId="{CAA469FA-0CE9-4247-B33D-4F9A2BADF70D}" type="presOf" srcId="{3F6865E9-927C-4CE7-848D-F5F47FAD51E2}" destId="{8296F346-26DA-4ABD-A6DA-2823AA5E658E}" srcOrd="0" destOrd="0" presId="urn:microsoft.com/office/officeart/2017/3/layout/DropPinTimeline"/>
    <dgm:cxn modelId="{C4FB7B3B-FBA6-4A7B-9A52-CBCD3E4EE535}" type="presParOf" srcId="{4C4A0AE4-0BE7-4C6E-973A-64CF5BDE9A88}" destId="{7C185A50-7BAF-4CA1-8E93-743B62A1A0EC}" srcOrd="0" destOrd="0" presId="urn:microsoft.com/office/officeart/2017/3/layout/DropPinTimeline"/>
    <dgm:cxn modelId="{14337D02-1E48-4D9B-A005-1991089F06F1}" type="presParOf" srcId="{4C4A0AE4-0BE7-4C6E-973A-64CF5BDE9A88}" destId="{5A10934C-C162-42E0-8785-418C9D956866}" srcOrd="1" destOrd="0" presId="urn:microsoft.com/office/officeart/2017/3/layout/DropPinTimeline"/>
    <dgm:cxn modelId="{EF0D8BC1-B2FC-4452-A719-ABF3EB66333C}" type="presParOf" srcId="{5A10934C-C162-42E0-8785-418C9D956866}" destId="{78717433-47C0-4FB7-8F5A-AC4C1A7B2984}" srcOrd="0" destOrd="0" presId="urn:microsoft.com/office/officeart/2017/3/layout/DropPinTimeline"/>
    <dgm:cxn modelId="{8B94A1C0-83A8-49D6-AFEB-A068DFB6FB96}" type="presParOf" srcId="{78717433-47C0-4FB7-8F5A-AC4C1A7B2984}" destId="{D2012F62-B601-4B22-A2C0-9591D271996F}" srcOrd="0" destOrd="0" presId="urn:microsoft.com/office/officeart/2017/3/layout/DropPinTimeline"/>
    <dgm:cxn modelId="{2C2F7F38-D596-4B5B-950E-E802210F5AFD}" type="presParOf" srcId="{78717433-47C0-4FB7-8F5A-AC4C1A7B2984}" destId="{8F398EF0-5643-4C6B-8EBE-C25E9FCB80BC}" srcOrd="1" destOrd="0" presId="urn:microsoft.com/office/officeart/2017/3/layout/DropPinTimeline"/>
    <dgm:cxn modelId="{FC9BE1AF-1C63-4E4E-925F-9DD3E00440B3}" type="presParOf" srcId="{8F398EF0-5643-4C6B-8EBE-C25E9FCB80BC}" destId="{66ED97C2-F3FF-4971-97C5-99C393A9773D}" srcOrd="0" destOrd="0" presId="urn:microsoft.com/office/officeart/2017/3/layout/DropPinTimeline"/>
    <dgm:cxn modelId="{E903489D-E429-4BDC-8ED5-F3625654C009}" type="presParOf" srcId="{8F398EF0-5643-4C6B-8EBE-C25E9FCB80BC}" destId="{10E53A13-308F-4490-ACFA-9BF98719F8F3}" srcOrd="1" destOrd="0" presId="urn:microsoft.com/office/officeart/2017/3/layout/DropPinTimeline"/>
    <dgm:cxn modelId="{C9229DC8-618F-4960-AD32-91F289448390}" type="presParOf" srcId="{78717433-47C0-4FB7-8F5A-AC4C1A7B2984}" destId="{3A649E5A-12DE-4FB6-B7D2-38B15CADDED4}" srcOrd="2" destOrd="0" presId="urn:microsoft.com/office/officeart/2017/3/layout/DropPinTimeline"/>
    <dgm:cxn modelId="{DEA68AD0-E490-4A57-8294-9082CFD91649}" type="presParOf" srcId="{78717433-47C0-4FB7-8F5A-AC4C1A7B2984}" destId="{FDF466C8-629E-4C92-9913-9DAA240B59E9}" srcOrd="3" destOrd="0" presId="urn:microsoft.com/office/officeart/2017/3/layout/DropPinTimeline"/>
    <dgm:cxn modelId="{E259ECE2-A3A1-4387-AB68-1B7892D88CD3}" type="presParOf" srcId="{78717433-47C0-4FB7-8F5A-AC4C1A7B2984}" destId="{F47CA5CE-F534-4FA8-B96C-D3B80F4B326C}" srcOrd="4" destOrd="0" presId="urn:microsoft.com/office/officeart/2017/3/layout/DropPinTimeline"/>
    <dgm:cxn modelId="{73B09932-5BA2-4FBF-9248-90ADF10B2E9C}" type="presParOf" srcId="{78717433-47C0-4FB7-8F5A-AC4C1A7B2984}" destId="{CB8E4CFE-0568-4545-B719-C9409B3E3138}" srcOrd="5" destOrd="0" presId="urn:microsoft.com/office/officeart/2017/3/layout/DropPinTimeline"/>
    <dgm:cxn modelId="{A686678C-D1C1-4FCA-A3C1-8A0C88EAF064}" type="presParOf" srcId="{5A10934C-C162-42E0-8785-418C9D956866}" destId="{611EEC26-3F00-4FA6-920A-559480E169B6}" srcOrd="1" destOrd="0" presId="urn:microsoft.com/office/officeart/2017/3/layout/DropPinTimeline"/>
    <dgm:cxn modelId="{A80E7C73-62B9-48EB-9B25-7B6E5129656F}" type="presParOf" srcId="{5A10934C-C162-42E0-8785-418C9D956866}" destId="{FF91FA7F-6FDD-43A3-B286-44B408688F58}" srcOrd="2" destOrd="0" presId="urn:microsoft.com/office/officeart/2017/3/layout/DropPinTimeline"/>
    <dgm:cxn modelId="{6BC5FD10-D606-49DD-8364-916A547E8E70}" type="presParOf" srcId="{FF91FA7F-6FDD-43A3-B286-44B408688F58}" destId="{0EAF5497-58BD-4FF6-BE5A-C6201E91D5BD}" srcOrd="0" destOrd="0" presId="urn:microsoft.com/office/officeart/2017/3/layout/DropPinTimeline"/>
    <dgm:cxn modelId="{4174152F-FDDC-4021-AF8B-ACBBFCDA7863}" type="presParOf" srcId="{FF91FA7F-6FDD-43A3-B286-44B408688F58}" destId="{FB537B8F-E484-40AD-9ABD-731A99BC1306}" srcOrd="1" destOrd="0" presId="urn:microsoft.com/office/officeart/2017/3/layout/DropPinTimeline"/>
    <dgm:cxn modelId="{3662CBDA-10C1-4F6B-A34A-F7E79E2DF477}" type="presParOf" srcId="{FB537B8F-E484-40AD-9ABD-731A99BC1306}" destId="{E8DA53B8-1389-42BE-B67F-D548FC752456}" srcOrd="0" destOrd="0" presId="urn:microsoft.com/office/officeart/2017/3/layout/DropPinTimeline"/>
    <dgm:cxn modelId="{256E35AC-86C7-4D1B-840D-2FFC5CED0965}" type="presParOf" srcId="{FB537B8F-E484-40AD-9ABD-731A99BC1306}" destId="{13F2C587-1693-4976-83FE-42CAC77B58E4}" srcOrd="1" destOrd="0" presId="urn:microsoft.com/office/officeart/2017/3/layout/DropPinTimeline"/>
    <dgm:cxn modelId="{BEC9E15B-3A5B-4CED-96C6-46204AE9498E}" type="presParOf" srcId="{FF91FA7F-6FDD-43A3-B286-44B408688F58}" destId="{04F04256-693B-4F69-B39E-68A9A833BD32}" srcOrd="2" destOrd="0" presId="urn:microsoft.com/office/officeart/2017/3/layout/DropPinTimeline"/>
    <dgm:cxn modelId="{E2110BF1-306B-423F-ADFE-F76EEA583E19}" type="presParOf" srcId="{FF91FA7F-6FDD-43A3-B286-44B408688F58}" destId="{B8EB6A17-FC5E-411C-AC2C-84C6AFE41A7D}" srcOrd="3" destOrd="0" presId="urn:microsoft.com/office/officeart/2017/3/layout/DropPinTimeline"/>
    <dgm:cxn modelId="{15E7FABA-10B5-439B-B1DE-1A7E5B2115AD}" type="presParOf" srcId="{FF91FA7F-6FDD-43A3-B286-44B408688F58}" destId="{50839EAE-1982-47C0-AB82-8F6A15D910B8}" srcOrd="4" destOrd="0" presId="urn:microsoft.com/office/officeart/2017/3/layout/DropPinTimeline"/>
    <dgm:cxn modelId="{F3C7F0B7-15E9-48B3-A8D0-AA2AAC1B0001}" type="presParOf" srcId="{FF91FA7F-6FDD-43A3-B286-44B408688F58}" destId="{3FE82789-1DF8-4B06-A384-47AF4AACCB2A}" srcOrd="5" destOrd="0" presId="urn:microsoft.com/office/officeart/2017/3/layout/DropPinTimeline"/>
    <dgm:cxn modelId="{AA879497-58C8-4E1C-9B4C-611A6318ED99}" type="presParOf" srcId="{5A10934C-C162-42E0-8785-418C9D956866}" destId="{F685E20C-7642-433E-8232-481354A4015D}" srcOrd="3" destOrd="0" presId="urn:microsoft.com/office/officeart/2017/3/layout/DropPinTimeline"/>
    <dgm:cxn modelId="{C56E7243-51CF-450C-8AE3-9EA905787C64}" type="presParOf" srcId="{5A10934C-C162-42E0-8785-418C9D956866}" destId="{A4CE4DE2-0C90-4A5C-8785-766F875BB6FF}" srcOrd="4" destOrd="0" presId="urn:microsoft.com/office/officeart/2017/3/layout/DropPinTimeline"/>
    <dgm:cxn modelId="{171FAFCB-3A2E-41E2-94D1-52737336A7AE}" type="presParOf" srcId="{A4CE4DE2-0C90-4A5C-8785-766F875BB6FF}" destId="{10564840-CE0D-45DB-9B03-AEBECADAB664}" srcOrd="0" destOrd="0" presId="urn:microsoft.com/office/officeart/2017/3/layout/DropPinTimeline"/>
    <dgm:cxn modelId="{22263093-A1F8-4C3F-85CF-77818367FEA0}" type="presParOf" srcId="{A4CE4DE2-0C90-4A5C-8785-766F875BB6FF}" destId="{47A9499A-5C2D-477D-8953-2838EF3F2CEA}" srcOrd="1" destOrd="0" presId="urn:microsoft.com/office/officeart/2017/3/layout/DropPinTimeline"/>
    <dgm:cxn modelId="{AC2C0AB1-C011-40F3-ADAE-D6E5ACFACD03}" type="presParOf" srcId="{47A9499A-5C2D-477D-8953-2838EF3F2CEA}" destId="{D592B8EB-3232-4517-B151-DDA485E9A7AC}" srcOrd="0" destOrd="0" presId="urn:microsoft.com/office/officeart/2017/3/layout/DropPinTimeline"/>
    <dgm:cxn modelId="{01FD2E8B-3205-447D-B8B3-9E17DB100D71}" type="presParOf" srcId="{47A9499A-5C2D-477D-8953-2838EF3F2CEA}" destId="{CFCFF479-5EBC-40DB-BF56-378E94541F28}" srcOrd="1" destOrd="0" presId="urn:microsoft.com/office/officeart/2017/3/layout/DropPinTimeline"/>
    <dgm:cxn modelId="{2D7383BE-7A6F-4B85-962E-9BD2C19619FC}" type="presParOf" srcId="{A4CE4DE2-0C90-4A5C-8785-766F875BB6FF}" destId="{7E4243F9-60C0-4242-804E-6A4C92E01D70}" srcOrd="2" destOrd="0" presId="urn:microsoft.com/office/officeart/2017/3/layout/DropPinTimeline"/>
    <dgm:cxn modelId="{EA0731B3-836D-4B0F-8AAC-C6690EF352D7}" type="presParOf" srcId="{A4CE4DE2-0C90-4A5C-8785-766F875BB6FF}" destId="{F9AE1874-430D-449B-9009-CB061D30A0BB}" srcOrd="3" destOrd="0" presId="urn:microsoft.com/office/officeart/2017/3/layout/DropPinTimeline"/>
    <dgm:cxn modelId="{64D27276-131D-43C9-8188-A8A64BA89789}" type="presParOf" srcId="{A4CE4DE2-0C90-4A5C-8785-766F875BB6FF}" destId="{3260546A-9027-4171-9853-04A5D75454DA}" srcOrd="4" destOrd="0" presId="urn:microsoft.com/office/officeart/2017/3/layout/DropPinTimeline"/>
    <dgm:cxn modelId="{A2529262-18FF-4FBF-84A9-25EA71DAD825}" type="presParOf" srcId="{A4CE4DE2-0C90-4A5C-8785-766F875BB6FF}" destId="{909AC96A-E0E5-4518-89D8-57C3EAD6A4F3}" srcOrd="5" destOrd="0" presId="urn:microsoft.com/office/officeart/2017/3/layout/DropPinTimeline"/>
    <dgm:cxn modelId="{53F8F120-97E2-4954-B1C2-E1C1B0413D68}" type="presParOf" srcId="{5A10934C-C162-42E0-8785-418C9D956866}" destId="{621F481D-8B78-4D1D-8951-00AA38113607}" srcOrd="5" destOrd="0" presId="urn:microsoft.com/office/officeart/2017/3/layout/DropPinTimeline"/>
    <dgm:cxn modelId="{652724B9-1244-4CB8-8D79-D06CB8991EFE}" type="presParOf" srcId="{5A10934C-C162-42E0-8785-418C9D956866}" destId="{B7EDBC20-1C46-4D4D-A3CA-70F906D9679E}" srcOrd="6" destOrd="0" presId="urn:microsoft.com/office/officeart/2017/3/layout/DropPinTimeline"/>
    <dgm:cxn modelId="{680FCC3B-3AFC-4F8E-9CB7-2317DB2CE02D}" type="presParOf" srcId="{B7EDBC20-1C46-4D4D-A3CA-70F906D9679E}" destId="{60B246AD-5787-4DF1-9E2F-DF1BC2190B11}" srcOrd="0" destOrd="0" presId="urn:microsoft.com/office/officeart/2017/3/layout/DropPinTimeline"/>
    <dgm:cxn modelId="{AD8BBCB1-683F-41EC-A18F-261FED157A99}" type="presParOf" srcId="{B7EDBC20-1C46-4D4D-A3CA-70F906D9679E}" destId="{E49C5870-7D00-46E2-AB1D-5E7A21B0838B}" srcOrd="1" destOrd="0" presId="urn:microsoft.com/office/officeart/2017/3/layout/DropPinTimeline"/>
    <dgm:cxn modelId="{9600761A-69B8-4476-B4B9-8F34B619D093}" type="presParOf" srcId="{E49C5870-7D00-46E2-AB1D-5E7A21B0838B}" destId="{AB5A11CB-C4A8-425A-A9B8-8D77B3333688}" srcOrd="0" destOrd="0" presId="urn:microsoft.com/office/officeart/2017/3/layout/DropPinTimeline"/>
    <dgm:cxn modelId="{115C9426-CD5B-4988-9CA9-D81B84BF444F}" type="presParOf" srcId="{E49C5870-7D00-46E2-AB1D-5E7A21B0838B}" destId="{DACB1DE0-B1BF-4AD8-9B99-1B016D7B8F43}" srcOrd="1" destOrd="0" presId="urn:microsoft.com/office/officeart/2017/3/layout/DropPinTimeline"/>
    <dgm:cxn modelId="{00BEFEF5-AFBD-4687-BCFD-ABA09EDAC090}" type="presParOf" srcId="{B7EDBC20-1C46-4D4D-A3CA-70F906D9679E}" destId="{3E5B6188-48D4-462E-AA80-CA80526E3947}" srcOrd="2" destOrd="0" presId="urn:microsoft.com/office/officeart/2017/3/layout/DropPinTimeline"/>
    <dgm:cxn modelId="{AA50DF5D-5352-4264-B359-1C01096A4716}" type="presParOf" srcId="{B7EDBC20-1C46-4D4D-A3CA-70F906D9679E}" destId="{E72A1ACB-9714-4619-BD34-5C3E23A35C1D}" srcOrd="3" destOrd="0" presId="urn:microsoft.com/office/officeart/2017/3/layout/DropPinTimeline"/>
    <dgm:cxn modelId="{720B82C0-36F6-4234-BAE9-65AD2653AA14}" type="presParOf" srcId="{B7EDBC20-1C46-4D4D-A3CA-70F906D9679E}" destId="{5F7CDC92-8EC0-4C97-93C7-AD34BEC20AA1}" srcOrd="4" destOrd="0" presId="urn:microsoft.com/office/officeart/2017/3/layout/DropPinTimeline"/>
    <dgm:cxn modelId="{CCB7B12A-3BEB-4046-8A30-FAC9C98F959A}" type="presParOf" srcId="{B7EDBC20-1C46-4D4D-A3CA-70F906D9679E}" destId="{70D35EFA-13D1-41EB-A7EA-1514ECD8252C}" srcOrd="5" destOrd="0" presId="urn:microsoft.com/office/officeart/2017/3/layout/DropPinTimeline"/>
    <dgm:cxn modelId="{59A9EC87-335A-4210-9491-65C5CDBE20E8}" type="presParOf" srcId="{5A10934C-C162-42E0-8785-418C9D956866}" destId="{24E79D30-BFE7-45D3-BB94-16172F82C135}" srcOrd="7" destOrd="0" presId="urn:microsoft.com/office/officeart/2017/3/layout/DropPinTimeline"/>
    <dgm:cxn modelId="{B73AD50C-2F77-49CB-8478-AF6B65BDCAD3}" type="presParOf" srcId="{5A10934C-C162-42E0-8785-418C9D956866}" destId="{4D6D7A53-AFEE-4446-AA64-0EED58E013E3}" srcOrd="8" destOrd="0" presId="urn:microsoft.com/office/officeart/2017/3/layout/DropPinTimeline"/>
    <dgm:cxn modelId="{070D5272-7476-4E3E-BED7-60643ECA7010}" type="presParOf" srcId="{4D6D7A53-AFEE-4446-AA64-0EED58E013E3}" destId="{80E6CCB1-46CA-4BA3-8560-A2711A6129DD}" srcOrd="0" destOrd="0" presId="urn:microsoft.com/office/officeart/2017/3/layout/DropPinTimeline"/>
    <dgm:cxn modelId="{C09149BD-BF45-427A-9162-0EC44105F4DA}" type="presParOf" srcId="{4D6D7A53-AFEE-4446-AA64-0EED58E013E3}" destId="{7C4ADD36-87B5-4F05-95D5-17CD7151D2AB}" srcOrd="1" destOrd="0" presId="urn:microsoft.com/office/officeart/2017/3/layout/DropPinTimeline"/>
    <dgm:cxn modelId="{66578158-0453-417E-9DE4-0C7B67DDF37B}" type="presParOf" srcId="{7C4ADD36-87B5-4F05-95D5-17CD7151D2AB}" destId="{D3776973-CCD1-4155-A748-44A91D3C9BBD}" srcOrd="0" destOrd="0" presId="urn:microsoft.com/office/officeart/2017/3/layout/DropPinTimeline"/>
    <dgm:cxn modelId="{FE2891F3-E0DE-4A66-89AD-5EA39663CEF6}" type="presParOf" srcId="{7C4ADD36-87B5-4F05-95D5-17CD7151D2AB}" destId="{4FF03A7B-4655-4377-AC08-E38493AEFDE7}" srcOrd="1" destOrd="0" presId="urn:microsoft.com/office/officeart/2017/3/layout/DropPinTimeline"/>
    <dgm:cxn modelId="{6A463289-2769-4A0C-A494-09414C3F2507}" type="presParOf" srcId="{4D6D7A53-AFEE-4446-AA64-0EED58E013E3}" destId="{ACCA9E76-1FF6-440D-A5D5-7424B90EA5FB}" srcOrd="2" destOrd="0" presId="urn:microsoft.com/office/officeart/2017/3/layout/DropPinTimeline"/>
    <dgm:cxn modelId="{3651D054-ABDD-4B35-A0F0-BE0100FE0107}" type="presParOf" srcId="{4D6D7A53-AFEE-4446-AA64-0EED58E013E3}" destId="{8296F346-26DA-4ABD-A6DA-2823AA5E658E}" srcOrd="3" destOrd="0" presId="urn:microsoft.com/office/officeart/2017/3/layout/DropPinTimeline"/>
    <dgm:cxn modelId="{5F8DECE9-B6B7-4862-8FE6-FA41D64B92EE}" type="presParOf" srcId="{4D6D7A53-AFEE-4446-AA64-0EED58E013E3}" destId="{F7D02BB7-2527-4F03-A407-012457AD5562}" srcOrd="4" destOrd="0" presId="urn:microsoft.com/office/officeart/2017/3/layout/DropPinTimeline"/>
    <dgm:cxn modelId="{F83EDBCF-FFFB-4B57-B6C2-CD8B8F7268B6}" type="presParOf" srcId="{4D6D7A53-AFEE-4446-AA64-0EED58E013E3}" destId="{E6523EF1-18AC-486F-BA51-0B2A35C5B84C}" srcOrd="5" destOrd="0" presId="urn:microsoft.com/office/officeart/2017/3/layout/DropPinTimeline"/>
    <dgm:cxn modelId="{FDB8A7E1-33F4-45EA-8A34-E1C1A37B3468}" type="presParOf" srcId="{5A10934C-C162-42E0-8785-418C9D956866}" destId="{AA9A700E-ED50-40FE-9E2F-4577F2A27207}" srcOrd="9" destOrd="0" presId="urn:microsoft.com/office/officeart/2017/3/layout/DropPinTimeline"/>
    <dgm:cxn modelId="{29F4F6BF-5887-4266-8F4A-5795911802D8}" type="presParOf" srcId="{5A10934C-C162-42E0-8785-418C9D956866}" destId="{7EED3991-C6AE-4354-A39A-5DBF40238CC2}" srcOrd="10" destOrd="0" presId="urn:microsoft.com/office/officeart/2017/3/layout/DropPinTimeline"/>
    <dgm:cxn modelId="{6BB3697E-D920-431D-B535-DFBE2898BA54}" type="presParOf" srcId="{7EED3991-C6AE-4354-A39A-5DBF40238CC2}" destId="{85ED0466-9D95-4B74-8034-C7C8F76D5EBB}" srcOrd="0" destOrd="0" presId="urn:microsoft.com/office/officeart/2017/3/layout/DropPinTimeline"/>
    <dgm:cxn modelId="{976298B1-3E67-4825-A255-2D51F2E51D23}" type="presParOf" srcId="{7EED3991-C6AE-4354-A39A-5DBF40238CC2}" destId="{997C791B-4098-4725-B358-B6F8E8E8EA96}" srcOrd="1" destOrd="0" presId="urn:microsoft.com/office/officeart/2017/3/layout/DropPinTimeline"/>
    <dgm:cxn modelId="{55927DAC-949D-46CB-B06C-68BF8E4A0E1E}" type="presParOf" srcId="{997C791B-4098-4725-B358-B6F8E8E8EA96}" destId="{3A41C550-80E6-48F9-AB3A-9254ABE39499}" srcOrd="0" destOrd="0" presId="urn:microsoft.com/office/officeart/2017/3/layout/DropPinTimeline"/>
    <dgm:cxn modelId="{7D7D3359-1CB0-4C87-B6FC-A0151C62484C}" type="presParOf" srcId="{997C791B-4098-4725-B358-B6F8E8E8EA96}" destId="{3C9CBCE3-DC22-47C2-A10D-BF4DB3D9CD7E}" srcOrd="1" destOrd="0" presId="urn:microsoft.com/office/officeart/2017/3/layout/DropPinTimeline"/>
    <dgm:cxn modelId="{877503CB-C916-4E44-B1F4-FBB41CAAA92C}" type="presParOf" srcId="{7EED3991-C6AE-4354-A39A-5DBF40238CC2}" destId="{EF1880A1-7D58-45E5-872A-3CDFCDD6C548}" srcOrd="2" destOrd="0" presId="urn:microsoft.com/office/officeart/2017/3/layout/DropPinTimeline"/>
    <dgm:cxn modelId="{AAD46C42-C2A8-4AEC-9A77-C60B5FE08E90}" type="presParOf" srcId="{7EED3991-C6AE-4354-A39A-5DBF40238CC2}" destId="{3CB0F275-22A1-431C-BCEE-D4DFD6DE89F7}" srcOrd="3" destOrd="0" presId="urn:microsoft.com/office/officeart/2017/3/layout/DropPinTimeline"/>
    <dgm:cxn modelId="{DF21EC40-FD6D-4308-832B-0D678A63F85A}" type="presParOf" srcId="{7EED3991-C6AE-4354-A39A-5DBF40238CC2}" destId="{EC5AE6A4-2915-49EE-9ABE-2852DCAA4FEB}" srcOrd="4" destOrd="0" presId="urn:microsoft.com/office/officeart/2017/3/layout/DropPinTimeline"/>
    <dgm:cxn modelId="{EA1B0601-E382-46FE-9343-0D3A34798DF4}" type="presParOf" srcId="{7EED3991-C6AE-4354-A39A-5DBF40238CC2}" destId="{03CAD57F-1D58-4FA1-BA65-A80924863A2A}" srcOrd="5" destOrd="0" presId="urn:microsoft.com/office/officeart/2017/3/layout/DropPinTimeline"/>
    <dgm:cxn modelId="{C6CC66D1-1F27-4C71-BBA7-228D0FB03584}" type="presParOf" srcId="{5A10934C-C162-42E0-8785-418C9D956866}" destId="{06937B4D-B573-4A01-A74F-FE9E32C2060D}" srcOrd="11" destOrd="0" presId="urn:microsoft.com/office/officeart/2017/3/layout/DropPinTimeline"/>
    <dgm:cxn modelId="{2CFABD27-FF57-4DE8-A15F-14B912A2D662}" type="presParOf" srcId="{5A10934C-C162-42E0-8785-418C9D956866}" destId="{02AA97FC-0098-42E2-A9DF-E83633060DBF}" srcOrd="12" destOrd="0" presId="urn:microsoft.com/office/officeart/2017/3/layout/DropPinTimeline"/>
    <dgm:cxn modelId="{C9D532A0-71E8-48FC-92E0-E7DA3F77F4F1}" type="presParOf" srcId="{02AA97FC-0098-42E2-A9DF-E83633060DBF}" destId="{0846D1FC-6BC0-4669-9EFC-D69753FE2D49}" srcOrd="0" destOrd="0" presId="urn:microsoft.com/office/officeart/2017/3/layout/DropPinTimeline"/>
    <dgm:cxn modelId="{07AE5CA0-4B81-42F5-9ED6-55983768845E}" type="presParOf" srcId="{02AA97FC-0098-42E2-A9DF-E83633060DBF}" destId="{EA411E55-90F4-4077-910D-7299B926F8D0}" srcOrd="1" destOrd="0" presId="urn:microsoft.com/office/officeart/2017/3/layout/DropPinTimeline"/>
    <dgm:cxn modelId="{5586B6F4-BFB4-4577-88FF-C2B99CC03262}" type="presParOf" srcId="{EA411E55-90F4-4077-910D-7299B926F8D0}" destId="{705F20A1-F743-4059-94EE-041FB5952B66}" srcOrd="0" destOrd="0" presId="urn:microsoft.com/office/officeart/2017/3/layout/DropPinTimeline"/>
    <dgm:cxn modelId="{502166A1-A0D3-4CC8-8B6E-587C2F3D6A28}" type="presParOf" srcId="{EA411E55-90F4-4077-910D-7299B926F8D0}" destId="{F421F06B-7815-4C1E-84AA-50FBBA6EDC23}" srcOrd="1" destOrd="0" presId="urn:microsoft.com/office/officeart/2017/3/layout/DropPinTimeline"/>
    <dgm:cxn modelId="{F7ADA29F-D5AD-485C-A986-AAD354083405}" type="presParOf" srcId="{02AA97FC-0098-42E2-A9DF-E83633060DBF}" destId="{0506BE2C-0215-4C62-AF99-063E7D726A72}" srcOrd="2" destOrd="0" presId="urn:microsoft.com/office/officeart/2017/3/layout/DropPinTimeline"/>
    <dgm:cxn modelId="{657DA352-DB93-4F1B-96F3-23FE3E032004}" type="presParOf" srcId="{02AA97FC-0098-42E2-A9DF-E83633060DBF}" destId="{46E56BA5-E9DD-439C-982F-F0513BFE45E7}" srcOrd="3" destOrd="0" presId="urn:microsoft.com/office/officeart/2017/3/layout/DropPinTimeline"/>
    <dgm:cxn modelId="{339776A7-B77E-4051-A3AB-64346FC6B523}" type="presParOf" srcId="{02AA97FC-0098-42E2-A9DF-E83633060DBF}" destId="{F364DA95-CF24-460A-9EA6-770C688A7EE4}" srcOrd="4" destOrd="0" presId="urn:microsoft.com/office/officeart/2017/3/layout/DropPinTimeline"/>
    <dgm:cxn modelId="{C4FB5F2A-90C0-4735-981A-18BA7135CCDF}" type="presParOf" srcId="{02AA97FC-0098-42E2-A9DF-E83633060DBF}" destId="{9B7E7029-4156-409D-A989-AC056B1EEB21}"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3F9781-B4EF-4DB4-AE30-BF04D6CDCBBB}">
      <dsp:nvSpPr>
        <dsp:cNvPr id="0" name=""/>
        <dsp:cNvSpPr/>
      </dsp:nvSpPr>
      <dsp:spPr>
        <a:xfrm>
          <a:off x="0" y="656"/>
          <a:ext cx="8198551" cy="15359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A69D0E-A905-4ECB-88DE-565451DFFFF6}">
      <dsp:nvSpPr>
        <dsp:cNvPr id="0" name=""/>
        <dsp:cNvSpPr/>
      </dsp:nvSpPr>
      <dsp:spPr>
        <a:xfrm>
          <a:off x="464631" y="346250"/>
          <a:ext cx="844784" cy="84478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3994C4E-075B-4CFF-B983-B4EC820A6515}">
      <dsp:nvSpPr>
        <dsp:cNvPr id="0" name=""/>
        <dsp:cNvSpPr/>
      </dsp:nvSpPr>
      <dsp:spPr>
        <a:xfrm>
          <a:off x="1774048" y="656"/>
          <a:ext cx="6424502" cy="1535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557" tIns="162557" rIns="162557" bIns="162557" numCol="1" spcCol="1270" anchor="ctr" anchorCtr="0">
          <a:noAutofit/>
        </a:bodyPr>
        <a:lstStyle/>
        <a:p>
          <a:pPr marL="0" lvl="0" indent="0" algn="l" defTabSz="1111250">
            <a:lnSpc>
              <a:spcPct val="100000"/>
            </a:lnSpc>
            <a:spcBef>
              <a:spcPct val="0"/>
            </a:spcBef>
            <a:spcAft>
              <a:spcPct val="35000"/>
            </a:spcAft>
            <a:buNone/>
          </a:pPr>
          <a:r>
            <a:rPr lang="en-US" sz="2500" b="0" i="0" kern="1200" dirty="0"/>
            <a:t>Power is the capacity to ensure that others do as you would like them to do! (Eric Liu)​</a:t>
          </a:r>
          <a:endParaRPr lang="en-US" sz="2500" kern="1200" dirty="0"/>
        </a:p>
      </dsp:txBody>
      <dsp:txXfrm>
        <a:off x="1774048" y="656"/>
        <a:ext cx="6424502" cy="1535972"/>
      </dsp:txXfrm>
    </dsp:sp>
    <dsp:sp modelId="{C92003E3-54F3-4570-956E-4952DC27498F}">
      <dsp:nvSpPr>
        <dsp:cNvPr id="0" name=""/>
        <dsp:cNvSpPr/>
      </dsp:nvSpPr>
      <dsp:spPr>
        <a:xfrm>
          <a:off x="0" y="1920622"/>
          <a:ext cx="8198551" cy="15359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A52C1A-EAB8-404B-808E-F40FC611E26A}">
      <dsp:nvSpPr>
        <dsp:cNvPr id="0" name=""/>
        <dsp:cNvSpPr/>
      </dsp:nvSpPr>
      <dsp:spPr>
        <a:xfrm>
          <a:off x="464631" y="2266216"/>
          <a:ext cx="844784" cy="84478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9420A0-E345-4617-A7F3-94AE1D4C468A}">
      <dsp:nvSpPr>
        <dsp:cNvPr id="0" name=""/>
        <dsp:cNvSpPr/>
      </dsp:nvSpPr>
      <dsp:spPr>
        <a:xfrm>
          <a:off x="1774048" y="1920622"/>
          <a:ext cx="6424502" cy="1535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557" tIns="162557" rIns="162557" bIns="162557" numCol="1" spcCol="1270" anchor="ctr" anchorCtr="0">
          <a:noAutofit/>
        </a:bodyPr>
        <a:lstStyle/>
        <a:p>
          <a:pPr marL="0" lvl="0" indent="0" algn="l" defTabSz="1111250">
            <a:lnSpc>
              <a:spcPct val="100000"/>
            </a:lnSpc>
            <a:spcBef>
              <a:spcPct val="0"/>
            </a:spcBef>
            <a:spcAft>
              <a:spcPct val="35000"/>
            </a:spcAft>
            <a:buNone/>
          </a:pPr>
          <a:r>
            <a:rPr lang="en-US" sz="2500" b="0" i="0" kern="1200" dirty="0"/>
            <a:t>A political system does not change because something is right, moral, and/or just.​</a:t>
          </a:r>
          <a:endParaRPr lang="en-US" sz="2500" kern="1200" dirty="0"/>
        </a:p>
      </dsp:txBody>
      <dsp:txXfrm>
        <a:off x="1774048" y="1920622"/>
        <a:ext cx="6424502" cy="1535972"/>
      </dsp:txXfrm>
    </dsp:sp>
    <dsp:sp modelId="{5E889EF9-87E7-4E33-8042-D0E13B318A73}">
      <dsp:nvSpPr>
        <dsp:cNvPr id="0" name=""/>
        <dsp:cNvSpPr/>
      </dsp:nvSpPr>
      <dsp:spPr>
        <a:xfrm>
          <a:off x="0" y="3840587"/>
          <a:ext cx="8198551" cy="15359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CA5CCE-DC54-46C5-802B-A6A5DA21C57B}">
      <dsp:nvSpPr>
        <dsp:cNvPr id="0" name=""/>
        <dsp:cNvSpPr/>
      </dsp:nvSpPr>
      <dsp:spPr>
        <a:xfrm>
          <a:off x="464631" y="4186181"/>
          <a:ext cx="844784" cy="84478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DBF37F-4555-4AA9-897E-0EA73A8ED07A}">
      <dsp:nvSpPr>
        <dsp:cNvPr id="0" name=""/>
        <dsp:cNvSpPr/>
      </dsp:nvSpPr>
      <dsp:spPr>
        <a:xfrm>
          <a:off x="1774048" y="3840587"/>
          <a:ext cx="6424502" cy="1535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557" tIns="162557" rIns="162557" bIns="162557" numCol="1" spcCol="1270" anchor="ctr" anchorCtr="0">
          <a:noAutofit/>
        </a:bodyPr>
        <a:lstStyle/>
        <a:p>
          <a:pPr marL="0" lvl="0" indent="0" algn="l" defTabSz="1111250">
            <a:lnSpc>
              <a:spcPct val="100000"/>
            </a:lnSpc>
            <a:spcBef>
              <a:spcPct val="0"/>
            </a:spcBef>
            <a:spcAft>
              <a:spcPct val="35000"/>
            </a:spcAft>
            <a:buNone/>
          </a:pPr>
          <a:r>
            <a:rPr lang="en-US" sz="2500" b="0" i="0" kern="1200" dirty="0"/>
            <a:t>Political systems (including school boards) change because not changing creates more problems than changing.​</a:t>
          </a:r>
          <a:endParaRPr lang="en-US" sz="2500" kern="1200" dirty="0"/>
        </a:p>
      </dsp:txBody>
      <dsp:txXfrm>
        <a:off x="1774048" y="3840587"/>
        <a:ext cx="6424502" cy="15359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684BBD-2F4E-4197-A7C2-B76A78947F66}">
      <dsp:nvSpPr>
        <dsp:cNvPr id="0" name=""/>
        <dsp:cNvSpPr/>
      </dsp:nvSpPr>
      <dsp:spPr>
        <a:xfrm>
          <a:off x="0" y="4150553"/>
          <a:ext cx="1591056" cy="136230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156" tIns="248920" rIns="113156" bIns="24892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tx1"/>
              </a:solidFill>
            </a:rPr>
            <a:t>Find</a:t>
          </a:r>
        </a:p>
      </dsp:txBody>
      <dsp:txXfrm>
        <a:off x="0" y="4150553"/>
        <a:ext cx="1591056" cy="1362304"/>
      </dsp:txXfrm>
    </dsp:sp>
    <dsp:sp modelId="{DCD026BA-5119-418A-8317-FC34B83BC23E}">
      <dsp:nvSpPr>
        <dsp:cNvPr id="0" name=""/>
        <dsp:cNvSpPr/>
      </dsp:nvSpPr>
      <dsp:spPr>
        <a:xfrm>
          <a:off x="1591055" y="4150553"/>
          <a:ext cx="4773168" cy="1362304"/>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822" tIns="406400" rIns="96822" bIns="406400" numCol="1" spcCol="1270" anchor="ctr" anchorCtr="0">
          <a:noAutofit/>
        </a:bodyPr>
        <a:lstStyle/>
        <a:p>
          <a:pPr marL="0" lvl="0" indent="0" algn="l" defTabSz="1422400">
            <a:lnSpc>
              <a:spcPct val="90000"/>
            </a:lnSpc>
            <a:spcBef>
              <a:spcPct val="0"/>
            </a:spcBef>
            <a:spcAft>
              <a:spcPct val="35000"/>
            </a:spcAft>
            <a:buNone/>
          </a:pPr>
          <a:r>
            <a:rPr lang="en-US" sz="3200" kern="1200" dirty="0"/>
            <a:t>Find an Early Win</a:t>
          </a:r>
        </a:p>
      </dsp:txBody>
      <dsp:txXfrm>
        <a:off x="1591055" y="4150553"/>
        <a:ext cx="4773168" cy="1362304"/>
      </dsp:txXfrm>
    </dsp:sp>
    <dsp:sp modelId="{DA5A52AD-B1D9-494C-A616-5A964A37A36D}">
      <dsp:nvSpPr>
        <dsp:cNvPr id="0" name=""/>
        <dsp:cNvSpPr/>
      </dsp:nvSpPr>
      <dsp:spPr>
        <a:xfrm rot="10800000">
          <a:off x="0" y="2075763"/>
          <a:ext cx="1591056" cy="2095223"/>
        </a:xfrm>
        <a:prstGeom prst="upArrowCallout">
          <a:avLst>
            <a:gd name="adj1" fmla="val 5000"/>
            <a:gd name="adj2" fmla="val 10000"/>
            <a:gd name="adj3" fmla="val 15000"/>
            <a:gd name="adj4" fmla="val 64977"/>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156" tIns="248920" rIns="113156" bIns="24892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tx1"/>
              </a:solidFill>
            </a:rPr>
            <a:t>Choose</a:t>
          </a:r>
        </a:p>
      </dsp:txBody>
      <dsp:txXfrm rot="-10800000">
        <a:off x="0" y="2075763"/>
        <a:ext cx="1591056" cy="1361895"/>
      </dsp:txXfrm>
    </dsp:sp>
    <dsp:sp modelId="{44F879B5-AE0C-4425-A9BE-6806B6DA0D1C}">
      <dsp:nvSpPr>
        <dsp:cNvPr id="0" name=""/>
        <dsp:cNvSpPr/>
      </dsp:nvSpPr>
      <dsp:spPr>
        <a:xfrm>
          <a:off x="1591055" y="2075763"/>
          <a:ext cx="4773168" cy="1361895"/>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822" tIns="406400" rIns="96822" bIns="406400" numCol="1" spcCol="1270" anchor="ctr" anchorCtr="0">
          <a:noAutofit/>
        </a:bodyPr>
        <a:lstStyle/>
        <a:p>
          <a:pPr marL="0" lvl="0" indent="0" algn="l" defTabSz="1422400">
            <a:lnSpc>
              <a:spcPct val="90000"/>
            </a:lnSpc>
            <a:spcBef>
              <a:spcPct val="0"/>
            </a:spcBef>
            <a:spcAft>
              <a:spcPct val="35000"/>
            </a:spcAft>
            <a:buNone/>
          </a:pPr>
          <a:r>
            <a:rPr lang="en-US" sz="3200" kern="1200" dirty="0"/>
            <a:t>Choose a defining fight (Identifying the Issue)​</a:t>
          </a:r>
        </a:p>
      </dsp:txBody>
      <dsp:txXfrm>
        <a:off x="1591055" y="2075763"/>
        <a:ext cx="4773168" cy="1361895"/>
      </dsp:txXfrm>
    </dsp:sp>
    <dsp:sp modelId="{5107C50F-17AA-4E9E-997D-D7D8CF89E2C3}">
      <dsp:nvSpPr>
        <dsp:cNvPr id="0" name=""/>
        <dsp:cNvSpPr/>
      </dsp:nvSpPr>
      <dsp:spPr>
        <a:xfrm rot="10800000">
          <a:off x="0" y="974"/>
          <a:ext cx="1591056" cy="2095223"/>
        </a:xfrm>
        <a:prstGeom prst="upArrowCallout">
          <a:avLst>
            <a:gd name="adj1" fmla="val 5000"/>
            <a:gd name="adj2" fmla="val 10000"/>
            <a:gd name="adj3" fmla="val 15000"/>
            <a:gd name="adj4" fmla="val 64977"/>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156" tIns="248920" rIns="113156" bIns="24892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tx1"/>
              </a:solidFill>
            </a:rPr>
            <a:t>Expand</a:t>
          </a:r>
        </a:p>
      </dsp:txBody>
      <dsp:txXfrm rot="-10800000">
        <a:off x="0" y="974"/>
        <a:ext cx="1591056" cy="1361895"/>
      </dsp:txXfrm>
    </dsp:sp>
    <dsp:sp modelId="{72620C10-EB0C-4C3D-8EAF-25BD60066F57}">
      <dsp:nvSpPr>
        <dsp:cNvPr id="0" name=""/>
        <dsp:cNvSpPr/>
      </dsp:nvSpPr>
      <dsp:spPr>
        <a:xfrm>
          <a:off x="1591055" y="974"/>
          <a:ext cx="4773168" cy="1361895"/>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822" tIns="406400" rIns="96822" bIns="406400" numCol="1" spcCol="1270" anchor="ctr" anchorCtr="0">
          <a:noAutofit/>
        </a:bodyPr>
        <a:lstStyle/>
        <a:p>
          <a:pPr marL="0" lvl="0" indent="0" algn="l" defTabSz="1422400">
            <a:lnSpc>
              <a:spcPct val="90000"/>
            </a:lnSpc>
            <a:spcBef>
              <a:spcPct val="0"/>
            </a:spcBef>
            <a:spcAft>
              <a:spcPct val="35000"/>
            </a:spcAft>
            <a:buNone/>
          </a:pPr>
          <a:r>
            <a:rPr lang="en-US" sz="3200" kern="1200" dirty="0"/>
            <a:t>Expand the frame of the possible</a:t>
          </a:r>
          <a:r>
            <a:rPr lang="en-US" sz="2400" kern="1200" dirty="0"/>
            <a:t>​</a:t>
          </a:r>
        </a:p>
      </dsp:txBody>
      <dsp:txXfrm>
        <a:off x="1591055" y="974"/>
        <a:ext cx="4773168" cy="13618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3D5C5E-EFFB-4FED-AD75-FD6F377549E6}">
      <dsp:nvSpPr>
        <dsp:cNvPr id="0" name=""/>
        <dsp:cNvSpPr/>
      </dsp:nvSpPr>
      <dsp:spPr>
        <a:xfrm>
          <a:off x="0" y="3569039"/>
          <a:ext cx="2628900" cy="780818"/>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chemeClr val="tx1"/>
              </a:solidFill>
            </a:rPr>
            <a:t>Strikes/Disruptive Power​:</a:t>
          </a:r>
          <a:endParaRPr lang="en-US" sz="2400" kern="1200" dirty="0">
            <a:solidFill>
              <a:schemeClr val="tx1"/>
            </a:solidFill>
          </a:endParaRPr>
        </a:p>
      </dsp:txBody>
      <dsp:txXfrm>
        <a:off x="0" y="3569039"/>
        <a:ext cx="2628900" cy="780818"/>
      </dsp:txXfrm>
    </dsp:sp>
    <dsp:sp modelId="{54B928C4-5A9B-4D54-8CAB-C4904547CDE0}">
      <dsp:nvSpPr>
        <dsp:cNvPr id="0" name=""/>
        <dsp:cNvSpPr/>
      </dsp:nvSpPr>
      <dsp:spPr>
        <a:xfrm>
          <a:off x="2628900" y="3569039"/>
          <a:ext cx="7886700" cy="780818"/>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9980" tIns="355600" rIns="159980" bIns="355600" numCol="1" spcCol="1270" anchor="ctr" anchorCtr="0">
          <a:noAutofit/>
        </a:bodyPr>
        <a:lstStyle/>
        <a:p>
          <a:pPr marL="0" lvl="0" indent="0" algn="l" defTabSz="1244600">
            <a:lnSpc>
              <a:spcPct val="90000"/>
            </a:lnSpc>
            <a:spcBef>
              <a:spcPct val="0"/>
            </a:spcBef>
            <a:spcAft>
              <a:spcPct val="35000"/>
            </a:spcAft>
            <a:buNone/>
          </a:pPr>
          <a:r>
            <a:rPr lang="en-US" sz="2800" b="0" i="0" kern="1200" dirty="0"/>
            <a:t>Ex: Writers Guild, #Red4Ed: MN, UTLA, Chicago, WV, Mass - Andover</a:t>
          </a:r>
          <a:endParaRPr lang="en-US" sz="2800" kern="1200" dirty="0"/>
        </a:p>
      </dsp:txBody>
      <dsp:txXfrm>
        <a:off x="2628900" y="3569039"/>
        <a:ext cx="7886700" cy="780818"/>
      </dsp:txXfrm>
    </dsp:sp>
    <dsp:sp modelId="{655CD7DA-1CE3-4693-8CDB-6E55CCA80028}">
      <dsp:nvSpPr>
        <dsp:cNvPr id="0" name=""/>
        <dsp:cNvSpPr/>
      </dsp:nvSpPr>
      <dsp:spPr>
        <a:xfrm rot="10800000">
          <a:off x="0" y="2379853"/>
          <a:ext cx="2628900" cy="1200899"/>
        </a:xfrm>
        <a:prstGeom prst="upArrowCallout">
          <a:avLst>
            <a:gd name="adj1" fmla="val 5000"/>
            <a:gd name="adj2" fmla="val 10000"/>
            <a:gd name="adj3" fmla="val 15000"/>
            <a:gd name="adj4" fmla="val 64977"/>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chemeClr val="tx1"/>
              </a:solidFill>
            </a:rPr>
            <a:t>Legal/Regulatory Power: </a:t>
          </a:r>
        </a:p>
      </dsp:txBody>
      <dsp:txXfrm rot="-10800000">
        <a:off x="0" y="2379853"/>
        <a:ext cx="2628900" cy="780584"/>
      </dsp:txXfrm>
    </dsp:sp>
    <dsp:sp modelId="{8F3B57E2-0E6D-4BA7-A529-ED4039AFE648}">
      <dsp:nvSpPr>
        <dsp:cNvPr id="0" name=""/>
        <dsp:cNvSpPr/>
      </dsp:nvSpPr>
      <dsp:spPr>
        <a:xfrm>
          <a:off x="2628900" y="2379853"/>
          <a:ext cx="7886700" cy="780584"/>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9980" tIns="406400" rIns="159980" bIns="406400" numCol="1" spcCol="1270" anchor="ctr" anchorCtr="0">
          <a:noAutofit/>
        </a:bodyPr>
        <a:lstStyle/>
        <a:p>
          <a:pPr marL="0" lvl="0" indent="0" algn="l" defTabSz="1422400" rtl="0">
            <a:lnSpc>
              <a:spcPct val="90000"/>
            </a:lnSpc>
            <a:spcBef>
              <a:spcPct val="0"/>
            </a:spcBef>
            <a:spcAft>
              <a:spcPct val="35000"/>
            </a:spcAft>
            <a:buNone/>
          </a:pPr>
          <a:r>
            <a:rPr lang="en-US" sz="3200" b="0" i="0" kern="1200" dirty="0"/>
            <a:t>Ex: Labor Board</a:t>
          </a:r>
          <a:r>
            <a:rPr lang="en-US" sz="1300" b="0" i="0" kern="1200" dirty="0">
              <a:latin typeface="Calibri Light" panose="020F0302020204030204"/>
            </a:rPr>
            <a:t> </a:t>
          </a:r>
          <a:endParaRPr lang="en-US" sz="1300" kern="1200" dirty="0"/>
        </a:p>
      </dsp:txBody>
      <dsp:txXfrm>
        <a:off x="2628900" y="2379853"/>
        <a:ext cx="7886700" cy="780584"/>
      </dsp:txXfrm>
    </dsp:sp>
    <dsp:sp modelId="{D417A382-96ED-4B4D-8751-5C468B84285C}">
      <dsp:nvSpPr>
        <dsp:cNvPr id="0" name=""/>
        <dsp:cNvSpPr/>
      </dsp:nvSpPr>
      <dsp:spPr>
        <a:xfrm rot="10800000">
          <a:off x="0" y="1190666"/>
          <a:ext cx="2628900" cy="1200899"/>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100000"/>
            </a:lnSpc>
            <a:spcBef>
              <a:spcPct val="0"/>
            </a:spcBef>
            <a:spcAft>
              <a:spcPct val="35000"/>
            </a:spcAft>
            <a:buNone/>
          </a:pPr>
          <a:r>
            <a:rPr lang="en-US" sz="2400" b="0" i="0" kern="1200" dirty="0">
              <a:solidFill>
                <a:schemeClr val="tx1"/>
              </a:solidFill>
            </a:rPr>
            <a:t>Consumer Power:</a:t>
          </a:r>
          <a:endParaRPr lang="en-US" sz="2400" kern="1200" dirty="0">
            <a:solidFill>
              <a:schemeClr val="tx1"/>
            </a:solidFill>
          </a:endParaRPr>
        </a:p>
      </dsp:txBody>
      <dsp:txXfrm rot="-10800000">
        <a:off x="0" y="1190666"/>
        <a:ext cx="2628900" cy="780584"/>
      </dsp:txXfrm>
    </dsp:sp>
    <dsp:sp modelId="{29097058-1018-46B5-9BD7-2E5A0EEC5B47}">
      <dsp:nvSpPr>
        <dsp:cNvPr id="0" name=""/>
        <dsp:cNvSpPr/>
      </dsp:nvSpPr>
      <dsp:spPr>
        <a:xfrm>
          <a:off x="2628900" y="1190666"/>
          <a:ext cx="7886700" cy="780584"/>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9980" tIns="406400" rIns="159980" bIns="406400" numCol="1" spcCol="1270" anchor="ctr" anchorCtr="0">
          <a:noAutofit/>
        </a:bodyPr>
        <a:lstStyle/>
        <a:p>
          <a:pPr marL="0" lvl="0" indent="0" algn="l" defTabSz="1422400">
            <a:lnSpc>
              <a:spcPct val="90000"/>
            </a:lnSpc>
            <a:spcBef>
              <a:spcPct val="0"/>
            </a:spcBef>
            <a:spcAft>
              <a:spcPct val="35000"/>
            </a:spcAft>
            <a:buNone/>
          </a:pPr>
          <a:r>
            <a:rPr lang="en-US" sz="3200" b="0" i="0" kern="1200" dirty="0"/>
            <a:t>Ex: Montgomery Bus Boycott</a:t>
          </a:r>
          <a:r>
            <a:rPr lang="en-US" sz="1300" b="0" i="0" kern="1200" dirty="0"/>
            <a:t>​</a:t>
          </a:r>
          <a:endParaRPr lang="en-US" sz="1300" kern="1200" dirty="0"/>
        </a:p>
      </dsp:txBody>
      <dsp:txXfrm>
        <a:off x="2628900" y="1190666"/>
        <a:ext cx="7886700" cy="780584"/>
      </dsp:txXfrm>
    </dsp:sp>
    <dsp:sp modelId="{A54EDCAB-4E76-483C-8C75-3EE9A4CB1219}">
      <dsp:nvSpPr>
        <dsp:cNvPr id="0" name=""/>
        <dsp:cNvSpPr/>
      </dsp:nvSpPr>
      <dsp:spPr>
        <a:xfrm rot="10800000">
          <a:off x="0" y="1479"/>
          <a:ext cx="2628900" cy="1200899"/>
        </a:xfrm>
        <a:prstGeom prst="upArrowCallout">
          <a:avLst>
            <a:gd name="adj1" fmla="val 5000"/>
            <a:gd name="adj2" fmla="val 10000"/>
            <a:gd name="adj3" fmla="val 15000"/>
            <a:gd name="adj4" fmla="val 64977"/>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chemeClr val="tx1"/>
              </a:solidFill>
            </a:rPr>
            <a:t>Political Power: </a:t>
          </a:r>
          <a:endParaRPr lang="en-US" sz="2400" kern="1200" dirty="0">
            <a:solidFill>
              <a:schemeClr val="tx1"/>
            </a:solidFill>
          </a:endParaRPr>
        </a:p>
      </dsp:txBody>
      <dsp:txXfrm rot="-10800000">
        <a:off x="0" y="1479"/>
        <a:ext cx="2628900" cy="780584"/>
      </dsp:txXfrm>
    </dsp:sp>
    <dsp:sp modelId="{D37E577D-F13A-410B-B6B3-A8E40961E074}">
      <dsp:nvSpPr>
        <dsp:cNvPr id="0" name=""/>
        <dsp:cNvSpPr/>
      </dsp:nvSpPr>
      <dsp:spPr>
        <a:xfrm>
          <a:off x="2628900" y="1479"/>
          <a:ext cx="7886700" cy="780584"/>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9980" tIns="457200" rIns="159980" bIns="457200" numCol="1" spcCol="1270" anchor="ctr" anchorCtr="0">
          <a:noAutofit/>
        </a:bodyPr>
        <a:lstStyle/>
        <a:p>
          <a:pPr marL="0" lvl="0" indent="0" algn="l" defTabSz="1600200">
            <a:lnSpc>
              <a:spcPct val="90000"/>
            </a:lnSpc>
            <a:spcBef>
              <a:spcPct val="0"/>
            </a:spcBef>
            <a:spcAft>
              <a:spcPct val="35000"/>
            </a:spcAft>
            <a:buNone/>
          </a:pPr>
          <a:r>
            <a:rPr lang="en-US" sz="3600" b="0" i="0" kern="1200" dirty="0"/>
            <a:t>Ex: PAC, GR, legislative committees</a:t>
          </a:r>
          <a:r>
            <a:rPr lang="en-US" sz="1300" b="0" i="0" kern="1200" dirty="0"/>
            <a:t>​</a:t>
          </a:r>
          <a:endParaRPr lang="en-US" sz="1300" kern="1200" dirty="0"/>
        </a:p>
      </dsp:txBody>
      <dsp:txXfrm>
        <a:off x="2628900" y="1479"/>
        <a:ext cx="7886700" cy="7805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574932-798F-4049-9370-8F3A3DCED946}">
      <dsp:nvSpPr>
        <dsp:cNvPr id="0" name=""/>
        <dsp:cNvSpPr/>
      </dsp:nvSpPr>
      <dsp:spPr>
        <a:xfrm>
          <a:off x="1425" y="726749"/>
          <a:ext cx="3039817" cy="1823890"/>
        </a:xfrm>
        <a:prstGeom prst="roundRect">
          <a:avLst>
            <a:gd name="adj" fmla="val 1000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defRPr cap="all"/>
          </a:pPr>
          <a:r>
            <a:rPr lang="en-US" sz="2700" kern="1200" dirty="0">
              <a:solidFill>
                <a:schemeClr val="tx1"/>
              </a:solidFill>
            </a:rPr>
            <a:t>March 17th - Local notified intent to privatize</a:t>
          </a:r>
        </a:p>
      </dsp:txBody>
      <dsp:txXfrm>
        <a:off x="54845" y="780169"/>
        <a:ext cx="2932977" cy="1717050"/>
      </dsp:txXfrm>
    </dsp:sp>
    <dsp:sp modelId="{4106A158-B37B-4FE0-B68D-BF84959E30FD}">
      <dsp:nvSpPr>
        <dsp:cNvPr id="0" name=""/>
        <dsp:cNvSpPr/>
      </dsp:nvSpPr>
      <dsp:spPr>
        <a:xfrm>
          <a:off x="3308746" y="1261757"/>
          <a:ext cx="644441" cy="753874"/>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3308746" y="1412532"/>
        <a:ext cx="451109" cy="452324"/>
      </dsp:txXfrm>
    </dsp:sp>
    <dsp:sp modelId="{A3748265-D3E2-4B8E-B999-B989B8D85573}">
      <dsp:nvSpPr>
        <dsp:cNvPr id="0" name=""/>
        <dsp:cNvSpPr/>
      </dsp:nvSpPr>
      <dsp:spPr>
        <a:xfrm>
          <a:off x="4257170" y="726749"/>
          <a:ext cx="3039817" cy="1823890"/>
        </a:xfrm>
        <a:prstGeom prst="roundRect">
          <a:avLst>
            <a:gd name="adj" fmla="val 1000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defRPr cap="all"/>
          </a:pPr>
          <a:r>
            <a:rPr lang="en-US" sz="2700" kern="1200" dirty="0">
              <a:solidFill>
                <a:schemeClr val="tx1"/>
              </a:solidFill>
            </a:rPr>
            <a:t>Formation of Anti-Privatization Team</a:t>
          </a:r>
        </a:p>
      </dsp:txBody>
      <dsp:txXfrm>
        <a:off x="4310590" y="780169"/>
        <a:ext cx="2932977" cy="1717050"/>
      </dsp:txXfrm>
    </dsp:sp>
    <dsp:sp modelId="{37C99ED0-820D-4BD6-B7FD-347D8657113E}">
      <dsp:nvSpPr>
        <dsp:cNvPr id="0" name=""/>
        <dsp:cNvSpPr/>
      </dsp:nvSpPr>
      <dsp:spPr>
        <a:xfrm rot="5400000">
          <a:off x="5454858" y="2763427"/>
          <a:ext cx="644441" cy="753874"/>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5400000">
        <a:off x="5550917" y="2818143"/>
        <a:ext cx="452324" cy="451109"/>
      </dsp:txXfrm>
    </dsp:sp>
    <dsp:sp modelId="{DBB1717C-077B-4579-8FC8-638D4B5C1404}">
      <dsp:nvSpPr>
        <dsp:cNvPr id="0" name=""/>
        <dsp:cNvSpPr/>
      </dsp:nvSpPr>
      <dsp:spPr>
        <a:xfrm>
          <a:off x="4257170" y="3766567"/>
          <a:ext cx="3039817" cy="1823890"/>
        </a:xfrm>
        <a:prstGeom prst="roundRect">
          <a:avLst>
            <a:gd name="adj" fmla="val 1000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defRPr cap="all"/>
          </a:pPr>
          <a:r>
            <a:rPr lang="en-US" sz="2700" kern="1200" dirty="0">
              <a:solidFill>
                <a:schemeClr val="tx1"/>
              </a:solidFill>
            </a:rPr>
            <a:t>Meeting with Members - Survey, Planned Actions, etc.</a:t>
          </a:r>
        </a:p>
      </dsp:txBody>
      <dsp:txXfrm>
        <a:off x="4310590" y="3819987"/>
        <a:ext cx="2932977" cy="1717050"/>
      </dsp:txXfrm>
    </dsp:sp>
    <dsp:sp modelId="{C018B334-35D7-4765-8F78-A4F5849647E4}">
      <dsp:nvSpPr>
        <dsp:cNvPr id="0" name=""/>
        <dsp:cNvSpPr/>
      </dsp:nvSpPr>
      <dsp:spPr>
        <a:xfrm rot="10800000">
          <a:off x="3345224" y="4301574"/>
          <a:ext cx="644441" cy="753874"/>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10800000">
        <a:off x="3538556" y="4452349"/>
        <a:ext cx="451109" cy="452324"/>
      </dsp:txXfrm>
    </dsp:sp>
    <dsp:sp modelId="{66631A76-D7BB-46AF-925B-1118340CC0B2}">
      <dsp:nvSpPr>
        <dsp:cNvPr id="0" name=""/>
        <dsp:cNvSpPr/>
      </dsp:nvSpPr>
      <dsp:spPr>
        <a:xfrm>
          <a:off x="1425" y="3766567"/>
          <a:ext cx="3039817" cy="1823890"/>
        </a:xfrm>
        <a:prstGeom prst="roundRect">
          <a:avLst>
            <a:gd name="adj" fmla="val 1000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defRPr cap="all"/>
          </a:pPr>
          <a:r>
            <a:rPr lang="en-US" sz="2700" kern="1200" dirty="0">
              <a:solidFill>
                <a:schemeClr val="tx1"/>
              </a:solidFill>
            </a:rPr>
            <a:t>April 19th - MOA/Deal Signed!!</a:t>
          </a:r>
        </a:p>
      </dsp:txBody>
      <dsp:txXfrm>
        <a:off x="54845" y="3819987"/>
        <a:ext cx="2932977" cy="17170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185A50-7BAF-4CA1-8E93-743B62A1A0EC}">
      <dsp:nvSpPr>
        <dsp:cNvPr id="0" name=""/>
        <dsp:cNvSpPr/>
      </dsp:nvSpPr>
      <dsp:spPr>
        <a:xfrm>
          <a:off x="0" y="3174894"/>
          <a:ext cx="11910202"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66ED97C2-F3FF-4971-97C5-99C393A9773D}">
      <dsp:nvSpPr>
        <dsp:cNvPr id="0" name=""/>
        <dsp:cNvSpPr/>
      </dsp:nvSpPr>
      <dsp:spPr>
        <a:xfrm rot="8100000">
          <a:off x="97629" y="743053"/>
          <a:ext cx="444229" cy="444229"/>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E53A13-308F-4490-ACFA-9BF98719F8F3}">
      <dsp:nvSpPr>
        <dsp:cNvPr id="0" name=""/>
        <dsp:cNvSpPr/>
      </dsp:nvSpPr>
      <dsp:spPr>
        <a:xfrm>
          <a:off x="146979" y="792403"/>
          <a:ext cx="345529" cy="34552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A649E5A-12DE-4FB6-B7D2-38B15CADDED4}">
      <dsp:nvSpPr>
        <dsp:cNvPr id="0" name=""/>
        <dsp:cNvSpPr/>
      </dsp:nvSpPr>
      <dsp:spPr>
        <a:xfrm>
          <a:off x="633861" y="1295356"/>
          <a:ext cx="2357677" cy="1879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b="1" kern="1200" dirty="0">
              <a:latin typeface="Lucida Sans" panose="020B0602030504020204" pitchFamily="34" charset="0"/>
            </a:rPr>
            <a:t>Equity Lawsuit Filed</a:t>
          </a:r>
        </a:p>
        <a:p>
          <a:pPr marL="57150" lvl="1" indent="-57150" algn="l" defTabSz="466725">
            <a:lnSpc>
              <a:spcPct val="90000"/>
            </a:lnSpc>
            <a:spcBef>
              <a:spcPct val="0"/>
            </a:spcBef>
            <a:spcAft>
              <a:spcPct val="15000"/>
            </a:spcAft>
            <a:buChar char="•"/>
          </a:pPr>
          <a:r>
            <a:rPr lang="en-US" sz="1050" b="1" kern="1200" dirty="0">
              <a:latin typeface="Lucida Sans" panose="020B0602030504020204" pitchFamily="34" charset="0"/>
            </a:rPr>
            <a:t>Equity Lawsuit filed against MD for operating a system of higher education that discriminates against HBCU students</a:t>
          </a:r>
        </a:p>
      </dsp:txBody>
      <dsp:txXfrm>
        <a:off x="633861" y="1295356"/>
        <a:ext cx="2357677" cy="1879537"/>
      </dsp:txXfrm>
    </dsp:sp>
    <dsp:sp modelId="{FDF466C8-629E-4C92-9913-9DAA240B59E9}">
      <dsp:nvSpPr>
        <dsp:cNvPr id="0" name=""/>
        <dsp:cNvSpPr/>
      </dsp:nvSpPr>
      <dsp:spPr>
        <a:xfrm>
          <a:off x="633861" y="634978"/>
          <a:ext cx="2357677" cy="660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latin typeface="Arial Rounded MT Bold"/>
            </a:rPr>
            <a:t>2006</a:t>
          </a:r>
        </a:p>
      </dsp:txBody>
      <dsp:txXfrm>
        <a:off x="633861" y="634978"/>
        <a:ext cx="2357677" cy="660378"/>
      </dsp:txXfrm>
    </dsp:sp>
    <dsp:sp modelId="{F47CA5CE-F534-4FA8-B96C-D3B80F4B326C}">
      <dsp:nvSpPr>
        <dsp:cNvPr id="0" name=""/>
        <dsp:cNvSpPr/>
      </dsp:nvSpPr>
      <dsp:spPr>
        <a:xfrm>
          <a:off x="319743" y="1295356"/>
          <a:ext cx="0" cy="1879537"/>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2012F62-B601-4B22-A2C0-9591D271996F}">
      <dsp:nvSpPr>
        <dsp:cNvPr id="0" name=""/>
        <dsp:cNvSpPr/>
      </dsp:nvSpPr>
      <dsp:spPr>
        <a:xfrm>
          <a:off x="279274" y="3115460"/>
          <a:ext cx="113082" cy="118868"/>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DA53B8-1389-42BE-B67F-D548FC752456}">
      <dsp:nvSpPr>
        <dsp:cNvPr id="0" name=""/>
        <dsp:cNvSpPr/>
      </dsp:nvSpPr>
      <dsp:spPr>
        <a:xfrm rot="18900000">
          <a:off x="1583135" y="5162506"/>
          <a:ext cx="444229" cy="444229"/>
        </a:xfrm>
        <a:prstGeom prst="teardrop">
          <a:avLst>
            <a:gd name="adj" fmla="val 11500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F2C587-1693-4976-83FE-42CAC77B58E4}">
      <dsp:nvSpPr>
        <dsp:cNvPr id="0" name=""/>
        <dsp:cNvSpPr/>
      </dsp:nvSpPr>
      <dsp:spPr>
        <a:xfrm>
          <a:off x="1632485" y="5211856"/>
          <a:ext cx="345529" cy="34552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4F04256-693B-4F69-B39E-68A9A833BD32}">
      <dsp:nvSpPr>
        <dsp:cNvPr id="0" name=""/>
        <dsp:cNvSpPr/>
      </dsp:nvSpPr>
      <dsp:spPr>
        <a:xfrm>
          <a:off x="2119367" y="3174894"/>
          <a:ext cx="2357677" cy="1879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1" kern="1200" dirty="0">
              <a:latin typeface="Lucida Sans" panose="020B0602030504020204" pitchFamily="34" charset="0"/>
            </a:rPr>
            <a:t>Ruling Favors HBCU</a:t>
          </a:r>
        </a:p>
        <a:p>
          <a:pPr marL="57150" lvl="1" indent="-57150" algn="l" defTabSz="466725">
            <a:lnSpc>
              <a:spcPct val="90000"/>
            </a:lnSpc>
            <a:spcBef>
              <a:spcPct val="0"/>
            </a:spcBef>
            <a:spcAft>
              <a:spcPct val="15000"/>
            </a:spcAft>
            <a:buChar char="•"/>
          </a:pPr>
          <a:r>
            <a:rPr lang="en-US" sz="1050" b="1" kern="1200" dirty="0">
              <a:latin typeface="Lucida Sans" panose="020B0602030504020204" pitchFamily="34" charset="0"/>
            </a:rPr>
            <a:t>Judge Blake rules in favor of the HBCU plaintiffs</a:t>
          </a:r>
        </a:p>
      </dsp:txBody>
      <dsp:txXfrm>
        <a:off x="2119367" y="3174894"/>
        <a:ext cx="2357677" cy="1879537"/>
      </dsp:txXfrm>
    </dsp:sp>
    <dsp:sp modelId="{B8EB6A17-FC5E-411C-AC2C-84C6AFE41A7D}">
      <dsp:nvSpPr>
        <dsp:cNvPr id="0" name=""/>
        <dsp:cNvSpPr/>
      </dsp:nvSpPr>
      <dsp:spPr>
        <a:xfrm>
          <a:off x="2119367" y="5054432"/>
          <a:ext cx="2357677" cy="660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latin typeface="Arial Rounded MT Bold"/>
            </a:rPr>
            <a:t>2013</a:t>
          </a:r>
        </a:p>
      </dsp:txBody>
      <dsp:txXfrm>
        <a:off x="2119367" y="5054432"/>
        <a:ext cx="2357677" cy="660378"/>
      </dsp:txXfrm>
    </dsp:sp>
    <dsp:sp modelId="{50839EAE-1982-47C0-AB82-8F6A15D910B8}">
      <dsp:nvSpPr>
        <dsp:cNvPr id="0" name=""/>
        <dsp:cNvSpPr/>
      </dsp:nvSpPr>
      <dsp:spPr>
        <a:xfrm>
          <a:off x="1805250" y="3174894"/>
          <a:ext cx="0" cy="1879537"/>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EAF5497-58BD-4FF6-BE5A-C6201E91D5BD}">
      <dsp:nvSpPr>
        <dsp:cNvPr id="0" name=""/>
        <dsp:cNvSpPr/>
      </dsp:nvSpPr>
      <dsp:spPr>
        <a:xfrm>
          <a:off x="1764780" y="3115460"/>
          <a:ext cx="113082" cy="118868"/>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92B8EB-3232-4517-B151-DDA485E9A7AC}">
      <dsp:nvSpPr>
        <dsp:cNvPr id="0" name=""/>
        <dsp:cNvSpPr/>
      </dsp:nvSpPr>
      <dsp:spPr>
        <a:xfrm rot="8100000">
          <a:off x="3068641" y="743053"/>
          <a:ext cx="444229" cy="444229"/>
        </a:xfrm>
        <a:prstGeom prst="teardrop">
          <a:avLst>
            <a:gd name="adj" fmla="val 11500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CFF479-5EBC-40DB-BF56-378E94541F28}">
      <dsp:nvSpPr>
        <dsp:cNvPr id="0" name=""/>
        <dsp:cNvSpPr/>
      </dsp:nvSpPr>
      <dsp:spPr>
        <a:xfrm>
          <a:off x="3117991" y="792403"/>
          <a:ext cx="345529" cy="34552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E4243F9-60C0-4242-804E-6A4C92E01D70}">
      <dsp:nvSpPr>
        <dsp:cNvPr id="0" name=""/>
        <dsp:cNvSpPr/>
      </dsp:nvSpPr>
      <dsp:spPr>
        <a:xfrm>
          <a:off x="3604873" y="1295356"/>
          <a:ext cx="2357677" cy="1879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b="1" kern="1200" dirty="0">
              <a:latin typeface="Lucida Sans" panose="020B0602030504020204" pitchFamily="34" charset="0"/>
            </a:rPr>
            <a:t>Mediation and Appeals</a:t>
          </a:r>
        </a:p>
        <a:p>
          <a:pPr marL="57150" lvl="1" indent="-57150" algn="l" defTabSz="466725">
            <a:lnSpc>
              <a:spcPct val="90000"/>
            </a:lnSpc>
            <a:spcBef>
              <a:spcPct val="0"/>
            </a:spcBef>
            <a:spcAft>
              <a:spcPct val="15000"/>
            </a:spcAft>
            <a:buChar char="•"/>
          </a:pPr>
          <a:r>
            <a:rPr lang="en-US" sz="1050" b="1" kern="1200" dirty="0">
              <a:latin typeface="Lucida Sans" panose="020B0602030504020204" pitchFamily="34" charset="0"/>
            </a:rPr>
            <a:t>Mediation takes place and fails. MD Attorney General Frosh files appeals to dismiss the lawsuit</a:t>
          </a:r>
        </a:p>
      </dsp:txBody>
      <dsp:txXfrm>
        <a:off x="3604873" y="1295356"/>
        <a:ext cx="2357677" cy="1879537"/>
      </dsp:txXfrm>
    </dsp:sp>
    <dsp:sp modelId="{F9AE1874-430D-449B-9009-CB061D30A0BB}">
      <dsp:nvSpPr>
        <dsp:cNvPr id="0" name=""/>
        <dsp:cNvSpPr/>
      </dsp:nvSpPr>
      <dsp:spPr>
        <a:xfrm>
          <a:off x="3604873" y="634978"/>
          <a:ext cx="2357677" cy="660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latin typeface="Arial Rounded MT Bold"/>
            </a:rPr>
            <a:t>2013–2017</a:t>
          </a:r>
        </a:p>
      </dsp:txBody>
      <dsp:txXfrm>
        <a:off x="3604873" y="634978"/>
        <a:ext cx="2357677" cy="660378"/>
      </dsp:txXfrm>
    </dsp:sp>
    <dsp:sp modelId="{3260546A-9027-4171-9853-04A5D75454DA}">
      <dsp:nvSpPr>
        <dsp:cNvPr id="0" name=""/>
        <dsp:cNvSpPr/>
      </dsp:nvSpPr>
      <dsp:spPr>
        <a:xfrm>
          <a:off x="3290756" y="1295356"/>
          <a:ext cx="0" cy="1879537"/>
        </a:xfrm>
        <a:prstGeom prst="line">
          <a:avLst/>
        </a:prstGeom>
        <a:noFill/>
        <a:ln w="1270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0564840-CE0D-45DB-9B03-AEBECADAB664}">
      <dsp:nvSpPr>
        <dsp:cNvPr id="0" name=""/>
        <dsp:cNvSpPr/>
      </dsp:nvSpPr>
      <dsp:spPr>
        <a:xfrm>
          <a:off x="3250286" y="3115460"/>
          <a:ext cx="113082" cy="118868"/>
        </a:xfrm>
        <a:prstGeom prst="ellipse">
          <a:avLst/>
        </a:prstGeom>
        <a:solidFill>
          <a:schemeClr val="accent4">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5A11CB-C4A8-425A-A9B8-8D77B3333688}">
      <dsp:nvSpPr>
        <dsp:cNvPr id="0" name=""/>
        <dsp:cNvSpPr/>
      </dsp:nvSpPr>
      <dsp:spPr>
        <a:xfrm rot="18900000">
          <a:off x="4554148" y="5162506"/>
          <a:ext cx="444229" cy="444229"/>
        </a:xfrm>
        <a:prstGeom prst="teardrop">
          <a:avLst>
            <a:gd name="adj" fmla="val 115000"/>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CB1DE0-B1BF-4AD8-9B99-1B016D7B8F43}">
      <dsp:nvSpPr>
        <dsp:cNvPr id="0" name=""/>
        <dsp:cNvSpPr/>
      </dsp:nvSpPr>
      <dsp:spPr>
        <a:xfrm>
          <a:off x="4603497" y="5211856"/>
          <a:ext cx="345529" cy="34552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E5B6188-48D4-462E-AA80-CA80526E3947}">
      <dsp:nvSpPr>
        <dsp:cNvPr id="0" name=""/>
        <dsp:cNvSpPr/>
      </dsp:nvSpPr>
      <dsp:spPr>
        <a:xfrm>
          <a:off x="5090379" y="3174894"/>
          <a:ext cx="2357677" cy="1879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1" kern="1200" dirty="0">
              <a:latin typeface="Lucida Sans" panose="020B0602030504020204" pitchFamily="34" charset="0"/>
            </a:rPr>
            <a:t>Governor's Settlement Offer</a:t>
          </a:r>
        </a:p>
        <a:p>
          <a:pPr marL="57150" lvl="1" indent="-57150" algn="l" defTabSz="466725">
            <a:lnSpc>
              <a:spcPct val="90000"/>
            </a:lnSpc>
            <a:spcBef>
              <a:spcPct val="0"/>
            </a:spcBef>
            <a:spcAft>
              <a:spcPct val="15000"/>
            </a:spcAft>
            <a:buChar char="•"/>
          </a:pPr>
          <a:r>
            <a:rPr lang="en-US" sz="1050" b="1" kern="1200" dirty="0">
              <a:latin typeface="Lucida Sans" panose="020B0602030504020204" pitchFamily="34" charset="0"/>
            </a:rPr>
            <a:t>Governor Hogan offers $100million to settle. Less than a quarter of what the MD advocates were asking for</a:t>
          </a:r>
        </a:p>
      </dsp:txBody>
      <dsp:txXfrm>
        <a:off x="5090379" y="3174894"/>
        <a:ext cx="2357677" cy="1879537"/>
      </dsp:txXfrm>
    </dsp:sp>
    <dsp:sp modelId="{E72A1ACB-9714-4619-BD34-5C3E23A35C1D}">
      <dsp:nvSpPr>
        <dsp:cNvPr id="0" name=""/>
        <dsp:cNvSpPr/>
      </dsp:nvSpPr>
      <dsp:spPr>
        <a:xfrm>
          <a:off x="5090379" y="5054432"/>
          <a:ext cx="2357677" cy="660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latin typeface="Arial Rounded MT Bold"/>
            </a:rPr>
            <a:t>2018</a:t>
          </a:r>
        </a:p>
      </dsp:txBody>
      <dsp:txXfrm>
        <a:off x="5090379" y="5054432"/>
        <a:ext cx="2357677" cy="660378"/>
      </dsp:txXfrm>
    </dsp:sp>
    <dsp:sp modelId="{5F7CDC92-8EC0-4C97-93C7-AD34BEC20AA1}">
      <dsp:nvSpPr>
        <dsp:cNvPr id="0" name=""/>
        <dsp:cNvSpPr/>
      </dsp:nvSpPr>
      <dsp:spPr>
        <a:xfrm>
          <a:off x="4776262" y="3174894"/>
          <a:ext cx="0" cy="1879537"/>
        </a:xfrm>
        <a:prstGeom prst="line">
          <a:avLst/>
        </a:prstGeom>
        <a:noFill/>
        <a:ln w="1270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0B246AD-5787-4DF1-9E2F-DF1BC2190B11}">
      <dsp:nvSpPr>
        <dsp:cNvPr id="0" name=""/>
        <dsp:cNvSpPr/>
      </dsp:nvSpPr>
      <dsp:spPr>
        <a:xfrm>
          <a:off x="4735793" y="3115460"/>
          <a:ext cx="113082" cy="118868"/>
        </a:xfrm>
        <a:prstGeom prst="ellipse">
          <a:avLst/>
        </a:prstGeom>
        <a:solidFill>
          <a:schemeClr val="accent5">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776973-CCD1-4155-A748-44A91D3C9BBD}">
      <dsp:nvSpPr>
        <dsp:cNvPr id="0" name=""/>
        <dsp:cNvSpPr/>
      </dsp:nvSpPr>
      <dsp:spPr>
        <a:xfrm rot="8100000">
          <a:off x="6039654" y="743053"/>
          <a:ext cx="444229" cy="444229"/>
        </a:xfrm>
        <a:prstGeom prst="teardrop">
          <a:avLst>
            <a:gd name="adj" fmla="val 115000"/>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F03A7B-4655-4377-AC08-E38493AEFDE7}">
      <dsp:nvSpPr>
        <dsp:cNvPr id="0" name=""/>
        <dsp:cNvSpPr/>
      </dsp:nvSpPr>
      <dsp:spPr>
        <a:xfrm>
          <a:off x="6089004" y="792403"/>
          <a:ext cx="345529" cy="34552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CCA9E76-1FF6-440D-A5D5-7424B90EA5FB}">
      <dsp:nvSpPr>
        <dsp:cNvPr id="0" name=""/>
        <dsp:cNvSpPr/>
      </dsp:nvSpPr>
      <dsp:spPr>
        <a:xfrm>
          <a:off x="6575886" y="1295356"/>
          <a:ext cx="2357677" cy="1879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b="1" kern="1200" dirty="0">
              <a:latin typeface="Lucida Sans" panose="020B0602030504020204" pitchFamily="34" charset="0"/>
            </a:rPr>
            <a:t>Maryland Appeals &amp; Call to Action Rally</a:t>
          </a:r>
        </a:p>
        <a:p>
          <a:pPr marL="57150" lvl="1" indent="-57150" algn="l" defTabSz="466725">
            <a:lnSpc>
              <a:spcPct val="90000"/>
            </a:lnSpc>
            <a:spcBef>
              <a:spcPct val="0"/>
            </a:spcBef>
            <a:spcAft>
              <a:spcPct val="15000"/>
            </a:spcAft>
            <a:buChar char="•"/>
          </a:pPr>
          <a:r>
            <a:rPr lang="en-US" sz="1050" b="1" kern="1200" dirty="0">
              <a:latin typeface="Lucida Sans" panose="020B0602030504020204" pitchFamily="34" charset="0"/>
            </a:rPr>
            <a:t>Maryland appeals Judge Blakes ruling. Information sessions across the state began. A Call-to-Action Rally was held in Annapolis</a:t>
          </a:r>
        </a:p>
      </dsp:txBody>
      <dsp:txXfrm>
        <a:off x="6575886" y="1295356"/>
        <a:ext cx="2357677" cy="1879537"/>
      </dsp:txXfrm>
    </dsp:sp>
    <dsp:sp modelId="{8296F346-26DA-4ABD-A6DA-2823AA5E658E}">
      <dsp:nvSpPr>
        <dsp:cNvPr id="0" name=""/>
        <dsp:cNvSpPr/>
      </dsp:nvSpPr>
      <dsp:spPr>
        <a:xfrm>
          <a:off x="6575886" y="634978"/>
          <a:ext cx="2357677" cy="660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latin typeface="Arial Rounded MT Bold"/>
            </a:rPr>
            <a:t>2019</a:t>
          </a:r>
        </a:p>
      </dsp:txBody>
      <dsp:txXfrm>
        <a:off x="6575886" y="634978"/>
        <a:ext cx="2357677" cy="660378"/>
      </dsp:txXfrm>
    </dsp:sp>
    <dsp:sp modelId="{F7D02BB7-2527-4F03-A407-012457AD5562}">
      <dsp:nvSpPr>
        <dsp:cNvPr id="0" name=""/>
        <dsp:cNvSpPr/>
      </dsp:nvSpPr>
      <dsp:spPr>
        <a:xfrm>
          <a:off x="6261768" y="1295356"/>
          <a:ext cx="0" cy="1879537"/>
        </a:xfrm>
        <a:prstGeom prst="line">
          <a:avLst/>
        </a:prstGeom>
        <a:noFill/>
        <a:ln w="1270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0E6CCB1-46CA-4BA3-8560-A2711A6129DD}">
      <dsp:nvSpPr>
        <dsp:cNvPr id="0" name=""/>
        <dsp:cNvSpPr/>
      </dsp:nvSpPr>
      <dsp:spPr>
        <a:xfrm>
          <a:off x="6221299" y="3115460"/>
          <a:ext cx="113082" cy="118868"/>
        </a:xfrm>
        <a:prstGeom prst="ellipse">
          <a:avLst/>
        </a:prstGeom>
        <a:solidFill>
          <a:schemeClr val="accent6">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41C550-80E6-48F9-AB3A-9254ABE39499}">
      <dsp:nvSpPr>
        <dsp:cNvPr id="0" name=""/>
        <dsp:cNvSpPr/>
      </dsp:nvSpPr>
      <dsp:spPr>
        <a:xfrm rot="18900000">
          <a:off x="7525160" y="5162506"/>
          <a:ext cx="444229" cy="444229"/>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9CBCE3-DC22-47C2-A10D-BF4DB3D9CD7E}">
      <dsp:nvSpPr>
        <dsp:cNvPr id="0" name=""/>
        <dsp:cNvSpPr/>
      </dsp:nvSpPr>
      <dsp:spPr>
        <a:xfrm>
          <a:off x="7574510" y="5211856"/>
          <a:ext cx="345529" cy="34552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F1880A1-7D58-45E5-872A-3CDFCDD6C548}">
      <dsp:nvSpPr>
        <dsp:cNvPr id="0" name=""/>
        <dsp:cNvSpPr/>
      </dsp:nvSpPr>
      <dsp:spPr>
        <a:xfrm>
          <a:off x="8061392" y="3174894"/>
          <a:ext cx="2357677" cy="1879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1" kern="1200" dirty="0">
              <a:latin typeface="Lucida Sans" panose="020B0602030504020204" pitchFamily="34" charset="0"/>
            </a:rPr>
            <a:t>HBCU Funding Bill Vetoed</a:t>
          </a:r>
        </a:p>
        <a:p>
          <a:pPr marL="57150" lvl="1" indent="-57150" algn="l" defTabSz="466725">
            <a:lnSpc>
              <a:spcPct val="90000"/>
            </a:lnSpc>
            <a:spcBef>
              <a:spcPct val="0"/>
            </a:spcBef>
            <a:spcAft>
              <a:spcPct val="15000"/>
            </a:spcAft>
            <a:buChar char="•"/>
          </a:pPr>
          <a:r>
            <a:rPr lang="en-US" sz="1050" b="1" kern="1200" dirty="0">
              <a:latin typeface="Lucida Sans" panose="020B0602030504020204" pitchFamily="34" charset="0"/>
            </a:rPr>
            <a:t>MD General Assembly passes HBCU Funding Bill. The bill was vetoed by Governor Larry Hogan</a:t>
          </a:r>
        </a:p>
        <a:p>
          <a:pPr marL="57150" lvl="1" indent="-57150" algn="l" defTabSz="466725">
            <a:lnSpc>
              <a:spcPct val="90000"/>
            </a:lnSpc>
            <a:spcBef>
              <a:spcPct val="0"/>
            </a:spcBef>
            <a:spcAft>
              <a:spcPct val="15000"/>
            </a:spcAft>
            <a:buChar char="•"/>
          </a:pPr>
          <a:r>
            <a:rPr lang="en-US" sz="1050" b="1" kern="1200">
              <a:latin typeface="Lucida Sans" panose="020B0602030504020204" pitchFamily="34" charset="0"/>
            </a:rPr>
            <a:t>Large scale protest begin nationwide – HBCU advocates joins the fight</a:t>
          </a:r>
        </a:p>
      </dsp:txBody>
      <dsp:txXfrm>
        <a:off x="8061392" y="3174894"/>
        <a:ext cx="2357677" cy="1879537"/>
      </dsp:txXfrm>
    </dsp:sp>
    <dsp:sp modelId="{3CB0F275-22A1-431C-BCEE-D4DFD6DE89F7}">
      <dsp:nvSpPr>
        <dsp:cNvPr id="0" name=""/>
        <dsp:cNvSpPr/>
      </dsp:nvSpPr>
      <dsp:spPr>
        <a:xfrm>
          <a:off x="8061392" y="5054432"/>
          <a:ext cx="2357677" cy="660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latin typeface="Arial Rounded MT Bold"/>
            </a:rPr>
            <a:t>2020</a:t>
          </a:r>
        </a:p>
      </dsp:txBody>
      <dsp:txXfrm>
        <a:off x="8061392" y="5054432"/>
        <a:ext cx="2357677" cy="660378"/>
      </dsp:txXfrm>
    </dsp:sp>
    <dsp:sp modelId="{EC5AE6A4-2915-49EE-9ABE-2852DCAA4FEB}">
      <dsp:nvSpPr>
        <dsp:cNvPr id="0" name=""/>
        <dsp:cNvSpPr/>
      </dsp:nvSpPr>
      <dsp:spPr>
        <a:xfrm>
          <a:off x="7747274" y="3174894"/>
          <a:ext cx="0" cy="1879537"/>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5ED0466-9D95-4B74-8034-C7C8F76D5EBB}">
      <dsp:nvSpPr>
        <dsp:cNvPr id="0" name=""/>
        <dsp:cNvSpPr/>
      </dsp:nvSpPr>
      <dsp:spPr>
        <a:xfrm>
          <a:off x="7706805" y="3115460"/>
          <a:ext cx="113082" cy="118868"/>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5F20A1-F743-4059-94EE-041FB5952B66}">
      <dsp:nvSpPr>
        <dsp:cNvPr id="0" name=""/>
        <dsp:cNvSpPr/>
      </dsp:nvSpPr>
      <dsp:spPr>
        <a:xfrm rot="8100000">
          <a:off x="9010666" y="743053"/>
          <a:ext cx="444229" cy="444229"/>
        </a:xfrm>
        <a:prstGeom prst="teardrop">
          <a:avLst>
            <a:gd name="adj" fmla="val 11500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21F06B-7815-4C1E-84AA-50FBBA6EDC23}">
      <dsp:nvSpPr>
        <dsp:cNvPr id="0" name=""/>
        <dsp:cNvSpPr/>
      </dsp:nvSpPr>
      <dsp:spPr>
        <a:xfrm>
          <a:off x="9060016" y="792403"/>
          <a:ext cx="345529" cy="34552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506BE2C-0215-4C62-AF99-063E7D726A72}">
      <dsp:nvSpPr>
        <dsp:cNvPr id="0" name=""/>
        <dsp:cNvSpPr/>
      </dsp:nvSpPr>
      <dsp:spPr>
        <a:xfrm>
          <a:off x="9546898" y="1295356"/>
          <a:ext cx="2357677" cy="1879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b="1" kern="1200" dirty="0">
              <a:latin typeface="Lucida Sans" panose="020B0602030504020204" pitchFamily="34" charset="0"/>
            </a:rPr>
            <a:t>HBCU Funding Bill Passed and Signed</a:t>
          </a:r>
        </a:p>
        <a:p>
          <a:pPr marL="57150" lvl="1" indent="-57150" algn="l" defTabSz="444500">
            <a:lnSpc>
              <a:spcPct val="90000"/>
            </a:lnSpc>
            <a:spcBef>
              <a:spcPct val="0"/>
            </a:spcBef>
            <a:spcAft>
              <a:spcPct val="15000"/>
            </a:spcAft>
            <a:buChar char="•"/>
          </a:pPr>
          <a:r>
            <a:rPr lang="en-US" sz="1000" b="1" kern="1200" dirty="0">
              <a:latin typeface="Lucida Sans" panose="020B0602030504020204" pitchFamily="34" charset="0"/>
            </a:rPr>
            <a:t>Legislators received 700 emails and 450 written letters in support of MD's HBCU's</a:t>
          </a:r>
        </a:p>
        <a:p>
          <a:pPr marL="57150" lvl="1" indent="-57150" algn="l" defTabSz="444500">
            <a:lnSpc>
              <a:spcPct val="90000"/>
            </a:lnSpc>
            <a:spcBef>
              <a:spcPct val="0"/>
            </a:spcBef>
            <a:spcAft>
              <a:spcPct val="15000"/>
            </a:spcAft>
            <a:buChar char="•"/>
          </a:pPr>
          <a:r>
            <a:rPr lang="en-US" sz="1000" b="1" kern="1200">
              <a:latin typeface="Lucida Sans" panose="020B0602030504020204" pitchFamily="34" charset="0"/>
            </a:rPr>
            <a:t>The HBCU Funding Bill was re-introduced and passed during the 2021 Maryland General Assembly legislative session. Governor Hogan signed the bill into law</a:t>
          </a:r>
        </a:p>
      </dsp:txBody>
      <dsp:txXfrm>
        <a:off x="9546898" y="1295356"/>
        <a:ext cx="2357677" cy="1879537"/>
      </dsp:txXfrm>
    </dsp:sp>
    <dsp:sp modelId="{46E56BA5-E9DD-439C-982F-F0513BFE45E7}">
      <dsp:nvSpPr>
        <dsp:cNvPr id="0" name=""/>
        <dsp:cNvSpPr/>
      </dsp:nvSpPr>
      <dsp:spPr>
        <a:xfrm>
          <a:off x="9546898" y="634978"/>
          <a:ext cx="2357677" cy="660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latin typeface="Arial Rounded MT Bold"/>
            </a:rPr>
            <a:t>2021</a:t>
          </a:r>
        </a:p>
      </dsp:txBody>
      <dsp:txXfrm>
        <a:off x="9546898" y="634978"/>
        <a:ext cx="2357677" cy="660378"/>
      </dsp:txXfrm>
    </dsp:sp>
    <dsp:sp modelId="{F364DA95-CF24-460A-9EA6-770C688A7EE4}">
      <dsp:nvSpPr>
        <dsp:cNvPr id="0" name=""/>
        <dsp:cNvSpPr/>
      </dsp:nvSpPr>
      <dsp:spPr>
        <a:xfrm>
          <a:off x="9232781" y="1295356"/>
          <a:ext cx="0" cy="1879537"/>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846D1FC-6BC0-4669-9EFC-D69753FE2D49}">
      <dsp:nvSpPr>
        <dsp:cNvPr id="0" name=""/>
        <dsp:cNvSpPr/>
      </dsp:nvSpPr>
      <dsp:spPr>
        <a:xfrm>
          <a:off x="9192311" y="3115460"/>
          <a:ext cx="113082" cy="118868"/>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3ED7BC-D0DB-479C-8219-72A383EAEB1E}" type="datetimeFigureOut">
              <a:rPr lang="en-US" smtClean="0"/>
              <a:t>6/28/2024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6495F-96D8-422F-8EE1-F7C644250F79}" type="slidenum">
              <a:rPr lang="en-US" smtClean="0"/>
              <a:t>‹#›</a:t>
            </a:fld>
            <a:endParaRPr lang="en-US"/>
          </a:p>
        </p:txBody>
      </p:sp>
    </p:spTree>
    <p:extLst>
      <p:ext uri="{BB962C8B-B14F-4D97-AF65-F5344CB8AC3E}">
        <p14:creationId xmlns:p14="http://schemas.microsoft.com/office/powerpoint/2010/main" val="1660599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Both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3E6B34-FE55-414B-A230-D4364EF2573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490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a:t>
            </a:r>
          </a:p>
        </p:txBody>
      </p:sp>
      <p:sp>
        <p:nvSpPr>
          <p:cNvPr id="4" name="Slide Number Placeholder 3"/>
          <p:cNvSpPr>
            <a:spLocks noGrp="1"/>
          </p:cNvSpPr>
          <p:nvPr>
            <p:ph type="sldNum" sz="quarter" idx="5"/>
          </p:nvPr>
        </p:nvSpPr>
        <p:spPr/>
        <p:txBody>
          <a:bodyPr/>
          <a:lstStyle/>
          <a:p>
            <a:fld id="{CC16495F-96D8-422F-8EE1-F7C644250F79}" type="slidenum">
              <a:rPr lang="en-US" smtClean="0"/>
              <a:t>3</a:t>
            </a:fld>
            <a:endParaRPr lang="en-US"/>
          </a:p>
        </p:txBody>
      </p:sp>
    </p:spTree>
    <p:extLst>
      <p:ext uri="{BB962C8B-B14F-4D97-AF65-F5344CB8AC3E}">
        <p14:creationId xmlns:p14="http://schemas.microsoft.com/office/powerpoint/2010/main" val="1295099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Kayla</a:t>
            </a:r>
          </a:p>
        </p:txBody>
      </p:sp>
      <p:sp>
        <p:nvSpPr>
          <p:cNvPr id="4" name="Slide Number Placeholder 3"/>
          <p:cNvSpPr>
            <a:spLocks noGrp="1"/>
          </p:cNvSpPr>
          <p:nvPr>
            <p:ph type="sldNum" sz="quarter" idx="5"/>
          </p:nvPr>
        </p:nvSpPr>
        <p:spPr/>
        <p:txBody>
          <a:bodyPr/>
          <a:lstStyle/>
          <a:p>
            <a:fld id="{CC16495F-96D8-422F-8EE1-F7C644250F79}" type="slidenum">
              <a:rPr lang="en-US" smtClean="0"/>
              <a:t>5</a:t>
            </a:fld>
            <a:endParaRPr lang="en-US"/>
          </a:p>
        </p:txBody>
      </p:sp>
    </p:spTree>
    <p:extLst>
      <p:ext uri="{BB962C8B-B14F-4D97-AF65-F5344CB8AC3E}">
        <p14:creationId xmlns:p14="http://schemas.microsoft.com/office/powerpoint/2010/main" val="4025146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 (4 min) – consider getting rid of the video</a:t>
            </a:r>
          </a:p>
        </p:txBody>
      </p:sp>
      <p:sp>
        <p:nvSpPr>
          <p:cNvPr id="4" name="Slide Number Placeholder 3"/>
          <p:cNvSpPr>
            <a:spLocks noGrp="1"/>
          </p:cNvSpPr>
          <p:nvPr>
            <p:ph type="sldNum" sz="quarter" idx="5"/>
          </p:nvPr>
        </p:nvSpPr>
        <p:spPr/>
        <p:txBody>
          <a:bodyPr/>
          <a:lstStyle/>
          <a:p>
            <a:fld id="{CC16495F-96D8-422F-8EE1-F7C644250F79}" type="slidenum">
              <a:rPr lang="en-US" smtClean="0"/>
              <a:t>6</a:t>
            </a:fld>
            <a:endParaRPr lang="en-US"/>
          </a:p>
        </p:txBody>
      </p:sp>
    </p:spTree>
    <p:extLst>
      <p:ext uri="{BB962C8B-B14F-4D97-AF65-F5344CB8AC3E}">
        <p14:creationId xmlns:p14="http://schemas.microsoft.com/office/powerpoint/2010/main" val="949714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Kayla</a:t>
            </a:r>
          </a:p>
        </p:txBody>
      </p:sp>
      <p:sp>
        <p:nvSpPr>
          <p:cNvPr id="4" name="Slide Number Placeholder 3"/>
          <p:cNvSpPr>
            <a:spLocks noGrp="1"/>
          </p:cNvSpPr>
          <p:nvPr>
            <p:ph type="sldNum" sz="quarter" idx="5"/>
          </p:nvPr>
        </p:nvSpPr>
        <p:spPr/>
        <p:txBody>
          <a:bodyPr/>
          <a:lstStyle/>
          <a:p>
            <a:fld id="{CC16495F-96D8-422F-8EE1-F7C644250F79}" type="slidenum">
              <a:rPr lang="en-US" smtClean="0"/>
              <a:t>7</a:t>
            </a:fld>
            <a:endParaRPr lang="en-US"/>
          </a:p>
        </p:txBody>
      </p:sp>
    </p:spTree>
    <p:extLst>
      <p:ext uri="{BB962C8B-B14F-4D97-AF65-F5344CB8AC3E}">
        <p14:creationId xmlns:p14="http://schemas.microsoft.com/office/powerpoint/2010/main" val="2854876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a:t>
            </a:r>
          </a:p>
        </p:txBody>
      </p:sp>
      <p:sp>
        <p:nvSpPr>
          <p:cNvPr id="4" name="Slide Number Placeholder 3"/>
          <p:cNvSpPr>
            <a:spLocks noGrp="1"/>
          </p:cNvSpPr>
          <p:nvPr>
            <p:ph type="sldNum" sz="quarter" idx="5"/>
          </p:nvPr>
        </p:nvSpPr>
        <p:spPr/>
        <p:txBody>
          <a:bodyPr/>
          <a:lstStyle/>
          <a:p>
            <a:fld id="{CC16495F-96D8-422F-8EE1-F7C644250F79}" type="slidenum">
              <a:rPr lang="en-US" smtClean="0"/>
              <a:t>8</a:t>
            </a:fld>
            <a:endParaRPr lang="en-US"/>
          </a:p>
        </p:txBody>
      </p:sp>
    </p:spTree>
    <p:extLst>
      <p:ext uri="{BB962C8B-B14F-4D97-AF65-F5344CB8AC3E}">
        <p14:creationId xmlns:p14="http://schemas.microsoft.com/office/powerpoint/2010/main" val="2113157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i="0" dirty="0"/>
              <a:t>Kayla</a:t>
            </a:r>
          </a:p>
          <a:p>
            <a:pPr lvl="0"/>
            <a:r>
              <a:rPr lang="en-US" sz="1200" b="0" i="0" dirty="0"/>
              <a:t>Political Power: Getting </a:t>
            </a:r>
          </a:p>
          <a:p>
            <a:pPr lvl="0"/>
            <a:r>
              <a:rPr lang="en-US" sz="1200" b="0" i="0" dirty="0"/>
              <a:t>something passed by an elected body​</a:t>
            </a:r>
            <a:endParaRPr lang="en-US" sz="1200" dirty="0"/>
          </a:p>
          <a:p>
            <a:endParaRPr lang="en-US" dirty="0"/>
          </a:p>
          <a:p>
            <a:pPr lvl="0">
              <a:lnSpc>
                <a:spcPct val="100000"/>
              </a:lnSpc>
            </a:pPr>
            <a:r>
              <a:rPr lang="en-US" sz="1200" b="0" i="0" dirty="0"/>
              <a:t>Consumer Power: Ability </a:t>
            </a:r>
          </a:p>
          <a:p>
            <a:pPr lvl="0">
              <a:lnSpc>
                <a:spcPct val="100000"/>
              </a:lnSpc>
            </a:pPr>
            <a:r>
              <a:rPr lang="en-US" sz="1200" b="0" i="0" dirty="0"/>
              <a:t>to conduct a boycott</a:t>
            </a:r>
            <a:r>
              <a:rPr lang="en-US" sz="1600" b="0" i="0" dirty="0"/>
              <a:t>​</a:t>
            </a:r>
            <a:endParaRPr lang="en-US" sz="1600" dirty="0"/>
          </a:p>
          <a:p>
            <a:pPr lvl="0"/>
            <a:r>
              <a:rPr lang="en-US" sz="1200" b="0" i="0" dirty="0"/>
              <a:t>Legal/Regulatory Power: </a:t>
            </a:r>
          </a:p>
          <a:p>
            <a:pPr lvl="0"/>
            <a:r>
              <a:rPr lang="en-US" sz="1200" b="0" i="0" dirty="0"/>
              <a:t>Win in Court/Regulatory Process​</a:t>
            </a:r>
            <a:endParaRPr lang="en-US" sz="1200" dirty="0"/>
          </a:p>
          <a:p>
            <a:endParaRPr lang="en-US" dirty="0"/>
          </a:p>
        </p:txBody>
      </p:sp>
      <p:sp>
        <p:nvSpPr>
          <p:cNvPr id="4" name="Slide Number Placeholder 3"/>
          <p:cNvSpPr>
            <a:spLocks noGrp="1"/>
          </p:cNvSpPr>
          <p:nvPr>
            <p:ph type="sldNum" sz="quarter" idx="5"/>
          </p:nvPr>
        </p:nvSpPr>
        <p:spPr/>
        <p:txBody>
          <a:bodyPr/>
          <a:lstStyle/>
          <a:p>
            <a:fld id="{CC16495F-96D8-422F-8EE1-F7C644250F79}" type="slidenum">
              <a:rPr lang="en-US" smtClean="0"/>
              <a:t>9</a:t>
            </a:fld>
            <a:endParaRPr lang="en-US"/>
          </a:p>
        </p:txBody>
      </p:sp>
    </p:spTree>
    <p:extLst>
      <p:ext uri="{BB962C8B-B14F-4D97-AF65-F5344CB8AC3E}">
        <p14:creationId xmlns:p14="http://schemas.microsoft.com/office/powerpoint/2010/main" val="925173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a:t>
            </a:r>
          </a:p>
        </p:txBody>
      </p:sp>
      <p:sp>
        <p:nvSpPr>
          <p:cNvPr id="4" name="Slide Number Placeholder 3"/>
          <p:cNvSpPr>
            <a:spLocks noGrp="1"/>
          </p:cNvSpPr>
          <p:nvPr>
            <p:ph type="sldNum" sz="quarter" idx="5"/>
          </p:nvPr>
        </p:nvSpPr>
        <p:spPr/>
        <p:txBody>
          <a:bodyPr/>
          <a:lstStyle/>
          <a:p>
            <a:fld id="{CC16495F-96D8-422F-8EE1-F7C644250F79}" type="slidenum">
              <a:rPr lang="en-US" smtClean="0"/>
              <a:t>10</a:t>
            </a:fld>
            <a:endParaRPr lang="en-US"/>
          </a:p>
        </p:txBody>
      </p:sp>
    </p:spTree>
    <p:extLst>
      <p:ext uri="{BB962C8B-B14F-4D97-AF65-F5344CB8AC3E}">
        <p14:creationId xmlns:p14="http://schemas.microsoft.com/office/powerpoint/2010/main" val="1215837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a:t>
            </a:r>
          </a:p>
        </p:txBody>
      </p:sp>
      <p:sp>
        <p:nvSpPr>
          <p:cNvPr id="4" name="Slide Number Placeholder 3"/>
          <p:cNvSpPr>
            <a:spLocks noGrp="1"/>
          </p:cNvSpPr>
          <p:nvPr>
            <p:ph type="sldNum" sz="quarter" idx="5"/>
          </p:nvPr>
        </p:nvSpPr>
        <p:spPr/>
        <p:txBody>
          <a:bodyPr/>
          <a:lstStyle/>
          <a:p>
            <a:fld id="{CC16495F-96D8-422F-8EE1-F7C644250F79}" type="slidenum">
              <a:rPr lang="en-US" smtClean="0"/>
              <a:t>11</a:t>
            </a:fld>
            <a:endParaRPr lang="en-US"/>
          </a:p>
        </p:txBody>
      </p:sp>
    </p:spTree>
    <p:extLst>
      <p:ext uri="{BB962C8B-B14F-4D97-AF65-F5344CB8AC3E}">
        <p14:creationId xmlns:p14="http://schemas.microsoft.com/office/powerpoint/2010/main" val="1524706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a:t>
            </a:r>
          </a:p>
        </p:txBody>
      </p:sp>
      <p:sp>
        <p:nvSpPr>
          <p:cNvPr id="4" name="Slide Number Placeholder 3"/>
          <p:cNvSpPr>
            <a:spLocks noGrp="1"/>
          </p:cNvSpPr>
          <p:nvPr>
            <p:ph type="sldNum" sz="quarter" idx="5"/>
          </p:nvPr>
        </p:nvSpPr>
        <p:spPr/>
        <p:txBody>
          <a:bodyPr/>
          <a:lstStyle/>
          <a:p>
            <a:fld id="{CC16495F-96D8-422F-8EE1-F7C644250F79}" type="slidenum">
              <a:rPr lang="en-US" smtClean="0"/>
              <a:t>12</a:t>
            </a:fld>
            <a:endParaRPr lang="en-US"/>
          </a:p>
        </p:txBody>
      </p:sp>
    </p:spTree>
    <p:extLst>
      <p:ext uri="{BB962C8B-B14F-4D97-AF65-F5344CB8AC3E}">
        <p14:creationId xmlns:p14="http://schemas.microsoft.com/office/powerpoint/2010/main" val="799288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a:t>
            </a:r>
          </a:p>
        </p:txBody>
      </p:sp>
      <p:sp>
        <p:nvSpPr>
          <p:cNvPr id="4" name="Slide Number Placeholder 3"/>
          <p:cNvSpPr>
            <a:spLocks noGrp="1"/>
          </p:cNvSpPr>
          <p:nvPr>
            <p:ph type="sldNum" sz="quarter" idx="5"/>
          </p:nvPr>
        </p:nvSpPr>
        <p:spPr/>
        <p:txBody>
          <a:bodyPr/>
          <a:lstStyle/>
          <a:p>
            <a:fld id="{CC16495F-96D8-422F-8EE1-F7C644250F79}" type="slidenum">
              <a:rPr lang="en-US" smtClean="0"/>
              <a:t>14</a:t>
            </a:fld>
            <a:endParaRPr lang="en-US"/>
          </a:p>
        </p:txBody>
      </p:sp>
    </p:spTree>
    <p:extLst>
      <p:ext uri="{BB962C8B-B14F-4D97-AF65-F5344CB8AC3E}">
        <p14:creationId xmlns:p14="http://schemas.microsoft.com/office/powerpoint/2010/main" val="366960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a:t>
            </a:r>
          </a:p>
        </p:txBody>
      </p:sp>
      <p:sp>
        <p:nvSpPr>
          <p:cNvPr id="4" name="Slide Number Placeholder 3"/>
          <p:cNvSpPr>
            <a:spLocks noGrp="1"/>
          </p:cNvSpPr>
          <p:nvPr>
            <p:ph type="sldNum" sz="quarter" idx="5"/>
          </p:nvPr>
        </p:nvSpPr>
        <p:spPr/>
        <p:txBody>
          <a:bodyPr/>
          <a:lstStyle/>
          <a:p>
            <a:fld id="{CC16495F-96D8-422F-8EE1-F7C644250F79}" type="slidenum">
              <a:rPr lang="en-US" smtClean="0"/>
              <a:t>15</a:t>
            </a:fld>
            <a:endParaRPr lang="en-US"/>
          </a:p>
        </p:txBody>
      </p:sp>
    </p:spTree>
    <p:extLst>
      <p:ext uri="{BB962C8B-B14F-4D97-AF65-F5344CB8AC3E}">
        <p14:creationId xmlns:p14="http://schemas.microsoft.com/office/powerpoint/2010/main" val="450259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a:t>
            </a:r>
          </a:p>
        </p:txBody>
      </p:sp>
      <p:sp>
        <p:nvSpPr>
          <p:cNvPr id="4" name="Slide Number Placeholder 3"/>
          <p:cNvSpPr>
            <a:spLocks noGrp="1"/>
          </p:cNvSpPr>
          <p:nvPr>
            <p:ph type="sldNum" sz="quarter" idx="5"/>
          </p:nvPr>
        </p:nvSpPr>
        <p:spPr/>
        <p:txBody>
          <a:bodyPr/>
          <a:lstStyle/>
          <a:p>
            <a:fld id="{CC16495F-96D8-422F-8EE1-F7C644250F79}" type="slidenum">
              <a:rPr lang="en-US" smtClean="0"/>
              <a:t>16</a:t>
            </a:fld>
            <a:endParaRPr lang="en-US"/>
          </a:p>
        </p:txBody>
      </p:sp>
    </p:spTree>
    <p:extLst>
      <p:ext uri="{BB962C8B-B14F-4D97-AF65-F5344CB8AC3E}">
        <p14:creationId xmlns:p14="http://schemas.microsoft.com/office/powerpoint/2010/main" val="1420946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a:t>
            </a:r>
          </a:p>
        </p:txBody>
      </p:sp>
      <p:sp>
        <p:nvSpPr>
          <p:cNvPr id="4" name="Slide Number Placeholder 3"/>
          <p:cNvSpPr>
            <a:spLocks noGrp="1"/>
          </p:cNvSpPr>
          <p:nvPr>
            <p:ph type="sldNum" sz="quarter" idx="5"/>
          </p:nvPr>
        </p:nvSpPr>
        <p:spPr/>
        <p:txBody>
          <a:bodyPr/>
          <a:lstStyle/>
          <a:p>
            <a:fld id="{CC16495F-96D8-422F-8EE1-F7C644250F79}" type="slidenum">
              <a:rPr lang="en-US" smtClean="0"/>
              <a:t>17</a:t>
            </a:fld>
            <a:endParaRPr lang="en-US"/>
          </a:p>
        </p:txBody>
      </p:sp>
    </p:spTree>
    <p:extLst>
      <p:ext uri="{BB962C8B-B14F-4D97-AF65-F5344CB8AC3E}">
        <p14:creationId xmlns:p14="http://schemas.microsoft.com/office/powerpoint/2010/main" val="2791431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a:t>
            </a:r>
          </a:p>
        </p:txBody>
      </p:sp>
      <p:sp>
        <p:nvSpPr>
          <p:cNvPr id="4" name="Slide Number Placeholder 3"/>
          <p:cNvSpPr>
            <a:spLocks noGrp="1"/>
          </p:cNvSpPr>
          <p:nvPr>
            <p:ph type="sldNum" sz="quarter" idx="5"/>
          </p:nvPr>
        </p:nvSpPr>
        <p:spPr/>
        <p:txBody>
          <a:bodyPr/>
          <a:lstStyle/>
          <a:p>
            <a:fld id="{CC16495F-96D8-422F-8EE1-F7C644250F79}" type="slidenum">
              <a:rPr lang="en-US" smtClean="0"/>
              <a:t>18</a:t>
            </a:fld>
            <a:endParaRPr lang="en-US"/>
          </a:p>
        </p:txBody>
      </p:sp>
    </p:spTree>
    <p:extLst>
      <p:ext uri="{BB962C8B-B14F-4D97-AF65-F5344CB8AC3E}">
        <p14:creationId xmlns:p14="http://schemas.microsoft.com/office/powerpoint/2010/main" val="2742500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a:t>
            </a:r>
          </a:p>
        </p:txBody>
      </p:sp>
      <p:sp>
        <p:nvSpPr>
          <p:cNvPr id="4" name="Slide Number Placeholder 3"/>
          <p:cNvSpPr>
            <a:spLocks noGrp="1"/>
          </p:cNvSpPr>
          <p:nvPr>
            <p:ph type="sldNum" sz="quarter" idx="5"/>
          </p:nvPr>
        </p:nvSpPr>
        <p:spPr/>
        <p:txBody>
          <a:bodyPr/>
          <a:lstStyle/>
          <a:p>
            <a:fld id="{CC16495F-96D8-422F-8EE1-F7C644250F79}" type="slidenum">
              <a:rPr lang="en-US" smtClean="0"/>
              <a:t>19</a:t>
            </a:fld>
            <a:endParaRPr lang="en-US"/>
          </a:p>
        </p:txBody>
      </p:sp>
    </p:spTree>
    <p:extLst>
      <p:ext uri="{BB962C8B-B14F-4D97-AF65-F5344CB8AC3E}">
        <p14:creationId xmlns:p14="http://schemas.microsoft.com/office/powerpoint/2010/main" val="566452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a:t>
            </a:r>
          </a:p>
        </p:txBody>
      </p:sp>
      <p:sp>
        <p:nvSpPr>
          <p:cNvPr id="4" name="Slide Number Placeholder 3"/>
          <p:cNvSpPr>
            <a:spLocks noGrp="1"/>
          </p:cNvSpPr>
          <p:nvPr>
            <p:ph type="sldNum" sz="quarter" idx="5"/>
          </p:nvPr>
        </p:nvSpPr>
        <p:spPr/>
        <p:txBody>
          <a:bodyPr/>
          <a:lstStyle/>
          <a:p>
            <a:fld id="{CC16495F-96D8-422F-8EE1-F7C644250F79}" type="slidenum">
              <a:rPr lang="en-US" smtClean="0"/>
              <a:t>20</a:t>
            </a:fld>
            <a:endParaRPr lang="en-US"/>
          </a:p>
        </p:txBody>
      </p:sp>
    </p:spTree>
    <p:extLst>
      <p:ext uri="{BB962C8B-B14F-4D97-AF65-F5344CB8AC3E}">
        <p14:creationId xmlns:p14="http://schemas.microsoft.com/office/powerpoint/2010/main" val="932486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a:t>
            </a:r>
          </a:p>
        </p:txBody>
      </p:sp>
      <p:sp>
        <p:nvSpPr>
          <p:cNvPr id="4" name="Slide Number Placeholder 3"/>
          <p:cNvSpPr>
            <a:spLocks noGrp="1"/>
          </p:cNvSpPr>
          <p:nvPr>
            <p:ph type="sldNum" sz="quarter" idx="5"/>
          </p:nvPr>
        </p:nvSpPr>
        <p:spPr/>
        <p:txBody>
          <a:bodyPr/>
          <a:lstStyle/>
          <a:p>
            <a:fld id="{CC16495F-96D8-422F-8EE1-F7C644250F79}" type="slidenum">
              <a:rPr lang="en-US" smtClean="0"/>
              <a:t>21</a:t>
            </a:fld>
            <a:endParaRPr lang="en-US"/>
          </a:p>
        </p:txBody>
      </p:sp>
    </p:spTree>
    <p:extLst>
      <p:ext uri="{BB962C8B-B14F-4D97-AF65-F5344CB8AC3E}">
        <p14:creationId xmlns:p14="http://schemas.microsoft.com/office/powerpoint/2010/main" val="1506123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Fatimah (5 min)</a:t>
            </a:r>
          </a:p>
        </p:txBody>
      </p:sp>
      <p:sp>
        <p:nvSpPr>
          <p:cNvPr id="4" name="Slide Number Placeholder 3"/>
          <p:cNvSpPr>
            <a:spLocks noGrp="1"/>
          </p:cNvSpPr>
          <p:nvPr>
            <p:ph type="sldNum" sz="quarter" idx="5"/>
          </p:nvPr>
        </p:nvSpPr>
        <p:spPr/>
        <p:txBody>
          <a:bodyPr/>
          <a:lstStyle/>
          <a:p>
            <a:fld id="{CC16495F-96D8-422F-8EE1-F7C644250F79}" type="slidenum">
              <a:rPr lang="en-US" smtClean="0"/>
              <a:t>22</a:t>
            </a:fld>
            <a:endParaRPr lang="en-US"/>
          </a:p>
        </p:txBody>
      </p:sp>
    </p:spTree>
    <p:extLst>
      <p:ext uri="{BB962C8B-B14F-4D97-AF65-F5344CB8AC3E}">
        <p14:creationId xmlns:p14="http://schemas.microsoft.com/office/powerpoint/2010/main" val="4235321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Kayla</a:t>
            </a:r>
          </a:p>
        </p:txBody>
      </p:sp>
      <p:sp>
        <p:nvSpPr>
          <p:cNvPr id="4" name="Slide Number Placeholder 3"/>
          <p:cNvSpPr>
            <a:spLocks noGrp="1"/>
          </p:cNvSpPr>
          <p:nvPr>
            <p:ph type="sldNum" sz="quarter" idx="5"/>
          </p:nvPr>
        </p:nvSpPr>
        <p:spPr/>
        <p:txBody>
          <a:bodyPr/>
          <a:lstStyle/>
          <a:p>
            <a:fld id="{CC16495F-96D8-422F-8EE1-F7C644250F79}" type="slidenum">
              <a:rPr lang="en-US" smtClean="0"/>
              <a:t>23</a:t>
            </a:fld>
            <a:endParaRPr lang="en-US"/>
          </a:p>
        </p:txBody>
      </p:sp>
    </p:spTree>
    <p:extLst>
      <p:ext uri="{BB962C8B-B14F-4D97-AF65-F5344CB8AC3E}">
        <p14:creationId xmlns:p14="http://schemas.microsoft.com/office/powerpoint/2010/main" val="1756646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Kayla</a:t>
            </a:r>
          </a:p>
        </p:txBody>
      </p:sp>
      <p:sp>
        <p:nvSpPr>
          <p:cNvPr id="4" name="Slide Number Placeholder 3"/>
          <p:cNvSpPr>
            <a:spLocks noGrp="1"/>
          </p:cNvSpPr>
          <p:nvPr>
            <p:ph type="sldNum" sz="quarter" idx="5"/>
          </p:nvPr>
        </p:nvSpPr>
        <p:spPr/>
        <p:txBody>
          <a:bodyPr/>
          <a:lstStyle/>
          <a:p>
            <a:fld id="{CC16495F-96D8-422F-8EE1-F7C644250F79}" type="slidenum">
              <a:rPr lang="en-US" smtClean="0"/>
              <a:t>24</a:t>
            </a:fld>
            <a:endParaRPr lang="en-US"/>
          </a:p>
        </p:txBody>
      </p:sp>
    </p:spTree>
    <p:extLst>
      <p:ext uri="{BB962C8B-B14F-4D97-AF65-F5344CB8AC3E}">
        <p14:creationId xmlns:p14="http://schemas.microsoft.com/office/powerpoint/2010/main" val="64003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main targets were the General Assembly and the Governor </a:t>
            </a:r>
          </a:p>
        </p:txBody>
      </p:sp>
      <p:sp>
        <p:nvSpPr>
          <p:cNvPr id="4" name="Slide Number Placeholder 3"/>
          <p:cNvSpPr>
            <a:spLocks noGrp="1"/>
          </p:cNvSpPr>
          <p:nvPr>
            <p:ph type="sldNum" sz="quarter" idx="5"/>
          </p:nvPr>
        </p:nvSpPr>
        <p:spPr/>
        <p:txBody>
          <a:bodyPr/>
          <a:lstStyle/>
          <a:p>
            <a:fld id="{CC16495F-96D8-422F-8EE1-F7C644250F79}" type="slidenum">
              <a:rPr lang="en-US" smtClean="0"/>
              <a:t>25</a:t>
            </a:fld>
            <a:endParaRPr lang="en-US"/>
          </a:p>
        </p:txBody>
      </p:sp>
    </p:spTree>
    <p:extLst>
      <p:ext uri="{BB962C8B-B14F-4D97-AF65-F5344CB8AC3E}">
        <p14:creationId xmlns:p14="http://schemas.microsoft.com/office/powerpoint/2010/main" val="2799144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College students and community members packed out bills hearings and testified in favor of the lawsuit</a:t>
            </a:r>
          </a:p>
          <a:p>
            <a:pPr marL="228600" indent="-228600">
              <a:buAutoNum type="arabicPeriod"/>
            </a:pPr>
            <a:r>
              <a:rPr lang="en-US" dirty="0"/>
              <a:t>Students and community members wrote personal letters to senators, delegates and the governor. (Over 1,000 letters were sent via mail and email)</a:t>
            </a:r>
          </a:p>
          <a:p>
            <a:pPr marL="228600" indent="-228600">
              <a:buAutoNum type="arabicPeriod"/>
            </a:pPr>
            <a:r>
              <a:rPr lang="en-US" dirty="0"/>
              <a:t>Multiple rallies were hosted on college campuses and in Annapolis</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CC16495F-96D8-422F-8EE1-F7C644250F79}" type="slidenum">
              <a:rPr lang="en-US" smtClean="0"/>
              <a:t>26</a:t>
            </a:fld>
            <a:endParaRPr lang="en-US"/>
          </a:p>
        </p:txBody>
      </p:sp>
    </p:spTree>
    <p:extLst>
      <p:ext uri="{BB962C8B-B14F-4D97-AF65-F5344CB8AC3E}">
        <p14:creationId xmlns:p14="http://schemas.microsoft.com/office/powerpoint/2010/main" val="25013883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College students and community activists met with local leaders to get them to not only support the campaign but vowed to talk to their colleagues and get them to vote accordingly</a:t>
            </a:r>
          </a:p>
          <a:p>
            <a:pPr marL="228600" indent="-228600">
              <a:buAutoNum type="arabicPeriod"/>
            </a:pPr>
            <a:r>
              <a:rPr lang="en-US" dirty="0"/>
              <a:t>Speaker of the House Adrienne Jones and Senator Charles Sydnor worked with Republican colleagues to bring them onboard</a:t>
            </a:r>
          </a:p>
        </p:txBody>
      </p:sp>
      <p:sp>
        <p:nvSpPr>
          <p:cNvPr id="4" name="Slide Number Placeholder 3"/>
          <p:cNvSpPr>
            <a:spLocks noGrp="1"/>
          </p:cNvSpPr>
          <p:nvPr>
            <p:ph type="sldNum" sz="quarter" idx="5"/>
          </p:nvPr>
        </p:nvSpPr>
        <p:spPr/>
        <p:txBody>
          <a:bodyPr/>
          <a:lstStyle/>
          <a:p>
            <a:fld id="{CC16495F-96D8-422F-8EE1-F7C644250F79}" type="slidenum">
              <a:rPr lang="en-US" smtClean="0"/>
              <a:t>27</a:t>
            </a:fld>
            <a:endParaRPr lang="en-US"/>
          </a:p>
        </p:txBody>
      </p:sp>
    </p:spTree>
    <p:extLst>
      <p:ext uri="{BB962C8B-B14F-4D97-AF65-F5344CB8AC3E}">
        <p14:creationId xmlns:p14="http://schemas.microsoft.com/office/powerpoint/2010/main" val="1358230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important to get as many organizations to support this lawsuit. Starting on campuses we hosted townhalls for the Divine 9 to educate and move them to action.</a:t>
            </a:r>
          </a:p>
          <a:p>
            <a:r>
              <a:rPr lang="en-US" dirty="0"/>
              <a:t>We hosted over 30 informational sessions across the state of Maryland to educate students and community members.</a:t>
            </a:r>
          </a:p>
        </p:txBody>
      </p:sp>
      <p:sp>
        <p:nvSpPr>
          <p:cNvPr id="4" name="Slide Number Placeholder 3"/>
          <p:cNvSpPr>
            <a:spLocks noGrp="1"/>
          </p:cNvSpPr>
          <p:nvPr>
            <p:ph type="sldNum" sz="quarter" idx="5"/>
          </p:nvPr>
        </p:nvSpPr>
        <p:spPr/>
        <p:txBody>
          <a:bodyPr/>
          <a:lstStyle/>
          <a:p>
            <a:fld id="{CC16495F-96D8-422F-8EE1-F7C644250F79}" type="slidenum">
              <a:rPr lang="en-US" smtClean="0"/>
              <a:t>28</a:t>
            </a:fld>
            <a:endParaRPr lang="en-US"/>
          </a:p>
        </p:txBody>
      </p:sp>
    </p:spTree>
    <p:extLst>
      <p:ext uri="{BB962C8B-B14F-4D97-AF65-F5344CB8AC3E}">
        <p14:creationId xmlns:p14="http://schemas.microsoft.com/office/powerpoint/2010/main" val="2303915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Kayla – do one thing at a time instead </a:t>
            </a:r>
          </a:p>
        </p:txBody>
      </p:sp>
      <p:sp>
        <p:nvSpPr>
          <p:cNvPr id="4" name="Slide Number Placeholder 3"/>
          <p:cNvSpPr>
            <a:spLocks noGrp="1"/>
          </p:cNvSpPr>
          <p:nvPr>
            <p:ph type="sldNum" sz="quarter" idx="5"/>
          </p:nvPr>
        </p:nvSpPr>
        <p:spPr/>
        <p:txBody>
          <a:bodyPr/>
          <a:lstStyle/>
          <a:p>
            <a:fld id="{CC16495F-96D8-422F-8EE1-F7C644250F79}" type="slidenum">
              <a:rPr lang="en-US" smtClean="0"/>
              <a:t>29</a:t>
            </a:fld>
            <a:endParaRPr lang="en-US"/>
          </a:p>
        </p:txBody>
      </p:sp>
    </p:spTree>
    <p:extLst>
      <p:ext uri="{BB962C8B-B14F-4D97-AF65-F5344CB8AC3E}">
        <p14:creationId xmlns:p14="http://schemas.microsoft.com/office/powerpoint/2010/main" val="33195966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Kayla</a:t>
            </a:r>
          </a:p>
        </p:txBody>
      </p:sp>
      <p:sp>
        <p:nvSpPr>
          <p:cNvPr id="4" name="Slide Number Placeholder 3"/>
          <p:cNvSpPr>
            <a:spLocks noGrp="1"/>
          </p:cNvSpPr>
          <p:nvPr>
            <p:ph type="sldNum" sz="quarter" idx="5"/>
          </p:nvPr>
        </p:nvSpPr>
        <p:spPr/>
        <p:txBody>
          <a:bodyPr/>
          <a:lstStyle/>
          <a:p>
            <a:fld id="{CC16495F-96D8-422F-8EE1-F7C644250F79}" type="slidenum">
              <a:rPr lang="en-US" smtClean="0"/>
              <a:t>30</a:t>
            </a:fld>
            <a:endParaRPr lang="en-US"/>
          </a:p>
        </p:txBody>
      </p:sp>
    </p:spTree>
    <p:extLst>
      <p:ext uri="{BB962C8B-B14F-4D97-AF65-F5344CB8AC3E}">
        <p14:creationId xmlns:p14="http://schemas.microsoft.com/office/powerpoint/2010/main" val="5851192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Both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3E6B34-FE55-414B-A230-D4364EF2573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4368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FAA42-124B-B35B-81F6-438884D2A2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733944-330C-4D5B-21EA-DE99F1AE70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9B9441-C051-8E21-FE53-0E0C11646AE4}"/>
              </a:ext>
            </a:extLst>
          </p:cNvPr>
          <p:cNvSpPr>
            <a:spLocks noGrp="1"/>
          </p:cNvSpPr>
          <p:nvPr>
            <p:ph type="dt" sz="half" idx="10"/>
          </p:nvPr>
        </p:nvSpPr>
        <p:spPr/>
        <p:txBody>
          <a:bodyPr/>
          <a:lstStyle/>
          <a:p>
            <a:fld id="{B82D9A07-226E-4113-9B7C-CAFA93900FEF}" type="datetimeFigureOut">
              <a:rPr lang="en-US" smtClean="0"/>
              <a:t>6/28/2024</a:t>
            </a:fld>
            <a:endParaRPr lang="en-US"/>
          </a:p>
        </p:txBody>
      </p:sp>
      <p:sp>
        <p:nvSpPr>
          <p:cNvPr id="5" name="Footer Placeholder 4">
            <a:extLst>
              <a:ext uri="{FF2B5EF4-FFF2-40B4-BE49-F238E27FC236}">
                <a16:creationId xmlns:a16="http://schemas.microsoft.com/office/drawing/2014/main" id="{4AB5EF43-91D9-007B-4692-6B6E0F90F6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3F76D1-900D-550D-D80C-4A807AA32895}"/>
              </a:ext>
            </a:extLst>
          </p:cNvPr>
          <p:cNvSpPr>
            <a:spLocks noGrp="1"/>
          </p:cNvSpPr>
          <p:nvPr>
            <p:ph type="sldNum" sz="quarter" idx="12"/>
          </p:nvPr>
        </p:nvSpPr>
        <p:spPr/>
        <p:txBody>
          <a:bodyPr/>
          <a:lstStyle/>
          <a:p>
            <a:fld id="{2EA1F2E8-5953-49C6-A55F-28ABBB971799}" type="slidenum">
              <a:rPr lang="en-US" smtClean="0"/>
              <a:t>‹#›</a:t>
            </a:fld>
            <a:endParaRPr lang="en-US"/>
          </a:p>
        </p:txBody>
      </p:sp>
    </p:spTree>
    <p:extLst>
      <p:ext uri="{BB962C8B-B14F-4D97-AF65-F5344CB8AC3E}">
        <p14:creationId xmlns:p14="http://schemas.microsoft.com/office/powerpoint/2010/main" val="186129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51EAD-A2C1-17E6-9165-850F50B53E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61E8F7-9C2B-171F-90B6-BFF962A4FD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29D298-9D0E-4C36-861A-0F8FC08B9B58}"/>
              </a:ext>
            </a:extLst>
          </p:cNvPr>
          <p:cNvSpPr>
            <a:spLocks noGrp="1"/>
          </p:cNvSpPr>
          <p:nvPr>
            <p:ph type="dt" sz="half" idx="10"/>
          </p:nvPr>
        </p:nvSpPr>
        <p:spPr/>
        <p:txBody>
          <a:bodyPr/>
          <a:lstStyle/>
          <a:p>
            <a:fld id="{B82D9A07-226E-4113-9B7C-CAFA93900FEF}" type="datetimeFigureOut">
              <a:rPr lang="en-US" smtClean="0"/>
              <a:t>6/28/2024</a:t>
            </a:fld>
            <a:endParaRPr lang="en-US"/>
          </a:p>
        </p:txBody>
      </p:sp>
      <p:sp>
        <p:nvSpPr>
          <p:cNvPr id="5" name="Footer Placeholder 4">
            <a:extLst>
              <a:ext uri="{FF2B5EF4-FFF2-40B4-BE49-F238E27FC236}">
                <a16:creationId xmlns:a16="http://schemas.microsoft.com/office/drawing/2014/main" id="{ABA736B6-1FF1-7145-FD02-DA3AA269FB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2EE8D1-8101-5D4C-C336-BCCF775A8855}"/>
              </a:ext>
            </a:extLst>
          </p:cNvPr>
          <p:cNvSpPr>
            <a:spLocks noGrp="1"/>
          </p:cNvSpPr>
          <p:nvPr>
            <p:ph type="sldNum" sz="quarter" idx="12"/>
          </p:nvPr>
        </p:nvSpPr>
        <p:spPr/>
        <p:txBody>
          <a:bodyPr/>
          <a:lstStyle/>
          <a:p>
            <a:fld id="{2EA1F2E8-5953-49C6-A55F-28ABBB971799}" type="slidenum">
              <a:rPr lang="en-US" smtClean="0"/>
              <a:t>‹#›</a:t>
            </a:fld>
            <a:endParaRPr lang="en-US"/>
          </a:p>
        </p:txBody>
      </p:sp>
    </p:spTree>
    <p:extLst>
      <p:ext uri="{BB962C8B-B14F-4D97-AF65-F5344CB8AC3E}">
        <p14:creationId xmlns:p14="http://schemas.microsoft.com/office/powerpoint/2010/main" val="3195010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33AD1-76EA-0A88-1F1A-CF7419C0C8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8F35DB-BADF-B874-3701-1411CFF437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D57CB7-91DF-CBD2-22ED-56080166396E}"/>
              </a:ext>
            </a:extLst>
          </p:cNvPr>
          <p:cNvSpPr>
            <a:spLocks noGrp="1"/>
          </p:cNvSpPr>
          <p:nvPr>
            <p:ph type="dt" sz="half" idx="10"/>
          </p:nvPr>
        </p:nvSpPr>
        <p:spPr/>
        <p:txBody>
          <a:bodyPr/>
          <a:lstStyle/>
          <a:p>
            <a:fld id="{B82D9A07-226E-4113-9B7C-CAFA93900FEF}" type="datetimeFigureOut">
              <a:rPr lang="en-US" smtClean="0"/>
              <a:t>6/28/2024</a:t>
            </a:fld>
            <a:endParaRPr lang="en-US"/>
          </a:p>
        </p:txBody>
      </p:sp>
      <p:sp>
        <p:nvSpPr>
          <p:cNvPr id="5" name="Footer Placeholder 4">
            <a:extLst>
              <a:ext uri="{FF2B5EF4-FFF2-40B4-BE49-F238E27FC236}">
                <a16:creationId xmlns:a16="http://schemas.microsoft.com/office/drawing/2014/main" id="{8E4DFF40-092C-A1E1-00D4-3FB9BFB432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68468-ACA4-7836-4DDF-72B197F82511}"/>
              </a:ext>
            </a:extLst>
          </p:cNvPr>
          <p:cNvSpPr>
            <a:spLocks noGrp="1"/>
          </p:cNvSpPr>
          <p:nvPr>
            <p:ph type="sldNum" sz="quarter" idx="12"/>
          </p:nvPr>
        </p:nvSpPr>
        <p:spPr/>
        <p:txBody>
          <a:bodyPr/>
          <a:lstStyle/>
          <a:p>
            <a:fld id="{2EA1F2E8-5953-49C6-A55F-28ABBB971799}" type="slidenum">
              <a:rPr lang="en-US" smtClean="0"/>
              <a:t>‹#›</a:t>
            </a:fld>
            <a:endParaRPr lang="en-US"/>
          </a:p>
        </p:txBody>
      </p:sp>
    </p:spTree>
    <p:extLst>
      <p:ext uri="{BB962C8B-B14F-4D97-AF65-F5344CB8AC3E}">
        <p14:creationId xmlns:p14="http://schemas.microsoft.com/office/powerpoint/2010/main" val="2976662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A7B17-B35B-885D-5CA8-1879E4749A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8FFA7B-1BCE-182E-9110-03C96962B9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FF2A86-AC1A-69E9-005E-BAD6E267D5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1C6EF2-D3E8-5446-B560-14EC02F57473}"/>
              </a:ext>
            </a:extLst>
          </p:cNvPr>
          <p:cNvSpPr>
            <a:spLocks noGrp="1"/>
          </p:cNvSpPr>
          <p:nvPr>
            <p:ph type="dt" sz="half" idx="10"/>
          </p:nvPr>
        </p:nvSpPr>
        <p:spPr/>
        <p:txBody>
          <a:bodyPr/>
          <a:lstStyle/>
          <a:p>
            <a:fld id="{B82D9A07-226E-4113-9B7C-CAFA93900FEF}" type="datetimeFigureOut">
              <a:rPr lang="en-US" smtClean="0"/>
              <a:t>6/28/2024</a:t>
            </a:fld>
            <a:endParaRPr lang="en-US"/>
          </a:p>
        </p:txBody>
      </p:sp>
      <p:sp>
        <p:nvSpPr>
          <p:cNvPr id="6" name="Footer Placeholder 5">
            <a:extLst>
              <a:ext uri="{FF2B5EF4-FFF2-40B4-BE49-F238E27FC236}">
                <a16:creationId xmlns:a16="http://schemas.microsoft.com/office/drawing/2014/main" id="{591F9154-F29C-C9D7-BCC9-F7B09C94A0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1E4789-DD14-427F-FE40-1D3295494AF0}"/>
              </a:ext>
            </a:extLst>
          </p:cNvPr>
          <p:cNvSpPr>
            <a:spLocks noGrp="1"/>
          </p:cNvSpPr>
          <p:nvPr>
            <p:ph type="sldNum" sz="quarter" idx="12"/>
          </p:nvPr>
        </p:nvSpPr>
        <p:spPr/>
        <p:txBody>
          <a:bodyPr/>
          <a:lstStyle/>
          <a:p>
            <a:fld id="{2EA1F2E8-5953-49C6-A55F-28ABBB971799}" type="slidenum">
              <a:rPr lang="en-US" smtClean="0"/>
              <a:t>‹#›</a:t>
            </a:fld>
            <a:endParaRPr lang="en-US"/>
          </a:p>
        </p:txBody>
      </p:sp>
    </p:spTree>
    <p:extLst>
      <p:ext uri="{BB962C8B-B14F-4D97-AF65-F5344CB8AC3E}">
        <p14:creationId xmlns:p14="http://schemas.microsoft.com/office/powerpoint/2010/main" val="1487652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E1144-BABC-4B10-FAC2-212D90B90D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50259C-ED5A-EF7F-1AF6-0DDD505C45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9C638F-E2F9-90F4-806A-8EB6DA0D07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C72C2B-B859-6A6F-CDD9-BC7ECB7112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F1FD36-A430-44FC-6224-C4466CCA10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8687DD-21E9-605F-E316-392CD67EC2C3}"/>
              </a:ext>
            </a:extLst>
          </p:cNvPr>
          <p:cNvSpPr>
            <a:spLocks noGrp="1"/>
          </p:cNvSpPr>
          <p:nvPr>
            <p:ph type="dt" sz="half" idx="10"/>
          </p:nvPr>
        </p:nvSpPr>
        <p:spPr/>
        <p:txBody>
          <a:bodyPr/>
          <a:lstStyle/>
          <a:p>
            <a:fld id="{B82D9A07-226E-4113-9B7C-CAFA93900FEF}" type="datetimeFigureOut">
              <a:rPr lang="en-US" smtClean="0"/>
              <a:t>6/28/2024</a:t>
            </a:fld>
            <a:endParaRPr lang="en-US"/>
          </a:p>
        </p:txBody>
      </p:sp>
      <p:sp>
        <p:nvSpPr>
          <p:cNvPr id="8" name="Footer Placeholder 7">
            <a:extLst>
              <a:ext uri="{FF2B5EF4-FFF2-40B4-BE49-F238E27FC236}">
                <a16:creationId xmlns:a16="http://schemas.microsoft.com/office/drawing/2014/main" id="{36D9A9F1-2026-5A23-6ADA-26091E51D7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45BDB8-AA2E-75BE-6775-B0D7655A5945}"/>
              </a:ext>
            </a:extLst>
          </p:cNvPr>
          <p:cNvSpPr>
            <a:spLocks noGrp="1"/>
          </p:cNvSpPr>
          <p:nvPr>
            <p:ph type="sldNum" sz="quarter" idx="12"/>
          </p:nvPr>
        </p:nvSpPr>
        <p:spPr/>
        <p:txBody>
          <a:bodyPr/>
          <a:lstStyle/>
          <a:p>
            <a:fld id="{2EA1F2E8-5953-49C6-A55F-28ABBB971799}" type="slidenum">
              <a:rPr lang="en-US" smtClean="0"/>
              <a:t>‹#›</a:t>
            </a:fld>
            <a:endParaRPr lang="en-US"/>
          </a:p>
        </p:txBody>
      </p:sp>
    </p:spTree>
    <p:extLst>
      <p:ext uri="{BB962C8B-B14F-4D97-AF65-F5344CB8AC3E}">
        <p14:creationId xmlns:p14="http://schemas.microsoft.com/office/powerpoint/2010/main" val="3941672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02599-24D5-61CB-372D-29C1510BD7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C3B92E-0F38-C706-38D0-7D7E012A951C}"/>
              </a:ext>
            </a:extLst>
          </p:cNvPr>
          <p:cNvSpPr>
            <a:spLocks noGrp="1"/>
          </p:cNvSpPr>
          <p:nvPr>
            <p:ph type="dt" sz="half" idx="10"/>
          </p:nvPr>
        </p:nvSpPr>
        <p:spPr/>
        <p:txBody>
          <a:bodyPr/>
          <a:lstStyle/>
          <a:p>
            <a:fld id="{B82D9A07-226E-4113-9B7C-CAFA93900FEF}" type="datetimeFigureOut">
              <a:rPr lang="en-US" smtClean="0"/>
              <a:t>6/28/2024</a:t>
            </a:fld>
            <a:endParaRPr lang="en-US"/>
          </a:p>
        </p:txBody>
      </p:sp>
      <p:sp>
        <p:nvSpPr>
          <p:cNvPr id="4" name="Footer Placeholder 3">
            <a:extLst>
              <a:ext uri="{FF2B5EF4-FFF2-40B4-BE49-F238E27FC236}">
                <a16:creationId xmlns:a16="http://schemas.microsoft.com/office/drawing/2014/main" id="{EA5DFC0D-1BF9-1653-0F81-FC11DBB367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EF2A7B-4CDE-6FD8-F37B-9782AE0807A3}"/>
              </a:ext>
            </a:extLst>
          </p:cNvPr>
          <p:cNvSpPr>
            <a:spLocks noGrp="1"/>
          </p:cNvSpPr>
          <p:nvPr>
            <p:ph type="sldNum" sz="quarter" idx="12"/>
          </p:nvPr>
        </p:nvSpPr>
        <p:spPr/>
        <p:txBody>
          <a:bodyPr/>
          <a:lstStyle/>
          <a:p>
            <a:fld id="{2EA1F2E8-5953-49C6-A55F-28ABBB971799}" type="slidenum">
              <a:rPr lang="en-US" smtClean="0"/>
              <a:t>‹#›</a:t>
            </a:fld>
            <a:endParaRPr lang="en-US"/>
          </a:p>
        </p:txBody>
      </p:sp>
    </p:spTree>
    <p:extLst>
      <p:ext uri="{BB962C8B-B14F-4D97-AF65-F5344CB8AC3E}">
        <p14:creationId xmlns:p14="http://schemas.microsoft.com/office/powerpoint/2010/main" val="1290074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E7AF54-938E-BCC0-9ECC-BDC70D5B06EA}"/>
              </a:ext>
            </a:extLst>
          </p:cNvPr>
          <p:cNvSpPr>
            <a:spLocks noGrp="1"/>
          </p:cNvSpPr>
          <p:nvPr>
            <p:ph type="dt" sz="half" idx="10"/>
          </p:nvPr>
        </p:nvSpPr>
        <p:spPr/>
        <p:txBody>
          <a:bodyPr/>
          <a:lstStyle/>
          <a:p>
            <a:fld id="{B82D9A07-226E-4113-9B7C-CAFA93900FEF}" type="datetimeFigureOut">
              <a:rPr lang="en-US" smtClean="0"/>
              <a:t>6/28/2024</a:t>
            </a:fld>
            <a:endParaRPr lang="en-US"/>
          </a:p>
        </p:txBody>
      </p:sp>
      <p:sp>
        <p:nvSpPr>
          <p:cNvPr id="3" name="Footer Placeholder 2">
            <a:extLst>
              <a:ext uri="{FF2B5EF4-FFF2-40B4-BE49-F238E27FC236}">
                <a16:creationId xmlns:a16="http://schemas.microsoft.com/office/drawing/2014/main" id="{A0ACB457-1BAB-EC6F-665B-67D678FD61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A09D01-FA08-A77D-495D-1E080FFF01F1}"/>
              </a:ext>
            </a:extLst>
          </p:cNvPr>
          <p:cNvSpPr>
            <a:spLocks noGrp="1"/>
          </p:cNvSpPr>
          <p:nvPr>
            <p:ph type="sldNum" sz="quarter" idx="12"/>
          </p:nvPr>
        </p:nvSpPr>
        <p:spPr/>
        <p:txBody>
          <a:bodyPr/>
          <a:lstStyle/>
          <a:p>
            <a:fld id="{2EA1F2E8-5953-49C6-A55F-28ABBB971799}" type="slidenum">
              <a:rPr lang="en-US" smtClean="0"/>
              <a:t>‹#›</a:t>
            </a:fld>
            <a:endParaRPr lang="en-US"/>
          </a:p>
        </p:txBody>
      </p:sp>
    </p:spTree>
    <p:extLst>
      <p:ext uri="{BB962C8B-B14F-4D97-AF65-F5344CB8AC3E}">
        <p14:creationId xmlns:p14="http://schemas.microsoft.com/office/powerpoint/2010/main" val="688647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36031-9426-2D93-F7A8-30F61C4FBA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7994DC-8A73-0FEC-5C31-3B54131B07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F79BCB-CE48-9EE5-2450-88402B741C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2BA588-C68E-C4C7-9E89-FB30E8FBD282}"/>
              </a:ext>
            </a:extLst>
          </p:cNvPr>
          <p:cNvSpPr>
            <a:spLocks noGrp="1"/>
          </p:cNvSpPr>
          <p:nvPr>
            <p:ph type="dt" sz="half" idx="10"/>
          </p:nvPr>
        </p:nvSpPr>
        <p:spPr/>
        <p:txBody>
          <a:bodyPr/>
          <a:lstStyle/>
          <a:p>
            <a:fld id="{B82D9A07-226E-4113-9B7C-CAFA93900FEF}" type="datetimeFigureOut">
              <a:rPr lang="en-US" smtClean="0"/>
              <a:t>6/28/2024</a:t>
            </a:fld>
            <a:endParaRPr lang="en-US"/>
          </a:p>
        </p:txBody>
      </p:sp>
      <p:sp>
        <p:nvSpPr>
          <p:cNvPr id="6" name="Footer Placeholder 5">
            <a:extLst>
              <a:ext uri="{FF2B5EF4-FFF2-40B4-BE49-F238E27FC236}">
                <a16:creationId xmlns:a16="http://schemas.microsoft.com/office/drawing/2014/main" id="{57263B01-4873-B7DF-5F9A-6B86398887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3B0FC3-11A1-98DE-C36A-CEA7C43CB6D1}"/>
              </a:ext>
            </a:extLst>
          </p:cNvPr>
          <p:cNvSpPr>
            <a:spLocks noGrp="1"/>
          </p:cNvSpPr>
          <p:nvPr>
            <p:ph type="sldNum" sz="quarter" idx="12"/>
          </p:nvPr>
        </p:nvSpPr>
        <p:spPr/>
        <p:txBody>
          <a:bodyPr/>
          <a:lstStyle/>
          <a:p>
            <a:fld id="{2EA1F2E8-5953-49C6-A55F-28ABBB971799}" type="slidenum">
              <a:rPr lang="en-US" smtClean="0"/>
              <a:t>‹#›</a:t>
            </a:fld>
            <a:endParaRPr lang="en-US"/>
          </a:p>
        </p:txBody>
      </p:sp>
    </p:spTree>
    <p:extLst>
      <p:ext uri="{BB962C8B-B14F-4D97-AF65-F5344CB8AC3E}">
        <p14:creationId xmlns:p14="http://schemas.microsoft.com/office/powerpoint/2010/main" val="670438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7AA66-253F-FB19-3FC4-60512E5069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4721C3-2790-DF27-AF57-3CB670B82B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02D9EC-1763-E8E8-26AE-7DE0BCCFCD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6E16AA-4C16-C354-09F8-6BBA20F3A2CF}"/>
              </a:ext>
            </a:extLst>
          </p:cNvPr>
          <p:cNvSpPr>
            <a:spLocks noGrp="1"/>
          </p:cNvSpPr>
          <p:nvPr>
            <p:ph type="dt" sz="half" idx="10"/>
          </p:nvPr>
        </p:nvSpPr>
        <p:spPr/>
        <p:txBody>
          <a:bodyPr/>
          <a:lstStyle/>
          <a:p>
            <a:fld id="{B82D9A07-226E-4113-9B7C-CAFA93900FEF}" type="datetimeFigureOut">
              <a:rPr lang="en-US" smtClean="0"/>
              <a:t>6/28/2024</a:t>
            </a:fld>
            <a:endParaRPr lang="en-US"/>
          </a:p>
        </p:txBody>
      </p:sp>
      <p:sp>
        <p:nvSpPr>
          <p:cNvPr id="6" name="Footer Placeholder 5">
            <a:extLst>
              <a:ext uri="{FF2B5EF4-FFF2-40B4-BE49-F238E27FC236}">
                <a16:creationId xmlns:a16="http://schemas.microsoft.com/office/drawing/2014/main" id="{2B86338B-5769-FCDF-5F2F-EE4C2B1BCE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260F13-20BD-0501-4886-59C45CD633A3}"/>
              </a:ext>
            </a:extLst>
          </p:cNvPr>
          <p:cNvSpPr>
            <a:spLocks noGrp="1"/>
          </p:cNvSpPr>
          <p:nvPr>
            <p:ph type="sldNum" sz="quarter" idx="12"/>
          </p:nvPr>
        </p:nvSpPr>
        <p:spPr/>
        <p:txBody>
          <a:bodyPr/>
          <a:lstStyle/>
          <a:p>
            <a:fld id="{2EA1F2E8-5953-49C6-A55F-28ABBB971799}" type="slidenum">
              <a:rPr lang="en-US" smtClean="0"/>
              <a:t>‹#›</a:t>
            </a:fld>
            <a:endParaRPr lang="en-US"/>
          </a:p>
        </p:txBody>
      </p:sp>
    </p:spTree>
    <p:extLst>
      <p:ext uri="{BB962C8B-B14F-4D97-AF65-F5344CB8AC3E}">
        <p14:creationId xmlns:p14="http://schemas.microsoft.com/office/powerpoint/2010/main" val="3675641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5FA3-9FA6-D574-5BF0-D9D865E3FB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8EC297-DAC1-2118-1594-84DAC2A2AD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CCDC95-FE20-2A15-9F11-B6AA2CB09DF2}"/>
              </a:ext>
            </a:extLst>
          </p:cNvPr>
          <p:cNvSpPr>
            <a:spLocks noGrp="1"/>
          </p:cNvSpPr>
          <p:nvPr>
            <p:ph type="dt" sz="half" idx="10"/>
          </p:nvPr>
        </p:nvSpPr>
        <p:spPr/>
        <p:txBody>
          <a:bodyPr/>
          <a:lstStyle/>
          <a:p>
            <a:fld id="{B82D9A07-226E-4113-9B7C-CAFA93900FEF}" type="datetimeFigureOut">
              <a:rPr lang="en-US" smtClean="0"/>
              <a:t>6/28/2024</a:t>
            </a:fld>
            <a:endParaRPr lang="en-US"/>
          </a:p>
        </p:txBody>
      </p:sp>
      <p:sp>
        <p:nvSpPr>
          <p:cNvPr id="5" name="Footer Placeholder 4">
            <a:extLst>
              <a:ext uri="{FF2B5EF4-FFF2-40B4-BE49-F238E27FC236}">
                <a16:creationId xmlns:a16="http://schemas.microsoft.com/office/drawing/2014/main" id="{9B80A80F-D9F7-03DE-AC4C-BEBF234E92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E4845E-1768-5A7E-CFD2-E431152D5C16}"/>
              </a:ext>
            </a:extLst>
          </p:cNvPr>
          <p:cNvSpPr>
            <a:spLocks noGrp="1"/>
          </p:cNvSpPr>
          <p:nvPr>
            <p:ph type="sldNum" sz="quarter" idx="12"/>
          </p:nvPr>
        </p:nvSpPr>
        <p:spPr/>
        <p:txBody>
          <a:bodyPr/>
          <a:lstStyle/>
          <a:p>
            <a:fld id="{2EA1F2E8-5953-49C6-A55F-28ABBB971799}" type="slidenum">
              <a:rPr lang="en-US" smtClean="0"/>
              <a:t>‹#›</a:t>
            </a:fld>
            <a:endParaRPr lang="en-US"/>
          </a:p>
        </p:txBody>
      </p:sp>
    </p:spTree>
    <p:extLst>
      <p:ext uri="{BB962C8B-B14F-4D97-AF65-F5344CB8AC3E}">
        <p14:creationId xmlns:p14="http://schemas.microsoft.com/office/powerpoint/2010/main" val="2711693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7F6B6D-700F-6BB0-7FC8-EE7A5A6CB9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496CAE-4AE4-72F5-4EA8-3C6400E423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B13DBB-B80A-437F-4429-E53214281D29}"/>
              </a:ext>
            </a:extLst>
          </p:cNvPr>
          <p:cNvSpPr>
            <a:spLocks noGrp="1"/>
          </p:cNvSpPr>
          <p:nvPr>
            <p:ph type="dt" sz="half" idx="10"/>
          </p:nvPr>
        </p:nvSpPr>
        <p:spPr/>
        <p:txBody>
          <a:bodyPr/>
          <a:lstStyle/>
          <a:p>
            <a:fld id="{B82D9A07-226E-4113-9B7C-CAFA93900FEF}" type="datetimeFigureOut">
              <a:rPr lang="en-US" smtClean="0"/>
              <a:t>6/28/2024</a:t>
            </a:fld>
            <a:endParaRPr lang="en-US"/>
          </a:p>
        </p:txBody>
      </p:sp>
      <p:sp>
        <p:nvSpPr>
          <p:cNvPr id="5" name="Footer Placeholder 4">
            <a:extLst>
              <a:ext uri="{FF2B5EF4-FFF2-40B4-BE49-F238E27FC236}">
                <a16:creationId xmlns:a16="http://schemas.microsoft.com/office/drawing/2014/main" id="{A211EB69-E934-9F48-B00F-63B879052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515596-EBA7-9CB1-E489-87F454068EE9}"/>
              </a:ext>
            </a:extLst>
          </p:cNvPr>
          <p:cNvSpPr>
            <a:spLocks noGrp="1"/>
          </p:cNvSpPr>
          <p:nvPr>
            <p:ph type="sldNum" sz="quarter" idx="12"/>
          </p:nvPr>
        </p:nvSpPr>
        <p:spPr/>
        <p:txBody>
          <a:bodyPr/>
          <a:lstStyle/>
          <a:p>
            <a:fld id="{2EA1F2E8-5953-49C6-A55F-28ABBB971799}" type="slidenum">
              <a:rPr lang="en-US" smtClean="0"/>
              <a:t>‹#›</a:t>
            </a:fld>
            <a:endParaRPr lang="en-US"/>
          </a:p>
        </p:txBody>
      </p:sp>
    </p:spTree>
    <p:extLst>
      <p:ext uri="{BB962C8B-B14F-4D97-AF65-F5344CB8AC3E}">
        <p14:creationId xmlns:p14="http://schemas.microsoft.com/office/powerpoint/2010/main" val="17767181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56464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224344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01608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12809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92999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6826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3333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770238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03916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515645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533618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87C0A2-021E-3F41-6860-CCD0B4BCB8A5}"/>
              </a:ext>
            </a:extLst>
          </p:cNvPr>
          <p:cNvPicPr>
            <a:picLocks noChangeAspect="1"/>
          </p:cNvPicPr>
          <p:nvPr/>
        </p:nvPicPr>
        <p:blipFill>
          <a:blip r:embed="rId2"/>
          <a:stretch>
            <a:fillRect/>
          </a:stretch>
        </p:blipFill>
        <p:spPr>
          <a:xfrm>
            <a:off x="-1" y="-5060"/>
            <a:ext cx="12200995" cy="6863060"/>
          </a:xfrm>
          <a:prstGeom prst="rect">
            <a:avLst/>
          </a:prstGeom>
        </p:spPr>
      </p:pic>
      <p:sp>
        <p:nvSpPr>
          <p:cNvPr id="3" name="Content Placeholder 2">
            <a:extLst>
              <a:ext uri="{FF2B5EF4-FFF2-40B4-BE49-F238E27FC236}">
                <a16:creationId xmlns:a16="http://schemas.microsoft.com/office/drawing/2014/main" id="{5331AB4B-8188-8A24-5483-DD709B3CE309}"/>
              </a:ext>
            </a:extLst>
          </p:cNvPr>
          <p:cNvSpPr>
            <a:spLocks noGrp="1"/>
          </p:cNvSpPr>
          <p:nvPr>
            <p:ph idx="1"/>
          </p:nvPr>
        </p:nvSpPr>
        <p:spPr>
          <a:xfrm>
            <a:off x="1030287" y="1558926"/>
            <a:ext cx="10066337" cy="43370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34E705F6-6B62-D6CD-F10C-4445419A3D0C}"/>
              </a:ext>
            </a:extLst>
          </p:cNvPr>
          <p:cNvSpPr>
            <a:spLocks noGrp="1"/>
          </p:cNvSpPr>
          <p:nvPr>
            <p:ph type="title"/>
          </p:nvPr>
        </p:nvSpPr>
        <p:spPr>
          <a:xfrm>
            <a:off x="836611" y="247651"/>
            <a:ext cx="10660063" cy="1171574"/>
          </a:xfrm>
        </p:spPr>
        <p:txBody>
          <a:bodyPr anchor="b"/>
          <a:lstStyle>
            <a:lvl1pPr>
              <a:defRPr sz="3200"/>
            </a:lvl1pPr>
          </a:lstStyle>
          <a:p>
            <a:r>
              <a:rPr lang="en-US"/>
              <a:t>Click to edit Master title style</a:t>
            </a:r>
          </a:p>
        </p:txBody>
      </p:sp>
    </p:spTree>
    <p:extLst>
      <p:ext uri="{BB962C8B-B14F-4D97-AF65-F5344CB8AC3E}">
        <p14:creationId xmlns:p14="http://schemas.microsoft.com/office/powerpoint/2010/main" val="2520435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50963B-B146-8A51-0829-82417F3219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E0BA04-9E8A-7F80-990E-5A140AC652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DF9F88-1F5C-AFCE-DE7C-8A3AB14209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2D9A07-226E-4113-9B7C-CAFA93900FEF}" type="datetimeFigureOut">
              <a:rPr lang="en-US" smtClean="0"/>
              <a:t>6/28/2024</a:t>
            </a:fld>
            <a:endParaRPr lang="en-US"/>
          </a:p>
        </p:txBody>
      </p:sp>
      <p:sp>
        <p:nvSpPr>
          <p:cNvPr id="5" name="Footer Placeholder 4">
            <a:extLst>
              <a:ext uri="{FF2B5EF4-FFF2-40B4-BE49-F238E27FC236}">
                <a16:creationId xmlns:a16="http://schemas.microsoft.com/office/drawing/2014/main" id="{F2AFFD6A-774F-C037-D41D-5323DB7516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62E0DD-5D87-E441-7461-AD61B2D2BA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A1F2E8-5953-49C6-A55F-28ABBB971799}" type="slidenum">
              <a:rPr lang="en-US" smtClean="0"/>
              <a:t>‹#›</a:t>
            </a:fld>
            <a:endParaRPr lang="en-US"/>
          </a:p>
        </p:txBody>
      </p:sp>
    </p:spTree>
    <p:extLst>
      <p:ext uri="{BB962C8B-B14F-4D97-AF65-F5344CB8AC3E}">
        <p14:creationId xmlns:p14="http://schemas.microsoft.com/office/powerpoint/2010/main" val="35166983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6/28/2024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4792141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ideo" Target="https://www.youtube.com/embed/cGusP7aCCYc?feature=oembed"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video" Target="https://www.youtube.com/embed/GXdJ9TlR3OE?feature=oembed" TargetMode="Externa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1.jpe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18.xml"/><Relationship Id="rId5" Type="http://schemas.openxmlformats.org/officeDocument/2006/relationships/image" Target="../media/image39.jpe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jpeg"/></Relationships>
</file>

<file path=ppt/slides/_rels/slide27.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jpeg"/></Relationships>
</file>

<file path=ppt/slides/_rels/slide28.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3.png"/><Relationship Id="rId7"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55.jpeg"/><Relationship Id="rId11" Type="http://schemas.openxmlformats.org/officeDocument/2006/relationships/image" Target="../media/image60.jpeg"/><Relationship Id="rId5" Type="http://schemas.openxmlformats.org/officeDocument/2006/relationships/image" Target="../media/image54.png"/><Relationship Id="rId10" Type="http://schemas.openxmlformats.org/officeDocument/2006/relationships/image" Target="../media/image59.jpeg"/><Relationship Id="rId4" Type="http://schemas.openxmlformats.org/officeDocument/2006/relationships/image" Target="../media/image47.png"/><Relationship Id="rId9" Type="http://schemas.openxmlformats.org/officeDocument/2006/relationships/image" Target="../media/image58.jpe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78AC01-DD88-8798-9FFB-3B9F76F73C4C}"/>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8000"/>
          </a:xfrm>
          <a:prstGeom prst="rect">
            <a:avLst/>
          </a:prstGeom>
        </p:spPr>
      </p:pic>
      <p:pic>
        <p:nvPicPr>
          <p:cNvPr id="3" name="Online Media 2" title="Arrested Development - People Everyday">
            <a:hlinkClick r:id="" action="ppaction://media"/>
            <a:extLst>
              <a:ext uri="{FF2B5EF4-FFF2-40B4-BE49-F238E27FC236}">
                <a16:creationId xmlns:a16="http://schemas.microsoft.com/office/drawing/2014/main" id="{F9A5FD2E-DBA2-FA66-8F40-293280491306}"/>
              </a:ext>
            </a:extLst>
          </p:cNvPr>
          <p:cNvPicPr>
            <a:picLocks noRot="1" noChangeAspect="1"/>
          </p:cNvPicPr>
          <p:nvPr>
            <a:videoFile r:link="rId1"/>
          </p:nvPr>
        </p:nvPicPr>
        <p:blipFill>
          <a:blip r:embed="rId4"/>
          <a:stretch>
            <a:fillRect/>
          </a:stretch>
        </p:blipFill>
        <p:spPr>
          <a:xfrm>
            <a:off x="5665413" y="5749290"/>
            <a:ext cx="1478280" cy="1108710"/>
          </a:xfrm>
          <a:prstGeom prst="rect">
            <a:avLst/>
          </a:prstGeom>
        </p:spPr>
      </p:pic>
    </p:spTree>
    <p:extLst>
      <p:ext uri="{BB962C8B-B14F-4D97-AF65-F5344CB8AC3E}">
        <p14:creationId xmlns:p14="http://schemas.microsoft.com/office/powerpoint/2010/main" val="420172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45000"/>
                <a:satMod val="135000"/>
              </a:schemeClr>
              <a:prstClr val="white"/>
            </a:duotone>
          </a:blip>
          <a:stretch>
            <a:fillRect t="-9000" b="-9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5AFF98-93E9-17BC-BD40-A1C2DE9AFCD7}"/>
              </a:ext>
            </a:extLst>
          </p:cNvPr>
          <p:cNvSpPr>
            <a:spLocks noGrp="1"/>
          </p:cNvSpPr>
          <p:nvPr>
            <p:ph type="ctrTitle"/>
          </p:nvPr>
        </p:nvSpPr>
        <p:spPr>
          <a:xfrm>
            <a:off x="0" y="5780782"/>
            <a:ext cx="12192000" cy="1077218"/>
          </a:xfrm>
          <a:solidFill>
            <a:srgbClr val="156782"/>
          </a:solidFill>
          <a:ln>
            <a:solidFill>
              <a:srgbClr val="000000"/>
            </a:solidFill>
          </a:ln>
        </p:spPr>
        <p:txBody>
          <a:bodyPr vert="horz" lIns="91440" tIns="45720" rIns="91440" bIns="45720" rtlCol="0" anchor="b">
            <a:normAutofit/>
          </a:bodyPr>
          <a:lstStyle/>
          <a:p>
            <a:pPr algn="l"/>
            <a:r>
              <a:rPr lang="en-US" sz="2200" b="1" dirty="0">
                <a:solidFill>
                  <a:srgbClr val="FFFFFF"/>
                </a:solidFill>
                <a:latin typeface="Arial Rounded MT Bold" panose="020F0704030504030204" pitchFamily="34" charset="0"/>
              </a:rPr>
              <a:t>Zone 1 Organizing Institute</a:t>
            </a:r>
            <a:br>
              <a:rPr lang="en-US" sz="2200" b="1" dirty="0">
                <a:solidFill>
                  <a:srgbClr val="FFFFFF"/>
                </a:solidFill>
                <a:latin typeface="Arial Rounded MT Bold" panose="020F0704030504030204" pitchFamily="34" charset="0"/>
              </a:rPr>
            </a:br>
            <a:r>
              <a:rPr lang="en-US" sz="2200" b="1" dirty="0">
                <a:solidFill>
                  <a:srgbClr val="FFFFFF"/>
                </a:solidFill>
                <a:latin typeface="Arial Rounded MT Bold" panose="020F0704030504030204" pitchFamily="34" charset="0"/>
              </a:rPr>
              <a:t>July 9-12, 2024</a:t>
            </a:r>
            <a:br>
              <a:rPr lang="en-US" sz="2200" b="1" dirty="0">
                <a:solidFill>
                  <a:srgbClr val="FFFFFF"/>
                </a:solidFill>
                <a:latin typeface="Arial Rounded MT Bold" panose="020F0704030504030204" pitchFamily="34" charset="0"/>
              </a:rPr>
            </a:br>
            <a:r>
              <a:rPr lang="en-US" sz="2200" b="1" dirty="0">
                <a:solidFill>
                  <a:srgbClr val="FFFFFF"/>
                </a:solidFill>
                <a:latin typeface="Arial Rounded MT Bold" panose="020F0704030504030204" pitchFamily="34" charset="0"/>
              </a:rPr>
              <a:t>Annapolis, MD</a:t>
            </a:r>
            <a:endParaRPr lang="en-US" sz="2200" dirty="0">
              <a:solidFill>
                <a:srgbClr val="FFFFFF"/>
              </a:solidFill>
              <a:latin typeface="Arial Rounded MT Bold" panose="020F0704030504030204" pitchFamily="34" charset="0"/>
            </a:endParaRPr>
          </a:p>
        </p:txBody>
      </p:sp>
      <p:sp>
        <p:nvSpPr>
          <p:cNvPr id="6" name="Subtitle 5">
            <a:extLst>
              <a:ext uri="{FF2B5EF4-FFF2-40B4-BE49-F238E27FC236}">
                <a16:creationId xmlns:a16="http://schemas.microsoft.com/office/drawing/2014/main" id="{9788AD5B-31BC-73C8-D692-F7E9438CD74A}"/>
              </a:ext>
            </a:extLst>
          </p:cNvPr>
          <p:cNvSpPr>
            <a:spLocks noGrp="1"/>
          </p:cNvSpPr>
          <p:nvPr>
            <p:ph type="subTitle" idx="1"/>
          </p:nvPr>
        </p:nvSpPr>
        <p:spPr>
          <a:xfrm>
            <a:off x="141515" y="587829"/>
            <a:ext cx="11462656" cy="4299857"/>
          </a:xfrm>
        </p:spPr>
        <p:txBody>
          <a:bodyPr>
            <a:noAutofit/>
          </a:bodyPr>
          <a:lstStyle/>
          <a:p>
            <a:pPr>
              <a:lnSpc>
                <a:spcPct val="170000"/>
              </a:lnSpc>
            </a:pPr>
            <a:r>
              <a:rPr lang="en-US" sz="4200" dirty="0">
                <a:latin typeface="Arial Rounded MT Bold" panose="020F0704030504030204" pitchFamily="34" charset="0"/>
              </a:rPr>
              <a:t>AIN’T NO POWER </a:t>
            </a:r>
          </a:p>
          <a:p>
            <a:pPr>
              <a:lnSpc>
                <a:spcPct val="170000"/>
              </a:lnSpc>
            </a:pPr>
            <a:r>
              <a:rPr lang="en-US" sz="4200" dirty="0">
                <a:latin typeface="Arial Rounded MT Bold" panose="020F0704030504030204" pitchFamily="34" charset="0"/>
              </a:rPr>
              <a:t>LIKE THE POWER OF THE PEOPLE </a:t>
            </a:r>
          </a:p>
          <a:p>
            <a:pPr>
              <a:lnSpc>
                <a:spcPct val="170000"/>
              </a:lnSpc>
            </a:pPr>
            <a:r>
              <a:rPr lang="en-US" sz="4200" dirty="0">
                <a:latin typeface="Arial Rounded MT Bold" panose="020F0704030504030204" pitchFamily="34" charset="0"/>
              </a:rPr>
              <a:t>‘CUS THE POWER OF THE PEOPLE </a:t>
            </a:r>
          </a:p>
          <a:p>
            <a:pPr>
              <a:lnSpc>
                <a:spcPct val="170000"/>
              </a:lnSpc>
            </a:pPr>
            <a:r>
              <a:rPr lang="en-US" sz="4200" dirty="0">
                <a:latin typeface="Arial Rounded MT Bold" panose="020F0704030504030204" pitchFamily="34" charset="0"/>
              </a:rPr>
              <a:t>DON’T STOP</a:t>
            </a:r>
            <a:r>
              <a:rPr lang="en-US" sz="4000" dirty="0">
                <a:latin typeface="Arial Rounded MT Bold" panose="020F0704030504030204" pitchFamily="34" charset="0"/>
              </a:rPr>
              <a:t> </a:t>
            </a:r>
          </a:p>
        </p:txBody>
      </p:sp>
      <p:pic>
        <p:nvPicPr>
          <p:cNvPr id="7" name="Picture 6" descr="A blue and white logo&#10;&#10;Description automatically generated">
            <a:extLst>
              <a:ext uri="{FF2B5EF4-FFF2-40B4-BE49-F238E27FC236}">
                <a16:creationId xmlns:a16="http://schemas.microsoft.com/office/drawing/2014/main" id="{3BA256F9-7B49-5DA5-0BB8-F1D0B16582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44961" y="6274668"/>
            <a:ext cx="1665080" cy="583332"/>
          </a:xfrm>
          <a:prstGeom prst="rect">
            <a:avLst/>
          </a:prstGeom>
        </p:spPr>
      </p:pic>
    </p:spTree>
    <p:extLst>
      <p:ext uri="{BB962C8B-B14F-4D97-AF65-F5344CB8AC3E}">
        <p14:creationId xmlns:p14="http://schemas.microsoft.com/office/powerpoint/2010/main" val="2065429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FBE06C-404B-DE7F-CFF3-745810BC9BDF}"/>
              </a:ext>
            </a:extLst>
          </p:cNvPr>
          <p:cNvSpPr>
            <a:spLocks noGrp="1"/>
          </p:cNvSpPr>
          <p:nvPr>
            <p:ph type="title"/>
          </p:nvPr>
        </p:nvSpPr>
        <p:spPr/>
        <p:txBody>
          <a:bodyPr>
            <a:normAutofit/>
          </a:bodyPr>
          <a:lstStyle/>
          <a:p>
            <a:pPr algn="ctr"/>
            <a:r>
              <a:rPr lang="en-US" sz="9600" dirty="0">
                <a:latin typeface="Arial Rounded MT Bold" panose="020F0704030504030204" pitchFamily="34" charset="0"/>
              </a:rPr>
              <a:t>Power</a:t>
            </a:r>
          </a:p>
        </p:txBody>
      </p:sp>
      <p:sp>
        <p:nvSpPr>
          <p:cNvPr id="6" name="Text Placeholder 5">
            <a:extLst>
              <a:ext uri="{FF2B5EF4-FFF2-40B4-BE49-F238E27FC236}">
                <a16:creationId xmlns:a16="http://schemas.microsoft.com/office/drawing/2014/main" id="{C4F663E8-6575-672E-401A-5AB59DC33CD5}"/>
              </a:ext>
            </a:extLst>
          </p:cNvPr>
          <p:cNvSpPr>
            <a:spLocks noGrp="1"/>
          </p:cNvSpPr>
          <p:nvPr>
            <p:ph type="body" sz="half" idx="2"/>
          </p:nvPr>
        </p:nvSpPr>
        <p:spPr>
          <a:xfrm>
            <a:off x="839788" y="2057400"/>
            <a:ext cx="3429001" cy="3811588"/>
          </a:xfrm>
        </p:spPr>
        <p:txBody>
          <a:bodyPr/>
          <a:lstStyle/>
          <a:p>
            <a:r>
              <a:rPr lang="en-US" sz="2800" dirty="0">
                <a:latin typeface="Lucida Sans" panose="020B0602030504020204" pitchFamily="34" charset="0"/>
              </a:rPr>
              <a:t>Kayla Moore – Maryland State Education Association</a:t>
            </a:r>
          </a:p>
          <a:p>
            <a:endParaRPr lang="en-US" sz="2800" dirty="0">
              <a:latin typeface="Lucida Sans" panose="020B0602030504020204" pitchFamily="34" charset="0"/>
            </a:endParaRPr>
          </a:p>
          <a:p>
            <a:r>
              <a:rPr lang="en-US" sz="2800" dirty="0">
                <a:latin typeface="Lucida Sans" panose="020B0602030504020204" pitchFamily="34" charset="0"/>
              </a:rPr>
              <a:t>Fatimah Hayes – New Jersey Education Association</a:t>
            </a:r>
          </a:p>
          <a:p>
            <a:endParaRPr lang="en-US" dirty="0"/>
          </a:p>
        </p:txBody>
      </p:sp>
      <p:pic>
        <p:nvPicPr>
          <p:cNvPr id="1037" name="Picture 13" descr="The Future of the Labor Movement | The Forge">
            <a:extLst>
              <a:ext uri="{FF2B5EF4-FFF2-40B4-BE49-F238E27FC236}">
                <a16:creationId xmlns:a16="http://schemas.microsoft.com/office/drawing/2014/main" id="{2497866D-CFE3-7775-0FA5-E2C00265A8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1124" y="198239"/>
            <a:ext cx="3305175" cy="1859161"/>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Corporate Blowback: Self-organized labor movement to protect workers'  rights behind push for unions | Milwaukee Independent">
            <a:extLst>
              <a:ext uri="{FF2B5EF4-FFF2-40B4-BE49-F238E27FC236}">
                <a16:creationId xmlns:a16="http://schemas.microsoft.com/office/drawing/2014/main" id="{2562D801-06ED-6611-4883-5F3505ADF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35387" y="198240"/>
            <a:ext cx="3037434" cy="1859160"/>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A white text on a black background&#10;&#10;Description automatically generated">
            <a:extLst>
              <a:ext uri="{FF2B5EF4-FFF2-40B4-BE49-F238E27FC236}">
                <a16:creationId xmlns:a16="http://schemas.microsoft.com/office/drawing/2014/main" id="{8F237EE8-5DDF-DCD9-B5AA-01711B4865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1124" y="2172593"/>
            <a:ext cx="34290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The Labor Movement - Zinn Education Project">
            <a:extLst>
              <a:ext uri="{FF2B5EF4-FFF2-40B4-BE49-F238E27FC236}">
                <a16:creationId xmlns:a16="http://schemas.microsoft.com/office/drawing/2014/main" id="{2187866C-BC39-D01C-10EA-D365EFF46E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57277" y="2057400"/>
            <a:ext cx="3393653" cy="4352925"/>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1" descr="The Teachers' Unions Show Their True Colors | Opinion">
            <a:extLst>
              <a:ext uri="{FF2B5EF4-FFF2-40B4-BE49-F238E27FC236}">
                <a16:creationId xmlns:a16="http://schemas.microsoft.com/office/drawing/2014/main" id="{71AC219C-9192-D117-A7C2-7B6E50FEFF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9859" y="3678437"/>
            <a:ext cx="3429000" cy="237886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3">
            <a:extLst>
              <a:ext uri="{FF2B5EF4-FFF2-40B4-BE49-F238E27FC236}">
                <a16:creationId xmlns:a16="http://schemas.microsoft.com/office/drawing/2014/main" id="{E980D18D-8094-C5AC-998D-FA315290132C}"/>
              </a:ext>
            </a:extLst>
          </p:cNvPr>
          <p:cNvSpPr txBox="1">
            <a:spLocks/>
          </p:cNvSpPr>
          <p:nvPr/>
        </p:nvSpPr>
        <p:spPr>
          <a:xfrm>
            <a:off x="0" y="6229650"/>
            <a:ext cx="12192000" cy="628349"/>
          </a:xfrm>
          <a:prstGeom prst="rect">
            <a:avLst/>
          </a:prstGeom>
          <a:solidFill>
            <a:srgbClr val="156782"/>
          </a:solidFill>
          <a:ln>
            <a:solidFill>
              <a:srgbClr val="000000"/>
            </a:solidFill>
          </a:ln>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200" b="1" dirty="0">
                <a:solidFill>
                  <a:srgbClr val="FFFFFF"/>
                </a:solidFill>
                <a:latin typeface="Arial Rounded MT Bold" panose="020F0704030504030204" pitchFamily="34" charset="0"/>
              </a:rPr>
              <a:t>Zone 1 Organizing Institute	     </a:t>
            </a:r>
            <a:r>
              <a:rPr lang="en-US" sz="2200" b="1">
                <a:solidFill>
                  <a:srgbClr val="FFFFFF"/>
                </a:solidFill>
                <a:latin typeface="Arial Rounded MT Bold" panose="020F0704030504030204" pitchFamily="34" charset="0"/>
              </a:rPr>
              <a:t>|   July </a:t>
            </a:r>
            <a:r>
              <a:rPr lang="en-US" sz="2200" b="1" dirty="0">
                <a:solidFill>
                  <a:srgbClr val="FFFFFF"/>
                </a:solidFill>
                <a:latin typeface="Arial Rounded MT Bold" panose="020F0704030504030204" pitchFamily="34" charset="0"/>
              </a:rPr>
              <a:t>9-12, 2024     </a:t>
            </a:r>
            <a:r>
              <a:rPr lang="en-US" sz="2200" b="1">
                <a:solidFill>
                  <a:srgbClr val="FFFFFF"/>
                </a:solidFill>
                <a:latin typeface="Arial Rounded MT Bold" panose="020F0704030504030204" pitchFamily="34" charset="0"/>
              </a:rPr>
              <a:t>|   `Annapolis</a:t>
            </a:r>
            <a:r>
              <a:rPr lang="en-US" sz="2200" b="1" dirty="0">
                <a:solidFill>
                  <a:srgbClr val="FFFFFF"/>
                </a:solidFill>
                <a:latin typeface="Arial Rounded MT Bold" panose="020F0704030504030204" pitchFamily="34" charset="0"/>
              </a:rPr>
              <a:t>, MD</a:t>
            </a:r>
            <a:endParaRPr lang="en-US" sz="2200" dirty="0">
              <a:solidFill>
                <a:srgbClr val="FFFFFF"/>
              </a:solidFill>
              <a:latin typeface="Arial Rounded MT Bold" panose="020F0704030504030204" pitchFamily="34" charset="0"/>
            </a:endParaRPr>
          </a:p>
        </p:txBody>
      </p:sp>
      <p:pic>
        <p:nvPicPr>
          <p:cNvPr id="3" name="Picture 2" descr="A blue and white logo&#10;&#10;Description automatically generated">
            <a:extLst>
              <a:ext uri="{FF2B5EF4-FFF2-40B4-BE49-F238E27FC236}">
                <a16:creationId xmlns:a16="http://schemas.microsoft.com/office/drawing/2014/main" id="{F7E59501-59E5-2F66-9F18-17AE042ED1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56385" y="6274667"/>
            <a:ext cx="1665080" cy="583332"/>
          </a:xfrm>
          <a:prstGeom prst="rect">
            <a:avLst/>
          </a:prstGeom>
        </p:spPr>
      </p:pic>
    </p:spTree>
    <p:extLst>
      <p:ext uri="{BB962C8B-B14F-4D97-AF65-F5344CB8AC3E}">
        <p14:creationId xmlns:p14="http://schemas.microsoft.com/office/powerpoint/2010/main" val="2525619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5B79EB-71B6-6FCD-CE68-B1A46D59765B}"/>
              </a:ext>
            </a:extLst>
          </p:cNvPr>
          <p:cNvSpPr>
            <a:spLocks noGrp="1"/>
          </p:cNvSpPr>
          <p:nvPr>
            <p:ph type="title"/>
          </p:nvPr>
        </p:nvSpPr>
        <p:spPr>
          <a:xfrm>
            <a:off x="640080" y="325369"/>
            <a:ext cx="4368602" cy="1956841"/>
          </a:xfrm>
        </p:spPr>
        <p:txBody>
          <a:bodyPr anchor="b">
            <a:normAutofit/>
          </a:bodyPr>
          <a:lstStyle/>
          <a:p>
            <a:r>
              <a:rPr lang="en-US" sz="5400" dirty="0">
                <a:latin typeface="Arial Rounded MT Bold" panose="020F0704030504030204" pitchFamily="34" charset="0"/>
              </a:rPr>
              <a:t>Objectives</a:t>
            </a:r>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9765A9-D6C2-EC0F-E877-648F68377EF3}"/>
              </a:ext>
            </a:extLst>
          </p:cNvPr>
          <p:cNvSpPr>
            <a:spLocks noGrp="1"/>
          </p:cNvSpPr>
          <p:nvPr>
            <p:ph idx="1"/>
          </p:nvPr>
        </p:nvSpPr>
        <p:spPr>
          <a:xfrm>
            <a:off x="245660" y="2910066"/>
            <a:ext cx="4926841" cy="3929646"/>
          </a:xfrm>
        </p:spPr>
        <p:txBody>
          <a:bodyPr>
            <a:normAutofit fontScale="92500" lnSpcReduction="10000"/>
          </a:bodyPr>
          <a:lstStyle/>
          <a:p>
            <a:r>
              <a:rPr lang="en-US" dirty="0">
                <a:latin typeface="Lucida Sans" panose="020B0602030504020204" pitchFamily="34" charset="0"/>
              </a:rPr>
              <a:t>Analyzing your local power using a SWOT Analysis.</a:t>
            </a:r>
          </a:p>
          <a:p>
            <a:r>
              <a:rPr lang="en-US" dirty="0">
                <a:latin typeface="Lucida Sans" panose="020B0602030504020204" pitchFamily="34" charset="0"/>
              </a:rPr>
              <a:t>How can your local use their power to bring about change.</a:t>
            </a:r>
          </a:p>
          <a:p>
            <a:r>
              <a:rPr lang="en-US" dirty="0">
                <a:latin typeface="Lucida Sans" panose="020B0602030504020204" pitchFamily="34" charset="0"/>
              </a:rPr>
              <a:t>Mobilizing power to gain greater member engagement.</a:t>
            </a:r>
          </a:p>
          <a:p>
            <a:r>
              <a:rPr lang="en-US" dirty="0">
                <a:latin typeface="Lucida Sans" panose="020B0602030504020204" pitchFamily="34" charset="0"/>
              </a:rPr>
              <a:t>How to use Power Mapping to get the win. </a:t>
            </a:r>
          </a:p>
        </p:txBody>
      </p:sp>
      <p:pic>
        <p:nvPicPr>
          <p:cNvPr id="5" name="Picture 4" descr="One glowing light bulb in sea of unlit bulbs">
            <a:extLst>
              <a:ext uri="{FF2B5EF4-FFF2-40B4-BE49-F238E27FC236}">
                <a16:creationId xmlns:a16="http://schemas.microsoft.com/office/drawing/2014/main" id="{471F7BF3-EC06-BEAA-63D4-C290CE209FCF}"/>
              </a:ext>
            </a:extLst>
          </p:cNvPr>
          <p:cNvPicPr>
            <a:picLocks noChangeAspect="1"/>
          </p:cNvPicPr>
          <p:nvPr/>
        </p:nvPicPr>
        <p:blipFill rotWithShape="1">
          <a:blip r:embed="rId2"/>
          <a:srcRect l="14773" r="9999"/>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26537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1"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2"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3" name="Rectangle 2060">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sp>
        <p:nvSpPr>
          <p:cNvPr id="9" name="Text Placeholder 8">
            <a:extLst>
              <a:ext uri="{FF2B5EF4-FFF2-40B4-BE49-F238E27FC236}">
                <a16:creationId xmlns:a16="http://schemas.microsoft.com/office/drawing/2014/main" id="{7666EFD1-FE76-196D-7D67-0535DE28525C}"/>
              </a:ext>
            </a:extLst>
          </p:cNvPr>
          <p:cNvSpPr>
            <a:spLocks/>
          </p:cNvSpPr>
          <p:nvPr/>
        </p:nvSpPr>
        <p:spPr>
          <a:xfrm>
            <a:off x="6822195" y="1181831"/>
            <a:ext cx="4504233" cy="4592051"/>
          </a:xfrm>
          <a:prstGeom prst="rect">
            <a:avLst/>
          </a:prstGeom>
        </p:spPr>
        <p:txBody>
          <a:bodyPr lIns="91440" tIns="45720" rIns="91440" bIns="45720" anchor="t">
            <a:noAutofit/>
          </a:bodyPr>
          <a:lstStyle/>
          <a:p>
            <a:pPr defTabSz="768096" fontAlgn="base">
              <a:spcAft>
                <a:spcPts val="600"/>
              </a:spcAft>
            </a:pPr>
            <a:r>
              <a:rPr lang="en-US" sz="3600" kern="1200">
                <a:latin typeface="Arial Rounded MT Bold"/>
              </a:rPr>
              <a:t>“The most common way people give up their power is by thinking they don't have any.”​</a:t>
            </a:r>
            <a:endParaRPr lang="en-US" sz="3600" kern="1200">
              <a:latin typeface="Arial Rounded MT Bold"/>
              <a:cs typeface="Segoe UI"/>
            </a:endParaRPr>
          </a:p>
          <a:p>
            <a:pPr defTabSz="768096" fontAlgn="base">
              <a:spcAft>
                <a:spcPts val="600"/>
              </a:spcAft>
            </a:pPr>
            <a:r>
              <a:rPr lang="en-US" sz="3600" kern="1200">
                <a:latin typeface="Arial Rounded MT Bold"/>
              </a:rPr>
              <a:t> ~Alice Walker​</a:t>
            </a:r>
          </a:p>
          <a:p>
            <a:pPr>
              <a:spcAft>
                <a:spcPts val="600"/>
              </a:spcAft>
            </a:pPr>
            <a:endParaRPr lang="en-US"/>
          </a:p>
        </p:txBody>
      </p:sp>
      <p:pic>
        <p:nvPicPr>
          <p:cNvPr id="2" name="Picture 1" descr="Alice Walker">
            <a:extLst>
              <a:ext uri="{FF2B5EF4-FFF2-40B4-BE49-F238E27FC236}">
                <a16:creationId xmlns:a16="http://schemas.microsoft.com/office/drawing/2014/main" id="{ABD885EF-308F-07C2-2BDE-C864B9EF1B0A}"/>
              </a:ext>
            </a:extLst>
          </p:cNvPr>
          <p:cNvPicPr>
            <a:picLocks noChangeAspect="1"/>
          </p:cNvPicPr>
          <p:nvPr/>
        </p:nvPicPr>
        <p:blipFill>
          <a:blip r:embed="rId3"/>
          <a:stretch>
            <a:fillRect/>
          </a:stretch>
        </p:blipFill>
        <p:spPr>
          <a:xfrm>
            <a:off x="784754" y="828740"/>
            <a:ext cx="4854937" cy="5016586"/>
          </a:xfrm>
          <a:prstGeom prst="rect">
            <a:avLst/>
          </a:prstGeom>
        </p:spPr>
      </p:pic>
    </p:spTree>
    <p:extLst>
      <p:ext uri="{BB962C8B-B14F-4D97-AF65-F5344CB8AC3E}">
        <p14:creationId xmlns:p14="http://schemas.microsoft.com/office/powerpoint/2010/main" val="74851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3F902FAB-236A-BBA6-4A58-902738086127}"/>
              </a:ext>
            </a:extLst>
          </p:cNvPr>
          <p:cNvSpPr>
            <a:spLocks/>
          </p:cNvSpPr>
          <p:nvPr/>
        </p:nvSpPr>
        <p:spPr>
          <a:xfrm>
            <a:off x="965201" y="1036673"/>
            <a:ext cx="3308378" cy="4968898"/>
          </a:xfrm>
          <a:prstGeom prst="rect">
            <a:avLst/>
          </a:prstGeom>
        </p:spPr>
        <p:txBody>
          <a:bodyPr vert="horz" lIns="91440" tIns="45720" rIns="91440" bIns="45720" rtlCol="0" anchor="b">
            <a:normAutofit/>
          </a:bodyPr>
          <a:lstStyle/>
          <a:p>
            <a:pPr fontAlgn="base">
              <a:lnSpc>
                <a:spcPct val="90000"/>
              </a:lnSpc>
              <a:spcBef>
                <a:spcPct val="0"/>
              </a:spcBef>
              <a:spcAft>
                <a:spcPts val="600"/>
              </a:spcAft>
            </a:pPr>
            <a:r>
              <a:rPr lang="en-US" sz="4000" b="1" kern="1200" dirty="0">
                <a:solidFill>
                  <a:schemeClr val="tx1"/>
                </a:solidFill>
                <a:latin typeface="Arial Rounded MT Bold" panose="020F0704030504030204" pitchFamily="34" charset="0"/>
                <a:ea typeface="+mj-ea"/>
                <a:cs typeface="+mj-cs"/>
              </a:rPr>
              <a:t>The Starbucks Unionization Movement</a:t>
            </a:r>
            <a:endParaRPr lang="en-US" sz="4000" kern="1200" dirty="0">
              <a:solidFill>
                <a:schemeClr val="tx1"/>
              </a:solidFill>
              <a:latin typeface="Arial Rounded MT Bold" panose="020F0704030504030204" pitchFamily="34" charset="0"/>
              <a:ea typeface="+mj-ea"/>
              <a:cs typeface="+mj-cs"/>
            </a:endParaRPr>
          </a:p>
        </p:txBody>
      </p:sp>
      <p:pic>
        <p:nvPicPr>
          <p:cNvPr id="2" name="Online Media 1" title="Gen Z is driving the Starbucks unionization movement">
            <a:hlinkClick r:id="" action="ppaction://media"/>
            <a:extLst>
              <a:ext uri="{FF2B5EF4-FFF2-40B4-BE49-F238E27FC236}">
                <a16:creationId xmlns:a16="http://schemas.microsoft.com/office/drawing/2014/main" id="{30D56C85-07B0-8C2E-7942-F80CBF0CFE60}"/>
              </a:ext>
            </a:extLst>
          </p:cNvPr>
          <p:cNvPicPr>
            <a:picLocks noRot="1" noChangeAspect="1"/>
          </p:cNvPicPr>
          <p:nvPr>
            <a:videoFile r:link="rId1"/>
          </p:nvPr>
        </p:nvPicPr>
        <p:blipFill>
          <a:blip r:embed="rId4"/>
          <a:stretch>
            <a:fillRect/>
          </a:stretch>
        </p:blipFill>
        <p:spPr>
          <a:xfrm>
            <a:off x="4597019" y="1036673"/>
            <a:ext cx="6666873" cy="4968898"/>
          </a:xfrm>
          <a:prstGeom prst="rect">
            <a:avLst/>
          </a:prstGeom>
        </p:spPr>
      </p:pic>
    </p:spTree>
    <p:extLst>
      <p:ext uri="{BB962C8B-B14F-4D97-AF65-F5344CB8AC3E}">
        <p14:creationId xmlns:p14="http://schemas.microsoft.com/office/powerpoint/2010/main" val="420487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44BDA-9EF9-6E87-FB39-95E48A347C29}"/>
              </a:ext>
            </a:extLst>
          </p:cNvPr>
          <p:cNvSpPr>
            <a:spLocks noGrp="1"/>
          </p:cNvSpPr>
          <p:nvPr>
            <p:ph type="title"/>
          </p:nvPr>
        </p:nvSpPr>
        <p:spPr>
          <a:xfrm>
            <a:off x="761994" y="379861"/>
            <a:ext cx="5334000" cy="848438"/>
          </a:xfrm>
        </p:spPr>
        <p:txBody>
          <a:bodyPr anchor="ctr">
            <a:normAutofit/>
          </a:bodyPr>
          <a:lstStyle/>
          <a:p>
            <a:r>
              <a:rPr lang="en-US" sz="4000" dirty="0">
                <a:latin typeface="Arial Rounded MT Bold" panose="020F0704030504030204" pitchFamily="34" charset="0"/>
              </a:rPr>
              <a:t>Power &amp; Change</a:t>
            </a:r>
          </a:p>
        </p:txBody>
      </p:sp>
      <p:sp>
        <p:nvSpPr>
          <p:cNvPr id="3078" name="Rectangle 3080">
            <a:extLst>
              <a:ext uri="{FF2B5EF4-FFF2-40B4-BE49-F238E27FC236}">
                <a16:creationId xmlns:a16="http://schemas.microsoft.com/office/drawing/2014/main" id="{0D05C9B4-B5C9-2D4D-23C9-CEE72646F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1"/>
            <a:ext cx="5410200" cy="6858001"/>
          </a:xfrm>
          <a:prstGeom prst="rect">
            <a:avLst/>
          </a:prstGeom>
          <a:solidFill>
            <a:srgbClr val="FFFFFF"/>
          </a:solidFill>
          <a:ln>
            <a:noFill/>
          </a:ln>
          <a:effectLst>
            <a:outerShdw blurRad="266700" dist="215900" dir="858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descr="Diagram&#10;&#10;Description automatically generated with low confidence">
            <a:extLst>
              <a:ext uri="{FF2B5EF4-FFF2-40B4-BE49-F238E27FC236}">
                <a16:creationId xmlns:a16="http://schemas.microsoft.com/office/drawing/2014/main" id="{D0DF06FA-FC4A-A4DF-0378-B2227A1E767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99765" y="1929056"/>
            <a:ext cx="3758045" cy="283732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076" name="Content Placeholder 2">
            <a:extLst>
              <a:ext uri="{FF2B5EF4-FFF2-40B4-BE49-F238E27FC236}">
                <a16:creationId xmlns:a16="http://schemas.microsoft.com/office/drawing/2014/main" id="{9E0D2751-14EF-5657-C325-816B3867C1BF}"/>
              </a:ext>
            </a:extLst>
          </p:cNvPr>
          <p:cNvGraphicFramePr>
            <a:graphicFrameLocks noGrp="1"/>
          </p:cNvGraphicFramePr>
          <p:nvPr>
            <p:ph idx="1"/>
            <p:extLst>
              <p:ext uri="{D42A27DB-BD31-4B8C-83A1-F6EECF244321}">
                <p14:modId xmlns:p14="http://schemas.microsoft.com/office/powerpoint/2010/main" val="480563726"/>
              </p:ext>
            </p:extLst>
          </p:nvPr>
        </p:nvGraphicFramePr>
        <p:xfrm>
          <a:off x="191069" y="1228299"/>
          <a:ext cx="8198551" cy="53772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19379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4CB931-97C4-5B55-4D6C-EB9C69381F5E}"/>
              </a:ext>
            </a:extLst>
          </p:cNvPr>
          <p:cNvSpPr>
            <a:spLocks noGrp="1"/>
          </p:cNvSpPr>
          <p:nvPr>
            <p:ph type="title"/>
          </p:nvPr>
        </p:nvSpPr>
        <p:spPr>
          <a:xfrm>
            <a:off x="621792" y="1161288"/>
            <a:ext cx="3602736" cy="4526280"/>
          </a:xfrm>
        </p:spPr>
        <p:txBody>
          <a:bodyPr>
            <a:normAutofit fontScale="90000"/>
          </a:bodyPr>
          <a:lstStyle/>
          <a:p>
            <a:r>
              <a:rPr lang="en-US" sz="6600" b="1" i="0" u="none" strike="noStrike" dirty="0">
                <a:effectLst/>
                <a:latin typeface="Arial Rounded MT Bold" panose="020F0704030504030204" pitchFamily="34" charset="0"/>
              </a:rPr>
              <a:t>How to Make </a:t>
            </a:r>
            <a:br>
              <a:rPr lang="en-US" sz="6600" b="1" i="0" u="none" strike="noStrike" dirty="0">
                <a:effectLst/>
                <a:latin typeface="Arial Rounded MT Bold" panose="020F0704030504030204" pitchFamily="34" charset="0"/>
              </a:rPr>
            </a:br>
            <a:r>
              <a:rPr lang="en-US" sz="6600" b="1" i="0" u="none" strike="noStrike" dirty="0">
                <a:effectLst/>
                <a:latin typeface="Arial Rounded MT Bold" panose="020F0704030504030204" pitchFamily="34" charset="0"/>
              </a:rPr>
              <a:t>Powerful Change</a:t>
            </a:r>
            <a:r>
              <a:rPr lang="en-US" sz="6600" b="0" i="0" dirty="0">
                <a:effectLst/>
                <a:latin typeface="Arial Rounded MT Bold" panose="020F0704030504030204" pitchFamily="34" charset="0"/>
              </a:rPr>
              <a:t>​</a:t>
            </a:r>
            <a:endParaRPr lang="en-US" sz="6600" dirty="0"/>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76E9DD98-E10F-CAAB-8934-91F92EA7703C}"/>
              </a:ext>
            </a:extLst>
          </p:cNvPr>
          <p:cNvGraphicFramePr>
            <a:graphicFrameLocks noGrp="1"/>
          </p:cNvGraphicFramePr>
          <p:nvPr>
            <p:ph idx="1"/>
            <p:extLst>
              <p:ext uri="{D42A27DB-BD31-4B8C-83A1-F6EECF244321}">
                <p14:modId xmlns:p14="http://schemas.microsoft.com/office/powerpoint/2010/main" val="116435735"/>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5800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DCBBA8-3F6A-0C03-8F90-B2F7ACD8267D}"/>
              </a:ext>
            </a:extLst>
          </p:cNvPr>
          <p:cNvPicPr>
            <a:picLocks noChangeAspect="1"/>
          </p:cNvPicPr>
          <p:nvPr/>
        </p:nvPicPr>
        <p:blipFill rotWithShape="1">
          <a:blip r:embed="rId3">
            <a:duotone>
              <a:schemeClr val="bg2">
                <a:shade val="45000"/>
                <a:satMod val="135000"/>
              </a:schemeClr>
              <a:prstClr val="white"/>
            </a:duotone>
          </a:blip>
          <a:srcRect t="5055" b="10675"/>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54EC09-435F-02A2-A628-A57B034CF231}"/>
              </a:ext>
            </a:extLst>
          </p:cNvPr>
          <p:cNvSpPr>
            <a:spLocks noGrp="1"/>
          </p:cNvSpPr>
          <p:nvPr>
            <p:ph type="title"/>
          </p:nvPr>
        </p:nvSpPr>
        <p:spPr>
          <a:xfrm>
            <a:off x="838200" y="365125"/>
            <a:ext cx="10515600" cy="1325563"/>
          </a:xfrm>
        </p:spPr>
        <p:txBody>
          <a:bodyPr>
            <a:normAutofit/>
          </a:bodyPr>
          <a:lstStyle/>
          <a:p>
            <a:r>
              <a:rPr lang="en-US" b="1" i="0" u="none" strike="noStrike" dirty="0">
                <a:effectLst/>
                <a:latin typeface="Arial Rounded MT Bold" panose="020F0704030504030204" pitchFamily="34" charset="0"/>
              </a:rPr>
              <a:t>Tactical Guide to Power</a:t>
            </a:r>
            <a:r>
              <a:rPr lang="en-US" b="0" i="0" dirty="0">
                <a:effectLst/>
                <a:latin typeface="Arial Rounded MT Bold" panose="020F0704030504030204" pitchFamily="34" charset="0"/>
              </a:rPr>
              <a:t>​</a:t>
            </a:r>
            <a:endParaRPr lang="en-US" dirty="0"/>
          </a:p>
        </p:txBody>
      </p:sp>
      <p:graphicFrame>
        <p:nvGraphicFramePr>
          <p:cNvPr id="5" name="Content Placeholder 2">
            <a:extLst>
              <a:ext uri="{FF2B5EF4-FFF2-40B4-BE49-F238E27FC236}">
                <a16:creationId xmlns:a16="http://schemas.microsoft.com/office/drawing/2014/main" id="{AC2131D5-DCBE-2296-CFC5-8B5E9D68E45B}"/>
              </a:ext>
            </a:extLst>
          </p:cNvPr>
          <p:cNvGraphicFramePr>
            <a:graphicFrameLocks noGrp="1"/>
          </p:cNvGraphicFramePr>
          <p:nvPr>
            <p:ph idx="1"/>
            <p:extLst>
              <p:ext uri="{D42A27DB-BD31-4B8C-83A1-F6EECF244321}">
                <p14:modId xmlns:p14="http://schemas.microsoft.com/office/powerpoint/2010/main" val="398404729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86146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0" name="Rectangle 4102">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84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1" name="Rectangle 4104">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Logo&#10;&#10;Description automatically generated">
            <a:extLst>
              <a:ext uri="{FF2B5EF4-FFF2-40B4-BE49-F238E27FC236}">
                <a16:creationId xmlns:a16="http://schemas.microsoft.com/office/drawing/2014/main" id="{94CE00D3-507F-A089-0CD6-C91979B0545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93225" y="643467"/>
            <a:ext cx="7605550"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962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 city with many buildings and a body of water&#10;&#10;Description automatically generated">
            <a:extLst>
              <a:ext uri="{FF2B5EF4-FFF2-40B4-BE49-F238E27FC236}">
                <a16:creationId xmlns:a16="http://schemas.microsoft.com/office/drawing/2014/main" id="{35C29F02-7781-F7BA-1989-B0AC09AE75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 y="0"/>
            <a:ext cx="1200943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E82CCEE-2866-C013-355E-2F8C5BAD9AD8}"/>
              </a:ext>
            </a:extLst>
          </p:cNvPr>
          <p:cNvSpPr txBox="1"/>
          <p:nvPr/>
        </p:nvSpPr>
        <p:spPr>
          <a:xfrm>
            <a:off x="569494" y="1859339"/>
            <a:ext cx="11221453" cy="3139321"/>
          </a:xfrm>
          <a:prstGeom prst="rect">
            <a:avLst/>
          </a:prstGeom>
          <a:noFill/>
        </p:spPr>
        <p:txBody>
          <a:bodyPr wrap="square">
            <a:spAutoFit/>
          </a:bodyPr>
          <a:lstStyle/>
          <a:p>
            <a:pPr algn="ctr" rtl="0" fontAlgn="base"/>
            <a:r>
              <a:rPr lang="en-US" sz="6600" b="0" i="0" u="none" strike="noStrike" dirty="0">
                <a:solidFill>
                  <a:srgbClr val="000000"/>
                </a:solidFill>
                <a:effectLst/>
                <a:latin typeface="Arial Rounded MT Bold" panose="020F0704030504030204" pitchFamily="34" charset="0"/>
              </a:rPr>
              <a:t>WHO ARE THEY </a:t>
            </a:r>
          </a:p>
          <a:p>
            <a:pPr algn="ctr" rtl="0" fontAlgn="base"/>
            <a:r>
              <a:rPr lang="en-US" sz="6600" b="0" i="0" u="none" strike="noStrike" dirty="0">
                <a:solidFill>
                  <a:srgbClr val="000000"/>
                </a:solidFill>
                <a:effectLst/>
                <a:latin typeface="Arial Rounded MT Bold" panose="020F0704030504030204" pitchFamily="34" charset="0"/>
              </a:rPr>
              <a:t>AND HOW</a:t>
            </a:r>
            <a:r>
              <a:rPr lang="en-US" sz="6600" b="0" i="0" dirty="0">
                <a:solidFill>
                  <a:srgbClr val="FFFFFF"/>
                </a:solidFill>
                <a:effectLst/>
                <a:latin typeface="Arial Rounded MT Bold" panose="020F0704030504030204" pitchFamily="34" charset="0"/>
              </a:rPr>
              <a:t>​</a:t>
            </a:r>
            <a:r>
              <a:rPr lang="en-US" sz="1600" dirty="0">
                <a:solidFill>
                  <a:srgbClr val="FFFFFF"/>
                </a:solidFill>
                <a:latin typeface="Segoe UI" panose="020B0502040204020203" pitchFamily="34" charset="0"/>
              </a:rPr>
              <a:t> </a:t>
            </a:r>
            <a:r>
              <a:rPr lang="en-US" sz="6600" b="0" i="0" u="none" strike="noStrike" dirty="0">
                <a:solidFill>
                  <a:srgbClr val="000000"/>
                </a:solidFill>
                <a:effectLst/>
                <a:latin typeface="Arial Rounded MT Bold" panose="020F0704030504030204" pitchFamily="34" charset="0"/>
              </a:rPr>
              <a:t>DIDTHEY GET </a:t>
            </a:r>
          </a:p>
          <a:p>
            <a:pPr algn="ctr" rtl="0" fontAlgn="base"/>
            <a:r>
              <a:rPr lang="en-US" sz="6600" b="0" i="0" u="none" strike="noStrike" dirty="0">
                <a:solidFill>
                  <a:srgbClr val="000000"/>
                </a:solidFill>
                <a:effectLst/>
                <a:latin typeface="Arial Rounded MT Bold" panose="020F0704030504030204" pitchFamily="34" charset="0"/>
              </a:rPr>
              <a:t>THEIR POWER?</a:t>
            </a:r>
            <a:r>
              <a:rPr lang="en-US" sz="6600" b="0" i="0" dirty="0">
                <a:solidFill>
                  <a:srgbClr val="FFFFFF"/>
                </a:solidFill>
                <a:effectLst/>
                <a:latin typeface="Arial Rounded MT Bold" panose="020F0704030504030204" pitchFamily="34" charset="0"/>
              </a:rPr>
              <a:t>​</a:t>
            </a:r>
            <a:endParaRPr lang="en-US" sz="1600" b="0" i="0" dirty="0">
              <a:solidFill>
                <a:srgbClr val="FFFFFF"/>
              </a:solidFill>
              <a:effectLst/>
              <a:latin typeface="Segoe UI" panose="020B0502040204020203" pitchFamily="34" charset="0"/>
            </a:endParaRPr>
          </a:p>
        </p:txBody>
      </p:sp>
      <p:sp>
        <p:nvSpPr>
          <p:cNvPr id="2" name="Title 3">
            <a:extLst>
              <a:ext uri="{FF2B5EF4-FFF2-40B4-BE49-F238E27FC236}">
                <a16:creationId xmlns:a16="http://schemas.microsoft.com/office/drawing/2014/main" id="{C3DCEB1D-EEF0-A4A3-B487-5FB0772D3999}"/>
              </a:ext>
            </a:extLst>
          </p:cNvPr>
          <p:cNvSpPr txBox="1">
            <a:spLocks/>
          </p:cNvSpPr>
          <p:nvPr/>
        </p:nvSpPr>
        <p:spPr>
          <a:xfrm>
            <a:off x="0" y="6229651"/>
            <a:ext cx="12192000" cy="628349"/>
          </a:xfrm>
          <a:prstGeom prst="rect">
            <a:avLst/>
          </a:prstGeom>
          <a:solidFill>
            <a:srgbClr val="156782"/>
          </a:solidFill>
          <a:ln>
            <a:solidFill>
              <a:srgbClr val="000000"/>
            </a:solidFill>
          </a:ln>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200" b="1" dirty="0">
                <a:solidFill>
                  <a:srgbClr val="FFFFFF"/>
                </a:solidFill>
                <a:latin typeface="Arial Rounded MT Bold" panose="020F0704030504030204" pitchFamily="34" charset="0"/>
              </a:rPr>
              <a:t>Zone 1 Organizing Institute	     |   July 9-12, 2024     |    Annapolis, MD</a:t>
            </a:r>
            <a:endParaRPr lang="en-US" sz="2200" dirty="0">
              <a:solidFill>
                <a:srgbClr val="FFFFFF"/>
              </a:solidFill>
              <a:latin typeface="Arial Rounded MT Bold" panose="020F0704030504030204" pitchFamily="34" charset="0"/>
            </a:endParaRPr>
          </a:p>
        </p:txBody>
      </p:sp>
      <p:pic>
        <p:nvPicPr>
          <p:cNvPr id="4" name="Picture 3" descr="A blue and white logo&#10;&#10;Description automatically generated">
            <a:extLst>
              <a:ext uri="{FF2B5EF4-FFF2-40B4-BE49-F238E27FC236}">
                <a16:creationId xmlns:a16="http://schemas.microsoft.com/office/drawing/2014/main" id="{13A21FF9-DE3C-6328-27E5-6376A56510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6385" y="6274667"/>
            <a:ext cx="1665080" cy="583332"/>
          </a:xfrm>
          <a:prstGeom prst="rect">
            <a:avLst/>
          </a:prstGeom>
        </p:spPr>
      </p:pic>
    </p:spTree>
    <p:extLst>
      <p:ext uri="{BB962C8B-B14F-4D97-AF65-F5344CB8AC3E}">
        <p14:creationId xmlns:p14="http://schemas.microsoft.com/office/powerpoint/2010/main" val="1056552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285"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55" name="Group 6154">
            <a:extLst>
              <a:ext uri="{FF2B5EF4-FFF2-40B4-BE49-F238E27FC236}">
                <a16:creationId xmlns:a16="http://schemas.microsoft.com/office/drawing/2014/main" id="{12B3290A-D3BF-4B87-B55B-FD9A98B497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9030" cy="1576446"/>
            <a:chOff x="0" y="0"/>
            <a:chExt cx="12192002" cy="1576446"/>
          </a:xfrm>
        </p:grpSpPr>
        <p:sp>
          <p:nvSpPr>
            <p:cNvPr id="6156" name="Rectangle 6155">
              <a:extLst>
                <a:ext uri="{FF2B5EF4-FFF2-40B4-BE49-F238E27FC236}">
                  <a16:creationId xmlns:a16="http://schemas.microsoft.com/office/drawing/2014/main" id="{033A715A-0686-440A-8F40-441B42A66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7" name="Rectangle 6156">
              <a:extLst>
                <a:ext uri="{FF2B5EF4-FFF2-40B4-BE49-F238E27FC236}">
                  <a16:creationId xmlns:a16="http://schemas.microsoft.com/office/drawing/2014/main" id="{4761657F-19F2-425B-B7E9-0118CD13C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07778" y="-5307778"/>
              <a:ext cx="1576446" cy="12192002"/>
            </a:xfrm>
            <a:prstGeom prst="rect">
              <a:avLst/>
            </a:prstGeom>
            <a:gradFill>
              <a:gsLst>
                <a:gs pos="45000">
                  <a:schemeClr val="accent1">
                    <a:alpha val="0"/>
                  </a:schemeClr>
                </a:gs>
                <a:gs pos="99000">
                  <a:srgbClr val="000000">
                    <a:alpha val="74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8" name="Rectangle 6157">
              <a:extLst>
                <a:ext uri="{FF2B5EF4-FFF2-40B4-BE49-F238E27FC236}">
                  <a16:creationId xmlns:a16="http://schemas.microsoft.com/office/drawing/2014/main" id="{E27B6634-79D3-4EDD-A77A-1065D6F3A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25434" y="0"/>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146" name="Picture 2" descr="Map&#10;&#10;Description automatically generated">
            <a:extLst>
              <a:ext uri="{FF2B5EF4-FFF2-40B4-BE49-F238E27FC236}">
                <a16:creationId xmlns:a16="http://schemas.microsoft.com/office/drawing/2014/main" id="{F24A52CF-FB84-C9C4-E973-7AA714E285F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416946" y="1653089"/>
            <a:ext cx="5127286" cy="512728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A close-up of a stamp&#10;&#10;Description automatically generated">
            <a:extLst>
              <a:ext uri="{FF2B5EF4-FFF2-40B4-BE49-F238E27FC236}">
                <a16:creationId xmlns:a16="http://schemas.microsoft.com/office/drawing/2014/main" id="{A6B33896-39E0-CA10-15D0-D1F4D635BD0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795823" y="2940134"/>
            <a:ext cx="4600354" cy="25531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36CDF58-C9A0-EEB7-4C80-3D0A75976C3E}"/>
              </a:ext>
            </a:extLst>
          </p:cNvPr>
          <p:cNvSpPr txBox="1"/>
          <p:nvPr/>
        </p:nvSpPr>
        <p:spPr>
          <a:xfrm>
            <a:off x="1232376" y="427764"/>
            <a:ext cx="9496427" cy="1385266"/>
          </a:xfrm>
          <a:prstGeom prst="rect">
            <a:avLst/>
          </a:prstGeom>
        </p:spPr>
        <p:txBody>
          <a:bodyPr vert="horz" lIns="91440" tIns="45720" rIns="91440" bIns="45720" rtlCol="0">
            <a:normAutofit/>
          </a:bodyPr>
          <a:lstStyle/>
          <a:p>
            <a:pPr algn="ctr">
              <a:lnSpc>
                <a:spcPct val="90000"/>
              </a:lnSpc>
              <a:spcAft>
                <a:spcPts val="600"/>
              </a:spcAft>
            </a:pPr>
            <a:r>
              <a:rPr lang="en-US" sz="4800" dirty="0">
                <a:solidFill>
                  <a:schemeClr val="bg1"/>
                </a:solidFill>
              </a:rPr>
              <a:t>Glassboro, New Jersey</a:t>
            </a:r>
          </a:p>
        </p:txBody>
      </p:sp>
    </p:spTree>
    <p:extLst>
      <p:ext uri="{BB962C8B-B14F-4D97-AF65-F5344CB8AC3E}">
        <p14:creationId xmlns:p14="http://schemas.microsoft.com/office/powerpoint/2010/main" val="1381181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5257BB-3BE4-7A9B-A2B5-377D9C12DCD1}"/>
              </a:ext>
            </a:extLst>
          </p:cNvPr>
          <p:cNvSpPr>
            <a:spLocks noGrp="1"/>
          </p:cNvSpPr>
          <p:nvPr>
            <p:ph type="title"/>
          </p:nvPr>
        </p:nvSpPr>
        <p:spPr>
          <a:xfrm>
            <a:off x="635000" y="640823"/>
            <a:ext cx="3418659" cy="5583148"/>
          </a:xfrm>
        </p:spPr>
        <p:txBody>
          <a:bodyPr anchor="ctr">
            <a:normAutofit/>
          </a:bodyPr>
          <a:lstStyle/>
          <a:p>
            <a:r>
              <a:rPr lang="en-US" sz="5400">
                <a:latin typeface="Arial Rounded MT Bold" panose="020F0704030504030204" pitchFamily="34" charset="0"/>
              </a:rPr>
              <a:t>Timeline of Events</a:t>
            </a:r>
          </a:p>
        </p:txBody>
      </p:sp>
      <p:sp>
        <p:nvSpPr>
          <p:cNvPr id="22"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8604EAA2-4158-1013-FDF6-AF5761D28F82}"/>
              </a:ext>
            </a:extLst>
          </p:cNvPr>
          <p:cNvGraphicFramePr>
            <a:graphicFrameLocks noGrp="1"/>
          </p:cNvGraphicFramePr>
          <p:nvPr>
            <p:ph idx="1"/>
            <p:extLst>
              <p:ext uri="{D42A27DB-BD31-4B8C-83A1-F6EECF244321}">
                <p14:modId xmlns:p14="http://schemas.microsoft.com/office/powerpoint/2010/main" val="3352747931"/>
              </p:ext>
            </p:extLst>
          </p:nvPr>
        </p:nvGraphicFramePr>
        <p:xfrm>
          <a:off x="4611441" y="342900"/>
          <a:ext cx="7298413" cy="63172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1361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90" name="Rectangle 718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828D97A9-FC69-D80D-ED1A-E30B4DDE9228}"/>
              </a:ext>
            </a:extLst>
          </p:cNvPr>
          <p:cNvSpPr>
            <a:spLocks/>
          </p:cNvSpPr>
          <p:nvPr/>
        </p:nvSpPr>
        <p:spPr>
          <a:xfrm>
            <a:off x="890338" y="640080"/>
            <a:ext cx="3734014" cy="356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a:latin typeface="+mj-lt"/>
                <a:ea typeface="+mj-ea"/>
                <a:cs typeface="+mj-cs"/>
              </a:rPr>
              <a:t>GESPA made it personal...​</a:t>
            </a:r>
          </a:p>
        </p:txBody>
      </p:sp>
      <p:sp>
        <p:nvSpPr>
          <p:cNvPr id="719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A picture containing person, standing, dressed&#10;&#10;Description automatically generated">
            <a:extLst>
              <a:ext uri="{FF2B5EF4-FFF2-40B4-BE49-F238E27FC236}">
                <a16:creationId xmlns:a16="http://schemas.microsoft.com/office/drawing/2014/main" id="{D2E5795D-9FDE-9490-E833-F1C0E0BD92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15754"/>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8564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6" name="Rectangle 819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194" name="Picture 2">
            <a:extLst>
              <a:ext uri="{FF2B5EF4-FFF2-40B4-BE49-F238E27FC236}">
                <a16:creationId xmlns:a16="http://schemas.microsoft.com/office/drawing/2014/main" id="{849BF3E0-6EE1-691B-865E-E49F58AA55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6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486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9" name="Rectangle 10248">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51" name="Rectangle 10250">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a:extLst>
              <a:ext uri="{FF2B5EF4-FFF2-40B4-BE49-F238E27FC236}">
                <a16:creationId xmlns:a16="http://schemas.microsoft.com/office/drawing/2014/main" id="{7E13DD89-DE60-9667-C943-CF8D39E401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128" b="9416"/>
          <a:stretch/>
        </p:blipFill>
        <p:spPr bwMode="auto">
          <a:xfrm>
            <a:off x="838200" y="754148"/>
            <a:ext cx="10515600" cy="4995575"/>
          </a:xfrm>
          <a:prstGeom prst="rect">
            <a:avLst/>
          </a:prstGeom>
          <a:noFill/>
          <a:extLst>
            <a:ext uri="{909E8E84-426E-40DD-AFC4-6F175D3DCCD1}">
              <a14:hiddenFill xmlns:a14="http://schemas.microsoft.com/office/drawing/2010/main">
                <a:solidFill>
                  <a:srgbClr val="FFFFFF"/>
                </a:solidFill>
              </a14:hiddenFill>
            </a:ext>
          </a:extLst>
        </p:spPr>
      </p:pic>
      <p:cxnSp>
        <p:nvCxnSpPr>
          <p:cNvPr id="10253" name="Straight Connector 10252">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0614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3" name="Rectangle 11272">
            <a:extLst>
              <a:ext uri="{FF2B5EF4-FFF2-40B4-BE49-F238E27FC236}">
                <a16:creationId xmlns:a16="http://schemas.microsoft.com/office/drawing/2014/main" id="{80CCAACE-815D-4A79-875A-B7EFC28F7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268" name="Picture 4">
            <a:extLst>
              <a:ext uri="{FF2B5EF4-FFF2-40B4-BE49-F238E27FC236}">
                <a16:creationId xmlns:a16="http://schemas.microsoft.com/office/drawing/2014/main" id="{7583E535-2AFE-5112-F106-2AA6942AF455}"/>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9470" r="8753" b="1"/>
          <a:stretch/>
        </p:blipFill>
        <p:spPr bwMode="auto">
          <a:xfrm>
            <a:off x="20" y="10"/>
            <a:ext cx="609598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A person holding a sign&#10;&#10;Description automatically generated">
            <a:extLst>
              <a:ext uri="{FF2B5EF4-FFF2-40B4-BE49-F238E27FC236}">
                <a16:creationId xmlns:a16="http://schemas.microsoft.com/office/drawing/2014/main" id="{9A9BFDEB-D849-F064-183E-B076BF38433D}"/>
              </a:ext>
            </a:extLst>
          </p:cNvPr>
          <p:cNvPicPr>
            <a:picLocks noGrp="1" noChangeAspect="1" noChangeArrowheads="1"/>
          </p:cNvPicPr>
          <p:nvPr>
            <p:ph sz="half" idx="1"/>
          </p:nvPr>
        </p:nvPicPr>
        <p:blipFill rotWithShape="1">
          <a:blip r:embed="rId4">
            <a:extLst>
              <a:ext uri="{28A0092B-C50C-407E-A947-70E740481C1C}">
                <a14:useLocalDpi xmlns:a14="http://schemas.microsoft.com/office/drawing/2010/main" val="0"/>
              </a:ext>
            </a:extLst>
          </a:blip>
          <a:srcRect r="2" b="3534"/>
          <a:stretch/>
        </p:blipFill>
        <p:spPr bwMode="auto">
          <a:xfrm>
            <a:off x="6096000"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731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5" name="Rectangle 9224">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7" name="Freeform: Shape 9226">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218" name="Picture 2" descr="A picture containing text, person, outdoor, person&#10;&#10;Description automatically generated">
            <a:extLst>
              <a:ext uri="{FF2B5EF4-FFF2-40B4-BE49-F238E27FC236}">
                <a16:creationId xmlns:a16="http://schemas.microsoft.com/office/drawing/2014/main" id="{E2401A2C-FA24-DD69-14C7-EA56678BC37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74713" y="228600"/>
            <a:ext cx="8766374"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546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01" name="Rectangle 12294">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C47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2" name="Rectangle 12296">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A group of people holding signs&#10;&#10;Description automatically generated">
            <a:extLst>
              <a:ext uri="{FF2B5EF4-FFF2-40B4-BE49-F238E27FC236}">
                <a16:creationId xmlns:a16="http://schemas.microsoft.com/office/drawing/2014/main" id="{473D007B-E3E4-3D3F-97F4-93F3D240CEA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3941" y="643467"/>
            <a:ext cx="9904117"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979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9" name="Rectangle 1331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B7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1" name="Rectangle 1332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Diagram&#10;&#10;Description automatically generated">
            <a:extLst>
              <a:ext uri="{FF2B5EF4-FFF2-40B4-BE49-F238E27FC236}">
                <a16:creationId xmlns:a16="http://schemas.microsoft.com/office/drawing/2014/main" id="{31EE02E1-5B63-7E89-7B15-A32D9B64A68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3941" y="643467"/>
            <a:ext cx="9904117"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39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76B5379-8B3D-FA6B-D840-B51BC38B7C20}"/>
              </a:ext>
            </a:extLst>
          </p:cNvPr>
          <p:cNvPicPr>
            <a:picLocks noChangeAspect="1"/>
          </p:cNvPicPr>
          <p:nvPr/>
        </p:nvPicPr>
        <p:blipFill>
          <a:blip r:embed="rId3"/>
          <a:stretch>
            <a:fillRect/>
          </a:stretch>
        </p:blipFill>
        <p:spPr>
          <a:xfrm>
            <a:off x="838201" y="3429001"/>
            <a:ext cx="4084674" cy="3121423"/>
          </a:xfrm>
          <a:prstGeom prst="rect">
            <a:avLst/>
          </a:prstGeom>
          <a:solidFill>
            <a:srgbClr val="92D050"/>
          </a:solidFill>
          <a:ln>
            <a:solidFill>
              <a:schemeClr val="tx1"/>
            </a:solidFill>
          </a:ln>
        </p:spPr>
      </p:pic>
      <p:pic>
        <p:nvPicPr>
          <p:cNvPr id="12" name="Picture 11">
            <a:extLst>
              <a:ext uri="{FF2B5EF4-FFF2-40B4-BE49-F238E27FC236}">
                <a16:creationId xmlns:a16="http://schemas.microsoft.com/office/drawing/2014/main" id="{664BBDA2-C908-E795-EE26-4C6308560588}"/>
              </a:ext>
            </a:extLst>
          </p:cNvPr>
          <p:cNvPicPr>
            <a:picLocks noChangeAspect="1"/>
          </p:cNvPicPr>
          <p:nvPr/>
        </p:nvPicPr>
        <p:blipFill>
          <a:blip r:embed="rId3"/>
          <a:stretch>
            <a:fillRect/>
          </a:stretch>
        </p:blipFill>
        <p:spPr>
          <a:xfrm>
            <a:off x="4943474" y="3428999"/>
            <a:ext cx="4109416" cy="3121423"/>
          </a:xfrm>
          <a:prstGeom prst="rect">
            <a:avLst/>
          </a:prstGeom>
          <a:solidFill>
            <a:srgbClr val="FFCC00"/>
          </a:solidFill>
          <a:ln>
            <a:solidFill>
              <a:schemeClr val="tx1"/>
            </a:solidFill>
          </a:ln>
        </p:spPr>
      </p:pic>
      <p:pic>
        <p:nvPicPr>
          <p:cNvPr id="13" name="Picture 12">
            <a:extLst>
              <a:ext uri="{FF2B5EF4-FFF2-40B4-BE49-F238E27FC236}">
                <a16:creationId xmlns:a16="http://schemas.microsoft.com/office/drawing/2014/main" id="{6575629C-9D80-8CED-1B98-7A291BC835E8}"/>
              </a:ext>
            </a:extLst>
          </p:cNvPr>
          <p:cNvPicPr>
            <a:picLocks noChangeAspect="1"/>
          </p:cNvPicPr>
          <p:nvPr/>
        </p:nvPicPr>
        <p:blipFill>
          <a:blip r:embed="rId3"/>
          <a:stretch>
            <a:fillRect/>
          </a:stretch>
        </p:blipFill>
        <p:spPr>
          <a:xfrm>
            <a:off x="838201" y="307576"/>
            <a:ext cx="4084674" cy="3121423"/>
          </a:xfrm>
          <a:prstGeom prst="rect">
            <a:avLst/>
          </a:prstGeom>
          <a:solidFill>
            <a:schemeClr val="accent2">
              <a:lumMod val="75000"/>
            </a:schemeClr>
          </a:solidFill>
          <a:ln>
            <a:solidFill>
              <a:schemeClr val="tx1"/>
            </a:solidFill>
          </a:ln>
        </p:spPr>
      </p:pic>
      <p:pic>
        <p:nvPicPr>
          <p:cNvPr id="14" name="Picture 13">
            <a:extLst>
              <a:ext uri="{FF2B5EF4-FFF2-40B4-BE49-F238E27FC236}">
                <a16:creationId xmlns:a16="http://schemas.microsoft.com/office/drawing/2014/main" id="{C9C44FE6-7999-5355-55CE-D988A37EFC4C}"/>
              </a:ext>
            </a:extLst>
          </p:cNvPr>
          <p:cNvPicPr>
            <a:picLocks noChangeAspect="1"/>
          </p:cNvPicPr>
          <p:nvPr/>
        </p:nvPicPr>
        <p:blipFill>
          <a:blip r:embed="rId3"/>
          <a:stretch>
            <a:fillRect/>
          </a:stretch>
        </p:blipFill>
        <p:spPr>
          <a:xfrm>
            <a:off x="4952909" y="307575"/>
            <a:ext cx="4109416" cy="3121423"/>
          </a:xfrm>
          <a:prstGeom prst="rect">
            <a:avLst/>
          </a:prstGeom>
          <a:solidFill>
            <a:schemeClr val="tx2">
              <a:lumMod val="50000"/>
              <a:lumOff val="50000"/>
            </a:schemeClr>
          </a:solidFill>
          <a:ln>
            <a:solidFill>
              <a:schemeClr val="tx1"/>
            </a:solidFill>
          </a:ln>
        </p:spPr>
      </p:pic>
      <p:pic>
        <p:nvPicPr>
          <p:cNvPr id="14341" name="Picture 5" descr="Diagram&#10;&#10;Description automatically generated">
            <a:extLst>
              <a:ext uri="{FF2B5EF4-FFF2-40B4-BE49-F238E27FC236}">
                <a16:creationId xmlns:a16="http://schemas.microsoft.com/office/drawing/2014/main" id="{6513183F-E198-727C-B06C-70B212D5A0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92164" y="217200"/>
            <a:ext cx="2143125" cy="239077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3B744C54-E749-99D3-2564-F3E730DE3BF8}"/>
              </a:ext>
            </a:extLst>
          </p:cNvPr>
          <p:cNvSpPr txBox="1"/>
          <p:nvPr/>
        </p:nvSpPr>
        <p:spPr>
          <a:xfrm>
            <a:off x="1071665" y="498681"/>
            <a:ext cx="3451405" cy="2862322"/>
          </a:xfrm>
          <a:prstGeom prst="rect">
            <a:avLst/>
          </a:prstGeom>
          <a:noFill/>
        </p:spPr>
        <p:txBody>
          <a:bodyPr wrap="square">
            <a:spAutoFit/>
          </a:bodyPr>
          <a:lstStyle/>
          <a:p>
            <a:pPr algn="ctr" rtl="0" fontAlgn="base"/>
            <a:r>
              <a:rPr lang="en-US" sz="3600" b="1" i="0" dirty="0">
                <a:effectLst/>
                <a:latin typeface="Arial Rounded MT Bold" panose="020F0704030504030204" pitchFamily="34" charset="0"/>
              </a:rPr>
              <a:t>Strengths</a:t>
            </a:r>
            <a:r>
              <a:rPr lang="en-US" sz="2800" b="1" i="0" dirty="0">
                <a:effectLst/>
                <a:latin typeface="Arial Rounded MT Bold" panose="020F0704030504030204" pitchFamily="34" charset="0"/>
              </a:rPr>
              <a:t>​</a:t>
            </a:r>
            <a:endParaRPr lang="en-US" sz="2000" b="1" i="0" dirty="0">
              <a:effectLst/>
              <a:latin typeface="Arial" panose="020B0604020202020204" pitchFamily="34" charset="0"/>
            </a:endParaRPr>
          </a:p>
          <a:p>
            <a:pPr algn="ctr" rtl="0" fontAlgn="base"/>
            <a:r>
              <a:rPr lang="en-US" sz="2400" b="1" i="1" dirty="0">
                <a:effectLst/>
                <a:latin typeface="Arial Rounded MT Bold" panose="020F0704030504030204" pitchFamily="34" charset="0"/>
              </a:rPr>
              <a:t>(internal)</a:t>
            </a:r>
            <a:r>
              <a:rPr lang="en-US" sz="2400" b="1" i="0" dirty="0">
                <a:effectLst/>
                <a:latin typeface="Arial Rounded MT Bold" panose="020F0704030504030204" pitchFamily="34" charset="0"/>
              </a:rPr>
              <a:t>​</a:t>
            </a:r>
            <a:endParaRPr lang="en-US" sz="2000" b="1" i="0" dirty="0">
              <a:effectLst/>
              <a:latin typeface="Arial" panose="020B0604020202020204" pitchFamily="34" charset="0"/>
            </a:endParaRPr>
          </a:p>
          <a:p>
            <a:pPr algn="l" rtl="0" fontAlgn="base">
              <a:buFont typeface="Arial" panose="020B0604020202020204" pitchFamily="34" charset="0"/>
              <a:buChar char="•"/>
            </a:pPr>
            <a:r>
              <a:rPr lang="en-US" sz="2000" b="1" i="0" dirty="0">
                <a:effectLst/>
                <a:latin typeface="Lucida Sans" panose="020B0602030504020204" pitchFamily="34" charset="0"/>
              </a:rPr>
              <a:t>Membership​</a:t>
            </a:r>
          </a:p>
          <a:p>
            <a:pPr algn="l" rtl="0" fontAlgn="base">
              <a:buFont typeface="Arial" panose="020B0604020202020204" pitchFamily="34" charset="0"/>
              <a:buChar char="•"/>
            </a:pPr>
            <a:r>
              <a:rPr lang="en-US" sz="2000" b="1" i="0" dirty="0">
                <a:effectLst/>
                <a:latin typeface="Lucida Sans" panose="020B0602030504020204" pitchFamily="34" charset="0"/>
              </a:rPr>
              <a:t>Involvement​</a:t>
            </a:r>
          </a:p>
          <a:p>
            <a:pPr algn="l" rtl="0" fontAlgn="base">
              <a:buFont typeface="Arial" panose="020B0604020202020204" pitchFamily="34" charset="0"/>
              <a:buChar char="•"/>
            </a:pPr>
            <a:r>
              <a:rPr lang="en-US" sz="2000" b="1" i="0" dirty="0">
                <a:effectLst/>
                <a:latin typeface="Lucida Sans" panose="020B0602030504020204" pitchFamily="34" charset="0"/>
              </a:rPr>
              <a:t>Contract​</a:t>
            </a:r>
          </a:p>
          <a:p>
            <a:pPr algn="l" rtl="0" fontAlgn="base">
              <a:buFont typeface="Arial" panose="020B0604020202020204" pitchFamily="34" charset="0"/>
              <a:buChar char="•"/>
            </a:pPr>
            <a:r>
              <a:rPr lang="en-US" sz="2000" b="1" dirty="0">
                <a:latin typeface="Lucida Sans" panose="020B0602030504020204" pitchFamily="34" charset="0"/>
              </a:rPr>
              <a:t>NJEA Resources</a:t>
            </a:r>
            <a:endParaRPr lang="en-US" sz="2000" b="1" i="0" dirty="0">
              <a:effectLst/>
              <a:latin typeface="Lucida Sans" panose="020B0602030504020204" pitchFamily="34" charset="0"/>
            </a:endParaRPr>
          </a:p>
          <a:p>
            <a:pPr algn="l" rtl="0" fontAlgn="base">
              <a:buFont typeface="Arial" panose="020B0604020202020204" pitchFamily="34" charset="0"/>
              <a:buChar char="•"/>
            </a:pPr>
            <a:r>
              <a:rPr lang="en-US" sz="2000" b="1" i="0" dirty="0">
                <a:effectLst/>
                <a:latin typeface="Lucida Sans" panose="020B0602030504020204" pitchFamily="34" charset="0"/>
              </a:rPr>
              <a:t>Natural/Organic Leaders​</a:t>
            </a:r>
            <a:endParaRPr lang="en-US" b="1" i="0" dirty="0">
              <a:effectLst/>
              <a:latin typeface="Lucida Sans" panose="020B0602030504020204" pitchFamily="34" charset="0"/>
            </a:endParaRPr>
          </a:p>
        </p:txBody>
      </p:sp>
      <p:sp>
        <p:nvSpPr>
          <p:cNvPr id="18" name="TextBox 17">
            <a:extLst>
              <a:ext uri="{FF2B5EF4-FFF2-40B4-BE49-F238E27FC236}">
                <a16:creationId xmlns:a16="http://schemas.microsoft.com/office/drawing/2014/main" id="{40DEAE84-F497-78FA-9991-ECEEEF53BE58}"/>
              </a:ext>
            </a:extLst>
          </p:cNvPr>
          <p:cNvSpPr txBox="1"/>
          <p:nvPr/>
        </p:nvSpPr>
        <p:spPr>
          <a:xfrm>
            <a:off x="5214478" y="552399"/>
            <a:ext cx="3352995" cy="2677656"/>
          </a:xfrm>
          <a:prstGeom prst="rect">
            <a:avLst/>
          </a:prstGeom>
          <a:noFill/>
        </p:spPr>
        <p:txBody>
          <a:bodyPr wrap="square">
            <a:spAutoFit/>
          </a:bodyPr>
          <a:lstStyle/>
          <a:p>
            <a:pPr algn="ctr" rtl="0" fontAlgn="base"/>
            <a:r>
              <a:rPr lang="en-US" sz="3600" b="1" i="0" dirty="0">
                <a:effectLst/>
                <a:latin typeface="Arial Rounded MT Bold" panose="020F0704030504030204" pitchFamily="34" charset="0"/>
              </a:rPr>
              <a:t>Weakness​</a:t>
            </a:r>
            <a:endParaRPr lang="en-US" sz="3600" b="1" i="0" dirty="0">
              <a:effectLst/>
              <a:latin typeface="Arial" panose="020B0604020202020204" pitchFamily="34" charset="0"/>
            </a:endParaRPr>
          </a:p>
          <a:p>
            <a:pPr algn="ctr" rtl="0" fontAlgn="base"/>
            <a:r>
              <a:rPr lang="en-US" sz="2200" b="1" i="1" dirty="0">
                <a:effectLst/>
                <a:latin typeface="Arial Rounded MT Bold" panose="020F0704030504030204" pitchFamily="34" charset="0"/>
              </a:rPr>
              <a:t>(internal)</a:t>
            </a:r>
            <a:r>
              <a:rPr lang="en-US" sz="2200" b="1" i="0" dirty="0">
                <a:effectLst/>
                <a:latin typeface="Arial Rounded MT Bold" panose="020F0704030504030204" pitchFamily="34" charset="0"/>
              </a:rPr>
              <a:t>​</a:t>
            </a:r>
            <a:endParaRPr lang="en-US" sz="2200" b="1" i="0" dirty="0">
              <a:effectLst/>
              <a:latin typeface="Arial" panose="020B0604020202020204" pitchFamily="34" charset="0"/>
            </a:endParaRPr>
          </a:p>
          <a:p>
            <a:pPr algn="l" rtl="0" fontAlgn="base">
              <a:buFont typeface="Arial" panose="020B0604020202020204" pitchFamily="34" charset="0"/>
              <a:buChar char="•"/>
            </a:pPr>
            <a:r>
              <a:rPr lang="en-US" sz="2200" b="1" i="0" u="none" strike="noStrike" dirty="0">
                <a:effectLst/>
                <a:latin typeface="Lucida Sans" panose="020B0602030504020204" pitchFamily="34" charset="0"/>
              </a:rPr>
              <a:t>Membership</a:t>
            </a:r>
            <a:r>
              <a:rPr lang="en-US" sz="2200" b="1" i="0" dirty="0">
                <a:effectLst/>
                <a:latin typeface="Lucida Sans" panose="020B0602030504020204" pitchFamily="34" charset="0"/>
              </a:rPr>
              <a:t>​ Density</a:t>
            </a:r>
          </a:p>
          <a:p>
            <a:pPr algn="l" rtl="0" fontAlgn="base">
              <a:buFont typeface="Arial" panose="020B0604020202020204" pitchFamily="34" charset="0"/>
              <a:buChar char="•"/>
            </a:pPr>
            <a:r>
              <a:rPr lang="en-US" sz="2200" b="1" i="0" u="none" strike="noStrike" dirty="0">
                <a:effectLst/>
                <a:latin typeface="Lucida Sans" panose="020B0602030504020204" pitchFamily="34" charset="0"/>
              </a:rPr>
              <a:t>Member Involvement</a:t>
            </a:r>
            <a:r>
              <a:rPr lang="en-US" sz="2200" b="1" i="0" dirty="0">
                <a:effectLst/>
                <a:latin typeface="Lucida Sans" panose="020B0602030504020204" pitchFamily="34" charset="0"/>
              </a:rPr>
              <a:t>​</a:t>
            </a:r>
          </a:p>
          <a:p>
            <a:pPr algn="l" rtl="0" fontAlgn="base">
              <a:buFont typeface="Arial" panose="020B0604020202020204" pitchFamily="34" charset="0"/>
              <a:buChar char="•"/>
            </a:pPr>
            <a:r>
              <a:rPr lang="en-US" sz="2200" b="1" i="0" u="none" strike="noStrike" dirty="0">
                <a:effectLst/>
                <a:latin typeface="Lucida Sans" panose="020B0602030504020204" pitchFamily="34" charset="0"/>
              </a:rPr>
              <a:t>Open Contract</a:t>
            </a:r>
            <a:r>
              <a:rPr lang="en-US" sz="2200" b="1" i="0" dirty="0">
                <a:effectLst/>
                <a:latin typeface="Lucida Sans" panose="020B0602030504020204" pitchFamily="34" charset="0"/>
              </a:rPr>
              <a:t>​</a:t>
            </a:r>
          </a:p>
          <a:p>
            <a:pPr algn="l" rtl="0" fontAlgn="base">
              <a:buFont typeface="Arial" panose="020B0604020202020204" pitchFamily="34" charset="0"/>
              <a:buChar char="•"/>
            </a:pPr>
            <a:r>
              <a:rPr lang="en-US" sz="2200" b="1" dirty="0">
                <a:latin typeface="Lucida Sans" panose="020B0602030504020204" pitchFamily="34" charset="0"/>
              </a:rPr>
              <a:t>District Budgetary Concerns</a:t>
            </a:r>
            <a:endParaRPr lang="en-US" sz="2200" b="1" i="0" dirty="0">
              <a:effectLst/>
              <a:latin typeface="Lucida Sans" panose="020B0602030504020204" pitchFamily="34" charset="0"/>
            </a:endParaRPr>
          </a:p>
        </p:txBody>
      </p:sp>
      <p:sp>
        <p:nvSpPr>
          <p:cNvPr id="20" name="TextBox 19">
            <a:extLst>
              <a:ext uri="{FF2B5EF4-FFF2-40B4-BE49-F238E27FC236}">
                <a16:creationId xmlns:a16="http://schemas.microsoft.com/office/drawing/2014/main" id="{708388AC-A98F-FAB2-7206-507A179B4541}"/>
              </a:ext>
            </a:extLst>
          </p:cNvPr>
          <p:cNvSpPr txBox="1"/>
          <p:nvPr/>
        </p:nvSpPr>
        <p:spPr>
          <a:xfrm>
            <a:off x="998925" y="3733544"/>
            <a:ext cx="3763226" cy="2062103"/>
          </a:xfrm>
          <a:prstGeom prst="rect">
            <a:avLst/>
          </a:prstGeom>
          <a:noFill/>
        </p:spPr>
        <p:txBody>
          <a:bodyPr wrap="square">
            <a:spAutoFit/>
          </a:bodyPr>
          <a:lstStyle/>
          <a:p>
            <a:pPr algn="ctr" rtl="0" fontAlgn="base"/>
            <a:r>
              <a:rPr lang="en-US" sz="2800" b="1" i="0" dirty="0">
                <a:effectLst/>
                <a:latin typeface="Arial Rounded MT Bold" panose="020F0704030504030204" pitchFamily="34" charset="0"/>
              </a:rPr>
              <a:t>Opportunity</a:t>
            </a:r>
            <a:r>
              <a:rPr lang="en-US" sz="3200" b="1" i="0" dirty="0">
                <a:effectLst/>
                <a:latin typeface="Arial Rounded MT Bold" panose="020F0704030504030204" pitchFamily="34" charset="0"/>
              </a:rPr>
              <a:t> </a:t>
            </a:r>
            <a:r>
              <a:rPr lang="en-US" sz="3200" b="0" i="0" dirty="0">
                <a:effectLst/>
                <a:latin typeface="Arial Rounded MT Bold" panose="020F0704030504030204" pitchFamily="34" charset="0"/>
              </a:rPr>
              <a:t>​</a:t>
            </a:r>
            <a:endParaRPr lang="en-US" sz="2400" b="0" i="0" dirty="0">
              <a:effectLst/>
              <a:latin typeface="Arial" panose="020B0604020202020204" pitchFamily="34" charset="0"/>
            </a:endParaRPr>
          </a:p>
          <a:p>
            <a:pPr algn="ctr" rtl="0" fontAlgn="base"/>
            <a:r>
              <a:rPr lang="en-US" sz="2400" b="1" i="1" dirty="0">
                <a:effectLst/>
                <a:latin typeface="Arial Rounded MT Bold" panose="020F0704030504030204" pitchFamily="34" charset="0"/>
              </a:rPr>
              <a:t>(external)</a:t>
            </a:r>
            <a:r>
              <a:rPr lang="en-US" sz="2400" b="0" i="0" dirty="0">
                <a:effectLst/>
                <a:latin typeface="Arial Rounded MT Bold" panose="020F0704030504030204" pitchFamily="34" charset="0"/>
              </a:rPr>
              <a:t>​</a:t>
            </a:r>
            <a:endParaRPr lang="en-US" sz="2400" b="0" i="0" dirty="0">
              <a:effectLst/>
              <a:latin typeface="Arial" panose="020B0604020202020204" pitchFamily="34" charset="0"/>
            </a:endParaRPr>
          </a:p>
          <a:p>
            <a:pPr algn="l" rtl="0" fontAlgn="base">
              <a:buFont typeface="Arial" panose="020B0604020202020204" pitchFamily="34" charset="0"/>
              <a:buChar char="•"/>
            </a:pPr>
            <a:r>
              <a:rPr lang="en-US" sz="2400" b="1" i="0" dirty="0">
                <a:effectLst/>
                <a:latin typeface="Lucida Sans" panose="020B0602030504020204" pitchFamily="34" charset="0"/>
              </a:rPr>
              <a:t>Endorsed Candidates </a:t>
            </a:r>
            <a:r>
              <a:rPr lang="en-US" sz="2400" b="0" i="0" dirty="0">
                <a:effectLst/>
                <a:latin typeface="Lucida Sans" panose="020B0602030504020204" pitchFamily="34" charset="0"/>
              </a:rPr>
              <a:t>​</a:t>
            </a:r>
          </a:p>
          <a:p>
            <a:pPr algn="l" rtl="0" fontAlgn="base">
              <a:buFont typeface="Arial" panose="020B0604020202020204" pitchFamily="34" charset="0"/>
              <a:buChar char="•"/>
            </a:pPr>
            <a:r>
              <a:rPr lang="en-US" sz="2400" b="1" i="0" dirty="0">
                <a:effectLst/>
                <a:latin typeface="Lucida Sans" panose="020B0602030504020204" pitchFamily="34" charset="0"/>
              </a:rPr>
              <a:t>Policies</a:t>
            </a:r>
            <a:r>
              <a:rPr lang="en-US" sz="2400" b="0" i="0" dirty="0">
                <a:effectLst/>
                <a:latin typeface="Lucida Sans" panose="020B0602030504020204" pitchFamily="34" charset="0"/>
              </a:rPr>
              <a:t>​</a:t>
            </a:r>
          </a:p>
          <a:p>
            <a:pPr algn="l" rtl="0" fontAlgn="base">
              <a:buFont typeface="Arial" panose="020B0604020202020204" pitchFamily="34" charset="0"/>
              <a:buChar char="•"/>
            </a:pPr>
            <a:r>
              <a:rPr lang="en-US" sz="2400" b="1" i="0" dirty="0">
                <a:effectLst/>
                <a:latin typeface="Lucida Sans" panose="020B0602030504020204" pitchFamily="34" charset="0"/>
              </a:rPr>
              <a:t>Budget Process</a:t>
            </a:r>
            <a:r>
              <a:rPr lang="en-US" sz="2400" b="0" i="0" dirty="0">
                <a:effectLst/>
                <a:latin typeface="Lucida Sans" panose="020B0602030504020204" pitchFamily="34" charset="0"/>
              </a:rPr>
              <a:t>​</a:t>
            </a:r>
          </a:p>
        </p:txBody>
      </p:sp>
      <p:sp>
        <p:nvSpPr>
          <p:cNvPr id="22" name="TextBox 21">
            <a:extLst>
              <a:ext uri="{FF2B5EF4-FFF2-40B4-BE49-F238E27FC236}">
                <a16:creationId xmlns:a16="http://schemas.microsoft.com/office/drawing/2014/main" id="{94F474B3-1D26-71C7-F37E-A4F6BDA12DC0}"/>
              </a:ext>
            </a:extLst>
          </p:cNvPr>
          <p:cNvSpPr txBox="1"/>
          <p:nvPr/>
        </p:nvSpPr>
        <p:spPr>
          <a:xfrm>
            <a:off x="5282358" y="3733544"/>
            <a:ext cx="3549407" cy="2554545"/>
          </a:xfrm>
          <a:prstGeom prst="rect">
            <a:avLst/>
          </a:prstGeom>
          <a:noFill/>
        </p:spPr>
        <p:txBody>
          <a:bodyPr wrap="square">
            <a:spAutoFit/>
          </a:bodyPr>
          <a:lstStyle/>
          <a:p>
            <a:pPr algn="ctr" rtl="0" fontAlgn="base"/>
            <a:r>
              <a:rPr lang="en-US" sz="3600" b="1" i="0" dirty="0">
                <a:effectLst/>
                <a:latin typeface="Arial Rounded MT Bold" panose="020F0704030504030204" pitchFamily="34" charset="0"/>
              </a:rPr>
              <a:t>Threats</a:t>
            </a:r>
            <a:r>
              <a:rPr lang="en-US" sz="3600" b="0" i="0" dirty="0">
                <a:effectLst/>
                <a:latin typeface="Arial Rounded MT Bold" panose="020F0704030504030204" pitchFamily="34" charset="0"/>
              </a:rPr>
              <a:t>​</a:t>
            </a:r>
            <a:endParaRPr lang="en-US" sz="2400" b="0" i="0" dirty="0">
              <a:effectLst/>
              <a:latin typeface="Arial" panose="020B0604020202020204" pitchFamily="34" charset="0"/>
            </a:endParaRPr>
          </a:p>
          <a:p>
            <a:pPr algn="ctr" rtl="0" fontAlgn="base"/>
            <a:r>
              <a:rPr lang="en-US" sz="2400" b="1" i="1" dirty="0">
                <a:effectLst/>
                <a:latin typeface="Arial Rounded MT Bold" panose="020F0704030504030204" pitchFamily="34" charset="0"/>
              </a:rPr>
              <a:t>(external)</a:t>
            </a:r>
            <a:r>
              <a:rPr lang="en-US" sz="2400" b="0" i="0" dirty="0">
                <a:effectLst/>
                <a:latin typeface="Arial Rounded MT Bold" panose="020F0704030504030204" pitchFamily="34" charset="0"/>
              </a:rPr>
              <a:t>​</a:t>
            </a:r>
            <a:endParaRPr lang="en-US" sz="2400" b="0" i="0" dirty="0">
              <a:effectLst/>
              <a:latin typeface="Arial" panose="020B0604020202020204" pitchFamily="34" charset="0"/>
            </a:endParaRPr>
          </a:p>
          <a:p>
            <a:pPr algn="l" rtl="0" fontAlgn="base">
              <a:buFont typeface="Arial" panose="020B0604020202020204" pitchFamily="34" charset="0"/>
              <a:buChar char="•"/>
            </a:pPr>
            <a:r>
              <a:rPr lang="en-US" sz="2400" b="1" i="0" u="none" strike="noStrike" dirty="0">
                <a:effectLst/>
                <a:latin typeface="Lucida Sans" panose="020B0602030504020204" pitchFamily="34" charset="0"/>
              </a:rPr>
              <a:t>Superintendent/BA </a:t>
            </a:r>
            <a:r>
              <a:rPr lang="en-US" sz="2400" b="0" i="0" dirty="0">
                <a:effectLst/>
                <a:latin typeface="Lucida Sans" panose="020B0602030504020204" pitchFamily="34" charset="0"/>
              </a:rPr>
              <a:t>​</a:t>
            </a:r>
          </a:p>
          <a:p>
            <a:pPr algn="l" rtl="0" fontAlgn="base">
              <a:buFont typeface="Arial" panose="020B0604020202020204" pitchFamily="34" charset="0"/>
              <a:buChar char="•"/>
            </a:pPr>
            <a:r>
              <a:rPr lang="en-US" sz="2400" b="1" i="0" u="none" strike="noStrike" dirty="0">
                <a:effectLst/>
                <a:latin typeface="Lucida Sans" panose="020B0602030504020204" pitchFamily="34" charset="0"/>
              </a:rPr>
              <a:t>Policies</a:t>
            </a:r>
            <a:r>
              <a:rPr lang="en-US" sz="2400" b="0" i="0" dirty="0">
                <a:effectLst/>
                <a:latin typeface="Lucida Sans" panose="020B0602030504020204" pitchFamily="34" charset="0"/>
              </a:rPr>
              <a:t>​</a:t>
            </a:r>
          </a:p>
          <a:p>
            <a:pPr algn="l" rtl="0" fontAlgn="base">
              <a:buFont typeface="Arial" panose="020B0604020202020204" pitchFamily="34" charset="0"/>
              <a:buChar char="•"/>
            </a:pPr>
            <a:r>
              <a:rPr lang="en-US" sz="2400" b="1" i="0" u="none" strike="noStrike" dirty="0">
                <a:effectLst/>
                <a:latin typeface="Lucida Sans" panose="020B0602030504020204" pitchFamily="34" charset="0"/>
              </a:rPr>
              <a:t>Budget Process</a:t>
            </a:r>
            <a:r>
              <a:rPr lang="en-US" sz="2400" b="0" i="0" dirty="0">
                <a:effectLst/>
                <a:latin typeface="Lucida Sans" panose="020B0602030504020204" pitchFamily="34" charset="0"/>
              </a:rPr>
              <a:t>​</a:t>
            </a:r>
          </a:p>
          <a:p>
            <a:pPr algn="l" rtl="0" fontAlgn="base">
              <a:buFont typeface="Arial" panose="020B0604020202020204" pitchFamily="34" charset="0"/>
              <a:buChar char="•"/>
            </a:pPr>
            <a:r>
              <a:rPr lang="en-US" sz="2400" b="1" i="0" u="none" strike="noStrike" dirty="0">
                <a:effectLst/>
                <a:latin typeface="Lucida Sans" panose="020B0602030504020204" pitchFamily="34" charset="0"/>
              </a:rPr>
              <a:t>Privatization</a:t>
            </a:r>
            <a:r>
              <a:rPr lang="en-US" sz="2400" b="0" i="0" dirty="0">
                <a:effectLst/>
                <a:latin typeface="Lucida Sans" panose="020B0602030504020204" pitchFamily="34" charset="0"/>
              </a:rPr>
              <a:t>​</a:t>
            </a:r>
            <a:endParaRPr lang="en-US" b="0" i="0" dirty="0">
              <a:effectLst/>
              <a:latin typeface="Lucida Sans" panose="020B0602030504020204" pitchFamily="34" charset="0"/>
            </a:endParaRPr>
          </a:p>
        </p:txBody>
      </p:sp>
    </p:spTree>
    <p:extLst>
      <p:ext uri="{BB962C8B-B14F-4D97-AF65-F5344CB8AC3E}">
        <p14:creationId xmlns:p14="http://schemas.microsoft.com/office/powerpoint/2010/main" val="1314046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82ED99-0F2C-136C-DF67-9E37A78FCAEE}"/>
              </a:ext>
            </a:extLst>
          </p:cNvPr>
          <p:cNvSpPr>
            <a:spLocks noGrp="1"/>
          </p:cNvSpPr>
          <p:nvPr>
            <p:ph type="title"/>
          </p:nvPr>
        </p:nvSpPr>
        <p:spPr>
          <a:xfrm>
            <a:off x="841248" y="548640"/>
            <a:ext cx="3600860" cy="5431536"/>
          </a:xfrm>
        </p:spPr>
        <p:txBody>
          <a:bodyPr>
            <a:normAutofit/>
          </a:bodyPr>
          <a:lstStyle/>
          <a:p>
            <a:pPr algn="ctr"/>
            <a:r>
              <a:rPr lang="en-US" sz="5400" dirty="0">
                <a:latin typeface="Arial Rounded MT Bold" panose="020F0704030504030204" pitchFamily="34" charset="0"/>
              </a:rPr>
              <a:t>SWOT Analysis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DF3F11A-32C6-59C4-40FC-8F475A02B392}"/>
              </a:ext>
            </a:extLst>
          </p:cNvPr>
          <p:cNvSpPr>
            <a:spLocks noGrp="1"/>
          </p:cNvSpPr>
          <p:nvPr>
            <p:ph idx="1"/>
          </p:nvPr>
        </p:nvSpPr>
        <p:spPr>
          <a:xfrm>
            <a:off x="5107901" y="388639"/>
            <a:ext cx="6741721" cy="6080721"/>
          </a:xfrm>
        </p:spPr>
        <p:txBody>
          <a:bodyPr anchor="ctr">
            <a:normAutofit/>
          </a:bodyPr>
          <a:lstStyle/>
          <a:p>
            <a:r>
              <a:rPr lang="en-US" sz="3600" dirty="0">
                <a:latin typeface="Lucida Sans" panose="020B0602030504020204" pitchFamily="34" charset="0"/>
              </a:rPr>
              <a:t>As a team complete the SWOT Analysis located on page ____ of the Zone 1 Institute booklet. </a:t>
            </a:r>
          </a:p>
          <a:p>
            <a:r>
              <a:rPr lang="en-US" sz="3600" dirty="0">
                <a:latin typeface="Lucida Sans" panose="020B0602030504020204" pitchFamily="34" charset="0"/>
              </a:rPr>
              <a:t>Add the strengths, weaknesses, opportunities, and threats around </a:t>
            </a:r>
            <a:r>
              <a:rPr lang="en-US" sz="3600" b="1" dirty="0">
                <a:latin typeface="Lucida Sans" panose="020B0602030504020204" pitchFamily="34" charset="0"/>
              </a:rPr>
              <a:t>your</a:t>
            </a:r>
            <a:r>
              <a:rPr lang="en-US" sz="3600" dirty="0">
                <a:latin typeface="Lucida Sans" panose="020B0602030504020204" pitchFamily="34" charset="0"/>
              </a:rPr>
              <a:t> </a:t>
            </a:r>
            <a:r>
              <a:rPr lang="en-US" sz="3600" b="1" dirty="0">
                <a:latin typeface="Lucida Sans" panose="020B0602030504020204" pitchFamily="34" charset="0"/>
              </a:rPr>
              <a:t>organizing issue</a:t>
            </a:r>
            <a:r>
              <a:rPr lang="en-US" sz="3600" dirty="0">
                <a:latin typeface="Lucida Sans" panose="020B0602030504020204" pitchFamily="34" charset="0"/>
              </a:rPr>
              <a:t>. </a:t>
            </a:r>
          </a:p>
          <a:p>
            <a:r>
              <a:rPr lang="en-US" sz="3600" dirty="0">
                <a:latin typeface="Lucida Sans" panose="020B0602030504020204" pitchFamily="34" charset="0"/>
              </a:rPr>
              <a:t>You will have 5 minutes to complete the </a:t>
            </a:r>
            <a:r>
              <a:rPr lang="en-US" sz="3600" b="1" dirty="0">
                <a:latin typeface="Lucida Sans" panose="020B0602030504020204" pitchFamily="34" charset="0"/>
              </a:rPr>
              <a:t>SWOT</a:t>
            </a:r>
            <a:r>
              <a:rPr lang="en-US" sz="3600" dirty="0">
                <a:latin typeface="Lucida Sans" panose="020B0602030504020204" pitchFamily="34" charset="0"/>
              </a:rPr>
              <a:t>. </a:t>
            </a:r>
          </a:p>
        </p:txBody>
      </p:sp>
      <p:pic>
        <p:nvPicPr>
          <p:cNvPr id="4" name="Picture 5" descr="Diagram&#10;&#10;Description automatically generated">
            <a:extLst>
              <a:ext uri="{FF2B5EF4-FFF2-40B4-BE49-F238E27FC236}">
                <a16:creationId xmlns:a16="http://schemas.microsoft.com/office/drawing/2014/main" id="{A593DF4E-7626-8299-0822-562DC8FDAE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0115" y="4028313"/>
            <a:ext cx="21431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4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 name="TextBox 788">
            <a:extLst>
              <a:ext uri="{FF2B5EF4-FFF2-40B4-BE49-F238E27FC236}">
                <a16:creationId xmlns:a16="http://schemas.microsoft.com/office/drawing/2014/main" id="{7DE9E905-25D9-EA5D-1416-74ADD195AA8B}"/>
              </a:ext>
            </a:extLst>
          </p:cNvPr>
          <p:cNvSpPr txBox="1"/>
          <p:nvPr/>
        </p:nvSpPr>
        <p:spPr>
          <a:xfrm>
            <a:off x="7187" y="130157"/>
            <a:ext cx="12192001" cy="114807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85000" lnSpcReduction="20000"/>
          </a:bodyPr>
          <a:lstStyle/>
          <a:p>
            <a:pPr lvl="4" algn="ctr">
              <a:lnSpc>
                <a:spcPct val="90000"/>
              </a:lnSpc>
              <a:spcBef>
                <a:spcPct val="0"/>
              </a:spcBef>
              <a:spcAft>
                <a:spcPts val="600"/>
              </a:spcAft>
            </a:pPr>
            <a:r>
              <a:rPr lang="en-US" sz="5200" dirty="0">
                <a:latin typeface="Arial Rounded MT Bold"/>
                <a:ea typeface="+mj-ea"/>
                <a:cs typeface="+mj-cs"/>
              </a:rPr>
              <a:t>Historically Black Colleges &amp; Universities</a:t>
            </a:r>
            <a:r>
              <a:rPr lang="en-US" sz="5200" kern="1200" dirty="0">
                <a:latin typeface="Arial Rounded MT Bold"/>
                <a:ea typeface="+mj-ea"/>
                <a:cs typeface="+mj-cs"/>
              </a:rPr>
              <a:t> LAWSUIT </a:t>
            </a:r>
            <a:endParaRPr lang="en-US" dirty="0">
              <a:ea typeface="+mj-ea"/>
              <a:cs typeface="+mj-cs"/>
            </a:endParaRPr>
          </a:p>
        </p:txBody>
      </p:sp>
      <p:graphicFrame>
        <p:nvGraphicFramePr>
          <p:cNvPr id="801" name="Diagram 650">
            <a:extLst>
              <a:ext uri="{FF2B5EF4-FFF2-40B4-BE49-F238E27FC236}">
                <a16:creationId xmlns:a16="http://schemas.microsoft.com/office/drawing/2014/main" id="{F0CE76FD-3592-A3DE-62BC-B90F2641ECBC}"/>
              </a:ext>
            </a:extLst>
          </p:cNvPr>
          <p:cNvGraphicFramePr/>
          <p:nvPr>
            <p:extLst>
              <p:ext uri="{D42A27DB-BD31-4B8C-83A1-F6EECF244321}">
                <p14:modId xmlns:p14="http://schemas.microsoft.com/office/powerpoint/2010/main" val="2679205464"/>
              </p:ext>
            </p:extLst>
          </p:nvPr>
        </p:nvGraphicFramePr>
        <p:xfrm>
          <a:off x="148087" y="704192"/>
          <a:ext cx="11910203" cy="63497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675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A198D82-467C-6F33-3E91-AE2275566140}"/>
              </a:ext>
            </a:extLst>
          </p:cNvPr>
          <p:cNvGraphicFramePr>
            <a:graphicFrameLocks noGrp="1"/>
          </p:cNvGraphicFramePr>
          <p:nvPr>
            <p:extLst>
              <p:ext uri="{D42A27DB-BD31-4B8C-83A1-F6EECF244321}">
                <p14:modId xmlns:p14="http://schemas.microsoft.com/office/powerpoint/2010/main" val="3751786607"/>
              </p:ext>
            </p:extLst>
          </p:nvPr>
        </p:nvGraphicFramePr>
        <p:xfrm>
          <a:off x="307379" y="1253331"/>
          <a:ext cx="7614841" cy="4770480"/>
        </p:xfrm>
        <a:graphic>
          <a:graphicData uri="http://schemas.openxmlformats.org/drawingml/2006/table">
            <a:tbl>
              <a:tblPr/>
              <a:tblGrid>
                <a:gridCol w="7614841">
                  <a:extLst>
                    <a:ext uri="{9D8B030D-6E8A-4147-A177-3AD203B41FA5}">
                      <a16:colId xmlns:a16="http://schemas.microsoft.com/office/drawing/2014/main" val="1362038325"/>
                    </a:ext>
                  </a:extLst>
                </a:gridCol>
              </a:tblGrid>
              <a:tr h="1406680">
                <a:tc>
                  <a:txBody>
                    <a:bodyPr/>
                    <a:lstStyle/>
                    <a:p>
                      <a:pPr algn="ctr" fontAlgn="auto"/>
                      <a:r>
                        <a:rPr lang="en-US" sz="2300" b="1" i="0" dirty="0">
                          <a:solidFill>
                            <a:schemeClr val="bg1"/>
                          </a:solidFill>
                          <a:effectLst/>
                          <a:latin typeface="Arial Rounded MT Bold" panose="020F0704030504030204" pitchFamily="34" charset="0"/>
                        </a:rPr>
                        <a:t>​</a:t>
                      </a:r>
                    </a:p>
                    <a:p>
                      <a:pPr algn="ctr" fontAlgn="base"/>
                      <a:r>
                        <a:rPr lang="en-US" sz="2300" b="1" i="0" dirty="0">
                          <a:solidFill>
                            <a:schemeClr val="bg1"/>
                          </a:solidFill>
                          <a:effectLst/>
                          <a:latin typeface="Arial Rounded MT Bold" panose="020F0704030504030204" pitchFamily="34" charset="0"/>
                        </a:rPr>
                        <a:t>Person who has the power to give you what you want​</a:t>
                      </a:r>
                      <a:endParaRPr lang="en-US" sz="1800" b="1" i="0" dirty="0">
                        <a:solidFill>
                          <a:schemeClr val="bg1"/>
                        </a:solidFill>
                        <a:effectLst/>
                      </a:endParaRPr>
                    </a:p>
                  </a:txBody>
                  <a:tcPr marL="89258" marR="89258" marT="44629" marB="44629">
                    <a:lnL w="13964" cap="flat" cmpd="sng" algn="ctr">
                      <a:solidFill>
                        <a:srgbClr val="FFFFFF"/>
                      </a:solidFill>
                      <a:prstDash val="solid"/>
                      <a:round/>
                      <a:headEnd type="none" w="med" len="med"/>
                      <a:tailEnd type="none" w="med" len="med"/>
                    </a:lnL>
                    <a:lnR w="13964" cap="flat" cmpd="sng" algn="ctr">
                      <a:solidFill>
                        <a:srgbClr val="FFFFFF"/>
                      </a:solidFill>
                      <a:prstDash val="solid"/>
                      <a:round/>
                      <a:headEnd type="none" w="med" len="med"/>
                      <a:tailEnd type="none" w="med" len="med"/>
                    </a:lnR>
                    <a:lnT w="13964" cap="flat" cmpd="sng" algn="ctr">
                      <a:solidFill>
                        <a:srgbClr val="FFFFFF"/>
                      </a:solidFill>
                      <a:prstDash val="solid"/>
                      <a:round/>
                      <a:headEnd type="none" w="med" len="med"/>
                      <a:tailEnd type="none" w="med" len="med"/>
                    </a:lnT>
                    <a:lnB w="41910" cap="flat" cmpd="sng" algn="ctr">
                      <a:solidFill>
                        <a:srgbClr val="FFFFFF"/>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2322782501"/>
                  </a:ext>
                </a:extLst>
              </a:tr>
              <a:tr h="1406680">
                <a:tc>
                  <a:txBody>
                    <a:bodyPr/>
                    <a:lstStyle/>
                    <a:p>
                      <a:pPr algn="ctr" fontAlgn="auto"/>
                      <a:r>
                        <a:rPr lang="en-US" sz="2300" b="1" i="0" dirty="0">
                          <a:solidFill>
                            <a:schemeClr val="bg1"/>
                          </a:solidFill>
                          <a:effectLst/>
                          <a:latin typeface="Arial Rounded MT Bold" panose="020F0704030504030204" pitchFamily="34" charset="0"/>
                        </a:rPr>
                        <a:t>​</a:t>
                      </a:r>
                    </a:p>
                    <a:p>
                      <a:pPr algn="ctr" fontAlgn="base"/>
                      <a:r>
                        <a:rPr lang="en-US" sz="2300" b="1" i="0" dirty="0">
                          <a:solidFill>
                            <a:schemeClr val="bg1"/>
                          </a:solidFill>
                          <a:effectLst/>
                          <a:latin typeface="Arial Rounded MT Bold" panose="020F0704030504030204" pitchFamily="34" charset="0"/>
                        </a:rPr>
                        <a:t>Brainstorming what influences your target</a:t>
                      </a:r>
                      <a:endParaRPr lang="en-US" sz="1800" b="0" i="0" dirty="0">
                        <a:solidFill>
                          <a:schemeClr val="bg1"/>
                        </a:solidFill>
                        <a:effectLst/>
                      </a:endParaRPr>
                    </a:p>
                  </a:txBody>
                  <a:tcPr marL="89258" marR="89258" marT="44629" marB="44629">
                    <a:lnL w="13964" cap="flat" cmpd="sng" algn="ctr">
                      <a:solidFill>
                        <a:srgbClr val="FFFFFF"/>
                      </a:solidFill>
                      <a:prstDash val="solid"/>
                      <a:round/>
                      <a:headEnd type="none" w="med" len="med"/>
                      <a:tailEnd type="none" w="med" len="med"/>
                    </a:lnL>
                    <a:lnR w="13964" cap="flat" cmpd="sng" algn="ctr">
                      <a:solidFill>
                        <a:srgbClr val="FFFFFF"/>
                      </a:solidFill>
                      <a:prstDash val="solid"/>
                      <a:round/>
                      <a:headEnd type="none" w="med" len="med"/>
                      <a:tailEnd type="none" w="med" len="med"/>
                    </a:lnR>
                    <a:lnT w="41910" cap="flat" cmpd="sng" algn="ctr">
                      <a:solidFill>
                        <a:srgbClr val="FFFFFF"/>
                      </a:solidFill>
                      <a:prstDash val="solid"/>
                      <a:round/>
                      <a:headEnd type="none" w="med" len="med"/>
                      <a:tailEnd type="none" w="med" len="med"/>
                    </a:lnT>
                    <a:lnB w="13964" cap="flat" cmpd="sng" algn="ctr">
                      <a:solidFill>
                        <a:srgbClr val="FFFFFF"/>
                      </a:solidFill>
                      <a:prstDash val="solid"/>
                      <a:round/>
                      <a:headEnd type="none" w="med" len="med"/>
                      <a:tailEnd type="none" w="med" len="med"/>
                    </a:lnB>
                    <a:solidFill>
                      <a:schemeClr val="tx2">
                        <a:lumMod val="50000"/>
                        <a:lumOff val="50000"/>
                      </a:schemeClr>
                    </a:solidFill>
                  </a:tcPr>
                </a:tc>
                <a:extLst>
                  <a:ext uri="{0D108BD9-81ED-4DB2-BD59-A6C34878D82A}">
                    <a16:rowId xmlns:a16="http://schemas.microsoft.com/office/drawing/2014/main" val="2252560566"/>
                  </a:ext>
                </a:extLst>
              </a:tr>
              <a:tr h="978560">
                <a:tc>
                  <a:txBody>
                    <a:bodyPr/>
                    <a:lstStyle/>
                    <a:p>
                      <a:pPr algn="ctr" fontAlgn="base"/>
                      <a:r>
                        <a:rPr lang="en-US" sz="2300" b="1" i="0" dirty="0">
                          <a:solidFill>
                            <a:schemeClr val="bg1"/>
                          </a:solidFill>
                          <a:effectLst/>
                          <a:latin typeface="Arial Rounded MT Bold" panose="020F0704030504030204" pitchFamily="34" charset="0"/>
                        </a:rPr>
                        <a:t>Determine who has the most influence on your decision maker</a:t>
                      </a:r>
                      <a:r>
                        <a:rPr lang="en-US" sz="2300" b="0" i="0" dirty="0">
                          <a:solidFill>
                            <a:schemeClr val="bg1"/>
                          </a:solidFill>
                          <a:effectLst/>
                          <a:latin typeface="Arial Rounded MT Bold" panose="020F0704030504030204" pitchFamily="34" charset="0"/>
                        </a:rPr>
                        <a:t>​</a:t>
                      </a:r>
                      <a:endParaRPr lang="en-US" sz="1800" b="0" i="0" dirty="0">
                        <a:solidFill>
                          <a:schemeClr val="bg1"/>
                        </a:solidFill>
                        <a:effectLst/>
                      </a:endParaRPr>
                    </a:p>
                  </a:txBody>
                  <a:tcPr marL="89258" marR="89258" marT="44629" marB="44629">
                    <a:lnL w="13964" cap="flat" cmpd="sng" algn="ctr">
                      <a:solidFill>
                        <a:srgbClr val="FFFFFF"/>
                      </a:solidFill>
                      <a:prstDash val="solid"/>
                      <a:round/>
                      <a:headEnd type="none" w="med" len="med"/>
                      <a:tailEnd type="none" w="med" len="med"/>
                    </a:lnL>
                    <a:lnR w="13964" cap="flat" cmpd="sng" algn="ctr">
                      <a:solidFill>
                        <a:srgbClr val="FFFFFF"/>
                      </a:solidFill>
                      <a:prstDash val="solid"/>
                      <a:round/>
                      <a:headEnd type="none" w="med" len="med"/>
                      <a:tailEnd type="none" w="med" len="med"/>
                    </a:lnR>
                    <a:lnT w="13964" cap="flat" cmpd="sng" algn="ctr">
                      <a:solidFill>
                        <a:srgbClr val="FFFFFF"/>
                      </a:solidFill>
                      <a:prstDash val="solid"/>
                      <a:round/>
                      <a:headEnd type="none" w="med" len="med"/>
                      <a:tailEnd type="none" w="med" len="med"/>
                    </a:lnT>
                    <a:lnB w="13964"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480088907"/>
                  </a:ext>
                </a:extLst>
              </a:tr>
              <a:tr h="978560">
                <a:tc>
                  <a:txBody>
                    <a:bodyPr/>
                    <a:lstStyle/>
                    <a:p>
                      <a:pPr algn="ctr" fontAlgn="base"/>
                      <a:r>
                        <a:rPr lang="en-US" sz="2300" b="1" i="0" dirty="0">
                          <a:solidFill>
                            <a:schemeClr val="bg1"/>
                          </a:solidFill>
                          <a:effectLst/>
                          <a:latin typeface="Arial Rounded MT Bold" panose="020F0704030504030204" pitchFamily="34" charset="0"/>
                        </a:rPr>
                        <a:t>Which person/group you'll spend time trying to get to support your campaign</a:t>
                      </a:r>
                      <a:r>
                        <a:rPr lang="en-US" sz="2300" b="0" i="0" dirty="0">
                          <a:solidFill>
                            <a:schemeClr val="bg1"/>
                          </a:solidFill>
                          <a:effectLst/>
                          <a:latin typeface="Arial Rounded MT Bold" panose="020F0704030504030204" pitchFamily="34" charset="0"/>
                        </a:rPr>
                        <a:t>​</a:t>
                      </a:r>
                      <a:endParaRPr lang="en-US" sz="1800" b="0" i="0" dirty="0">
                        <a:solidFill>
                          <a:schemeClr val="bg1"/>
                        </a:solidFill>
                        <a:effectLst/>
                      </a:endParaRPr>
                    </a:p>
                  </a:txBody>
                  <a:tcPr marL="89258" marR="89258" marT="44629" marB="44629">
                    <a:lnL w="13964" cap="flat" cmpd="sng" algn="ctr">
                      <a:solidFill>
                        <a:srgbClr val="FFFFFF"/>
                      </a:solidFill>
                      <a:prstDash val="solid"/>
                      <a:round/>
                      <a:headEnd type="none" w="med" len="med"/>
                      <a:tailEnd type="none" w="med" len="med"/>
                    </a:lnL>
                    <a:lnR w="13964" cap="flat" cmpd="sng" algn="ctr">
                      <a:solidFill>
                        <a:srgbClr val="FFFFFF"/>
                      </a:solidFill>
                      <a:prstDash val="solid"/>
                      <a:round/>
                      <a:headEnd type="none" w="med" len="med"/>
                      <a:tailEnd type="none" w="med" len="med"/>
                    </a:lnR>
                    <a:lnT w="13964" cap="flat" cmpd="sng" algn="ctr">
                      <a:solidFill>
                        <a:srgbClr val="FFFFFF"/>
                      </a:solidFill>
                      <a:prstDash val="solid"/>
                      <a:round/>
                      <a:headEnd type="none" w="med" len="med"/>
                      <a:tailEnd type="none" w="med" len="med"/>
                    </a:lnT>
                    <a:lnB w="13964" cap="flat" cmpd="sng" algn="ctr">
                      <a:solidFill>
                        <a:srgbClr val="FFFFFF"/>
                      </a:solidFill>
                      <a:prstDash val="solid"/>
                      <a:round/>
                      <a:headEnd type="none" w="med" len="med"/>
                      <a:tailEnd type="none" w="med" len="med"/>
                    </a:lnB>
                    <a:solidFill>
                      <a:srgbClr val="FFCC00"/>
                    </a:solidFill>
                  </a:tcPr>
                </a:tc>
                <a:extLst>
                  <a:ext uri="{0D108BD9-81ED-4DB2-BD59-A6C34878D82A}">
                    <a16:rowId xmlns:a16="http://schemas.microsoft.com/office/drawing/2014/main" val="3244269706"/>
                  </a:ext>
                </a:extLst>
              </a:tr>
            </a:tbl>
          </a:graphicData>
        </a:graphic>
      </p:graphicFrame>
      <p:sp>
        <p:nvSpPr>
          <p:cNvPr id="5" name="Rectangle 1">
            <a:extLst>
              <a:ext uri="{FF2B5EF4-FFF2-40B4-BE49-F238E27FC236}">
                <a16:creationId xmlns:a16="http://schemas.microsoft.com/office/drawing/2014/main" id="{FF64049D-8F49-7F8D-7E84-D9E1E08513D7}"/>
              </a:ext>
            </a:extLst>
          </p:cNvPr>
          <p:cNvSpPr>
            <a:spLocks noChangeArrowheads="1"/>
          </p:cNvSpPr>
          <p:nvPr/>
        </p:nvSpPr>
        <p:spPr bwMode="auto">
          <a:xfrm>
            <a:off x="2289175"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5363" name="Picture 3" descr="2828 THE POWER OF THE PEOPLE Painting by Charles CHAM | Saatchi Art">
            <a:extLst>
              <a:ext uri="{FF2B5EF4-FFF2-40B4-BE49-F238E27FC236}">
                <a16:creationId xmlns:a16="http://schemas.microsoft.com/office/drawing/2014/main" id="{444D2797-BE91-D8FE-A83A-18F681B74D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5037" y="390525"/>
            <a:ext cx="4109908" cy="606514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3C57DDE-7A7D-3BBB-F933-3CE06C64DA1C}"/>
              </a:ext>
            </a:extLst>
          </p:cNvPr>
          <p:cNvSpPr txBox="1"/>
          <p:nvPr/>
        </p:nvSpPr>
        <p:spPr>
          <a:xfrm>
            <a:off x="307379" y="390525"/>
            <a:ext cx="7614841" cy="646331"/>
          </a:xfrm>
          <a:prstGeom prst="rect">
            <a:avLst/>
          </a:prstGeom>
          <a:noFill/>
        </p:spPr>
        <p:txBody>
          <a:bodyPr wrap="square" rtlCol="0">
            <a:spAutoFit/>
          </a:bodyPr>
          <a:lstStyle/>
          <a:p>
            <a:pPr algn="ctr"/>
            <a:r>
              <a:rPr lang="en-US" sz="3600" b="1" i="0" u="none" strike="noStrike" dirty="0">
                <a:effectLst/>
                <a:latin typeface="Arial Rounded MT Bold" panose="020F0704030504030204" pitchFamily="34" charset="0"/>
              </a:rPr>
              <a:t>Power Mapping</a:t>
            </a:r>
            <a:r>
              <a:rPr lang="en-US" sz="1800" b="0" i="0" dirty="0">
                <a:solidFill>
                  <a:srgbClr val="000000"/>
                </a:solidFill>
                <a:effectLst/>
                <a:latin typeface="Neue Haas Grotesk Text Pro" panose="020B0504020202020204" pitchFamily="34" charset="0"/>
              </a:rPr>
              <a:t>​</a:t>
            </a:r>
            <a:endParaRPr lang="en-US" dirty="0"/>
          </a:p>
        </p:txBody>
      </p:sp>
    </p:spTree>
    <p:extLst>
      <p:ext uri="{BB962C8B-B14F-4D97-AF65-F5344CB8AC3E}">
        <p14:creationId xmlns:p14="http://schemas.microsoft.com/office/powerpoint/2010/main" val="446104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2E68AF9-37C1-CE6B-01F2-B90B0864EDA2}"/>
              </a:ext>
            </a:extLst>
          </p:cNvPr>
          <p:cNvPicPr>
            <a:picLocks noChangeAspect="1"/>
          </p:cNvPicPr>
          <p:nvPr/>
        </p:nvPicPr>
        <p:blipFill>
          <a:blip r:embed="rId3"/>
          <a:stretch>
            <a:fillRect/>
          </a:stretch>
        </p:blipFill>
        <p:spPr>
          <a:xfrm>
            <a:off x="137161" y="199925"/>
            <a:ext cx="11823192" cy="897355"/>
          </a:xfrm>
          <a:prstGeom prst="rect">
            <a:avLst/>
          </a:prstGeom>
        </p:spPr>
      </p:pic>
      <p:pic>
        <p:nvPicPr>
          <p:cNvPr id="7" name="Picture 6">
            <a:extLst>
              <a:ext uri="{FF2B5EF4-FFF2-40B4-BE49-F238E27FC236}">
                <a16:creationId xmlns:a16="http://schemas.microsoft.com/office/drawing/2014/main" id="{106B1E51-4ABA-8858-2D31-A7F85EADC789}"/>
              </a:ext>
            </a:extLst>
          </p:cNvPr>
          <p:cNvPicPr>
            <a:picLocks noChangeAspect="1"/>
          </p:cNvPicPr>
          <p:nvPr/>
        </p:nvPicPr>
        <p:blipFill>
          <a:blip r:embed="rId4"/>
          <a:stretch>
            <a:fillRect/>
          </a:stretch>
        </p:blipFill>
        <p:spPr>
          <a:xfrm>
            <a:off x="6281928" y="1267065"/>
            <a:ext cx="5678425" cy="5391010"/>
          </a:xfrm>
          <a:prstGeom prst="rect">
            <a:avLst/>
          </a:prstGeom>
        </p:spPr>
      </p:pic>
      <p:pic>
        <p:nvPicPr>
          <p:cNvPr id="3074" name="Picture 2" descr="Ahead of &quot;Crossover Day,&quot; Maryland legislators meet Saturday">
            <a:extLst>
              <a:ext uri="{FF2B5EF4-FFF2-40B4-BE49-F238E27FC236}">
                <a16:creationId xmlns:a16="http://schemas.microsoft.com/office/drawing/2014/main" id="{2EA07FB7-D887-4606-BA19-93A63407A2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1" y="1285353"/>
            <a:ext cx="5958839" cy="5372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95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DF9776-3FC2-4C14-7B1D-935CC6B233C0}"/>
              </a:ext>
            </a:extLst>
          </p:cNvPr>
          <p:cNvPicPr>
            <a:picLocks noChangeAspect="1"/>
          </p:cNvPicPr>
          <p:nvPr/>
        </p:nvPicPr>
        <p:blipFill>
          <a:blip r:embed="rId3"/>
          <a:stretch>
            <a:fillRect/>
          </a:stretch>
        </p:blipFill>
        <p:spPr>
          <a:xfrm>
            <a:off x="118872" y="85629"/>
            <a:ext cx="11856781" cy="1039083"/>
          </a:xfrm>
          <a:prstGeom prst="rect">
            <a:avLst/>
          </a:prstGeom>
        </p:spPr>
      </p:pic>
      <p:pic>
        <p:nvPicPr>
          <p:cNvPr id="4" name="Picture 3" descr="A group of people sitting in chairs&#10;&#10;Description automatically generated">
            <a:extLst>
              <a:ext uri="{FF2B5EF4-FFF2-40B4-BE49-F238E27FC236}">
                <a16:creationId xmlns:a16="http://schemas.microsoft.com/office/drawing/2014/main" id="{C32193F4-E5C7-0D9D-367B-63304C79E2FC}"/>
              </a:ext>
            </a:extLst>
          </p:cNvPr>
          <p:cNvPicPr>
            <a:picLocks noChangeAspect="1"/>
          </p:cNvPicPr>
          <p:nvPr/>
        </p:nvPicPr>
        <p:blipFill>
          <a:blip r:embed="rId4"/>
          <a:stretch>
            <a:fillRect/>
          </a:stretch>
        </p:blipFill>
        <p:spPr>
          <a:xfrm>
            <a:off x="189877" y="1212455"/>
            <a:ext cx="6428232" cy="1778924"/>
          </a:xfrm>
          <a:prstGeom prst="rect">
            <a:avLst/>
          </a:prstGeom>
        </p:spPr>
      </p:pic>
      <p:pic>
        <p:nvPicPr>
          <p:cNvPr id="7" name="Picture 6">
            <a:extLst>
              <a:ext uri="{FF2B5EF4-FFF2-40B4-BE49-F238E27FC236}">
                <a16:creationId xmlns:a16="http://schemas.microsoft.com/office/drawing/2014/main" id="{46A31D4E-2C40-B7FF-812C-CD578173B0F7}"/>
              </a:ext>
            </a:extLst>
          </p:cNvPr>
          <p:cNvPicPr>
            <a:picLocks noChangeAspect="1"/>
          </p:cNvPicPr>
          <p:nvPr/>
        </p:nvPicPr>
        <p:blipFill>
          <a:blip r:embed="rId5"/>
          <a:stretch>
            <a:fillRect/>
          </a:stretch>
        </p:blipFill>
        <p:spPr>
          <a:xfrm>
            <a:off x="189877" y="3029183"/>
            <a:ext cx="6428232" cy="1778924"/>
          </a:xfrm>
          <a:prstGeom prst="rect">
            <a:avLst/>
          </a:prstGeom>
        </p:spPr>
      </p:pic>
      <p:pic>
        <p:nvPicPr>
          <p:cNvPr id="9" name="Picture 8">
            <a:extLst>
              <a:ext uri="{FF2B5EF4-FFF2-40B4-BE49-F238E27FC236}">
                <a16:creationId xmlns:a16="http://schemas.microsoft.com/office/drawing/2014/main" id="{501F716D-504D-479B-37CB-B45C72265381}"/>
              </a:ext>
            </a:extLst>
          </p:cNvPr>
          <p:cNvPicPr>
            <a:picLocks noChangeAspect="1"/>
          </p:cNvPicPr>
          <p:nvPr/>
        </p:nvPicPr>
        <p:blipFill>
          <a:blip r:embed="rId6"/>
          <a:stretch>
            <a:fillRect/>
          </a:stretch>
        </p:blipFill>
        <p:spPr>
          <a:xfrm>
            <a:off x="9245481" y="1169118"/>
            <a:ext cx="2730172" cy="3644522"/>
          </a:xfrm>
          <a:prstGeom prst="rect">
            <a:avLst/>
          </a:prstGeom>
        </p:spPr>
      </p:pic>
      <p:pic>
        <p:nvPicPr>
          <p:cNvPr id="14" name="Picture 13">
            <a:extLst>
              <a:ext uri="{FF2B5EF4-FFF2-40B4-BE49-F238E27FC236}">
                <a16:creationId xmlns:a16="http://schemas.microsoft.com/office/drawing/2014/main" id="{5CBAC654-2C28-28B8-5EF8-259D4A92269A}"/>
              </a:ext>
            </a:extLst>
          </p:cNvPr>
          <p:cNvPicPr>
            <a:picLocks noChangeAspect="1"/>
          </p:cNvPicPr>
          <p:nvPr/>
        </p:nvPicPr>
        <p:blipFill>
          <a:blip r:embed="rId7"/>
          <a:stretch>
            <a:fillRect/>
          </a:stretch>
        </p:blipFill>
        <p:spPr>
          <a:xfrm>
            <a:off x="6719590" y="1189384"/>
            <a:ext cx="2424410" cy="3603990"/>
          </a:xfrm>
          <a:prstGeom prst="rect">
            <a:avLst/>
          </a:prstGeom>
        </p:spPr>
      </p:pic>
      <p:pic>
        <p:nvPicPr>
          <p:cNvPr id="16" name="Picture 15">
            <a:extLst>
              <a:ext uri="{FF2B5EF4-FFF2-40B4-BE49-F238E27FC236}">
                <a16:creationId xmlns:a16="http://schemas.microsoft.com/office/drawing/2014/main" id="{F27945FC-662B-39D1-AE5F-A59A9B5C0F96}"/>
              </a:ext>
            </a:extLst>
          </p:cNvPr>
          <p:cNvPicPr>
            <a:picLocks noChangeAspect="1"/>
          </p:cNvPicPr>
          <p:nvPr/>
        </p:nvPicPr>
        <p:blipFill rotWithShape="1">
          <a:blip r:embed="rId8"/>
          <a:srcRect t="24487" b="4977"/>
          <a:stretch/>
        </p:blipFill>
        <p:spPr>
          <a:xfrm>
            <a:off x="189877" y="4878312"/>
            <a:ext cx="11785775" cy="1894059"/>
          </a:xfrm>
          <a:prstGeom prst="rect">
            <a:avLst/>
          </a:prstGeom>
        </p:spPr>
      </p:pic>
    </p:spTree>
    <p:extLst>
      <p:ext uri="{BB962C8B-B14F-4D97-AF65-F5344CB8AC3E}">
        <p14:creationId xmlns:p14="http://schemas.microsoft.com/office/powerpoint/2010/main" val="125485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02682D-BEEA-39E0-1140-C2C275FA6577}"/>
              </a:ext>
            </a:extLst>
          </p:cNvPr>
          <p:cNvPicPr>
            <a:picLocks noChangeAspect="1"/>
          </p:cNvPicPr>
          <p:nvPr/>
        </p:nvPicPr>
        <p:blipFill>
          <a:blip r:embed="rId3"/>
          <a:stretch>
            <a:fillRect/>
          </a:stretch>
        </p:blipFill>
        <p:spPr>
          <a:xfrm>
            <a:off x="100584" y="161858"/>
            <a:ext cx="11868912" cy="952633"/>
          </a:xfrm>
          <a:prstGeom prst="rect">
            <a:avLst/>
          </a:prstGeom>
        </p:spPr>
      </p:pic>
      <p:pic>
        <p:nvPicPr>
          <p:cNvPr id="4" name="Picture 3" descr="A screenshot of a phone&#10;&#10;Description automatically generated">
            <a:extLst>
              <a:ext uri="{FF2B5EF4-FFF2-40B4-BE49-F238E27FC236}">
                <a16:creationId xmlns:a16="http://schemas.microsoft.com/office/drawing/2014/main" id="{40CF0B58-2065-50F3-EAD3-6AA45CF2DC9C}"/>
              </a:ext>
            </a:extLst>
          </p:cNvPr>
          <p:cNvPicPr>
            <a:picLocks noChangeAspect="1"/>
          </p:cNvPicPr>
          <p:nvPr/>
        </p:nvPicPr>
        <p:blipFill rotWithShape="1">
          <a:blip r:embed="rId4"/>
          <a:srcRect l="61287" r="9099" b="10799"/>
          <a:stretch/>
        </p:blipFill>
        <p:spPr>
          <a:xfrm>
            <a:off x="185349" y="1187689"/>
            <a:ext cx="1423996" cy="5508453"/>
          </a:xfrm>
          <a:prstGeom prst="rect">
            <a:avLst/>
          </a:prstGeom>
        </p:spPr>
      </p:pic>
      <p:pic>
        <p:nvPicPr>
          <p:cNvPr id="7" name="Picture 6">
            <a:extLst>
              <a:ext uri="{FF2B5EF4-FFF2-40B4-BE49-F238E27FC236}">
                <a16:creationId xmlns:a16="http://schemas.microsoft.com/office/drawing/2014/main" id="{E62A50DD-5A43-4914-4559-7D306290C34F}"/>
              </a:ext>
            </a:extLst>
          </p:cNvPr>
          <p:cNvPicPr>
            <a:picLocks noChangeAspect="1"/>
          </p:cNvPicPr>
          <p:nvPr/>
        </p:nvPicPr>
        <p:blipFill>
          <a:blip r:embed="rId5"/>
          <a:stretch>
            <a:fillRect/>
          </a:stretch>
        </p:blipFill>
        <p:spPr>
          <a:xfrm>
            <a:off x="1660872" y="1187687"/>
            <a:ext cx="3436004" cy="2717628"/>
          </a:xfrm>
          <a:prstGeom prst="rect">
            <a:avLst/>
          </a:prstGeom>
        </p:spPr>
      </p:pic>
      <p:pic>
        <p:nvPicPr>
          <p:cNvPr id="11" name="Picture 10">
            <a:extLst>
              <a:ext uri="{FF2B5EF4-FFF2-40B4-BE49-F238E27FC236}">
                <a16:creationId xmlns:a16="http://schemas.microsoft.com/office/drawing/2014/main" id="{B5588D18-4876-ED88-109D-A934F689C091}"/>
              </a:ext>
            </a:extLst>
          </p:cNvPr>
          <p:cNvPicPr>
            <a:picLocks noChangeAspect="1"/>
          </p:cNvPicPr>
          <p:nvPr/>
        </p:nvPicPr>
        <p:blipFill rotWithShape="1">
          <a:blip r:embed="rId6"/>
          <a:srcRect t="10556"/>
          <a:stretch/>
        </p:blipFill>
        <p:spPr>
          <a:xfrm>
            <a:off x="1660872" y="3978513"/>
            <a:ext cx="3429329" cy="2717627"/>
          </a:xfrm>
          <a:prstGeom prst="rect">
            <a:avLst/>
          </a:prstGeom>
        </p:spPr>
      </p:pic>
      <p:pic>
        <p:nvPicPr>
          <p:cNvPr id="12" name="Picture 11" descr="A screenshot of a video&#10;&#10;Description automatically generated">
            <a:extLst>
              <a:ext uri="{FF2B5EF4-FFF2-40B4-BE49-F238E27FC236}">
                <a16:creationId xmlns:a16="http://schemas.microsoft.com/office/drawing/2014/main" id="{391A2545-9B63-9934-FBB2-9494444B6113}"/>
              </a:ext>
            </a:extLst>
          </p:cNvPr>
          <p:cNvPicPr>
            <a:picLocks noChangeAspect="1"/>
          </p:cNvPicPr>
          <p:nvPr/>
        </p:nvPicPr>
        <p:blipFill rotWithShape="1">
          <a:blip r:embed="rId7"/>
          <a:srcRect l="1" r="67182"/>
          <a:stretch/>
        </p:blipFill>
        <p:spPr>
          <a:xfrm>
            <a:off x="5167914" y="3978513"/>
            <a:ext cx="3867773" cy="2717627"/>
          </a:xfrm>
          <a:prstGeom prst="rect">
            <a:avLst/>
          </a:prstGeom>
        </p:spPr>
      </p:pic>
      <p:pic>
        <p:nvPicPr>
          <p:cNvPr id="15" name="Picture 14" descr="A screenshot of a video&#10;&#10;Description automatically generated">
            <a:extLst>
              <a:ext uri="{FF2B5EF4-FFF2-40B4-BE49-F238E27FC236}">
                <a16:creationId xmlns:a16="http://schemas.microsoft.com/office/drawing/2014/main" id="{86FF5B2F-7674-442C-7FA5-D5E653742969}"/>
              </a:ext>
            </a:extLst>
          </p:cNvPr>
          <p:cNvPicPr>
            <a:picLocks noChangeAspect="1"/>
          </p:cNvPicPr>
          <p:nvPr/>
        </p:nvPicPr>
        <p:blipFill rotWithShape="1">
          <a:blip r:embed="rId7"/>
          <a:srcRect l="33845" r="33338"/>
          <a:stretch/>
        </p:blipFill>
        <p:spPr>
          <a:xfrm>
            <a:off x="5161240" y="1187687"/>
            <a:ext cx="3867772" cy="2717627"/>
          </a:xfrm>
          <a:prstGeom prst="rect">
            <a:avLst/>
          </a:prstGeom>
        </p:spPr>
      </p:pic>
      <p:pic>
        <p:nvPicPr>
          <p:cNvPr id="2052" name="Picture 4" descr="Maryland Voting Rights Act">
            <a:extLst>
              <a:ext uri="{FF2B5EF4-FFF2-40B4-BE49-F238E27FC236}">
                <a16:creationId xmlns:a16="http://schemas.microsoft.com/office/drawing/2014/main" id="{FDB9B5C8-8798-044B-27D4-80C0AC8C15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93376" y="1187687"/>
            <a:ext cx="2876120" cy="271762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BCU supporters eye legislative solution to protracted litigation -  Maryland Daily Record">
            <a:extLst>
              <a:ext uri="{FF2B5EF4-FFF2-40B4-BE49-F238E27FC236}">
                <a16:creationId xmlns:a16="http://schemas.microsoft.com/office/drawing/2014/main" id="{A8A427BD-71F8-8225-EF4D-2C90DA87878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64223" y="3978510"/>
            <a:ext cx="2933809" cy="2717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9722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8E3BD3-A6CD-A411-0750-97EF3D3986DC}"/>
              </a:ext>
            </a:extLst>
          </p:cNvPr>
          <p:cNvPicPr>
            <a:picLocks noChangeAspect="1"/>
          </p:cNvPicPr>
          <p:nvPr/>
        </p:nvPicPr>
        <p:blipFill>
          <a:blip r:embed="rId3"/>
          <a:stretch>
            <a:fillRect/>
          </a:stretch>
        </p:blipFill>
        <p:spPr>
          <a:xfrm>
            <a:off x="209550" y="95185"/>
            <a:ext cx="11702243" cy="1036004"/>
          </a:xfrm>
          <a:prstGeom prst="rect">
            <a:avLst/>
          </a:prstGeom>
        </p:spPr>
      </p:pic>
      <p:pic>
        <p:nvPicPr>
          <p:cNvPr id="4" name="Picture 3" descr="A screenshot of a phone&#10;&#10;Description automatically generated">
            <a:extLst>
              <a:ext uri="{FF2B5EF4-FFF2-40B4-BE49-F238E27FC236}">
                <a16:creationId xmlns:a16="http://schemas.microsoft.com/office/drawing/2014/main" id="{6063B784-6670-63DD-7CBA-7A8EE0B8EA8F}"/>
              </a:ext>
            </a:extLst>
          </p:cNvPr>
          <p:cNvPicPr>
            <a:picLocks noChangeAspect="1"/>
          </p:cNvPicPr>
          <p:nvPr/>
        </p:nvPicPr>
        <p:blipFill rotWithShape="1">
          <a:blip r:embed="rId4"/>
          <a:srcRect l="14154" r="9099" b="-34"/>
          <a:stretch/>
        </p:blipFill>
        <p:spPr>
          <a:xfrm>
            <a:off x="206850" y="1197863"/>
            <a:ext cx="2193450" cy="5564951"/>
          </a:xfrm>
          <a:prstGeom prst="rect">
            <a:avLst/>
          </a:prstGeom>
        </p:spPr>
      </p:pic>
      <p:pic>
        <p:nvPicPr>
          <p:cNvPr id="5" name="Picture 4" descr="A screenshot of a group of logos&#10;&#10;Description automatically generated">
            <a:extLst>
              <a:ext uri="{FF2B5EF4-FFF2-40B4-BE49-F238E27FC236}">
                <a16:creationId xmlns:a16="http://schemas.microsoft.com/office/drawing/2014/main" id="{AFC4AA5A-0F44-44CE-6CA6-F8F3CBB73FB1}"/>
              </a:ext>
            </a:extLst>
          </p:cNvPr>
          <p:cNvPicPr>
            <a:picLocks noChangeAspect="1"/>
          </p:cNvPicPr>
          <p:nvPr/>
        </p:nvPicPr>
        <p:blipFill>
          <a:blip r:embed="rId5"/>
          <a:stretch>
            <a:fillRect/>
          </a:stretch>
        </p:blipFill>
        <p:spPr>
          <a:xfrm>
            <a:off x="2468509" y="4936166"/>
            <a:ext cx="3192362" cy="1826648"/>
          </a:xfrm>
          <a:prstGeom prst="rect">
            <a:avLst/>
          </a:prstGeom>
        </p:spPr>
      </p:pic>
      <p:pic>
        <p:nvPicPr>
          <p:cNvPr id="6" name="Picture 5" descr="Flyer - Virtual Town Hall.jpg">
            <a:extLst>
              <a:ext uri="{FF2B5EF4-FFF2-40B4-BE49-F238E27FC236}">
                <a16:creationId xmlns:a16="http://schemas.microsoft.com/office/drawing/2014/main" id="{9C6D7D81-12D1-AFEC-B3E5-9386204B13C8}"/>
              </a:ext>
            </a:extLst>
          </p:cNvPr>
          <p:cNvPicPr>
            <a:picLocks noChangeAspect="1"/>
          </p:cNvPicPr>
          <p:nvPr/>
        </p:nvPicPr>
        <p:blipFill rotWithShape="1">
          <a:blip r:embed="rId6"/>
          <a:srcRect l="-154" t="-76" r="-274" b="-2072"/>
          <a:stretch/>
        </p:blipFill>
        <p:spPr>
          <a:xfrm>
            <a:off x="8838390" y="1197637"/>
            <a:ext cx="3073404" cy="2947436"/>
          </a:xfrm>
          <a:prstGeom prst="rect">
            <a:avLst/>
          </a:prstGeom>
        </p:spPr>
      </p:pic>
      <p:pic>
        <p:nvPicPr>
          <p:cNvPr id="1026" name="Picture 2">
            <a:extLst>
              <a:ext uri="{FF2B5EF4-FFF2-40B4-BE49-F238E27FC236}">
                <a16:creationId xmlns:a16="http://schemas.microsoft.com/office/drawing/2014/main" id="{74E0F633-F4F6-AD17-0458-93C21BC42F9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9542" y="1197862"/>
            <a:ext cx="3192362" cy="20406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CAA73E1-5EC2-848F-18BF-50098621FC5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5400000">
            <a:off x="5740737" y="1190188"/>
            <a:ext cx="2947436" cy="29623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49DCB94-6F91-52BB-3FAC-796C6D4A7F1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2283" t="13750" r="-2795" b="17799"/>
          <a:stretch/>
        </p:blipFill>
        <p:spPr bwMode="auto">
          <a:xfrm>
            <a:off x="2468508" y="3304948"/>
            <a:ext cx="3328787" cy="156476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BCD81747-8262-E53D-F1EB-5185640FB562}"/>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9221" r="19993"/>
          <a:stretch/>
        </p:blipFill>
        <p:spPr bwMode="auto">
          <a:xfrm rot="5400000">
            <a:off x="9313051" y="4164075"/>
            <a:ext cx="2501709" cy="269577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undefined">
            <a:extLst>
              <a:ext uri="{FF2B5EF4-FFF2-40B4-BE49-F238E27FC236}">
                <a16:creationId xmlns:a16="http://schemas.microsoft.com/office/drawing/2014/main" id="{E900ACC5-0C54-563E-F8C6-606B18C9E598}"/>
              </a:ext>
            </a:extLst>
          </p:cNvPr>
          <p:cNvPicPr>
            <a:picLocks noChangeAspect="1"/>
          </p:cNvPicPr>
          <p:nvPr/>
        </p:nvPicPr>
        <p:blipFill rotWithShape="1">
          <a:blip r:embed="rId11"/>
          <a:srcRect l="8830" t="13303" r="6089" b="16226"/>
          <a:stretch/>
        </p:blipFill>
        <p:spPr>
          <a:xfrm>
            <a:off x="5733288" y="4261107"/>
            <a:ext cx="3414522" cy="2501708"/>
          </a:xfrm>
          <a:prstGeom prst="rect">
            <a:avLst/>
          </a:prstGeom>
        </p:spPr>
      </p:pic>
    </p:spTree>
    <p:extLst>
      <p:ext uri="{BB962C8B-B14F-4D97-AF65-F5344CB8AC3E}">
        <p14:creationId xmlns:p14="http://schemas.microsoft.com/office/powerpoint/2010/main" val="4091634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76B5379-8B3D-FA6B-D840-B51BC38B7C20}"/>
              </a:ext>
            </a:extLst>
          </p:cNvPr>
          <p:cNvPicPr>
            <a:picLocks noChangeAspect="1"/>
          </p:cNvPicPr>
          <p:nvPr/>
        </p:nvPicPr>
        <p:blipFill>
          <a:blip r:embed="rId3"/>
          <a:stretch>
            <a:fillRect/>
          </a:stretch>
        </p:blipFill>
        <p:spPr>
          <a:xfrm>
            <a:off x="1497330" y="3429003"/>
            <a:ext cx="4568636" cy="3428997"/>
          </a:xfrm>
          <a:prstGeom prst="rect">
            <a:avLst/>
          </a:prstGeom>
          <a:solidFill>
            <a:srgbClr val="92D050"/>
          </a:solidFill>
          <a:ln>
            <a:solidFill>
              <a:schemeClr val="tx1"/>
            </a:solidFill>
          </a:ln>
        </p:spPr>
      </p:pic>
      <p:pic>
        <p:nvPicPr>
          <p:cNvPr id="12" name="Picture 11">
            <a:extLst>
              <a:ext uri="{FF2B5EF4-FFF2-40B4-BE49-F238E27FC236}">
                <a16:creationId xmlns:a16="http://schemas.microsoft.com/office/drawing/2014/main" id="{664BBDA2-C908-E795-EE26-4C6308560588}"/>
              </a:ext>
            </a:extLst>
          </p:cNvPr>
          <p:cNvPicPr>
            <a:picLocks noChangeAspect="1"/>
          </p:cNvPicPr>
          <p:nvPr/>
        </p:nvPicPr>
        <p:blipFill>
          <a:blip r:embed="rId3"/>
          <a:stretch>
            <a:fillRect/>
          </a:stretch>
        </p:blipFill>
        <p:spPr>
          <a:xfrm>
            <a:off x="6086565" y="3429001"/>
            <a:ext cx="4568636" cy="3428999"/>
          </a:xfrm>
          <a:prstGeom prst="rect">
            <a:avLst/>
          </a:prstGeom>
          <a:solidFill>
            <a:srgbClr val="FFCC00"/>
          </a:solidFill>
          <a:ln>
            <a:solidFill>
              <a:schemeClr val="tx1"/>
            </a:solidFill>
          </a:ln>
        </p:spPr>
      </p:pic>
      <p:pic>
        <p:nvPicPr>
          <p:cNvPr id="13" name="Picture 12">
            <a:extLst>
              <a:ext uri="{FF2B5EF4-FFF2-40B4-BE49-F238E27FC236}">
                <a16:creationId xmlns:a16="http://schemas.microsoft.com/office/drawing/2014/main" id="{6575629C-9D80-8CED-1B98-7A291BC835E8}"/>
              </a:ext>
            </a:extLst>
          </p:cNvPr>
          <p:cNvPicPr>
            <a:picLocks noChangeAspect="1"/>
          </p:cNvPicPr>
          <p:nvPr/>
        </p:nvPicPr>
        <p:blipFill>
          <a:blip r:embed="rId3"/>
          <a:stretch>
            <a:fillRect/>
          </a:stretch>
        </p:blipFill>
        <p:spPr>
          <a:xfrm>
            <a:off x="1497330" y="0"/>
            <a:ext cx="4568636" cy="3429001"/>
          </a:xfrm>
          <a:prstGeom prst="rect">
            <a:avLst/>
          </a:prstGeom>
          <a:solidFill>
            <a:schemeClr val="accent2">
              <a:lumMod val="75000"/>
            </a:schemeClr>
          </a:solidFill>
          <a:ln>
            <a:solidFill>
              <a:schemeClr val="tx1"/>
            </a:solidFill>
          </a:ln>
        </p:spPr>
      </p:pic>
      <p:pic>
        <p:nvPicPr>
          <p:cNvPr id="14" name="Picture 13">
            <a:extLst>
              <a:ext uri="{FF2B5EF4-FFF2-40B4-BE49-F238E27FC236}">
                <a16:creationId xmlns:a16="http://schemas.microsoft.com/office/drawing/2014/main" id="{C9C44FE6-7999-5355-55CE-D988A37EFC4C}"/>
              </a:ext>
            </a:extLst>
          </p:cNvPr>
          <p:cNvPicPr>
            <a:picLocks noChangeAspect="1"/>
          </p:cNvPicPr>
          <p:nvPr/>
        </p:nvPicPr>
        <p:blipFill>
          <a:blip r:embed="rId3"/>
          <a:stretch>
            <a:fillRect/>
          </a:stretch>
        </p:blipFill>
        <p:spPr>
          <a:xfrm>
            <a:off x="6086565" y="-1"/>
            <a:ext cx="4568636" cy="3429000"/>
          </a:xfrm>
          <a:prstGeom prst="rect">
            <a:avLst/>
          </a:prstGeom>
          <a:solidFill>
            <a:schemeClr val="tx2">
              <a:lumMod val="50000"/>
              <a:lumOff val="50000"/>
            </a:schemeClr>
          </a:solidFill>
          <a:ln>
            <a:solidFill>
              <a:schemeClr val="tx1"/>
            </a:solidFill>
          </a:ln>
        </p:spPr>
      </p:pic>
      <p:sp>
        <p:nvSpPr>
          <p:cNvPr id="16" name="TextBox 15">
            <a:extLst>
              <a:ext uri="{FF2B5EF4-FFF2-40B4-BE49-F238E27FC236}">
                <a16:creationId xmlns:a16="http://schemas.microsoft.com/office/drawing/2014/main" id="{3B744C54-E749-99D3-2564-F3E730DE3BF8}"/>
              </a:ext>
            </a:extLst>
          </p:cNvPr>
          <p:cNvSpPr txBox="1"/>
          <p:nvPr/>
        </p:nvSpPr>
        <p:spPr>
          <a:xfrm>
            <a:off x="1964255" y="325327"/>
            <a:ext cx="3684869" cy="1261884"/>
          </a:xfrm>
          <a:prstGeom prst="rect">
            <a:avLst/>
          </a:prstGeom>
          <a:noFill/>
        </p:spPr>
        <p:txBody>
          <a:bodyPr wrap="square">
            <a:spAutoFit/>
          </a:bodyPr>
          <a:lstStyle/>
          <a:p>
            <a:pPr algn="ctr" rtl="0" fontAlgn="base"/>
            <a:r>
              <a:rPr lang="en-US" sz="2800" b="1" i="0" dirty="0">
                <a:effectLst/>
                <a:latin typeface="Arial Rounded MT Bold" panose="020F0704030504030204" pitchFamily="34" charset="0"/>
              </a:rPr>
              <a:t>Power to give you what you want​</a:t>
            </a:r>
            <a:endParaRPr lang="en-US" sz="2800" b="1" i="0" dirty="0">
              <a:effectLst/>
              <a:latin typeface="Arial" panose="020B0604020202020204" pitchFamily="34" charset="0"/>
            </a:endParaRPr>
          </a:p>
          <a:p>
            <a:pPr algn="ctr" rtl="0" fontAlgn="base"/>
            <a:endParaRPr lang="en-US" sz="2000" b="1" i="0" dirty="0">
              <a:effectLst/>
              <a:latin typeface="Arial" panose="020B0604020202020204" pitchFamily="34" charset="0"/>
            </a:endParaRPr>
          </a:p>
        </p:txBody>
      </p:sp>
      <p:sp>
        <p:nvSpPr>
          <p:cNvPr id="18" name="TextBox 17">
            <a:extLst>
              <a:ext uri="{FF2B5EF4-FFF2-40B4-BE49-F238E27FC236}">
                <a16:creationId xmlns:a16="http://schemas.microsoft.com/office/drawing/2014/main" id="{40DEAE84-F497-78FA-9991-ECEEEF53BE58}"/>
              </a:ext>
            </a:extLst>
          </p:cNvPr>
          <p:cNvSpPr txBox="1"/>
          <p:nvPr/>
        </p:nvSpPr>
        <p:spPr>
          <a:xfrm>
            <a:off x="6403854" y="325327"/>
            <a:ext cx="3823891" cy="1261884"/>
          </a:xfrm>
          <a:prstGeom prst="rect">
            <a:avLst/>
          </a:prstGeom>
          <a:noFill/>
        </p:spPr>
        <p:txBody>
          <a:bodyPr wrap="square">
            <a:spAutoFit/>
          </a:bodyPr>
          <a:lstStyle/>
          <a:p>
            <a:pPr algn="ctr" rtl="0" fontAlgn="base"/>
            <a:r>
              <a:rPr lang="en-US" sz="2800" b="1" i="0" dirty="0">
                <a:effectLst/>
                <a:latin typeface="Arial Rounded MT Bold" panose="020F0704030504030204" pitchFamily="34" charset="0"/>
              </a:rPr>
              <a:t>What influences your target</a:t>
            </a:r>
            <a:r>
              <a:rPr lang="en-US" sz="2400" b="1" i="0" dirty="0">
                <a:effectLst/>
                <a:latin typeface="Arial Rounded MT Bold" panose="020F0704030504030204" pitchFamily="34" charset="0"/>
              </a:rPr>
              <a:t>​</a:t>
            </a:r>
            <a:endParaRPr lang="en-US" b="1" i="0" dirty="0">
              <a:effectLst/>
              <a:latin typeface="Arial" panose="020B0604020202020204" pitchFamily="34" charset="0"/>
            </a:endParaRPr>
          </a:p>
          <a:p>
            <a:pPr algn="ctr" rtl="0" fontAlgn="base"/>
            <a:r>
              <a:rPr lang="en-US" sz="2000" b="1" i="0" dirty="0">
                <a:effectLst/>
                <a:latin typeface="Lucida Sans" panose="020B0602030504020204" pitchFamily="34" charset="0"/>
              </a:rPr>
              <a:t>​</a:t>
            </a:r>
            <a:endParaRPr lang="en-US" b="1" i="0" dirty="0">
              <a:effectLst/>
              <a:latin typeface="Lucida Sans" panose="020B0602030504020204" pitchFamily="34" charset="0"/>
            </a:endParaRPr>
          </a:p>
        </p:txBody>
      </p:sp>
      <p:sp>
        <p:nvSpPr>
          <p:cNvPr id="20" name="TextBox 19">
            <a:extLst>
              <a:ext uri="{FF2B5EF4-FFF2-40B4-BE49-F238E27FC236}">
                <a16:creationId xmlns:a16="http://schemas.microsoft.com/office/drawing/2014/main" id="{708388AC-A98F-FAB2-7206-507A179B4541}"/>
              </a:ext>
            </a:extLst>
          </p:cNvPr>
          <p:cNvSpPr txBox="1"/>
          <p:nvPr/>
        </p:nvSpPr>
        <p:spPr>
          <a:xfrm>
            <a:off x="1508495" y="3420755"/>
            <a:ext cx="4568635" cy="1384995"/>
          </a:xfrm>
          <a:prstGeom prst="rect">
            <a:avLst/>
          </a:prstGeom>
          <a:noFill/>
        </p:spPr>
        <p:txBody>
          <a:bodyPr wrap="square">
            <a:spAutoFit/>
          </a:bodyPr>
          <a:lstStyle/>
          <a:p>
            <a:pPr algn="ctr" rtl="0" fontAlgn="base"/>
            <a:r>
              <a:rPr lang="en-US" sz="2800" b="1" i="0" dirty="0">
                <a:effectLst/>
                <a:latin typeface="Arial Rounded MT Bold" panose="020F0704030504030204" pitchFamily="34" charset="0"/>
              </a:rPr>
              <a:t>Most influence over your decision maker </a:t>
            </a:r>
            <a:r>
              <a:rPr lang="en-US" sz="3200" b="0" i="0" dirty="0">
                <a:effectLst/>
                <a:latin typeface="Arial Rounded MT Bold" panose="020F0704030504030204" pitchFamily="34" charset="0"/>
              </a:rPr>
              <a:t>​</a:t>
            </a:r>
            <a:endParaRPr lang="en-US" sz="2400" b="0" i="0" dirty="0">
              <a:effectLst/>
              <a:latin typeface="Arial" panose="020B0604020202020204" pitchFamily="34" charset="0"/>
            </a:endParaRPr>
          </a:p>
          <a:p>
            <a:pPr algn="ctr" rtl="0" fontAlgn="base"/>
            <a:r>
              <a:rPr lang="en-US" sz="2400" b="0" i="0" dirty="0">
                <a:effectLst/>
                <a:latin typeface="Lucida Sans" panose="020B0602030504020204" pitchFamily="34" charset="0"/>
              </a:rPr>
              <a:t>​</a:t>
            </a:r>
            <a:endParaRPr lang="en-US" b="0" i="0" dirty="0">
              <a:effectLst/>
              <a:latin typeface="Lucida Sans" panose="020B0602030504020204" pitchFamily="34" charset="0"/>
            </a:endParaRPr>
          </a:p>
        </p:txBody>
      </p:sp>
      <p:sp>
        <p:nvSpPr>
          <p:cNvPr id="22" name="TextBox 21">
            <a:extLst>
              <a:ext uri="{FF2B5EF4-FFF2-40B4-BE49-F238E27FC236}">
                <a16:creationId xmlns:a16="http://schemas.microsoft.com/office/drawing/2014/main" id="{94F474B3-1D26-71C7-F37E-A4F6BDA12DC0}"/>
              </a:ext>
            </a:extLst>
          </p:cNvPr>
          <p:cNvSpPr txBox="1"/>
          <p:nvPr/>
        </p:nvSpPr>
        <p:spPr>
          <a:xfrm>
            <a:off x="6130711" y="3431160"/>
            <a:ext cx="4533925" cy="954107"/>
          </a:xfrm>
          <a:prstGeom prst="rect">
            <a:avLst/>
          </a:prstGeom>
          <a:noFill/>
        </p:spPr>
        <p:txBody>
          <a:bodyPr wrap="square">
            <a:spAutoFit/>
          </a:bodyPr>
          <a:lstStyle/>
          <a:p>
            <a:pPr algn="ctr" rtl="0" fontAlgn="base"/>
            <a:r>
              <a:rPr lang="en-US" sz="2800" b="1" i="0" dirty="0">
                <a:effectLst/>
                <a:latin typeface="Arial Rounded MT Bold" panose="020F0704030504030204" pitchFamily="34" charset="0"/>
              </a:rPr>
              <a:t>Who you want to support your campaign</a:t>
            </a:r>
            <a:r>
              <a:rPr lang="en-US" sz="2800" b="0" i="0" dirty="0">
                <a:effectLst/>
                <a:latin typeface="Arial Rounded MT Bold" panose="020F0704030504030204" pitchFamily="34" charset="0"/>
              </a:rPr>
              <a:t>​</a:t>
            </a:r>
            <a:endParaRPr lang="en-US" sz="2800" b="0" i="0" dirty="0">
              <a:effectLst/>
              <a:latin typeface="Arial" panose="020B0604020202020204" pitchFamily="34" charset="0"/>
            </a:endParaRPr>
          </a:p>
        </p:txBody>
      </p:sp>
      <p:sp>
        <p:nvSpPr>
          <p:cNvPr id="2" name="TextBox 1">
            <a:extLst>
              <a:ext uri="{FF2B5EF4-FFF2-40B4-BE49-F238E27FC236}">
                <a16:creationId xmlns:a16="http://schemas.microsoft.com/office/drawing/2014/main" id="{9C5AE4F3-4816-674A-3B12-D473DD531A6A}"/>
              </a:ext>
            </a:extLst>
          </p:cNvPr>
          <p:cNvSpPr txBox="1"/>
          <p:nvPr/>
        </p:nvSpPr>
        <p:spPr>
          <a:xfrm>
            <a:off x="6130711" y="1286388"/>
            <a:ext cx="4524490"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Lucida Sans" panose="020B0602030504020204" pitchFamily="34" charset="0"/>
              </a:rPr>
              <a:t>Letter writing​</a:t>
            </a:r>
          </a:p>
          <a:p>
            <a:pPr marL="342900" indent="-342900">
              <a:buFont typeface="Arial" panose="020B0604020202020204" pitchFamily="34" charset="0"/>
              <a:buChar char="•"/>
            </a:pPr>
            <a:r>
              <a:rPr lang="en-US" sz="2400" dirty="0">
                <a:latin typeface="Lucida Sans" panose="020B0602030504020204" pitchFamily="34" charset="0"/>
              </a:rPr>
              <a:t>Testifying on the bill​</a:t>
            </a:r>
          </a:p>
          <a:p>
            <a:pPr marL="342900" indent="-342900">
              <a:buFont typeface="Arial" panose="020B0604020202020204" pitchFamily="34" charset="0"/>
              <a:buChar char="•"/>
            </a:pPr>
            <a:r>
              <a:rPr lang="en-US" sz="2400" dirty="0">
                <a:latin typeface="Lucida Sans" panose="020B0602030504020204" pitchFamily="34" charset="0"/>
              </a:rPr>
              <a:t>Rallies​</a:t>
            </a:r>
          </a:p>
          <a:p>
            <a:pPr marL="342900" indent="-342900">
              <a:buFont typeface="Arial" panose="020B0604020202020204" pitchFamily="34" charset="0"/>
              <a:buChar char="•"/>
            </a:pPr>
            <a:r>
              <a:rPr lang="en-US" sz="2400" dirty="0">
                <a:latin typeface="Lucida Sans" panose="020B0602030504020204" pitchFamily="34" charset="0"/>
              </a:rPr>
              <a:t>Lobbying​</a:t>
            </a:r>
          </a:p>
          <a:p>
            <a:pPr marL="342900" indent="-342900">
              <a:buFont typeface="Arial" panose="020B0604020202020204" pitchFamily="34" charset="0"/>
              <a:buChar char="•"/>
            </a:pPr>
            <a:r>
              <a:rPr lang="en-US" sz="2400" dirty="0">
                <a:latin typeface="Lucida Sans" panose="020B0602030504020204" pitchFamily="34" charset="0"/>
              </a:rPr>
              <a:t>Hearing from constituents​</a:t>
            </a:r>
            <a:endParaRPr lang="en-US" sz="2000" dirty="0">
              <a:latin typeface="Lucida Sans" panose="020B0602030504020204" pitchFamily="34" charset="0"/>
            </a:endParaRPr>
          </a:p>
        </p:txBody>
      </p:sp>
      <p:sp>
        <p:nvSpPr>
          <p:cNvPr id="3" name="TextBox 2">
            <a:extLst>
              <a:ext uri="{FF2B5EF4-FFF2-40B4-BE49-F238E27FC236}">
                <a16:creationId xmlns:a16="http://schemas.microsoft.com/office/drawing/2014/main" id="{67196B14-8713-F91A-574A-99EEAA920B0A}"/>
              </a:ext>
            </a:extLst>
          </p:cNvPr>
          <p:cNvSpPr txBox="1"/>
          <p:nvPr/>
        </p:nvSpPr>
        <p:spPr>
          <a:xfrm>
            <a:off x="1691109" y="1428473"/>
            <a:ext cx="3124200" cy="1384995"/>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Lucida Sans" panose="020B0602030504020204" pitchFamily="34" charset="0"/>
              </a:rPr>
              <a:t>Senator</a:t>
            </a:r>
          </a:p>
          <a:p>
            <a:pPr marL="457200" indent="-457200">
              <a:buFont typeface="Arial" panose="020B0604020202020204" pitchFamily="34" charset="0"/>
              <a:buChar char="•"/>
            </a:pPr>
            <a:r>
              <a:rPr lang="en-US" sz="2800" dirty="0">
                <a:latin typeface="Lucida Sans" panose="020B0602030504020204" pitchFamily="34" charset="0"/>
              </a:rPr>
              <a:t>Delegates</a:t>
            </a:r>
          </a:p>
          <a:p>
            <a:pPr marL="457200" indent="-457200">
              <a:buFont typeface="Arial" panose="020B0604020202020204" pitchFamily="34" charset="0"/>
              <a:buChar char="•"/>
            </a:pPr>
            <a:r>
              <a:rPr lang="en-US" sz="2800" dirty="0">
                <a:latin typeface="Lucida Sans" panose="020B0602030504020204" pitchFamily="34" charset="0"/>
              </a:rPr>
              <a:t>Governor</a:t>
            </a:r>
          </a:p>
        </p:txBody>
      </p:sp>
      <p:sp>
        <p:nvSpPr>
          <p:cNvPr id="4" name="TextBox 3">
            <a:extLst>
              <a:ext uri="{FF2B5EF4-FFF2-40B4-BE49-F238E27FC236}">
                <a16:creationId xmlns:a16="http://schemas.microsoft.com/office/drawing/2014/main" id="{B80E262A-6C81-BA95-C841-C252D3BC58B1}"/>
              </a:ext>
            </a:extLst>
          </p:cNvPr>
          <p:cNvSpPr txBox="1"/>
          <p:nvPr/>
        </p:nvSpPr>
        <p:spPr>
          <a:xfrm>
            <a:off x="6228527" y="4519398"/>
            <a:ext cx="4074705"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Lucida Sans" panose="020B0602030504020204" pitchFamily="34" charset="0"/>
              </a:rPr>
              <a:t>Universities​</a:t>
            </a:r>
          </a:p>
          <a:p>
            <a:pPr marL="342900" indent="-342900">
              <a:buFont typeface="Arial" panose="020B0604020202020204" pitchFamily="34" charset="0"/>
              <a:buChar char="•"/>
            </a:pPr>
            <a:r>
              <a:rPr lang="en-US" sz="2400" dirty="0">
                <a:latin typeface="Lucida Sans" panose="020B0602030504020204" pitchFamily="34" charset="0"/>
              </a:rPr>
              <a:t>Alumni​</a:t>
            </a:r>
          </a:p>
          <a:p>
            <a:pPr marL="342900" indent="-342900">
              <a:buFont typeface="Arial" panose="020B0604020202020204" pitchFamily="34" charset="0"/>
              <a:buChar char="•"/>
            </a:pPr>
            <a:r>
              <a:rPr lang="en-US" sz="2400" dirty="0">
                <a:latin typeface="Lucida Sans" panose="020B0602030504020204" pitchFamily="34" charset="0"/>
              </a:rPr>
              <a:t>Businesses who benefit from HBCU's​</a:t>
            </a:r>
          </a:p>
          <a:p>
            <a:pPr marL="342900" indent="-342900">
              <a:buFont typeface="Arial" panose="020B0604020202020204" pitchFamily="34" charset="0"/>
              <a:buChar char="•"/>
            </a:pPr>
            <a:r>
              <a:rPr lang="en-US" sz="2400" dirty="0">
                <a:latin typeface="Lucida Sans" panose="020B0602030504020204" pitchFamily="34" charset="0"/>
              </a:rPr>
              <a:t>Community leaders​</a:t>
            </a:r>
            <a:endParaRPr lang="en-US" sz="2000" dirty="0">
              <a:latin typeface="Lucida Sans" panose="020B0602030504020204" pitchFamily="34" charset="0"/>
            </a:endParaRPr>
          </a:p>
        </p:txBody>
      </p:sp>
      <p:sp>
        <p:nvSpPr>
          <p:cNvPr id="5" name="TextBox 4">
            <a:extLst>
              <a:ext uri="{FF2B5EF4-FFF2-40B4-BE49-F238E27FC236}">
                <a16:creationId xmlns:a16="http://schemas.microsoft.com/office/drawing/2014/main" id="{8FE531E9-29C2-1A38-A7A5-3612C18E143A}"/>
              </a:ext>
            </a:extLst>
          </p:cNvPr>
          <p:cNvSpPr txBox="1"/>
          <p:nvPr/>
        </p:nvSpPr>
        <p:spPr>
          <a:xfrm>
            <a:off x="1671056" y="4613919"/>
            <a:ext cx="3842947" cy="1631216"/>
          </a:xfrm>
          <a:prstGeom prst="rect">
            <a:avLst/>
          </a:prstGeom>
          <a:noFill/>
        </p:spPr>
        <p:txBody>
          <a:bodyPr wrap="square" rtlCol="0">
            <a:spAutoFit/>
          </a:bodyPr>
          <a:lstStyle/>
          <a:p>
            <a:pPr marL="285750" indent="-285750">
              <a:buFont typeface="Arial" panose="020B0604020202020204" pitchFamily="34" charset="0"/>
              <a:buChar char="•"/>
            </a:pPr>
            <a:r>
              <a:rPr lang="en-US" sz="2400" dirty="0"/>
              <a:t>​</a:t>
            </a:r>
            <a:r>
              <a:rPr lang="en-US" sz="2400" dirty="0">
                <a:latin typeface="Lucida Sans" panose="020B0602030504020204" pitchFamily="34" charset="0"/>
              </a:rPr>
              <a:t>Other legislators ​</a:t>
            </a:r>
          </a:p>
          <a:p>
            <a:pPr marL="342900" indent="-342900">
              <a:buFont typeface="Arial" panose="020B0604020202020204" pitchFamily="34" charset="0"/>
              <a:buChar char="•"/>
            </a:pPr>
            <a:r>
              <a:rPr lang="en-US" sz="2400" dirty="0">
                <a:latin typeface="Lucida Sans" panose="020B0602030504020204" pitchFamily="34" charset="0"/>
              </a:rPr>
              <a:t>People they see often in their community​</a:t>
            </a:r>
          </a:p>
          <a:p>
            <a:pPr marL="342900" indent="-342900">
              <a:buFont typeface="Arial" panose="020B0604020202020204" pitchFamily="34" charset="0"/>
              <a:buChar char="•"/>
            </a:pPr>
            <a:r>
              <a:rPr lang="en-US" sz="2400" dirty="0">
                <a:latin typeface="Lucida Sans" panose="020B0602030504020204" pitchFamily="34" charset="0"/>
              </a:rPr>
              <a:t>Community leaders</a:t>
            </a:r>
          </a:p>
        </p:txBody>
      </p:sp>
    </p:spTree>
    <p:extLst>
      <p:ext uri="{BB962C8B-B14F-4D97-AF65-F5344CB8AC3E}">
        <p14:creationId xmlns:p14="http://schemas.microsoft.com/office/powerpoint/2010/main" val="224956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circle(in)">
                                      <p:cBhvr>
                                        <p:cTn id="4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C635-C518-04CD-87AE-1E0A60C955A6}"/>
              </a:ext>
            </a:extLst>
          </p:cNvPr>
          <p:cNvSpPr>
            <a:spLocks noGrp="1"/>
          </p:cNvSpPr>
          <p:nvPr>
            <p:ph type="title"/>
          </p:nvPr>
        </p:nvSpPr>
        <p:spPr/>
        <p:txBody>
          <a:bodyPr vert="horz" lIns="91440" tIns="45720" rIns="91440" bIns="45720" rtlCol="0" anchor="ctr">
            <a:normAutofit/>
          </a:bodyPr>
          <a:lstStyle/>
          <a:p>
            <a:r>
              <a:rPr lang="en-US" sz="4000" kern="1200" dirty="0">
                <a:solidFill>
                  <a:schemeClr val="tx1"/>
                </a:solidFill>
                <a:latin typeface="Arial Rounded MT Bold" panose="020F0704030504030204" pitchFamily="34" charset="0"/>
              </a:rPr>
              <a:t>Power Mapping (30 min)</a:t>
            </a:r>
          </a:p>
        </p:txBody>
      </p:sp>
      <p:sp>
        <p:nvSpPr>
          <p:cNvPr id="6" name="Content Placeholder 5">
            <a:extLst>
              <a:ext uri="{FF2B5EF4-FFF2-40B4-BE49-F238E27FC236}">
                <a16:creationId xmlns:a16="http://schemas.microsoft.com/office/drawing/2014/main" id="{1AFCD2F5-184C-A50E-EBC1-CE85CC656447}"/>
              </a:ext>
            </a:extLst>
          </p:cNvPr>
          <p:cNvSpPr>
            <a:spLocks noGrp="1"/>
          </p:cNvSpPr>
          <p:nvPr>
            <p:ph idx="1"/>
          </p:nvPr>
        </p:nvSpPr>
        <p:spPr/>
        <p:txBody>
          <a:bodyPr/>
          <a:lstStyle/>
          <a:p>
            <a:pPr marL="0" indent="0">
              <a:buNone/>
            </a:pPr>
            <a:r>
              <a:rPr lang="en-US" sz="3200" kern="1200" dirty="0">
                <a:solidFill>
                  <a:schemeClr val="tx1"/>
                </a:solidFill>
                <a:latin typeface="Lucida Sans" panose="020B0602030504020204" pitchFamily="34" charset="0"/>
              </a:rPr>
              <a:t>In your breakout rooms you will complete the following:</a:t>
            </a:r>
          </a:p>
          <a:p>
            <a:pPr marL="514350" indent="-514350" defTabSz="640080">
              <a:spcAft>
                <a:spcPts val="600"/>
              </a:spcAft>
              <a:buFont typeface="+mj-lt"/>
              <a:buAutoNum type="arabicPeriod"/>
            </a:pPr>
            <a:r>
              <a:rPr lang="en-US" sz="3200" kern="1200" dirty="0">
                <a:solidFill>
                  <a:schemeClr val="tx1"/>
                </a:solidFill>
                <a:latin typeface="Lucida Sans" panose="020B0602030504020204" pitchFamily="34" charset="0"/>
              </a:rPr>
              <a:t>Complete the Power Mapping Activity on Chart paper</a:t>
            </a:r>
          </a:p>
          <a:p>
            <a:pPr marL="360045" indent="-360045" defTabSz="640080">
              <a:spcAft>
                <a:spcPts val="600"/>
              </a:spcAft>
              <a:buFont typeface="+mj-lt"/>
              <a:buAutoNum type="arabicPeriod"/>
            </a:pPr>
            <a:r>
              <a:rPr lang="en-US" sz="3200" kern="1200" dirty="0">
                <a:solidFill>
                  <a:schemeClr val="tx1"/>
                </a:solidFill>
                <a:latin typeface="Lucida Sans" panose="020B0602030504020204" pitchFamily="34" charset="0"/>
              </a:rPr>
              <a:t>Be sure to answer each question pertaining to your campaign</a:t>
            </a:r>
          </a:p>
          <a:p>
            <a:pPr marL="360045" indent="-360045" defTabSz="640080">
              <a:spcAft>
                <a:spcPts val="600"/>
              </a:spcAft>
              <a:buFont typeface="+mj-lt"/>
              <a:buAutoNum type="arabicPeriod"/>
            </a:pPr>
            <a:r>
              <a:rPr lang="en-US" sz="3200" kern="1200" dirty="0">
                <a:solidFill>
                  <a:schemeClr val="tx1"/>
                </a:solidFill>
                <a:latin typeface="Lucida Sans" panose="020B0602030504020204" pitchFamily="34" charset="0"/>
              </a:rPr>
              <a:t>Questions are on your chart paper</a:t>
            </a:r>
          </a:p>
          <a:p>
            <a:endParaRPr lang="en-US" sz="2800" dirty="0">
              <a:latin typeface="Lucida Sans" panose="020B0602030504020204" pitchFamily="34" charset="0"/>
            </a:endParaRPr>
          </a:p>
          <a:p>
            <a:pPr marL="0" indent="0">
              <a:buNone/>
            </a:pPr>
            <a:endParaRPr lang="en-US" dirty="0">
              <a:latin typeface="Lucida Sans" panose="020B0602030504020204" pitchFamily="34" charset="0"/>
            </a:endParaRPr>
          </a:p>
        </p:txBody>
      </p:sp>
      <p:sp>
        <p:nvSpPr>
          <p:cNvPr id="5" name="Text Placeholder 4">
            <a:extLst>
              <a:ext uri="{FF2B5EF4-FFF2-40B4-BE49-F238E27FC236}">
                <a16:creationId xmlns:a16="http://schemas.microsoft.com/office/drawing/2014/main" id="{F562D3E1-3821-E82F-4438-2B32323F776B}"/>
              </a:ext>
            </a:extLst>
          </p:cNvPr>
          <p:cNvSpPr>
            <a:spLocks/>
          </p:cNvSpPr>
          <p:nvPr/>
        </p:nvSpPr>
        <p:spPr>
          <a:xfrm>
            <a:off x="4041648" y="727371"/>
            <a:ext cx="6540905" cy="1060281"/>
          </a:xfrm>
          <a:prstGeom prst="rect">
            <a:avLst/>
          </a:prstGeom>
        </p:spPr>
        <p:txBody>
          <a:bodyPr/>
          <a:lstStyle/>
          <a:p>
            <a:pPr defTabSz="640080">
              <a:spcAft>
                <a:spcPts val="600"/>
              </a:spcAft>
            </a:pPr>
            <a:endParaRPr lang="en-US" sz="3600" dirty="0"/>
          </a:p>
        </p:txBody>
      </p:sp>
    </p:spTree>
    <p:extLst>
      <p:ext uri="{BB962C8B-B14F-4D97-AF65-F5344CB8AC3E}">
        <p14:creationId xmlns:p14="http://schemas.microsoft.com/office/powerpoint/2010/main" val="3105060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45000"/>
                <a:satMod val="135000"/>
              </a:schemeClr>
              <a:prstClr val="white"/>
            </a:duotone>
          </a:blip>
          <a:stretch>
            <a:fillRect t="-9000" b="-9000"/>
          </a:stretch>
        </a:blipFill>
        <a:effectLst/>
      </p:bgPr>
    </p:bg>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9788AD5B-31BC-73C8-D692-F7E9438CD74A}"/>
              </a:ext>
            </a:extLst>
          </p:cNvPr>
          <p:cNvSpPr>
            <a:spLocks noGrp="1"/>
          </p:cNvSpPr>
          <p:nvPr>
            <p:ph type="subTitle" idx="1"/>
          </p:nvPr>
        </p:nvSpPr>
        <p:spPr>
          <a:xfrm>
            <a:off x="141515" y="587829"/>
            <a:ext cx="11462656" cy="4299857"/>
          </a:xfrm>
        </p:spPr>
        <p:txBody>
          <a:bodyPr>
            <a:noAutofit/>
          </a:bodyPr>
          <a:lstStyle/>
          <a:p>
            <a:pPr>
              <a:lnSpc>
                <a:spcPct val="170000"/>
              </a:lnSpc>
            </a:pPr>
            <a:r>
              <a:rPr lang="en-US" sz="4200" dirty="0">
                <a:latin typeface="Arial Rounded MT Bold" panose="020F0704030504030204" pitchFamily="34" charset="0"/>
              </a:rPr>
              <a:t>WHO GOT THE POWER</a:t>
            </a:r>
          </a:p>
          <a:p>
            <a:pPr>
              <a:lnSpc>
                <a:spcPct val="170000"/>
              </a:lnSpc>
            </a:pPr>
            <a:r>
              <a:rPr lang="en-US" sz="4200" dirty="0">
                <a:latin typeface="Arial Rounded MT Bold" panose="020F0704030504030204" pitchFamily="34" charset="0"/>
              </a:rPr>
              <a:t>WE GOT THE POWER</a:t>
            </a:r>
          </a:p>
          <a:p>
            <a:pPr>
              <a:lnSpc>
                <a:spcPct val="170000"/>
              </a:lnSpc>
            </a:pPr>
            <a:r>
              <a:rPr lang="en-US" sz="4200" dirty="0">
                <a:latin typeface="Arial Rounded MT Bold" panose="020F0704030504030204" pitchFamily="34" charset="0"/>
              </a:rPr>
              <a:t>WHO GOT THE POWER</a:t>
            </a:r>
          </a:p>
          <a:p>
            <a:pPr>
              <a:lnSpc>
                <a:spcPct val="170000"/>
              </a:lnSpc>
            </a:pPr>
            <a:r>
              <a:rPr lang="en-US" sz="4200" dirty="0">
                <a:latin typeface="Arial Rounded MT Bold" panose="020F0704030504030204" pitchFamily="34" charset="0"/>
              </a:rPr>
              <a:t>WE GOT THE POWER</a:t>
            </a:r>
            <a:endParaRPr lang="en-US" sz="4000" dirty="0">
              <a:latin typeface="Arial Rounded MT Bold" panose="020F0704030504030204" pitchFamily="34" charset="0"/>
            </a:endParaRPr>
          </a:p>
        </p:txBody>
      </p:sp>
      <p:sp>
        <p:nvSpPr>
          <p:cNvPr id="5" name="Title 3">
            <a:extLst>
              <a:ext uri="{FF2B5EF4-FFF2-40B4-BE49-F238E27FC236}">
                <a16:creationId xmlns:a16="http://schemas.microsoft.com/office/drawing/2014/main" id="{89F4F4D4-862E-0F84-1E20-C5CF83C095E1}"/>
              </a:ext>
            </a:extLst>
          </p:cNvPr>
          <p:cNvSpPr txBox="1">
            <a:spLocks/>
          </p:cNvSpPr>
          <p:nvPr/>
        </p:nvSpPr>
        <p:spPr>
          <a:xfrm>
            <a:off x="0" y="6229651"/>
            <a:ext cx="12192000" cy="628349"/>
          </a:xfrm>
          <a:prstGeom prst="rect">
            <a:avLst/>
          </a:prstGeom>
          <a:solidFill>
            <a:srgbClr val="156782"/>
          </a:solidFill>
          <a:ln>
            <a:solidFill>
              <a:srgbClr val="000000"/>
            </a:solidFill>
          </a:ln>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2200" b="1" dirty="0">
                <a:solidFill>
                  <a:srgbClr val="FFFFFF"/>
                </a:solidFill>
                <a:latin typeface="Arial Rounded MT Bold" panose="020F0704030504030204" pitchFamily="34" charset="0"/>
              </a:rPr>
              <a:t>Zone 1 Organizing Institute	     |   July 9-12, 2024     |    Annapolis, MD</a:t>
            </a:r>
            <a:endParaRPr lang="en-US" sz="2200" dirty="0">
              <a:solidFill>
                <a:srgbClr val="FFFFFF"/>
              </a:solidFill>
              <a:latin typeface="Arial Rounded MT Bold" panose="020F0704030504030204" pitchFamily="34" charset="0"/>
            </a:endParaRPr>
          </a:p>
        </p:txBody>
      </p:sp>
      <p:pic>
        <p:nvPicPr>
          <p:cNvPr id="7" name="Picture 6" descr="A blue and white logo&#10;&#10;Description automatically generated">
            <a:extLst>
              <a:ext uri="{FF2B5EF4-FFF2-40B4-BE49-F238E27FC236}">
                <a16:creationId xmlns:a16="http://schemas.microsoft.com/office/drawing/2014/main" id="{3BA256F9-7B49-5DA5-0BB8-F1D0B16582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05110" y="6252159"/>
            <a:ext cx="1665080" cy="583332"/>
          </a:xfrm>
          <a:prstGeom prst="rect">
            <a:avLst/>
          </a:prstGeom>
        </p:spPr>
      </p:pic>
    </p:spTree>
    <p:extLst>
      <p:ext uri="{BB962C8B-B14F-4D97-AF65-F5344CB8AC3E}">
        <p14:creationId xmlns:p14="http://schemas.microsoft.com/office/powerpoint/2010/main" val="42360259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EFE3A525-D4DC-4A3C-AE00-4B5486A7A814}"/>
</file>

<file path=customXml/itemProps2.xml><?xml version="1.0" encoding="utf-8"?>
<ds:datastoreItem xmlns:ds="http://schemas.openxmlformats.org/officeDocument/2006/customXml" ds:itemID="{87BEC206-3583-4835-B056-8254E9EE9BA4}"/>
</file>

<file path=customXml/itemProps3.xml><?xml version="1.0" encoding="utf-8"?>
<ds:datastoreItem xmlns:ds="http://schemas.openxmlformats.org/officeDocument/2006/customXml" ds:itemID="{9DB9C86D-E407-4A82-A420-CF5F3BA311BC}"/>
</file>

<file path=docProps/app.xml><?xml version="1.0" encoding="utf-8"?>
<Properties xmlns="http://schemas.openxmlformats.org/officeDocument/2006/extended-properties" xmlns:vt="http://schemas.openxmlformats.org/officeDocument/2006/docPropsVTypes">
  <TotalTime>6713</TotalTime>
  <Words>1118</Words>
  <Application>Microsoft Office PowerPoint</Application>
  <PresentationFormat>Widescreen</PresentationFormat>
  <Paragraphs>207</Paragraphs>
  <Slides>31</Slides>
  <Notes>28</Notes>
  <HiddenSlides>1</HiddenSlides>
  <MMClips>2</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31</vt:i4>
      </vt:variant>
    </vt:vector>
  </HeadingPairs>
  <TitlesOfParts>
    <vt:vector size="43" baseType="lpstr">
      <vt:lpstr>Aptos</vt:lpstr>
      <vt:lpstr>Aptos Display</vt:lpstr>
      <vt:lpstr>Arial</vt:lpstr>
      <vt:lpstr>Arial Rounded MT Bold</vt:lpstr>
      <vt:lpstr>Calibri</vt:lpstr>
      <vt:lpstr>Calibri Light</vt:lpstr>
      <vt:lpstr>Lucida Sans</vt:lpstr>
      <vt:lpstr>Neue Haas Grotesk Text Pro</vt:lpstr>
      <vt:lpstr>Segoe UI</vt:lpstr>
      <vt:lpstr>Times New Roman</vt:lpstr>
      <vt:lpstr>Office Theme</vt:lpstr>
      <vt:lpstr>1_office theme</vt:lpstr>
      <vt:lpstr>PowerPoint Presentation</vt:lpstr>
      <vt:lpstr>Zone 1 Organizing Institute July 9-12, 2024 Annapolis, MD</vt:lpstr>
      <vt:lpstr>Power</vt:lpstr>
      <vt:lpstr>Objectives</vt:lpstr>
      <vt:lpstr>PowerPoint Presentation</vt:lpstr>
      <vt:lpstr>PowerPoint Presentation</vt:lpstr>
      <vt:lpstr>Power &amp; Change</vt:lpstr>
      <vt:lpstr>How to Make  Powerful Change​</vt:lpstr>
      <vt:lpstr>Tactical Guide to Power​</vt:lpstr>
      <vt:lpstr>PowerPoint Presentation</vt:lpstr>
      <vt:lpstr>PowerPoint Presentation</vt:lpstr>
      <vt:lpstr>PowerPoint Presentation</vt:lpstr>
      <vt:lpstr>Timeline of Events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SWOT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 Mapping (30 min)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Fatimah Hayes</dc:creator>
  <cp:lastModifiedBy>Moore, Kayla [MD]</cp:lastModifiedBy>
  <cp:revision>5</cp:revision>
  <dcterms:created xsi:type="dcterms:W3CDTF">2024-05-28T19:00:33Z</dcterms:created>
  <dcterms:modified xsi:type="dcterms:W3CDTF">2024-06-28T16:12:43Z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