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37D_B8B2E2F4.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 id="2147483648" r:id="rId5"/>
  </p:sldMasterIdLst>
  <p:notesMasterIdLst>
    <p:notesMasterId r:id="rId34"/>
  </p:notesMasterIdLst>
  <p:handoutMasterIdLst>
    <p:handoutMasterId r:id="rId35"/>
  </p:handoutMasterIdLst>
  <p:sldIdLst>
    <p:sldId id="314" r:id="rId6"/>
    <p:sldId id="891" r:id="rId7"/>
    <p:sldId id="1971" r:id="rId8"/>
    <p:sldId id="893" r:id="rId9"/>
    <p:sldId id="735" r:id="rId10"/>
    <p:sldId id="736" r:id="rId11"/>
    <p:sldId id="2576" r:id="rId12"/>
    <p:sldId id="1864" r:id="rId13"/>
    <p:sldId id="2577" r:id="rId14"/>
    <p:sldId id="2578" r:id="rId15"/>
    <p:sldId id="1122" r:id="rId16"/>
    <p:sldId id="1120" r:id="rId17"/>
    <p:sldId id="1015" r:id="rId18"/>
    <p:sldId id="919" r:id="rId19"/>
    <p:sldId id="1850" r:id="rId20"/>
    <p:sldId id="2590" r:id="rId21"/>
    <p:sldId id="2580" r:id="rId22"/>
    <p:sldId id="2581" r:id="rId23"/>
    <p:sldId id="2579" r:id="rId24"/>
    <p:sldId id="1004" r:id="rId25"/>
    <p:sldId id="2582" r:id="rId26"/>
    <p:sldId id="2583" r:id="rId27"/>
    <p:sldId id="2584" r:id="rId28"/>
    <p:sldId id="2585" r:id="rId29"/>
    <p:sldId id="2586" r:id="rId30"/>
    <p:sldId id="2587" r:id="rId31"/>
    <p:sldId id="2588" r:id="rId32"/>
    <p:sldId id="2589" r:id="rId33"/>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0BDC4C-0EEE-E048-0091-9251BF8E387E}" v="47" dt="2025-11-07T16:23:07.886"/>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48" y="348"/>
      </p:cViewPr>
      <p:guideLst>
        <p:guide orient="horz" pos="2160"/>
        <p:guide pos="3839"/>
        <p:guide pos="1007"/>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es, Albert [MD]" userId="S::aljones_mseanea.org#ext#@neahq.onmicrosoft.com::9e3d8165-1eea-49ba-adea-0c9c00351460" providerId="AD" clId="Web-{2459D590-1783-6B83-C405-32E45EA6E81F}"/>
    <pc:docChg chg="modSld">
      <pc:chgData name="Jones, Albert [MD]" userId="S::aljones_mseanea.org#ext#@neahq.onmicrosoft.com::9e3d8165-1eea-49ba-adea-0c9c00351460" providerId="AD" clId="Web-{2459D590-1783-6B83-C405-32E45EA6E81F}" dt="2025-11-06T17:09:36.546" v="7" actId="20577"/>
      <pc:docMkLst>
        <pc:docMk/>
      </pc:docMkLst>
      <pc:sldChg chg="modSp">
        <pc:chgData name="Jones, Albert [MD]" userId="S::aljones_mseanea.org#ext#@neahq.onmicrosoft.com::9e3d8165-1eea-49ba-adea-0c9c00351460" providerId="AD" clId="Web-{2459D590-1783-6B83-C405-32E45EA6E81F}" dt="2025-11-06T17:07:48.482" v="4" actId="20577"/>
        <pc:sldMkLst>
          <pc:docMk/>
          <pc:sldMk cId="3663595538" sldId="891"/>
        </pc:sldMkLst>
        <pc:spChg chg="mod">
          <ac:chgData name="Jones, Albert [MD]" userId="S::aljones_mseanea.org#ext#@neahq.onmicrosoft.com::9e3d8165-1eea-49ba-adea-0c9c00351460" providerId="AD" clId="Web-{2459D590-1783-6B83-C405-32E45EA6E81F}" dt="2025-11-06T17:07:48.482" v="4" actId="20577"/>
          <ac:spMkLst>
            <pc:docMk/>
            <pc:sldMk cId="3663595538" sldId="891"/>
            <ac:spMk id="29" creationId="{CF690BD1-12DE-A0D4-343D-38789BABDAC1}"/>
          </ac:spMkLst>
        </pc:spChg>
      </pc:sldChg>
      <pc:sldChg chg="modSp">
        <pc:chgData name="Jones, Albert [MD]" userId="S::aljones_mseanea.org#ext#@neahq.onmicrosoft.com::9e3d8165-1eea-49ba-adea-0c9c00351460" providerId="AD" clId="Web-{2459D590-1783-6B83-C405-32E45EA6E81F}" dt="2025-11-06T17:09:36.546" v="7" actId="20577"/>
        <pc:sldMkLst>
          <pc:docMk/>
          <pc:sldMk cId="3060979580" sldId="1971"/>
        </pc:sldMkLst>
        <pc:spChg chg="mod">
          <ac:chgData name="Jones, Albert [MD]" userId="S::aljones_mseanea.org#ext#@neahq.onmicrosoft.com::9e3d8165-1eea-49ba-adea-0c9c00351460" providerId="AD" clId="Web-{2459D590-1783-6B83-C405-32E45EA6E81F}" dt="2025-11-06T17:09:36.546" v="7" actId="20577"/>
          <ac:spMkLst>
            <pc:docMk/>
            <pc:sldMk cId="3060979580" sldId="1971"/>
            <ac:spMk id="29" creationId="{B77E20EF-D3EF-7456-8365-66C46C688A73}"/>
          </ac:spMkLst>
        </pc:spChg>
      </pc:sldChg>
    </pc:docChg>
  </pc:docChgLst>
  <pc:docChgLst>
    <pc:chgData name="Holmes, Ellen [NEA]" userId="S::eholmes@nea.org::8df78491-616d-4641-a13e-176bb27a1b7f" providerId="AD" clId="Web-{1D545A7D-0921-499E-B22A-A0FE51BCAB8E}"/>
    <pc:docChg chg="modSld">
      <pc:chgData name="Holmes, Ellen [NEA]" userId="S::eholmes@nea.org::8df78491-616d-4641-a13e-176bb27a1b7f" providerId="AD" clId="Web-{1D545A7D-0921-499E-B22A-A0FE51BCAB8E}" dt="2025-11-04T22:45:25.578" v="3"/>
      <pc:docMkLst>
        <pc:docMk/>
      </pc:docMkLst>
    </pc:docChg>
  </pc:docChgLst>
  <pc:docChgLst>
    <pc:chgData name="Kail, Amanda [NEA-FO]" userId="S::akail@nea.org::57fa41ed-6196-4a36-b76e-152a844f9ae8" providerId="AD" clId="Web-{0B7C69A1-E6E6-A992-8366-B59B6A8EE1F3}"/>
    <pc:docChg chg="modSld">
      <pc:chgData name="Kail, Amanda [NEA-FO]" userId="S::akail@nea.org::57fa41ed-6196-4a36-b76e-152a844f9ae8" providerId="AD" clId="Web-{0B7C69A1-E6E6-A992-8366-B59B6A8EE1F3}" dt="2025-10-24T17:16:23.113" v="2" actId="20577"/>
      <pc:docMkLst>
        <pc:docMk/>
      </pc:docMkLst>
    </pc:docChg>
  </pc:docChgLst>
  <pc:docChgLst>
    <pc:chgData name="Jones, Albert [MD]" userId="S::aljones_mseanea.org#ext#@neahq.onmicrosoft.com::9e3d8165-1eea-49ba-adea-0c9c00351460" providerId="AD" clId="Web-{390BDC4C-0EEE-E048-0091-9251BF8E387E}"/>
    <pc:docChg chg="addSld delSld addMainMaster delMainMaster modMainMaster">
      <pc:chgData name="Jones, Albert [MD]" userId="S::aljones_mseanea.org#ext#@neahq.onmicrosoft.com::9e3d8165-1eea-49ba-adea-0c9c00351460" providerId="AD" clId="Web-{390BDC4C-0EEE-E048-0091-9251BF8E387E}" dt="2025-11-07T16:23:07.886" v="57"/>
      <pc:docMkLst>
        <pc:docMk/>
      </pc:docMkLst>
      <pc:sldChg chg="add del">
        <pc:chgData name="Jones, Albert [MD]" userId="S::aljones_mseanea.org#ext#@neahq.onmicrosoft.com::9e3d8165-1eea-49ba-adea-0c9c00351460" providerId="AD" clId="Web-{390BDC4C-0EEE-E048-0091-9251BF8E387E}" dt="2025-11-07T16:23:07.073" v="50"/>
        <pc:sldMkLst>
          <pc:docMk/>
          <pc:sldMk cId="3549292554" sldId="2582"/>
        </pc:sldMkLst>
      </pc:sldChg>
      <pc:sldChg chg="add del">
        <pc:chgData name="Jones, Albert [MD]" userId="S::aljones_mseanea.org#ext#@neahq.onmicrosoft.com::9e3d8165-1eea-49ba-adea-0c9c00351460" providerId="AD" clId="Web-{390BDC4C-0EEE-E048-0091-9251BF8E387E}" dt="2025-11-07T16:23:07.167" v="51"/>
        <pc:sldMkLst>
          <pc:docMk/>
          <pc:sldMk cId="2010883034" sldId="2583"/>
        </pc:sldMkLst>
      </pc:sldChg>
      <pc:sldChg chg="add del">
        <pc:chgData name="Jones, Albert [MD]" userId="S::aljones_mseanea.org#ext#@neahq.onmicrosoft.com::9e3d8165-1eea-49ba-adea-0c9c00351460" providerId="AD" clId="Web-{390BDC4C-0EEE-E048-0091-9251BF8E387E}" dt="2025-11-07T16:23:07.261" v="52"/>
        <pc:sldMkLst>
          <pc:docMk/>
          <pc:sldMk cId="780229952" sldId="2584"/>
        </pc:sldMkLst>
      </pc:sldChg>
      <pc:sldChg chg="add del">
        <pc:chgData name="Jones, Albert [MD]" userId="S::aljones_mseanea.org#ext#@neahq.onmicrosoft.com::9e3d8165-1eea-49ba-adea-0c9c00351460" providerId="AD" clId="Web-{390BDC4C-0EEE-E048-0091-9251BF8E387E}" dt="2025-11-07T16:23:07.386" v="53"/>
        <pc:sldMkLst>
          <pc:docMk/>
          <pc:sldMk cId="1182154820" sldId="2585"/>
        </pc:sldMkLst>
      </pc:sldChg>
      <pc:sldChg chg="add del">
        <pc:chgData name="Jones, Albert [MD]" userId="S::aljones_mseanea.org#ext#@neahq.onmicrosoft.com::9e3d8165-1eea-49ba-adea-0c9c00351460" providerId="AD" clId="Web-{390BDC4C-0EEE-E048-0091-9251BF8E387E}" dt="2025-11-07T16:23:07.479" v="54"/>
        <pc:sldMkLst>
          <pc:docMk/>
          <pc:sldMk cId="3067718218" sldId="2586"/>
        </pc:sldMkLst>
      </pc:sldChg>
      <pc:sldChg chg="add del">
        <pc:chgData name="Jones, Albert [MD]" userId="S::aljones_mseanea.org#ext#@neahq.onmicrosoft.com::9e3d8165-1eea-49ba-adea-0c9c00351460" providerId="AD" clId="Web-{390BDC4C-0EEE-E048-0091-9251BF8E387E}" dt="2025-11-07T16:23:07.604" v="55"/>
        <pc:sldMkLst>
          <pc:docMk/>
          <pc:sldMk cId="1580537699" sldId="2587"/>
        </pc:sldMkLst>
      </pc:sldChg>
      <pc:sldChg chg="add del">
        <pc:chgData name="Jones, Albert [MD]" userId="S::aljones_mseanea.org#ext#@neahq.onmicrosoft.com::9e3d8165-1eea-49ba-adea-0c9c00351460" providerId="AD" clId="Web-{390BDC4C-0EEE-E048-0091-9251BF8E387E}" dt="2025-11-07T16:23:07.729" v="56"/>
        <pc:sldMkLst>
          <pc:docMk/>
          <pc:sldMk cId="4289957499" sldId="2588"/>
        </pc:sldMkLst>
      </pc:sldChg>
      <pc:sldChg chg="add del">
        <pc:chgData name="Jones, Albert [MD]" userId="S::aljones_mseanea.org#ext#@neahq.onmicrosoft.com::9e3d8165-1eea-49ba-adea-0c9c00351460" providerId="AD" clId="Web-{390BDC4C-0EEE-E048-0091-9251BF8E387E}" dt="2025-11-07T16:23:07.886" v="57"/>
        <pc:sldMkLst>
          <pc:docMk/>
          <pc:sldMk cId="3414915080" sldId="2589"/>
        </pc:sldMkLst>
      </pc:sldChg>
      <pc:sldChg chg="add del">
        <pc:chgData name="Jones, Albert [MD]" userId="S::aljones_mseanea.org#ext#@neahq.onmicrosoft.com::9e3d8165-1eea-49ba-adea-0c9c00351460" providerId="AD" clId="Web-{390BDC4C-0EEE-E048-0091-9251BF8E387E}" dt="2025-11-07T16:22:36.040" v="22"/>
        <pc:sldMkLst>
          <pc:docMk/>
          <pc:sldMk cId="3549292554" sldId="2590"/>
        </pc:sldMkLst>
      </pc:sldChg>
      <pc:sldChg chg="add del">
        <pc:chgData name="Jones, Albert [MD]" userId="S::aljones_mseanea.org#ext#@neahq.onmicrosoft.com::9e3d8165-1eea-49ba-adea-0c9c00351460" providerId="AD" clId="Web-{390BDC4C-0EEE-E048-0091-9251BF8E387E}" dt="2025-11-07T16:22:35.368" v="21"/>
        <pc:sldMkLst>
          <pc:docMk/>
          <pc:sldMk cId="2010883034" sldId="2591"/>
        </pc:sldMkLst>
      </pc:sldChg>
      <pc:sldChg chg="add del">
        <pc:chgData name="Jones, Albert [MD]" userId="S::aljones_mseanea.org#ext#@neahq.onmicrosoft.com::9e3d8165-1eea-49ba-adea-0c9c00351460" providerId="AD" clId="Web-{390BDC4C-0EEE-E048-0091-9251BF8E387E}" dt="2025-11-07T16:22:35.368" v="20"/>
        <pc:sldMkLst>
          <pc:docMk/>
          <pc:sldMk cId="780229952" sldId="2592"/>
        </pc:sldMkLst>
      </pc:sldChg>
      <pc:sldMasterChg chg="add del addSldLayout delSldLayout">
        <pc:chgData name="Jones, Albert [MD]" userId="S::aljones_mseanea.org#ext#@neahq.onmicrosoft.com::9e3d8165-1eea-49ba-adea-0c9c00351460" providerId="AD" clId="Web-{390BDC4C-0EEE-E048-0091-9251BF8E387E}" dt="2025-11-07T16:23:07.073" v="50"/>
        <pc:sldMasterMkLst>
          <pc:docMk/>
          <pc:sldMasterMk cId="4091983560" sldId="2147483648"/>
        </pc:sldMasterMkLst>
        <pc:sldLayoutChg chg="add del">
          <pc:chgData name="Jones, Albert [MD]" userId="S::aljones_mseanea.org#ext#@neahq.onmicrosoft.com::9e3d8165-1eea-49ba-adea-0c9c00351460" providerId="AD" clId="Web-{390BDC4C-0EEE-E048-0091-9251BF8E387E}" dt="2025-11-07T16:23:07.073" v="50"/>
          <pc:sldLayoutMkLst>
            <pc:docMk/>
            <pc:sldMasterMk cId="4091983560" sldId="2147483648"/>
            <pc:sldLayoutMk cId="2763960964" sldId="2147483649"/>
          </pc:sldLayoutMkLst>
        </pc:sldLayoutChg>
        <pc:sldLayoutChg chg="add del">
          <pc:chgData name="Jones, Albert [MD]" userId="S::aljones_mseanea.org#ext#@neahq.onmicrosoft.com::9e3d8165-1eea-49ba-adea-0c9c00351460" providerId="AD" clId="Web-{390BDC4C-0EEE-E048-0091-9251BF8E387E}" dt="2025-11-07T16:23:07.073" v="50"/>
          <pc:sldLayoutMkLst>
            <pc:docMk/>
            <pc:sldMasterMk cId="4091983560" sldId="2147483648"/>
            <pc:sldLayoutMk cId="2254174064" sldId="2147483650"/>
          </pc:sldLayoutMkLst>
        </pc:sldLayoutChg>
        <pc:sldLayoutChg chg="add del">
          <pc:chgData name="Jones, Albert [MD]" userId="S::aljones_mseanea.org#ext#@neahq.onmicrosoft.com::9e3d8165-1eea-49ba-adea-0c9c00351460" providerId="AD" clId="Web-{390BDC4C-0EEE-E048-0091-9251BF8E387E}" dt="2025-11-07T16:23:07.073" v="50"/>
          <pc:sldLayoutMkLst>
            <pc:docMk/>
            <pc:sldMasterMk cId="4091983560" sldId="2147483648"/>
            <pc:sldLayoutMk cId="1780621607" sldId="2147483651"/>
          </pc:sldLayoutMkLst>
        </pc:sldLayoutChg>
        <pc:sldLayoutChg chg="add del">
          <pc:chgData name="Jones, Albert [MD]" userId="S::aljones_mseanea.org#ext#@neahq.onmicrosoft.com::9e3d8165-1eea-49ba-adea-0c9c00351460" providerId="AD" clId="Web-{390BDC4C-0EEE-E048-0091-9251BF8E387E}" dt="2025-11-07T16:23:07.073" v="50"/>
          <pc:sldLayoutMkLst>
            <pc:docMk/>
            <pc:sldMasterMk cId="4091983560" sldId="2147483648"/>
            <pc:sldLayoutMk cId="3399277041" sldId="2147483652"/>
          </pc:sldLayoutMkLst>
        </pc:sldLayoutChg>
        <pc:sldLayoutChg chg="add del">
          <pc:chgData name="Jones, Albert [MD]" userId="S::aljones_mseanea.org#ext#@neahq.onmicrosoft.com::9e3d8165-1eea-49ba-adea-0c9c00351460" providerId="AD" clId="Web-{390BDC4C-0EEE-E048-0091-9251BF8E387E}" dt="2025-11-07T16:23:07.073" v="50"/>
          <pc:sldLayoutMkLst>
            <pc:docMk/>
            <pc:sldMasterMk cId="4091983560" sldId="2147483648"/>
            <pc:sldLayoutMk cId="3401474950" sldId="2147483653"/>
          </pc:sldLayoutMkLst>
        </pc:sldLayoutChg>
        <pc:sldLayoutChg chg="add del">
          <pc:chgData name="Jones, Albert [MD]" userId="S::aljones_mseanea.org#ext#@neahq.onmicrosoft.com::9e3d8165-1eea-49ba-adea-0c9c00351460" providerId="AD" clId="Web-{390BDC4C-0EEE-E048-0091-9251BF8E387E}" dt="2025-11-07T16:23:07.073" v="50"/>
          <pc:sldLayoutMkLst>
            <pc:docMk/>
            <pc:sldMasterMk cId="4091983560" sldId="2147483648"/>
            <pc:sldLayoutMk cId="486166354" sldId="2147483654"/>
          </pc:sldLayoutMkLst>
        </pc:sldLayoutChg>
        <pc:sldLayoutChg chg="add del">
          <pc:chgData name="Jones, Albert [MD]" userId="S::aljones_mseanea.org#ext#@neahq.onmicrosoft.com::9e3d8165-1eea-49ba-adea-0c9c00351460" providerId="AD" clId="Web-{390BDC4C-0EEE-E048-0091-9251BF8E387E}" dt="2025-11-07T16:23:07.073" v="50"/>
          <pc:sldLayoutMkLst>
            <pc:docMk/>
            <pc:sldMasterMk cId="4091983560" sldId="2147483648"/>
            <pc:sldLayoutMk cId="2988842280" sldId="2147483655"/>
          </pc:sldLayoutMkLst>
        </pc:sldLayoutChg>
        <pc:sldLayoutChg chg="add del">
          <pc:chgData name="Jones, Albert [MD]" userId="S::aljones_mseanea.org#ext#@neahq.onmicrosoft.com::9e3d8165-1eea-49ba-adea-0c9c00351460" providerId="AD" clId="Web-{390BDC4C-0EEE-E048-0091-9251BF8E387E}" dt="2025-11-07T16:23:07.073" v="50"/>
          <pc:sldLayoutMkLst>
            <pc:docMk/>
            <pc:sldMasterMk cId="4091983560" sldId="2147483648"/>
            <pc:sldLayoutMk cId="1601302915" sldId="2147483656"/>
          </pc:sldLayoutMkLst>
        </pc:sldLayoutChg>
        <pc:sldLayoutChg chg="add del">
          <pc:chgData name="Jones, Albert [MD]" userId="S::aljones_mseanea.org#ext#@neahq.onmicrosoft.com::9e3d8165-1eea-49ba-adea-0c9c00351460" providerId="AD" clId="Web-{390BDC4C-0EEE-E048-0091-9251BF8E387E}" dt="2025-11-07T16:23:07.073" v="50"/>
          <pc:sldLayoutMkLst>
            <pc:docMk/>
            <pc:sldMasterMk cId="4091983560" sldId="2147483648"/>
            <pc:sldLayoutMk cId="3779742259" sldId="2147483657"/>
          </pc:sldLayoutMkLst>
        </pc:sldLayoutChg>
        <pc:sldLayoutChg chg="add del">
          <pc:chgData name="Jones, Albert [MD]" userId="S::aljones_mseanea.org#ext#@neahq.onmicrosoft.com::9e3d8165-1eea-49ba-adea-0c9c00351460" providerId="AD" clId="Web-{390BDC4C-0EEE-E048-0091-9251BF8E387E}" dt="2025-11-07T16:23:07.073" v="50"/>
          <pc:sldLayoutMkLst>
            <pc:docMk/>
            <pc:sldMasterMk cId="4091983560" sldId="2147483648"/>
            <pc:sldLayoutMk cId="3961633243" sldId="2147483658"/>
          </pc:sldLayoutMkLst>
        </pc:sldLayoutChg>
        <pc:sldLayoutChg chg="add del">
          <pc:chgData name="Jones, Albert [MD]" userId="S::aljones_mseanea.org#ext#@neahq.onmicrosoft.com::9e3d8165-1eea-49ba-adea-0c9c00351460" providerId="AD" clId="Web-{390BDC4C-0EEE-E048-0091-9251BF8E387E}" dt="2025-11-07T16:23:07.073" v="50"/>
          <pc:sldLayoutMkLst>
            <pc:docMk/>
            <pc:sldMasterMk cId="4091983560" sldId="2147483648"/>
            <pc:sldLayoutMk cId="423151871" sldId="2147483659"/>
          </pc:sldLayoutMkLst>
        </pc:sldLayoutChg>
        <pc:sldLayoutChg chg="add del">
          <pc:chgData name="Jones, Albert [MD]" userId="S::aljones_mseanea.org#ext#@neahq.onmicrosoft.com::9e3d8165-1eea-49ba-adea-0c9c00351460" providerId="AD" clId="Web-{390BDC4C-0EEE-E048-0091-9251BF8E387E}" dt="2025-11-07T16:23:07.073" v="50"/>
          <pc:sldLayoutMkLst>
            <pc:docMk/>
            <pc:sldMasterMk cId="4091983560" sldId="2147483648"/>
            <pc:sldLayoutMk cId="751915785" sldId="2147483660"/>
          </pc:sldLayoutMkLst>
        </pc:sldLayoutChg>
        <pc:sldLayoutChg chg="add del">
          <pc:chgData name="Jones, Albert [MD]" userId="S::aljones_mseanea.org#ext#@neahq.onmicrosoft.com::9e3d8165-1eea-49ba-adea-0c9c00351460" providerId="AD" clId="Web-{390BDC4C-0EEE-E048-0091-9251BF8E387E}" dt="2025-11-07T16:23:07.073" v="50"/>
          <pc:sldLayoutMkLst>
            <pc:docMk/>
            <pc:sldMasterMk cId="4091983560" sldId="2147483648"/>
            <pc:sldLayoutMk cId="3176932160" sldId="2147483661"/>
          </pc:sldLayoutMkLst>
        </pc:sldLayoutChg>
        <pc:sldLayoutChg chg="add del">
          <pc:chgData name="Jones, Albert [MD]" userId="S::aljones_mseanea.org#ext#@neahq.onmicrosoft.com::9e3d8165-1eea-49ba-adea-0c9c00351460" providerId="AD" clId="Web-{390BDC4C-0EEE-E048-0091-9251BF8E387E}" dt="2025-11-07T16:23:07.073" v="50"/>
          <pc:sldLayoutMkLst>
            <pc:docMk/>
            <pc:sldMasterMk cId="4091983560" sldId="2147483648"/>
            <pc:sldLayoutMk cId="4022999814" sldId="2147483662"/>
          </pc:sldLayoutMkLst>
        </pc:sldLayoutChg>
        <pc:sldLayoutChg chg="add del">
          <pc:chgData name="Jones, Albert [MD]" userId="S::aljones_mseanea.org#ext#@neahq.onmicrosoft.com::9e3d8165-1eea-49ba-adea-0c9c00351460" providerId="AD" clId="Web-{390BDC4C-0EEE-E048-0091-9251BF8E387E}" dt="2025-11-07T16:23:07.073" v="50"/>
          <pc:sldLayoutMkLst>
            <pc:docMk/>
            <pc:sldMasterMk cId="4091983560" sldId="2147483648"/>
            <pc:sldLayoutMk cId="4209842447" sldId="2147483663"/>
          </pc:sldLayoutMkLst>
        </pc:sldLayoutChg>
      </pc:sldMasterChg>
      <pc:sldMasterChg chg="replId addSldLayout modSldLayout">
        <pc:chgData name="Jones, Albert [MD]" userId="S::aljones_mseanea.org#ext#@neahq.onmicrosoft.com::9e3d8165-1eea-49ba-adea-0c9c00351460" providerId="AD" clId="Web-{390BDC4C-0EEE-E048-0091-9251BF8E387E}" dt="2025-11-07T16:23:07.073" v="50"/>
        <pc:sldMasterMkLst>
          <pc:docMk/>
          <pc:sldMasterMk cId="2054322300" sldId="2147483666"/>
        </pc:sldMasterMkLst>
        <pc:sldLayoutChg chg="add">
          <pc:chgData name="Jones, Albert [MD]" userId="S::aljones_mseanea.org#ext#@neahq.onmicrosoft.com::9e3d8165-1eea-49ba-adea-0c9c00351460" providerId="AD" clId="Web-{390BDC4C-0EEE-E048-0091-9251BF8E387E}" dt="2025-11-07T16:21:06.814" v="3"/>
          <pc:sldLayoutMkLst>
            <pc:docMk/>
            <pc:sldMasterMk cId="2054322300" sldId="2147483666"/>
            <pc:sldLayoutMk cId="2433345601" sldId="2147483665"/>
          </pc:sldLayoutMkLst>
        </pc:sldLayoutChg>
        <pc:sldLayoutChg chg="replId">
          <pc:chgData name="Jones, Albert [MD]" userId="S::aljones_mseanea.org#ext#@neahq.onmicrosoft.com::9e3d8165-1eea-49ba-adea-0c9c00351460" providerId="AD" clId="Web-{390BDC4C-0EEE-E048-0091-9251BF8E387E}" dt="2025-11-07T16:23:07.073" v="50"/>
          <pc:sldLayoutMkLst>
            <pc:docMk/>
            <pc:sldMasterMk cId="2054322300" sldId="2147483666"/>
            <pc:sldLayoutMk cId="3817955988" sldId="2147483667"/>
          </pc:sldLayoutMkLst>
        </pc:sldLayoutChg>
        <pc:sldLayoutChg chg="replId">
          <pc:chgData name="Jones, Albert [MD]" userId="S::aljones_mseanea.org#ext#@neahq.onmicrosoft.com::9e3d8165-1eea-49ba-adea-0c9c00351460" providerId="AD" clId="Web-{390BDC4C-0EEE-E048-0091-9251BF8E387E}" dt="2025-11-07T16:23:07.073" v="50"/>
          <pc:sldLayoutMkLst>
            <pc:docMk/>
            <pc:sldMasterMk cId="2054322300" sldId="2147483666"/>
            <pc:sldLayoutMk cId="2185532848" sldId="2147483668"/>
          </pc:sldLayoutMkLst>
        </pc:sldLayoutChg>
        <pc:sldLayoutChg chg="replId">
          <pc:chgData name="Jones, Albert [MD]" userId="S::aljones_mseanea.org#ext#@neahq.onmicrosoft.com::9e3d8165-1eea-49ba-adea-0c9c00351460" providerId="AD" clId="Web-{390BDC4C-0EEE-E048-0091-9251BF8E387E}" dt="2025-11-07T16:23:07.073" v="50"/>
          <pc:sldLayoutMkLst>
            <pc:docMk/>
            <pc:sldMasterMk cId="2054322300" sldId="2147483666"/>
            <pc:sldLayoutMk cId="257720736" sldId="2147483669"/>
          </pc:sldLayoutMkLst>
        </pc:sldLayoutChg>
        <pc:sldLayoutChg chg="replId">
          <pc:chgData name="Jones, Albert [MD]" userId="S::aljones_mseanea.org#ext#@neahq.onmicrosoft.com::9e3d8165-1eea-49ba-adea-0c9c00351460" providerId="AD" clId="Web-{390BDC4C-0EEE-E048-0091-9251BF8E387E}" dt="2025-11-07T16:23:07.073" v="50"/>
          <pc:sldLayoutMkLst>
            <pc:docMk/>
            <pc:sldMasterMk cId="2054322300" sldId="2147483666"/>
            <pc:sldLayoutMk cId="1611734029" sldId="2147483670"/>
          </pc:sldLayoutMkLst>
        </pc:sldLayoutChg>
        <pc:sldLayoutChg chg="replId">
          <pc:chgData name="Jones, Albert [MD]" userId="S::aljones_mseanea.org#ext#@neahq.onmicrosoft.com::9e3d8165-1eea-49ba-adea-0c9c00351460" providerId="AD" clId="Web-{390BDC4C-0EEE-E048-0091-9251BF8E387E}" dt="2025-11-07T16:23:07.073" v="50"/>
          <pc:sldLayoutMkLst>
            <pc:docMk/>
            <pc:sldMasterMk cId="2054322300" sldId="2147483666"/>
            <pc:sldLayoutMk cId="2261925479" sldId="2147483671"/>
          </pc:sldLayoutMkLst>
        </pc:sldLayoutChg>
        <pc:sldLayoutChg chg="replId">
          <pc:chgData name="Jones, Albert [MD]" userId="S::aljones_mseanea.org#ext#@neahq.onmicrosoft.com::9e3d8165-1eea-49ba-adea-0c9c00351460" providerId="AD" clId="Web-{390BDC4C-0EEE-E048-0091-9251BF8E387E}" dt="2025-11-07T16:23:07.073" v="50"/>
          <pc:sldLayoutMkLst>
            <pc:docMk/>
            <pc:sldMasterMk cId="2054322300" sldId="2147483666"/>
            <pc:sldLayoutMk cId="2870831159" sldId="2147483672"/>
          </pc:sldLayoutMkLst>
        </pc:sldLayoutChg>
        <pc:sldLayoutChg chg="replId">
          <pc:chgData name="Jones, Albert [MD]" userId="S::aljones_mseanea.org#ext#@neahq.onmicrosoft.com::9e3d8165-1eea-49ba-adea-0c9c00351460" providerId="AD" clId="Web-{390BDC4C-0EEE-E048-0091-9251BF8E387E}" dt="2025-11-07T16:23:07.073" v="50"/>
          <pc:sldLayoutMkLst>
            <pc:docMk/>
            <pc:sldMasterMk cId="2054322300" sldId="2147483666"/>
            <pc:sldLayoutMk cId="3234467543" sldId="2147483673"/>
          </pc:sldLayoutMkLst>
        </pc:sldLayoutChg>
        <pc:sldLayoutChg chg="replId">
          <pc:chgData name="Jones, Albert [MD]" userId="S::aljones_mseanea.org#ext#@neahq.onmicrosoft.com::9e3d8165-1eea-49ba-adea-0c9c00351460" providerId="AD" clId="Web-{390BDC4C-0EEE-E048-0091-9251BF8E387E}" dt="2025-11-07T16:23:07.073" v="50"/>
          <pc:sldLayoutMkLst>
            <pc:docMk/>
            <pc:sldMasterMk cId="2054322300" sldId="2147483666"/>
            <pc:sldLayoutMk cId="1239113715" sldId="2147483674"/>
          </pc:sldLayoutMkLst>
        </pc:sldLayoutChg>
        <pc:sldLayoutChg chg="replId">
          <pc:chgData name="Jones, Albert [MD]" userId="S::aljones_mseanea.org#ext#@neahq.onmicrosoft.com::9e3d8165-1eea-49ba-adea-0c9c00351460" providerId="AD" clId="Web-{390BDC4C-0EEE-E048-0091-9251BF8E387E}" dt="2025-11-07T16:23:07.073" v="50"/>
          <pc:sldLayoutMkLst>
            <pc:docMk/>
            <pc:sldMasterMk cId="2054322300" sldId="2147483666"/>
            <pc:sldLayoutMk cId="2138358032" sldId="2147483675"/>
          </pc:sldLayoutMkLst>
        </pc:sldLayoutChg>
        <pc:sldLayoutChg chg="replId">
          <pc:chgData name="Jones, Albert [MD]" userId="S::aljones_mseanea.org#ext#@neahq.onmicrosoft.com::9e3d8165-1eea-49ba-adea-0c9c00351460" providerId="AD" clId="Web-{390BDC4C-0EEE-E048-0091-9251BF8E387E}" dt="2025-11-07T16:23:07.073" v="50"/>
          <pc:sldLayoutMkLst>
            <pc:docMk/>
            <pc:sldMasterMk cId="2054322300" sldId="2147483666"/>
            <pc:sldLayoutMk cId="3163578801" sldId="2147483676"/>
          </pc:sldLayoutMkLst>
        </pc:sldLayoutChg>
        <pc:sldLayoutChg chg="replId">
          <pc:chgData name="Jones, Albert [MD]" userId="S::aljones_mseanea.org#ext#@neahq.onmicrosoft.com::9e3d8165-1eea-49ba-adea-0c9c00351460" providerId="AD" clId="Web-{390BDC4C-0EEE-E048-0091-9251BF8E387E}" dt="2025-11-07T16:23:07.073" v="50"/>
          <pc:sldLayoutMkLst>
            <pc:docMk/>
            <pc:sldMasterMk cId="2054322300" sldId="2147483666"/>
            <pc:sldLayoutMk cId="178381615" sldId="2147483677"/>
          </pc:sldLayoutMkLst>
        </pc:sldLayoutChg>
        <pc:sldLayoutChg chg="replId">
          <pc:chgData name="Jones, Albert [MD]" userId="S::aljones_mseanea.org#ext#@neahq.onmicrosoft.com::9e3d8165-1eea-49ba-adea-0c9c00351460" providerId="AD" clId="Web-{390BDC4C-0EEE-E048-0091-9251BF8E387E}" dt="2025-11-07T16:23:07.073" v="50"/>
          <pc:sldLayoutMkLst>
            <pc:docMk/>
            <pc:sldMasterMk cId="2054322300" sldId="2147483666"/>
            <pc:sldLayoutMk cId="3518043182" sldId="2147483678"/>
          </pc:sldLayoutMkLst>
        </pc:sldLayoutChg>
        <pc:sldLayoutChg chg="replId">
          <pc:chgData name="Jones, Albert [MD]" userId="S::aljones_mseanea.org#ext#@neahq.onmicrosoft.com::9e3d8165-1eea-49ba-adea-0c9c00351460" providerId="AD" clId="Web-{390BDC4C-0EEE-E048-0091-9251BF8E387E}" dt="2025-11-07T16:23:07.073" v="50"/>
          <pc:sldLayoutMkLst>
            <pc:docMk/>
            <pc:sldMasterMk cId="2054322300" sldId="2147483666"/>
            <pc:sldLayoutMk cId="3973900260" sldId="2147483679"/>
          </pc:sldLayoutMkLst>
        </pc:sldLayoutChg>
        <pc:sldLayoutChg chg="replId">
          <pc:chgData name="Jones, Albert [MD]" userId="S::aljones_mseanea.org#ext#@neahq.onmicrosoft.com::9e3d8165-1eea-49ba-adea-0c9c00351460" providerId="AD" clId="Web-{390BDC4C-0EEE-E048-0091-9251BF8E387E}" dt="2025-11-07T16:23:07.073" v="50"/>
          <pc:sldLayoutMkLst>
            <pc:docMk/>
            <pc:sldMasterMk cId="2054322300" sldId="2147483666"/>
            <pc:sldLayoutMk cId="2040880889" sldId="2147483680"/>
          </pc:sldLayoutMkLst>
        </pc:sldLayoutChg>
        <pc:sldLayoutChg chg="replId">
          <pc:chgData name="Jones, Albert [MD]" userId="S::aljones_mseanea.org#ext#@neahq.onmicrosoft.com::9e3d8165-1eea-49ba-adea-0c9c00351460" providerId="AD" clId="Web-{390BDC4C-0EEE-E048-0091-9251BF8E387E}" dt="2025-11-07T16:23:07.073" v="50"/>
          <pc:sldLayoutMkLst>
            <pc:docMk/>
            <pc:sldMasterMk cId="2054322300" sldId="2147483666"/>
            <pc:sldLayoutMk cId="612817689" sldId="2147483681"/>
          </pc:sldLayoutMkLst>
        </pc:sldLayoutChg>
      </pc:sldMasterChg>
    </pc:docChg>
  </pc:docChgLst>
  <pc:docChgLst>
    <pc:chgData name="Holmes, Ellen [NEA]" userId="8df78491-616d-4641-a13e-176bb27a1b7f" providerId="ADAL" clId="{99F31D30-34A9-42AF-B4CD-6C5952E75C32}"/>
    <pc:docChg chg="undo custSel addSld delSld modSld sldOrd">
      <pc:chgData name="Holmes, Ellen [NEA]" userId="8df78491-616d-4641-a13e-176bb27a1b7f" providerId="ADAL" clId="{99F31D30-34A9-42AF-B4CD-6C5952E75C32}" dt="2025-11-08T16:09:34.089" v="8731" actId="122"/>
      <pc:docMkLst>
        <pc:docMk/>
      </pc:docMkLst>
      <pc:sldChg chg="modSp mod">
        <pc:chgData name="Holmes, Ellen [NEA]" userId="8df78491-616d-4641-a13e-176bb27a1b7f" providerId="ADAL" clId="{99F31D30-34A9-42AF-B4CD-6C5952E75C32}" dt="2025-11-08T15:35:43.193" v="8006" actId="20577"/>
        <pc:sldMkLst>
          <pc:docMk/>
          <pc:sldMk cId="3195401881" sldId="314"/>
        </pc:sldMkLst>
        <pc:spChg chg="mod">
          <ac:chgData name="Holmes, Ellen [NEA]" userId="8df78491-616d-4641-a13e-176bb27a1b7f" providerId="ADAL" clId="{99F31D30-34A9-42AF-B4CD-6C5952E75C32}" dt="2025-11-08T15:35:43.193" v="8006" actId="20577"/>
          <ac:spMkLst>
            <pc:docMk/>
            <pc:sldMk cId="3195401881" sldId="314"/>
            <ac:spMk id="2" creationId="{00000000-0000-0000-0000-000000000000}"/>
          </ac:spMkLst>
        </pc:spChg>
      </pc:sldChg>
      <pc:sldChg chg="add del">
        <pc:chgData name="Holmes, Ellen [NEA]" userId="8df78491-616d-4641-a13e-176bb27a1b7f" providerId="ADAL" clId="{99F31D30-34A9-42AF-B4CD-6C5952E75C32}" dt="2025-11-06T15:34:56.553" v="7877" actId="47"/>
        <pc:sldMkLst>
          <pc:docMk/>
          <pc:sldMk cId="3128071745" sldId="735"/>
        </pc:sldMkLst>
      </pc:sldChg>
      <pc:sldChg chg="modSp mod">
        <pc:chgData name="Holmes, Ellen [NEA]" userId="8df78491-616d-4641-a13e-176bb27a1b7f" providerId="ADAL" clId="{99F31D30-34A9-42AF-B4CD-6C5952E75C32}" dt="2025-11-06T14:23:56.993" v="7139" actId="1076"/>
        <pc:sldMkLst>
          <pc:docMk/>
          <pc:sldMk cId="3663595538" sldId="891"/>
        </pc:sldMkLst>
        <pc:spChg chg="mod">
          <ac:chgData name="Holmes, Ellen [NEA]" userId="8df78491-616d-4641-a13e-176bb27a1b7f" providerId="ADAL" clId="{99F31D30-34A9-42AF-B4CD-6C5952E75C32}" dt="2025-11-06T14:23:43.292" v="7135" actId="1076"/>
          <ac:spMkLst>
            <pc:docMk/>
            <pc:sldMk cId="3663595538" sldId="891"/>
            <ac:spMk id="23" creationId="{627FB29D-CDB6-3347-889F-6997EB673F0F}"/>
          </ac:spMkLst>
        </pc:spChg>
        <pc:spChg chg="mod">
          <ac:chgData name="Holmes, Ellen [NEA]" userId="8df78491-616d-4641-a13e-176bb27a1b7f" providerId="ADAL" clId="{99F31D30-34A9-42AF-B4CD-6C5952E75C32}" dt="2025-11-06T14:23:56.993" v="7139" actId="1076"/>
          <ac:spMkLst>
            <pc:docMk/>
            <pc:sldMk cId="3663595538" sldId="891"/>
            <ac:spMk id="29" creationId="{CF690BD1-12DE-A0D4-343D-38789BABDAC1}"/>
          </ac:spMkLst>
        </pc:spChg>
        <pc:picChg chg="mod">
          <ac:chgData name="Holmes, Ellen [NEA]" userId="8df78491-616d-4641-a13e-176bb27a1b7f" providerId="ADAL" clId="{99F31D30-34A9-42AF-B4CD-6C5952E75C32}" dt="2025-11-06T14:23:46.289" v="7136" actId="1076"/>
          <ac:picMkLst>
            <pc:docMk/>
            <pc:sldMk cId="3663595538" sldId="891"/>
            <ac:picMk id="25" creationId="{604F6278-C84F-81C1-421C-14C285CDC12A}"/>
          </ac:picMkLst>
        </pc:picChg>
      </pc:sldChg>
      <pc:sldChg chg="addSp delSp modSp mod">
        <pc:chgData name="Holmes, Ellen [NEA]" userId="8df78491-616d-4641-a13e-176bb27a1b7f" providerId="ADAL" clId="{99F31D30-34A9-42AF-B4CD-6C5952E75C32}" dt="2025-11-08T15:37:01.409" v="8038" actId="20577"/>
        <pc:sldMkLst>
          <pc:docMk/>
          <pc:sldMk cId="3098731252" sldId="893"/>
        </pc:sldMkLst>
        <pc:spChg chg="mod">
          <ac:chgData name="Holmes, Ellen [NEA]" userId="8df78491-616d-4641-a13e-176bb27a1b7f" providerId="ADAL" clId="{99F31D30-34A9-42AF-B4CD-6C5952E75C32}" dt="2025-11-08T15:36:32.731" v="8013" actId="1076"/>
          <ac:spMkLst>
            <pc:docMk/>
            <pc:sldMk cId="3098731252" sldId="893"/>
            <ac:spMk id="2" creationId="{8AA0D949-D237-924F-0752-B7CFE5093D91}"/>
          </ac:spMkLst>
        </pc:spChg>
        <pc:graphicFrameChg chg="mod modGraphic">
          <ac:chgData name="Holmes, Ellen [NEA]" userId="8df78491-616d-4641-a13e-176bb27a1b7f" providerId="ADAL" clId="{99F31D30-34A9-42AF-B4CD-6C5952E75C32}" dt="2025-11-08T15:37:01.409" v="8038" actId="20577"/>
          <ac:graphicFrameMkLst>
            <pc:docMk/>
            <pc:sldMk cId="3098731252" sldId="893"/>
            <ac:graphicFrameMk id="4" creationId="{00000000-0000-0000-0000-000000000000}"/>
          </ac:graphicFrameMkLst>
        </pc:graphicFrameChg>
        <pc:picChg chg="add mod">
          <ac:chgData name="Holmes, Ellen [NEA]" userId="8df78491-616d-4641-a13e-176bb27a1b7f" providerId="ADAL" clId="{99F31D30-34A9-42AF-B4CD-6C5952E75C32}" dt="2025-11-08T15:36:27.832" v="8012" actId="1076"/>
          <ac:picMkLst>
            <pc:docMk/>
            <pc:sldMk cId="3098731252" sldId="893"/>
            <ac:picMk id="5" creationId="{C3B982ED-D406-67E2-B70F-67EED973ABD8}"/>
          </ac:picMkLst>
        </pc:picChg>
        <pc:picChg chg="del">
          <ac:chgData name="Holmes, Ellen [NEA]" userId="8df78491-616d-4641-a13e-176bb27a1b7f" providerId="ADAL" clId="{99F31D30-34A9-42AF-B4CD-6C5952E75C32}" dt="2025-11-08T15:36:17.947" v="8010" actId="478"/>
          <ac:picMkLst>
            <pc:docMk/>
            <pc:sldMk cId="3098731252" sldId="893"/>
            <ac:picMk id="6" creationId="{00000000-0000-0000-0000-000000000000}"/>
          </ac:picMkLst>
        </pc:picChg>
      </pc:sldChg>
      <pc:sldChg chg="addSp modSp add mod">
        <pc:chgData name="Holmes, Ellen [NEA]" userId="8df78491-616d-4641-a13e-176bb27a1b7f" providerId="ADAL" clId="{99F31D30-34A9-42AF-B4CD-6C5952E75C32}" dt="2025-11-06T15:39:46.322" v="7899" actId="14100"/>
        <pc:sldMkLst>
          <pc:docMk/>
          <pc:sldMk cId="1065381025" sldId="919"/>
        </pc:sldMkLst>
        <pc:spChg chg="mod">
          <ac:chgData name="Holmes, Ellen [NEA]" userId="8df78491-616d-4641-a13e-176bb27a1b7f" providerId="ADAL" clId="{99F31D30-34A9-42AF-B4CD-6C5952E75C32}" dt="2025-11-06T15:39:46.322" v="7899" actId="14100"/>
          <ac:spMkLst>
            <pc:docMk/>
            <pc:sldMk cId="1065381025" sldId="919"/>
            <ac:spMk id="4" creationId="{00000000-0000-0000-0000-000000000000}"/>
          </ac:spMkLst>
        </pc:spChg>
      </pc:sldChg>
      <pc:sldChg chg="addSp delSp modSp mod">
        <pc:chgData name="Holmes, Ellen [NEA]" userId="8df78491-616d-4641-a13e-176bb27a1b7f" providerId="ADAL" clId="{99F31D30-34A9-42AF-B4CD-6C5952E75C32}" dt="2025-11-06T16:01:18.554" v="7991" actId="1076"/>
        <pc:sldMkLst>
          <pc:docMk/>
          <pc:sldMk cId="2944806821" sldId="1004"/>
        </pc:sldMkLst>
        <pc:spChg chg="mod">
          <ac:chgData name="Holmes, Ellen [NEA]" userId="8df78491-616d-4641-a13e-176bb27a1b7f" providerId="ADAL" clId="{99F31D30-34A9-42AF-B4CD-6C5952E75C32}" dt="2025-11-06T16:01:16.095" v="7990" actId="1076"/>
          <ac:spMkLst>
            <pc:docMk/>
            <pc:sldMk cId="2944806821" sldId="1004"/>
            <ac:spMk id="2" creationId="{00000000-0000-0000-0000-000000000000}"/>
          </ac:spMkLst>
        </pc:spChg>
        <pc:spChg chg="mod">
          <ac:chgData name="Holmes, Ellen [NEA]" userId="8df78491-616d-4641-a13e-176bb27a1b7f" providerId="ADAL" clId="{99F31D30-34A9-42AF-B4CD-6C5952E75C32}" dt="2025-11-06T15:45:49.074" v="7984" actId="27636"/>
          <ac:spMkLst>
            <pc:docMk/>
            <pc:sldMk cId="2944806821" sldId="1004"/>
            <ac:spMk id="5" creationId="{00000000-0000-0000-0000-000000000000}"/>
          </ac:spMkLst>
        </pc:spChg>
        <pc:picChg chg="add mod">
          <ac:chgData name="Holmes, Ellen [NEA]" userId="8df78491-616d-4641-a13e-176bb27a1b7f" providerId="ADAL" clId="{99F31D30-34A9-42AF-B4CD-6C5952E75C32}" dt="2025-11-06T16:01:18.554" v="7991" actId="1076"/>
          <ac:picMkLst>
            <pc:docMk/>
            <pc:sldMk cId="2944806821" sldId="1004"/>
            <ac:picMk id="4" creationId="{92D05649-2D9D-3578-2070-FA2529E3DB4B}"/>
          </ac:picMkLst>
        </pc:picChg>
      </pc:sldChg>
      <pc:sldChg chg="addSp delSp modSp add mod">
        <pc:chgData name="Holmes, Ellen [NEA]" userId="8df78491-616d-4641-a13e-176bb27a1b7f" providerId="ADAL" clId="{99F31D30-34A9-42AF-B4CD-6C5952E75C32}" dt="2025-11-08T16:03:13.395" v="8625" actId="1076"/>
        <pc:sldMkLst>
          <pc:docMk/>
          <pc:sldMk cId="1292487697" sldId="1015"/>
        </pc:sldMkLst>
        <pc:grpChg chg="mod">
          <ac:chgData name="Holmes, Ellen [NEA]" userId="8df78491-616d-4641-a13e-176bb27a1b7f" providerId="ADAL" clId="{99F31D30-34A9-42AF-B4CD-6C5952E75C32}" dt="2025-11-08T15:43:28.879" v="8184"/>
          <ac:grpSpMkLst>
            <pc:docMk/>
            <pc:sldMk cId="1292487697" sldId="1015"/>
            <ac:grpSpMk id="9" creationId="{D897A170-71F9-1002-D515-CE9B1B232CDB}"/>
          </ac:grpSpMkLst>
        </pc:grpChg>
        <pc:graphicFrameChg chg="mod">
          <ac:chgData name="Holmes, Ellen [NEA]" userId="8df78491-616d-4641-a13e-176bb27a1b7f" providerId="ADAL" clId="{99F31D30-34A9-42AF-B4CD-6C5952E75C32}" dt="2025-11-08T16:02:52.788" v="8621" actId="1076"/>
          <ac:graphicFrameMkLst>
            <pc:docMk/>
            <pc:sldMk cId="1292487697" sldId="1015"/>
            <ac:graphicFrameMk id="4" creationId="{A5E8F908-BF23-D25F-1ACD-4C8DB4C243F2}"/>
          </ac:graphicFrameMkLst>
        </pc:graphicFrameChg>
        <pc:picChg chg="add del mod">
          <ac:chgData name="Holmes, Ellen [NEA]" userId="8df78491-616d-4641-a13e-176bb27a1b7f" providerId="ADAL" clId="{99F31D30-34A9-42AF-B4CD-6C5952E75C32}" dt="2025-11-08T16:02:47.632" v="8620" actId="21"/>
          <ac:picMkLst>
            <pc:docMk/>
            <pc:sldMk cId="1292487697" sldId="1015"/>
            <ac:picMk id="3" creationId="{904BC22E-8352-B8CC-A38A-327990BED9A2}"/>
          </ac:picMkLst>
        </pc:picChg>
        <pc:picChg chg="add mod">
          <ac:chgData name="Holmes, Ellen [NEA]" userId="8df78491-616d-4641-a13e-176bb27a1b7f" providerId="ADAL" clId="{99F31D30-34A9-42AF-B4CD-6C5952E75C32}" dt="2025-11-08T16:03:13.395" v="8625" actId="1076"/>
          <ac:picMkLst>
            <pc:docMk/>
            <pc:sldMk cId="1292487697" sldId="1015"/>
            <ac:picMk id="5" creationId="{904BC22E-8352-B8CC-A38A-327990BED9A2}"/>
          </ac:picMkLst>
        </pc:picChg>
        <pc:inkChg chg="add">
          <ac:chgData name="Holmes, Ellen [NEA]" userId="8df78491-616d-4641-a13e-176bb27a1b7f" providerId="ADAL" clId="{99F31D30-34A9-42AF-B4CD-6C5952E75C32}" dt="2025-11-08T15:42:30.733" v="8177" actId="9405"/>
          <ac:inkMkLst>
            <pc:docMk/>
            <pc:sldMk cId="1292487697" sldId="1015"/>
            <ac:inkMk id="2" creationId="{B0147A67-6948-91CF-4712-4C19A314EF2D}"/>
          </ac:inkMkLst>
        </pc:inkChg>
        <pc:inkChg chg="add del">
          <ac:chgData name="Holmes, Ellen [NEA]" userId="8df78491-616d-4641-a13e-176bb27a1b7f" providerId="ADAL" clId="{99F31D30-34A9-42AF-B4CD-6C5952E75C32}" dt="2025-11-08T15:42:34.467" v="8179" actId="9405"/>
          <ac:inkMkLst>
            <pc:docMk/>
            <pc:sldMk cId="1292487697" sldId="1015"/>
            <ac:inkMk id="5" creationId="{BE715F1A-1CEF-F49A-0CFA-AF9A8BDFF091}"/>
          </ac:inkMkLst>
        </pc:inkChg>
        <pc:inkChg chg="add">
          <ac:chgData name="Holmes, Ellen [NEA]" userId="8df78491-616d-4641-a13e-176bb27a1b7f" providerId="ADAL" clId="{99F31D30-34A9-42AF-B4CD-6C5952E75C32}" dt="2025-11-08T15:43:25.879" v="8181" actId="9405"/>
          <ac:inkMkLst>
            <pc:docMk/>
            <pc:sldMk cId="1292487697" sldId="1015"/>
            <ac:inkMk id="6" creationId="{6A25BE2F-AE9B-B2CF-1601-9A264718FF59}"/>
          </ac:inkMkLst>
        </pc:inkChg>
        <pc:inkChg chg="add mod">
          <ac:chgData name="Holmes, Ellen [NEA]" userId="8df78491-616d-4641-a13e-176bb27a1b7f" providerId="ADAL" clId="{99F31D30-34A9-42AF-B4CD-6C5952E75C32}" dt="2025-11-08T15:43:28.879" v="8184"/>
          <ac:inkMkLst>
            <pc:docMk/>
            <pc:sldMk cId="1292487697" sldId="1015"/>
            <ac:inkMk id="7" creationId="{F9BCA92A-55D0-B420-0D0C-B50D608612D2}"/>
          </ac:inkMkLst>
        </pc:inkChg>
        <pc:inkChg chg="add mod">
          <ac:chgData name="Holmes, Ellen [NEA]" userId="8df78491-616d-4641-a13e-176bb27a1b7f" providerId="ADAL" clId="{99F31D30-34A9-42AF-B4CD-6C5952E75C32}" dt="2025-11-08T15:43:28.879" v="8184"/>
          <ac:inkMkLst>
            <pc:docMk/>
            <pc:sldMk cId="1292487697" sldId="1015"/>
            <ac:inkMk id="8" creationId="{CF78CCB0-1A66-E8F2-E689-7806F014F09F}"/>
          </ac:inkMkLst>
        </pc:inkChg>
      </pc:sldChg>
      <pc:sldChg chg="addSp delSp modSp add mod">
        <pc:chgData name="Holmes, Ellen [NEA]" userId="8df78491-616d-4641-a13e-176bb27a1b7f" providerId="ADAL" clId="{99F31D30-34A9-42AF-B4CD-6C5952E75C32}" dt="2025-11-08T16:02:28.293" v="8619" actId="20577"/>
        <pc:sldMkLst>
          <pc:docMk/>
          <pc:sldMk cId="380248065" sldId="1120"/>
        </pc:sldMkLst>
        <pc:spChg chg="mod">
          <ac:chgData name="Holmes, Ellen [NEA]" userId="8df78491-616d-4641-a13e-176bb27a1b7f" providerId="ADAL" clId="{99F31D30-34A9-42AF-B4CD-6C5952E75C32}" dt="2025-11-06T14:48:45.698" v="7488" actId="113"/>
          <ac:spMkLst>
            <pc:docMk/>
            <pc:sldMk cId="380248065" sldId="1120"/>
            <ac:spMk id="2" creationId="{00000000-0000-0000-0000-000000000000}"/>
          </ac:spMkLst>
        </pc:spChg>
        <pc:spChg chg="mod">
          <ac:chgData name="Holmes, Ellen [NEA]" userId="8df78491-616d-4641-a13e-176bb27a1b7f" providerId="ADAL" clId="{99F31D30-34A9-42AF-B4CD-6C5952E75C32}" dt="2025-11-08T16:02:28.293" v="8619" actId="20577"/>
          <ac:spMkLst>
            <pc:docMk/>
            <pc:sldMk cId="380248065" sldId="1120"/>
            <ac:spMk id="5" creationId="{00000000-0000-0000-0000-000000000000}"/>
          </ac:spMkLst>
        </pc:spChg>
        <pc:spChg chg="add del mod">
          <ac:chgData name="Holmes, Ellen [NEA]" userId="8df78491-616d-4641-a13e-176bb27a1b7f" providerId="ADAL" clId="{99F31D30-34A9-42AF-B4CD-6C5952E75C32}" dt="2025-11-08T15:39:50.794" v="8151" actId="478"/>
          <ac:spMkLst>
            <pc:docMk/>
            <pc:sldMk cId="380248065" sldId="1120"/>
            <ac:spMk id="7" creationId="{5B5E40CD-5B96-25EA-5B41-BAC9D07D03F1}"/>
          </ac:spMkLst>
        </pc:spChg>
        <pc:picChg chg="add mod">
          <ac:chgData name="Holmes, Ellen [NEA]" userId="8df78491-616d-4641-a13e-176bb27a1b7f" providerId="ADAL" clId="{99F31D30-34A9-42AF-B4CD-6C5952E75C32}" dt="2025-11-07T11:22:23.897" v="7996" actId="1076"/>
          <ac:picMkLst>
            <pc:docMk/>
            <pc:sldMk cId="380248065" sldId="1120"/>
            <ac:picMk id="3" creationId="{D9FCEF82-960B-2AD5-F581-EF666C33091B}"/>
          </ac:picMkLst>
        </pc:picChg>
        <pc:picChg chg="del">
          <ac:chgData name="Holmes, Ellen [NEA]" userId="8df78491-616d-4641-a13e-176bb27a1b7f" providerId="ADAL" clId="{99F31D30-34A9-42AF-B4CD-6C5952E75C32}" dt="2025-11-07T11:22:08.703" v="7993" actId="478"/>
          <ac:picMkLst>
            <pc:docMk/>
            <pc:sldMk cId="380248065" sldId="1120"/>
            <ac:picMk id="4" creationId="{00000000-0000-0000-0000-000000000000}"/>
          </ac:picMkLst>
        </pc:picChg>
      </pc:sldChg>
      <pc:sldChg chg="addSp modSp add mod">
        <pc:chgData name="Holmes, Ellen [NEA]" userId="8df78491-616d-4641-a13e-176bb27a1b7f" providerId="ADAL" clId="{99F31D30-34A9-42AF-B4CD-6C5952E75C32}" dt="2025-11-08T16:02:11.145" v="8614" actId="14100"/>
        <pc:sldMkLst>
          <pc:docMk/>
          <pc:sldMk cId="3864890718" sldId="1122"/>
        </pc:sldMkLst>
        <pc:spChg chg="add mod">
          <ac:chgData name="Holmes, Ellen [NEA]" userId="8df78491-616d-4641-a13e-176bb27a1b7f" providerId="ADAL" clId="{99F31D30-34A9-42AF-B4CD-6C5952E75C32}" dt="2025-11-08T16:02:11.145" v="8614" actId="14100"/>
          <ac:spMkLst>
            <pc:docMk/>
            <pc:sldMk cId="3864890718" sldId="1122"/>
            <ac:spMk id="2" creationId="{C4E780D3-AB23-75A6-D495-2EB0B4AB096F}"/>
          </ac:spMkLst>
        </pc:spChg>
        <pc:picChg chg="mod">
          <ac:chgData name="Holmes, Ellen [NEA]" userId="8df78491-616d-4641-a13e-176bb27a1b7f" providerId="ADAL" clId="{99F31D30-34A9-42AF-B4CD-6C5952E75C32}" dt="2025-11-06T14:38:37.796" v="7405" actId="14100"/>
          <ac:picMkLst>
            <pc:docMk/>
            <pc:sldMk cId="3864890718" sldId="1122"/>
            <ac:picMk id="130050" creationId="{00000000-0000-0000-0000-000000000000}"/>
          </ac:picMkLst>
        </pc:picChg>
      </pc:sldChg>
      <pc:sldChg chg="addSp modSp add mod modTransition">
        <pc:chgData name="Holmes, Ellen [NEA]" userId="8df78491-616d-4641-a13e-176bb27a1b7f" providerId="ADAL" clId="{99F31D30-34A9-42AF-B4CD-6C5952E75C32}" dt="2025-11-08T15:52:51.915" v="8498" actId="6549"/>
        <pc:sldMkLst>
          <pc:docMk/>
          <pc:sldMk cId="2382051987" sldId="1850"/>
        </pc:sldMkLst>
        <pc:spChg chg="add mod">
          <ac:chgData name="Holmes, Ellen [NEA]" userId="8df78491-616d-4641-a13e-176bb27a1b7f" providerId="ADAL" clId="{99F31D30-34A9-42AF-B4CD-6C5952E75C32}" dt="2025-11-08T15:52:51.915" v="8498" actId="6549"/>
          <ac:spMkLst>
            <pc:docMk/>
            <pc:sldMk cId="2382051987" sldId="1850"/>
            <ac:spMk id="2" creationId="{62668214-1045-C7C3-0F19-1731223D7ED4}"/>
          </ac:spMkLst>
        </pc:spChg>
        <pc:picChg chg="mod">
          <ac:chgData name="Holmes, Ellen [NEA]" userId="8df78491-616d-4641-a13e-176bb27a1b7f" providerId="ADAL" clId="{99F31D30-34A9-42AF-B4CD-6C5952E75C32}" dt="2025-11-06T14:48:26.347" v="7487" actId="1076"/>
          <ac:picMkLst>
            <pc:docMk/>
            <pc:sldMk cId="2382051987" sldId="1850"/>
            <ac:picMk id="3" creationId="{340F3DB5-D65A-D8FC-1106-B305BEC11102}"/>
          </ac:picMkLst>
        </pc:picChg>
        <pc:picChg chg="mod modCrop">
          <ac:chgData name="Holmes, Ellen [NEA]" userId="8df78491-616d-4641-a13e-176bb27a1b7f" providerId="ADAL" clId="{99F31D30-34A9-42AF-B4CD-6C5952E75C32}" dt="2025-11-06T14:48:23.678" v="7486" actId="1076"/>
          <ac:picMkLst>
            <pc:docMk/>
            <pc:sldMk cId="2382051987" sldId="1850"/>
            <ac:picMk id="98" creationId="{2DE19C60-445A-239F-AFA1-18DC9B346B25}"/>
          </ac:picMkLst>
        </pc:picChg>
      </pc:sldChg>
      <pc:sldChg chg="modSp mod ord">
        <pc:chgData name="Holmes, Ellen [NEA]" userId="8df78491-616d-4641-a13e-176bb27a1b7f" providerId="ADAL" clId="{99F31D30-34A9-42AF-B4CD-6C5952E75C32}" dt="2025-11-08T16:09:34.089" v="8731" actId="122"/>
        <pc:sldMkLst>
          <pc:docMk/>
          <pc:sldMk cId="2592185273" sldId="1864"/>
        </pc:sldMkLst>
        <pc:spChg chg="mod">
          <ac:chgData name="Holmes, Ellen [NEA]" userId="8df78491-616d-4641-a13e-176bb27a1b7f" providerId="ADAL" clId="{99F31D30-34A9-42AF-B4CD-6C5952E75C32}" dt="2025-11-08T16:09:34.089" v="8731" actId="122"/>
          <ac:spMkLst>
            <pc:docMk/>
            <pc:sldMk cId="2592185273" sldId="1864"/>
            <ac:spMk id="2" creationId="{A90FB9D4-C41C-946A-3154-648F0D9054F5}"/>
          </ac:spMkLst>
        </pc:spChg>
        <pc:spChg chg="mod">
          <ac:chgData name="Holmes, Ellen [NEA]" userId="8df78491-616d-4641-a13e-176bb27a1b7f" providerId="ADAL" clId="{99F31D30-34A9-42AF-B4CD-6C5952E75C32}" dt="2025-11-06T14:42:01.289" v="7470"/>
          <ac:spMkLst>
            <pc:docMk/>
            <pc:sldMk cId="2592185273" sldId="1864"/>
            <ac:spMk id="6151" creationId="{F8C4E4CD-EF92-2DA9-2515-470114E4B5FF}"/>
          </ac:spMkLst>
        </pc:spChg>
      </pc:sldChg>
      <pc:sldChg chg="modSp add mod modTransition setBg">
        <pc:chgData name="Holmes, Ellen [NEA]" userId="8df78491-616d-4641-a13e-176bb27a1b7f" providerId="ADAL" clId="{99F31D30-34A9-42AF-B4CD-6C5952E75C32}" dt="2025-11-06T14:24:03.446" v="7140" actId="1076"/>
        <pc:sldMkLst>
          <pc:docMk/>
          <pc:sldMk cId="3060979580" sldId="1971"/>
        </pc:sldMkLst>
        <pc:spChg chg="mod">
          <ac:chgData name="Holmes, Ellen [NEA]" userId="8df78491-616d-4641-a13e-176bb27a1b7f" providerId="ADAL" clId="{99F31D30-34A9-42AF-B4CD-6C5952E75C32}" dt="2025-11-06T14:23:07.444" v="7086" actId="2085"/>
          <ac:spMkLst>
            <pc:docMk/>
            <pc:sldMk cId="3060979580" sldId="1971"/>
            <ac:spMk id="29" creationId="{B77E20EF-D3EF-7456-8365-66C46C688A73}"/>
          </ac:spMkLst>
        </pc:spChg>
        <pc:picChg chg="mod">
          <ac:chgData name="Holmes, Ellen [NEA]" userId="8df78491-616d-4641-a13e-176bb27a1b7f" providerId="ADAL" clId="{99F31D30-34A9-42AF-B4CD-6C5952E75C32}" dt="2025-11-06T14:24:03.446" v="7140" actId="1076"/>
          <ac:picMkLst>
            <pc:docMk/>
            <pc:sldMk cId="3060979580" sldId="1971"/>
            <ac:picMk id="25" creationId="{0F235D38-B7BF-2321-B3E3-9513E5E1F5EF}"/>
          </ac:picMkLst>
        </pc:picChg>
      </pc:sldChg>
      <pc:sldChg chg="addSp modSp add mod modTransition">
        <pc:chgData name="Holmes, Ellen [NEA]" userId="8df78491-616d-4641-a13e-176bb27a1b7f" providerId="ADAL" clId="{99F31D30-34A9-42AF-B4CD-6C5952E75C32}" dt="2025-11-06T14:30:04.304" v="7226" actId="20577"/>
        <pc:sldMkLst>
          <pc:docMk/>
          <pc:sldMk cId="3158416959" sldId="2576"/>
        </pc:sldMkLst>
        <pc:spChg chg="mod">
          <ac:chgData name="Holmes, Ellen [NEA]" userId="8df78491-616d-4641-a13e-176bb27a1b7f" providerId="ADAL" clId="{99F31D30-34A9-42AF-B4CD-6C5952E75C32}" dt="2025-11-06T14:30:04.304" v="7226" actId="20577"/>
          <ac:spMkLst>
            <pc:docMk/>
            <pc:sldMk cId="3158416959" sldId="2576"/>
            <ac:spMk id="3" creationId="{00000000-0000-0000-0000-000000000000}"/>
          </ac:spMkLst>
        </pc:spChg>
        <pc:picChg chg="add mod">
          <ac:chgData name="Holmes, Ellen [NEA]" userId="8df78491-616d-4641-a13e-176bb27a1b7f" providerId="ADAL" clId="{99F31D30-34A9-42AF-B4CD-6C5952E75C32}" dt="2025-11-06T14:29:56.098" v="7219" actId="1076"/>
          <ac:picMkLst>
            <pc:docMk/>
            <pc:sldMk cId="3158416959" sldId="2576"/>
            <ac:picMk id="2" creationId="{1B326B82-1B51-9B22-4644-9EA3659553E2}"/>
          </ac:picMkLst>
        </pc:picChg>
      </pc:sldChg>
      <pc:sldChg chg="addSp modSp add mod modTransition">
        <pc:chgData name="Holmes, Ellen [NEA]" userId="8df78491-616d-4641-a13e-176bb27a1b7f" providerId="ADAL" clId="{99F31D30-34A9-42AF-B4CD-6C5952E75C32}" dt="2025-11-08T16:08:48.886" v="8709" actId="1076"/>
        <pc:sldMkLst>
          <pc:docMk/>
          <pc:sldMk cId="672214588" sldId="2577"/>
        </pc:sldMkLst>
        <pc:spChg chg="mod">
          <ac:chgData name="Holmes, Ellen [NEA]" userId="8df78491-616d-4641-a13e-176bb27a1b7f" providerId="ADAL" clId="{99F31D30-34A9-42AF-B4CD-6C5952E75C32}" dt="2025-11-08T16:08:34.824" v="8705" actId="1076"/>
          <ac:spMkLst>
            <pc:docMk/>
            <pc:sldMk cId="672214588" sldId="2577"/>
            <ac:spMk id="3" creationId="{00000000-0000-0000-0000-000000000000}"/>
          </ac:spMkLst>
        </pc:spChg>
        <pc:spChg chg="mod">
          <ac:chgData name="Holmes, Ellen [NEA]" userId="8df78491-616d-4641-a13e-176bb27a1b7f" providerId="ADAL" clId="{99F31D30-34A9-42AF-B4CD-6C5952E75C32}" dt="2025-11-08T16:08:45.621" v="8708" actId="1076"/>
          <ac:spMkLst>
            <pc:docMk/>
            <pc:sldMk cId="672214588" sldId="2577"/>
            <ac:spMk id="5" creationId="{00000000-0000-0000-0000-000000000000}"/>
          </ac:spMkLst>
        </pc:spChg>
        <pc:picChg chg="add mod">
          <ac:chgData name="Holmes, Ellen [NEA]" userId="8df78491-616d-4641-a13e-176bb27a1b7f" providerId="ADAL" clId="{99F31D30-34A9-42AF-B4CD-6C5952E75C32}" dt="2025-11-08T16:08:48.886" v="8709" actId="1076"/>
          <ac:picMkLst>
            <pc:docMk/>
            <pc:sldMk cId="672214588" sldId="2577"/>
            <ac:picMk id="4" creationId="{7A0282D3-6897-9536-ED0E-A760A9F70C9B}"/>
          </ac:picMkLst>
        </pc:picChg>
      </pc:sldChg>
      <pc:sldChg chg="addSp modSp add mod modTransition">
        <pc:chgData name="Holmes, Ellen [NEA]" userId="8df78491-616d-4641-a13e-176bb27a1b7f" providerId="ADAL" clId="{99F31D30-34A9-42AF-B4CD-6C5952E75C32}" dt="2025-11-08T16:01:59.565" v="8602" actId="1076"/>
        <pc:sldMkLst>
          <pc:docMk/>
          <pc:sldMk cId="2991108054" sldId="2578"/>
        </pc:sldMkLst>
        <pc:spChg chg="mod">
          <ac:chgData name="Holmes, Ellen [NEA]" userId="8df78491-616d-4641-a13e-176bb27a1b7f" providerId="ADAL" clId="{99F31D30-34A9-42AF-B4CD-6C5952E75C32}" dt="2025-11-08T16:01:51.940" v="8600" actId="1076"/>
          <ac:spMkLst>
            <pc:docMk/>
            <pc:sldMk cId="2991108054" sldId="2578"/>
            <ac:spMk id="11" creationId="{217F15CF-2C25-2AD5-5B65-D83655877684}"/>
          </ac:spMkLst>
        </pc:spChg>
        <pc:spChg chg="mod">
          <ac:chgData name="Holmes, Ellen [NEA]" userId="8df78491-616d-4641-a13e-176bb27a1b7f" providerId="ADAL" clId="{99F31D30-34A9-42AF-B4CD-6C5952E75C32}" dt="2025-11-08T16:01:57.291" v="8601" actId="14100"/>
          <ac:spMkLst>
            <pc:docMk/>
            <pc:sldMk cId="2991108054" sldId="2578"/>
            <ac:spMk id="13" creationId="{2588BD49-358F-5827-CB2F-40E6D660C402}"/>
          </ac:spMkLst>
        </pc:spChg>
        <pc:picChg chg="add mod">
          <ac:chgData name="Holmes, Ellen [NEA]" userId="8df78491-616d-4641-a13e-176bb27a1b7f" providerId="ADAL" clId="{99F31D30-34A9-42AF-B4CD-6C5952E75C32}" dt="2025-11-08T16:01:59.565" v="8602" actId="1076"/>
          <ac:picMkLst>
            <pc:docMk/>
            <pc:sldMk cId="2991108054" sldId="2578"/>
            <ac:picMk id="3" creationId="{6A6B659A-5F35-0FDC-A16E-28A9706C82C8}"/>
          </ac:picMkLst>
        </pc:picChg>
      </pc:sldChg>
      <pc:sldChg chg="modSp add mod">
        <pc:chgData name="Holmes, Ellen [NEA]" userId="8df78491-616d-4641-a13e-176bb27a1b7f" providerId="ADAL" clId="{99F31D30-34A9-42AF-B4CD-6C5952E75C32}" dt="2025-11-06T15:44:01.524" v="7970" actId="20577"/>
        <pc:sldMkLst>
          <pc:docMk/>
          <pc:sldMk cId="1515052146" sldId="2579"/>
        </pc:sldMkLst>
        <pc:spChg chg="mod">
          <ac:chgData name="Holmes, Ellen [NEA]" userId="8df78491-616d-4641-a13e-176bb27a1b7f" providerId="ADAL" clId="{99F31D30-34A9-42AF-B4CD-6C5952E75C32}" dt="2025-11-06T14:35:40.876" v="7279" actId="1076"/>
          <ac:spMkLst>
            <pc:docMk/>
            <pc:sldMk cId="1515052146" sldId="2579"/>
            <ac:spMk id="2" creationId="{00000000-0000-0000-0000-000000000000}"/>
          </ac:spMkLst>
        </pc:spChg>
        <pc:spChg chg="mod">
          <ac:chgData name="Holmes, Ellen [NEA]" userId="8df78491-616d-4641-a13e-176bb27a1b7f" providerId="ADAL" clId="{99F31D30-34A9-42AF-B4CD-6C5952E75C32}" dt="2025-11-06T15:44:01.524" v="7970" actId="20577"/>
          <ac:spMkLst>
            <pc:docMk/>
            <pc:sldMk cId="1515052146" sldId="2579"/>
            <ac:spMk id="3" creationId="{00000000-0000-0000-0000-000000000000}"/>
          </ac:spMkLst>
        </pc:spChg>
        <pc:picChg chg="mod">
          <ac:chgData name="Holmes, Ellen [NEA]" userId="8df78491-616d-4641-a13e-176bb27a1b7f" providerId="ADAL" clId="{99F31D30-34A9-42AF-B4CD-6C5952E75C32}" dt="2025-11-06T14:35:34.692" v="7278" actId="1076"/>
          <ac:picMkLst>
            <pc:docMk/>
            <pc:sldMk cId="1515052146" sldId="2579"/>
            <ac:picMk id="4" creationId="{00000000-0000-0000-0000-000000000000}"/>
          </ac:picMkLst>
        </pc:picChg>
      </pc:sldChg>
      <pc:sldChg chg="addSp modSp new mod">
        <pc:chgData name="Holmes, Ellen [NEA]" userId="8df78491-616d-4641-a13e-176bb27a1b7f" providerId="ADAL" clId="{99F31D30-34A9-42AF-B4CD-6C5952E75C32}" dt="2025-11-06T15:29:47.858" v="7643" actId="1076"/>
        <pc:sldMkLst>
          <pc:docMk/>
          <pc:sldMk cId="3838210173" sldId="2580"/>
        </pc:sldMkLst>
        <pc:spChg chg="mod">
          <ac:chgData name="Holmes, Ellen [NEA]" userId="8df78491-616d-4641-a13e-176bb27a1b7f" providerId="ADAL" clId="{99F31D30-34A9-42AF-B4CD-6C5952E75C32}" dt="2025-11-06T15:29:32.253" v="7640" actId="27636"/>
          <ac:spMkLst>
            <pc:docMk/>
            <pc:sldMk cId="3838210173" sldId="2580"/>
            <ac:spMk id="2" creationId="{936F50F8-46C2-8F41-E83A-D6B778FD4765}"/>
          </ac:spMkLst>
        </pc:spChg>
        <pc:picChg chg="add mod">
          <ac:chgData name="Holmes, Ellen [NEA]" userId="8df78491-616d-4641-a13e-176bb27a1b7f" providerId="ADAL" clId="{99F31D30-34A9-42AF-B4CD-6C5952E75C32}" dt="2025-11-06T15:29:47.858" v="7643" actId="1076"/>
          <ac:picMkLst>
            <pc:docMk/>
            <pc:sldMk cId="3838210173" sldId="2580"/>
            <ac:picMk id="5" creationId="{6F235111-E2B7-75A9-8EA0-9AACC3DAB377}"/>
          </ac:picMkLst>
        </pc:picChg>
        <pc:picChg chg="add mod">
          <ac:chgData name="Holmes, Ellen [NEA]" userId="8df78491-616d-4641-a13e-176bb27a1b7f" providerId="ADAL" clId="{99F31D30-34A9-42AF-B4CD-6C5952E75C32}" dt="2025-11-06T15:29:41.539" v="7642" actId="1076"/>
          <ac:picMkLst>
            <pc:docMk/>
            <pc:sldMk cId="3838210173" sldId="2580"/>
            <ac:picMk id="7" creationId="{8B662A35-6825-9243-6726-EA22684ED7C7}"/>
          </ac:picMkLst>
        </pc:picChg>
      </pc:sldChg>
      <pc:sldChg chg="addSp delSp modSp new mod">
        <pc:chgData name="Holmes, Ellen [NEA]" userId="8df78491-616d-4641-a13e-176bb27a1b7f" providerId="ADAL" clId="{99F31D30-34A9-42AF-B4CD-6C5952E75C32}" dt="2025-11-08T15:41:52.302" v="8176"/>
        <pc:sldMkLst>
          <pc:docMk/>
          <pc:sldMk cId="1791636796" sldId="2581"/>
        </pc:sldMkLst>
        <pc:spChg chg="mod">
          <ac:chgData name="Holmes, Ellen [NEA]" userId="8df78491-616d-4641-a13e-176bb27a1b7f" providerId="ADAL" clId="{99F31D30-34A9-42AF-B4CD-6C5952E75C32}" dt="2025-11-06T15:27:08.649" v="7631" actId="1076"/>
          <ac:spMkLst>
            <pc:docMk/>
            <pc:sldMk cId="1791636796" sldId="2581"/>
            <ac:spMk id="2" creationId="{A1ACFDE3-C058-7D68-7338-086EB0D25A52}"/>
          </ac:spMkLst>
        </pc:spChg>
        <pc:grpChg chg="mod">
          <ac:chgData name="Holmes, Ellen [NEA]" userId="8df78491-616d-4641-a13e-176bb27a1b7f" providerId="ADAL" clId="{99F31D30-34A9-42AF-B4CD-6C5952E75C32}" dt="2025-11-08T15:41:42.520" v="8168"/>
          <ac:grpSpMkLst>
            <pc:docMk/>
            <pc:sldMk cId="1791636796" sldId="2581"/>
            <ac:grpSpMk id="10" creationId="{8246A462-D2E1-4EF9-967E-142BED8878CC}"/>
          </ac:grpSpMkLst>
        </pc:grpChg>
        <pc:grpChg chg="del mod">
          <ac:chgData name="Holmes, Ellen [NEA]" userId="8df78491-616d-4641-a13e-176bb27a1b7f" providerId="ADAL" clId="{99F31D30-34A9-42AF-B4CD-6C5952E75C32}" dt="2025-11-08T15:41:52.302" v="8176"/>
          <ac:grpSpMkLst>
            <pc:docMk/>
            <pc:sldMk cId="1791636796" sldId="2581"/>
            <ac:grpSpMk id="14" creationId="{F437789D-57A1-F329-5B5F-4F1E39EF7C66}"/>
          </ac:grpSpMkLst>
        </pc:grpChg>
        <pc:grpChg chg="mod">
          <ac:chgData name="Holmes, Ellen [NEA]" userId="8df78491-616d-4641-a13e-176bb27a1b7f" providerId="ADAL" clId="{99F31D30-34A9-42AF-B4CD-6C5952E75C32}" dt="2025-11-08T15:41:52.302" v="8176"/>
          <ac:grpSpMkLst>
            <pc:docMk/>
            <pc:sldMk cId="1791636796" sldId="2581"/>
            <ac:grpSpMk id="16" creationId="{55E40780-EB92-AB77-83B5-E67D6E813E28}"/>
          </ac:grpSpMkLst>
        </pc:grpChg>
        <pc:picChg chg="add mod">
          <ac:chgData name="Holmes, Ellen [NEA]" userId="8df78491-616d-4641-a13e-176bb27a1b7f" providerId="ADAL" clId="{99F31D30-34A9-42AF-B4CD-6C5952E75C32}" dt="2025-11-06T15:25:05.693" v="7626" actId="1076"/>
          <ac:picMkLst>
            <pc:docMk/>
            <pc:sldMk cId="1791636796" sldId="2581"/>
            <ac:picMk id="5" creationId="{4E2EBE30-4C71-F5E3-9020-292601F58F1D}"/>
          </ac:picMkLst>
        </pc:picChg>
        <pc:picChg chg="add mod modCrop">
          <ac:chgData name="Holmes, Ellen [NEA]" userId="8df78491-616d-4641-a13e-176bb27a1b7f" providerId="ADAL" clId="{99F31D30-34A9-42AF-B4CD-6C5952E75C32}" dt="2025-11-06T15:27:22.613" v="7632" actId="732"/>
          <ac:picMkLst>
            <pc:docMk/>
            <pc:sldMk cId="1791636796" sldId="2581"/>
            <ac:picMk id="7" creationId="{8569366B-C2B1-313C-1D54-E5A0847E7CD8}"/>
          </ac:picMkLst>
        </pc:picChg>
        <pc:inkChg chg="add del">
          <ac:chgData name="Holmes, Ellen [NEA]" userId="8df78491-616d-4641-a13e-176bb27a1b7f" providerId="ADAL" clId="{99F31D30-34A9-42AF-B4CD-6C5952E75C32}" dt="2025-11-08T15:41:29.285" v="8162" actId="9405"/>
          <ac:inkMkLst>
            <pc:docMk/>
            <pc:sldMk cId="1791636796" sldId="2581"/>
            <ac:inkMk id="4" creationId="{7783011A-86EC-A494-2D29-9818E183AA0B}"/>
          </ac:inkMkLst>
        </pc:inkChg>
        <pc:inkChg chg="add mod">
          <ac:chgData name="Holmes, Ellen [NEA]" userId="8df78491-616d-4641-a13e-176bb27a1b7f" providerId="ADAL" clId="{99F31D30-34A9-42AF-B4CD-6C5952E75C32}" dt="2025-11-08T15:41:42.520" v="8168"/>
          <ac:inkMkLst>
            <pc:docMk/>
            <pc:sldMk cId="1791636796" sldId="2581"/>
            <ac:inkMk id="6" creationId="{77F9EE92-A1C2-09A8-7066-C3927516D027}"/>
          </ac:inkMkLst>
        </pc:inkChg>
        <pc:inkChg chg="add del mod">
          <ac:chgData name="Holmes, Ellen [NEA]" userId="8df78491-616d-4641-a13e-176bb27a1b7f" providerId="ADAL" clId="{99F31D30-34A9-42AF-B4CD-6C5952E75C32}" dt="2025-11-08T15:41:45.573" v="8171" actId="9405"/>
          <ac:inkMkLst>
            <pc:docMk/>
            <pc:sldMk cId="1791636796" sldId="2581"/>
            <ac:inkMk id="8" creationId="{36C6483F-26B8-DF9E-0B9B-3B35D5793F1F}"/>
          </ac:inkMkLst>
        </pc:inkChg>
        <pc:inkChg chg="add del mod">
          <ac:chgData name="Holmes, Ellen [NEA]" userId="8df78491-616d-4641-a13e-176bb27a1b7f" providerId="ADAL" clId="{99F31D30-34A9-42AF-B4CD-6C5952E75C32}" dt="2025-11-08T15:41:42.520" v="8168"/>
          <ac:inkMkLst>
            <pc:docMk/>
            <pc:sldMk cId="1791636796" sldId="2581"/>
            <ac:inkMk id="9" creationId="{420FC781-8BE6-27C9-DEA7-1C5E0EDE0073}"/>
          </ac:inkMkLst>
        </pc:inkChg>
        <pc:inkChg chg="add del">
          <ac:chgData name="Holmes, Ellen [NEA]" userId="8df78491-616d-4641-a13e-176bb27a1b7f" providerId="ADAL" clId="{99F31D30-34A9-42AF-B4CD-6C5952E75C32}" dt="2025-11-08T15:41:43.943" v="8170" actId="9405"/>
          <ac:inkMkLst>
            <pc:docMk/>
            <pc:sldMk cId="1791636796" sldId="2581"/>
            <ac:inkMk id="11" creationId="{BAFEC3B7-C848-616D-D834-073CD8898327}"/>
          </ac:inkMkLst>
        </pc:inkChg>
        <pc:inkChg chg="add mod">
          <ac:chgData name="Holmes, Ellen [NEA]" userId="8df78491-616d-4641-a13e-176bb27a1b7f" providerId="ADAL" clId="{99F31D30-34A9-42AF-B4CD-6C5952E75C32}" dt="2025-11-08T15:41:52.302" v="8176"/>
          <ac:inkMkLst>
            <pc:docMk/>
            <pc:sldMk cId="1791636796" sldId="2581"/>
            <ac:inkMk id="12" creationId="{3A3E2523-B35E-9733-81D1-D700D996DFE4}"/>
          </ac:inkMkLst>
        </pc:inkChg>
        <pc:inkChg chg="add mod">
          <ac:chgData name="Holmes, Ellen [NEA]" userId="8df78491-616d-4641-a13e-176bb27a1b7f" providerId="ADAL" clId="{99F31D30-34A9-42AF-B4CD-6C5952E75C32}" dt="2025-11-08T15:41:52.302" v="8176"/>
          <ac:inkMkLst>
            <pc:docMk/>
            <pc:sldMk cId="1791636796" sldId="2581"/>
            <ac:inkMk id="13" creationId="{E7FDC16B-3FC4-244B-822A-5ECC973033CB}"/>
          </ac:inkMkLst>
        </pc:inkChg>
        <pc:inkChg chg="add mod">
          <ac:chgData name="Holmes, Ellen [NEA]" userId="8df78491-616d-4641-a13e-176bb27a1b7f" providerId="ADAL" clId="{99F31D30-34A9-42AF-B4CD-6C5952E75C32}" dt="2025-11-08T15:41:52.302" v="8176"/>
          <ac:inkMkLst>
            <pc:docMk/>
            <pc:sldMk cId="1791636796" sldId="2581"/>
            <ac:inkMk id="15" creationId="{12595492-12F7-C602-A2C0-C14AFC0C3602}"/>
          </ac:inkMkLst>
        </pc:inkChg>
      </pc:sldChg>
      <pc:sldChg chg="addSp delSp modSp new mod">
        <pc:chgData name="Holmes, Ellen [NEA]" userId="8df78491-616d-4641-a13e-176bb27a1b7f" providerId="ADAL" clId="{99F31D30-34A9-42AF-B4CD-6C5952E75C32}" dt="2025-11-08T15:52:24.768" v="8491" actId="2085"/>
        <pc:sldMkLst>
          <pc:docMk/>
          <pc:sldMk cId="1709283278" sldId="2590"/>
        </pc:sldMkLst>
        <pc:spChg chg="mod">
          <ac:chgData name="Holmes, Ellen [NEA]" userId="8df78491-616d-4641-a13e-176bb27a1b7f" providerId="ADAL" clId="{99F31D30-34A9-42AF-B4CD-6C5952E75C32}" dt="2025-11-08T15:47:00.093" v="8356" actId="113"/>
          <ac:spMkLst>
            <pc:docMk/>
            <pc:sldMk cId="1709283278" sldId="2590"/>
            <ac:spMk id="2" creationId="{768CBF36-D7CA-219F-3C7E-8A94C5EED412}"/>
          </ac:spMkLst>
        </pc:spChg>
        <pc:spChg chg="del">
          <ac:chgData name="Holmes, Ellen [NEA]" userId="8df78491-616d-4641-a13e-176bb27a1b7f" providerId="ADAL" clId="{99F31D30-34A9-42AF-B4CD-6C5952E75C32}" dt="2025-11-08T15:46:43.765" v="8353" actId="478"/>
          <ac:spMkLst>
            <pc:docMk/>
            <pc:sldMk cId="1709283278" sldId="2590"/>
            <ac:spMk id="3" creationId="{BB9BDF6B-87B3-BD6A-6E46-E8D6849E0A90}"/>
          </ac:spMkLst>
        </pc:spChg>
        <pc:graphicFrameChg chg="add mod modGraphic">
          <ac:chgData name="Holmes, Ellen [NEA]" userId="8df78491-616d-4641-a13e-176bb27a1b7f" providerId="ADAL" clId="{99F31D30-34A9-42AF-B4CD-6C5952E75C32}" dt="2025-11-08T15:52:24.768" v="8491" actId="2085"/>
          <ac:graphicFrameMkLst>
            <pc:docMk/>
            <pc:sldMk cId="1709283278" sldId="2590"/>
            <ac:graphicFrameMk id="4" creationId="{F415D1F5-2551-1D8F-2A08-AD011587EF94}"/>
          </ac:graphicFrameMkLst>
        </pc:graphicFrameChg>
        <pc:picChg chg="add mod">
          <ac:chgData name="Holmes, Ellen [NEA]" userId="8df78491-616d-4641-a13e-176bb27a1b7f" providerId="ADAL" clId="{99F31D30-34A9-42AF-B4CD-6C5952E75C32}" dt="2025-11-08T15:49:55.497" v="8361" actId="14100"/>
          <ac:picMkLst>
            <pc:docMk/>
            <pc:sldMk cId="1709283278" sldId="2590"/>
            <ac:picMk id="6" creationId="{1DADF30B-B80F-58F2-1D94-E0D4B87619BB}"/>
          </ac:picMkLst>
        </pc:picChg>
      </pc:sldChg>
    </pc:docChg>
  </pc:docChgLst>
</pc:chgInfo>
</file>

<file path=ppt/comments/modernComment_37D_B8B2E2F4.xml><?xml version="1.0" encoding="utf-8"?>
<p188:cmLst xmlns:a="http://schemas.openxmlformats.org/drawingml/2006/main" xmlns:r="http://schemas.openxmlformats.org/officeDocument/2006/relationships" xmlns:p188="http://schemas.microsoft.com/office/powerpoint/2018/8/main">
  <p188:cm id="{01C22F49-F1F1-400D-8E62-0203114097A5}" authorId="{5EB03D44-B1C1-0879-E02E-DC41FCBAC9C0}" created="2023-06-07T20:28:07.776">
    <pc:sldMkLst xmlns:pc="http://schemas.microsoft.com/office/powerpoint/2013/main/command">
      <pc:docMk/>
      <pc:sldMk cId="1672448561" sldId="578"/>
    </pc:sldMkLst>
    <p188:txBody>
      <a:bodyPr/>
      <a:lstStyle/>
      <a:p>
        <a:r>
          <a:rPr lang="en-US"/>
          <a:t>Could be tweaked </a:t>
        </a:r>
      </a:p>
    </p188:txBody>
  </p188:cm>
</p188: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9E9B5C0B-85C6-4B40-9161-D057074FED27}">
      <dgm:prSet phldrT="[Text]" phldr="0"/>
      <dgm:spPr/>
      <dgm:t>
        <a:bodyPr/>
        <a:lstStyle/>
        <a:p>
          <a:pPr rtl="0"/>
          <a:r>
            <a:rPr lang="en-US" b="1" dirty="0">
              <a:latin typeface="Euphemia"/>
            </a:rPr>
            <a:t>Mentor Coach</a:t>
          </a:r>
          <a:endParaRPr lang="en-US" b="1" dirty="0"/>
        </a:p>
      </dgm:t>
    </dgm:pt>
    <dgm:pt modelId="{F27CA284-0535-4CFD-99FE-AD2D6A298CB1}" type="parTrans" cxnId="{45E18526-CEAF-42DD-B844-EA593CCCD095}">
      <dgm:prSet/>
      <dgm:spPr/>
      <dgm:t>
        <a:bodyPr/>
        <a:lstStyle/>
        <a:p>
          <a:endParaRPr lang="en-US"/>
        </a:p>
      </dgm:t>
    </dgm:pt>
    <dgm:pt modelId="{747A6A24-0DA2-4EFD-B225-0320CF060B37}" type="sibTrans" cxnId="{45E18526-CEAF-42DD-B844-EA593CCCD095}">
      <dgm:prSet/>
      <dgm:spPr/>
      <dgm:t>
        <a:bodyPr/>
        <a:lstStyle/>
        <a:p>
          <a:endParaRPr lang="en-US"/>
        </a:p>
      </dgm:t>
    </dgm:pt>
    <dgm:pt modelId="{DAEE22FF-A2C4-4984-97E0-DFC5E85CD60E}">
      <dgm:prSet phldrT="[Text]" phldr="0" custT="1"/>
      <dgm:spPr/>
      <dgm:t>
        <a:bodyPr/>
        <a:lstStyle/>
        <a:p>
          <a:pPr algn="l" rtl="0"/>
          <a:r>
            <a:rPr lang="en-US" sz="2000"/>
            <a:t>Mostly staff-based</a:t>
          </a:r>
        </a:p>
      </dgm:t>
    </dgm:pt>
    <dgm:pt modelId="{8E224978-B6AF-45C8-BC2A-B6420B827E02}" type="parTrans" cxnId="{475AF799-BC60-435F-8279-B0B594C7D16B}">
      <dgm:prSet/>
      <dgm:spPr/>
      <dgm:t>
        <a:bodyPr/>
        <a:lstStyle/>
        <a:p>
          <a:endParaRPr lang="en-US"/>
        </a:p>
      </dgm:t>
    </dgm:pt>
    <dgm:pt modelId="{65A78720-CA38-4CAE-88BC-7A9F34E5CFCB}" type="sibTrans" cxnId="{475AF799-BC60-435F-8279-B0B594C7D16B}">
      <dgm:prSet/>
      <dgm:spPr/>
      <dgm:t>
        <a:bodyPr/>
        <a:lstStyle/>
        <a:p>
          <a:endParaRPr lang="en-US"/>
        </a:p>
      </dgm:t>
    </dgm:pt>
    <dgm:pt modelId="{DCC267A1-771F-4068-AD28-41DA85230844}">
      <dgm:prSet phldrT="[Text]" phldr="0" custT="1"/>
      <dgm:spPr/>
      <dgm:t>
        <a:bodyPr/>
        <a:lstStyle/>
        <a:p>
          <a:pPr rtl="0"/>
          <a:r>
            <a:rPr lang="en-US" sz="2000">
              <a:latin typeface="Euphemia"/>
            </a:rPr>
            <a:t>Monthly meetings with assigned Campaign Coaches and whole network</a:t>
          </a:r>
          <a:endParaRPr lang="en-US" sz="2000"/>
        </a:p>
      </dgm:t>
    </dgm:pt>
    <dgm:pt modelId="{8E78A4AB-28F9-43A0-BCD6-8E9832D80BDB}" type="parTrans" cxnId="{A2204011-C92B-43B8-8A68-32BAC3DF7E46}">
      <dgm:prSet/>
      <dgm:spPr/>
      <dgm:t>
        <a:bodyPr/>
        <a:lstStyle/>
        <a:p>
          <a:endParaRPr lang="en-US"/>
        </a:p>
      </dgm:t>
    </dgm:pt>
    <dgm:pt modelId="{5A28EA1C-1CD2-4ACA-ABB7-25D070992EDF}" type="sibTrans" cxnId="{A2204011-C92B-43B8-8A68-32BAC3DF7E46}">
      <dgm:prSet/>
      <dgm:spPr/>
      <dgm:t>
        <a:bodyPr/>
        <a:lstStyle/>
        <a:p>
          <a:endParaRPr lang="en-US"/>
        </a:p>
      </dgm:t>
    </dgm:pt>
    <dgm:pt modelId="{E6C016A8-F1E0-459F-B2C5-B8935943A953}">
      <dgm:prSet phldrT="[Text]" phldr="0"/>
      <dgm:spPr/>
      <dgm:t>
        <a:bodyPr/>
        <a:lstStyle/>
        <a:p>
          <a:pPr rtl="0"/>
          <a:r>
            <a:rPr lang="en-US" b="1">
              <a:latin typeface="Euphemia"/>
            </a:rPr>
            <a:t>Campaign Coach</a:t>
          </a:r>
          <a:endParaRPr lang="en-US" b="1"/>
        </a:p>
      </dgm:t>
    </dgm:pt>
    <dgm:pt modelId="{252B9751-F2DC-40C5-B58D-6EA1345C8825}" type="parTrans" cxnId="{6AB91884-9065-4917-B439-6521F734BA48}">
      <dgm:prSet/>
      <dgm:spPr/>
      <dgm:t>
        <a:bodyPr/>
        <a:lstStyle/>
        <a:p>
          <a:endParaRPr lang="en-US"/>
        </a:p>
      </dgm:t>
    </dgm:pt>
    <dgm:pt modelId="{D523D1FD-230B-4229-8D05-F6D8DD352FF1}" type="sibTrans" cxnId="{6AB91884-9065-4917-B439-6521F734BA48}">
      <dgm:prSet/>
      <dgm:spPr/>
      <dgm:t>
        <a:bodyPr/>
        <a:lstStyle/>
        <a:p>
          <a:endParaRPr lang="en-US"/>
        </a:p>
      </dgm:t>
    </dgm:pt>
    <dgm:pt modelId="{1BE85637-5C25-4F56-965E-D4BE6E995B5B}">
      <dgm:prSet phldrT="[Text]" phldr="0" custT="1"/>
      <dgm:spPr/>
      <dgm:t>
        <a:bodyPr/>
        <a:lstStyle/>
        <a:p>
          <a:pPr rtl="0"/>
          <a:r>
            <a:rPr lang="en-US" sz="2000"/>
            <a:t>Holds coaching calls, documents progress</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EB34113A-B5A8-4258-A806-6DBA6FC861A6}">
      <dgm:prSet phldrT="[Text]" phldr="0"/>
      <dgm:spPr/>
      <dgm:t>
        <a:bodyPr/>
        <a:lstStyle/>
        <a:p>
          <a:pPr rtl="0"/>
          <a:r>
            <a:rPr lang="en-US" b="1">
              <a:latin typeface="Euphemia"/>
            </a:rPr>
            <a:t>Team Lead</a:t>
          </a:r>
          <a:endParaRPr lang="en-US" b="1"/>
        </a:p>
      </dgm:t>
    </dgm:pt>
    <dgm:pt modelId="{DBA2ED68-D536-4428-802E-76B55E4C4E50}" type="parTrans" cxnId="{859FF883-8862-4F25-9FC3-E2A41BAEBC21}">
      <dgm:prSet/>
      <dgm:spPr/>
      <dgm:t>
        <a:bodyPr/>
        <a:lstStyle/>
        <a:p>
          <a:endParaRPr lang="en-US"/>
        </a:p>
      </dgm:t>
    </dgm:pt>
    <dgm:pt modelId="{49F20C9D-FED9-4B90-A570-495EC6204C70}" type="sibTrans" cxnId="{859FF883-8862-4F25-9FC3-E2A41BAEBC21}">
      <dgm:prSet/>
      <dgm:spPr/>
      <dgm:t>
        <a:bodyPr/>
        <a:lstStyle/>
        <a:p>
          <a:endParaRPr lang="en-US"/>
        </a:p>
      </dgm:t>
    </dgm:pt>
    <dgm:pt modelId="{90F16EFF-9087-419C-B411-A63F4A601441}">
      <dgm:prSet phldrT="[Text]" phldr="0" custT="1"/>
      <dgm:spPr/>
      <dgm:t>
        <a:bodyPr/>
        <a:lstStyle/>
        <a:p>
          <a:pPr rtl="0"/>
          <a:r>
            <a:rPr lang="en-US" sz="2000"/>
            <a:t>Coordinates team </a:t>
          </a:r>
          <a:r>
            <a:rPr lang="en-US" sz="2000">
              <a:latin typeface="Euphemia"/>
            </a:rPr>
            <a:t>operations, meetings, and roles</a:t>
          </a:r>
        </a:p>
      </dgm:t>
    </dgm:pt>
    <dgm:pt modelId="{2BABF82D-F47E-4290-9D77-39CD86B8963C}" type="parTrans" cxnId="{321054D7-3971-41D6-86E2-EE51D5E098E2}">
      <dgm:prSet/>
      <dgm:spPr/>
      <dgm:t>
        <a:bodyPr/>
        <a:lstStyle/>
        <a:p>
          <a:endParaRPr lang="en-US"/>
        </a:p>
      </dgm:t>
    </dgm:pt>
    <dgm:pt modelId="{A2F38EA5-D199-4D83-8DB2-5965D22D5826}" type="sibTrans" cxnId="{321054D7-3971-41D6-86E2-EE51D5E098E2}">
      <dgm:prSet/>
      <dgm:spPr/>
      <dgm:t>
        <a:bodyPr/>
        <a:lstStyle/>
        <a:p>
          <a:endParaRPr lang="en-US"/>
        </a:p>
      </dgm:t>
    </dgm:pt>
    <dgm:pt modelId="{5B85C18D-9F74-4A4D-BB89-A3E7E58545A3}">
      <dgm:prSet phldr="0" custT="1"/>
      <dgm:spPr/>
      <dgm:t>
        <a:bodyPr/>
        <a:lstStyle/>
        <a:p>
          <a:pPr rtl="0"/>
          <a:r>
            <a:rPr lang="en-US" sz="2000">
              <a:latin typeface="Euphemia"/>
            </a:rPr>
            <a:t>Support Campaign Coaches problem solving and thought partnership</a:t>
          </a:r>
        </a:p>
      </dgm:t>
    </dgm:pt>
    <dgm:pt modelId="{C5E7430A-7B1F-4E27-A5FE-53F7D9C1FDCD}" type="parTrans" cxnId="{CC1C792F-2B20-456B-ABCD-4F217FE1474C}">
      <dgm:prSet/>
      <dgm:spPr/>
      <dgm:t>
        <a:bodyPr/>
        <a:lstStyle/>
        <a:p>
          <a:endParaRPr lang="en-US"/>
        </a:p>
      </dgm:t>
    </dgm:pt>
    <dgm:pt modelId="{1143A2DA-E57E-4ADE-9CC4-C1FAA351371E}" type="sibTrans" cxnId="{CC1C792F-2B20-456B-ABCD-4F217FE1474C}">
      <dgm:prSet/>
      <dgm:spPr/>
      <dgm:t>
        <a:bodyPr/>
        <a:lstStyle/>
        <a:p>
          <a:endParaRPr lang="en-US"/>
        </a:p>
      </dgm:t>
    </dgm:pt>
    <dgm:pt modelId="{89B3600C-7337-4E1E-B16B-C25ADCDC78F9}">
      <dgm:prSet phldr="0" custT="1"/>
      <dgm:spPr/>
      <dgm:t>
        <a:bodyPr/>
        <a:lstStyle/>
        <a:p>
          <a:pPr rtl="0"/>
          <a:r>
            <a:rPr lang="en-US" sz="2000"/>
            <a:t>Coaches 1–2 local teams</a:t>
          </a:r>
          <a:endParaRPr lang="en-US" sz="2000">
            <a:latin typeface="Euphemia"/>
          </a:endParaRPr>
        </a:p>
      </dgm:t>
    </dgm:pt>
    <dgm:pt modelId="{E078B609-92F9-4CC8-8D61-EA7E3B3F8454}" type="parTrans" cxnId="{8B7B8429-66BD-4C35-B4F9-51441577E397}">
      <dgm:prSet/>
      <dgm:spPr/>
      <dgm:t>
        <a:bodyPr/>
        <a:lstStyle/>
        <a:p>
          <a:endParaRPr lang="en-US"/>
        </a:p>
      </dgm:t>
    </dgm:pt>
    <dgm:pt modelId="{843C7DFF-353C-4A4C-B6BA-D8879AC3D0C8}" type="sibTrans" cxnId="{8B7B8429-66BD-4C35-B4F9-51441577E397}">
      <dgm:prSet/>
      <dgm:spPr/>
      <dgm:t>
        <a:bodyPr/>
        <a:lstStyle/>
        <a:p>
          <a:endParaRPr lang="en-US"/>
        </a:p>
      </dgm:t>
    </dgm:pt>
    <dgm:pt modelId="{1930A87B-B0D8-43BE-B56F-CFD3C7D781FB}">
      <dgm:prSet phldr="0" custT="1"/>
      <dgm:spPr/>
      <dgm:t>
        <a:bodyPr/>
        <a:lstStyle/>
        <a:p>
          <a:pPr rtl="0"/>
          <a:r>
            <a:rPr lang="en-US" sz="2000"/>
            <a:t>Engages in peer </a:t>
          </a:r>
          <a:r>
            <a:rPr lang="en-US" sz="200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2FF85A9-3625-405D-BA9E-AD6C1CD855BF}">
      <dgm:prSet phldr="0" custT="1"/>
      <dgm:spPr/>
      <dgm:t>
        <a:bodyPr/>
        <a:lstStyle/>
        <a:p>
          <a:pPr algn="l"/>
          <a:r>
            <a:rPr lang="en-US" sz="2000"/>
            <a:t>Upholds team norms and </a:t>
          </a:r>
          <a:r>
            <a:rPr lang="en-US" sz="2000">
              <a:latin typeface="Euphemia"/>
            </a:rPr>
            <a:t>shared</a:t>
          </a:r>
          <a:r>
            <a:rPr lang="en-US" sz="2000"/>
            <a:t> commitments</a:t>
          </a:r>
        </a:p>
      </dgm:t>
    </dgm:pt>
    <dgm:pt modelId="{5C3ED7A8-F7F2-48F0-83D0-B6BE863AB167}" type="parTrans" cxnId="{E824ADC6-B7E9-483D-9C2D-C0EDC5FA1550}">
      <dgm:prSet/>
      <dgm:spPr/>
      <dgm:t>
        <a:bodyPr/>
        <a:lstStyle/>
        <a:p>
          <a:endParaRPr lang="en-US"/>
        </a:p>
      </dgm:t>
    </dgm:pt>
    <dgm:pt modelId="{387D70A5-AA27-4507-963B-A294F32FE617}" type="sibTrans" cxnId="{E824ADC6-B7E9-483D-9C2D-C0EDC5FA1550}">
      <dgm:prSet/>
      <dgm:spPr/>
      <dgm:t>
        <a:bodyPr/>
        <a:lstStyle/>
        <a:p>
          <a:endParaRPr lang="en-US"/>
        </a:p>
      </dgm:t>
    </dgm:pt>
    <dgm:pt modelId="{D27C32DA-53D6-45CF-A975-C684A9103C08}">
      <dgm:prSet phldr="0" custT="1"/>
      <dgm:spPr/>
      <dgm:t>
        <a:bodyPr/>
        <a:lstStyle/>
        <a:p>
          <a:pPr algn="l" rtl="0"/>
          <a:r>
            <a:rPr lang="en-US" sz="2000"/>
            <a:t>Focus on output, </a:t>
          </a:r>
          <a:r>
            <a:rPr lang="en-US" sz="2000">
              <a:latin typeface="Euphemia"/>
            </a:rPr>
            <a:t>capacity building</a:t>
          </a:r>
          <a:r>
            <a:rPr lang="en-US" sz="2000"/>
            <a:t>, and leadership </a:t>
          </a:r>
          <a:r>
            <a:rPr lang="en-US" sz="2000">
              <a:latin typeface="Euphemia"/>
            </a:rPr>
            <a:t>development</a:t>
          </a:r>
          <a:endParaRPr lang="en-US" sz="2000"/>
        </a:p>
      </dgm:t>
    </dgm:pt>
    <dgm:pt modelId="{4EBD565A-9246-41A7-AB3F-537953B673A7}" type="parTrans" cxnId="{A6FC4AF8-A8BB-41F5-BFA8-AAFFD1ACED57}">
      <dgm:prSet/>
      <dgm:spPr/>
      <dgm:t>
        <a:bodyPr/>
        <a:lstStyle/>
        <a:p>
          <a:endParaRPr lang="en-US"/>
        </a:p>
      </dgm:t>
    </dgm:pt>
    <dgm:pt modelId="{A821395D-CD69-4B7D-A89C-C0E5EF4B5050}" type="sibTrans" cxnId="{A6FC4AF8-A8BB-41F5-BFA8-AAFFD1ACED57}">
      <dgm:prSet/>
      <dgm:spPr/>
      <dgm:t>
        <a:bodyPr/>
        <a:lstStyle/>
        <a:p>
          <a:endParaRPr lang="en-US"/>
        </a:p>
      </dgm:t>
    </dgm:pt>
    <dgm:pt modelId="{42BFCA44-F870-473D-BC66-9D61EAEBC462}">
      <dgm:prSet phldr="0" custT="1"/>
      <dgm:spPr/>
      <dgm:t>
        <a:bodyPr/>
        <a:lstStyle/>
        <a:p>
          <a:r>
            <a:rPr lang="en-US" sz="2000">
              <a:latin typeface="Euphemia"/>
            </a:rPr>
            <a:t>Clarifies</a:t>
          </a:r>
          <a:r>
            <a:rPr lang="en-US" sz="2000"/>
            <a:t> team membership and purpose</a:t>
          </a:r>
        </a:p>
      </dgm:t>
    </dgm:pt>
    <dgm:pt modelId="{4F5246BA-04C8-4E73-BB7A-D303FD5371C1}" type="parTrans" cxnId="{B6E789FF-36C8-4DF9-A729-E6FD98A69E93}">
      <dgm:prSet/>
      <dgm:spPr/>
      <dgm:t>
        <a:bodyPr/>
        <a:lstStyle/>
        <a:p>
          <a:endParaRPr lang="en-US"/>
        </a:p>
      </dgm:t>
    </dgm:pt>
    <dgm:pt modelId="{D56F7227-E436-4CBD-8850-2E8D0FE462D3}" type="sibTrans" cxnId="{B6E789FF-36C8-4DF9-A729-E6FD98A69E93}">
      <dgm:prSet/>
      <dgm:spPr/>
      <dgm:t>
        <a:bodyPr/>
        <a:lstStyle/>
        <a:p>
          <a:endParaRPr lang="en-US"/>
        </a:p>
      </dgm:t>
    </dgm:pt>
    <dgm:pt modelId="{5C94E1D2-1C94-42FA-9B79-7C403783C485}">
      <dgm:prSet/>
      <dgm:spPr/>
      <dgm:t>
        <a:bodyPr/>
        <a:lstStyle/>
        <a:p>
          <a:r>
            <a:rPr lang="en-US" b="1"/>
            <a:t>Team Members</a:t>
          </a:r>
        </a:p>
      </dgm:t>
    </dgm:pt>
    <dgm:pt modelId="{C85832DA-59D8-4447-9F5E-281EC03EF862}" type="parTrans" cxnId="{D9B61BF3-F960-4F23-ADA6-164AAFA6C09D}">
      <dgm:prSet/>
      <dgm:spPr/>
      <dgm:t>
        <a:bodyPr/>
        <a:lstStyle/>
        <a:p>
          <a:endParaRPr lang="en-US"/>
        </a:p>
      </dgm:t>
    </dgm:pt>
    <dgm:pt modelId="{9B239CF8-E93D-43A6-8D63-4904F2ADD09C}" type="sibTrans" cxnId="{D9B61BF3-F960-4F23-ADA6-164AAFA6C09D}">
      <dgm:prSet/>
      <dgm:spPr/>
      <dgm:t>
        <a:bodyPr/>
        <a:lstStyle/>
        <a:p>
          <a:endParaRPr lang="en-US"/>
        </a:p>
      </dgm:t>
    </dgm:pt>
    <dgm:pt modelId="{C8FE7965-D94B-4E94-9B5C-3D379731CFA5}">
      <dgm:prSet custT="1"/>
      <dgm:spPr/>
      <dgm:t>
        <a:bodyPr/>
        <a:lstStyle/>
        <a:p>
          <a:r>
            <a:rPr lang="en-US" sz="2000"/>
            <a:t>Implements the plan</a:t>
          </a:r>
        </a:p>
      </dgm:t>
    </dgm:pt>
    <dgm:pt modelId="{E5009DA5-A082-4F81-8939-D4E2AFDBBD6F}" type="parTrans" cxnId="{3298AF23-C54E-4D73-A00D-CD9BF715E7B6}">
      <dgm:prSet/>
      <dgm:spPr/>
      <dgm:t>
        <a:bodyPr/>
        <a:lstStyle/>
        <a:p>
          <a:endParaRPr lang="en-US"/>
        </a:p>
      </dgm:t>
    </dgm:pt>
    <dgm:pt modelId="{64D03FF9-87F6-4B5F-BB16-956C9DADB655}" type="sibTrans" cxnId="{3298AF23-C54E-4D73-A00D-CD9BF715E7B6}">
      <dgm:prSet/>
      <dgm:spPr/>
      <dgm:t>
        <a:bodyPr/>
        <a:lstStyle/>
        <a:p>
          <a:endParaRPr lang="en-US"/>
        </a:p>
      </dgm:t>
    </dgm:pt>
    <dgm:pt modelId="{26C68C1B-4098-4D17-BA8D-81ACC6DF0705}">
      <dgm:prSet custT="1"/>
      <dgm:spPr/>
      <dgm:t>
        <a:bodyPr/>
        <a:lstStyle/>
        <a:p>
          <a:r>
            <a:rPr lang="en-US" sz="2000"/>
            <a:t>Assists in developing added structures</a:t>
          </a:r>
        </a:p>
      </dgm:t>
    </dgm:pt>
    <dgm:pt modelId="{9B49E18B-421B-4C4F-BA14-6D34573337E9}" type="parTrans" cxnId="{C1A58D2A-7DBC-4901-A995-18B32C820B4E}">
      <dgm:prSet/>
      <dgm:spPr/>
      <dgm:t>
        <a:bodyPr/>
        <a:lstStyle/>
        <a:p>
          <a:endParaRPr lang="en-US"/>
        </a:p>
      </dgm:t>
    </dgm:pt>
    <dgm:pt modelId="{2B000331-7706-4C92-9D94-B11B36973409}" type="sibTrans" cxnId="{C1A58D2A-7DBC-4901-A995-18B32C820B4E}">
      <dgm:prSet/>
      <dgm:spPr/>
      <dgm:t>
        <a:bodyPr/>
        <a:lstStyle/>
        <a:p>
          <a:endParaRPr lang="en-US"/>
        </a:p>
      </dgm:t>
    </dgm:pt>
    <dgm:pt modelId="{CD1E0B9D-EAD9-4F63-A279-149172F0EC06}">
      <dgm:prSet custT="1"/>
      <dgm:spPr/>
      <dgm:t>
        <a:bodyPr/>
        <a:lstStyle/>
        <a:p>
          <a:r>
            <a:rPr lang="en-US" sz="2000"/>
            <a:t>Attends regular meetings </a:t>
          </a:r>
        </a:p>
      </dgm:t>
    </dgm:pt>
    <dgm:pt modelId="{3D63D30B-B8C2-450B-987C-54E8651B4291}" type="parTrans" cxnId="{9305EF0B-9A87-4B54-BD9A-3414DFF099E2}">
      <dgm:prSet/>
      <dgm:spPr/>
      <dgm:t>
        <a:bodyPr/>
        <a:lstStyle/>
        <a:p>
          <a:endParaRPr lang="en-US"/>
        </a:p>
      </dgm:t>
    </dgm:pt>
    <dgm:pt modelId="{8FE6E28A-22F9-41FA-9857-C5A62ADA34D7}" type="sibTrans" cxnId="{9305EF0B-9A87-4B54-BD9A-3414DFF099E2}">
      <dgm:prSet/>
      <dgm:spPr/>
      <dgm:t>
        <a:bodyPr/>
        <a:lstStyle/>
        <a:p>
          <a:endParaRPr lang="en-US"/>
        </a:p>
      </dgm:t>
    </dgm:pt>
    <dgm:pt modelId="{D8C4C27A-C953-4431-B882-EE0F84813084}">
      <dgm:prSet custT="1"/>
      <dgm:spPr/>
      <dgm:t>
        <a:bodyPr/>
        <a:lstStyle/>
        <a:p>
          <a:r>
            <a:rPr lang="en-US" sz="2000"/>
            <a:t>Critical in building the base, increasing engagement, and gathering information</a:t>
          </a:r>
        </a:p>
      </dgm:t>
    </dgm:pt>
    <dgm:pt modelId="{4CE99565-69B1-4628-AB95-E6F98EA94844}" type="parTrans" cxnId="{54F39FE2-0A8A-43C7-AC7C-5E7A2B80F077}">
      <dgm:prSet/>
      <dgm:spPr/>
      <dgm:t>
        <a:bodyPr/>
        <a:lstStyle/>
        <a:p>
          <a:endParaRPr lang="en-US"/>
        </a:p>
      </dgm:t>
    </dgm:pt>
    <dgm:pt modelId="{F388F2C2-3232-449F-8315-1D4A8D883FD8}" type="sibTrans" cxnId="{54F39FE2-0A8A-43C7-AC7C-5E7A2B80F077}">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83031C8D-476C-4D39-8D96-D7E1E65EEE4D}" type="pres">
      <dgm:prSet presAssocID="{9E9B5C0B-85C6-4B40-9161-D057074FED27}" presName="composite" presStyleCnt="0"/>
      <dgm:spPr/>
    </dgm:pt>
    <dgm:pt modelId="{17C7177B-5B4B-4FCD-BE60-174C5B340BAF}" type="pres">
      <dgm:prSet presAssocID="{9E9B5C0B-85C6-4B40-9161-D057074FED27}" presName="parentText" presStyleLbl="alignNode1" presStyleIdx="0" presStyleCnt="4">
        <dgm:presLayoutVars>
          <dgm:chMax val="1"/>
          <dgm:bulletEnabled val="1"/>
        </dgm:presLayoutVars>
      </dgm:prSet>
      <dgm:spPr/>
    </dgm:pt>
    <dgm:pt modelId="{EECC684F-A587-40BD-AA3D-01B6775F85A5}" type="pres">
      <dgm:prSet presAssocID="{9E9B5C0B-85C6-4B40-9161-D057074FED27}" presName="descendantText" presStyleLbl="alignAcc1" presStyleIdx="0" presStyleCnt="4">
        <dgm:presLayoutVars>
          <dgm:bulletEnabled val="1"/>
        </dgm:presLayoutVars>
      </dgm:prSet>
      <dgm:spPr/>
    </dgm:pt>
    <dgm:pt modelId="{0B2D30C9-6615-438D-8440-6CAD27766A4A}" type="pres">
      <dgm:prSet presAssocID="{747A6A24-0DA2-4EFD-B225-0320CF060B37}" presName="sp" presStyleCnt="0"/>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1" presStyleCnt="4">
        <dgm:presLayoutVars>
          <dgm:chMax val="1"/>
          <dgm:bulletEnabled val="1"/>
        </dgm:presLayoutVars>
      </dgm:prSet>
      <dgm:spPr/>
    </dgm:pt>
    <dgm:pt modelId="{EEA5BD63-6B63-44E9-A0ED-F32C25095090}" type="pres">
      <dgm:prSet presAssocID="{E6C016A8-F1E0-459F-B2C5-B8935943A953}" presName="descendantText" presStyleLbl="alignAcc1" presStyleIdx="1" presStyleCnt="4" custLinFactNeighborX="0" custLinFactNeighborY="-1752">
        <dgm:presLayoutVars>
          <dgm:bulletEnabled val="1"/>
        </dgm:presLayoutVars>
      </dgm:prSet>
      <dgm:spPr/>
    </dgm:pt>
    <dgm:pt modelId="{8CC0222A-CD2A-4BBF-ACC2-09AAECE340A7}" type="pres">
      <dgm:prSet presAssocID="{D523D1FD-230B-4229-8D05-F6D8DD352FF1}" presName="sp" presStyleCnt="0"/>
      <dgm:spPr/>
    </dgm:pt>
    <dgm:pt modelId="{A34F07C4-2593-4374-88E0-99CE28BEF263}" type="pres">
      <dgm:prSet presAssocID="{EB34113A-B5A8-4258-A806-6DBA6FC861A6}" presName="composite" presStyleCnt="0"/>
      <dgm:spPr/>
    </dgm:pt>
    <dgm:pt modelId="{E8E35340-065F-4C73-B983-9BCB0D51BC0B}" type="pres">
      <dgm:prSet presAssocID="{EB34113A-B5A8-4258-A806-6DBA6FC861A6}" presName="parentText" presStyleLbl="alignNode1" presStyleIdx="2" presStyleCnt="4">
        <dgm:presLayoutVars>
          <dgm:chMax val="1"/>
          <dgm:bulletEnabled val="1"/>
        </dgm:presLayoutVars>
      </dgm:prSet>
      <dgm:spPr/>
    </dgm:pt>
    <dgm:pt modelId="{CE7ED297-AE72-4C37-A2CE-90A0E6CA2709}" type="pres">
      <dgm:prSet presAssocID="{EB34113A-B5A8-4258-A806-6DBA6FC861A6}" presName="descendantText" presStyleLbl="alignAcc1" presStyleIdx="2" presStyleCnt="4" custScaleX="99622" custScaleY="157582">
        <dgm:presLayoutVars>
          <dgm:bulletEnabled val="1"/>
        </dgm:presLayoutVars>
      </dgm:prSet>
      <dgm:spPr/>
    </dgm:pt>
    <dgm:pt modelId="{C62BF2E8-6A73-443C-A2E5-B8C3EA878926}" type="pres">
      <dgm:prSet presAssocID="{49F20C9D-FED9-4B90-A570-495EC6204C70}" presName="sp" presStyleCnt="0"/>
      <dgm:spPr/>
    </dgm:pt>
    <dgm:pt modelId="{70CDD416-6968-4B87-A006-427D93392B42}" type="pres">
      <dgm:prSet presAssocID="{5C94E1D2-1C94-42FA-9B79-7C403783C485}" presName="composite" presStyleCnt="0"/>
      <dgm:spPr/>
    </dgm:pt>
    <dgm:pt modelId="{FF58DC82-7E60-4388-BE65-F9BBDF5AD736}" type="pres">
      <dgm:prSet presAssocID="{5C94E1D2-1C94-42FA-9B79-7C403783C485}" presName="parentText" presStyleLbl="alignNode1" presStyleIdx="3" presStyleCnt="4">
        <dgm:presLayoutVars>
          <dgm:chMax val="1"/>
          <dgm:bulletEnabled val="1"/>
        </dgm:presLayoutVars>
      </dgm:prSet>
      <dgm:spPr/>
    </dgm:pt>
    <dgm:pt modelId="{9DA59678-881F-4350-9181-9BB20F4A34D8}" type="pres">
      <dgm:prSet presAssocID="{5C94E1D2-1C94-42FA-9B79-7C403783C485}" presName="descendantText" presStyleLbl="alignAcc1" presStyleIdx="3" presStyleCnt="4" custScaleX="97699" custScaleY="158869">
        <dgm:presLayoutVars>
          <dgm:bulletEnabled val="1"/>
        </dgm:presLayoutVars>
      </dgm:prSet>
      <dgm:spPr/>
    </dgm:pt>
  </dgm:ptLst>
  <dgm:cxnLst>
    <dgm:cxn modelId="{3AF2BB07-9A1F-490C-8DFB-5A69FB6047CA}" type="presOf" srcId="{42BFCA44-F870-473D-BC66-9D61EAEBC462}" destId="{CE7ED297-AE72-4C37-A2CE-90A0E6CA2709}" srcOrd="0" destOrd="1" presId="urn:microsoft.com/office/officeart/2005/8/layout/chevron2"/>
    <dgm:cxn modelId="{9305EF0B-9A87-4B54-BD9A-3414DFF099E2}" srcId="{5C94E1D2-1C94-42FA-9B79-7C403783C485}" destId="{CD1E0B9D-EAD9-4F63-A279-149172F0EC06}" srcOrd="2" destOrd="0" parTransId="{3D63D30B-B8C2-450B-987C-54E8651B4291}" sibTransId="{8FE6E28A-22F9-41FA-9857-C5A62ADA34D7}"/>
    <dgm:cxn modelId="{A2204011-C92B-43B8-8A68-32BAC3DF7E46}" srcId="{9E9B5C0B-85C6-4B40-9161-D057074FED27}" destId="{DCC267A1-771F-4068-AD28-41DA85230844}" srcOrd="1" destOrd="0" parTransId="{8E78A4AB-28F9-43A0-BCD6-8E9832D80BDB}" sibTransId="{5A28EA1C-1CD2-4ACA-ABB7-25D070992EDF}"/>
    <dgm:cxn modelId="{EC28FB21-FEBE-467E-BEE6-A28D779FE17E}" type="presOf" srcId="{5B85C18D-9F74-4A4D-BB89-A3E7E58545A3}" destId="{EECC684F-A587-40BD-AA3D-01B6775F85A5}" srcOrd="0" destOrd="2" presId="urn:microsoft.com/office/officeart/2005/8/layout/chevron2"/>
    <dgm:cxn modelId="{08873722-F456-42AF-9CF6-DAC44A6F54D3}" type="presOf" srcId="{C8FE7965-D94B-4E94-9B5C-3D379731CFA5}" destId="{9DA59678-881F-4350-9181-9BB20F4A34D8}" srcOrd="0" destOrd="0" presId="urn:microsoft.com/office/officeart/2005/8/layout/chevron2"/>
    <dgm:cxn modelId="{3298AF23-C54E-4D73-A00D-CD9BF715E7B6}" srcId="{5C94E1D2-1C94-42FA-9B79-7C403783C485}" destId="{C8FE7965-D94B-4E94-9B5C-3D379731CFA5}" srcOrd="0" destOrd="0" parTransId="{E5009DA5-A082-4F81-8939-D4E2AFDBBD6F}" sibTransId="{64D03FF9-87F6-4B5F-BB16-956C9DADB655}"/>
    <dgm:cxn modelId="{45E18526-CEAF-42DD-B844-EA593CCCD095}" srcId="{07817367-8EFE-40C9-94EC-27B034004558}" destId="{9E9B5C0B-85C6-4B40-9161-D057074FED27}" srcOrd="0" destOrd="0" parTransId="{F27CA284-0535-4CFD-99FE-AD2D6A298CB1}" sibTransId="{747A6A24-0DA2-4EFD-B225-0320CF060B37}"/>
    <dgm:cxn modelId="{8B7B8429-66BD-4C35-B4F9-51441577E397}" srcId="{E6C016A8-F1E0-459F-B2C5-B8935943A953}" destId="{89B3600C-7337-4E1E-B16B-C25ADCDC78F9}" srcOrd="1" destOrd="0" parTransId="{E078B609-92F9-4CC8-8D61-EA7E3B3F8454}" sibTransId="{843C7DFF-353C-4A4C-B6BA-D8879AC3D0C8}"/>
    <dgm:cxn modelId="{C1A58D2A-7DBC-4901-A995-18B32C820B4E}" srcId="{5C94E1D2-1C94-42FA-9B79-7C403783C485}" destId="{26C68C1B-4098-4D17-BA8D-81ACC6DF0705}" srcOrd="1" destOrd="0" parTransId="{9B49E18B-421B-4C4F-BA14-6D34573337E9}" sibTransId="{2B000331-7706-4C92-9D94-B11B36973409}"/>
    <dgm:cxn modelId="{CC1C792F-2B20-456B-ABCD-4F217FE1474C}" srcId="{9E9B5C0B-85C6-4B40-9161-D057074FED27}" destId="{5B85C18D-9F74-4A4D-BB89-A3E7E58545A3}" srcOrd="2" destOrd="0" parTransId="{C5E7430A-7B1F-4E27-A5FE-53F7D9C1FDCD}" sibTransId="{1143A2DA-E57E-4ADE-9CC4-C1FAA351371E}"/>
    <dgm:cxn modelId="{3D045C35-9516-4D78-8A40-BA64657384DB}" type="presOf" srcId="{26C68C1B-4098-4D17-BA8D-81ACC6DF0705}" destId="{9DA59678-881F-4350-9181-9BB20F4A34D8}" srcOrd="0" destOrd="1" presId="urn:microsoft.com/office/officeart/2005/8/layout/chevron2"/>
    <dgm:cxn modelId="{88604135-2A3A-4D1A-AB5E-D429F8148A58}" type="presOf" srcId="{E6C016A8-F1E0-459F-B2C5-B8935943A953}" destId="{CA4509E2-DB9B-4FB6-8839-1A81E43B4837}" srcOrd="0" destOrd="0" presId="urn:microsoft.com/office/officeart/2005/8/layout/chevron2"/>
    <dgm:cxn modelId="{8EF6BF3A-D2FD-4D9C-8BF5-770D92BD0B26}" type="presOf" srcId="{1930A87B-B0D8-43BE-B56F-CFD3C7D781FB}" destId="{EEA5BD63-6B63-44E9-A0ED-F32C25095090}" srcOrd="0" destOrd="2" presId="urn:microsoft.com/office/officeart/2005/8/layout/chevron2"/>
    <dgm:cxn modelId="{8D9D283F-A250-4B1B-8FFE-E62E317CF662}" type="presOf" srcId="{89B3600C-7337-4E1E-B16B-C25ADCDC78F9}" destId="{EEA5BD63-6B63-44E9-A0ED-F32C25095090}" srcOrd="0" destOrd="1" presId="urn:microsoft.com/office/officeart/2005/8/layout/chevron2"/>
    <dgm:cxn modelId="{8D55824D-BACD-4A35-B15D-3363E0B33493}" type="presOf" srcId="{D27C32DA-53D6-45CF-A975-C684A9103C08}" destId="{CE7ED297-AE72-4C37-A2CE-90A0E6CA2709}" srcOrd="0" destOrd="3" presId="urn:microsoft.com/office/officeart/2005/8/layout/chevron2"/>
    <dgm:cxn modelId="{859FF883-8862-4F25-9FC3-E2A41BAEBC21}" srcId="{07817367-8EFE-40C9-94EC-27B034004558}" destId="{EB34113A-B5A8-4258-A806-6DBA6FC861A6}" srcOrd="2" destOrd="0" parTransId="{DBA2ED68-D536-4428-802E-76B55E4C4E50}" sibTransId="{49F20C9D-FED9-4B90-A570-495EC6204C70}"/>
    <dgm:cxn modelId="{6AB91884-9065-4917-B439-6521F734BA48}" srcId="{07817367-8EFE-40C9-94EC-27B034004558}" destId="{E6C016A8-F1E0-459F-B2C5-B8935943A953}" srcOrd="1" destOrd="0" parTransId="{252B9751-F2DC-40C5-B58D-6EA1345C8825}" sibTransId="{D523D1FD-230B-4229-8D05-F6D8DD352FF1}"/>
    <dgm:cxn modelId="{542A9386-CDB0-46D1-936E-92C40B6CA7E1}" type="presOf" srcId="{DCC267A1-771F-4068-AD28-41DA85230844}" destId="{EECC684F-A587-40BD-AA3D-01B6775F85A5}"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475AF799-BC60-435F-8279-B0B594C7D16B}" srcId="{9E9B5C0B-85C6-4B40-9161-D057074FED27}" destId="{DAEE22FF-A2C4-4984-97E0-DFC5E85CD60E}" srcOrd="0" destOrd="0" parTransId="{8E224978-B6AF-45C8-BC2A-B6420B827E02}" sibTransId="{65A78720-CA38-4CAE-88BC-7A9F34E5CFCB}"/>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2" destOrd="0" parTransId="{3184F330-ECDE-4F6F-89E6-576D7117D8E3}" sibTransId="{67456555-7E62-411C-A87A-19A817267C1B}"/>
    <dgm:cxn modelId="{B114C0A8-7070-42E1-9721-0E3337CFA89B}" type="presOf" srcId="{90F16EFF-9087-419C-B411-A63F4A601441}" destId="{CE7ED297-AE72-4C37-A2CE-90A0E6CA2709}" srcOrd="0" destOrd="0" presId="urn:microsoft.com/office/officeart/2005/8/layout/chevron2"/>
    <dgm:cxn modelId="{0343E9B7-B9A6-4E72-A6BD-F0FE1403438A}" type="presOf" srcId="{DAEE22FF-A2C4-4984-97E0-DFC5E85CD60E}" destId="{EECC684F-A587-40BD-AA3D-01B6775F85A5}" srcOrd="0" destOrd="0" presId="urn:microsoft.com/office/officeart/2005/8/layout/chevron2"/>
    <dgm:cxn modelId="{1E085CB8-E511-4248-A8D6-8F78E68388E0}" type="presOf" srcId="{5C94E1D2-1C94-42FA-9B79-7C403783C485}" destId="{FF58DC82-7E60-4388-BE65-F9BBDF5AD736}" srcOrd="0" destOrd="0" presId="urn:microsoft.com/office/officeart/2005/8/layout/chevron2"/>
    <dgm:cxn modelId="{827A03BA-8A95-41D4-9FCC-647CDB1B79FB}" srcId="{E6C016A8-F1E0-459F-B2C5-B8935943A953}" destId="{1BE85637-5C25-4F56-965E-D4BE6E995B5B}" srcOrd="0" destOrd="0" parTransId="{0722458D-B320-4BC1-8E19-2C49235332AB}" sibTransId="{7CC4F438-7038-46E5-B0D2-F97C098772DC}"/>
    <dgm:cxn modelId="{E9B06FBE-17D2-40AF-B587-404CBA425202}" type="presOf" srcId="{9E9B5C0B-85C6-4B40-9161-D057074FED27}" destId="{17C7177B-5B4B-4FCD-BE60-174C5B340BAF}" srcOrd="0" destOrd="0" presId="urn:microsoft.com/office/officeart/2005/8/layout/chevron2"/>
    <dgm:cxn modelId="{9AA96CC0-FFC6-4AC3-8CEE-280FA165F0EE}" type="presOf" srcId="{E2FF85A9-3625-405D-BA9E-AD6C1CD855BF}" destId="{CE7ED297-AE72-4C37-A2CE-90A0E6CA2709}" srcOrd="0" destOrd="2" presId="urn:microsoft.com/office/officeart/2005/8/layout/chevron2"/>
    <dgm:cxn modelId="{E824ADC6-B7E9-483D-9C2D-C0EDC5FA1550}" srcId="{EB34113A-B5A8-4258-A806-6DBA6FC861A6}" destId="{E2FF85A9-3625-405D-BA9E-AD6C1CD855BF}" srcOrd="2" destOrd="0" parTransId="{5C3ED7A8-F7F2-48F0-83D0-B6BE863AB167}" sibTransId="{387D70A5-AA27-4507-963B-A294F32FE617}"/>
    <dgm:cxn modelId="{35738AC9-BE3E-4AEB-B6C3-F90840CE4C47}" type="presOf" srcId="{EB34113A-B5A8-4258-A806-6DBA6FC861A6}" destId="{E8E35340-065F-4C73-B983-9BCB0D51BC0B}" srcOrd="0" destOrd="0" presId="urn:microsoft.com/office/officeart/2005/8/layout/chevron2"/>
    <dgm:cxn modelId="{435822CD-5022-49CE-B96D-826E26ACE6F5}" type="presOf" srcId="{CD1E0B9D-EAD9-4F63-A279-149172F0EC06}" destId="{9DA59678-881F-4350-9181-9BB20F4A34D8}" srcOrd="0" destOrd="2" presId="urn:microsoft.com/office/officeart/2005/8/layout/chevron2"/>
    <dgm:cxn modelId="{321054D7-3971-41D6-86E2-EE51D5E098E2}" srcId="{EB34113A-B5A8-4258-A806-6DBA6FC861A6}" destId="{90F16EFF-9087-419C-B411-A63F4A601441}" srcOrd="0" destOrd="0" parTransId="{2BABF82D-F47E-4290-9D77-39CD86B8963C}" sibTransId="{A2F38EA5-D199-4D83-8DB2-5965D22D5826}"/>
    <dgm:cxn modelId="{999386E0-AFCE-4541-AE7D-A31A4B4CABD0}" type="presOf" srcId="{D8C4C27A-C953-4431-B882-EE0F84813084}" destId="{9DA59678-881F-4350-9181-9BB20F4A34D8}" srcOrd="0" destOrd="3" presId="urn:microsoft.com/office/officeart/2005/8/layout/chevron2"/>
    <dgm:cxn modelId="{54F39FE2-0A8A-43C7-AC7C-5E7A2B80F077}" srcId="{5C94E1D2-1C94-42FA-9B79-7C403783C485}" destId="{D8C4C27A-C953-4431-B882-EE0F84813084}" srcOrd="3" destOrd="0" parTransId="{4CE99565-69B1-4628-AB95-E6F98EA94844}" sibTransId="{F388F2C2-3232-449F-8315-1D4A8D883FD8}"/>
    <dgm:cxn modelId="{D9B61BF3-F960-4F23-ADA6-164AAFA6C09D}" srcId="{07817367-8EFE-40C9-94EC-27B034004558}" destId="{5C94E1D2-1C94-42FA-9B79-7C403783C485}" srcOrd="3" destOrd="0" parTransId="{C85832DA-59D8-4447-9F5E-281EC03EF862}" sibTransId="{9B239CF8-E93D-43A6-8D63-4904F2ADD09C}"/>
    <dgm:cxn modelId="{A6FC4AF8-A8BB-41F5-BFA8-AAFFD1ACED57}" srcId="{EB34113A-B5A8-4258-A806-6DBA6FC861A6}" destId="{D27C32DA-53D6-45CF-A975-C684A9103C08}" srcOrd="3" destOrd="0" parTransId="{4EBD565A-9246-41A7-AB3F-537953B673A7}" sibTransId="{A821395D-CD69-4B7D-A89C-C0E5EF4B5050}"/>
    <dgm:cxn modelId="{B6E789FF-36C8-4DF9-A729-E6FD98A69E93}" srcId="{EB34113A-B5A8-4258-A806-6DBA6FC861A6}" destId="{42BFCA44-F870-473D-BC66-9D61EAEBC462}" srcOrd="1" destOrd="0" parTransId="{4F5246BA-04C8-4E73-BB7A-D303FD5371C1}" sibTransId="{D56F7227-E436-4CBD-8850-2E8D0FE462D3}"/>
    <dgm:cxn modelId="{ED932ABD-D1A3-41A0-A2DD-7A6553D54471}" type="presParOf" srcId="{26BC1F7F-233C-4449-902C-596F4F7F931C}" destId="{83031C8D-476C-4D39-8D96-D7E1E65EEE4D}" srcOrd="0" destOrd="0" presId="urn:microsoft.com/office/officeart/2005/8/layout/chevron2"/>
    <dgm:cxn modelId="{A1DE882A-69B6-4E31-888F-B8A19EF0DBA1}" type="presParOf" srcId="{83031C8D-476C-4D39-8D96-D7E1E65EEE4D}" destId="{17C7177B-5B4B-4FCD-BE60-174C5B340BAF}" srcOrd="0" destOrd="0" presId="urn:microsoft.com/office/officeart/2005/8/layout/chevron2"/>
    <dgm:cxn modelId="{91E9A0B3-51B2-4D41-B155-57F38661C064}" type="presParOf" srcId="{83031C8D-476C-4D39-8D96-D7E1E65EEE4D}" destId="{EECC684F-A587-40BD-AA3D-01B6775F85A5}" srcOrd="1" destOrd="0" presId="urn:microsoft.com/office/officeart/2005/8/layout/chevron2"/>
    <dgm:cxn modelId="{E919B054-4331-47A3-9511-8B3E6FEFE541}" type="presParOf" srcId="{26BC1F7F-233C-4449-902C-596F4F7F931C}" destId="{0B2D30C9-6615-438D-8440-6CAD27766A4A}" srcOrd="1" destOrd="0" presId="urn:microsoft.com/office/officeart/2005/8/layout/chevron2"/>
    <dgm:cxn modelId="{C4654851-6AD6-4BD1-BA3E-126952591537}" type="presParOf" srcId="{26BC1F7F-233C-4449-902C-596F4F7F931C}" destId="{C68A0D5B-6B57-49F8-8F15-203C18E464F0}" srcOrd="2"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 modelId="{F10B0E44-6397-4477-9F77-AD651EA95053}" type="presParOf" srcId="{26BC1F7F-233C-4449-902C-596F4F7F931C}" destId="{8CC0222A-CD2A-4BBF-ACC2-09AAECE340A7}" srcOrd="3" destOrd="0" presId="urn:microsoft.com/office/officeart/2005/8/layout/chevron2"/>
    <dgm:cxn modelId="{9B5C98A9-4E79-4CF9-9235-6666886B220E}" type="presParOf" srcId="{26BC1F7F-233C-4449-902C-596F4F7F931C}" destId="{A34F07C4-2593-4374-88E0-99CE28BEF263}" srcOrd="4" destOrd="0" presId="urn:microsoft.com/office/officeart/2005/8/layout/chevron2"/>
    <dgm:cxn modelId="{825B1D23-D992-46B5-BFAF-691AFAA9FE2C}" type="presParOf" srcId="{A34F07C4-2593-4374-88E0-99CE28BEF263}" destId="{E8E35340-065F-4C73-B983-9BCB0D51BC0B}" srcOrd="0" destOrd="0" presId="urn:microsoft.com/office/officeart/2005/8/layout/chevron2"/>
    <dgm:cxn modelId="{43CF7D1C-D81B-4A38-8360-762C1B982FEC}" type="presParOf" srcId="{A34F07C4-2593-4374-88E0-99CE28BEF263}" destId="{CE7ED297-AE72-4C37-A2CE-90A0E6CA2709}" srcOrd="1" destOrd="0" presId="urn:microsoft.com/office/officeart/2005/8/layout/chevron2"/>
    <dgm:cxn modelId="{FF019D3B-A8E1-4A69-8B39-3BAD7195A9FB}" type="presParOf" srcId="{26BC1F7F-233C-4449-902C-596F4F7F931C}" destId="{C62BF2E8-6A73-443C-A2E5-B8C3EA878926}" srcOrd="5" destOrd="0" presId="urn:microsoft.com/office/officeart/2005/8/layout/chevron2"/>
    <dgm:cxn modelId="{7A4BE240-1145-46DE-809F-460747467F49}" type="presParOf" srcId="{26BC1F7F-233C-4449-902C-596F4F7F931C}" destId="{70CDD416-6968-4B87-A006-427D93392B42}" srcOrd="6" destOrd="0" presId="urn:microsoft.com/office/officeart/2005/8/layout/chevron2"/>
    <dgm:cxn modelId="{B43DF10B-91FC-420C-98CD-4898BC07BF5D}" type="presParOf" srcId="{70CDD416-6968-4B87-A006-427D93392B42}" destId="{FF58DC82-7E60-4388-BE65-F9BBDF5AD736}" srcOrd="0" destOrd="0" presId="urn:microsoft.com/office/officeart/2005/8/layout/chevron2"/>
    <dgm:cxn modelId="{8FBDFDC9-8DB5-4232-B2A2-8776BD6C686C}" type="presParOf" srcId="{70CDD416-6968-4B87-A006-427D93392B42}" destId="{9DA59678-881F-4350-9181-9BB20F4A34D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1BE85637-5C25-4F56-965E-D4BE6E995B5B}">
      <dgm:prSet phldrT="[Text]" phldr="0" custT="1"/>
      <dgm:spPr>
        <a:ln>
          <a:noFill/>
        </a:ln>
      </dgm:spPr>
      <dgm:t>
        <a:bodyPr/>
        <a:lstStyle/>
        <a:p>
          <a:pPr rtl="0"/>
          <a:r>
            <a:rPr lang="en-US" sz="2000" dirty="0"/>
            <a:t>Possess an organizing and leadership mindset</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1930A87B-B0D8-43BE-B56F-CFD3C7D781FB}">
      <dgm:prSet phldr="0" custT="1"/>
      <dgm:spPr>
        <a:ln>
          <a:noFill/>
        </a:ln>
      </dgm:spPr>
      <dgm:t>
        <a:bodyPr/>
        <a:lstStyle/>
        <a:p>
          <a:pPr rtl="0"/>
          <a:r>
            <a:rPr lang="en-US" sz="2000" dirty="0"/>
            <a:t>Engages in peer </a:t>
          </a:r>
          <a:r>
            <a:rPr lang="en-US" sz="2000" dirty="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6C016A8-F1E0-459F-B2C5-B8935943A953}">
      <dgm:prSet phldrT="[Text]" phldr="0"/>
      <dgm:spPr/>
      <dgm:t>
        <a:bodyPr/>
        <a:lstStyle/>
        <a:p>
          <a:pPr rtl="0"/>
          <a:r>
            <a:rPr lang="en-US" b="1" dirty="0">
              <a:latin typeface="Euphemia"/>
            </a:rPr>
            <a:t>Campaign Coach</a:t>
          </a:r>
          <a:endParaRPr lang="en-US" b="1" dirty="0"/>
        </a:p>
      </dgm:t>
    </dgm:pt>
    <dgm:pt modelId="{D523D1FD-230B-4229-8D05-F6D8DD352FF1}" type="sibTrans" cxnId="{6AB91884-9065-4917-B439-6521F734BA48}">
      <dgm:prSet/>
      <dgm:spPr/>
      <dgm:t>
        <a:bodyPr/>
        <a:lstStyle/>
        <a:p>
          <a:endParaRPr lang="en-US"/>
        </a:p>
      </dgm:t>
    </dgm:pt>
    <dgm:pt modelId="{252B9751-F2DC-40C5-B58D-6EA1345C8825}" type="parTrans" cxnId="{6AB91884-9065-4917-B439-6521F734BA48}">
      <dgm:prSet/>
      <dgm:spPr/>
      <dgm:t>
        <a:bodyPr/>
        <a:lstStyle/>
        <a:p>
          <a:endParaRPr lang="en-US"/>
        </a:p>
      </dgm:t>
    </dgm:pt>
    <dgm:pt modelId="{2ADEC2AF-0313-4B38-BB0D-BFE7CE70DAAD}">
      <dgm:prSet phldrT="[Text]" phldr="0" custT="1"/>
      <dgm:spPr>
        <a:ln>
          <a:noFill/>
        </a:ln>
      </dgm:spPr>
      <dgm:t>
        <a:bodyPr/>
        <a:lstStyle/>
        <a:p>
          <a:pPr rtl="0"/>
          <a:r>
            <a:rPr lang="en-US" sz="2000" dirty="0"/>
            <a:t>Holds coaching calls, with team 2 times a month</a:t>
          </a:r>
        </a:p>
      </dgm:t>
    </dgm:pt>
    <dgm:pt modelId="{A8EFE938-0FD1-4378-972E-8921B05EB68C}" type="parTrans" cxnId="{D69C754E-F5E4-47BE-AB9B-1E7FE3735645}">
      <dgm:prSet/>
      <dgm:spPr/>
      <dgm:t>
        <a:bodyPr/>
        <a:lstStyle/>
        <a:p>
          <a:endParaRPr lang="en-US"/>
        </a:p>
      </dgm:t>
    </dgm:pt>
    <dgm:pt modelId="{CFB71B45-133D-4F84-A417-B4E16B34E1BB}" type="sibTrans" cxnId="{D69C754E-F5E4-47BE-AB9B-1E7FE3735645}">
      <dgm:prSet/>
      <dgm:spPr/>
      <dgm:t>
        <a:bodyPr/>
        <a:lstStyle/>
        <a:p>
          <a:endParaRPr lang="en-US"/>
        </a:p>
      </dgm:t>
    </dgm:pt>
    <dgm:pt modelId="{4B0757A8-4A20-4DAA-A4FB-C7B76332FA92}">
      <dgm:prSet phldrT="[Text]" phldr="0" custT="1"/>
      <dgm:spPr>
        <a:ln>
          <a:noFill/>
        </a:ln>
      </dgm:spPr>
      <dgm:t>
        <a:bodyPr/>
        <a:lstStyle/>
        <a:p>
          <a:pPr rtl="0"/>
          <a:r>
            <a:rPr lang="en-US" sz="2000" dirty="0"/>
            <a:t>Coaches 1–2 local teams</a:t>
          </a:r>
        </a:p>
      </dgm:t>
    </dgm:pt>
    <dgm:pt modelId="{A73DDB9D-1D6A-4A5C-BBFA-5E0396BE0565}" type="parTrans" cxnId="{FD24EEC2-4A0D-41AD-B8E2-71E3B8DA6E40}">
      <dgm:prSet/>
      <dgm:spPr/>
      <dgm:t>
        <a:bodyPr/>
        <a:lstStyle/>
        <a:p>
          <a:endParaRPr lang="en-US"/>
        </a:p>
      </dgm:t>
    </dgm:pt>
    <dgm:pt modelId="{85226C98-B91D-4E9D-927C-A1E17130617A}" type="sibTrans" cxnId="{FD24EEC2-4A0D-41AD-B8E2-71E3B8DA6E40}">
      <dgm:prSet/>
      <dgm:spPr/>
      <dgm:t>
        <a:bodyPr/>
        <a:lstStyle/>
        <a:p>
          <a:endParaRPr lang="en-US"/>
        </a:p>
      </dgm:t>
    </dgm:pt>
    <dgm:pt modelId="{391AE613-2A3F-4446-B7BD-F7DED8A84968}">
      <dgm:prSet phldrT="[Text]" phldr="0" custT="1"/>
      <dgm:spPr>
        <a:ln>
          <a:noFill/>
        </a:ln>
      </dgm:spPr>
      <dgm:t>
        <a:bodyPr/>
        <a:lstStyle/>
        <a:p>
          <a:pPr rtl="0"/>
          <a:r>
            <a:rPr lang="en-US" sz="2000" dirty="0"/>
            <a:t>Attends campaign coach training</a:t>
          </a:r>
        </a:p>
      </dgm:t>
    </dgm:pt>
    <dgm:pt modelId="{F96A24E1-34A7-4883-B01A-A88D84C9A425}" type="parTrans" cxnId="{9C11AF17-DFFA-40E8-ADBE-26F9A34DB1C5}">
      <dgm:prSet/>
      <dgm:spPr/>
      <dgm:t>
        <a:bodyPr/>
        <a:lstStyle/>
        <a:p>
          <a:endParaRPr lang="en-US"/>
        </a:p>
      </dgm:t>
    </dgm:pt>
    <dgm:pt modelId="{9432FB60-C647-4A31-BF18-8B4720C08ECA}" type="sibTrans" cxnId="{9C11AF17-DFFA-40E8-ADBE-26F9A34DB1C5}">
      <dgm:prSet/>
      <dgm:spPr/>
      <dgm:t>
        <a:bodyPr/>
        <a:lstStyle/>
        <a:p>
          <a:endParaRPr lang="en-US"/>
        </a:p>
      </dgm:t>
    </dgm:pt>
    <dgm:pt modelId="{C66B8B32-938A-44EF-95EF-DE9CCDAABFA9}">
      <dgm:prSet phldr="0" custT="1"/>
      <dgm:spPr>
        <a:ln>
          <a:noFill/>
        </a:ln>
      </dgm:spPr>
      <dgm:t>
        <a:bodyPr/>
        <a:lstStyle/>
        <a:p>
          <a:pPr rtl="0"/>
          <a:r>
            <a:rPr lang="en-US" sz="2000" dirty="0">
              <a:latin typeface="Euphemia"/>
            </a:rPr>
            <a:t>Works with a mentor coach</a:t>
          </a:r>
        </a:p>
      </dgm:t>
    </dgm:pt>
    <dgm:pt modelId="{4FD48433-A77D-4D0F-AAD4-89C0984735A7}" type="parTrans" cxnId="{3A65F339-3F84-4108-BCF8-C9DD2EAC1B16}">
      <dgm:prSet/>
      <dgm:spPr/>
      <dgm:t>
        <a:bodyPr/>
        <a:lstStyle/>
        <a:p>
          <a:endParaRPr lang="en-US"/>
        </a:p>
      </dgm:t>
    </dgm:pt>
    <dgm:pt modelId="{7BA397BB-3601-4266-B170-8E5B5A8A30C2}" type="sibTrans" cxnId="{3A65F339-3F84-4108-BCF8-C9DD2EAC1B16}">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0" presStyleCnt="1" custLinFactNeighborX="1205" custLinFactNeighborY="-15185">
        <dgm:presLayoutVars>
          <dgm:chMax val="1"/>
          <dgm:bulletEnabled val="1"/>
        </dgm:presLayoutVars>
      </dgm:prSet>
      <dgm:spPr/>
    </dgm:pt>
    <dgm:pt modelId="{EEA5BD63-6B63-44E9-A0ED-F32C25095090}" type="pres">
      <dgm:prSet presAssocID="{E6C016A8-F1E0-459F-B2C5-B8935943A953}" presName="descendantText" presStyleLbl="alignAcc1" presStyleIdx="0" presStyleCnt="1" custScaleY="181112" custLinFactNeighborX="0" custLinFactNeighborY="-1752">
        <dgm:presLayoutVars>
          <dgm:bulletEnabled val="1"/>
        </dgm:presLayoutVars>
      </dgm:prSet>
      <dgm:spPr/>
    </dgm:pt>
  </dgm:ptLst>
  <dgm:cxnLst>
    <dgm:cxn modelId="{9C11AF17-DFFA-40E8-ADBE-26F9A34DB1C5}" srcId="{E6C016A8-F1E0-459F-B2C5-B8935943A953}" destId="{391AE613-2A3F-4446-B7BD-F7DED8A84968}" srcOrd="1" destOrd="0" parTransId="{F96A24E1-34A7-4883-B01A-A88D84C9A425}" sibTransId="{9432FB60-C647-4A31-BF18-8B4720C08ECA}"/>
    <dgm:cxn modelId="{88604135-2A3A-4D1A-AB5E-D429F8148A58}" type="presOf" srcId="{E6C016A8-F1E0-459F-B2C5-B8935943A953}" destId="{CA4509E2-DB9B-4FB6-8839-1A81E43B4837}" srcOrd="0" destOrd="0" presId="urn:microsoft.com/office/officeart/2005/8/layout/chevron2"/>
    <dgm:cxn modelId="{3A65F339-3F84-4108-BCF8-C9DD2EAC1B16}" srcId="{E6C016A8-F1E0-459F-B2C5-B8935943A953}" destId="{C66B8B32-938A-44EF-95EF-DE9CCDAABFA9}" srcOrd="5" destOrd="0" parTransId="{4FD48433-A77D-4D0F-AAD4-89C0984735A7}" sibTransId="{7BA397BB-3601-4266-B170-8E5B5A8A30C2}"/>
    <dgm:cxn modelId="{8EF6BF3A-D2FD-4D9C-8BF5-770D92BD0B26}" type="presOf" srcId="{1930A87B-B0D8-43BE-B56F-CFD3C7D781FB}" destId="{EEA5BD63-6B63-44E9-A0ED-F32C25095090}" srcOrd="0" destOrd="4" presId="urn:microsoft.com/office/officeart/2005/8/layout/chevron2"/>
    <dgm:cxn modelId="{3C8F884B-FCEB-495E-B888-7645C87F77D1}" type="presOf" srcId="{4B0757A8-4A20-4DAA-A4FB-C7B76332FA92}" destId="{EEA5BD63-6B63-44E9-A0ED-F32C25095090}" srcOrd="0" destOrd="2" presId="urn:microsoft.com/office/officeart/2005/8/layout/chevron2"/>
    <dgm:cxn modelId="{D69C754E-F5E4-47BE-AB9B-1E7FE3735645}" srcId="{E6C016A8-F1E0-459F-B2C5-B8935943A953}" destId="{2ADEC2AF-0313-4B38-BB0D-BFE7CE70DAAD}" srcOrd="3" destOrd="0" parTransId="{A8EFE938-0FD1-4378-972E-8921B05EB68C}" sibTransId="{CFB71B45-133D-4F84-A417-B4E16B34E1BB}"/>
    <dgm:cxn modelId="{B877A871-9FAB-4842-9B12-5ECCEBD8BEF9}" type="presOf" srcId="{C66B8B32-938A-44EF-95EF-DE9CCDAABFA9}" destId="{EEA5BD63-6B63-44E9-A0ED-F32C25095090}" srcOrd="0" destOrd="5" presId="urn:microsoft.com/office/officeart/2005/8/layout/chevron2"/>
    <dgm:cxn modelId="{6AB91884-9065-4917-B439-6521F734BA48}" srcId="{07817367-8EFE-40C9-94EC-27B034004558}" destId="{E6C016A8-F1E0-459F-B2C5-B8935943A953}" srcOrd="0" destOrd="0" parTransId="{252B9751-F2DC-40C5-B58D-6EA1345C8825}" sibTransId="{D523D1FD-230B-4229-8D05-F6D8DD352FF1}"/>
    <dgm:cxn modelId="{08D5EE8C-2A24-46C8-A828-01660840E2B7}" type="presOf" srcId="{391AE613-2A3F-4446-B7BD-F7DED8A84968}" destId="{EEA5BD63-6B63-44E9-A0ED-F32C25095090}"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4" destOrd="0" parTransId="{3184F330-ECDE-4F6F-89E6-576D7117D8E3}" sibTransId="{67456555-7E62-411C-A87A-19A817267C1B}"/>
    <dgm:cxn modelId="{827A03BA-8A95-41D4-9FCC-647CDB1B79FB}" srcId="{E6C016A8-F1E0-459F-B2C5-B8935943A953}" destId="{1BE85637-5C25-4F56-965E-D4BE6E995B5B}" srcOrd="0" destOrd="0" parTransId="{0722458D-B320-4BC1-8E19-2C49235332AB}" sibTransId="{7CC4F438-7038-46E5-B0D2-F97C098772DC}"/>
    <dgm:cxn modelId="{FD24EEC2-4A0D-41AD-B8E2-71E3B8DA6E40}" srcId="{E6C016A8-F1E0-459F-B2C5-B8935943A953}" destId="{4B0757A8-4A20-4DAA-A4FB-C7B76332FA92}" srcOrd="2" destOrd="0" parTransId="{A73DDB9D-1D6A-4A5C-BBFA-5E0396BE0565}" sibTransId="{85226C98-B91D-4E9D-927C-A1E17130617A}"/>
    <dgm:cxn modelId="{E5251CD0-BFB0-47D1-9E20-DA523B8DD69E}" type="presOf" srcId="{2ADEC2AF-0313-4B38-BB0D-BFE7CE70DAAD}" destId="{EEA5BD63-6B63-44E9-A0ED-F32C25095090}" srcOrd="0" destOrd="3" presId="urn:microsoft.com/office/officeart/2005/8/layout/chevron2"/>
    <dgm:cxn modelId="{C4654851-6AD6-4BD1-BA3E-126952591537}" type="presParOf" srcId="{26BC1F7F-233C-4449-902C-596F4F7F931C}" destId="{C68A0D5B-6B57-49F8-8F15-203C18E464F0}" srcOrd="0"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C7177B-5B4B-4FCD-BE60-174C5B340BAF}">
      <dsp:nvSpPr>
        <dsp:cNvPr id="0" name=""/>
        <dsp:cNvSpPr/>
      </dsp:nvSpPr>
      <dsp:spPr>
        <a:xfrm rot="5400000">
          <a:off x="-223541" y="243852"/>
          <a:ext cx="1490273" cy="1043191"/>
        </a:xfrm>
        <a:prstGeom prst="chevron">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b="1" kern="1200" dirty="0">
              <a:latin typeface="Euphemia"/>
            </a:rPr>
            <a:t>Mentor Coach</a:t>
          </a:r>
          <a:endParaRPr lang="en-US" sz="1400" b="1" kern="1200" dirty="0"/>
        </a:p>
      </dsp:txBody>
      <dsp:txXfrm rot="-5400000">
        <a:off x="1" y="541907"/>
        <a:ext cx="1043191" cy="447082"/>
      </dsp:txXfrm>
    </dsp:sp>
    <dsp:sp modelId="{EECC684F-A587-40BD-AA3D-01B6775F85A5}">
      <dsp:nvSpPr>
        <dsp:cNvPr id="0" name=""/>
        <dsp:cNvSpPr/>
      </dsp:nvSpPr>
      <dsp:spPr>
        <a:xfrm rot="5400000">
          <a:off x="4917249" y="-3853746"/>
          <a:ext cx="968677" cy="8716793"/>
        </a:xfrm>
        <a:prstGeom prst="round2Same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Mostly staff-based</a:t>
          </a:r>
        </a:p>
        <a:p>
          <a:pPr marL="228600" lvl="1" indent="-228600" algn="l" defTabSz="889000" rtl="0">
            <a:lnSpc>
              <a:spcPct val="90000"/>
            </a:lnSpc>
            <a:spcBef>
              <a:spcPct val="0"/>
            </a:spcBef>
            <a:spcAft>
              <a:spcPct val="15000"/>
            </a:spcAft>
            <a:buChar char="•"/>
          </a:pPr>
          <a:r>
            <a:rPr lang="en-US" sz="2000" kern="1200">
              <a:latin typeface="Euphemia"/>
            </a:rPr>
            <a:t>Monthly meetings with assigned Campaign Coaches and whole network</a:t>
          </a:r>
          <a:endParaRPr lang="en-US" sz="2000" kern="1200"/>
        </a:p>
        <a:p>
          <a:pPr marL="228600" lvl="1" indent="-228600" algn="l" defTabSz="889000" rtl="0">
            <a:lnSpc>
              <a:spcPct val="90000"/>
            </a:lnSpc>
            <a:spcBef>
              <a:spcPct val="0"/>
            </a:spcBef>
            <a:spcAft>
              <a:spcPct val="15000"/>
            </a:spcAft>
            <a:buChar char="•"/>
          </a:pPr>
          <a:r>
            <a:rPr lang="en-US" sz="2000" kern="1200">
              <a:latin typeface="Euphemia"/>
            </a:rPr>
            <a:t>Support Campaign Coaches problem solving and thought partnership</a:t>
          </a:r>
        </a:p>
      </dsp:txBody>
      <dsp:txXfrm rot="-5400000">
        <a:off x="1043192" y="67598"/>
        <a:ext cx="8669506" cy="874103"/>
      </dsp:txXfrm>
    </dsp:sp>
    <dsp:sp modelId="{CA4509E2-DB9B-4FB6-8839-1A81E43B4837}">
      <dsp:nvSpPr>
        <dsp:cNvPr id="0" name=""/>
        <dsp:cNvSpPr/>
      </dsp:nvSpPr>
      <dsp:spPr>
        <a:xfrm rot="5400000">
          <a:off x="-223541" y="1604909"/>
          <a:ext cx="1490273" cy="1043191"/>
        </a:xfrm>
        <a:prstGeom prst="chevron">
          <a:avLst/>
        </a:prstGeom>
        <a:gradFill rotWithShape="0">
          <a:gsLst>
            <a:gs pos="0">
              <a:schemeClr val="accent5">
                <a:hueOff val="-6494105"/>
                <a:satOff val="-6746"/>
                <a:lumOff val="1961"/>
                <a:alphaOff val="0"/>
                <a:satMod val="103000"/>
                <a:lumMod val="102000"/>
                <a:tint val="94000"/>
              </a:schemeClr>
            </a:gs>
            <a:gs pos="50000">
              <a:schemeClr val="accent5">
                <a:hueOff val="-6494105"/>
                <a:satOff val="-6746"/>
                <a:lumOff val="1961"/>
                <a:alphaOff val="0"/>
                <a:satMod val="110000"/>
                <a:lumMod val="100000"/>
                <a:shade val="100000"/>
              </a:schemeClr>
            </a:gs>
            <a:gs pos="100000">
              <a:schemeClr val="accent5">
                <a:hueOff val="-6494105"/>
                <a:satOff val="-6746"/>
                <a:lumOff val="1961"/>
                <a:alphaOff val="0"/>
                <a:lumMod val="99000"/>
                <a:satMod val="120000"/>
                <a:shade val="78000"/>
              </a:schemeClr>
            </a:gs>
          </a:gsLst>
          <a:lin ang="5400000" scaled="0"/>
        </a:gradFill>
        <a:ln w="6350" cap="flat" cmpd="sng" algn="ctr">
          <a:solidFill>
            <a:schemeClr val="accent5">
              <a:hueOff val="-6494105"/>
              <a:satOff val="-6746"/>
              <a:lumOff val="196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b="1" kern="1200">
              <a:latin typeface="Euphemia"/>
            </a:rPr>
            <a:t>Campaign Coach</a:t>
          </a:r>
          <a:endParaRPr lang="en-US" sz="1400" b="1" kern="1200"/>
        </a:p>
      </dsp:txBody>
      <dsp:txXfrm rot="-5400000">
        <a:off x="1" y="1902964"/>
        <a:ext cx="1043191" cy="447082"/>
      </dsp:txXfrm>
    </dsp:sp>
    <dsp:sp modelId="{EEA5BD63-6B63-44E9-A0ED-F32C25095090}">
      <dsp:nvSpPr>
        <dsp:cNvPr id="0" name=""/>
        <dsp:cNvSpPr/>
      </dsp:nvSpPr>
      <dsp:spPr>
        <a:xfrm rot="5400000">
          <a:off x="4917249" y="-2509660"/>
          <a:ext cx="968677" cy="8716793"/>
        </a:xfrm>
        <a:prstGeom prst="round2SameRect">
          <a:avLst/>
        </a:prstGeom>
        <a:solidFill>
          <a:schemeClr val="lt1">
            <a:alpha val="90000"/>
            <a:hueOff val="0"/>
            <a:satOff val="0"/>
            <a:lumOff val="0"/>
            <a:alphaOff val="0"/>
          </a:schemeClr>
        </a:solidFill>
        <a:ln w="6350" cap="flat" cmpd="sng" algn="ctr">
          <a:solidFill>
            <a:schemeClr val="accent5">
              <a:hueOff val="-6494105"/>
              <a:satOff val="-6746"/>
              <a:lumOff val="196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Holds coaching calls, documents progress</a:t>
          </a:r>
        </a:p>
        <a:p>
          <a:pPr marL="228600" lvl="1" indent="-228600" algn="l" defTabSz="889000" rtl="0">
            <a:lnSpc>
              <a:spcPct val="90000"/>
            </a:lnSpc>
            <a:spcBef>
              <a:spcPct val="0"/>
            </a:spcBef>
            <a:spcAft>
              <a:spcPct val="15000"/>
            </a:spcAft>
            <a:buChar char="•"/>
          </a:pPr>
          <a:r>
            <a:rPr lang="en-US" sz="2000" kern="1200"/>
            <a:t>Coaches 1–2 local teams</a:t>
          </a:r>
          <a:endParaRPr lang="en-US" sz="2000" kern="1200">
            <a:latin typeface="Euphemia"/>
          </a:endParaRPr>
        </a:p>
        <a:p>
          <a:pPr marL="228600" lvl="1" indent="-228600" algn="l" defTabSz="889000" rtl="0">
            <a:lnSpc>
              <a:spcPct val="90000"/>
            </a:lnSpc>
            <a:spcBef>
              <a:spcPct val="0"/>
            </a:spcBef>
            <a:spcAft>
              <a:spcPct val="15000"/>
            </a:spcAft>
            <a:buChar char="•"/>
          </a:pPr>
          <a:r>
            <a:rPr lang="en-US" sz="2000" kern="1200"/>
            <a:t>Engages in peer </a:t>
          </a:r>
          <a:r>
            <a:rPr lang="en-US" sz="2000" kern="1200">
              <a:latin typeface="Euphemia"/>
            </a:rPr>
            <a:t>problem solving and coaching</a:t>
          </a:r>
        </a:p>
      </dsp:txBody>
      <dsp:txXfrm rot="-5400000">
        <a:off x="1043192" y="1411684"/>
        <a:ext cx="8669506" cy="874103"/>
      </dsp:txXfrm>
    </dsp:sp>
    <dsp:sp modelId="{E8E35340-065F-4C73-B983-9BCB0D51BC0B}">
      <dsp:nvSpPr>
        <dsp:cNvPr id="0" name=""/>
        <dsp:cNvSpPr/>
      </dsp:nvSpPr>
      <dsp:spPr>
        <a:xfrm rot="5400000">
          <a:off x="-223541" y="3244859"/>
          <a:ext cx="1490273" cy="1043191"/>
        </a:xfrm>
        <a:prstGeom prst="chevron">
          <a:avLst/>
        </a:prstGeom>
        <a:gradFill rotWithShape="0">
          <a:gsLst>
            <a:gs pos="0">
              <a:schemeClr val="accent5">
                <a:hueOff val="-12988209"/>
                <a:satOff val="-13493"/>
                <a:lumOff val="3921"/>
                <a:alphaOff val="0"/>
                <a:satMod val="103000"/>
                <a:lumMod val="102000"/>
                <a:tint val="94000"/>
              </a:schemeClr>
            </a:gs>
            <a:gs pos="50000">
              <a:schemeClr val="accent5">
                <a:hueOff val="-12988209"/>
                <a:satOff val="-13493"/>
                <a:lumOff val="3921"/>
                <a:alphaOff val="0"/>
                <a:satMod val="110000"/>
                <a:lumMod val="100000"/>
                <a:shade val="100000"/>
              </a:schemeClr>
            </a:gs>
            <a:gs pos="100000">
              <a:schemeClr val="accent5">
                <a:hueOff val="-12988209"/>
                <a:satOff val="-13493"/>
                <a:lumOff val="3921"/>
                <a:alphaOff val="0"/>
                <a:lumMod val="99000"/>
                <a:satMod val="120000"/>
                <a:shade val="78000"/>
              </a:schemeClr>
            </a:gs>
          </a:gsLst>
          <a:lin ang="5400000" scaled="0"/>
        </a:gradFill>
        <a:ln w="6350" cap="flat" cmpd="sng" algn="ctr">
          <a:solidFill>
            <a:schemeClr val="accent5">
              <a:hueOff val="-12988209"/>
              <a:satOff val="-13493"/>
              <a:lumOff val="392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rtl="0">
            <a:lnSpc>
              <a:spcPct val="90000"/>
            </a:lnSpc>
            <a:spcBef>
              <a:spcPct val="0"/>
            </a:spcBef>
            <a:spcAft>
              <a:spcPct val="35000"/>
            </a:spcAft>
            <a:buNone/>
          </a:pPr>
          <a:r>
            <a:rPr lang="en-US" sz="1400" b="1" kern="1200">
              <a:latin typeface="Euphemia"/>
            </a:rPr>
            <a:t>Team Lead</a:t>
          </a:r>
          <a:endParaRPr lang="en-US" sz="1400" b="1" kern="1200"/>
        </a:p>
      </dsp:txBody>
      <dsp:txXfrm rot="-5400000">
        <a:off x="1" y="3542914"/>
        <a:ext cx="1043191" cy="447082"/>
      </dsp:txXfrm>
    </dsp:sp>
    <dsp:sp modelId="{CE7ED297-AE72-4C37-A2CE-90A0E6CA2709}">
      <dsp:nvSpPr>
        <dsp:cNvPr id="0" name=""/>
        <dsp:cNvSpPr/>
      </dsp:nvSpPr>
      <dsp:spPr>
        <a:xfrm rot="5400000">
          <a:off x="4638357" y="-836265"/>
          <a:ext cx="1526461" cy="8683844"/>
        </a:xfrm>
        <a:prstGeom prst="round2SameRect">
          <a:avLst/>
        </a:prstGeom>
        <a:solidFill>
          <a:schemeClr val="lt1">
            <a:alpha val="90000"/>
            <a:hueOff val="0"/>
            <a:satOff val="0"/>
            <a:lumOff val="0"/>
            <a:alphaOff val="0"/>
          </a:schemeClr>
        </a:solidFill>
        <a:ln w="6350" cap="flat" cmpd="sng" algn="ctr">
          <a:solidFill>
            <a:schemeClr val="accent5">
              <a:hueOff val="-12988209"/>
              <a:satOff val="-13493"/>
              <a:lumOff val="392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Coordinates team </a:t>
          </a:r>
          <a:r>
            <a:rPr lang="en-US" sz="2000" kern="1200">
              <a:latin typeface="Euphemia"/>
            </a:rPr>
            <a:t>operations, meetings, and roles</a:t>
          </a:r>
        </a:p>
        <a:p>
          <a:pPr marL="228600" lvl="1" indent="-228600" algn="l" defTabSz="889000">
            <a:lnSpc>
              <a:spcPct val="90000"/>
            </a:lnSpc>
            <a:spcBef>
              <a:spcPct val="0"/>
            </a:spcBef>
            <a:spcAft>
              <a:spcPct val="15000"/>
            </a:spcAft>
            <a:buChar char="•"/>
          </a:pPr>
          <a:r>
            <a:rPr lang="en-US" sz="2000" kern="1200">
              <a:latin typeface="Euphemia"/>
            </a:rPr>
            <a:t>Clarifies</a:t>
          </a:r>
          <a:r>
            <a:rPr lang="en-US" sz="2000" kern="1200"/>
            <a:t> team membership and purpose</a:t>
          </a:r>
        </a:p>
        <a:p>
          <a:pPr marL="228600" lvl="1" indent="-228600" algn="l" defTabSz="889000">
            <a:lnSpc>
              <a:spcPct val="90000"/>
            </a:lnSpc>
            <a:spcBef>
              <a:spcPct val="0"/>
            </a:spcBef>
            <a:spcAft>
              <a:spcPct val="15000"/>
            </a:spcAft>
            <a:buChar char="•"/>
          </a:pPr>
          <a:r>
            <a:rPr lang="en-US" sz="2000" kern="1200"/>
            <a:t>Upholds team norms and </a:t>
          </a:r>
          <a:r>
            <a:rPr lang="en-US" sz="2000" kern="1200">
              <a:latin typeface="Euphemia"/>
            </a:rPr>
            <a:t>shared</a:t>
          </a:r>
          <a:r>
            <a:rPr lang="en-US" sz="2000" kern="1200"/>
            <a:t> commitments</a:t>
          </a:r>
        </a:p>
        <a:p>
          <a:pPr marL="228600" lvl="1" indent="-228600" algn="l" defTabSz="889000" rtl="0">
            <a:lnSpc>
              <a:spcPct val="90000"/>
            </a:lnSpc>
            <a:spcBef>
              <a:spcPct val="0"/>
            </a:spcBef>
            <a:spcAft>
              <a:spcPct val="15000"/>
            </a:spcAft>
            <a:buChar char="•"/>
          </a:pPr>
          <a:r>
            <a:rPr lang="en-US" sz="2000" kern="1200"/>
            <a:t>Focus on output, </a:t>
          </a:r>
          <a:r>
            <a:rPr lang="en-US" sz="2000" kern="1200">
              <a:latin typeface="Euphemia"/>
            </a:rPr>
            <a:t>capacity building</a:t>
          </a:r>
          <a:r>
            <a:rPr lang="en-US" sz="2000" kern="1200"/>
            <a:t>, and leadership </a:t>
          </a:r>
          <a:r>
            <a:rPr lang="en-US" sz="2000" kern="1200">
              <a:latin typeface="Euphemia"/>
            </a:rPr>
            <a:t>development</a:t>
          </a:r>
          <a:endParaRPr lang="en-US" sz="2000" kern="1200"/>
        </a:p>
      </dsp:txBody>
      <dsp:txXfrm rot="-5400000">
        <a:off x="1059666" y="2816942"/>
        <a:ext cx="8609328" cy="1377429"/>
      </dsp:txXfrm>
    </dsp:sp>
    <dsp:sp modelId="{FF58DC82-7E60-4388-BE65-F9BBDF5AD736}">
      <dsp:nvSpPr>
        <dsp:cNvPr id="0" name=""/>
        <dsp:cNvSpPr/>
      </dsp:nvSpPr>
      <dsp:spPr>
        <a:xfrm rot="5400000">
          <a:off x="-223541" y="4891041"/>
          <a:ext cx="1490273" cy="1043191"/>
        </a:xfrm>
        <a:prstGeom prst="chevron">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a:t>Team Members</a:t>
          </a:r>
        </a:p>
      </dsp:txBody>
      <dsp:txXfrm rot="-5400000">
        <a:off x="1" y="5189096"/>
        <a:ext cx="1043191" cy="447082"/>
      </dsp:txXfrm>
    </dsp:sp>
    <dsp:sp modelId="{9DA59678-881F-4350-9181-9BB20F4A34D8}">
      <dsp:nvSpPr>
        <dsp:cNvPr id="0" name=""/>
        <dsp:cNvSpPr/>
      </dsp:nvSpPr>
      <dsp:spPr>
        <a:xfrm rot="5400000">
          <a:off x="4632123" y="893729"/>
          <a:ext cx="1538928" cy="8516220"/>
        </a:xfrm>
        <a:prstGeom prst="round2SameRect">
          <a:avLst/>
        </a:prstGeom>
        <a:solidFill>
          <a:schemeClr val="lt1">
            <a:alpha val="90000"/>
            <a:hueOff val="0"/>
            <a:satOff val="0"/>
            <a:lumOff val="0"/>
            <a:alphaOff val="0"/>
          </a:schemeClr>
        </a:soli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a:t>Implements the plan</a:t>
          </a:r>
        </a:p>
        <a:p>
          <a:pPr marL="228600" lvl="1" indent="-228600" algn="l" defTabSz="889000">
            <a:lnSpc>
              <a:spcPct val="90000"/>
            </a:lnSpc>
            <a:spcBef>
              <a:spcPct val="0"/>
            </a:spcBef>
            <a:spcAft>
              <a:spcPct val="15000"/>
            </a:spcAft>
            <a:buChar char="•"/>
          </a:pPr>
          <a:r>
            <a:rPr lang="en-US" sz="2000" kern="1200"/>
            <a:t>Assists in developing added structures</a:t>
          </a:r>
        </a:p>
        <a:p>
          <a:pPr marL="228600" lvl="1" indent="-228600" algn="l" defTabSz="889000">
            <a:lnSpc>
              <a:spcPct val="90000"/>
            </a:lnSpc>
            <a:spcBef>
              <a:spcPct val="0"/>
            </a:spcBef>
            <a:spcAft>
              <a:spcPct val="15000"/>
            </a:spcAft>
            <a:buChar char="•"/>
          </a:pPr>
          <a:r>
            <a:rPr lang="en-US" sz="2000" kern="1200"/>
            <a:t>Attends regular meetings </a:t>
          </a:r>
        </a:p>
        <a:p>
          <a:pPr marL="228600" lvl="1" indent="-228600" algn="l" defTabSz="889000">
            <a:lnSpc>
              <a:spcPct val="90000"/>
            </a:lnSpc>
            <a:spcBef>
              <a:spcPct val="0"/>
            </a:spcBef>
            <a:spcAft>
              <a:spcPct val="15000"/>
            </a:spcAft>
            <a:buChar char="•"/>
          </a:pPr>
          <a:r>
            <a:rPr lang="en-US" sz="2000" kern="1200"/>
            <a:t>Critical in building the base, increasing engagement, and gathering information</a:t>
          </a:r>
        </a:p>
      </dsp:txBody>
      <dsp:txXfrm rot="-5400000">
        <a:off x="1143477" y="4457499"/>
        <a:ext cx="8441096" cy="13886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509E2-DB9B-4FB6-8839-1A81E43B4837}">
      <dsp:nvSpPr>
        <dsp:cNvPr id="0" name=""/>
        <dsp:cNvSpPr/>
      </dsp:nvSpPr>
      <dsp:spPr>
        <a:xfrm rot="5400000">
          <a:off x="-444759" y="825250"/>
          <a:ext cx="3141731" cy="2199212"/>
        </a:xfrm>
        <a:prstGeom prst="chevron">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rtl="0">
            <a:lnSpc>
              <a:spcPct val="90000"/>
            </a:lnSpc>
            <a:spcBef>
              <a:spcPct val="0"/>
            </a:spcBef>
            <a:spcAft>
              <a:spcPct val="35000"/>
            </a:spcAft>
            <a:buNone/>
          </a:pPr>
          <a:r>
            <a:rPr lang="en-US" sz="3000" b="1" kern="1200" dirty="0">
              <a:latin typeface="Euphemia"/>
            </a:rPr>
            <a:t>Campaign Coach</a:t>
          </a:r>
          <a:endParaRPr lang="en-US" sz="3000" b="1" kern="1200" dirty="0"/>
        </a:p>
      </dsp:txBody>
      <dsp:txXfrm rot="-5400000">
        <a:off x="26501" y="1453596"/>
        <a:ext cx="2199212" cy="942519"/>
      </dsp:txXfrm>
    </dsp:sp>
    <dsp:sp modelId="{EEA5BD63-6B63-44E9-A0ED-F32C25095090}">
      <dsp:nvSpPr>
        <dsp:cNvPr id="0" name=""/>
        <dsp:cNvSpPr/>
      </dsp:nvSpPr>
      <dsp:spPr>
        <a:xfrm rot="5400000">
          <a:off x="2959192" y="-759980"/>
          <a:ext cx="3698534" cy="5218495"/>
        </a:xfrm>
        <a:prstGeom prst="round2SameRect">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dirty="0"/>
            <a:t>Possess an organizing and leadership mindset</a:t>
          </a:r>
        </a:p>
        <a:p>
          <a:pPr marL="228600" lvl="1" indent="-228600" algn="l" defTabSz="889000" rtl="0">
            <a:lnSpc>
              <a:spcPct val="90000"/>
            </a:lnSpc>
            <a:spcBef>
              <a:spcPct val="0"/>
            </a:spcBef>
            <a:spcAft>
              <a:spcPct val="15000"/>
            </a:spcAft>
            <a:buChar char="•"/>
          </a:pPr>
          <a:r>
            <a:rPr lang="en-US" sz="2000" kern="1200" dirty="0"/>
            <a:t>Attends campaign coach training</a:t>
          </a:r>
        </a:p>
        <a:p>
          <a:pPr marL="228600" lvl="1" indent="-228600" algn="l" defTabSz="889000" rtl="0">
            <a:lnSpc>
              <a:spcPct val="90000"/>
            </a:lnSpc>
            <a:spcBef>
              <a:spcPct val="0"/>
            </a:spcBef>
            <a:spcAft>
              <a:spcPct val="15000"/>
            </a:spcAft>
            <a:buChar char="•"/>
          </a:pPr>
          <a:r>
            <a:rPr lang="en-US" sz="2000" kern="1200" dirty="0"/>
            <a:t>Coaches 1–2 local teams</a:t>
          </a:r>
        </a:p>
        <a:p>
          <a:pPr marL="228600" lvl="1" indent="-228600" algn="l" defTabSz="889000" rtl="0">
            <a:lnSpc>
              <a:spcPct val="90000"/>
            </a:lnSpc>
            <a:spcBef>
              <a:spcPct val="0"/>
            </a:spcBef>
            <a:spcAft>
              <a:spcPct val="15000"/>
            </a:spcAft>
            <a:buChar char="•"/>
          </a:pPr>
          <a:r>
            <a:rPr lang="en-US" sz="2000" kern="1200" dirty="0"/>
            <a:t>Holds coaching calls, with team 2 times a month</a:t>
          </a:r>
        </a:p>
        <a:p>
          <a:pPr marL="228600" lvl="1" indent="-228600" algn="l" defTabSz="889000" rtl="0">
            <a:lnSpc>
              <a:spcPct val="90000"/>
            </a:lnSpc>
            <a:spcBef>
              <a:spcPct val="0"/>
            </a:spcBef>
            <a:spcAft>
              <a:spcPct val="15000"/>
            </a:spcAft>
            <a:buChar char="•"/>
          </a:pPr>
          <a:r>
            <a:rPr lang="en-US" sz="2000" kern="1200" dirty="0"/>
            <a:t>Engages in peer </a:t>
          </a:r>
          <a:r>
            <a:rPr lang="en-US" sz="2000" kern="1200" dirty="0">
              <a:latin typeface="Euphemia"/>
            </a:rPr>
            <a:t>problem solving and coaching</a:t>
          </a:r>
        </a:p>
        <a:p>
          <a:pPr marL="228600" lvl="1" indent="-228600" algn="l" defTabSz="889000" rtl="0">
            <a:lnSpc>
              <a:spcPct val="90000"/>
            </a:lnSpc>
            <a:spcBef>
              <a:spcPct val="0"/>
            </a:spcBef>
            <a:spcAft>
              <a:spcPct val="15000"/>
            </a:spcAft>
            <a:buChar char="•"/>
          </a:pPr>
          <a:r>
            <a:rPr lang="en-US" sz="2000" kern="1200" dirty="0">
              <a:latin typeface="Euphemia"/>
            </a:rPr>
            <a:t>Works with a mentor coach</a:t>
          </a:r>
        </a:p>
      </dsp:txBody>
      <dsp:txXfrm rot="-5400000">
        <a:off x="2199212" y="180548"/>
        <a:ext cx="5037947" cy="333743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11/8/2025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8T15:42:30.733"/>
    </inkml:context>
    <inkml:brush xml:id="br0">
      <inkml:brushProperty name="width" value="0.035" units="cm"/>
      <inkml:brushProperty name="height" value="0.035" units="cm"/>
      <inkml:brushProperty name="color" value="#E71224"/>
    </inkml:brush>
  </inkml:definitions>
  <inkml:trace contextRef="#ctx0" brushRef="#br0">1 0 24575,'0'0'0,"0"0"0,0 0 0,0 0 0,0 0 0,0 0 0,0 0 0,0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8T15:43:25.878"/>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8T15:43:27.92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8T15:43:28.109"/>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8T15:41:33.513"/>
    </inkml:context>
    <inkml:brush xml:id="br0">
      <inkml:brushProperty name="width" value="0.035" units="cm"/>
      <inkml:brushProperty name="height" value="0.035" units="cm"/>
      <inkml:brushProperty name="color" value="#E71224"/>
    </inkml:brush>
  </inkml:definitions>
  <inkml:trace contextRef="#ctx0" brushRef="#br0">3090 647 24575,'22'18'0,"-12"-11"0,0 1 0,-1 0 0,0 0 0,13 17 0,-21-24 0,-1-1 0,0 1 0,1-1 0,-1 1 0,0 0 0,1-1 0,-1 1 0,0-1 0,0 1 0,0 0 0,1-1 0,-1 1 0,0-1 0,0 1 0,0 0 0,0-1 0,0 1 0,0 0 0,0-1 0,0 1 0,-1-1 0,1 1 0,0 0 0,0-1 0,0 1 0,-1-1 0,1 1 0,0-1 0,-1 1 0,1-1 0,0 1 0,-1-1 0,1 1 0,-1-1 0,1 1 0,-1-1 0,1 1 0,-1-1 0,1 0 0,-1 1 0,1-1 0,-1 0 0,1 0 0,-1 1 0,0-1 0,1 0 0,-1 0 0,1 0 0,-1 0 0,-1 0 0,-37 6 0,34-6 0,-288 3 0,110-4 0,-555 43 0,608-25 0,1 6 0,1 5 0,-201 73 0,269-76 0,0 1 0,2 4 0,2 2 0,0 2 0,3 3 0,1 2 0,-81 79 0,101-85 0,2 1 0,1 1 0,2 2 0,2 0 0,1 2 0,2 1 0,2 1 0,1 0 0,2 1 0,3 1 0,-18 84 0,27-97 0,2 1 0,1-1 0,1 1 0,2 0 0,1 0 0,1-1 0,13 52 0,-5-44 0,2 0 0,1-1 0,2-1 0,1 0 0,31 47 0,-8-27 0,3-1 0,1-2 0,4-2 0,1-3 0,2-1 0,94 64 0,-53-49-26,4-4-1,171 76 1,-131-78-161,224 58-1,-121-60 107,3-11 1,315 17-1,-215-46 81,0-15 0,1-15 0,568-100 0,-398-2 0,-434 93 0,-1-2 0,-2-5 0,-1-2 0,94-59 0,-134 69-1,-1-1-1,-1-2 1,-1-1 0,-1-1 0,-2-2 0,-1-1 0,-2-1 0,28-46-1,-29 37 21,-3-1-1,-1-1 0,-3-1 0,-1 0 0,-2-2 0,16-91 0,-25 97 18,-2 0 0,-1 0 1,-2 0-1,-2-1 0,-2 1 0,-1 0 1,-3 0-1,-1 0 0,-2 1 1,-1 1-1,-2-1 0,-2 2 0,-2 0 1,-2 1-1,-32-51 0,9 30-36,-2 1 0,-3 2 0,-104-95 0,51 67 0,-144-93 0,119 99 3,-4 4-1,-3 7 0,-145-52 1,93 54-61,-349-73 0,243 85-57,-3 12 1,-381-2-1,468 43 78,1 10 0,0 8-1,2 10 1,-230 62 0,-127 89 37,411-119 0,-230 129 0,324-158-4,1 3-1,2 2 1,1 2 0,2 2-1,-56 62 1,84-78 8,1 0 1,2 1-1,0 1 0,2 1 1,-15 34-1,22-40 10,1 1-1,1 0 0,0 1 0,2 0 1,1 0-1,1 0 0,0 38 0,5-24 51,2-1 0,1 0 0,2 0 0,1 0 0,2-1 0,2 0 0,1-1 0,18 35 0,5-1-79,4-2-1,88 116 1,-54-91 25,5-3 1,3-4-1,4-3 0,155 113 0,-155-136-118,3-3 0,2-5 0,3-3 0,1-4 0,151 46 0,-89-48 95,1-7 0,1-7 0,181 9 0,490-38-1099,546-173 903,-892 65 127,-10-48-99,-359 108 90,211-125 1,-245 122 69,-3-4 0,-3-3 1,79-79-1,-112 96 48,-3-1 1,-1-2-1,-2-2 0,-3-1 0,-1-1 0,27-60 1,-46 79 1,-2 0 0,0 0 1,-2-1-1,-2 0 1,6-41-1,-11 47-7,-1 1 0,-1-1 0,-1 0 0,-1 1 1,-1 0-1,-1-1 0,-12-38 0,7 37 107,-1 1 1,-2 0 0,0 0 0,-2 1-1,-23-31 1,12 22-11,-2 2 0,-1 1 0,-34-29 0,-4 7-80,-2 2 0,-145-79-1,56 50-44,-4 6 0,-250-75 0,-357-45-13,497 140 19,-400-25 0,503 71 0,0 7 0,0 8 0,-275 48 0,249-14 0,3 8 0,2 9 0,3 7 0,2 9 0,-218 124 0,289-133 0,-167 128 0,223-148 0,1 3 0,3 3 0,3 1 0,-59 80 0,89-105-4,2 0 0,1 1 1,1 1-1,1 1 0,2 0 1,-16 59-1,25-72 13,0 1 0,1 0 1,1-1-1,1 1 0,1 0 0,1 0 0,0 0 1,1 0-1,1-1 0,1 1 0,0-1 1,2 0-1,12 29 0,-4-20 69,2 0-1,1-1 1,1 0 0,1-2-1,1 0 1,40 36-1,2-6-90,91 60 0,292 150 23,25-43-135,230 46-251,-517-213 275,364 58 0,-344-90-101,0-8 0,366-23 0,-387-8 51,-1-9-1,-2-7 1,236-76-1,-307 73 117,-1-5-1,-1-5 1,-3-4-1,-3-5 1,-1-4-1,103-82 1,-142 92-8,-3-3 0,-1-2 0,94-122 1,-113 125 29,-3-1 0,-3-2 0,-1-1 0,-3-2 0,28-87 0,-41 100 109,-3 0 0,-1-1 0,-3 0 0,-1-1 1,-2 0-1,-3-56 0,-4 66 12,-1-1 1,-1 1 0,-2 0-1,-2 0 1,-1 1 0,-2 0-1,-1 1 1,-22-42 0,3 23 31,-2 0 1,-2 2-1,-2 2 1,-78-77 0,21 38-117,-134-97 0,118 107-103,-2 5 0,-4 6 0,-2 4 0,-135-50 0,103 58 12,-3 7-1,-1 7 0,-175-24 1,126 39 67,-1 9 0,0 8 0,-268 25 0,229 9 0,1 11 0,-341 96 0,429-86 0,-236 103 0,307-109 0,1 3 0,3 4 0,2 4 0,-87 71 0,122-83 0,0 2 0,3 1 0,2 2 0,1 2 0,3 1 0,1 2 0,3 1 0,2 1 0,-36 93 0,48-99 0,2 0 0,2 0 0,2 1 0,2 1 0,2 0 0,2 0 0,2 0 0,2 0 0,2 1 0,2-1 0,3-1 0,16 65 0,-15-82 0,1-1 0,2 0 0,0 0 0,2-1 0,1-1 0,1 0 0,2-1 0,0-1 0,1-1 0,2 0 0,0-1 0,1-1 0,1-2 0,44 32 0,-31-31-418,0 0 0,48 17-1,68 16-5852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8T15:41:48.446"/>
    </inkml:context>
    <inkml:brush xml:id="br0">
      <inkml:brushProperty name="width" value="0.035" units="cm"/>
      <inkml:brushProperty name="height" value="0.035" units="cm"/>
      <inkml:brushProperty name="color" value="#E71224"/>
    </inkml:brush>
  </inkml:definitions>
  <inkml:trace contextRef="#ctx0" brushRef="#br0">3515 0 24575,'0'0'0,"0"10"0,1-2 0,-1 1 0,-1-1 0,0 0 0,-2 9 0,3-13 0,-2-1 0,1 0 0,0 0 0,-1 0 0,0 0 0,1 0 0,-1 0 0,0 0 0,-1 0 0,1-1 0,0 1 0,-1-1 0,-3 3 0,-2 1 0,0-1 0,-1 1 0,0-2 0,0 1 0,0-1 0,-1-1 0,-14 5 0,-77 10 0,45-9 0,-214 63 0,3 23 0,135-46 0,-1758 645-760,1827-671 770,-476 193 106,526-210 52,3-2-75,0 1 0,0 0 1,0 1-1,-13 10 0,21-12-93,10-4 0,10-7 0,-13 3-45,0 0 0,0-1 0,0 0 0,-1 0 0,1 0 0,-1 0 0,-1-1 0,1 1 0,4-11 0,-1 5-870,11-20-5911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8T15:41:49.838"/>
    </inkml:context>
    <inkml:brush xml:id="br0">
      <inkml:brushProperty name="width" value="0.035" units="cm"/>
      <inkml:brushProperty name="height" value="0.035" units="cm"/>
      <inkml:brushProperty name="color" value="#E71224"/>
    </inkml:brush>
  </inkml:definitions>
  <inkml:trace contextRef="#ctx0" brushRef="#br0">743 0 24575,'-9'14'0,"-54"97"0,-44 67 0,-377 455 0,438-578-1365,12-18-5461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8T15:41:51.360"/>
    </inkml:context>
    <inkml:brush xml:id="br0">
      <inkml:brushProperty name="width" value="0.035" units="cm"/>
      <inkml:brushProperty name="height" value="0.035" units="cm"/>
      <inkml:brushProperty name="color" value="#E71224"/>
    </inkml:brush>
  </inkml:definitions>
  <inkml:trace contextRef="#ctx0" brushRef="#br0">1401 638 24575,'-1'-3'0,"-1"1"0,0 0 0,1-1 0,-1 1 0,0 0 0,0 0 0,0 0 0,-4-3 0,2 1 0,0 0 0,0 0 0,1 1 0,-1-1 0,-1 1 0,-7-5 0,10 7 0,0 0 0,-1 0 0,1 1 0,0-1 0,-1 1 0,1-1 0,0 1 0,-1 0 0,1 0 0,-1 0 0,1 0 0,0 0 0,-1 0 0,1 1 0,-3 0 0,-14 3 0,-1-1 0,1 0 0,0-2 0,0 0 0,-1-2 0,1 0 0,0-1 0,-37-8 0,1-5 0,-91-38 0,-215-127 0,170 78 0,142 77 0,-95-51 0,117 61 0,2-2 0,1-1 0,-29-25 0,36 20 120,14 13-321,4 10 163,-1-1 0,0 1 1,0 0-1,1 0 0,-1 0 0,0-1 1,0 1-1,1 0 0,-1 0 0,0 0 1,0 0-1,1 0 0,-1 0 0,0 0 1,1 0-1,-1-1 0,0 1 0,1 0 0,-1 0 1,0 0-1,0 0 0,1 1 0,-1-1 1,0 0-1,1 0 0,-1 0 0,0 0 1,1 0-1,-1 0 0,0 0 0,0 0 1,1 1-1,-1-1 0,9 4-6788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11/8/2025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2506198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Advocates, Mobilizers, Organizers Scenario</a:t>
            </a:r>
          </a:p>
        </p:txBody>
      </p:sp>
    </p:spTree>
    <p:extLst>
      <p:ext uri="{BB962C8B-B14F-4D97-AF65-F5344CB8AC3E}">
        <p14:creationId xmlns:p14="http://schemas.microsoft.com/office/powerpoint/2010/main" val="2557330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Placeholder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984029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744334ED-70E8-615A-2114-0B3A3209A2F0}"/>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8F192015-BE46-F049-0ECA-57AAD090A2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694AA5BF-94EC-9465-DB77-BDB9B394D1D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4444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1221E5-7225-48EB-A4EE-420E7BFCF705}" type="slidenum">
              <a:rPr lang="en-US" smtClean="0"/>
              <a:pPr/>
              <a:t>16</a:t>
            </a:fld>
            <a:endParaRPr lang="en-US"/>
          </a:p>
        </p:txBody>
      </p:sp>
    </p:spTree>
    <p:extLst>
      <p:ext uri="{BB962C8B-B14F-4D97-AF65-F5344CB8AC3E}">
        <p14:creationId xmlns:p14="http://schemas.microsoft.com/office/powerpoint/2010/main" val="3546687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20</a:t>
            </a:fld>
            <a:endParaRPr lang="en-US"/>
          </a:p>
        </p:txBody>
      </p:sp>
    </p:spTree>
    <p:extLst>
      <p:ext uri="{BB962C8B-B14F-4D97-AF65-F5344CB8AC3E}">
        <p14:creationId xmlns:p14="http://schemas.microsoft.com/office/powerpoint/2010/main" val="34423452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11/8/2025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11/8/2025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11/8/2025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11/8/2025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11/8/2025</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11/8/2025</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11/8/2025</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11/8/2025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11/8/2025</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11/8/2025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11/8/2025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081" y="4960138"/>
            <a:ext cx="7770376"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5778"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08357" y="4960138"/>
            <a:ext cx="3199567"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3863" y="6470704"/>
            <a:ext cx="215358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1671" y="6470704"/>
            <a:ext cx="5899922"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4511" y="6470704"/>
            <a:ext cx="973413"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4659"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57720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29" y="1869104"/>
            <a:ext cx="9334610"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488" y="137389"/>
            <a:ext cx="2804674"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1613" y="137389"/>
            <a:ext cx="2202070" cy="365125"/>
          </a:xfrm>
        </p:spPr>
        <p:txBody>
          <a:bodyPr/>
          <a:lstStyle/>
          <a:p>
            <a:fld id="{710AE426-CBD1-49BA-A1DA-945CCEE2ED80}" type="datetimeFigureOut">
              <a:rPr lang="en-US" smtClean="0"/>
              <a:t>11/8/2025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4194" y="137389"/>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6117340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489" y="706802"/>
            <a:ext cx="4671367" cy="1269482"/>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20281" y="2173850"/>
            <a:ext cx="4563574" cy="3963682"/>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4025" y="732156"/>
            <a:ext cx="5675360"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11/8/2025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870831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29" y="1869104"/>
            <a:ext cx="9334610"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488" y="137389"/>
            <a:ext cx="2804674"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1613" y="137389"/>
            <a:ext cx="2202070" cy="365125"/>
          </a:xfrm>
        </p:spPr>
        <p:txBody>
          <a:bodyPr/>
          <a:lstStyle/>
          <a:p>
            <a:fld id="{710AE426-CBD1-49BA-A1DA-945CCEE2ED80}" type="datetimeFigureOut">
              <a:rPr lang="en-US" smtClean="0"/>
              <a:t>11/8/2025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4194" y="137389"/>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2619254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2705" y="423332"/>
            <a:ext cx="4476346" cy="1328932"/>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0549" cy="6858000"/>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3039" y="1975105"/>
            <a:ext cx="4476346" cy="42825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03039" y="6343956"/>
            <a:ext cx="2104551"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2626" y="6343956"/>
            <a:ext cx="1771568" cy="365125"/>
          </a:xfrm>
        </p:spPr>
        <p:txBody>
          <a:bodyPr/>
          <a:lstStyle>
            <a:lvl1pPr>
              <a:defRPr>
                <a:solidFill>
                  <a:schemeClr val="tx1"/>
                </a:solidFill>
                <a:effectLst/>
              </a:defRPr>
            </a:lvl1pPr>
          </a:lstStyle>
          <a:p>
            <a:fld id="{710AE426-CBD1-49BA-A1DA-945CCEE2ED80}" type="datetimeFigureOut">
              <a:rPr lang="en-US" smtClean="0"/>
              <a:t>11/8/2025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4194" y="6343956"/>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273750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Slide-01">
    <p:spTree>
      <p:nvGrpSpPr>
        <p:cNvPr id="1" name=""/>
        <p:cNvGrpSpPr/>
        <p:nvPr/>
      </p:nvGrpSpPr>
      <p:grpSpPr>
        <a:xfrm>
          <a:off x="0" y="0"/>
          <a:ext cx="0" cy="0"/>
          <a:chOff x="0" y="0"/>
          <a:chExt cx="0" cy="0"/>
        </a:xfrm>
      </p:grpSpPr>
      <p:pic>
        <p:nvPicPr>
          <p:cNvPr id="8" name="Picture 7" descr="A white background with colorful shapes&#10;&#10;AI-generated content may be incorrect.">
            <a:extLst>
              <a:ext uri="{FF2B5EF4-FFF2-40B4-BE49-F238E27FC236}">
                <a16:creationId xmlns:a16="http://schemas.microsoft.com/office/drawing/2014/main" id="{70B6A6B5-A6B7-2778-6A1E-F1DDC3C6FA71}"/>
              </a:ext>
            </a:extLst>
          </p:cNvPr>
          <p:cNvPicPr>
            <a:picLocks noChangeAspect="1"/>
          </p:cNvPicPr>
          <p:nvPr userDrawn="1"/>
        </p:nvPicPr>
        <p:blipFill>
          <a:blip r:embed="rId2"/>
          <a:stretch>
            <a:fillRect/>
          </a:stretch>
        </p:blipFill>
        <p:spPr>
          <a:xfrm>
            <a:off x="0" y="0"/>
            <a:ext cx="12188825" cy="6858000"/>
          </a:xfrm>
          <a:prstGeom prst="rect">
            <a:avLst/>
          </a:prstGeom>
        </p:spPr>
      </p:pic>
      <p:sp>
        <p:nvSpPr>
          <p:cNvPr id="9" name="Title 1">
            <a:extLst>
              <a:ext uri="{FF2B5EF4-FFF2-40B4-BE49-F238E27FC236}">
                <a16:creationId xmlns:a16="http://schemas.microsoft.com/office/drawing/2014/main" id="{EA4B0217-28C8-9990-0B95-42B4CAFD6DA7}"/>
              </a:ext>
            </a:extLst>
          </p:cNvPr>
          <p:cNvSpPr>
            <a:spLocks noGrp="1"/>
          </p:cNvSpPr>
          <p:nvPr>
            <p:ph type="title" hasCustomPrompt="1"/>
          </p:nvPr>
        </p:nvSpPr>
        <p:spPr>
          <a:xfrm>
            <a:off x="831633" y="1709530"/>
            <a:ext cx="10512862" cy="1719470"/>
          </a:xfrm>
        </p:spPr>
        <p:txBody>
          <a:bodyPr anchor="b"/>
          <a:lstStyle>
            <a:lvl1pPr algn="ctr">
              <a:defRPr sz="5998" b="1">
                <a:solidFill>
                  <a:schemeClr val="tx1"/>
                </a:solidFill>
              </a:defRPr>
            </a:lvl1pPr>
          </a:lstStyle>
          <a:p>
            <a:r>
              <a:rPr lang="en-US"/>
              <a:t>Section Heading</a:t>
            </a:r>
          </a:p>
        </p:txBody>
      </p:sp>
      <p:sp>
        <p:nvSpPr>
          <p:cNvPr id="10" name="Text Placeholder 2">
            <a:extLst>
              <a:ext uri="{FF2B5EF4-FFF2-40B4-BE49-F238E27FC236}">
                <a16:creationId xmlns:a16="http://schemas.microsoft.com/office/drawing/2014/main" id="{DFEFBCF6-6AC0-C1A1-57DF-EB4B3567481E}"/>
              </a:ext>
            </a:extLst>
          </p:cNvPr>
          <p:cNvSpPr>
            <a:spLocks noGrp="1"/>
          </p:cNvSpPr>
          <p:nvPr>
            <p:ph type="body" idx="1" hasCustomPrompt="1"/>
          </p:nvPr>
        </p:nvSpPr>
        <p:spPr>
          <a:xfrm>
            <a:off x="837982" y="3555794"/>
            <a:ext cx="10512862" cy="1500187"/>
          </a:xfrm>
        </p:spPr>
        <p:txBody>
          <a:bodyPr/>
          <a:lstStyle>
            <a:lvl1pPr marL="0" indent="0" algn="ctr">
              <a:buNone/>
              <a:defRPr sz="2399">
                <a:solidFill>
                  <a:schemeClr val="tx1"/>
                </a:solidFill>
              </a:defRPr>
            </a:lvl1pPr>
            <a:lvl2pPr marL="457063" indent="0">
              <a:buNone/>
              <a:defRPr sz="1999">
                <a:solidFill>
                  <a:schemeClr val="tx1">
                    <a:tint val="82000"/>
                  </a:schemeClr>
                </a:solidFill>
              </a:defRPr>
            </a:lvl2pPr>
            <a:lvl3pPr marL="914126" indent="0">
              <a:buNone/>
              <a:defRPr sz="1799">
                <a:solidFill>
                  <a:schemeClr val="tx1">
                    <a:tint val="82000"/>
                  </a:schemeClr>
                </a:solidFill>
              </a:defRPr>
            </a:lvl3pPr>
            <a:lvl4pPr marL="1371189" indent="0">
              <a:buNone/>
              <a:defRPr sz="1600">
                <a:solidFill>
                  <a:schemeClr val="tx1">
                    <a:tint val="82000"/>
                  </a:schemeClr>
                </a:solidFill>
              </a:defRPr>
            </a:lvl4pPr>
            <a:lvl5pPr marL="1828251" indent="0">
              <a:buNone/>
              <a:defRPr sz="1600">
                <a:solidFill>
                  <a:schemeClr val="tx1">
                    <a:tint val="82000"/>
                  </a:schemeClr>
                </a:solidFill>
              </a:defRPr>
            </a:lvl5pPr>
            <a:lvl6pPr marL="2285314" indent="0">
              <a:buNone/>
              <a:defRPr sz="1600">
                <a:solidFill>
                  <a:schemeClr val="tx1">
                    <a:tint val="82000"/>
                  </a:schemeClr>
                </a:solidFill>
              </a:defRPr>
            </a:lvl6pPr>
            <a:lvl7pPr marL="2742377" indent="0">
              <a:buNone/>
              <a:defRPr sz="1600">
                <a:solidFill>
                  <a:schemeClr val="tx1">
                    <a:tint val="82000"/>
                  </a:schemeClr>
                </a:solidFill>
              </a:defRPr>
            </a:lvl7pPr>
            <a:lvl8pPr marL="3199440" indent="0">
              <a:buNone/>
              <a:defRPr sz="1600">
                <a:solidFill>
                  <a:schemeClr val="tx1">
                    <a:tint val="82000"/>
                  </a:schemeClr>
                </a:solidFill>
              </a:defRPr>
            </a:lvl8pPr>
            <a:lvl9pPr marL="3656503" indent="0">
              <a:buNone/>
              <a:defRPr sz="1600">
                <a:solidFill>
                  <a:schemeClr val="tx1">
                    <a:tint val="82000"/>
                  </a:schemeClr>
                </a:solidFill>
              </a:defRPr>
            </a:lvl9pPr>
          </a:lstStyle>
          <a:p>
            <a:pPr lvl="0"/>
            <a:r>
              <a:rPr lang="en-US"/>
              <a:t>Section title text</a:t>
            </a:r>
          </a:p>
        </p:txBody>
      </p:sp>
    </p:spTree>
    <p:extLst>
      <p:ext uri="{BB962C8B-B14F-4D97-AF65-F5344CB8AC3E}">
        <p14:creationId xmlns:p14="http://schemas.microsoft.com/office/powerpoint/2010/main" val="24333456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F0DAE-EB93-7748-29FE-CE2CC7E5F4A6}"/>
              </a:ext>
            </a:extLst>
          </p:cNvPr>
          <p:cNvSpPr>
            <a:spLocks noGrp="1"/>
          </p:cNvSpPr>
          <p:nvPr>
            <p:ph type="ctrTitle"/>
          </p:nvPr>
        </p:nvSpPr>
        <p:spPr>
          <a:xfrm>
            <a:off x="1523603" y="1122363"/>
            <a:ext cx="9141619" cy="2387600"/>
          </a:xfrm>
        </p:spPr>
        <p:txBody>
          <a:bodyPr anchor="b"/>
          <a:lstStyle>
            <a:lvl1pPr algn="ctr">
              <a:defRPr sz="5998"/>
            </a:lvl1pPr>
          </a:lstStyle>
          <a:p>
            <a:r>
              <a:rPr lang="en-US"/>
              <a:t>Click to edit Master title style</a:t>
            </a:r>
          </a:p>
        </p:txBody>
      </p:sp>
      <p:sp>
        <p:nvSpPr>
          <p:cNvPr id="3" name="Subtitle 2">
            <a:extLst>
              <a:ext uri="{FF2B5EF4-FFF2-40B4-BE49-F238E27FC236}">
                <a16:creationId xmlns:a16="http://schemas.microsoft.com/office/drawing/2014/main" id="{E3822F00-D9CD-A47C-F56F-D8CF555A41C1}"/>
              </a:ext>
            </a:extLst>
          </p:cNvPr>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D932FF3-6E3D-2C38-924A-30D2EDDD3E37}"/>
              </a:ext>
            </a:extLst>
          </p:cNvPr>
          <p:cNvSpPr>
            <a:spLocks noGrp="1"/>
          </p:cNvSpPr>
          <p:nvPr>
            <p:ph type="dt" sz="half" idx="10"/>
          </p:nvPr>
        </p:nvSpPr>
        <p:spPr/>
        <p:txBody>
          <a:bodyPr/>
          <a:lstStyle/>
          <a:p>
            <a:fld id="{2A78D9A6-FD9C-A043-8462-3A1A99E88F14}" type="datetimeFigureOut">
              <a:rPr lang="en-US" smtClean="0"/>
              <a:t>11/8/2025</a:t>
            </a:fld>
            <a:endParaRPr lang="en-US"/>
          </a:p>
        </p:txBody>
      </p:sp>
      <p:sp>
        <p:nvSpPr>
          <p:cNvPr id="5" name="Footer Placeholder 4">
            <a:extLst>
              <a:ext uri="{FF2B5EF4-FFF2-40B4-BE49-F238E27FC236}">
                <a16:creationId xmlns:a16="http://schemas.microsoft.com/office/drawing/2014/main" id="{AE1072B5-A991-815C-6A80-FF72944762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9D28C9-CD1D-68D7-DC9E-D075F15EE64E}"/>
              </a:ext>
            </a:extLst>
          </p:cNvPr>
          <p:cNvSpPr>
            <a:spLocks noGrp="1"/>
          </p:cNvSpPr>
          <p:nvPr>
            <p:ph type="sldNum" sz="quarter" idx="12"/>
          </p:nvPr>
        </p:nvSpPr>
        <p:spPr/>
        <p:txBody>
          <a:bodyPr/>
          <a:lstStyle/>
          <a:p>
            <a:fld id="{F86FEC88-C94D-104B-A25A-F00BC2035EFF}" type="slidenum">
              <a:rPr lang="en-US" smtClean="0"/>
              <a:t>‹#›</a:t>
            </a:fld>
            <a:endParaRPr lang="en-US"/>
          </a:p>
        </p:txBody>
      </p:sp>
      <p:pic>
        <p:nvPicPr>
          <p:cNvPr id="8" name="Picture 7">
            <a:extLst>
              <a:ext uri="{FF2B5EF4-FFF2-40B4-BE49-F238E27FC236}">
                <a16:creationId xmlns:a16="http://schemas.microsoft.com/office/drawing/2014/main" id="{487D559C-2BBF-D54D-D8A6-F59A76FD8D24}"/>
              </a:ext>
            </a:extLst>
          </p:cNvPr>
          <p:cNvPicPr>
            <a:picLocks noChangeAspect="1"/>
          </p:cNvPicPr>
          <p:nvPr userDrawn="1"/>
        </p:nvPicPr>
        <p:blipFill>
          <a:blip r:embed="rId2"/>
          <a:srcRect/>
          <a:stretch/>
        </p:blipFill>
        <p:spPr>
          <a:xfrm>
            <a:off x="0" y="0"/>
            <a:ext cx="12188825" cy="6858000"/>
          </a:xfrm>
          <a:prstGeom prst="rect">
            <a:avLst/>
          </a:prstGeom>
        </p:spPr>
      </p:pic>
    </p:spTree>
    <p:extLst>
      <p:ext uri="{BB962C8B-B14F-4D97-AF65-F5344CB8AC3E}">
        <p14:creationId xmlns:p14="http://schemas.microsoft.com/office/powerpoint/2010/main" val="27639609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Slide-01">
    <p:spTree>
      <p:nvGrpSpPr>
        <p:cNvPr id="1" name=""/>
        <p:cNvGrpSpPr/>
        <p:nvPr/>
      </p:nvGrpSpPr>
      <p:grpSpPr>
        <a:xfrm>
          <a:off x="0" y="0"/>
          <a:ext cx="0" cy="0"/>
          <a:chOff x="0" y="0"/>
          <a:chExt cx="0" cy="0"/>
        </a:xfrm>
      </p:grpSpPr>
      <p:pic>
        <p:nvPicPr>
          <p:cNvPr id="8" name="Picture 7" descr="A white background with colorful shapes&#10;&#10;AI-generated content may be incorrect.">
            <a:extLst>
              <a:ext uri="{FF2B5EF4-FFF2-40B4-BE49-F238E27FC236}">
                <a16:creationId xmlns:a16="http://schemas.microsoft.com/office/drawing/2014/main" id="{70B6A6B5-A6B7-2778-6A1E-F1DDC3C6FA71}"/>
              </a:ext>
            </a:extLst>
          </p:cNvPr>
          <p:cNvPicPr>
            <a:picLocks noChangeAspect="1"/>
          </p:cNvPicPr>
          <p:nvPr userDrawn="1"/>
        </p:nvPicPr>
        <p:blipFill>
          <a:blip r:embed="rId2"/>
          <a:stretch>
            <a:fillRect/>
          </a:stretch>
        </p:blipFill>
        <p:spPr>
          <a:xfrm>
            <a:off x="0" y="0"/>
            <a:ext cx="12188825" cy="6858000"/>
          </a:xfrm>
          <a:prstGeom prst="rect">
            <a:avLst/>
          </a:prstGeom>
        </p:spPr>
      </p:pic>
      <p:sp>
        <p:nvSpPr>
          <p:cNvPr id="9" name="Title 1">
            <a:extLst>
              <a:ext uri="{FF2B5EF4-FFF2-40B4-BE49-F238E27FC236}">
                <a16:creationId xmlns:a16="http://schemas.microsoft.com/office/drawing/2014/main" id="{EA4B0217-28C8-9990-0B95-42B4CAFD6DA7}"/>
              </a:ext>
            </a:extLst>
          </p:cNvPr>
          <p:cNvSpPr>
            <a:spLocks noGrp="1"/>
          </p:cNvSpPr>
          <p:nvPr>
            <p:ph type="title" hasCustomPrompt="1"/>
          </p:nvPr>
        </p:nvSpPr>
        <p:spPr>
          <a:xfrm>
            <a:off x="831633" y="1709530"/>
            <a:ext cx="10512862" cy="1719470"/>
          </a:xfrm>
        </p:spPr>
        <p:txBody>
          <a:bodyPr anchor="b"/>
          <a:lstStyle>
            <a:lvl1pPr algn="ctr">
              <a:defRPr sz="5998" b="1">
                <a:solidFill>
                  <a:schemeClr val="tx1"/>
                </a:solidFill>
              </a:defRPr>
            </a:lvl1pPr>
          </a:lstStyle>
          <a:p>
            <a:r>
              <a:rPr lang="en-US"/>
              <a:t>Section Heading</a:t>
            </a:r>
          </a:p>
        </p:txBody>
      </p:sp>
      <p:sp>
        <p:nvSpPr>
          <p:cNvPr id="10" name="Text Placeholder 2">
            <a:extLst>
              <a:ext uri="{FF2B5EF4-FFF2-40B4-BE49-F238E27FC236}">
                <a16:creationId xmlns:a16="http://schemas.microsoft.com/office/drawing/2014/main" id="{DFEFBCF6-6AC0-C1A1-57DF-EB4B3567481E}"/>
              </a:ext>
            </a:extLst>
          </p:cNvPr>
          <p:cNvSpPr>
            <a:spLocks noGrp="1"/>
          </p:cNvSpPr>
          <p:nvPr>
            <p:ph type="body" idx="1" hasCustomPrompt="1"/>
          </p:nvPr>
        </p:nvSpPr>
        <p:spPr>
          <a:xfrm>
            <a:off x="837982" y="3555794"/>
            <a:ext cx="10512862" cy="1500187"/>
          </a:xfrm>
        </p:spPr>
        <p:txBody>
          <a:bodyPr/>
          <a:lstStyle>
            <a:lvl1pPr marL="0" indent="0" algn="ctr">
              <a:buNone/>
              <a:defRPr sz="2399">
                <a:solidFill>
                  <a:schemeClr val="tx1"/>
                </a:solidFill>
              </a:defRPr>
            </a:lvl1pPr>
            <a:lvl2pPr marL="457063" indent="0">
              <a:buNone/>
              <a:defRPr sz="1999">
                <a:solidFill>
                  <a:schemeClr val="tx1">
                    <a:tint val="82000"/>
                  </a:schemeClr>
                </a:solidFill>
              </a:defRPr>
            </a:lvl2pPr>
            <a:lvl3pPr marL="914126" indent="0">
              <a:buNone/>
              <a:defRPr sz="1799">
                <a:solidFill>
                  <a:schemeClr val="tx1">
                    <a:tint val="82000"/>
                  </a:schemeClr>
                </a:solidFill>
              </a:defRPr>
            </a:lvl3pPr>
            <a:lvl4pPr marL="1371189" indent="0">
              <a:buNone/>
              <a:defRPr sz="1600">
                <a:solidFill>
                  <a:schemeClr val="tx1">
                    <a:tint val="82000"/>
                  </a:schemeClr>
                </a:solidFill>
              </a:defRPr>
            </a:lvl4pPr>
            <a:lvl5pPr marL="1828251" indent="0">
              <a:buNone/>
              <a:defRPr sz="1600">
                <a:solidFill>
                  <a:schemeClr val="tx1">
                    <a:tint val="82000"/>
                  </a:schemeClr>
                </a:solidFill>
              </a:defRPr>
            </a:lvl5pPr>
            <a:lvl6pPr marL="2285314" indent="0">
              <a:buNone/>
              <a:defRPr sz="1600">
                <a:solidFill>
                  <a:schemeClr val="tx1">
                    <a:tint val="82000"/>
                  </a:schemeClr>
                </a:solidFill>
              </a:defRPr>
            </a:lvl6pPr>
            <a:lvl7pPr marL="2742377" indent="0">
              <a:buNone/>
              <a:defRPr sz="1600">
                <a:solidFill>
                  <a:schemeClr val="tx1">
                    <a:tint val="82000"/>
                  </a:schemeClr>
                </a:solidFill>
              </a:defRPr>
            </a:lvl7pPr>
            <a:lvl8pPr marL="3199440" indent="0">
              <a:buNone/>
              <a:defRPr sz="1600">
                <a:solidFill>
                  <a:schemeClr val="tx1">
                    <a:tint val="82000"/>
                  </a:schemeClr>
                </a:solidFill>
              </a:defRPr>
            </a:lvl8pPr>
            <a:lvl9pPr marL="3656503" indent="0">
              <a:buNone/>
              <a:defRPr sz="1600">
                <a:solidFill>
                  <a:schemeClr val="tx1">
                    <a:tint val="82000"/>
                  </a:schemeClr>
                </a:solidFill>
              </a:defRPr>
            </a:lvl9pPr>
          </a:lstStyle>
          <a:p>
            <a:pPr lvl="0"/>
            <a:r>
              <a:rPr lang="en-US"/>
              <a:t>Section title text</a:t>
            </a:r>
          </a:p>
        </p:txBody>
      </p:sp>
    </p:spTree>
    <p:extLst>
      <p:ext uri="{BB962C8B-B14F-4D97-AF65-F5344CB8AC3E}">
        <p14:creationId xmlns:p14="http://schemas.microsoft.com/office/powerpoint/2010/main" val="22541740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ext Slide-01">
    <p:spTree>
      <p:nvGrpSpPr>
        <p:cNvPr id="1" name=""/>
        <p:cNvGrpSpPr/>
        <p:nvPr/>
      </p:nvGrpSpPr>
      <p:grpSpPr>
        <a:xfrm>
          <a:off x="0" y="0"/>
          <a:ext cx="0" cy="0"/>
          <a:chOff x="0" y="0"/>
          <a:chExt cx="0" cy="0"/>
        </a:xfrm>
      </p:grpSpPr>
      <p:pic>
        <p:nvPicPr>
          <p:cNvPr id="7" name="Picture 6" descr="A white background with colorful shapes&#10;&#10;AI-generated content may be incorrect.">
            <a:extLst>
              <a:ext uri="{FF2B5EF4-FFF2-40B4-BE49-F238E27FC236}">
                <a16:creationId xmlns:a16="http://schemas.microsoft.com/office/drawing/2014/main" id="{4E6B7CA0-5B4F-0A04-90EF-8427A4BBD666}"/>
              </a:ext>
            </a:extLst>
          </p:cNvPr>
          <p:cNvPicPr>
            <a:picLocks noChangeAspect="1"/>
          </p:cNvPicPr>
          <p:nvPr userDrawn="1"/>
        </p:nvPicPr>
        <p:blipFill>
          <a:blip r:embed="rId2"/>
          <a:stretch>
            <a:fillRect/>
          </a:stretch>
        </p:blipFill>
        <p:spPr>
          <a:xfrm>
            <a:off x="0" y="0"/>
            <a:ext cx="12188825" cy="6858000"/>
          </a:xfrm>
          <a:prstGeom prst="rect">
            <a:avLst/>
          </a:prstGeom>
        </p:spPr>
      </p:pic>
      <p:sp>
        <p:nvSpPr>
          <p:cNvPr id="8" name="Rectangle 7">
            <a:extLst>
              <a:ext uri="{FF2B5EF4-FFF2-40B4-BE49-F238E27FC236}">
                <a16:creationId xmlns:a16="http://schemas.microsoft.com/office/drawing/2014/main" id="{12E7476E-F351-CA00-EC87-910BD26F0AA1}"/>
              </a:ext>
            </a:extLst>
          </p:cNvPr>
          <p:cNvSpPr/>
          <p:nvPr userDrawn="1"/>
        </p:nvSpPr>
        <p:spPr>
          <a:xfrm>
            <a:off x="0" y="544512"/>
            <a:ext cx="12188825" cy="58118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 name="Title 1">
            <a:extLst>
              <a:ext uri="{FF2B5EF4-FFF2-40B4-BE49-F238E27FC236}">
                <a16:creationId xmlns:a16="http://schemas.microsoft.com/office/drawing/2014/main" id="{ABD7E190-FFA6-BEB8-7D29-4609631E529D}"/>
              </a:ext>
            </a:extLst>
          </p:cNvPr>
          <p:cNvSpPr>
            <a:spLocks noGrp="1"/>
          </p:cNvSpPr>
          <p:nvPr>
            <p:ph type="title"/>
          </p:nvPr>
        </p:nvSpPr>
        <p:spPr>
          <a:xfrm>
            <a:off x="837982" y="594762"/>
            <a:ext cx="10512862" cy="1324527"/>
          </a:xfrm>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A1051C4-E434-9A1D-10AD-678A7DAEB1A0}"/>
              </a:ext>
            </a:extLst>
          </p:cNvPr>
          <p:cNvSpPr>
            <a:spLocks noGrp="1"/>
          </p:cNvSpPr>
          <p:nvPr>
            <p:ph idx="1"/>
          </p:nvPr>
        </p:nvSpPr>
        <p:spPr>
          <a:xfrm>
            <a:off x="837982" y="1962150"/>
            <a:ext cx="1051286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19157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ext Slide-0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E6B7CA0-5B4F-0A04-90EF-8427A4BBD666}"/>
              </a:ext>
            </a:extLst>
          </p:cNvPr>
          <p:cNvPicPr>
            <a:picLocks noChangeAspect="1"/>
          </p:cNvPicPr>
          <p:nvPr userDrawn="1"/>
        </p:nvPicPr>
        <p:blipFill>
          <a:blip r:embed="rId2"/>
          <a:srcRect/>
          <a:stretch/>
        </p:blipFill>
        <p:spPr>
          <a:xfrm>
            <a:off x="0" y="0"/>
            <a:ext cx="12188825" cy="6858000"/>
          </a:xfrm>
          <a:prstGeom prst="rect">
            <a:avLst/>
          </a:prstGeom>
        </p:spPr>
      </p:pic>
      <p:sp>
        <p:nvSpPr>
          <p:cNvPr id="2" name="Title 1">
            <a:extLst>
              <a:ext uri="{FF2B5EF4-FFF2-40B4-BE49-F238E27FC236}">
                <a16:creationId xmlns:a16="http://schemas.microsoft.com/office/drawing/2014/main" id="{ABD7E190-FFA6-BEB8-7D29-4609631E529D}"/>
              </a:ext>
            </a:extLst>
          </p:cNvPr>
          <p:cNvSpPr>
            <a:spLocks noGrp="1"/>
          </p:cNvSpPr>
          <p:nvPr>
            <p:ph type="title"/>
          </p:nvPr>
        </p:nvSpPr>
        <p:spPr>
          <a:xfrm>
            <a:off x="1225507" y="594762"/>
            <a:ext cx="10512862" cy="1324527"/>
          </a:xfrm>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A1051C4-E434-9A1D-10AD-678A7DAEB1A0}"/>
              </a:ext>
            </a:extLst>
          </p:cNvPr>
          <p:cNvSpPr>
            <a:spLocks noGrp="1"/>
          </p:cNvSpPr>
          <p:nvPr>
            <p:ph idx="1"/>
          </p:nvPr>
        </p:nvSpPr>
        <p:spPr>
          <a:xfrm>
            <a:off x="1225507" y="1962150"/>
            <a:ext cx="1051286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69321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Slide-0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0B6A6B5-A6B7-2778-6A1E-F1DDC3C6FA7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0"/>
            <a:ext cx="12188825" cy="6858000"/>
          </a:xfrm>
          <a:prstGeom prst="rect">
            <a:avLst/>
          </a:prstGeom>
        </p:spPr>
      </p:pic>
      <p:sp>
        <p:nvSpPr>
          <p:cNvPr id="9" name="Title 1">
            <a:extLst>
              <a:ext uri="{FF2B5EF4-FFF2-40B4-BE49-F238E27FC236}">
                <a16:creationId xmlns:a16="http://schemas.microsoft.com/office/drawing/2014/main" id="{EA4B0217-28C8-9990-0B95-42B4CAFD6DA7}"/>
              </a:ext>
            </a:extLst>
          </p:cNvPr>
          <p:cNvSpPr>
            <a:spLocks noGrp="1"/>
          </p:cNvSpPr>
          <p:nvPr>
            <p:ph type="title" hasCustomPrompt="1"/>
          </p:nvPr>
        </p:nvSpPr>
        <p:spPr>
          <a:xfrm>
            <a:off x="3405198" y="1828800"/>
            <a:ext cx="8001953" cy="1719470"/>
          </a:xfrm>
        </p:spPr>
        <p:txBody>
          <a:bodyPr anchor="b"/>
          <a:lstStyle>
            <a:lvl1pPr algn="l">
              <a:defRPr sz="5998" b="1">
                <a:solidFill>
                  <a:schemeClr val="bg1"/>
                </a:solidFill>
              </a:defRPr>
            </a:lvl1pPr>
          </a:lstStyle>
          <a:p>
            <a:r>
              <a:rPr lang="en-US"/>
              <a:t>Section Heading</a:t>
            </a:r>
          </a:p>
        </p:txBody>
      </p:sp>
      <p:sp>
        <p:nvSpPr>
          <p:cNvPr id="10" name="Text Placeholder 2">
            <a:extLst>
              <a:ext uri="{FF2B5EF4-FFF2-40B4-BE49-F238E27FC236}">
                <a16:creationId xmlns:a16="http://schemas.microsoft.com/office/drawing/2014/main" id="{DFEFBCF6-6AC0-C1A1-57DF-EB4B3567481E}"/>
              </a:ext>
            </a:extLst>
          </p:cNvPr>
          <p:cNvSpPr>
            <a:spLocks noGrp="1"/>
          </p:cNvSpPr>
          <p:nvPr>
            <p:ph type="body" idx="1" hasCustomPrompt="1"/>
          </p:nvPr>
        </p:nvSpPr>
        <p:spPr>
          <a:xfrm>
            <a:off x="3411547" y="3675064"/>
            <a:ext cx="7926048" cy="1500187"/>
          </a:xfrm>
        </p:spPr>
        <p:txBody>
          <a:bodyPr/>
          <a:lstStyle>
            <a:lvl1pPr marL="0" indent="0" algn="l">
              <a:buNone/>
              <a:defRPr sz="2399">
                <a:solidFill>
                  <a:schemeClr val="bg1"/>
                </a:solidFill>
              </a:defRPr>
            </a:lvl1pPr>
            <a:lvl2pPr marL="457063" indent="0">
              <a:buNone/>
              <a:defRPr sz="1999">
                <a:solidFill>
                  <a:schemeClr val="tx1">
                    <a:tint val="82000"/>
                  </a:schemeClr>
                </a:solidFill>
              </a:defRPr>
            </a:lvl2pPr>
            <a:lvl3pPr marL="914126" indent="0">
              <a:buNone/>
              <a:defRPr sz="1799">
                <a:solidFill>
                  <a:schemeClr val="tx1">
                    <a:tint val="82000"/>
                  </a:schemeClr>
                </a:solidFill>
              </a:defRPr>
            </a:lvl3pPr>
            <a:lvl4pPr marL="1371189" indent="0">
              <a:buNone/>
              <a:defRPr sz="1600">
                <a:solidFill>
                  <a:schemeClr val="tx1">
                    <a:tint val="82000"/>
                  </a:schemeClr>
                </a:solidFill>
              </a:defRPr>
            </a:lvl4pPr>
            <a:lvl5pPr marL="1828251" indent="0">
              <a:buNone/>
              <a:defRPr sz="1600">
                <a:solidFill>
                  <a:schemeClr val="tx1">
                    <a:tint val="82000"/>
                  </a:schemeClr>
                </a:solidFill>
              </a:defRPr>
            </a:lvl5pPr>
            <a:lvl6pPr marL="2285314" indent="0">
              <a:buNone/>
              <a:defRPr sz="1600">
                <a:solidFill>
                  <a:schemeClr val="tx1">
                    <a:tint val="82000"/>
                  </a:schemeClr>
                </a:solidFill>
              </a:defRPr>
            </a:lvl6pPr>
            <a:lvl7pPr marL="2742377" indent="0">
              <a:buNone/>
              <a:defRPr sz="1600">
                <a:solidFill>
                  <a:schemeClr val="tx1">
                    <a:tint val="82000"/>
                  </a:schemeClr>
                </a:solidFill>
              </a:defRPr>
            </a:lvl7pPr>
            <a:lvl8pPr marL="3199440" indent="0">
              <a:buNone/>
              <a:defRPr sz="1600">
                <a:solidFill>
                  <a:schemeClr val="tx1">
                    <a:tint val="82000"/>
                  </a:schemeClr>
                </a:solidFill>
              </a:defRPr>
            </a:lvl8pPr>
            <a:lvl9pPr marL="3656503" indent="0">
              <a:buNone/>
              <a:defRPr sz="1600">
                <a:solidFill>
                  <a:schemeClr val="tx1">
                    <a:tint val="82000"/>
                  </a:schemeClr>
                </a:solidFill>
              </a:defRPr>
            </a:lvl9pPr>
          </a:lstStyle>
          <a:p>
            <a:pPr lvl="0"/>
            <a:r>
              <a:rPr lang="en-US"/>
              <a:t>Section title text</a:t>
            </a:r>
          </a:p>
        </p:txBody>
      </p:sp>
    </p:spTree>
    <p:extLst>
      <p:ext uri="{BB962C8B-B14F-4D97-AF65-F5344CB8AC3E}">
        <p14:creationId xmlns:p14="http://schemas.microsoft.com/office/powerpoint/2010/main" val="42098424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ext Slide-03">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E6B7CA0-5B4F-0A04-90EF-8427A4BBD666}"/>
              </a:ext>
            </a:extLst>
          </p:cNvPr>
          <p:cNvPicPr>
            <a:picLocks noChangeAspect="1"/>
          </p:cNvPicPr>
          <p:nvPr userDrawn="1"/>
        </p:nvPicPr>
        <p:blipFill>
          <a:blip r:embed="rId2"/>
          <a:srcRect/>
          <a:stretch/>
        </p:blipFill>
        <p:spPr>
          <a:xfrm>
            <a:off x="0" y="0"/>
            <a:ext cx="12188825" cy="6858000"/>
          </a:xfrm>
          <a:prstGeom prst="rect">
            <a:avLst/>
          </a:prstGeom>
        </p:spPr>
      </p:pic>
      <p:sp>
        <p:nvSpPr>
          <p:cNvPr id="2" name="Title 1">
            <a:extLst>
              <a:ext uri="{FF2B5EF4-FFF2-40B4-BE49-F238E27FC236}">
                <a16:creationId xmlns:a16="http://schemas.microsoft.com/office/drawing/2014/main" id="{ABD7E190-FFA6-BEB8-7D29-4609631E529D}"/>
              </a:ext>
            </a:extLst>
          </p:cNvPr>
          <p:cNvSpPr>
            <a:spLocks noGrp="1"/>
          </p:cNvSpPr>
          <p:nvPr>
            <p:ph type="title"/>
          </p:nvPr>
        </p:nvSpPr>
        <p:spPr>
          <a:xfrm>
            <a:off x="748553" y="853179"/>
            <a:ext cx="10512862" cy="1324527"/>
          </a:xfrm>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A1051C4-E434-9A1D-10AD-678A7DAEB1A0}"/>
              </a:ext>
            </a:extLst>
          </p:cNvPr>
          <p:cNvSpPr>
            <a:spLocks noGrp="1"/>
          </p:cNvSpPr>
          <p:nvPr>
            <p:ph idx="1"/>
          </p:nvPr>
        </p:nvSpPr>
        <p:spPr>
          <a:xfrm>
            <a:off x="748553" y="2220567"/>
            <a:ext cx="1051286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29998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E097C-70B0-3D73-0F2A-A664453FAD4A}"/>
              </a:ext>
            </a:extLst>
          </p:cNvPr>
          <p:cNvSpPr>
            <a:spLocks noGrp="1"/>
          </p:cNvSpPr>
          <p:nvPr>
            <p:ph type="title"/>
          </p:nvPr>
        </p:nvSpPr>
        <p:spPr>
          <a:xfrm>
            <a:off x="831633" y="1709739"/>
            <a:ext cx="10512862" cy="2852737"/>
          </a:xfrm>
        </p:spPr>
        <p:txBody>
          <a:bodyPr anchor="b"/>
          <a:lstStyle>
            <a:lvl1pPr>
              <a:defRPr sz="5998"/>
            </a:lvl1pPr>
          </a:lstStyle>
          <a:p>
            <a:r>
              <a:rPr lang="en-US"/>
              <a:t>Click to edit Master title style</a:t>
            </a:r>
          </a:p>
        </p:txBody>
      </p:sp>
      <p:sp>
        <p:nvSpPr>
          <p:cNvPr id="3" name="Text Placeholder 2">
            <a:extLst>
              <a:ext uri="{FF2B5EF4-FFF2-40B4-BE49-F238E27FC236}">
                <a16:creationId xmlns:a16="http://schemas.microsoft.com/office/drawing/2014/main" id="{1B9893CC-20A0-4C10-E802-0802603E066D}"/>
              </a:ext>
            </a:extLst>
          </p:cNvPr>
          <p:cNvSpPr>
            <a:spLocks noGrp="1"/>
          </p:cNvSpPr>
          <p:nvPr>
            <p:ph type="body" idx="1"/>
          </p:nvPr>
        </p:nvSpPr>
        <p:spPr>
          <a:xfrm>
            <a:off x="831633" y="4589464"/>
            <a:ext cx="10512862" cy="1500187"/>
          </a:xfrm>
        </p:spPr>
        <p:txBody>
          <a:bodyPr/>
          <a:lstStyle>
            <a:lvl1pPr marL="0" indent="0">
              <a:buNone/>
              <a:defRPr sz="2399">
                <a:solidFill>
                  <a:schemeClr val="tx1">
                    <a:tint val="82000"/>
                  </a:schemeClr>
                </a:solidFill>
              </a:defRPr>
            </a:lvl1pPr>
            <a:lvl2pPr marL="457063" indent="0">
              <a:buNone/>
              <a:defRPr sz="1999">
                <a:solidFill>
                  <a:schemeClr val="tx1">
                    <a:tint val="82000"/>
                  </a:schemeClr>
                </a:solidFill>
              </a:defRPr>
            </a:lvl2pPr>
            <a:lvl3pPr marL="914126" indent="0">
              <a:buNone/>
              <a:defRPr sz="1799">
                <a:solidFill>
                  <a:schemeClr val="tx1">
                    <a:tint val="82000"/>
                  </a:schemeClr>
                </a:solidFill>
              </a:defRPr>
            </a:lvl3pPr>
            <a:lvl4pPr marL="1371189" indent="0">
              <a:buNone/>
              <a:defRPr sz="1600">
                <a:solidFill>
                  <a:schemeClr val="tx1">
                    <a:tint val="82000"/>
                  </a:schemeClr>
                </a:solidFill>
              </a:defRPr>
            </a:lvl4pPr>
            <a:lvl5pPr marL="1828251" indent="0">
              <a:buNone/>
              <a:defRPr sz="1600">
                <a:solidFill>
                  <a:schemeClr val="tx1">
                    <a:tint val="82000"/>
                  </a:schemeClr>
                </a:solidFill>
              </a:defRPr>
            </a:lvl5pPr>
            <a:lvl6pPr marL="2285314" indent="0">
              <a:buNone/>
              <a:defRPr sz="1600">
                <a:solidFill>
                  <a:schemeClr val="tx1">
                    <a:tint val="82000"/>
                  </a:schemeClr>
                </a:solidFill>
              </a:defRPr>
            </a:lvl6pPr>
            <a:lvl7pPr marL="2742377" indent="0">
              <a:buNone/>
              <a:defRPr sz="1600">
                <a:solidFill>
                  <a:schemeClr val="tx1">
                    <a:tint val="82000"/>
                  </a:schemeClr>
                </a:solidFill>
              </a:defRPr>
            </a:lvl7pPr>
            <a:lvl8pPr marL="3199440" indent="0">
              <a:buNone/>
              <a:defRPr sz="1600">
                <a:solidFill>
                  <a:schemeClr val="tx1">
                    <a:tint val="82000"/>
                  </a:schemeClr>
                </a:solidFill>
              </a:defRPr>
            </a:lvl8pPr>
            <a:lvl9pPr marL="3656503"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645E26-1A67-4D99-DD38-7BDF31237EAA}"/>
              </a:ext>
            </a:extLst>
          </p:cNvPr>
          <p:cNvSpPr>
            <a:spLocks noGrp="1"/>
          </p:cNvSpPr>
          <p:nvPr>
            <p:ph type="dt" sz="half" idx="10"/>
          </p:nvPr>
        </p:nvSpPr>
        <p:spPr/>
        <p:txBody>
          <a:bodyPr/>
          <a:lstStyle/>
          <a:p>
            <a:fld id="{2A78D9A6-FD9C-A043-8462-3A1A99E88F14}" type="datetimeFigureOut">
              <a:rPr lang="en-US" smtClean="0"/>
              <a:t>11/8/2025</a:t>
            </a:fld>
            <a:endParaRPr lang="en-US"/>
          </a:p>
        </p:txBody>
      </p:sp>
      <p:sp>
        <p:nvSpPr>
          <p:cNvPr id="5" name="Footer Placeholder 4">
            <a:extLst>
              <a:ext uri="{FF2B5EF4-FFF2-40B4-BE49-F238E27FC236}">
                <a16:creationId xmlns:a16="http://schemas.microsoft.com/office/drawing/2014/main" id="{0E7BC554-B6E2-72CD-99A2-58676355EC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EE4FB5-DF2E-6A31-F556-3070D89ED845}"/>
              </a:ext>
            </a:extLst>
          </p:cNvPr>
          <p:cNvSpPr>
            <a:spLocks noGrp="1"/>
          </p:cNvSpPr>
          <p:nvPr>
            <p:ph type="sldNum" sz="quarter" idx="12"/>
          </p:nvPr>
        </p:nvSpPr>
        <p:spPr/>
        <p:txBody>
          <a:bodyPr/>
          <a:lstStyle/>
          <a:p>
            <a:fld id="{F86FEC88-C94D-104B-A25A-F00BC2035EFF}" type="slidenum">
              <a:rPr lang="en-US" smtClean="0"/>
              <a:t>‹#›</a:t>
            </a:fld>
            <a:endParaRPr lang="en-US"/>
          </a:p>
        </p:txBody>
      </p:sp>
    </p:spTree>
    <p:extLst>
      <p:ext uri="{BB962C8B-B14F-4D97-AF65-F5344CB8AC3E}">
        <p14:creationId xmlns:p14="http://schemas.microsoft.com/office/powerpoint/2010/main" val="17806216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22E54-98DC-2D8D-412B-BD866C6645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06B90E-4F77-96C3-52D0-752FC9EEFDD2}"/>
              </a:ext>
            </a:extLst>
          </p:cNvPr>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AC9BDF5-A216-30C2-7792-40280D18267A}"/>
              </a:ext>
            </a:extLst>
          </p:cNvPr>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7EFFE54-B10C-D487-3D62-8F73EBB4ED8A}"/>
              </a:ext>
            </a:extLst>
          </p:cNvPr>
          <p:cNvSpPr>
            <a:spLocks noGrp="1"/>
          </p:cNvSpPr>
          <p:nvPr>
            <p:ph type="dt" sz="half" idx="10"/>
          </p:nvPr>
        </p:nvSpPr>
        <p:spPr/>
        <p:txBody>
          <a:bodyPr/>
          <a:lstStyle/>
          <a:p>
            <a:fld id="{2A78D9A6-FD9C-A043-8462-3A1A99E88F14}" type="datetimeFigureOut">
              <a:rPr lang="en-US" smtClean="0"/>
              <a:t>11/8/2025</a:t>
            </a:fld>
            <a:endParaRPr lang="en-US"/>
          </a:p>
        </p:txBody>
      </p:sp>
      <p:sp>
        <p:nvSpPr>
          <p:cNvPr id="6" name="Footer Placeholder 5">
            <a:extLst>
              <a:ext uri="{FF2B5EF4-FFF2-40B4-BE49-F238E27FC236}">
                <a16:creationId xmlns:a16="http://schemas.microsoft.com/office/drawing/2014/main" id="{3919BDB3-FE2A-15E7-8291-D6DBB56866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272D0C-CF31-6829-C805-8B349DBD4FA5}"/>
              </a:ext>
            </a:extLst>
          </p:cNvPr>
          <p:cNvSpPr>
            <a:spLocks noGrp="1"/>
          </p:cNvSpPr>
          <p:nvPr>
            <p:ph type="sldNum" sz="quarter" idx="12"/>
          </p:nvPr>
        </p:nvSpPr>
        <p:spPr/>
        <p:txBody>
          <a:bodyPr/>
          <a:lstStyle/>
          <a:p>
            <a:fld id="{F86FEC88-C94D-104B-A25A-F00BC2035EFF}" type="slidenum">
              <a:rPr lang="en-US" smtClean="0"/>
              <a:t>‹#›</a:t>
            </a:fld>
            <a:endParaRPr lang="en-US"/>
          </a:p>
        </p:txBody>
      </p:sp>
    </p:spTree>
    <p:extLst>
      <p:ext uri="{BB962C8B-B14F-4D97-AF65-F5344CB8AC3E}">
        <p14:creationId xmlns:p14="http://schemas.microsoft.com/office/powerpoint/2010/main" val="33992770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FD1FB-50E2-9D94-FFFA-12811DD362B9}"/>
              </a:ext>
            </a:extLst>
          </p:cNvPr>
          <p:cNvSpPr>
            <a:spLocks noGrp="1"/>
          </p:cNvSpPr>
          <p:nvPr>
            <p:ph type="title"/>
          </p:nvPr>
        </p:nvSpPr>
        <p:spPr>
          <a:xfrm>
            <a:off x="839569" y="365126"/>
            <a:ext cx="10512862"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5CDD89-947F-8864-0C84-A6B126ECE98B}"/>
              </a:ext>
            </a:extLst>
          </p:cNvPr>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48CE70-52F3-0994-3945-815F04DDE0B7}"/>
              </a:ext>
            </a:extLst>
          </p:cNvPr>
          <p:cNvSpPr>
            <a:spLocks noGrp="1"/>
          </p:cNvSpPr>
          <p:nvPr>
            <p:ph sz="half" idx="2"/>
          </p:nvPr>
        </p:nvSpPr>
        <p:spPr>
          <a:xfrm>
            <a:off x="839570"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134A3A-0185-5E14-9AF8-A2968EF4D2CF}"/>
              </a:ext>
            </a:extLst>
          </p:cNvPr>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7DED11-A47C-B07D-965A-C57180EC8291}"/>
              </a:ext>
            </a:extLst>
          </p:cNvPr>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74D8C2-3065-D430-E316-44C2EAD2E3E4}"/>
              </a:ext>
            </a:extLst>
          </p:cNvPr>
          <p:cNvSpPr>
            <a:spLocks noGrp="1"/>
          </p:cNvSpPr>
          <p:nvPr>
            <p:ph type="dt" sz="half" idx="10"/>
          </p:nvPr>
        </p:nvSpPr>
        <p:spPr/>
        <p:txBody>
          <a:bodyPr/>
          <a:lstStyle/>
          <a:p>
            <a:fld id="{2A78D9A6-FD9C-A043-8462-3A1A99E88F14}" type="datetimeFigureOut">
              <a:rPr lang="en-US" smtClean="0"/>
              <a:t>11/8/2025</a:t>
            </a:fld>
            <a:endParaRPr lang="en-US"/>
          </a:p>
        </p:txBody>
      </p:sp>
      <p:sp>
        <p:nvSpPr>
          <p:cNvPr id="8" name="Footer Placeholder 7">
            <a:extLst>
              <a:ext uri="{FF2B5EF4-FFF2-40B4-BE49-F238E27FC236}">
                <a16:creationId xmlns:a16="http://schemas.microsoft.com/office/drawing/2014/main" id="{314F239A-6A99-0C15-0E9E-49B436AEFA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7B63C1-588D-B35A-BB8B-1BFD5D6055DD}"/>
              </a:ext>
            </a:extLst>
          </p:cNvPr>
          <p:cNvSpPr>
            <a:spLocks noGrp="1"/>
          </p:cNvSpPr>
          <p:nvPr>
            <p:ph type="sldNum" sz="quarter" idx="12"/>
          </p:nvPr>
        </p:nvSpPr>
        <p:spPr/>
        <p:txBody>
          <a:bodyPr/>
          <a:lstStyle/>
          <a:p>
            <a:fld id="{F86FEC88-C94D-104B-A25A-F00BC2035EFF}" type="slidenum">
              <a:rPr lang="en-US" smtClean="0"/>
              <a:t>‹#›</a:t>
            </a:fld>
            <a:endParaRPr lang="en-US"/>
          </a:p>
        </p:txBody>
      </p:sp>
    </p:spTree>
    <p:extLst>
      <p:ext uri="{BB962C8B-B14F-4D97-AF65-F5344CB8AC3E}">
        <p14:creationId xmlns:p14="http://schemas.microsoft.com/office/powerpoint/2010/main" val="34014749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F4564-0BE2-298D-710E-5476714EF2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91D3E65-6132-2389-CC6E-1B0AB21C3273}"/>
              </a:ext>
            </a:extLst>
          </p:cNvPr>
          <p:cNvSpPr>
            <a:spLocks noGrp="1"/>
          </p:cNvSpPr>
          <p:nvPr>
            <p:ph type="dt" sz="half" idx="10"/>
          </p:nvPr>
        </p:nvSpPr>
        <p:spPr/>
        <p:txBody>
          <a:bodyPr/>
          <a:lstStyle/>
          <a:p>
            <a:fld id="{2A78D9A6-FD9C-A043-8462-3A1A99E88F14}" type="datetimeFigureOut">
              <a:rPr lang="en-US" smtClean="0"/>
              <a:t>11/8/2025</a:t>
            </a:fld>
            <a:endParaRPr lang="en-US"/>
          </a:p>
        </p:txBody>
      </p:sp>
      <p:sp>
        <p:nvSpPr>
          <p:cNvPr id="4" name="Footer Placeholder 3">
            <a:extLst>
              <a:ext uri="{FF2B5EF4-FFF2-40B4-BE49-F238E27FC236}">
                <a16:creationId xmlns:a16="http://schemas.microsoft.com/office/drawing/2014/main" id="{988B8028-7797-3714-9C06-76931EA0D08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B7B1E7-4E75-3651-3089-999FE3DD10D0}"/>
              </a:ext>
            </a:extLst>
          </p:cNvPr>
          <p:cNvSpPr>
            <a:spLocks noGrp="1"/>
          </p:cNvSpPr>
          <p:nvPr>
            <p:ph type="sldNum" sz="quarter" idx="12"/>
          </p:nvPr>
        </p:nvSpPr>
        <p:spPr/>
        <p:txBody>
          <a:bodyPr/>
          <a:lstStyle/>
          <a:p>
            <a:fld id="{F86FEC88-C94D-104B-A25A-F00BC2035EFF}" type="slidenum">
              <a:rPr lang="en-US" smtClean="0"/>
              <a:t>‹#›</a:t>
            </a:fld>
            <a:endParaRPr lang="en-US"/>
          </a:p>
        </p:txBody>
      </p:sp>
    </p:spTree>
    <p:extLst>
      <p:ext uri="{BB962C8B-B14F-4D97-AF65-F5344CB8AC3E}">
        <p14:creationId xmlns:p14="http://schemas.microsoft.com/office/powerpoint/2010/main" val="4861663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8EFE2C-C072-3E6B-71A4-1D40D545976D}"/>
              </a:ext>
            </a:extLst>
          </p:cNvPr>
          <p:cNvSpPr>
            <a:spLocks noGrp="1"/>
          </p:cNvSpPr>
          <p:nvPr>
            <p:ph type="dt" sz="half" idx="10"/>
          </p:nvPr>
        </p:nvSpPr>
        <p:spPr/>
        <p:txBody>
          <a:bodyPr/>
          <a:lstStyle/>
          <a:p>
            <a:fld id="{2A78D9A6-FD9C-A043-8462-3A1A99E88F14}" type="datetimeFigureOut">
              <a:rPr lang="en-US" smtClean="0"/>
              <a:t>11/8/2025</a:t>
            </a:fld>
            <a:endParaRPr lang="en-US"/>
          </a:p>
        </p:txBody>
      </p:sp>
      <p:sp>
        <p:nvSpPr>
          <p:cNvPr id="3" name="Footer Placeholder 2">
            <a:extLst>
              <a:ext uri="{FF2B5EF4-FFF2-40B4-BE49-F238E27FC236}">
                <a16:creationId xmlns:a16="http://schemas.microsoft.com/office/drawing/2014/main" id="{69DE4D24-EE13-94B8-D259-E72F56551D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1D2D6B4-32AB-8220-9E71-3730E58200A2}"/>
              </a:ext>
            </a:extLst>
          </p:cNvPr>
          <p:cNvSpPr>
            <a:spLocks noGrp="1"/>
          </p:cNvSpPr>
          <p:nvPr>
            <p:ph type="sldNum" sz="quarter" idx="12"/>
          </p:nvPr>
        </p:nvSpPr>
        <p:spPr/>
        <p:txBody>
          <a:bodyPr/>
          <a:lstStyle/>
          <a:p>
            <a:fld id="{F86FEC88-C94D-104B-A25A-F00BC2035EFF}" type="slidenum">
              <a:rPr lang="en-US" smtClean="0"/>
              <a:t>‹#›</a:t>
            </a:fld>
            <a:endParaRPr lang="en-US"/>
          </a:p>
        </p:txBody>
      </p:sp>
    </p:spTree>
    <p:extLst>
      <p:ext uri="{BB962C8B-B14F-4D97-AF65-F5344CB8AC3E}">
        <p14:creationId xmlns:p14="http://schemas.microsoft.com/office/powerpoint/2010/main" val="29888422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D91F8-2FA1-E8ED-86F3-32E54E0C351C}"/>
              </a:ext>
            </a:extLst>
          </p:cNvPr>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Content Placeholder 2">
            <a:extLst>
              <a:ext uri="{FF2B5EF4-FFF2-40B4-BE49-F238E27FC236}">
                <a16:creationId xmlns:a16="http://schemas.microsoft.com/office/drawing/2014/main" id="{FBF499A6-C8B3-C56F-1CCC-235B3729D9D4}"/>
              </a:ext>
            </a:extLst>
          </p:cNvPr>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FF110A-F0CB-875E-83A7-181D92DD6886}"/>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02627A-A256-1104-2109-744E2AA7B723}"/>
              </a:ext>
            </a:extLst>
          </p:cNvPr>
          <p:cNvSpPr>
            <a:spLocks noGrp="1"/>
          </p:cNvSpPr>
          <p:nvPr>
            <p:ph type="dt" sz="half" idx="10"/>
          </p:nvPr>
        </p:nvSpPr>
        <p:spPr/>
        <p:txBody>
          <a:bodyPr/>
          <a:lstStyle/>
          <a:p>
            <a:fld id="{2A78D9A6-FD9C-A043-8462-3A1A99E88F14}" type="datetimeFigureOut">
              <a:rPr lang="en-US" smtClean="0"/>
              <a:t>11/8/2025</a:t>
            </a:fld>
            <a:endParaRPr lang="en-US"/>
          </a:p>
        </p:txBody>
      </p:sp>
      <p:sp>
        <p:nvSpPr>
          <p:cNvPr id="6" name="Footer Placeholder 5">
            <a:extLst>
              <a:ext uri="{FF2B5EF4-FFF2-40B4-BE49-F238E27FC236}">
                <a16:creationId xmlns:a16="http://schemas.microsoft.com/office/drawing/2014/main" id="{1063171E-661C-F3D0-AF15-55D0A067E4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66C828-DA24-114D-CED6-1FCB536A914C}"/>
              </a:ext>
            </a:extLst>
          </p:cNvPr>
          <p:cNvSpPr>
            <a:spLocks noGrp="1"/>
          </p:cNvSpPr>
          <p:nvPr>
            <p:ph type="sldNum" sz="quarter" idx="12"/>
          </p:nvPr>
        </p:nvSpPr>
        <p:spPr/>
        <p:txBody>
          <a:bodyPr/>
          <a:lstStyle/>
          <a:p>
            <a:fld id="{F86FEC88-C94D-104B-A25A-F00BC2035EFF}" type="slidenum">
              <a:rPr lang="en-US" smtClean="0"/>
              <a:t>‹#›</a:t>
            </a:fld>
            <a:endParaRPr lang="en-US"/>
          </a:p>
        </p:txBody>
      </p:sp>
    </p:spTree>
    <p:extLst>
      <p:ext uri="{BB962C8B-B14F-4D97-AF65-F5344CB8AC3E}">
        <p14:creationId xmlns:p14="http://schemas.microsoft.com/office/powerpoint/2010/main" val="16013029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29A4A-F192-DA8E-5E89-14C71A6BAF81}"/>
              </a:ext>
            </a:extLst>
          </p:cNvPr>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Picture Placeholder 2">
            <a:extLst>
              <a:ext uri="{FF2B5EF4-FFF2-40B4-BE49-F238E27FC236}">
                <a16:creationId xmlns:a16="http://schemas.microsoft.com/office/drawing/2014/main" id="{E51C4085-9E9A-0BC5-DD87-ED7CFFD26D56}"/>
              </a:ext>
            </a:extLst>
          </p:cNvPr>
          <p:cNvSpPr>
            <a:spLocks noGrp="1"/>
          </p:cNvSpPr>
          <p:nvPr>
            <p:ph type="pic" idx="1"/>
          </p:nvPr>
        </p:nvSpPr>
        <p:spPr>
          <a:xfrm>
            <a:off x="5181838" y="987426"/>
            <a:ext cx="6170593"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US"/>
          </a:p>
        </p:txBody>
      </p:sp>
      <p:sp>
        <p:nvSpPr>
          <p:cNvPr id="4" name="Text Placeholder 3">
            <a:extLst>
              <a:ext uri="{FF2B5EF4-FFF2-40B4-BE49-F238E27FC236}">
                <a16:creationId xmlns:a16="http://schemas.microsoft.com/office/drawing/2014/main" id="{F7181DFD-6A3E-9B89-CF43-836C3BB4E3A7}"/>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D1780E-CBE1-7968-DAD0-A246EF8EDB7E}"/>
              </a:ext>
            </a:extLst>
          </p:cNvPr>
          <p:cNvSpPr>
            <a:spLocks noGrp="1"/>
          </p:cNvSpPr>
          <p:nvPr>
            <p:ph type="dt" sz="half" idx="10"/>
          </p:nvPr>
        </p:nvSpPr>
        <p:spPr/>
        <p:txBody>
          <a:bodyPr/>
          <a:lstStyle/>
          <a:p>
            <a:fld id="{2A78D9A6-FD9C-A043-8462-3A1A99E88F14}" type="datetimeFigureOut">
              <a:rPr lang="en-US" smtClean="0"/>
              <a:t>11/8/2025</a:t>
            </a:fld>
            <a:endParaRPr lang="en-US"/>
          </a:p>
        </p:txBody>
      </p:sp>
      <p:sp>
        <p:nvSpPr>
          <p:cNvPr id="6" name="Footer Placeholder 5">
            <a:extLst>
              <a:ext uri="{FF2B5EF4-FFF2-40B4-BE49-F238E27FC236}">
                <a16:creationId xmlns:a16="http://schemas.microsoft.com/office/drawing/2014/main" id="{52C2F31E-0F41-653F-58A7-3C9026C654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B57F5A-C605-46C4-3CF5-1450CC488542}"/>
              </a:ext>
            </a:extLst>
          </p:cNvPr>
          <p:cNvSpPr>
            <a:spLocks noGrp="1"/>
          </p:cNvSpPr>
          <p:nvPr>
            <p:ph type="sldNum" sz="quarter" idx="12"/>
          </p:nvPr>
        </p:nvSpPr>
        <p:spPr/>
        <p:txBody>
          <a:bodyPr/>
          <a:lstStyle/>
          <a:p>
            <a:fld id="{F86FEC88-C94D-104B-A25A-F00BC2035EFF}" type="slidenum">
              <a:rPr lang="en-US" smtClean="0"/>
              <a:t>‹#›</a:t>
            </a:fld>
            <a:endParaRPr lang="en-US"/>
          </a:p>
        </p:txBody>
      </p:sp>
    </p:spTree>
    <p:extLst>
      <p:ext uri="{BB962C8B-B14F-4D97-AF65-F5344CB8AC3E}">
        <p14:creationId xmlns:p14="http://schemas.microsoft.com/office/powerpoint/2010/main" val="37797422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23A22-B331-C13B-FCA7-0455227C3D8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080A547-73F9-7EF4-887E-054F3A49D4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C0983D-1723-4E64-9691-D3F0E843851F}"/>
              </a:ext>
            </a:extLst>
          </p:cNvPr>
          <p:cNvSpPr>
            <a:spLocks noGrp="1"/>
          </p:cNvSpPr>
          <p:nvPr>
            <p:ph type="dt" sz="half" idx="10"/>
          </p:nvPr>
        </p:nvSpPr>
        <p:spPr/>
        <p:txBody>
          <a:bodyPr/>
          <a:lstStyle/>
          <a:p>
            <a:fld id="{2A78D9A6-FD9C-A043-8462-3A1A99E88F14}" type="datetimeFigureOut">
              <a:rPr lang="en-US" smtClean="0"/>
              <a:t>11/8/2025</a:t>
            </a:fld>
            <a:endParaRPr lang="en-US"/>
          </a:p>
        </p:txBody>
      </p:sp>
      <p:sp>
        <p:nvSpPr>
          <p:cNvPr id="5" name="Footer Placeholder 4">
            <a:extLst>
              <a:ext uri="{FF2B5EF4-FFF2-40B4-BE49-F238E27FC236}">
                <a16:creationId xmlns:a16="http://schemas.microsoft.com/office/drawing/2014/main" id="{023B05AD-42CB-551B-937E-59FAFF76A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497F87-E688-268C-0DE2-EE291802AA1F}"/>
              </a:ext>
            </a:extLst>
          </p:cNvPr>
          <p:cNvSpPr>
            <a:spLocks noGrp="1"/>
          </p:cNvSpPr>
          <p:nvPr>
            <p:ph type="sldNum" sz="quarter" idx="12"/>
          </p:nvPr>
        </p:nvSpPr>
        <p:spPr/>
        <p:txBody>
          <a:bodyPr/>
          <a:lstStyle/>
          <a:p>
            <a:fld id="{F86FEC88-C94D-104B-A25A-F00BC2035EFF}" type="slidenum">
              <a:rPr lang="en-US" smtClean="0"/>
              <a:t>‹#›</a:t>
            </a:fld>
            <a:endParaRPr lang="en-US"/>
          </a:p>
        </p:txBody>
      </p:sp>
    </p:spTree>
    <p:extLst>
      <p:ext uri="{BB962C8B-B14F-4D97-AF65-F5344CB8AC3E}">
        <p14:creationId xmlns:p14="http://schemas.microsoft.com/office/powerpoint/2010/main" val="39616332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1D5648-5694-B6EA-FA4C-440E32936C16}"/>
              </a:ext>
            </a:extLst>
          </p:cNvPr>
          <p:cNvSpPr>
            <a:spLocks noGrp="1"/>
          </p:cNvSpPr>
          <p:nvPr>
            <p:ph type="title" orient="vert"/>
          </p:nvPr>
        </p:nvSpPr>
        <p:spPr>
          <a:xfrm>
            <a:off x="8722628" y="365125"/>
            <a:ext cx="262821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2B4D140-B5D8-8754-5ACB-AB00D8D67F94}"/>
              </a:ext>
            </a:extLst>
          </p:cNvPr>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C37A60-1AA7-9048-BC23-F8FE45318E60}"/>
              </a:ext>
            </a:extLst>
          </p:cNvPr>
          <p:cNvSpPr>
            <a:spLocks noGrp="1"/>
          </p:cNvSpPr>
          <p:nvPr>
            <p:ph type="dt" sz="half" idx="10"/>
          </p:nvPr>
        </p:nvSpPr>
        <p:spPr/>
        <p:txBody>
          <a:bodyPr/>
          <a:lstStyle/>
          <a:p>
            <a:fld id="{2A78D9A6-FD9C-A043-8462-3A1A99E88F14}" type="datetimeFigureOut">
              <a:rPr lang="en-US" smtClean="0"/>
              <a:t>11/8/2025</a:t>
            </a:fld>
            <a:endParaRPr lang="en-US"/>
          </a:p>
        </p:txBody>
      </p:sp>
      <p:sp>
        <p:nvSpPr>
          <p:cNvPr id="5" name="Footer Placeholder 4">
            <a:extLst>
              <a:ext uri="{FF2B5EF4-FFF2-40B4-BE49-F238E27FC236}">
                <a16:creationId xmlns:a16="http://schemas.microsoft.com/office/drawing/2014/main" id="{74353162-70D1-35B4-4398-4EF686B1C4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CDBBD0-5AC2-08E4-F02B-7CBCBCD0D48D}"/>
              </a:ext>
            </a:extLst>
          </p:cNvPr>
          <p:cNvSpPr>
            <a:spLocks noGrp="1"/>
          </p:cNvSpPr>
          <p:nvPr>
            <p:ph type="sldNum" sz="quarter" idx="12"/>
          </p:nvPr>
        </p:nvSpPr>
        <p:spPr/>
        <p:txBody>
          <a:bodyPr/>
          <a:lstStyle/>
          <a:p>
            <a:fld id="{F86FEC88-C94D-104B-A25A-F00BC2035EFF}" type="slidenum">
              <a:rPr lang="en-US" smtClean="0"/>
              <a:t>‹#›</a:t>
            </a:fld>
            <a:endParaRPr lang="en-US"/>
          </a:p>
        </p:txBody>
      </p:sp>
    </p:spTree>
    <p:extLst>
      <p:ext uri="{BB962C8B-B14F-4D97-AF65-F5344CB8AC3E}">
        <p14:creationId xmlns:p14="http://schemas.microsoft.com/office/powerpoint/2010/main" val="423151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6"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11/8/2025</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9">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69" r:id="rId12"/>
    <p:sldLayoutId id="2147483670" r:id="rId13"/>
    <p:sldLayoutId id="2147483672" r:id="rId14"/>
    <p:sldLayoutId id="2147483671" r:id="rId15"/>
    <p:sldLayoutId id="2147483664" r:id="rId16"/>
    <p:sldLayoutId id="2147483665"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9547AA-1C3E-1DA0-29C5-0F4ED9538F19}"/>
              </a:ext>
            </a:extLst>
          </p:cNvPr>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18B87E-15A1-6629-CE62-F229DA9D67B9}"/>
              </a:ext>
            </a:extLst>
          </p:cNvPr>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62D8C7-A91D-9446-5099-7ABF25275D25}"/>
              </a:ext>
            </a:extLst>
          </p:cNvPr>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A78D9A6-FD9C-A043-8462-3A1A99E88F14}" type="datetimeFigureOut">
              <a:rPr lang="en-US" smtClean="0"/>
              <a:t>11/8/2025</a:t>
            </a:fld>
            <a:endParaRPr lang="en-US"/>
          </a:p>
        </p:txBody>
      </p:sp>
      <p:sp>
        <p:nvSpPr>
          <p:cNvPr id="5" name="Footer Placeholder 4">
            <a:extLst>
              <a:ext uri="{FF2B5EF4-FFF2-40B4-BE49-F238E27FC236}">
                <a16:creationId xmlns:a16="http://schemas.microsoft.com/office/drawing/2014/main" id="{7631B1A7-DF26-939D-969C-3F9115AAF7E5}"/>
              </a:ext>
            </a:extLst>
          </p:cNvPr>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6DF08B-DB8F-D88F-5B2C-0374B514D509}"/>
              </a:ext>
            </a:extLst>
          </p:cNvPr>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6FEC88-C94D-104B-A25A-F00BC2035EFF}" type="slidenum">
              <a:rPr lang="en-US" smtClean="0"/>
              <a:t>‹#›</a:t>
            </a:fld>
            <a:endParaRPr lang="en-US"/>
          </a:p>
        </p:txBody>
      </p:sp>
    </p:spTree>
    <p:extLst>
      <p:ext uri="{BB962C8B-B14F-4D97-AF65-F5344CB8AC3E}">
        <p14:creationId xmlns:p14="http://schemas.microsoft.com/office/powerpoint/2010/main" val="4091983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3" r:id="rId5"/>
    <p:sldLayoutId id="2147483662"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microsoft.com/office/2018/10/relationships/comments" Target="../comments/modernComment_37D_B8B2E2F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3" Type="http://schemas.openxmlformats.org/officeDocument/2006/relationships/image" Target="../media/image11.jpeg"/><Relationship Id="rId3" Type="http://schemas.openxmlformats.org/officeDocument/2006/relationships/diagramLayout" Target="../diagrams/layout1.xml"/><Relationship Id="rId7" Type="http://schemas.openxmlformats.org/officeDocument/2006/relationships/customXml" Target="../ink/ink1.xml"/><Relationship Id="rId12" Type="http://schemas.openxmlformats.org/officeDocument/2006/relationships/customXml" Target="../ink/ink4.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customXml" Target="../ink/ink3.xml"/><Relationship Id="rId5" Type="http://schemas.openxmlformats.org/officeDocument/2006/relationships/diagramColors" Target="../diagrams/colors1.xml"/><Relationship Id="rId10" Type="http://schemas.openxmlformats.org/officeDocument/2006/relationships/customXml" Target="../ink/ink2.xml"/><Relationship Id="rId4" Type="http://schemas.openxmlformats.org/officeDocument/2006/relationships/diagramQuickStyle" Target="../diagrams/quickStyle1.xml"/><Relationship Id="rId9"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customXml" Target="../ink/ink7.xml"/><Relationship Id="rId3" Type="http://schemas.openxmlformats.org/officeDocument/2006/relationships/image" Target="../media/image24.png"/><Relationship Id="rId7"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customXml" Target="../ink/ink6.xml"/><Relationship Id="rId11" Type="http://schemas.openxmlformats.org/officeDocument/2006/relationships/image" Target="../media/image27.png"/><Relationship Id="rId5" Type="http://schemas.openxmlformats.org/officeDocument/2006/relationships/image" Target="../media/image240.png"/><Relationship Id="rId10" Type="http://schemas.openxmlformats.org/officeDocument/2006/relationships/customXml" Target="../ink/ink8.xml"/><Relationship Id="rId4" Type="http://schemas.openxmlformats.org/officeDocument/2006/relationships/customXml" Target="../ink/ink5.xml"/><Relationship Id="rId9" Type="http://schemas.openxmlformats.org/officeDocument/2006/relationships/image" Target="../media/image26.png"/></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dirty="0"/>
              <a:t>Campaign Lab:</a:t>
            </a:r>
            <a:br>
              <a:rPr lang="en-US" altLang="en-US" sz="7200" dirty="0"/>
            </a:br>
            <a:r>
              <a:rPr lang="en-US" altLang="en-US" sz="7200" dirty="0"/>
              <a:t>Strategy Circle Session</a:t>
            </a:r>
            <a:endParaRPr lang="en-US" altLang="en-US" dirty="0"/>
          </a:p>
        </p:txBody>
      </p:sp>
      <p:sp>
        <p:nvSpPr>
          <p:cNvPr id="102402" name="Content Placeholder 2"/>
          <p:cNvSpPr>
            <a:spLocks noGrp="1"/>
          </p:cNvSpPr>
          <p:nvPr>
            <p:ph type="subTitle" idx="1"/>
          </p:nvPr>
        </p:nvSpPr>
        <p:spPr/>
        <p:txBody>
          <a:bodyPr>
            <a:normAutofit/>
          </a:bodyPr>
          <a:lstStyle/>
          <a:p>
            <a:pPr marL="0" indent="0">
              <a:buNone/>
            </a:pPr>
            <a:r>
              <a:rPr lang="en-US" altLang="en-US" sz="4700"/>
              <a:t>November, 2025</a:t>
            </a:r>
          </a:p>
          <a:p>
            <a:pPr marL="0" indent="0" algn="ctr">
              <a:buNone/>
            </a:pPr>
            <a:endParaRPr lang="en-US" altLang="en-US" sz="9597"/>
          </a:p>
        </p:txBody>
      </p:sp>
    </p:spTree>
    <p:extLst>
      <p:ext uri="{BB962C8B-B14F-4D97-AF65-F5344CB8AC3E}">
        <p14:creationId xmlns:p14="http://schemas.microsoft.com/office/powerpoint/2010/main" val="3195401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568068" y="373020"/>
            <a:ext cx="7902536" cy="948212"/>
          </a:xfrm>
          <a:prstGeom prst="rect">
            <a:avLst/>
          </a:prstGeom>
        </p:spPr>
        <p:txBody>
          <a:bodyPr vert="horz" lIns="91416" tIns="45708" rIns="91416" bIns="45708" rtlCol="0" anchor="b">
            <a:normAutofit fontScale="675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Strategy Circle Session at HBCU Summit</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744001" y="2102073"/>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3415668" y="1828800"/>
            <a:ext cx="8427457" cy="357808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50">
                <a:solidFill>
                  <a:schemeClr val="tx1"/>
                </a:solidFill>
                <a:ea typeface="+mj-lt"/>
                <a:cs typeface="+mj-lt"/>
              </a:rPr>
              <a:t>By attending this summit, you confirm that you are either an NEA affiliate staff person or NEA member in good standing. The information you receive here is only for your use in your capacity as an NEA affiliate staff person or NEA member.</a:t>
            </a:r>
            <a:endParaRPr lang="en-US" sz="1950">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Serrette.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66359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11" y="259783"/>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NEA Standards of Conduct</a:t>
            </a:r>
            <a:endParaRPr lang="en-US" sz="4799"/>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657255" y="2108112"/>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3841" y="1143886"/>
            <a:ext cx="8961562" cy="5139588"/>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75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Thank you for your commitment to ensuring a positive event for all. </a:t>
            </a:r>
            <a:endParaRPr lang="en-US" sz="2750">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D949-D237-924F-0752-B7CFE5093D91}"/>
              </a:ext>
            </a:extLst>
          </p:cNvPr>
          <p:cNvSpPr>
            <a:spLocks noGrp="1"/>
          </p:cNvSpPr>
          <p:nvPr>
            <p:ph type="title"/>
          </p:nvPr>
        </p:nvSpPr>
        <p:spPr>
          <a:xfrm>
            <a:off x="996008" y="685800"/>
            <a:ext cx="3293422" cy="1371600"/>
          </a:xfrm>
        </p:spPr>
        <p:txBody>
          <a:bodyPr>
            <a:normAutofit/>
          </a:bodyPr>
          <a:lstStyle/>
          <a:p>
            <a:r>
              <a:rPr lang="en-US" sz="3600" dirty="0"/>
              <a:t>Key  </a:t>
            </a:r>
            <a:r>
              <a:rPr lang="en-US" sz="3600" dirty="0" err="1"/>
              <a:t>OUtcomes</a:t>
            </a:r>
            <a:endParaRPr lang="en-US" sz="3600" dirty="0"/>
          </a:p>
        </p:txBody>
      </p:sp>
      <p:sp>
        <p:nvSpPr>
          <p:cNvPr id="3" name="Content Placeholder 2">
            <a:extLst>
              <a:ext uri="{FF2B5EF4-FFF2-40B4-BE49-F238E27FC236}">
                <a16:creationId xmlns:a16="http://schemas.microsoft.com/office/drawing/2014/main" id="{CDC167B7-E972-3A81-93EC-EC730AEC593A}"/>
              </a:ext>
            </a:extLst>
          </p:cNvPr>
          <p:cNvSpPr>
            <a:spLocks noGrp="1"/>
          </p:cNvSpPr>
          <p:nvPr>
            <p:ph idx="1"/>
          </p:nvPr>
        </p:nvSpPr>
        <p:spPr/>
        <p:txBody>
          <a:bodyPr vert="horz" lIns="91440" tIns="45720" rIns="91440" bIns="45720" rtlCol="0" anchor="t">
            <a:normAutofit/>
          </a:bodyPr>
          <a:lstStyle/>
          <a:p>
            <a:pPr marL="246380" indent="-246380"/>
            <a:endParaRPr lang="en-US"/>
          </a:p>
          <a:p>
            <a:pPr marL="246380" indent="-246380"/>
            <a:endParaRPr lang="en-US"/>
          </a:p>
          <a:p>
            <a:pPr marL="0" indent="0">
              <a:buNone/>
            </a:pP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2133738422"/>
              </p:ext>
            </p:extLst>
          </p:nvPr>
        </p:nvGraphicFramePr>
        <p:xfrm>
          <a:off x="5266260" y="1117600"/>
          <a:ext cx="6440983" cy="5392382"/>
        </p:xfrm>
        <a:graphic>
          <a:graphicData uri="http://schemas.openxmlformats.org/drawingml/2006/table">
            <a:tbl>
              <a:tblPr firstRow="1" firstCol="1" bandRow="1">
                <a:tableStyleId>{073A0DAA-6AF3-43AB-8588-CEC1D06C72B9}</a:tableStyleId>
              </a:tblPr>
              <a:tblGrid>
                <a:gridCol w="6440983">
                  <a:extLst>
                    <a:ext uri="{9D8B030D-6E8A-4147-A177-3AD203B41FA5}">
                      <a16:colId xmlns:a16="http://schemas.microsoft.com/office/drawing/2014/main" val="4234582280"/>
                    </a:ext>
                  </a:extLst>
                </a:gridCol>
              </a:tblGrid>
              <a:tr h="5392382">
                <a:tc>
                  <a:txBody>
                    <a:bodyPr/>
                    <a:lstStyle/>
                    <a:p>
                      <a:pPr marL="0" marR="0">
                        <a:lnSpc>
                          <a:spcPct val="107000"/>
                        </a:lnSpc>
                        <a:spcBef>
                          <a:spcPts val="0"/>
                        </a:spcBef>
                        <a:spcAft>
                          <a:spcPts val="0"/>
                        </a:spcAft>
                      </a:pPr>
                      <a:r>
                        <a:rPr lang="en-US" sz="3600" dirty="0">
                          <a:solidFill>
                            <a:schemeClr val="tx2"/>
                          </a:solidFill>
                          <a:effectLst/>
                          <a:latin typeface="+mn-lt"/>
                        </a:rPr>
                        <a:t>Participants</a:t>
                      </a:r>
                      <a:r>
                        <a:rPr lang="en-US" sz="3600" baseline="0" dirty="0">
                          <a:solidFill>
                            <a:schemeClr val="tx2"/>
                          </a:solidFill>
                          <a:effectLst/>
                          <a:latin typeface="+mn-lt"/>
                        </a:rPr>
                        <a:t> will understand:</a:t>
                      </a:r>
                    </a:p>
                    <a:p>
                      <a:pPr marL="0" marR="0">
                        <a:lnSpc>
                          <a:spcPct val="107000"/>
                        </a:lnSpc>
                        <a:spcBef>
                          <a:spcPts val="0"/>
                        </a:spcBef>
                        <a:spcAft>
                          <a:spcPts val="0"/>
                        </a:spcAft>
                      </a:pPr>
                      <a:endParaRPr lang="en-US" sz="3600" baseline="0" dirty="0">
                        <a:solidFill>
                          <a:schemeClr val="tx2"/>
                        </a:solidFill>
                        <a:effectLst/>
                        <a:latin typeface="+mn-lt"/>
                      </a:endParaRPr>
                    </a:p>
                    <a:p>
                      <a:pPr marL="0" marR="0">
                        <a:lnSpc>
                          <a:spcPct val="107000"/>
                        </a:lnSpc>
                        <a:spcBef>
                          <a:spcPts val="0"/>
                        </a:spcBef>
                        <a:spcAft>
                          <a:spcPts val="0"/>
                        </a:spcAft>
                      </a:pPr>
                      <a:r>
                        <a:rPr lang="en-US" sz="3200" b="0" baseline="0" dirty="0">
                          <a:solidFill>
                            <a:schemeClr val="tx2"/>
                          </a:solidFill>
                          <a:effectLst/>
                          <a:latin typeface="+mn-lt"/>
                        </a:rPr>
                        <a:t>Participants will understand the purpose of NEA’s Campaign Lab  </a:t>
                      </a:r>
                    </a:p>
                    <a:p>
                      <a:pPr marL="0" marR="0">
                        <a:lnSpc>
                          <a:spcPct val="107000"/>
                        </a:lnSpc>
                        <a:spcBef>
                          <a:spcPts val="0"/>
                        </a:spcBef>
                        <a:spcAft>
                          <a:spcPts val="0"/>
                        </a:spcAft>
                      </a:pPr>
                      <a:endParaRPr lang="en-US" sz="3200" b="0" baseline="0" dirty="0">
                        <a:solidFill>
                          <a:schemeClr val="tx2"/>
                        </a:solidFill>
                        <a:effectLst/>
                        <a:latin typeface="+mn-lt"/>
                      </a:endParaRPr>
                    </a:p>
                    <a:p>
                      <a:pPr marL="0" marR="0">
                        <a:lnSpc>
                          <a:spcPct val="107000"/>
                        </a:lnSpc>
                        <a:spcBef>
                          <a:spcPts val="0"/>
                        </a:spcBef>
                        <a:spcAft>
                          <a:spcPts val="0"/>
                        </a:spcAft>
                      </a:pPr>
                      <a:r>
                        <a:rPr lang="en-US" sz="3200" b="0" baseline="0" dirty="0">
                          <a:solidFill>
                            <a:schemeClr val="tx2"/>
                          </a:solidFill>
                          <a:effectLst/>
                          <a:latin typeface="+mn-lt"/>
                        </a:rPr>
                        <a:t>Participants will understand how to apply to join NEA’s Campaign Lab</a:t>
                      </a:r>
                    </a:p>
                    <a:p>
                      <a:pPr marL="0" marR="0">
                        <a:lnSpc>
                          <a:spcPct val="107000"/>
                        </a:lnSpc>
                        <a:spcBef>
                          <a:spcPts val="0"/>
                        </a:spcBef>
                        <a:spcAft>
                          <a:spcPts val="0"/>
                        </a:spcAft>
                      </a:pPr>
                      <a:endParaRPr lang="en-US" sz="1800" b="0" baseline="0" dirty="0">
                        <a:solidFill>
                          <a:schemeClr val="tx2"/>
                        </a:solidFill>
                        <a:effectLst/>
                        <a:latin typeface="+mn-lt"/>
                      </a:endParaRPr>
                    </a:p>
                  </a:txBody>
                  <a:tcPr marL="68580" marR="68580" marT="0" marB="0">
                    <a:noFill/>
                  </a:tcPr>
                </a:tc>
                <a:extLst>
                  <a:ext uri="{0D108BD9-81ED-4DB2-BD59-A6C34878D82A}">
                    <a16:rowId xmlns:a16="http://schemas.microsoft.com/office/drawing/2014/main" val="2168718353"/>
                  </a:ext>
                </a:extLst>
              </a:tr>
            </a:tbl>
          </a:graphicData>
        </a:graphic>
      </p:graphicFrame>
      <p:pic>
        <p:nvPicPr>
          <p:cNvPr id="5" name="Picture 4" descr="A group of people holding megaphones&#10;&#10;AI-generated content may be incorrect.">
            <a:extLst>
              <a:ext uri="{FF2B5EF4-FFF2-40B4-BE49-F238E27FC236}">
                <a16:creationId xmlns:a16="http://schemas.microsoft.com/office/drawing/2014/main" id="{C3B982ED-D406-67E2-B70F-67EED973ABD8}"/>
              </a:ext>
            </a:extLst>
          </p:cNvPr>
          <p:cNvPicPr>
            <a:picLocks noChangeAspect="1"/>
          </p:cNvPicPr>
          <p:nvPr/>
        </p:nvPicPr>
        <p:blipFill>
          <a:blip r:embed="rId3"/>
          <a:stretch>
            <a:fillRect/>
          </a:stretch>
        </p:blipFill>
        <p:spPr>
          <a:xfrm>
            <a:off x="917777" y="2548467"/>
            <a:ext cx="3449885" cy="3176103"/>
          </a:xfrm>
          <a:prstGeom prst="rect">
            <a:avLst/>
          </a:prstGeom>
        </p:spPr>
      </p:pic>
    </p:spTree>
    <p:extLst>
      <p:ext uri="{BB962C8B-B14F-4D97-AF65-F5344CB8AC3E}">
        <p14:creationId xmlns:p14="http://schemas.microsoft.com/office/powerpoint/2010/main" val="3098731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8410A-2962-11BE-AB62-329CE8FAA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91F7E-2BC7-3534-C785-7F7F4D7D5D51}"/>
              </a:ext>
            </a:extLst>
          </p:cNvPr>
          <p:cNvSpPr>
            <a:spLocks noGrp="1"/>
          </p:cNvSpPr>
          <p:nvPr>
            <p:ph type="title"/>
          </p:nvPr>
        </p:nvSpPr>
        <p:spPr>
          <a:xfrm>
            <a:off x="146919" y="4959739"/>
            <a:ext cx="11586293" cy="1462659"/>
          </a:xfrm>
          <a:solidFill>
            <a:schemeClr val="bg1"/>
          </a:solidFill>
        </p:spPr>
        <p:txBody>
          <a:bodyPr>
            <a:normAutofit/>
          </a:bodyPr>
          <a:lstStyle/>
          <a:p>
            <a:pPr algn="ctr"/>
            <a:r>
              <a:rPr lang="en-US" sz="5400" b="1"/>
              <a:t>What does a Loving Community </a:t>
            </a:r>
            <a:br>
              <a:rPr lang="en-US" sz="5400" b="1"/>
            </a:br>
            <a:r>
              <a:rPr lang="en-US" sz="5400" b="1"/>
              <a:t>or School look like? </a:t>
            </a:r>
          </a:p>
        </p:txBody>
      </p:sp>
      <p:pic>
        <p:nvPicPr>
          <p:cNvPr id="5" name="Picture Placeholder 4"/>
          <p:cNvPicPr>
            <a:picLocks noGrp="1" noChangeAspect="1"/>
          </p:cNvPicPr>
          <p:nvPr>
            <p:ph type="pic" idx="2"/>
          </p:nvPr>
        </p:nvPicPr>
        <p:blipFill>
          <a:blip r:embed="rId2">
            <a:extLst>
              <a:ext uri="{28A0092B-C50C-407E-A947-70E740481C1C}">
                <a14:useLocalDpi xmlns:a14="http://schemas.microsoft.com/office/drawing/2010/main" val="0"/>
              </a:ext>
            </a:extLst>
          </a:blip>
          <a:srcRect t="21850" b="21850"/>
          <a:stretch>
            <a:fillRect/>
          </a:stretch>
        </p:blipFill>
        <p:spPr/>
      </p:pic>
    </p:spTree>
    <p:extLst>
      <p:ext uri="{BB962C8B-B14F-4D97-AF65-F5344CB8AC3E}">
        <p14:creationId xmlns:p14="http://schemas.microsoft.com/office/powerpoint/2010/main" val="3128071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idx="2"/>
          </p:nvPr>
        </p:nvPicPr>
        <p:blipFill>
          <a:blip r:embed="rId3">
            <a:extLst>
              <a:ext uri="{28A0092B-C50C-407E-A947-70E740481C1C}">
                <a14:useLocalDpi xmlns:a14="http://schemas.microsoft.com/office/drawing/2010/main" val="0"/>
              </a:ext>
            </a:extLst>
          </a:blip>
          <a:srcRect t="26550" b="26550"/>
          <a:stretch>
            <a:fillRect/>
          </a:stretch>
        </p:blipFill>
        <p:spPr/>
      </p:pic>
      <p:sp>
        <p:nvSpPr>
          <p:cNvPr id="8" name="Title 1">
            <a:extLst>
              <a:ext uri="{FF2B5EF4-FFF2-40B4-BE49-F238E27FC236}">
                <a16:creationId xmlns:a16="http://schemas.microsoft.com/office/drawing/2014/main" id="{2FC91F7E-2BC7-3534-C785-7F7F4D7D5D51}"/>
              </a:ext>
            </a:extLst>
          </p:cNvPr>
          <p:cNvSpPr>
            <a:spLocks noGrp="1"/>
          </p:cNvSpPr>
          <p:nvPr>
            <p:ph type="title"/>
          </p:nvPr>
        </p:nvSpPr>
        <p:spPr>
          <a:xfrm>
            <a:off x="146919" y="4959739"/>
            <a:ext cx="11586293" cy="1462659"/>
          </a:xfrm>
          <a:solidFill>
            <a:schemeClr val="bg1"/>
          </a:solidFill>
        </p:spPr>
        <p:txBody>
          <a:bodyPr>
            <a:normAutofit/>
          </a:bodyPr>
          <a:lstStyle/>
          <a:p>
            <a:pPr algn="ctr"/>
            <a:r>
              <a:rPr lang="en-US" sz="5400" b="1"/>
              <a:t>What or Who is preventing you from achieving this dream? </a:t>
            </a:r>
          </a:p>
        </p:txBody>
      </p:sp>
    </p:spTree>
    <p:extLst>
      <p:ext uri="{BB962C8B-B14F-4D97-AF65-F5344CB8AC3E}">
        <p14:creationId xmlns:p14="http://schemas.microsoft.com/office/powerpoint/2010/main" val="995542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17732" y="2296455"/>
            <a:ext cx="6357128" cy="3875031"/>
          </a:xfrm>
        </p:spPr>
        <p:txBody>
          <a:bodyPr vert="horz" lIns="91416" tIns="45708" rIns="91416" bIns="45708" rtlCol="0" anchor="t">
            <a:normAutofit/>
          </a:bodyPr>
          <a:lstStyle/>
          <a:p>
            <a:pPr marL="0" indent="0">
              <a:buNone/>
            </a:pPr>
            <a:r>
              <a:rPr lang="en-US" sz="4799" dirty="0"/>
              <a:t>What do we focus on at NEA? </a:t>
            </a:r>
          </a:p>
        </p:txBody>
      </p:sp>
      <p:pic>
        <p:nvPicPr>
          <p:cNvPr id="2" name="Picture 4" descr="Logo, company name&#10;&#10;Description automatically generated">
            <a:extLst>
              <a:ext uri="{FF2B5EF4-FFF2-40B4-BE49-F238E27FC236}">
                <a16:creationId xmlns:a16="http://schemas.microsoft.com/office/drawing/2014/main" id="{1B326B82-1B51-9B22-4644-9EA3659553E2}"/>
              </a:ext>
            </a:extLst>
          </p:cNvPr>
          <p:cNvPicPr>
            <a:picLocks noChangeAspect="1"/>
          </p:cNvPicPr>
          <p:nvPr/>
        </p:nvPicPr>
        <p:blipFill>
          <a:blip r:embed="rId2"/>
          <a:srcRect l="20439" t="615" r="22131" b="-923"/>
          <a:stretch/>
        </p:blipFill>
        <p:spPr>
          <a:xfrm>
            <a:off x="1419255" y="1848136"/>
            <a:ext cx="2255733" cy="264177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58416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B9D4-C41C-946A-3154-648F0D9054F5}"/>
              </a:ext>
            </a:extLst>
          </p:cNvPr>
          <p:cNvSpPr>
            <a:spLocks noGrp="1"/>
          </p:cNvSpPr>
          <p:nvPr>
            <p:ph type="title"/>
          </p:nvPr>
        </p:nvSpPr>
        <p:spPr>
          <a:xfrm>
            <a:off x="735496" y="177801"/>
            <a:ext cx="11224591" cy="925286"/>
          </a:xfrm>
        </p:spPr>
        <p:txBody>
          <a:bodyPr anchor="b">
            <a:normAutofit/>
          </a:bodyPr>
          <a:lstStyle/>
          <a:p>
            <a:pPr algn="ctr"/>
            <a:r>
              <a:rPr lang="en-US" b="1" dirty="0"/>
              <a:t>Strength and Growth to Win Our </a:t>
            </a:r>
            <a:r>
              <a:rPr lang="en-US" b="1"/>
              <a:t>Wildest Dreams</a:t>
            </a:r>
            <a:endParaRPr lang="en-US" b="1" dirty="0"/>
          </a:p>
        </p:txBody>
      </p:sp>
      <p:pic>
        <p:nvPicPr>
          <p:cNvPr id="6146" name="Picture 2" descr="Teachers and Education Workers Set to ...">
            <a:extLst>
              <a:ext uri="{FF2B5EF4-FFF2-40B4-BE49-F238E27FC236}">
                <a16:creationId xmlns:a16="http://schemas.microsoft.com/office/drawing/2014/main" id="{45340457-DA0F-CD8C-1CA7-F6A11D28911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8489" r="21435" b="2"/>
          <a:stretch>
            <a:fillRect/>
          </a:stretch>
        </p:blipFill>
        <p:spPr bwMode="auto">
          <a:xfrm>
            <a:off x="1390236" y="1295400"/>
            <a:ext cx="4814586" cy="4572000"/>
          </a:xfrm>
          <a:prstGeom prst="rect">
            <a:avLst/>
          </a:prstGeom>
          <a:noFill/>
          <a:extLst>
            <a:ext uri="{909E8E84-426E-40DD-AFC4-6F175D3DCCD1}">
              <a14:hiddenFill xmlns:a14="http://schemas.microsoft.com/office/drawing/2010/main">
                <a:solidFill>
                  <a:srgbClr val="FFFFFF"/>
                </a:solidFill>
              </a14:hiddenFill>
            </a:ext>
          </a:extLst>
        </p:spPr>
      </p:pic>
      <p:sp>
        <p:nvSpPr>
          <p:cNvPr id="6151" name="Content Placeholder 3">
            <a:extLst>
              <a:ext uri="{FF2B5EF4-FFF2-40B4-BE49-F238E27FC236}">
                <a16:creationId xmlns:a16="http://schemas.microsoft.com/office/drawing/2014/main" id="{F8C4E4CD-EF92-2DA9-2515-470114E4B5FF}"/>
              </a:ext>
            </a:extLst>
          </p:cNvPr>
          <p:cNvSpPr>
            <a:spLocks noGrp="1"/>
          </p:cNvSpPr>
          <p:nvPr>
            <p:ph sz="half" idx="2"/>
          </p:nvPr>
        </p:nvSpPr>
        <p:spPr>
          <a:xfrm>
            <a:off x="6561651" y="1600200"/>
            <a:ext cx="4814586" cy="4572000"/>
          </a:xfrm>
        </p:spPr>
        <p:txBody>
          <a:bodyPr>
            <a:normAutofit/>
          </a:bodyPr>
          <a:lstStyle/>
          <a:p>
            <a:r>
              <a:rPr lang="en-US"/>
              <a:t>Growth is a focus on building the base of members, leaders, structures, and partners. </a:t>
            </a:r>
          </a:p>
          <a:p>
            <a:endParaRPr lang="en-US"/>
          </a:p>
          <a:p>
            <a:r>
              <a:rPr lang="en-US"/>
              <a:t>Strength is the ability to use power to win. </a:t>
            </a:r>
          </a:p>
          <a:p>
            <a:endParaRPr lang="en-US"/>
          </a:p>
        </p:txBody>
      </p:sp>
    </p:spTree>
    <p:extLst>
      <p:ext uri="{BB962C8B-B14F-4D97-AF65-F5344CB8AC3E}">
        <p14:creationId xmlns:p14="http://schemas.microsoft.com/office/powerpoint/2010/main" val="2592185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3461" y="3279422"/>
            <a:ext cx="11602278" cy="4354319"/>
          </a:xfrm>
        </p:spPr>
        <p:txBody>
          <a:bodyPr vert="horz" lIns="91416" tIns="45708" rIns="91416" bIns="45708" rtlCol="0" anchor="t">
            <a:noAutofit/>
          </a:bodyPr>
          <a:lstStyle/>
          <a:p>
            <a:pPr marL="246306" indent="-246306"/>
            <a:r>
              <a:rPr lang="en-US" sz="3600" dirty="0"/>
              <a:t>We have to recruit 250,000 new members a year just to maintain current levels of union density.  (Necessary) </a:t>
            </a:r>
          </a:p>
          <a:p>
            <a:pPr marL="246306" indent="-246306"/>
            <a:r>
              <a:rPr lang="en-US" sz="3600" dirty="0"/>
              <a:t>Member Recruitment is a year round, critical strategy.</a:t>
            </a:r>
          </a:p>
          <a:p>
            <a:pPr marL="246306" indent="-246306"/>
            <a:r>
              <a:rPr lang="en-US" sz="3600" dirty="0"/>
              <a:t>Maintenance does not build. (Not Sufficient)</a:t>
            </a:r>
          </a:p>
        </p:txBody>
      </p:sp>
      <p:sp>
        <p:nvSpPr>
          <p:cNvPr id="5" name="Title 1"/>
          <p:cNvSpPr txBox="1">
            <a:spLocks/>
          </p:cNvSpPr>
          <p:nvPr/>
        </p:nvSpPr>
        <p:spPr>
          <a:xfrm>
            <a:off x="749739" y="454221"/>
            <a:ext cx="10689345" cy="484154"/>
          </a:xfrm>
          <a:prstGeom prst="rect">
            <a:avLst/>
          </a:prstGeom>
        </p:spPr>
        <p:txBody>
          <a:bodyPr vert="horz" lIns="91416" tIns="45708" rIns="91416" bIns="45708"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998" b="1" dirty="0">
                <a:solidFill>
                  <a:schemeClr val="tx2"/>
                </a:solidFill>
              </a:rPr>
              <a:t>Base Building Matters - Growth</a:t>
            </a:r>
          </a:p>
        </p:txBody>
      </p:sp>
      <p:pic>
        <p:nvPicPr>
          <p:cNvPr id="4" name="Picture 3" descr="A white dominoes falling&#10;&#10;AI-generated content may be incorrect.">
            <a:extLst>
              <a:ext uri="{FF2B5EF4-FFF2-40B4-BE49-F238E27FC236}">
                <a16:creationId xmlns:a16="http://schemas.microsoft.com/office/drawing/2014/main" id="{7A0282D3-6897-9536-ED0E-A760A9F70C9B}"/>
              </a:ext>
            </a:extLst>
          </p:cNvPr>
          <p:cNvPicPr>
            <a:picLocks noChangeAspect="1"/>
          </p:cNvPicPr>
          <p:nvPr/>
        </p:nvPicPr>
        <p:blipFill>
          <a:blip r:embed="rId2"/>
          <a:stretch>
            <a:fillRect/>
          </a:stretch>
        </p:blipFill>
        <p:spPr>
          <a:xfrm>
            <a:off x="3933478" y="1024632"/>
            <a:ext cx="3878677" cy="2168533"/>
          </a:xfrm>
          <a:prstGeom prst="rect">
            <a:avLst/>
          </a:prstGeom>
        </p:spPr>
      </p:pic>
    </p:spTree>
    <p:extLst>
      <p:ext uri="{BB962C8B-B14F-4D97-AF65-F5344CB8AC3E}">
        <p14:creationId xmlns:p14="http://schemas.microsoft.com/office/powerpoint/2010/main" val="67221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17F15CF-2C25-2AD5-5B65-D83655877684}"/>
              </a:ext>
            </a:extLst>
          </p:cNvPr>
          <p:cNvSpPr>
            <a:spLocks noGrp="1"/>
          </p:cNvSpPr>
          <p:nvPr>
            <p:ph type="title"/>
          </p:nvPr>
        </p:nvSpPr>
        <p:spPr>
          <a:xfrm>
            <a:off x="707535" y="1064135"/>
            <a:ext cx="10092988" cy="668693"/>
          </a:xfrm>
        </p:spPr>
        <p:txBody>
          <a:bodyPr>
            <a:noAutofit/>
          </a:bodyPr>
          <a:lstStyle/>
          <a:p>
            <a:r>
              <a:rPr lang="en-US" sz="5398" b="1" dirty="0"/>
              <a:t>Exponential Base Building Matters More </a:t>
            </a:r>
          </a:p>
        </p:txBody>
      </p:sp>
      <p:sp>
        <p:nvSpPr>
          <p:cNvPr id="13" name="Content Placeholder 2">
            <a:extLst>
              <a:ext uri="{FF2B5EF4-FFF2-40B4-BE49-F238E27FC236}">
                <a16:creationId xmlns:a16="http://schemas.microsoft.com/office/drawing/2014/main" id="{2588BD49-358F-5827-CB2F-40E6D660C402}"/>
              </a:ext>
            </a:extLst>
          </p:cNvPr>
          <p:cNvSpPr>
            <a:spLocks noGrp="1"/>
          </p:cNvSpPr>
          <p:nvPr>
            <p:ph idx="1"/>
          </p:nvPr>
        </p:nvSpPr>
        <p:spPr>
          <a:xfrm>
            <a:off x="707535" y="1643270"/>
            <a:ext cx="5169804" cy="4251676"/>
          </a:xfrm>
        </p:spPr>
        <p:txBody>
          <a:bodyPr vert="horz" lIns="91416" tIns="45708" rIns="91416" bIns="45708" rtlCol="0" anchor="t">
            <a:normAutofit lnSpcReduction="10000"/>
          </a:bodyPr>
          <a:lstStyle/>
          <a:p>
            <a:pPr marL="0" indent="0">
              <a:buNone/>
            </a:pPr>
            <a:endParaRPr lang="en-US" sz="3999" dirty="0">
              <a:ea typeface="Calibri"/>
              <a:cs typeface="Calibri"/>
            </a:endParaRPr>
          </a:p>
          <a:p>
            <a:pPr marL="0" indent="0">
              <a:buNone/>
            </a:pPr>
            <a:r>
              <a:rPr lang="en-US" sz="3999" dirty="0"/>
              <a:t>With high member density, we can claim the wins we dream about AND control the outcomes of those wins across time.  </a:t>
            </a:r>
            <a:r>
              <a:rPr lang="en-US" sz="4399" dirty="0"/>
              <a:t> </a:t>
            </a:r>
          </a:p>
          <a:p>
            <a:pPr marL="0" indent="0">
              <a:buNone/>
            </a:pPr>
            <a:endParaRPr lang="en-US" sz="5398" dirty="0">
              <a:ea typeface="Calibri"/>
              <a:cs typeface="Calibri"/>
            </a:endParaRPr>
          </a:p>
        </p:txBody>
      </p:sp>
      <p:pic>
        <p:nvPicPr>
          <p:cNvPr id="3" name="Picture 2" descr="A person bending over a black and white rectangular object&#10;&#10;AI-generated content may be incorrect.">
            <a:extLst>
              <a:ext uri="{FF2B5EF4-FFF2-40B4-BE49-F238E27FC236}">
                <a16:creationId xmlns:a16="http://schemas.microsoft.com/office/drawing/2014/main" id="{6A6B659A-5F35-0FDC-A16E-28A9706C82C8}"/>
              </a:ext>
            </a:extLst>
          </p:cNvPr>
          <p:cNvPicPr>
            <a:picLocks noChangeAspect="1"/>
          </p:cNvPicPr>
          <p:nvPr/>
        </p:nvPicPr>
        <p:blipFill>
          <a:blip r:embed="rId2"/>
          <a:stretch>
            <a:fillRect/>
          </a:stretch>
        </p:blipFill>
        <p:spPr>
          <a:xfrm>
            <a:off x="6367670" y="2284762"/>
            <a:ext cx="5353378" cy="2968691"/>
          </a:xfrm>
          <a:prstGeom prst="rect">
            <a:avLst/>
          </a:prstGeom>
        </p:spPr>
      </p:pic>
    </p:spTree>
    <p:extLst>
      <p:ext uri="{BB962C8B-B14F-4D97-AF65-F5344CB8AC3E}">
        <p14:creationId xmlns:p14="http://schemas.microsoft.com/office/powerpoint/2010/main" val="2991108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3" descr="theChoice1130pm.pdf"/>
          <p:cNvPicPr>
            <a:picLocks noChangeAspect="1"/>
          </p:cNvPicPr>
          <p:nvPr/>
        </p:nvPicPr>
        <p:blipFill rotWithShape="1">
          <a:blip r:embed="rId3">
            <a:extLst>
              <a:ext uri="{28A0092B-C50C-407E-A947-70E740481C1C}">
                <a14:useLocalDpi xmlns:a14="http://schemas.microsoft.com/office/drawing/2010/main" val="0"/>
              </a:ext>
            </a:extLst>
          </a:blip>
          <a:srcRect l="10073" t="22466" r="9166" b="21203"/>
          <a:stretch/>
        </p:blipFill>
        <p:spPr bwMode="auto">
          <a:xfrm>
            <a:off x="1626672" y="1194940"/>
            <a:ext cx="9208341" cy="5024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C4E780D3-AB23-75A6-D495-2EB0B4AB096F}"/>
              </a:ext>
            </a:extLst>
          </p:cNvPr>
          <p:cNvSpPr txBox="1">
            <a:spLocks/>
          </p:cNvSpPr>
          <p:nvPr/>
        </p:nvSpPr>
        <p:spPr>
          <a:xfrm>
            <a:off x="536543" y="476598"/>
            <a:ext cx="11469927" cy="718342"/>
          </a:xfrm>
          <a:prstGeom prst="rect">
            <a:avLst/>
          </a:prstGeom>
        </p:spPr>
        <p:txBody>
          <a:bodyPr vert="horz" lIns="91416" tIns="45708" rIns="91416" bIns="45708"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998" b="1" dirty="0">
                <a:solidFill>
                  <a:schemeClr val="tx2"/>
                </a:solidFill>
              </a:rPr>
              <a:t>Winning Matters Most - Strength</a:t>
            </a:r>
          </a:p>
        </p:txBody>
      </p:sp>
    </p:spTree>
    <p:extLst>
      <p:ext uri="{BB962C8B-B14F-4D97-AF65-F5344CB8AC3E}">
        <p14:creationId xmlns:p14="http://schemas.microsoft.com/office/powerpoint/2010/main" val="3864890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118" y="178648"/>
            <a:ext cx="11277516" cy="955705"/>
          </a:xfrm>
        </p:spPr>
        <p:txBody>
          <a:bodyPr>
            <a:normAutofit/>
          </a:bodyPr>
          <a:lstStyle/>
          <a:p>
            <a:r>
              <a:rPr lang="en-US" b="1"/>
              <a:t>And this is the focus of the Campaign Lab.</a:t>
            </a:r>
          </a:p>
        </p:txBody>
      </p:sp>
      <p:sp>
        <p:nvSpPr>
          <p:cNvPr id="5" name="Content Placeholder 2"/>
          <p:cNvSpPr txBox="1">
            <a:spLocks/>
          </p:cNvSpPr>
          <p:nvPr/>
        </p:nvSpPr>
        <p:spPr>
          <a:xfrm>
            <a:off x="6042990" y="1476386"/>
            <a:ext cx="5981643" cy="4629033"/>
          </a:xfrm>
          <a:prstGeom prst="rect">
            <a:avLst/>
          </a:prstGeom>
        </p:spPr>
        <p:txBody>
          <a:bodyPr vert="horz" lIns="91416" tIns="45708" rIns="91416" bIns="45708" rtlCol="0">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399" dirty="0"/>
              <a:t>An intentionally created and networked leadership structure focused on building and using power to win within and across issue campaigns.  </a:t>
            </a:r>
            <a:endParaRPr lang="en-US" sz="2799" dirty="0"/>
          </a:p>
        </p:txBody>
      </p:sp>
      <p:pic>
        <p:nvPicPr>
          <p:cNvPr id="3" name="Picture 2" descr="A group of people holding megaphones&#10;&#10;AI-generated content may be incorrect.">
            <a:extLst>
              <a:ext uri="{FF2B5EF4-FFF2-40B4-BE49-F238E27FC236}">
                <a16:creationId xmlns:a16="http://schemas.microsoft.com/office/drawing/2014/main" id="{D9FCEF82-960B-2AD5-F581-EF666C33091B}"/>
              </a:ext>
            </a:extLst>
          </p:cNvPr>
          <p:cNvPicPr>
            <a:picLocks noChangeAspect="1"/>
          </p:cNvPicPr>
          <p:nvPr/>
        </p:nvPicPr>
        <p:blipFill>
          <a:blip r:embed="rId2"/>
          <a:stretch>
            <a:fillRect/>
          </a:stretch>
        </p:blipFill>
        <p:spPr>
          <a:xfrm>
            <a:off x="747118" y="1522833"/>
            <a:ext cx="5073453" cy="4396992"/>
          </a:xfrm>
          <a:prstGeom prst="rect">
            <a:avLst/>
          </a:prstGeom>
        </p:spPr>
      </p:pic>
    </p:spTree>
    <p:extLst>
      <p:ext uri="{BB962C8B-B14F-4D97-AF65-F5344CB8AC3E}">
        <p14:creationId xmlns:p14="http://schemas.microsoft.com/office/powerpoint/2010/main" val="38024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1F588-7422-E95C-A49B-ED5D8E818642}"/>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5E8F908-BF23-D25F-1ACD-4C8DB4C243F2}"/>
              </a:ext>
            </a:extLst>
          </p:cNvPr>
          <p:cNvGraphicFramePr>
            <a:graphicFrameLocks noGrp="1"/>
          </p:cNvGraphicFramePr>
          <p:nvPr>
            <p:ph idx="1"/>
            <p:extLst>
              <p:ext uri="{D42A27DB-BD31-4B8C-83A1-F6EECF244321}">
                <p14:modId xmlns:p14="http://schemas.microsoft.com/office/powerpoint/2010/main" val="1941961612"/>
              </p:ext>
            </p:extLst>
          </p:nvPr>
        </p:nvGraphicFramePr>
        <p:xfrm>
          <a:off x="824993" y="228017"/>
          <a:ext cx="9759985" cy="61780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AlternateContent xmlns:mc="http://schemas.openxmlformats.org/markup-compatibility/2006" xmlns:p14="http://schemas.microsoft.com/office/powerpoint/2010/main">
        <mc:Choice Requires="p14">
          <p:contentPart p14:bwMode="auto" r:id="rId7">
            <p14:nvContentPartPr>
              <p14:cNvPr id="2" name="Ink 1">
                <a:extLst>
                  <a:ext uri="{FF2B5EF4-FFF2-40B4-BE49-F238E27FC236}">
                    <a16:creationId xmlns:a16="http://schemas.microsoft.com/office/drawing/2014/main" id="{B0147A67-6948-91CF-4712-4C19A314EF2D}"/>
                  </a:ext>
                </a:extLst>
              </p14:cNvPr>
              <p14:cNvContentPartPr/>
              <p14:nvPr/>
            </p14:nvContentPartPr>
            <p14:xfrm>
              <a:off x="3145367" y="2369770"/>
              <a:ext cx="360" cy="360"/>
            </p14:xfrm>
          </p:contentPart>
        </mc:Choice>
        <mc:Fallback xmlns="">
          <p:pic>
            <p:nvPicPr>
              <p:cNvPr id="2" name="Ink 1">
                <a:extLst>
                  <a:ext uri="{FF2B5EF4-FFF2-40B4-BE49-F238E27FC236}">
                    <a16:creationId xmlns:a16="http://schemas.microsoft.com/office/drawing/2014/main" id="{B0147A67-6948-91CF-4712-4C19A314EF2D}"/>
                  </a:ext>
                </a:extLst>
              </p:cNvPr>
              <p:cNvPicPr/>
              <p:nvPr/>
            </p:nvPicPr>
            <p:blipFill>
              <a:blip r:embed="rId9"/>
              <a:stretch>
                <a:fillRect/>
              </a:stretch>
            </p:blipFill>
            <p:spPr>
              <a:xfrm>
                <a:off x="3139247" y="236365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 name="Ink 5">
                <a:extLst>
                  <a:ext uri="{FF2B5EF4-FFF2-40B4-BE49-F238E27FC236}">
                    <a16:creationId xmlns:a16="http://schemas.microsoft.com/office/drawing/2014/main" id="{6A25BE2F-AE9B-B2CF-1601-9A264718FF59}"/>
                  </a:ext>
                </a:extLst>
              </p14:cNvPr>
              <p14:cNvContentPartPr/>
              <p14:nvPr/>
            </p14:nvContentPartPr>
            <p14:xfrm>
              <a:off x="3279647" y="1928050"/>
              <a:ext cx="360" cy="360"/>
            </p14:xfrm>
          </p:contentPart>
        </mc:Choice>
        <mc:Fallback xmlns="">
          <p:pic>
            <p:nvPicPr>
              <p:cNvPr id="6" name="Ink 5">
                <a:extLst>
                  <a:ext uri="{FF2B5EF4-FFF2-40B4-BE49-F238E27FC236}">
                    <a16:creationId xmlns:a16="http://schemas.microsoft.com/office/drawing/2014/main" id="{6A25BE2F-AE9B-B2CF-1601-9A264718FF59}"/>
                  </a:ext>
                </a:extLst>
              </p:cNvPr>
              <p:cNvPicPr/>
              <p:nvPr/>
            </p:nvPicPr>
            <p:blipFill>
              <a:blip r:embed="rId9"/>
              <a:stretch>
                <a:fillRect/>
              </a:stretch>
            </p:blipFill>
            <p:spPr>
              <a:xfrm>
                <a:off x="3273527" y="1921930"/>
                <a:ext cx="12600" cy="12600"/>
              </a:xfrm>
              <a:prstGeom prst="rect">
                <a:avLst/>
              </a:prstGeom>
            </p:spPr>
          </p:pic>
        </mc:Fallback>
      </mc:AlternateContent>
      <p:grpSp>
        <p:nvGrpSpPr>
          <p:cNvPr id="9" name="Group 8">
            <a:extLst>
              <a:ext uri="{FF2B5EF4-FFF2-40B4-BE49-F238E27FC236}">
                <a16:creationId xmlns:a16="http://schemas.microsoft.com/office/drawing/2014/main" id="{D897A170-71F9-1002-D515-CE9B1B232CDB}"/>
              </a:ext>
            </a:extLst>
          </p:cNvPr>
          <p:cNvGrpSpPr/>
          <p:nvPr/>
        </p:nvGrpSpPr>
        <p:grpSpPr>
          <a:xfrm>
            <a:off x="2405207" y="629530"/>
            <a:ext cx="360" cy="360"/>
            <a:chOff x="2405207" y="629530"/>
            <a:chExt cx="360" cy="360"/>
          </a:xfrm>
        </p:grpSpPr>
        <mc:AlternateContent xmlns:mc="http://schemas.openxmlformats.org/markup-compatibility/2006" xmlns:p14="http://schemas.microsoft.com/office/powerpoint/2010/main">
          <mc:Choice Requires="p14">
            <p:contentPart p14:bwMode="auto" r:id="rId11">
              <p14:nvContentPartPr>
                <p14:cNvPr id="7" name="Ink 6">
                  <a:extLst>
                    <a:ext uri="{FF2B5EF4-FFF2-40B4-BE49-F238E27FC236}">
                      <a16:creationId xmlns:a16="http://schemas.microsoft.com/office/drawing/2014/main" id="{F9BCA92A-55D0-B420-0D0C-B50D608612D2}"/>
                    </a:ext>
                  </a:extLst>
                </p14:cNvPr>
                <p14:cNvContentPartPr/>
                <p14:nvPr/>
              </p14:nvContentPartPr>
              <p14:xfrm>
                <a:off x="2405207" y="629530"/>
                <a:ext cx="360" cy="360"/>
              </p14:xfrm>
            </p:contentPart>
          </mc:Choice>
          <mc:Fallback xmlns="">
            <p:pic>
              <p:nvPicPr>
                <p:cNvPr id="7" name="Ink 6">
                  <a:extLst>
                    <a:ext uri="{FF2B5EF4-FFF2-40B4-BE49-F238E27FC236}">
                      <a16:creationId xmlns:a16="http://schemas.microsoft.com/office/drawing/2014/main" id="{F9BCA92A-55D0-B420-0D0C-B50D608612D2}"/>
                    </a:ext>
                  </a:extLst>
                </p:cNvPr>
                <p:cNvPicPr/>
                <p:nvPr/>
              </p:nvPicPr>
              <p:blipFill>
                <a:blip r:embed="rId9"/>
                <a:stretch>
                  <a:fillRect/>
                </a:stretch>
              </p:blipFill>
              <p:spPr>
                <a:xfrm>
                  <a:off x="2399087" y="62341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Ink 7">
                  <a:extLst>
                    <a:ext uri="{FF2B5EF4-FFF2-40B4-BE49-F238E27FC236}">
                      <a16:creationId xmlns:a16="http://schemas.microsoft.com/office/drawing/2014/main" id="{CF78CCB0-1A66-E8F2-E689-7806F014F09F}"/>
                    </a:ext>
                  </a:extLst>
                </p14:cNvPr>
                <p14:cNvContentPartPr/>
                <p14:nvPr/>
              </p14:nvContentPartPr>
              <p14:xfrm>
                <a:off x="2405207" y="629530"/>
                <a:ext cx="360" cy="360"/>
              </p14:xfrm>
            </p:contentPart>
          </mc:Choice>
          <mc:Fallback xmlns="">
            <p:pic>
              <p:nvPicPr>
                <p:cNvPr id="8" name="Ink 7">
                  <a:extLst>
                    <a:ext uri="{FF2B5EF4-FFF2-40B4-BE49-F238E27FC236}">
                      <a16:creationId xmlns:a16="http://schemas.microsoft.com/office/drawing/2014/main" id="{CF78CCB0-1A66-E8F2-E689-7806F014F09F}"/>
                    </a:ext>
                  </a:extLst>
                </p:cNvPr>
                <p:cNvPicPr/>
                <p:nvPr/>
              </p:nvPicPr>
              <p:blipFill>
                <a:blip r:embed="rId9"/>
                <a:stretch>
                  <a:fillRect/>
                </a:stretch>
              </p:blipFill>
              <p:spPr>
                <a:xfrm>
                  <a:off x="2399087" y="623410"/>
                  <a:ext cx="12600" cy="12600"/>
                </a:xfrm>
                <a:prstGeom prst="rect">
                  <a:avLst/>
                </a:prstGeom>
              </p:spPr>
            </p:pic>
          </mc:Fallback>
        </mc:AlternateContent>
      </p:grpSp>
      <p:pic>
        <p:nvPicPr>
          <p:cNvPr id="5" name="Picture 4" descr="A group of people holding megaphones&#10;&#10;AI-generated content may be incorrect.">
            <a:extLst>
              <a:ext uri="{FF2B5EF4-FFF2-40B4-BE49-F238E27FC236}">
                <a16:creationId xmlns:a16="http://schemas.microsoft.com/office/drawing/2014/main" id="{904BC22E-8352-B8CC-A38A-327990BED9A2}"/>
              </a:ext>
            </a:extLst>
          </p:cNvPr>
          <p:cNvPicPr>
            <a:picLocks noChangeAspect="1"/>
          </p:cNvPicPr>
          <p:nvPr/>
        </p:nvPicPr>
        <p:blipFill>
          <a:blip r:embed="rId13"/>
          <a:stretch>
            <a:fillRect/>
          </a:stretch>
        </p:blipFill>
        <p:spPr>
          <a:xfrm>
            <a:off x="9476384" y="1838154"/>
            <a:ext cx="2558967" cy="2217771"/>
          </a:xfrm>
          <a:prstGeom prst="rect">
            <a:avLst/>
          </a:prstGeom>
        </p:spPr>
      </p:pic>
    </p:spTree>
    <p:extLst>
      <p:ext uri="{BB962C8B-B14F-4D97-AF65-F5344CB8AC3E}">
        <p14:creationId xmlns:p14="http://schemas.microsoft.com/office/powerpoint/2010/main" val="1292487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52910" y="466428"/>
            <a:ext cx="6793056" cy="5019972"/>
          </a:xfrm>
        </p:spPr>
        <p:txBody>
          <a:bodyPr>
            <a:normAutofit/>
          </a:bodyPr>
          <a:lstStyle/>
          <a:p>
            <a:r>
              <a:rPr lang="en-US" sz="5400"/>
              <a:t>Who else wants to achieve your dream?</a:t>
            </a:r>
            <a:br>
              <a:rPr lang="en-US" sz="5400"/>
            </a:br>
            <a:br>
              <a:rPr lang="en-US" sz="5400"/>
            </a:br>
            <a:br>
              <a:rPr lang="en-US" sz="5400"/>
            </a:br>
            <a:r>
              <a:rPr lang="en-US" sz="5400"/>
              <a:t>What actions could you begin to take?</a:t>
            </a:r>
          </a:p>
        </p:txBody>
      </p:sp>
      <p:pic>
        <p:nvPicPr>
          <p:cNvPr id="6" name="Picture 5"/>
          <p:cNvPicPr>
            <a:picLocks noChangeAspect="1"/>
          </p:cNvPicPr>
          <p:nvPr/>
        </p:nvPicPr>
        <p:blipFill rotWithShape="1">
          <a:blip r:embed="rId2"/>
          <a:srcRect l="55367" t="47158" r="28485" b="20183"/>
          <a:stretch/>
        </p:blipFill>
        <p:spPr>
          <a:xfrm>
            <a:off x="7508804" y="894"/>
            <a:ext cx="4680021" cy="6310141"/>
          </a:xfrm>
          <a:prstGeom prst="rect">
            <a:avLst/>
          </a:prstGeom>
        </p:spPr>
      </p:pic>
    </p:spTree>
    <p:extLst>
      <p:ext uri="{BB962C8B-B14F-4D97-AF65-F5344CB8AC3E}">
        <p14:creationId xmlns:p14="http://schemas.microsoft.com/office/powerpoint/2010/main" val="1065381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4AA6B861-5F5D-688B-FFF3-4CA76C4A4A95}"/>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340F3DB5-D65A-D8FC-1106-B305BEC11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8307" y="1615413"/>
            <a:ext cx="4796048" cy="4160571"/>
          </a:xfrm>
          <a:prstGeom prst="rect">
            <a:avLst/>
          </a:prstGeom>
        </p:spPr>
      </p:pic>
      <p:pic>
        <p:nvPicPr>
          <p:cNvPr id="98" name="Google Shape;98;p14">
            <a:extLst>
              <a:ext uri="{FF2B5EF4-FFF2-40B4-BE49-F238E27FC236}">
                <a16:creationId xmlns:a16="http://schemas.microsoft.com/office/drawing/2014/main" id="{2DE19C60-445A-239F-AFA1-18DC9B346B25}"/>
              </a:ext>
            </a:extLst>
          </p:cNvPr>
          <p:cNvPicPr preferRelativeResize="0"/>
          <p:nvPr/>
        </p:nvPicPr>
        <p:blipFill rotWithShape="1">
          <a:blip r:embed="rId4"/>
          <a:srcRect l="64554" r="16338" b="44272"/>
          <a:stretch>
            <a:fillRect/>
          </a:stretch>
        </p:blipFill>
        <p:spPr>
          <a:xfrm>
            <a:off x="7559040" y="1783080"/>
            <a:ext cx="4145280" cy="3825239"/>
          </a:xfrm>
          <a:prstGeom prst="rect">
            <a:avLst/>
          </a:prstGeom>
          <a:noFill/>
        </p:spPr>
      </p:pic>
      <p:sp>
        <p:nvSpPr>
          <p:cNvPr id="2" name="Title 1">
            <a:extLst>
              <a:ext uri="{FF2B5EF4-FFF2-40B4-BE49-F238E27FC236}">
                <a16:creationId xmlns:a16="http://schemas.microsoft.com/office/drawing/2014/main" id="{62668214-1045-C7C3-0F19-1731223D7ED4}"/>
              </a:ext>
            </a:extLst>
          </p:cNvPr>
          <p:cNvSpPr>
            <a:spLocks noGrp="1"/>
          </p:cNvSpPr>
          <p:nvPr>
            <p:ph type="title"/>
          </p:nvPr>
        </p:nvSpPr>
        <p:spPr>
          <a:xfrm>
            <a:off x="1417320" y="182880"/>
            <a:ext cx="10607314" cy="951473"/>
          </a:xfrm>
        </p:spPr>
        <p:txBody>
          <a:bodyPr>
            <a:normAutofit/>
          </a:bodyPr>
          <a:lstStyle/>
          <a:p>
            <a:r>
              <a:rPr lang="en-US" b="1" dirty="0"/>
              <a:t>Information and Application</a:t>
            </a:r>
          </a:p>
        </p:txBody>
      </p:sp>
    </p:spTree>
    <p:extLst>
      <p:ext uri="{BB962C8B-B14F-4D97-AF65-F5344CB8AC3E}">
        <p14:creationId xmlns:p14="http://schemas.microsoft.com/office/powerpoint/2010/main" val="2382051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CBF36-D7CA-219F-3C7E-8A94C5EED412}"/>
              </a:ext>
            </a:extLst>
          </p:cNvPr>
          <p:cNvSpPr>
            <a:spLocks noGrp="1"/>
          </p:cNvSpPr>
          <p:nvPr>
            <p:ph type="title"/>
          </p:nvPr>
        </p:nvSpPr>
        <p:spPr>
          <a:xfrm>
            <a:off x="641730" y="-93870"/>
            <a:ext cx="7632498" cy="1239837"/>
          </a:xfrm>
        </p:spPr>
        <p:txBody>
          <a:bodyPr/>
          <a:lstStyle/>
          <a:p>
            <a:r>
              <a:rPr lang="en-US" b="1" dirty="0"/>
              <a:t>Apply to be a Campaign Lab Coach</a:t>
            </a:r>
          </a:p>
        </p:txBody>
      </p:sp>
      <p:graphicFrame>
        <p:nvGraphicFramePr>
          <p:cNvPr id="4" name="Content Placeholder 3">
            <a:extLst>
              <a:ext uri="{FF2B5EF4-FFF2-40B4-BE49-F238E27FC236}">
                <a16:creationId xmlns:a16="http://schemas.microsoft.com/office/drawing/2014/main" id="{F415D1F5-2551-1D8F-2A08-AD011587EF94}"/>
              </a:ext>
            </a:extLst>
          </p:cNvPr>
          <p:cNvGraphicFramePr>
            <a:graphicFrameLocks/>
          </p:cNvGraphicFramePr>
          <p:nvPr>
            <p:extLst>
              <p:ext uri="{D42A27DB-BD31-4B8C-83A1-F6EECF244321}">
                <p14:modId xmlns:p14="http://schemas.microsoft.com/office/powerpoint/2010/main" val="4219029430"/>
              </p:ext>
            </p:extLst>
          </p:nvPr>
        </p:nvGraphicFramePr>
        <p:xfrm>
          <a:off x="4565374" y="2027584"/>
          <a:ext cx="7417708" cy="39756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1DADF30B-B80F-58F2-1D94-E0D4B87619BB}"/>
              </a:ext>
            </a:extLst>
          </p:cNvPr>
          <p:cNvPicPr>
            <a:picLocks noChangeAspect="1"/>
          </p:cNvPicPr>
          <p:nvPr/>
        </p:nvPicPr>
        <p:blipFill>
          <a:blip r:embed="rId8"/>
          <a:stretch>
            <a:fillRect/>
          </a:stretch>
        </p:blipFill>
        <p:spPr>
          <a:xfrm>
            <a:off x="641730" y="1957142"/>
            <a:ext cx="3707105" cy="3739061"/>
          </a:xfrm>
          <a:prstGeom prst="rect">
            <a:avLst/>
          </a:prstGeom>
        </p:spPr>
      </p:pic>
    </p:spTree>
    <p:extLst>
      <p:ext uri="{BB962C8B-B14F-4D97-AF65-F5344CB8AC3E}">
        <p14:creationId xmlns:p14="http://schemas.microsoft.com/office/powerpoint/2010/main" val="170928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F50F8-46C2-8F41-E83A-D6B778FD4765}"/>
              </a:ext>
            </a:extLst>
          </p:cNvPr>
          <p:cNvSpPr>
            <a:spLocks noGrp="1"/>
          </p:cNvSpPr>
          <p:nvPr>
            <p:ph type="title"/>
          </p:nvPr>
        </p:nvSpPr>
        <p:spPr>
          <a:xfrm>
            <a:off x="675429" y="175584"/>
            <a:ext cx="5264996" cy="1135056"/>
          </a:xfrm>
        </p:spPr>
        <p:txBody>
          <a:bodyPr>
            <a:normAutofit/>
          </a:bodyPr>
          <a:lstStyle/>
          <a:p>
            <a:r>
              <a:rPr lang="en-US"/>
              <a:t>Online Learning Opportunities</a:t>
            </a:r>
          </a:p>
        </p:txBody>
      </p:sp>
      <p:sp>
        <p:nvSpPr>
          <p:cNvPr id="3" name="Content Placeholder 2">
            <a:extLst>
              <a:ext uri="{FF2B5EF4-FFF2-40B4-BE49-F238E27FC236}">
                <a16:creationId xmlns:a16="http://schemas.microsoft.com/office/drawing/2014/main" id="{AB964F59-B46E-77FB-A034-336096E2B6C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235111-E2B7-75A9-8EA0-9AACC3DAB377}"/>
              </a:ext>
            </a:extLst>
          </p:cNvPr>
          <p:cNvPicPr>
            <a:picLocks noChangeAspect="1"/>
          </p:cNvPicPr>
          <p:nvPr/>
        </p:nvPicPr>
        <p:blipFill>
          <a:blip r:embed="rId2"/>
          <a:stretch>
            <a:fillRect/>
          </a:stretch>
        </p:blipFill>
        <p:spPr>
          <a:xfrm>
            <a:off x="980445" y="1562208"/>
            <a:ext cx="4654964" cy="4647984"/>
          </a:xfrm>
          <a:prstGeom prst="rect">
            <a:avLst/>
          </a:prstGeom>
        </p:spPr>
      </p:pic>
      <p:pic>
        <p:nvPicPr>
          <p:cNvPr id="7" name="Picture 6">
            <a:extLst>
              <a:ext uri="{FF2B5EF4-FFF2-40B4-BE49-F238E27FC236}">
                <a16:creationId xmlns:a16="http://schemas.microsoft.com/office/drawing/2014/main" id="{8B662A35-6825-9243-6726-EA22684ED7C7}"/>
              </a:ext>
            </a:extLst>
          </p:cNvPr>
          <p:cNvPicPr>
            <a:picLocks noChangeAspect="1"/>
          </p:cNvPicPr>
          <p:nvPr/>
        </p:nvPicPr>
        <p:blipFill>
          <a:blip r:embed="rId3"/>
          <a:stretch>
            <a:fillRect/>
          </a:stretch>
        </p:blipFill>
        <p:spPr>
          <a:xfrm>
            <a:off x="5646522" y="350520"/>
            <a:ext cx="5866874" cy="5531905"/>
          </a:xfrm>
          <a:prstGeom prst="rect">
            <a:avLst/>
          </a:prstGeom>
        </p:spPr>
      </p:pic>
    </p:spTree>
    <p:extLst>
      <p:ext uri="{BB962C8B-B14F-4D97-AF65-F5344CB8AC3E}">
        <p14:creationId xmlns:p14="http://schemas.microsoft.com/office/powerpoint/2010/main" val="3838210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CFDE3-C058-7D68-7338-086EB0D25A52}"/>
              </a:ext>
            </a:extLst>
          </p:cNvPr>
          <p:cNvSpPr>
            <a:spLocks noGrp="1"/>
          </p:cNvSpPr>
          <p:nvPr>
            <p:ph type="title"/>
          </p:nvPr>
        </p:nvSpPr>
        <p:spPr>
          <a:xfrm>
            <a:off x="586640" y="145335"/>
            <a:ext cx="9782801" cy="980440"/>
          </a:xfrm>
        </p:spPr>
        <p:txBody>
          <a:bodyPr/>
          <a:lstStyle/>
          <a:p>
            <a:r>
              <a:rPr lang="en-US"/>
              <a:t>In Person Opportunities</a:t>
            </a:r>
          </a:p>
        </p:txBody>
      </p:sp>
      <p:sp>
        <p:nvSpPr>
          <p:cNvPr id="3" name="Content Placeholder 2">
            <a:extLst>
              <a:ext uri="{FF2B5EF4-FFF2-40B4-BE49-F238E27FC236}">
                <a16:creationId xmlns:a16="http://schemas.microsoft.com/office/drawing/2014/main" id="{71ACD6E2-6964-AD80-0787-253091B64A85}"/>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E2EBE30-4C71-F5E3-9020-292601F58F1D}"/>
              </a:ext>
            </a:extLst>
          </p:cNvPr>
          <p:cNvPicPr>
            <a:picLocks noChangeAspect="1"/>
          </p:cNvPicPr>
          <p:nvPr/>
        </p:nvPicPr>
        <p:blipFill>
          <a:blip r:embed="rId2"/>
          <a:stretch>
            <a:fillRect/>
          </a:stretch>
        </p:blipFill>
        <p:spPr>
          <a:xfrm>
            <a:off x="812588" y="1549954"/>
            <a:ext cx="4665453" cy="4672491"/>
          </a:xfrm>
          <a:prstGeom prst="rect">
            <a:avLst/>
          </a:prstGeom>
        </p:spPr>
      </p:pic>
      <p:pic>
        <p:nvPicPr>
          <p:cNvPr id="7" name="Picture 6">
            <a:extLst>
              <a:ext uri="{FF2B5EF4-FFF2-40B4-BE49-F238E27FC236}">
                <a16:creationId xmlns:a16="http://schemas.microsoft.com/office/drawing/2014/main" id="{8569366B-C2B1-313C-1D54-E5A0847E7CD8}"/>
              </a:ext>
            </a:extLst>
          </p:cNvPr>
          <p:cNvPicPr>
            <a:picLocks noChangeAspect="1"/>
          </p:cNvPicPr>
          <p:nvPr/>
        </p:nvPicPr>
        <p:blipFill>
          <a:blip r:embed="rId3"/>
          <a:srcRect b="7498"/>
          <a:stretch>
            <a:fillRect/>
          </a:stretch>
        </p:blipFill>
        <p:spPr>
          <a:xfrm>
            <a:off x="5955828" y="142706"/>
            <a:ext cx="6007409" cy="6079739"/>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77F9EE92-A1C2-09A8-7066-C3927516D027}"/>
                  </a:ext>
                </a:extLst>
              </p14:cNvPr>
              <p14:cNvContentPartPr/>
              <p14:nvPr/>
            </p14:nvContentPartPr>
            <p14:xfrm>
              <a:off x="8080247" y="150730"/>
              <a:ext cx="2416680" cy="1236240"/>
            </p14:xfrm>
          </p:contentPart>
        </mc:Choice>
        <mc:Fallback xmlns="">
          <p:pic>
            <p:nvPicPr>
              <p:cNvPr id="6" name="Ink 5">
                <a:extLst>
                  <a:ext uri="{FF2B5EF4-FFF2-40B4-BE49-F238E27FC236}">
                    <a16:creationId xmlns:a16="http://schemas.microsoft.com/office/drawing/2014/main" id="{77F9EE92-A1C2-09A8-7066-C3927516D027}"/>
                  </a:ext>
                </a:extLst>
              </p:cNvPr>
              <p:cNvPicPr/>
              <p:nvPr/>
            </p:nvPicPr>
            <p:blipFill>
              <a:blip r:embed="rId5"/>
              <a:stretch>
                <a:fillRect/>
              </a:stretch>
            </p:blipFill>
            <p:spPr>
              <a:xfrm>
                <a:off x="8074127" y="144610"/>
                <a:ext cx="2428920" cy="1248480"/>
              </a:xfrm>
              <a:prstGeom prst="rect">
                <a:avLst/>
              </a:prstGeom>
            </p:spPr>
          </p:pic>
        </mc:Fallback>
      </mc:AlternateContent>
      <p:grpSp>
        <p:nvGrpSpPr>
          <p:cNvPr id="16" name="Group 15">
            <a:extLst>
              <a:ext uri="{FF2B5EF4-FFF2-40B4-BE49-F238E27FC236}">
                <a16:creationId xmlns:a16="http://schemas.microsoft.com/office/drawing/2014/main" id="{55E40780-EB92-AB77-83B5-E67D6E813E28}"/>
              </a:ext>
            </a:extLst>
          </p:cNvPr>
          <p:cNvGrpSpPr/>
          <p:nvPr/>
        </p:nvGrpSpPr>
        <p:grpSpPr>
          <a:xfrm>
            <a:off x="10660727" y="344410"/>
            <a:ext cx="1291680" cy="682200"/>
            <a:chOff x="10660727" y="344410"/>
            <a:chExt cx="1291680" cy="682200"/>
          </a:xfrm>
        </p:grpSpPr>
        <mc:AlternateContent xmlns:mc="http://schemas.openxmlformats.org/markup-compatibility/2006" xmlns:p14="http://schemas.microsoft.com/office/powerpoint/2010/main">
          <mc:Choice Requires="p14">
            <p:contentPart p14:bwMode="auto" r:id="rId6">
              <p14:nvContentPartPr>
                <p14:cNvPr id="12" name="Ink 11">
                  <a:extLst>
                    <a:ext uri="{FF2B5EF4-FFF2-40B4-BE49-F238E27FC236}">
                      <a16:creationId xmlns:a16="http://schemas.microsoft.com/office/drawing/2014/main" id="{3A3E2523-B35E-9733-81D1-D700D996DFE4}"/>
                    </a:ext>
                  </a:extLst>
                </p14:cNvPr>
                <p14:cNvContentPartPr/>
                <p14:nvPr/>
              </p14:nvContentPartPr>
              <p14:xfrm>
                <a:off x="10686647" y="344410"/>
                <a:ext cx="1265760" cy="492120"/>
              </p14:xfrm>
            </p:contentPart>
          </mc:Choice>
          <mc:Fallback xmlns="">
            <p:pic>
              <p:nvPicPr>
                <p:cNvPr id="12" name="Ink 11">
                  <a:extLst>
                    <a:ext uri="{FF2B5EF4-FFF2-40B4-BE49-F238E27FC236}">
                      <a16:creationId xmlns:a16="http://schemas.microsoft.com/office/drawing/2014/main" id="{3A3E2523-B35E-9733-81D1-D700D996DFE4}"/>
                    </a:ext>
                  </a:extLst>
                </p:cNvPr>
                <p:cNvPicPr/>
                <p:nvPr/>
              </p:nvPicPr>
              <p:blipFill>
                <a:blip r:embed="rId7"/>
                <a:stretch>
                  <a:fillRect/>
                </a:stretch>
              </p:blipFill>
              <p:spPr>
                <a:xfrm>
                  <a:off x="10680527" y="338290"/>
                  <a:ext cx="1278000" cy="504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Ink 12">
                  <a:extLst>
                    <a:ext uri="{FF2B5EF4-FFF2-40B4-BE49-F238E27FC236}">
                      <a16:creationId xmlns:a16="http://schemas.microsoft.com/office/drawing/2014/main" id="{E7FDC16B-3FC4-244B-822A-5ECC973033CB}"/>
                    </a:ext>
                  </a:extLst>
                </p14:cNvPr>
                <p14:cNvContentPartPr/>
                <p14:nvPr/>
              </p14:nvContentPartPr>
              <p14:xfrm>
                <a:off x="10696007" y="540970"/>
                <a:ext cx="267480" cy="370440"/>
              </p14:xfrm>
            </p:contentPart>
          </mc:Choice>
          <mc:Fallback xmlns="">
            <p:pic>
              <p:nvPicPr>
                <p:cNvPr id="13" name="Ink 12">
                  <a:extLst>
                    <a:ext uri="{FF2B5EF4-FFF2-40B4-BE49-F238E27FC236}">
                      <a16:creationId xmlns:a16="http://schemas.microsoft.com/office/drawing/2014/main" id="{E7FDC16B-3FC4-244B-822A-5ECC973033CB}"/>
                    </a:ext>
                  </a:extLst>
                </p:cNvPr>
                <p:cNvPicPr/>
                <p:nvPr/>
              </p:nvPicPr>
              <p:blipFill>
                <a:blip r:embed="rId9"/>
                <a:stretch>
                  <a:fillRect/>
                </a:stretch>
              </p:blipFill>
              <p:spPr>
                <a:xfrm>
                  <a:off x="10689887" y="534850"/>
                  <a:ext cx="279720" cy="3826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5" name="Ink 14">
                  <a:extLst>
                    <a:ext uri="{FF2B5EF4-FFF2-40B4-BE49-F238E27FC236}">
                      <a16:creationId xmlns:a16="http://schemas.microsoft.com/office/drawing/2014/main" id="{12595492-12F7-C602-A2C0-C14AFC0C3602}"/>
                    </a:ext>
                  </a:extLst>
                </p14:cNvPr>
                <p14:cNvContentPartPr/>
                <p14:nvPr/>
              </p14:nvContentPartPr>
              <p14:xfrm>
                <a:off x="10660727" y="796570"/>
                <a:ext cx="504720" cy="230040"/>
              </p14:xfrm>
            </p:contentPart>
          </mc:Choice>
          <mc:Fallback xmlns="">
            <p:pic>
              <p:nvPicPr>
                <p:cNvPr id="15" name="Ink 14">
                  <a:extLst>
                    <a:ext uri="{FF2B5EF4-FFF2-40B4-BE49-F238E27FC236}">
                      <a16:creationId xmlns:a16="http://schemas.microsoft.com/office/drawing/2014/main" id="{12595492-12F7-C602-A2C0-C14AFC0C3602}"/>
                    </a:ext>
                  </a:extLst>
                </p:cNvPr>
                <p:cNvPicPr/>
                <p:nvPr/>
              </p:nvPicPr>
              <p:blipFill>
                <a:blip r:embed="rId11"/>
                <a:stretch>
                  <a:fillRect/>
                </a:stretch>
              </p:blipFill>
              <p:spPr>
                <a:xfrm>
                  <a:off x="10654607" y="790450"/>
                  <a:ext cx="516960" cy="242280"/>
                </a:xfrm>
                <a:prstGeom prst="rect">
                  <a:avLst/>
                </a:prstGeom>
              </p:spPr>
            </p:pic>
          </mc:Fallback>
        </mc:AlternateContent>
      </p:grpSp>
    </p:spTree>
    <p:extLst>
      <p:ext uri="{BB962C8B-B14F-4D97-AF65-F5344CB8AC3E}">
        <p14:creationId xmlns:p14="http://schemas.microsoft.com/office/powerpoint/2010/main" val="1791636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7560" y="882132"/>
            <a:ext cx="2373688" cy="1133870"/>
          </a:xfrm>
        </p:spPr>
        <p:txBody>
          <a:bodyPr>
            <a:normAutofit/>
          </a:bodyPr>
          <a:lstStyle/>
          <a:p>
            <a:r>
              <a:rPr lang="en-US"/>
              <a:t>Key </a:t>
            </a:r>
            <a:br>
              <a:rPr lang="en-US"/>
            </a:br>
            <a:r>
              <a:rPr lang="en-US"/>
              <a:t>Points</a:t>
            </a:r>
          </a:p>
        </p:txBody>
      </p:sp>
      <p:sp>
        <p:nvSpPr>
          <p:cNvPr id="3" name="Content Placeholder 2"/>
          <p:cNvSpPr>
            <a:spLocks noGrp="1"/>
          </p:cNvSpPr>
          <p:nvPr>
            <p:ph idx="1"/>
          </p:nvPr>
        </p:nvSpPr>
        <p:spPr>
          <a:xfrm>
            <a:off x="2633673" y="302788"/>
            <a:ext cx="9416365" cy="5238951"/>
          </a:xfrm>
        </p:spPr>
        <p:txBody>
          <a:bodyPr vert="horz" lIns="91416" tIns="45708" rIns="91416" bIns="45708" rtlCol="0" anchor="t">
            <a:noAutofit/>
          </a:bodyPr>
          <a:lstStyle/>
          <a:p>
            <a:pPr>
              <a:buFont typeface="Wingdings" panose="05000000000000000000" pitchFamily="2" charset="2"/>
              <a:buChar char="q"/>
            </a:pPr>
            <a:r>
              <a:rPr lang="en-US" sz="3199"/>
              <a:t>Organizing, not only recruiting and program, build power.</a:t>
            </a:r>
            <a:endParaRPr lang="en-US" sz="3199">
              <a:ea typeface="Calibri"/>
              <a:cs typeface="Calibri"/>
            </a:endParaRPr>
          </a:p>
          <a:p>
            <a:pPr>
              <a:buFont typeface="Wingdings" panose="05000000000000000000" pitchFamily="2" charset="2"/>
              <a:buChar char="q"/>
            </a:pPr>
            <a:r>
              <a:rPr lang="en-US" sz="3199">
                <a:ea typeface="+mn-lt"/>
                <a:cs typeface="+mn-lt"/>
              </a:rPr>
              <a:t> The power to win is only built through people with a shared vision, making public commitments to act, to risk their collective resources, for the big meaningful changes they want.</a:t>
            </a:r>
          </a:p>
          <a:p>
            <a:pPr>
              <a:buFont typeface="Wingdings" panose="05000000000000000000" pitchFamily="2" charset="2"/>
              <a:buChar char="q"/>
            </a:pPr>
            <a:r>
              <a:rPr lang="en-US" sz="3199">
                <a:ea typeface="+mn-lt"/>
                <a:cs typeface="+mn-lt"/>
              </a:rPr>
              <a:t> Campaigns ALSO build membership and density – the kind of super majority we need to win</a:t>
            </a:r>
          </a:p>
          <a:p>
            <a:pPr>
              <a:buFont typeface="Wingdings" panose="05000000000000000000" pitchFamily="2" charset="2"/>
              <a:buChar char="q"/>
            </a:pPr>
            <a:r>
              <a:rPr lang="en-US" sz="3199">
                <a:ea typeface="+mn-lt"/>
                <a:cs typeface="+mn-lt"/>
              </a:rPr>
              <a:t>The kind of power we need depends on a distributed and interdependent leadership structure.  </a:t>
            </a:r>
          </a:p>
        </p:txBody>
      </p:sp>
      <p:pic>
        <p:nvPicPr>
          <p:cNvPr id="4" name="Picture 3"/>
          <p:cNvPicPr/>
          <p:nvPr/>
        </p:nvPicPr>
        <p:blipFill rotWithShape="1">
          <a:blip r:embed="rId2"/>
          <a:srcRect l="3839" t="29433" r="75686" b="29787"/>
          <a:stretch/>
        </p:blipFill>
        <p:spPr>
          <a:xfrm>
            <a:off x="584180" y="2350255"/>
            <a:ext cx="2128885" cy="2468924"/>
          </a:xfrm>
          <a:prstGeom prst="rect">
            <a:avLst/>
          </a:prstGeom>
        </p:spPr>
      </p:pic>
    </p:spTree>
    <p:extLst>
      <p:ext uri="{BB962C8B-B14F-4D97-AF65-F5344CB8AC3E}">
        <p14:creationId xmlns:p14="http://schemas.microsoft.com/office/powerpoint/2010/main" val="1515052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0" y="230560"/>
            <a:ext cx="7028329" cy="970711"/>
          </a:xfrm>
        </p:spPr>
        <p:txBody>
          <a:bodyPr>
            <a:noAutofit/>
          </a:bodyPr>
          <a:lstStyle/>
          <a:p>
            <a:pPr algn="ctr"/>
            <a:r>
              <a:rPr lang="en-US" sz="6000" cap="none"/>
              <a:t>Questions?</a:t>
            </a:r>
          </a:p>
        </p:txBody>
      </p:sp>
      <p:sp>
        <p:nvSpPr>
          <p:cNvPr id="5" name="Text Placeholder 4"/>
          <p:cNvSpPr>
            <a:spLocks noGrp="1"/>
          </p:cNvSpPr>
          <p:nvPr>
            <p:ph type="body" sz="half" idx="2"/>
          </p:nvPr>
        </p:nvSpPr>
        <p:spPr>
          <a:xfrm>
            <a:off x="930803" y="1201271"/>
            <a:ext cx="3632231" cy="5042647"/>
          </a:xfrm>
        </p:spPr>
        <p:txBody>
          <a:bodyPr>
            <a:normAutofit/>
          </a:bodyPr>
          <a:lstStyle/>
          <a:p>
            <a:r>
              <a:rPr lang="en-US" sz="4000"/>
              <a:t>What is becoming clearer?</a:t>
            </a:r>
          </a:p>
          <a:p>
            <a:endParaRPr lang="en-US" sz="4000"/>
          </a:p>
          <a:p>
            <a:r>
              <a:rPr lang="en-US" sz="4000"/>
              <a:t>What remains murky?</a:t>
            </a:r>
          </a:p>
          <a:p>
            <a:endParaRPr lang="en-US" sz="4000"/>
          </a:p>
        </p:txBody>
      </p:sp>
      <p:pic>
        <p:nvPicPr>
          <p:cNvPr id="4" name="Picture 3">
            <a:extLst>
              <a:ext uri="{FF2B5EF4-FFF2-40B4-BE49-F238E27FC236}">
                <a16:creationId xmlns:a16="http://schemas.microsoft.com/office/drawing/2014/main" id="{92D05649-2D9D-3578-2070-FA2529E3DB4B}"/>
              </a:ext>
            </a:extLst>
          </p:cNvPr>
          <p:cNvPicPr>
            <a:picLocks noChangeAspect="1"/>
          </p:cNvPicPr>
          <p:nvPr/>
        </p:nvPicPr>
        <p:blipFill>
          <a:blip r:embed="rId3"/>
          <a:stretch>
            <a:fillRect/>
          </a:stretch>
        </p:blipFill>
        <p:spPr>
          <a:xfrm>
            <a:off x="5612582" y="1290663"/>
            <a:ext cx="5645440" cy="4953255"/>
          </a:xfrm>
          <a:prstGeom prst="rect">
            <a:avLst/>
          </a:prstGeom>
        </p:spPr>
      </p:pic>
    </p:spTree>
    <p:extLst>
      <p:ext uri="{BB962C8B-B14F-4D97-AF65-F5344CB8AC3E}">
        <p14:creationId xmlns:p14="http://schemas.microsoft.com/office/powerpoint/2010/main" val="2944806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9292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EFAA05-9B70-A3D7-E989-8E7B5E708CAE}"/>
              </a:ext>
            </a:extLst>
          </p:cNvPr>
          <p:cNvSpPr>
            <a:spLocks noGrp="1"/>
          </p:cNvSpPr>
          <p:nvPr>
            <p:ph idx="1"/>
          </p:nvPr>
        </p:nvSpPr>
        <p:spPr>
          <a:xfrm>
            <a:off x="837981" y="668907"/>
            <a:ext cx="10512862" cy="5643830"/>
          </a:xfrm>
        </p:spPr>
        <p:txBody>
          <a:bodyPr vert="horz" lIns="91416" tIns="45708" rIns="91416" bIns="45708" rtlCol="0" anchor="t">
            <a:noAutofit/>
          </a:bodyPr>
          <a:lstStyle/>
          <a:p>
            <a:pPr marL="0" indent="0">
              <a:buNone/>
            </a:pPr>
            <a:r>
              <a:rPr lang="en-US" sz="3499" dirty="0">
                <a:ea typeface="+mn-lt"/>
                <a:cs typeface="+mn-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Thank you for your commitment to ensuring a positive event for all. </a:t>
            </a:r>
            <a:endParaRPr lang="en-US" sz="3499"/>
          </a:p>
        </p:txBody>
      </p:sp>
    </p:spTree>
    <p:extLst>
      <p:ext uri="{BB962C8B-B14F-4D97-AF65-F5344CB8AC3E}">
        <p14:creationId xmlns:p14="http://schemas.microsoft.com/office/powerpoint/2010/main" val="2010883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A619F-6BF2-1166-7F7E-B0DEEC0D677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3B1E31-63C1-5F98-24B4-16A15B63321A}"/>
              </a:ext>
            </a:extLst>
          </p:cNvPr>
          <p:cNvSpPr>
            <a:spLocks noGrp="1"/>
          </p:cNvSpPr>
          <p:nvPr>
            <p:ph idx="1"/>
          </p:nvPr>
        </p:nvSpPr>
        <p:spPr>
          <a:xfrm>
            <a:off x="837981" y="668907"/>
            <a:ext cx="10512862" cy="5643830"/>
          </a:xfrm>
        </p:spPr>
        <p:txBody>
          <a:bodyPr vert="horz" lIns="91416" tIns="45708" rIns="91416" bIns="45708" rtlCol="0" anchor="t">
            <a:noAutofit/>
          </a:bodyPr>
          <a:lstStyle/>
          <a:p>
            <a:pPr marL="0" indent="0">
              <a:buNone/>
            </a:pPr>
            <a:r>
              <a:rPr lang="en-US" sz="2999" dirty="0">
                <a:ea typeface="+mn-lt"/>
                <a:cs typeface="+mn-lt"/>
              </a:rPr>
              <a:t>By attending this summit, you confirm that you are either an NEA affiliate staff person or NEA member in good standing. The information you receive here is only for your use in your capacity as an NEA affiliate staff person or NEA member.</a:t>
            </a:r>
            <a:endParaRPr lang="en-US" sz="2999"/>
          </a:p>
          <a:p>
            <a:pPr marL="0" indent="0">
              <a:buNone/>
            </a:pPr>
            <a:endParaRPr lang="en-US" sz="2999" dirty="0">
              <a:ea typeface="+mn-lt"/>
              <a:cs typeface="+mn-lt"/>
            </a:endParaRPr>
          </a:p>
          <a:p>
            <a:pPr marL="0" indent="0">
              <a:buNone/>
            </a:pPr>
            <a:r>
              <a:rPr lang="en-US" sz="2999" dirty="0">
                <a:ea typeface="+mn-lt"/>
                <a:cs typeface="+mn-lt"/>
              </a:rPr>
              <a:t>This presentation and its contents are confidential and may not be further distributed or passed on to any other person or published or reproduced, in whole or in part, by any medium or in any form, for any purpose unless written consent has been provided by Albert Jones.  Audio/video recording, copying of slides, and the use of AI note-taking tools are prohibited without written consent. Violation of these terms may result in legal action.</a:t>
            </a:r>
          </a:p>
        </p:txBody>
      </p:sp>
    </p:spTree>
    <p:extLst>
      <p:ext uri="{BB962C8B-B14F-4D97-AF65-F5344CB8AC3E}">
        <p14:creationId xmlns:p14="http://schemas.microsoft.com/office/powerpoint/2010/main" val="780229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8C981-BD60-6FF9-4C77-52A019A71C20}"/>
              </a:ext>
            </a:extLst>
          </p:cNvPr>
          <p:cNvSpPr>
            <a:spLocks noGrp="1"/>
          </p:cNvSpPr>
          <p:nvPr>
            <p:ph type="title"/>
          </p:nvPr>
        </p:nvSpPr>
        <p:spPr>
          <a:xfrm>
            <a:off x="7000144" y="1489665"/>
            <a:ext cx="4830327" cy="2385909"/>
          </a:xfrm>
        </p:spPr>
        <p:txBody>
          <a:bodyPr>
            <a:normAutofit fontScale="90000"/>
          </a:bodyPr>
          <a:lstStyle/>
          <a:p>
            <a:r>
              <a:rPr lang="en-US" b="0" dirty="0">
                <a:ea typeface="+mj-lt"/>
                <a:cs typeface="+mj-lt"/>
              </a:rPr>
              <a:t>“Strong people don't need strong leaders.”</a:t>
            </a:r>
            <a:endParaRPr lang="en-US" dirty="0"/>
          </a:p>
        </p:txBody>
      </p:sp>
      <p:sp>
        <p:nvSpPr>
          <p:cNvPr id="3" name="Text Placeholder 2">
            <a:extLst>
              <a:ext uri="{FF2B5EF4-FFF2-40B4-BE49-F238E27FC236}">
                <a16:creationId xmlns:a16="http://schemas.microsoft.com/office/drawing/2014/main" id="{2FD16689-D13A-391D-2042-901DEEB3E295}"/>
              </a:ext>
            </a:extLst>
          </p:cNvPr>
          <p:cNvSpPr>
            <a:spLocks noGrp="1"/>
          </p:cNvSpPr>
          <p:nvPr>
            <p:ph type="body" idx="1"/>
          </p:nvPr>
        </p:nvSpPr>
        <p:spPr>
          <a:xfrm>
            <a:off x="7413662" y="4160443"/>
            <a:ext cx="3950315" cy="1341688"/>
          </a:xfrm>
        </p:spPr>
        <p:txBody>
          <a:bodyPr vert="horz" lIns="91416" tIns="45708" rIns="91416" bIns="45708" rtlCol="0" anchor="t">
            <a:normAutofit/>
          </a:bodyPr>
          <a:lstStyle/>
          <a:p>
            <a:r>
              <a:rPr lang="en-US" sz="4399" dirty="0">
                <a:ea typeface="+mn-lt"/>
                <a:cs typeface="+mn-lt"/>
              </a:rPr>
              <a:t>― Ella Baker</a:t>
            </a:r>
            <a:endParaRPr lang="en-US" sz="4399" dirty="0"/>
          </a:p>
        </p:txBody>
      </p:sp>
      <p:pic>
        <p:nvPicPr>
          <p:cNvPr id="5" name="Picture 4" descr="A person in a blue coat&#10;&#10;AI-generated content may be incorrect.">
            <a:extLst>
              <a:ext uri="{FF2B5EF4-FFF2-40B4-BE49-F238E27FC236}">
                <a16:creationId xmlns:a16="http://schemas.microsoft.com/office/drawing/2014/main" id="{1E5EFAE9-260D-7999-923F-17DCFA3A25A3}"/>
              </a:ext>
            </a:extLst>
          </p:cNvPr>
          <p:cNvPicPr>
            <a:picLocks noChangeAspect="1"/>
          </p:cNvPicPr>
          <p:nvPr/>
        </p:nvPicPr>
        <p:blipFill>
          <a:blip r:embed="rId2"/>
          <a:srcRect l="3454" r="15955" b="263"/>
          <a:stretch>
            <a:fillRect/>
          </a:stretch>
        </p:blipFill>
        <p:spPr>
          <a:xfrm>
            <a:off x="584827" y="784651"/>
            <a:ext cx="6083048" cy="5315230"/>
          </a:xfrm>
          <a:prstGeom prst="rect">
            <a:avLst/>
          </a:prstGeom>
        </p:spPr>
      </p:pic>
    </p:spTree>
    <p:extLst>
      <p:ext uri="{BB962C8B-B14F-4D97-AF65-F5344CB8AC3E}">
        <p14:creationId xmlns:p14="http://schemas.microsoft.com/office/powerpoint/2010/main" val="11821548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23766-11B4-67D2-E5C2-40A31D55B8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D16268-4FF0-4F86-7B37-5CF25EFAF13A}"/>
              </a:ext>
            </a:extLst>
          </p:cNvPr>
          <p:cNvSpPr>
            <a:spLocks noGrp="1"/>
          </p:cNvSpPr>
          <p:nvPr>
            <p:ph type="title"/>
          </p:nvPr>
        </p:nvSpPr>
        <p:spPr>
          <a:xfrm>
            <a:off x="846006" y="933804"/>
            <a:ext cx="10512862" cy="4996206"/>
          </a:xfrm>
        </p:spPr>
        <p:txBody>
          <a:bodyPr vert="horz" lIns="91416" tIns="45708" rIns="91416" bIns="45708" rtlCol="0" anchor="b">
            <a:noAutofit/>
          </a:bodyPr>
          <a:lstStyle/>
          <a:p>
            <a:pPr algn="l"/>
            <a:r>
              <a:rPr lang="en-US" sz="3999" b="0" dirty="0">
                <a:ea typeface="+mj-lt"/>
                <a:cs typeface="+mj-lt"/>
              </a:rPr>
              <a:t>Turn to someone near you, ideally someone you didn’t come with, and share:</a:t>
            </a:r>
            <a:br>
              <a:rPr lang="en-US" sz="3999" b="0" dirty="0">
                <a:ea typeface="+mj-lt"/>
                <a:cs typeface="+mj-lt"/>
              </a:rPr>
            </a:br>
            <a:br>
              <a:rPr lang="en-US" sz="3999" b="0" dirty="0">
                <a:ea typeface="+mj-lt"/>
                <a:cs typeface="+mj-lt"/>
              </a:rPr>
            </a:br>
            <a:r>
              <a:rPr lang="en-US" sz="3999" dirty="0">
                <a:ea typeface="+mj-lt"/>
                <a:cs typeface="+mj-lt"/>
              </a:rPr>
              <a:t>What moment, idea, or story from today moved you — and why?</a:t>
            </a:r>
            <a:br>
              <a:rPr lang="en-US" sz="3999" b="0" dirty="0">
                <a:ea typeface="+mj-lt"/>
                <a:cs typeface="+mj-lt"/>
              </a:rPr>
            </a:br>
            <a:br>
              <a:rPr lang="en-US" sz="3999" b="0" dirty="0">
                <a:ea typeface="+mj-lt"/>
                <a:cs typeface="+mj-lt"/>
              </a:rPr>
            </a:br>
            <a:r>
              <a:rPr lang="en-US" sz="3999" b="0" dirty="0">
                <a:ea typeface="+mj-lt"/>
                <a:cs typeface="+mj-lt"/>
              </a:rPr>
              <a:t>It could be a word, an image, a speaker’s message, a conversation that challenged you, or something that affirmed your “why”. </a:t>
            </a:r>
            <a:endParaRPr lang="en-US" sz="3999" dirty="0">
              <a:ea typeface="+mj-lt"/>
              <a:cs typeface="+mj-lt"/>
            </a:endParaRPr>
          </a:p>
        </p:txBody>
      </p:sp>
    </p:spTree>
    <p:extLst>
      <p:ext uri="{BB962C8B-B14F-4D97-AF65-F5344CB8AC3E}">
        <p14:creationId xmlns:p14="http://schemas.microsoft.com/office/powerpoint/2010/main" val="30677182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C4304-BC19-3626-EE54-C056BA8B3E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65BFBA-9F4F-F3AD-DF28-11E709C7FFB9}"/>
              </a:ext>
            </a:extLst>
          </p:cNvPr>
          <p:cNvSpPr>
            <a:spLocks noGrp="1"/>
          </p:cNvSpPr>
          <p:nvPr>
            <p:ph type="title"/>
          </p:nvPr>
        </p:nvSpPr>
        <p:spPr>
          <a:xfrm>
            <a:off x="832871" y="5428778"/>
            <a:ext cx="10512862" cy="1000342"/>
          </a:xfrm>
        </p:spPr>
        <p:txBody>
          <a:bodyPr>
            <a:normAutofit fontScale="90000"/>
          </a:bodyPr>
          <a:lstStyle/>
          <a:p>
            <a:r>
              <a:rPr lang="en-US" dirty="0">
                <a:ea typeface="+mj-lt"/>
                <a:cs typeface="+mj-lt"/>
              </a:rPr>
              <a:t>What will you carry into tomorrow?</a:t>
            </a:r>
            <a:endParaRPr lang="en-US" dirty="0"/>
          </a:p>
        </p:txBody>
      </p:sp>
      <p:pic>
        <p:nvPicPr>
          <p:cNvPr id="4" name="Picture 3" descr="Commitment Images – Browse 1,122,973 Stock Photos, Vectors, and Video |  Adobe Stock">
            <a:extLst>
              <a:ext uri="{FF2B5EF4-FFF2-40B4-BE49-F238E27FC236}">
                <a16:creationId xmlns:a16="http://schemas.microsoft.com/office/drawing/2014/main" id="{A70FAD6E-3CCF-9184-723A-73D7A05FB9FC}"/>
              </a:ext>
            </a:extLst>
          </p:cNvPr>
          <p:cNvPicPr>
            <a:picLocks noChangeAspect="1"/>
          </p:cNvPicPr>
          <p:nvPr/>
        </p:nvPicPr>
        <p:blipFill>
          <a:blip r:embed="rId2"/>
          <a:srcRect t="4924" r="-156"/>
          <a:stretch>
            <a:fillRect/>
          </a:stretch>
        </p:blipFill>
        <p:spPr>
          <a:xfrm>
            <a:off x="1869777" y="408959"/>
            <a:ext cx="8449277" cy="5017727"/>
          </a:xfrm>
          <a:prstGeom prst="rect">
            <a:avLst/>
          </a:prstGeom>
        </p:spPr>
      </p:pic>
    </p:spTree>
    <p:extLst>
      <p:ext uri="{BB962C8B-B14F-4D97-AF65-F5344CB8AC3E}">
        <p14:creationId xmlns:p14="http://schemas.microsoft.com/office/powerpoint/2010/main" val="15805376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794D1-66B8-E171-6B74-0A687085F6E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E017BA-5928-910C-B68F-FB4897056CEB}"/>
              </a:ext>
            </a:extLst>
          </p:cNvPr>
          <p:cNvSpPr>
            <a:spLocks noGrp="1"/>
          </p:cNvSpPr>
          <p:nvPr>
            <p:ph idx="1"/>
          </p:nvPr>
        </p:nvSpPr>
        <p:spPr>
          <a:xfrm>
            <a:off x="277410" y="629752"/>
            <a:ext cx="10512862" cy="5611117"/>
          </a:xfrm>
        </p:spPr>
        <p:txBody>
          <a:bodyPr vert="horz" lIns="91416" tIns="45708" rIns="91416" bIns="45708" rtlCol="0" anchor="t">
            <a:normAutofit/>
          </a:bodyPr>
          <a:lstStyle/>
          <a:p>
            <a:pPr marL="0" indent="0">
              <a:buNone/>
            </a:pPr>
            <a:r>
              <a:rPr lang="en-US" sz="4099" b="1" dirty="0">
                <a:ea typeface="+mn-lt"/>
                <a:cs typeface="+mn-lt"/>
              </a:rPr>
              <a:t>“Who builds this movement?”</a:t>
            </a:r>
            <a:r>
              <a:rPr lang="en-US" sz="4099" dirty="0">
                <a:ea typeface="+mn-lt"/>
                <a:cs typeface="+mn-lt"/>
              </a:rPr>
              <a:t> </a:t>
            </a:r>
            <a:endParaRPr lang="en-US" sz="4099"/>
          </a:p>
          <a:p>
            <a:pPr marL="0" indent="0">
              <a:buNone/>
            </a:pPr>
            <a:r>
              <a:rPr lang="en-US" sz="4099" dirty="0">
                <a:ea typeface="+mn-lt"/>
                <a:cs typeface="+mn-lt"/>
              </a:rPr>
              <a:t> </a:t>
            </a:r>
            <a:r>
              <a:rPr lang="en-US" sz="4099" b="1" dirty="0">
                <a:solidFill>
                  <a:srgbClr val="EF4222"/>
                </a:solidFill>
                <a:ea typeface="+mn-lt"/>
                <a:cs typeface="+mn-lt"/>
              </a:rPr>
              <a:t>“We do!”</a:t>
            </a:r>
            <a:endParaRPr lang="en-US" sz="4099" b="1">
              <a:solidFill>
                <a:srgbClr val="EF4222"/>
              </a:solidFill>
            </a:endParaRPr>
          </a:p>
          <a:p>
            <a:pPr marL="0" indent="0">
              <a:buNone/>
            </a:pPr>
            <a:endParaRPr lang="en-US" sz="4099" b="1" dirty="0">
              <a:solidFill>
                <a:srgbClr val="EF4222"/>
              </a:solidFill>
              <a:ea typeface="+mn-lt"/>
              <a:cs typeface="+mn-lt"/>
            </a:endParaRPr>
          </a:p>
          <a:p>
            <a:pPr marL="0" indent="0">
              <a:buNone/>
            </a:pPr>
            <a:r>
              <a:rPr lang="en-US" sz="4099" b="1" dirty="0">
                <a:ea typeface="+mn-lt"/>
                <a:cs typeface="+mn-lt"/>
              </a:rPr>
              <a:t>“Who leads this movement?”</a:t>
            </a:r>
            <a:endParaRPr lang="en-US" sz="4099" b="1" dirty="0">
              <a:solidFill>
                <a:srgbClr val="EF4222"/>
              </a:solidFill>
              <a:ea typeface="+mn-lt"/>
              <a:cs typeface="+mn-lt"/>
            </a:endParaRPr>
          </a:p>
          <a:p>
            <a:pPr marL="0" indent="0">
              <a:buNone/>
            </a:pPr>
            <a:r>
              <a:rPr lang="en-US" sz="4099" b="1" dirty="0">
                <a:solidFill>
                  <a:srgbClr val="EF4222"/>
                </a:solidFill>
                <a:ea typeface="+mn-lt"/>
                <a:cs typeface="+mn-lt"/>
              </a:rPr>
              <a:t>“We do!” </a:t>
            </a:r>
            <a:endParaRPr lang="en-US" sz="4099" b="1">
              <a:solidFill>
                <a:srgbClr val="EF4222"/>
              </a:solidFill>
            </a:endParaRPr>
          </a:p>
          <a:p>
            <a:pPr marL="0" indent="0">
              <a:buNone/>
            </a:pPr>
            <a:endParaRPr lang="en-US" sz="4099" b="1" dirty="0">
              <a:solidFill>
                <a:srgbClr val="EF4222"/>
              </a:solidFill>
              <a:ea typeface="+mn-lt"/>
              <a:cs typeface="+mn-lt"/>
            </a:endParaRPr>
          </a:p>
          <a:p>
            <a:pPr marL="0" indent="0">
              <a:buNone/>
            </a:pPr>
            <a:r>
              <a:rPr lang="en-US" sz="4099" b="1" dirty="0">
                <a:ea typeface="+mn-lt"/>
                <a:cs typeface="+mn-lt"/>
              </a:rPr>
              <a:t>“Who is this movement?” </a:t>
            </a:r>
            <a:endParaRPr lang="en-US" sz="4099" b="1"/>
          </a:p>
          <a:p>
            <a:pPr marL="0" indent="0">
              <a:buNone/>
            </a:pPr>
            <a:r>
              <a:rPr lang="en-US" sz="4099" b="1" dirty="0">
                <a:solidFill>
                  <a:srgbClr val="EF4222"/>
                </a:solidFill>
                <a:ea typeface="+mn-lt"/>
                <a:cs typeface="+mn-lt"/>
              </a:rPr>
              <a:t>“We are!” </a:t>
            </a:r>
            <a:endParaRPr lang="en-US" sz="4099" b="1">
              <a:solidFill>
                <a:srgbClr val="EF4222"/>
              </a:solidFill>
            </a:endParaRPr>
          </a:p>
        </p:txBody>
      </p:sp>
      <p:pic>
        <p:nvPicPr>
          <p:cNvPr id="7" name="Picture 6" descr="Celebrating #WisdomWednesday with this quote by the outspoken civil rights  activist and organizer, Ella Baker. Ella has always served as an  inspiration for Sweet Honey in the Rock, even being paid homage">
            <a:extLst>
              <a:ext uri="{FF2B5EF4-FFF2-40B4-BE49-F238E27FC236}">
                <a16:creationId xmlns:a16="http://schemas.microsoft.com/office/drawing/2014/main" id="{FC7D2304-30E1-8AA0-B0E3-1DDAF7240791}"/>
              </a:ext>
            </a:extLst>
          </p:cNvPr>
          <p:cNvPicPr>
            <a:picLocks noChangeAspect="1"/>
          </p:cNvPicPr>
          <p:nvPr/>
        </p:nvPicPr>
        <p:blipFill>
          <a:blip r:embed="rId2"/>
          <a:stretch>
            <a:fillRect/>
          </a:stretch>
        </p:blipFill>
        <p:spPr>
          <a:xfrm>
            <a:off x="7374206" y="1149341"/>
            <a:ext cx="4559316" cy="4559316"/>
          </a:xfrm>
          <a:prstGeom prst="rect">
            <a:avLst/>
          </a:prstGeom>
        </p:spPr>
      </p:pic>
    </p:spTree>
    <p:extLst>
      <p:ext uri="{BB962C8B-B14F-4D97-AF65-F5344CB8AC3E}">
        <p14:creationId xmlns:p14="http://schemas.microsoft.com/office/powerpoint/2010/main" val="42899574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C32CE-897C-5EFD-D739-F61400C2B404}"/>
            </a:ext>
          </a:extLst>
        </p:cNvPr>
        <p:cNvGrpSpPr/>
        <p:nvPr/>
      </p:nvGrpSpPr>
      <p:grpSpPr>
        <a:xfrm>
          <a:off x="0" y="0"/>
          <a:ext cx="0" cy="0"/>
          <a:chOff x="0" y="0"/>
          <a:chExt cx="0" cy="0"/>
        </a:xfrm>
      </p:grpSpPr>
      <p:pic>
        <p:nvPicPr>
          <p:cNvPr id="9" name="Picture 8" descr="A qr code on a blue background&#10;&#10;AI-generated content may be incorrect.">
            <a:extLst>
              <a:ext uri="{FF2B5EF4-FFF2-40B4-BE49-F238E27FC236}">
                <a16:creationId xmlns:a16="http://schemas.microsoft.com/office/drawing/2014/main" id="{095BE370-4BF2-D0E1-423D-D8E80BB715D9}"/>
              </a:ext>
            </a:extLst>
          </p:cNvPr>
          <p:cNvPicPr>
            <a:picLocks noChangeAspect="1"/>
          </p:cNvPicPr>
          <p:nvPr/>
        </p:nvPicPr>
        <p:blipFill>
          <a:blip r:embed="rId2"/>
          <a:stretch>
            <a:fillRect/>
          </a:stretch>
        </p:blipFill>
        <p:spPr>
          <a:xfrm>
            <a:off x="2866278" y="628559"/>
            <a:ext cx="6443134" cy="5600883"/>
          </a:xfrm>
          <a:prstGeom prst="rect">
            <a:avLst/>
          </a:prstGeom>
        </p:spPr>
      </p:pic>
    </p:spTree>
    <p:extLst>
      <p:ext uri="{BB962C8B-B14F-4D97-AF65-F5344CB8AC3E}">
        <p14:creationId xmlns:p14="http://schemas.microsoft.com/office/powerpoint/2010/main" val="3414915080"/>
      </p:ext>
    </p:extLst>
  </p:cSld>
  <p:clrMapOvr>
    <a:masterClrMapping/>
  </p:clrMapOvr>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a7daaf2c8a48c8108cca813082e0e1b0">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b056339020b0569456dba6cd1046a762"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DFB27BD-E86E-4D24-90CA-6D827B447A96}">
  <ds:schemaRefs>
    <ds:schemaRef ds:uri="http://schemas.microsoft.com/sharepoint/v3/contenttype/forms"/>
  </ds:schemaRefs>
</ds:datastoreItem>
</file>

<file path=customXml/itemProps2.xml><?xml version="1.0" encoding="utf-8"?>
<ds:datastoreItem xmlns:ds="http://schemas.openxmlformats.org/officeDocument/2006/customXml" ds:itemID="{0B34A4F0-B25E-4142-AAF6-017E8591ED0D}">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23F50DB-1083-422B-8E36-1BD7BFDC33FA}">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TotalTime>29</TotalTime>
  <Words>1070</Words>
  <Application>Microsoft Office PowerPoint</Application>
  <PresentationFormat>Custom</PresentationFormat>
  <Paragraphs>91</Paragraphs>
  <Slides>28</Slides>
  <Notes>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28</vt:i4>
      </vt:variant>
    </vt:vector>
  </HeadingPairs>
  <TitlesOfParts>
    <vt:vector size="38" baseType="lpstr">
      <vt:lpstr>Aptos</vt:lpstr>
      <vt:lpstr>Aptos Display</vt:lpstr>
      <vt:lpstr>Arial</vt:lpstr>
      <vt:lpstr>Calibri</vt:lpstr>
      <vt:lpstr>Calibri Light</vt:lpstr>
      <vt:lpstr>Euphemia</vt:lpstr>
      <vt:lpstr>Twentieth Century</vt:lpstr>
      <vt:lpstr>Wingdings</vt:lpstr>
      <vt:lpstr>Math 16x9</vt:lpstr>
      <vt:lpstr>Office Theme</vt:lpstr>
      <vt:lpstr>Campaign Lab: Strategy Circle Session</vt:lpstr>
      <vt:lpstr>PowerPoint Presentation</vt:lpstr>
      <vt:lpstr>PowerPoint Presentation</vt:lpstr>
      <vt:lpstr>Key  OUtcomes</vt:lpstr>
      <vt:lpstr>What does a Loving Community  or School look like? </vt:lpstr>
      <vt:lpstr>What or Who is preventing you from achieving this dream? </vt:lpstr>
      <vt:lpstr>PowerPoint Presentation</vt:lpstr>
      <vt:lpstr>Strength and Growth to Win Our Wildest Dreams</vt:lpstr>
      <vt:lpstr>PowerPoint Presentation</vt:lpstr>
      <vt:lpstr>Exponential Base Building Matters More </vt:lpstr>
      <vt:lpstr>PowerPoint Presentation</vt:lpstr>
      <vt:lpstr>And this is the focus of the Campaign Lab.</vt:lpstr>
      <vt:lpstr>PowerPoint Presentation</vt:lpstr>
      <vt:lpstr>Who else wants to achieve your dream?   What actions could you begin to take?</vt:lpstr>
      <vt:lpstr>Information and Application</vt:lpstr>
      <vt:lpstr>Apply to be a Campaign Lab Coach</vt:lpstr>
      <vt:lpstr>Online Learning Opportunities</vt:lpstr>
      <vt:lpstr>In Person Opportunities</vt:lpstr>
      <vt:lpstr>Key  Points</vt:lpstr>
      <vt:lpstr>Questions?</vt:lpstr>
      <vt:lpstr>PowerPoint Presentation</vt:lpstr>
      <vt:lpstr>PowerPoint Presentation</vt:lpstr>
      <vt:lpstr>PowerPoint Presentation</vt:lpstr>
      <vt:lpstr>“Strong people don't need strong leaders.”</vt:lpstr>
      <vt:lpstr>Turn to someone near you, ideally someone you didn’t come with, and share:  What moment, idea, or story from today moved you — and why?  It could be a word, an image, a speaker’s message, a conversation that challenged you, or something that affirmed your “why”. </vt:lpstr>
      <vt:lpstr>What will you carry into tomorrow?</vt:lpstr>
      <vt:lpstr>PowerPoint Presentation</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11</cp:revision>
  <dcterms:created xsi:type="dcterms:W3CDTF">2022-09-14T20:21:53Z</dcterms:created>
  <dcterms:modified xsi:type="dcterms:W3CDTF">2025-11-08T16:09:35Z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