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Lst>
  <p:notesMasterIdLst>
    <p:notesMasterId r:id="rId21"/>
  </p:notesMasterIdLst>
  <p:handoutMasterIdLst>
    <p:handoutMasterId r:id="rId22"/>
  </p:handoutMasterIdLst>
  <p:sldIdLst>
    <p:sldId id="1273" r:id="rId5"/>
    <p:sldId id="2576" r:id="rId6"/>
    <p:sldId id="1397" r:id="rId7"/>
    <p:sldId id="1539" r:id="rId8"/>
    <p:sldId id="1732" r:id="rId9"/>
    <p:sldId id="1998" r:id="rId10"/>
    <p:sldId id="1997" r:id="rId11"/>
    <p:sldId id="1999" r:id="rId12"/>
    <p:sldId id="1996" r:id="rId13"/>
    <p:sldId id="1995" r:id="rId14"/>
    <p:sldId id="1993" r:id="rId15"/>
    <p:sldId id="1992" r:id="rId16"/>
    <p:sldId id="2000" r:id="rId17"/>
    <p:sldId id="1988" r:id="rId18"/>
    <p:sldId id="2579" r:id="rId19"/>
    <p:sldId id="2578" r:id="rId2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B8FBF"/>
    <a:srgbClr val="B9DFED"/>
    <a:srgbClr val="CAD96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75AF863-350B-1C7B-0648-FFBF7F19444C}" v="21" dt="2026-01-21T14:25:01.767"/>
    <p1510:client id="{435F6EBB-1B75-A18F-97B9-36995FD6C379}" v="33" dt="2026-01-21T14:19:57.579"/>
    <p1510:client id="{A2377334-E17D-7E80-BBC2-6F77A8DA7EBA}" v="365" dt="2026-01-20T19:16:16.37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handoutMaster" Target="handoutMasters/handout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olmes, Ellen [NEA]" userId="S::eholmes@nea.org::8df78491-616d-4641-a13e-176bb27a1b7f" providerId="AD" clId="Web-{075AF863-350B-1C7B-0648-FFBF7F19444C}"/>
    <pc:docChg chg="addSld modSld">
      <pc:chgData name="Holmes, Ellen [NEA]" userId="S::eholmes@nea.org::8df78491-616d-4641-a13e-176bb27a1b7f" providerId="AD" clId="Web-{075AF863-350B-1C7B-0648-FFBF7F19444C}" dt="2026-01-21T14:25:01.767" v="23" actId="20577"/>
      <pc:docMkLst>
        <pc:docMk/>
      </pc:docMkLst>
      <pc:sldChg chg="addSp delSp modSp">
        <pc:chgData name="Holmes, Ellen [NEA]" userId="S::eholmes@nea.org::8df78491-616d-4641-a13e-176bb27a1b7f" providerId="AD" clId="Web-{075AF863-350B-1C7B-0648-FFBF7F19444C}" dt="2026-01-21T14:20:38.912" v="3" actId="14100"/>
        <pc:sldMkLst>
          <pc:docMk/>
          <pc:sldMk cId="3904442798" sldId="2578"/>
        </pc:sldMkLst>
        <pc:picChg chg="del">
          <ac:chgData name="Holmes, Ellen [NEA]" userId="S::eholmes@nea.org::8df78491-616d-4641-a13e-176bb27a1b7f" providerId="AD" clId="Web-{075AF863-350B-1C7B-0648-FFBF7F19444C}" dt="2026-01-21T14:20:10.723" v="0"/>
          <ac:picMkLst>
            <pc:docMk/>
            <pc:sldMk cId="3904442798" sldId="2578"/>
            <ac:picMk id="3" creationId="{67801A01-E4C1-5E3F-7BA8-5A7233562E82}"/>
          </ac:picMkLst>
        </pc:picChg>
        <pc:picChg chg="add mod">
          <ac:chgData name="Holmes, Ellen [NEA]" userId="S::eholmes@nea.org::8df78491-616d-4641-a13e-176bb27a1b7f" providerId="AD" clId="Web-{075AF863-350B-1C7B-0648-FFBF7F19444C}" dt="2026-01-21T14:20:38.912" v="3" actId="14100"/>
          <ac:picMkLst>
            <pc:docMk/>
            <pc:sldMk cId="3904442798" sldId="2578"/>
            <ac:picMk id="5" creationId="{541814C6-3E07-B505-8D7D-F64914D589A2}"/>
          </ac:picMkLst>
        </pc:picChg>
      </pc:sldChg>
      <pc:sldChg chg="modSp new">
        <pc:chgData name="Holmes, Ellen [NEA]" userId="S::eholmes@nea.org::8df78491-616d-4641-a13e-176bb27a1b7f" providerId="AD" clId="Web-{075AF863-350B-1C7B-0648-FFBF7F19444C}" dt="2026-01-21T14:25:01.767" v="23" actId="20577"/>
        <pc:sldMkLst>
          <pc:docMk/>
          <pc:sldMk cId="45972013" sldId="2579"/>
        </pc:sldMkLst>
        <pc:spChg chg="mod">
          <ac:chgData name="Holmes, Ellen [NEA]" userId="S::eholmes@nea.org::8df78491-616d-4641-a13e-176bb27a1b7f" providerId="AD" clId="Web-{075AF863-350B-1C7B-0648-FFBF7F19444C}" dt="2026-01-21T14:25:01.767" v="23" actId="20577"/>
          <ac:spMkLst>
            <pc:docMk/>
            <pc:sldMk cId="45972013" sldId="2579"/>
            <ac:spMk id="2" creationId="{32C13A81-F0CA-01CC-4C5B-C5B856DC8135}"/>
          </ac:spMkLst>
        </pc:spChg>
        <pc:spChg chg="mod">
          <ac:chgData name="Holmes, Ellen [NEA]" userId="S::eholmes@nea.org::8df78491-616d-4641-a13e-176bb27a1b7f" providerId="AD" clId="Web-{075AF863-350B-1C7B-0648-FFBF7F19444C}" dt="2026-01-21T14:22:44.074" v="9" actId="20577"/>
          <ac:spMkLst>
            <pc:docMk/>
            <pc:sldMk cId="45972013" sldId="2579"/>
            <ac:spMk id="3" creationId="{E521D5ED-E96C-85DA-CBCC-0AED5B580808}"/>
          </ac:spMkLst>
        </pc:spChg>
      </pc:sldChg>
    </pc:docChg>
  </pc:docChgLst>
  <pc:docChgLst>
    <pc:chgData name="Jones, Albert [MD]" userId="S::aljones_mseanea.org#ext#@neahq.onmicrosoft.com::9e3d8165-1eea-49ba-adea-0c9c00351460" providerId="AD" clId="Web-{435F6EBB-1B75-A18F-97B9-36995FD6C379}"/>
    <pc:docChg chg="addSld modSld">
      <pc:chgData name="Jones, Albert [MD]" userId="S::aljones_mseanea.org#ext#@neahq.onmicrosoft.com::9e3d8165-1eea-49ba-adea-0c9c00351460" providerId="AD" clId="Web-{435F6EBB-1B75-A18F-97B9-36995FD6C379}" dt="2026-01-21T14:19:57.579" v="32"/>
      <pc:docMkLst>
        <pc:docMk/>
      </pc:docMkLst>
      <pc:sldChg chg="modSp add">
        <pc:chgData name="Jones, Albert [MD]" userId="S::aljones_mseanea.org#ext#@neahq.onmicrosoft.com::9e3d8165-1eea-49ba-adea-0c9c00351460" providerId="AD" clId="Web-{435F6EBB-1B75-A18F-97B9-36995FD6C379}" dt="2026-01-21T14:08:32.608" v="22" actId="20577"/>
        <pc:sldMkLst>
          <pc:docMk/>
          <pc:sldMk cId="3060979580" sldId="2576"/>
        </pc:sldMkLst>
        <pc:spChg chg="mod">
          <ac:chgData name="Jones, Albert [MD]" userId="S::aljones_mseanea.org#ext#@neahq.onmicrosoft.com::9e3d8165-1eea-49ba-adea-0c9c00351460" providerId="AD" clId="Web-{435F6EBB-1B75-A18F-97B9-36995FD6C379}" dt="2026-01-21T14:08:32.608" v="22" actId="20577"/>
          <ac:spMkLst>
            <pc:docMk/>
            <pc:sldMk cId="3060979580" sldId="2576"/>
            <ac:spMk id="29" creationId="{B77E20EF-D3EF-7456-8365-66C46C688A73}"/>
          </ac:spMkLst>
        </pc:spChg>
      </pc:sldChg>
      <pc:sldChg chg="addSp delSp modSp add mod setBg">
        <pc:chgData name="Jones, Albert [MD]" userId="S::aljones_mseanea.org#ext#@neahq.onmicrosoft.com::9e3d8165-1eea-49ba-adea-0c9c00351460" providerId="AD" clId="Web-{435F6EBB-1B75-A18F-97B9-36995FD6C379}" dt="2026-01-21T14:19:57.579" v="32"/>
        <pc:sldMkLst>
          <pc:docMk/>
          <pc:sldMk cId="3904442798" sldId="2578"/>
        </pc:sldMkLst>
        <pc:spChg chg="mod">
          <ac:chgData name="Jones, Albert [MD]" userId="S::aljones_mseanea.org#ext#@neahq.onmicrosoft.com::9e3d8165-1eea-49ba-adea-0c9c00351460" providerId="AD" clId="Web-{435F6EBB-1B75-A18F-97B9-36995FD6C379}" dt="2026-01-21T14:14:00.344" v="25"/>
          <ac:spMkLst>
            <pc:docMk/>
            <pc:sldMk cId="3904442798" sldId="2578"/>
            <ac:spMk id="2" creationId="{4A8F46C0-7469-7A5A-8157-63EA883DC4B2}"/>
          </ac:spMkLst>
        </pc:spChg>
        <pc:spChg chg="mod">
          <ac:chgData name="Jones, Albert [MD]" userId="S::aljones_mseanea.org#ext#@neahq.onmicrosoft.com::9e3d8165-1eea-49ba-adea-0c9c00351460" providerId="AD" clId="Web-{435F6EBB-1B75-A18F-97B9-36995FD6C379}" dt="2026-01-21T14:14:00.344" v="25"/>
          <ac:spMkLst>
            <pc:docMk/>
            <pc:sldMk cId="3904442798" sldId="2578"/>
            <ac:spMk id="4" creationId="{947718F8-17AB-80D2-13D4-CCDFE5CD3ABB}"/>
          </ac:spMkLst>
        </pc:spChg>
        <pc:spChg chg="add">
          <ac:chgData name="Jones, Albert [MD]" userId="S::aljones_mseanea.org#ext#@neahq.onmicrosoft.com::9e3d8165-1eea-49ba-adea-0c9c00351460" providerId="AD" clId="Web-{435F6EBB-1B75-A18F-97B9-36995FD6C379}" dt="2026-01-21T14:14:00.344" v="25"/>
          <ac:spMkLst>
            <pc:docMk/>
            <pc:sldMk cId="3904442798" sldId="2578"/>
            <ac:spMk id="11" creationId="{3F89FC01-D0CF-4899-A184-1F007036308A}"/>
          </ac:spMkLst>
        </pc:spChg>
        <pc:spChg chg="add">
          <ac:chgData name="Jones, Albert [MD]" userId="S::aljones_mseanea.org#ext#@neahq.onmicrosoft.com::9e3d8165-1eea-49ba-adea-0c9c00351460" providerId="AD" clId="Web-{435F6EBB-1B75-A18F-97B9-36995FD6C379}" dt="2026-01-21T14:14:00.344" v="25"/>
          <ac:spMkLst>
            <pc:docMk/>
            <pc:sldMk cId="3904442798" sldId="2578"/>
            <ac:spMk id="13" creationId="{F4E5A9FF-C93F-4A6D-ABDE-2533C3017B89}"/>
          </ac:spMkLst>
        </pc:spChg>
        <pc:spChg chg="add">
          <ac:chgData name="Jones, Albert [MD]" userId="S::aljones_mseanea.org#ext#@neahq.onmicrosoft.com::9e3d8165-1eea-49ba-adea-0c9c00351460" providerId="AD" clId="Web-{435F6EBB-1B75-A18F-97B9-36995FD6C379}" dt="2026-01-21T14:14:00.344" v="25"/>
          <ac:spMkLst>
            <pc:docMk/>
            <pc:sldMk cId="3904442798" sldId="2578"/>
            <ac:spMk id="17" creationId="{35A52B12-0826-4A26-ABA2-386F7211134E}"/>
          </ac:spMkLst>
        </pc:spChg>
        <pc:spChg chg="add">
          <ac:chgData name="Jones, Albert [MD]" userId="S::aljones_mseanea.org#ext#@neahq.onmicrosoft.com::9e3d8165-1eea-49ba-adea-0c9c00351460" providerId="AD" clId="Web-{435F6EBB-1B75-A18F-97B9-36995FD6C379}" dt="2026-01-21T14:14:00.344" v="25"/>
          <ac:spMkLst>
            <pc:docMk/>
            <pc:sldMk cId="3904442798" sldId="2578"/>
            <ac:spMk id="19" creationId="{3DD0DA68-F652-496F-B8B5-9A66255CA0CA}"/>
          </ac:spMkLst>
        </pc:spChg>
        <pc:spChg chg="add">
          <ac:chgData name="Jones, Albert [MD]" userId="S::aljones_mseanea.org#ext#@neahq.onmicrosoft.com::9e3d8165-1eea-49ba-adea-0c9c00351460" providerId="AD" clId="Web-{435F6EBB-1B75-A18F-97B9-36995FD6C379}" dt="2026-01-21T14:14:00.344" v="25"/>
          <ac:spMkLst>
            <pc:docMk/>
            <pc:sldMk cId="3904442798" sldId="2578"/>
            <ac:spMk id="21" creationId="{DDF50AF6-4E23-4BD9-92C7-45A3E16E4120}"/>
          </ac:spMkLst>
        </pc:spChg>
        <pc:picChg chg="add del mod">
          <ac:chgData name="Jones, Albert [MD]" userId="S::aljones_mseanea.org#ext#@neahq.onmicrosoft.com::9e3d8165-1eea-49ba-adea-0c9c00351460" providerId="AD" clId="Web-{435F6EBB-1B75-A18F-97B9-36995FD6C379}" dt="2026-01-21T14:19:57.579" v="32"/>
          <ac:picMkLst>
            <pc:docMk/>
            <pc:sldMk cId="3904442798" sldId="2578"/>
            <ac:picMk id="3" creationId="{67801A01-E4C1-5E3F-7BA8-5A7233562E82}"/>
          </ac:picMkLst>
        </pc:picChg>
        <pc:picChg chg="del mod ord">
          <ac:chgData name="Jones, Albert [MD]" userId="S::aljones_mseanea.org#ext#@neahq.onmicrosoft.com::9e3d8165-1eea-49ba-adea-0c9c00351460" providerId="AD" clId="Web-{435F6EBB-1B75-A18F-97B9-36995FD6C379}" dt="2026-01-21T14:14:02.219" v="26"/>
          <ac:picMkLst>
            <pc:docMk/>
            <pc:sldMk cId="3904442798" sldId="2578"/>
            <ac:picMk id="6" creationId="{F0968AB9-9B95-7F14-1EE2-F9EF54434186}"/>
          </ac:picMkLst>
        </pc:picChg>
        <pc:cxnChg chg="add">
          <ac:chgData name="Jones, Albert [MD]" userId="S::aljones_mseanea.org#ext#@neahq.onmicrosoft.com::9e3d8165-1eea-49ba-adea-0c9c00351460" providerId="AD" clId="Web-{435F6EBB-1B75-A18F-97B9-36995FD6C379}" dt="2026-01-21T14:14:00.344" v="25"/>
          <ac:cxnSpMkLst>
            <pc:docMk/>
            <pc:sldMk cId="3904442798" sldId="2578"/>
            <ac:cxnSpMk id="15" creationId="{890A4124-979D-4376-AA58-6501D58B67BD}"/>
          </ac:cxnSpMkLst>
        </pc:cxnChg>
      </pc:sldChg>
    </pc:docChg>
  </pc:docChgLst>
  <pc:docChgLst>
    <pc:chgData name="Jones, Albert [MD]" userId="S::aljones_mseanea.org#ext#@neahq.onmicrosoft.com::9e3d8165-1eea-49ba-adea-0c9c00351460" providerId="AD" clId="Web-{A2377334-E17D-7E80-BBC2-6F77A8DA7EBA}"/>
    <pc:docChg chg="addSld delSld modSld">
      <pc:chgData name="Jones, Albert [MD]" userId="S::aljones_mseanea.org#ext#@neahq.onmicrosoft.com::9e3d8165-1eea-49ba-adea-0c9c00351460" providerId="AD" clId="Web-{A2377334-E17D-7E80-BBC2-6F77A8DA7EBA}" dt="2026-01-20T19:16:16.375" v="361" actId="20577"/>
      <pc:docMkLst>
        <pc:docMk/>
      </pc:docMkLst>
      <pc:sldChg chg="modSp">
        <pc:chgData name="Jones, Albert [MD]" userId="S::aljones_mseanea.org#ext#@neahq.onmicrosoft.com::9e3d8165-1eea-49ba-adea-0c9c00351460" providerId="AD" clId="Web-{A2377334-E17D-7E80-BBC2-6F77A8DA7EBA}" dt="2026-01-20T17:13:21.054" v="64" actId="20577"/>
        <pc:sldMkLst>
          <pc:docMk/>
          <pc:sldMk cId="1368686088" sldId="1273"/>
        </pc:sldMkLst>
        <pc:spChg chg="mod">
          <ac:chgData name="Jones, Albert [MD]" userId="S::aljones_mseanea.org#ext#@neahq.onmicrosoft.com::9e3d8165-1eea-49ba-adea-0c9c00351460" providerId="AD" clId="Web-{A2377334-E17D-7E80-BBC2-6F77A8DA7EBA}" dt="2026-01-20T17:13:21.054" v="64" actId="20577"/>
          <ac:spMkLst>
            <pc:docMk/>
            <pc:sldMk cId="1368686088" sldId="1273"/>
            <ac:spMk id="6" creationId="{00000000-0000-0000-0000-000000000000}"/>
          </ac:spMkLst>
        </pc:spChg>
      </pc:sldChg>
      <pc:sldChg chg="modSp">
        <pc:chgData name="Jones, Albert [MD]" userId="S::aljones_mseanea.org#ext#@neahq.onmicrosoft.com::9e3d8165-1eea-49ba-adea-0c9c00351460" providerId="AD" clId="Web-{A2377334-E17D-7E80-BBC2-6F77A8DA7EBA}" dt="2026-01-20T17:13:12.085" v="59" actId="20577"/>
        <pc:sldMkLst>
          <pc:docMk/>
          <pc:sldMk cId="3290416777" sldId="1397"/>
        </pc:sldMkLst>
        <pc:spChg chg="mod">
          <ac:chgData name="Jones, Albert [MD]" userId="S::aljones_mseanea.org#ext#@neahq.onmicrosoft.com::9e3d8165-1eea-49ba-adea-0c9c00351460" providerId="AD" clId="Web-{A2377334-E17D-7E80-BBC2-6F77A8DA7EBA}" dt="2026-01-20T17:13:12.085" v="59" actId="20577"/>
          <ac:spMkLst>
            <pc:docMk/>
            <pc:sldMk cId="3290416777" sldId="1397"/>
            <ac:spMk id="23" creationId="{627FB29D-CDB6-3347-889F-6997EB673F0F}"/>
          </ac:spMkLst>
        </pc:spChg>
      </pc:sldChg>
      <pc:sldChg chg="modSp add">
        <pc:chgData name="Jones, Albert [MD]" userId="S::aljones_mseanea.org#ext#@neahq.onmicrosoft.com::9e3d8165-1eea-49ba-adea-0c9c00351460" providerId="AD" clId="Web-{A2377334-E17D-7E80-BBC2-6F77A8DA7EBA}" dt="2026-01-20T17:14:45.399" v="77" actId="14100"/>
        <pc:sldMkLst>
          <pc:docMk/>
          <pc:sldMk cId="3129620360" sldId="1539"/>
        </pc:sldMkLst>
        <pc:spChg chg="mod">
          <ac:chgData name="Jones, Albert [MD]" userId="S::aljones_mseanea.org#ext#@neahq.onmicrosoft.com::9e3d8165-1eea-49ba-adea-0c9c00351460" providerId="AD" clId="Web-{A2377334-E17D-7E80-BBC2-6F77A8DA7EBA}" dt="2026-01-20T17:14:45.399" v="77" actId="14100"/>
          <ac:spMkLst>
            <pc:docMk/>
            <pc:sldMk cId="3129620360" sldId="1539"/>
            <ac:spMk id="3" creationId="{7248748C-D351-47FB-A208-AAAEB607FB3C}"/>
          </ac:spMkLst>
        </pc:spChg>
      </pc:sldChg>
      <pc:sldChg chg="del">
        <pc:chgData name="Jones, Albert [MD]" userId="S::aljones_mseanea.org#ext#@neahq.onmicrosoft.com::9e3d8165-1eea-49ba-adea-0c9c00351460" providerId="AD" clId="Web-{A2377334-E17D-7E80-BBC2-6F77A8DA7EBA}" dt="2026-01-20T17:10:20.413" v="54"/>
        <pc:sldMkLst>
          <pc:docMk/>
          <pc:sldMk cId="4217959776" sldId="1631"/>
        </pc:sldMkLst>
      </pc:sldChg>
      <pc:sldChg chg="del">
        <pc:chgData name="Jones, Albert [MD]" userId="S::aljones_mseanea.org#ext#@neahq.onmicrosoft.com::9e3d8165-1eea-49ba-adea-0c9c00351460" providerId="AD" clId="Web-{A2377334-E17D-7E80-BBC2-6F77A8DA7EBA}" dt="2026-01-20T17:10:20.413" v="51"/>
        <pc:sldMkLst>
          <pc:docMk/>
          <pc:sldMk cId="253631376" sldId="1635"/>
        </pc:sldMkLst>
      </pc:sldChg>
      <pc:sldChg chg="modSp add">
        <pc:chgData name="Jones, Albert [MD]" userId="S::aljones_mseanea.org#ext#@neahq.onmicrosoft.com::9e3d8165-1eea-49ba-adea-0c9c00351460" providerId="AD" clId="Web-{A2377334-E17D-7E80-BBC2-6F77A8DA7EBA}" dt="2026-01-20T17:15:07.602" v="78" actId="1076"/>
        <pc:sldMkLst>
          <pc:docMk/>
          <pc:sldMk cId="976020692" sldId="1732"/>
        </pc:sldMkLst>
        <pc:spChg chg="mod">
          <ac:chgData name="Jones, Albert [MD]" userId="S::aljones_mseanea.org#ext#@neahq.onmicrosoft.com::9e3d8165-1eea-49ba-adea-0c9c00351460" providerId="AD" clId="Web-{A2377334-E17D-7E80-BBC2-6F77A8DA7EBA}" dt="2026-01-20T17:14:24.586" v="74" actId="20577"/>
          <ac:spMkLst>
            <pc:docMk/>
            <pc:sldMk cId="976020692" sldId="1732"/>
            <ac:spMk id="190" creationId="{00000000-0000-0000-0000-000000000000}"/>
          </ac:spMkLst>
        </pc:spChg>
        <pc:spChg chg="mod">
          <ac:chgData name="Jones, Albert [MD]" userId="S::aljones_mseanea.org#ext#@neahq.onmicrosoft.com::9e3d8165-1eea-49ba-adea-0c9c00351460" providerId="AD" clId="Web-{A2377334-E17D-7E80-BBC2-6F77A8DA7EBA}" dt="2026-01-20T17:15:07.602" v="78" actId="1076"/>
          <ac:spMkLst>
            <pc:docMk/>
            <pc:sldMk cId="976020692" sldId="1732"/>
            <ac:spMk id="191" creationId="{00000000-0000-0000-0000-000000000000}"/>
          </ac:spMkLst>
        </pc:spChg>
      </pc:sldChg>
      <pc:sldChg chg="del">
        <pc:chgData name="Jones, Albert [MD]" userId="S::aljones_mseanea.org#ext#@neahq.onmicrosoft.com::9e3d8165-1eea-49ba-adea-0c9c00351460" providerId="AD" clId="Web-{A2377334-E17D-7E80-BBC2-6F77A8DA7EBA}" dt="2026-01-20T18:32:56.564" v="316"/>
        <pc:sldMkLst>
          <pc:docMk/>
          <pc:sldMk cId="3739249999" sldId="1782"/>
        </pc:sldMkLst>
      </pc:sldChg>
      <pc:sldChg chg="del">
        <pc:chgData name="Jones, Albert [MD]" userId="S::aljones_mseanea.org#ext#@neahq.onmicrosoft.com::9e3d8165-1eea-49ba-adea-0c9c00351460" providerId="AD" clId="Web-{A2377334-E17D-7E80-BBC2-6F77A8DA7EBA}" dt="2026-01-20T18:32:57.627" v="317"/>
        <pc:sldMkLst>
          <pc:docMk/>
          <pc:sldMk cId="820526193" sldId="1784"/>
        </pc:sldMkLst>
      </pc:sldChg>
      <pc:sldChg chg="del">
        <pc:chgData name="Jones, Albert [MD]" userId="S::aljones_mseanea.org#ext#@neahq.onmicrosoft.com::9e3d8165-1eea-49ba-adea-0c9c00351460" providerId="AD" clId="Web-{A2377334-E17D-7E80-BBC2-6F77A8DA7EBA}" dt="2026-01-20T17:10:20.335" v="46"/>
        <pc:sldMkLst>
          <pc:docMk/>
          <pc:sldMk cId="1491825328" sldId="1793"/>
        </pc:sldMkLst>
      </pc:sldChg>
      <pc:sldChg chg="del">
        <pc:chgData name="Jones, Albert [MD]" userId="S::aljones_mseanea.org#ext#@neahq.onmicrosoft.com::9e3d8165-1eea-49ba-adea-0c9c00351460" providerId="AD" clId="Web-{A2377334-E17D-7E80-BBC2-6F77A8DA7EBA}" dt="2026-01-20T17:10:02.023" v="5"/>
        <pc:sldMkLst>
          <pc:docMk/>
          <pc:sldMk cId="2964403354" sldId="1796"/>
        </pc:sldMkLst>
      </pc:sldChg>
      <pc:sldChg chg="del">
        <pc:chgData name="Jones, Albert [MD]" userId="S::aljones_mseanea.org#ext#@neahq.onmicrosoft.com::9e3d8165-1eea-49ba-adea-0c9c00351460" providerId="AD" clId="Web-{A2377334-E17D-7E80-BBC2-6F77A8DA7EBA}" dt="2026-01-20T17:10:20.319" v="42"/>
        <pc:sldMkLst>
          <pc:docMk/>
          <pc:sldMk cId="2421242288" sldId="1797"/>
        </pc:sldMkLst>
      </pc:sldChg>
      <pc:sldChg chg="del">
        <pc:chgData name="Jones, Albert [MD]" userId="S::aljones_mseanea.org#ext#@neahq.onmicrosoft.com::9e3d8165-1eea-49ba-adea-0c9c00351460" providerId="AD" clId="Web-{A2377334-E17D-7E80-BBC2-6F77A8DA7EBA}" dt="2026-01-20T17:10:20.319" v="41"/>
        <pc:sldMkLst>
          <pc:docMk/>
          <pc:sldMk cId="1888802439" sldId="1798"/>
        </pc:sldMkLst>
      </pc:sldChg>
      <pc:sldChg chg="del">
        <pc:chgData name="Jones, Albert [MD]" userId="S::aljones_mseanea.org#ext#@neahq.onmicrosoft.com::9e3d8165-1eea-49ba-adea-0c9c00351460" providerId="AD" clId="Web-{A2377334-E17D-7E80-BBC2-6F77A8DA7EBA}" dt="2026-01-20T17:10:20.304" v="40"/>
        <pc:sldMkLst>
          <pc:docMk/>
          <pc:sldMk cId="3692728432" sldId="1799"/>
        </pc:sldMkLst>
      </pc:sldChg>
      <pc:sldChg chg="del">
        <pc:chgData name="Jones, Albert [MD]" userId="S::aljones_mseanea.org#ext#@neahq.onmicrosoft.com::9e3d8165-1eea-49ba-adea-0c9c00351460" providerId="AD" clId="Web-{A2377334-E17D-7E80-BBC2-6F77A8DA7EBA}" dt="2026-01-20T17:10:20.304" v="36"/>
        <pc:sldMkLst>
          <pc:docMk/>
          <pc:sldMk cId="84635793" sldId="1801"/>
        </pc:sldMkLst>
      </pc:sldChg>
      <pc:sldChg chg="del">
        <pc:chgData name="Jones, Albert [MD]" userId="S::aljones_mseanea.org#ext#@neahq.onmicrosoft.com::9e3d8165-1eea-49ba-adea-0c9c00351460" providerId="AD" clId="Web-{A2377334-E17D-7E80-BBC2-6F77A8DA7EBA}" dt="2026-01-20T17:10:20.304" v="35"/>
        <pc:sldMkLst>
          <pc:docMk/>
          <pc:sldMk cId="1584500671" sldId="1806"/>
        </pc:sldMkLst>
      </pc:sldChg>
      <pc:sldChg chg="del">
        <pc:chgData name="Jones, Albert [MD]" userId="S::aljones_mseanea.org#ext#@neahq.onmicrosoft.com::9e3d8165-1eea-49ba-adea-0c9c00351460" providerId="AD" clId="Web-{A2377334-E17D-7E80-BBC2-6F77A8DA7EBA}" dt="2026-01-20T17:10:20.304" v="34"/>
        <pc:sldMkLst>
          <pc:docMk/>
          <pc:sldMk cId="3645509575" sldId="1807"/>
        </pc:sldMkLst>
      </pc:sldChg>
      <pc:sldChg chg="del">
        <pc:chgData name="Jones, Albert [MD]" userId="S::aljones_mseanea.org#ext#@neahq.onmicrosoft.com::9e3d8165-1eea-49ba-adea-0c9c00351460" providerId="AD" clId="Web-{A2377334-E17D-7E80-BBC2-6F77A8DA7EBA}" dt="2026-01-20T17:10:20.304" v="33"/>
        <pc:sldMkLst>
          <pc:docMk/>
          <pc:sldMk cId="298047525" sldId="1808"/>
        </pc:sldMkLst>
      </pc:sldChg>
      <pc:sldChg chg="del">
        <pc:chgData name="Jones, Albert [MD]" userId="S::aljones_mseanea.org#ext#@neahq.onmicrosoft.com::9e3d8165-1eea-49ba-adea-0c9c00351460" providerId="AD" clId="Web-{A2377334-E17D-7E80-BBC2-6F77A8DA7EBA}" dt="2026-01-20T17:10:20.413" v="52"/>
        <pc:sldMkLst>
          <pc:docMk/>
          <pc:sldMk cId="2296875871" sldId="1817"/>
        </pc:sldMkLst>
      </pc:sldChg>
      <pc:sldChg chg="del">
        <pc:chgData name="Jones, Albert [MD]" userId="S::aljones_mseanea.org#ext#@neahq.onmicrosoft.com::9e3d8165-1eea-49ba-adea-0c9c00351460" providerId="AD" clId="Web-{A2377334-E17D-7E80-BBC2-6F77A8DA7EBA}" dt="2026-01-20T17:10:20.335" v="47"/>
        <pc:sldMkLst>
          <pc:docMk/>
          <pc:sldMk cId="747100075" sldId="1859"/>
        </pc:sldMkLst>
      </pc:sldChg>
      <pc:sldChg chg="del">
        <pc:chgData name="Jones, Albert [MD]" userId="S::aljones_mseanea.org#ext#@neahq.onmicrosoft.com::9e3d8165-1eea-49ba-adea-0c9c00351460" providerId="AD" clId="Web-{A2377334-E17D-7E80-BBC2-6F77A8DA7EBA}" dt="2026-01-20T17:10:20.288" v="32"/>
        <pc:sldMkLst>
          <pc:docMk/>
          <pc:sldMk cId="2175649167" sldId="1861"/>
        </pc:sldMkLst>
      </pc:sldChg>
      <pc:sldChg chg="del">
        <pc:chgData name="Jones, Albert [MD]" userId="S::aljones_mseanea.org#ext#@neahq.onmicrosoft.com::9e3d8165-1eea-49ba-adea-0c9c00351460" providerId="AD" clId="Web-{A2377334-E17D-7E80-BBC2-6F77A8DA7EBA}" dt="2026-01-20T17:10:20.273" v="18"/>
        <pc:sldMkLst>
          <pc:docMk/>
          <pc:sldMk cId="1302024399" sldId="1883"/>
        </pc:sldMkLst>
      </pc:sldChg>
      <pc:sldChg chg="del">
        <pc:chgData name="Jones, Albert [MD]" userId="S::aljones_mseanea.org#ext#@neahq.onmicrosoft.com::9e3d8165-1eea-49ba-adea-0c9c00351460" providerId="AD" clId="Web-{A2377334-E17D-7E80-BBC2-6F77A8DA7EBA}" dt="2026-01-20T17:10:20.273" v="17"/>
        <pc:sldMkLst>
          <pc:docMk/>
          <pc:sldMk cId="1415691286" sldId="1884"/>
        </pc:sldMkLst>
      </pc:sldChg>
      <pc:sldChg chg="del">
        <pc:chgData name="Jones, Albert [MD]" userId="S::aljones_mseanea.org#ext#@neahq.onmicrosoft.com::9e3d8165-1eea-49ba-adea-0c9c00351460" providerId="AD" clId="Web-{A2377334-E17D-7E80-BBC2-6F77A8DA7EBA}" dt="2026-01-20T17:10:20.273" v="19"/>
        <pc:sldMkLst>
          <pc:docMk/>
          <pc:sldMk cId="3570331031" sldId="1885"/>
        </pc:sldMkLst>
      </pc:sldChg>
      <pc:sldChg chg="del">
        <pc:chgData name="Jones, Albert [MD]" userId="S::aljones_mseanea.org#ext#@neahq.onmicrosoft.com::9e3d8165-1eea-49ba-adea-0c9c00351460" providerId="AD" clId="Web-{A2377334-E17D-7E80-BBC2-6F77A8DA7EBA}" dt="2026-01-20T17:10:20.273" v="20"/>
        <pc:sldMkLst>
          <pc:docMk/>
          <pc:sldMk cId="162229704" sldId="1886"/>
        </pc:sldMkLst>
      </pc:sldChg>
      <pc:sldChg chg="del">
        <pc:chgData name="Jones, Albert [MD]" userId="S::aljones_mseanea.org#ext#@neahq.onmicrosoft.com::9e3d8165-1eea-49ba-adea-0c9c00351460" providerId="AD" clId="Web-{A2377334-E17D-7E80-BBC2-6F77A8DA7EBA}" dt="2026-01-20T17:10:20.273" v="16"/>
        <pc:sldMkLst>
          <pc:docMk/>
          <pc:sldMk cId="101879249" sldId="1887"/>
        </pc:sldMkLst>
      </pc:sldChg>
      <pc:sldChg chg="del">
        <pc:chgData name="Jones, Albert [MD]" userId="S::aljones_mseanea.org#ext#@neahq.onmicrosoft.com::9e3d8165-1eea-49ba-adea-0c9c00351460" providerId="AD" clId="Web-{A2377334-E17D-7E80-BBC2-6F77A8DA7EBA}" dt="2026-01-20T17:10:20.257" v="15"/>
        <pc:sldMkLst>
          <pc:docMk/>
          <pc:sldMk cId="4090477677" sldId="1901"/>
        </pc:sldMkLst>
      </pc:sldChg>
      <pc:sldChg chg="del">
        <pc:chgData name="Jones, Albert [MD]" userId="S::aljones_mseanea.org#ext#@neahq.onmicrosoft.com::9e3d8165-1eea-49ba-adea-0c9c00351460" providerId="AD" clId="Web-{A2377334-E17D-7E80-BBC2-6F77A8DA7EBA}" dt="2026-01-20T17:10:20.273" v="21"/>
        <pc:sldMkLst>
          <pc:docMk/>
          <pc:sldMk cId="874851514" sldId="1906"/>
        </pc:sldMkLst>
      </pc:sldChg>
      <pc:sldChg chg="del">
        <pc:chgData name="Jones, Albert [MD]" userId="S::aljones_mseanea.org#ext#@neahq.onmicrosoft.com::9e3d8165-1eea-49ba-adea-0c9c00351460" providerId="AD" clId="Web-{A2377334-E17D-7E80-BBC2-6F77A8DA7EBA}" dt="2026-01-20T17:10:20.288" v="30"/>
        <pc:sldMkLst>
          <pc:docMk/>
          <pc:sldMk cId="1335038311" sldId="1938"/>
        </pc:sldMkLst>
      </pc:sldChg>
      <pc:sldChg chg="del">
        <pc:chgData name="Jones, Albert [MD]" userId="S::aljones_mseanea.org#ext#@neahq.onmicrosoft.com::9e3d8165-1eea-49ba-adea-0c9c00351460" providerId="AD" clId="Web-{A2377334-E17D-7E80-BBC2-6F77A8DA7EBA}" dt="2026-01-20T17:10:20.288" v="29"/>
        <pc:sldMkLst>
          <pc:docMk/>
          <pc:sldMk cId="3121616785" sldId="1939"/>
        </pc:sldMkLst>
      </pc:sldChg>
      <pc:sldChg chg="del">
        <pc:chgData name="Jones, Albert [MD]" userId="S::aljones_mseanea.org#ext#@neahq.onmicrosoft.com::9e3d8165-1eea-49ba-adea-0c9c00351460" providerId="AD" clId="Web-{A2377334-E17D-7E80-BBC2-6F77A8DA7EBA}" dt="2026-01-20T17:10:20.288" v="28"/>
        <pc:sldMkLst>
          <pc:docMk/>
          <pc:sldMk cId="3354595352" sldId="1940"/>
        </pc:sldMkLst>
      </pc:sldChg>
      <pc:sldChg chg="del">
        <pc:chgData name="Jones, Albert [MD]" userId="S::aljones_mseanea.org#ext#@neahq.onmicrosoft.com::9e3d8165-1eea-49ba-adea-0c9c00351460" providerId="AD" clId="Web-{A2377334-E17D-7E80-BBC2-6F77A8DA7EBA}" dt="2026-01-20T17:10:20.288" v="27"/>
        <pc:sldMkLst>
          <pc:docMk/>
          <pc:sldMk cId="1826679557" sldId="1941"/>
        </pc:sldMkLst>
      </pc:sldChg>
      <pc:sldChg chg="del">
        <pc:chgData name="Jones, Albert [MD]" userId="S::aljones_mseanea.org#ext#@neahq.onmicrosoft.com::9e3d8165-1eea-49ba-adea-0c9c00351460" providerId="AD" clId="Web-{A2377334-E17D-7E80-BBC2-6F77A8DA7EBA}" dt="2026-01-20T17:10:20.273" v="26"/>
        <pc:sldMkLst>
          <pc:docMk/>
          <pc:sldMk cId="2551244433" sldId="1942"/>
        </pc:sldMkLst>
      </pc:sldChg>
      <pc:sldChg chg="del">
        <pc:chgData name="Jones, Albert [MD]" userId="S::aljones_mseanea.org#ext#@neahq.onmicrosoft.com::9e3d8165-1eea-49ba-adea-0c9c00351460" providerId="AD" clId="Web-{A2377334-E17D-7E80-BBC2-6F77A8DA7EBA}" dt="2026-01-20T17:10:20.273" v="25"/>
        <pc:sldMkLst>
          <pc:docMk/>
          <pc:sldMk cId="779281905" sldId="1943"/>
        </pc:sldMkLst>
      </pc:sldChg>
      <pc:sldChg chg="del">
        <pc:chgData name="Jones, Albert [MD]" userId="S::aljones_mseanea.org#ext#@neahq.onmicrosoft.com::9e3d8165-1eea-49ba-adea-0c9c00351460" providerId="AD" clId="Web-{A2377334-E17D-7E80-BBC2-6F77A8DA7EBA}" dt="2026-01-20T17:10:20.273" v="24"/>
        <pc:sldMkLst>
          <pc:docMk/>
          <pc:sldMk cId="4290067023" sldId="1944"/>
        </pc:sldMkLst>
      </pc:sldChg>
      <pc:sldChg chg="del">
        <pc:chgData name="Jones, Albert [MD]" userId="S::aljones_mseanea.org#ext#@neahq.onmicrosoft.com::9e3d8165-1eea-49ba-adea-0c9c00351460" providerId="AD" clId="Web-{A2377334-E17D-7E80-BBC2-6F77A8DA7EBA}" dt="2026-01-20T17:10:20.319" v="45"/>
        <pc:sldMkLst>
          <pc:docMk/>
          <pc:sldMk cId="286177279" sldId="1983"/>
        </pc:sldMkLst>
      </pc:sldChg>
      <pc:sldChg chg="del">
        <pc:chgData name="Jones, Albert [MD]" userId="S::aljones_mseanea.org#ext#@neahq.onmicrosoft.com::9e3d8165-1eea-49ba-adea-0c9c00351460" providerId="AD" clId="Web-{A2377334-E17D-7E80-BBC2-6F77A8DA7EBA}" dt="2026-01-20T17:10:20.319" v="44"/>
        <pc:sldMkLst>
          <pc:docMk/>
          <pc:sldMk cId="1626337029" sldId="1984"/>
        </pc:sldMkLst>
      </pc:sldChg>
      <pc:sldChg chg="del">
        <pc:chgData name="Jones, Albert [MD]" userId="S::aljones_mseanea.org#ext#@neahq.onmicrosoft.com::9e3d8165-1eea-49ba-adea-0c9c00351460" providerId="AD" clId="Web-{A2377334-E17D-7E80-BBC2-6F77A8DA7EBA}" dt="2026-01-20T17:10:20.273" v="23"/>
        <pc:sldMkLst>
          <pc:docMk/>
          <pc:sldMk cId="2659991951" sldId="1985"/>
        </pc:sldMkLst>
      </pc:sldChg>
      <pc:sldChg chg="del">
        <pc:chgData name="Jones, Albert [MD]" userId="S::aljones_mseanea.org#ext#@neahq.onmicrosoft.com::9e3d8165-1eea-49ba-adea-0c9c00351460" providerId="AD" clId="Web-{A2377334-E17D-7E80-BBC2-6F77A8DA7EBA}" dt="2026-01-20T17:10:20.304" v="39"/>
        <pc:sldMkLst>
          <pc:docMk/>
          <pc:sldMk cId="714700894" sldId="1986"/>
        </pc:sldMkLst>
      </pc:sldChg>
      <pc:sldChg chg="del">
        <pc:chgData name="Jones, Albert [MD]" userId="S::aljones_mseanea.org#ext#@neahq.onmicrosoft.com::9e3d8165-1eea-49ba-adea-0c9c00351460" providerId="AD" clId="Web-{A2377334-E17D-7E80-BBC2-6F77A8DA7EBA}" dt="2026-01-20T17:10:20.304" v="37"/>
        <pc:sldMkLst>
          <pc:docMk/>
          <pc:sldMk cId="3626798787" sldId="1987"/>
        </pc:sldMkLst>
      </pc:sldChg>
      <pc:sldChg chg="delSp modSp">
        <pc:chgData name="Jones, Albert [MD]" userId="S::aljones_mseanea.org#ext#@neahq.onmicrosoft.com::9e3d8165-1eea-49ba-adea-0c9c00351460" providerId="AD" clId="Web-{A2377334-E17D-7E80-BBC2-6F77A8DA7EBA}" dt="2026-01-20T19:16:16.375" v="361" actId="20577"/>
        <pc:sldMkLst>
          <pc:docMk/>
          <pc:sldMk cId="3671841060" sldId="1988"/>
        </pc:sldMkLst>
        <pc:spChg chg="del">
          <ac:chgData name="Jones, Albert [MD]" userId="S::aljones_mseanea.org#ext#@neahq.onmicrosoft.com::9e3d8165-1eea-49ba-adea-0c9c00351460" providerId="AD" clId="Web-{A2377334-E17D-7E80-BBC2-6F77A8DA7EBA}" dt="2026-01-20T18:32:51.439" v="315"/>
          <ac:spMkLst>
            <pc:docMk/>
            <pc:sldMk cId="3671841060" sldId="1988"/>
            <ac:spMk id="6" creationId="{602DB572-F481-5C9D-D290-F00F9805C51F}"/>
          </ac:spMkLst>
        </pc:spChg>
        <pc:spChg chg="mod">
          <ac:chgData name="Jones, Albert [MD]" userId="S::aljones_mseanea.org#ext#@neahq.onmicrosoft.com::9e3d8165-1eea-49ba-adea-0c9c00351460" providerId="AD" clId="Web-{A2377334-E17D-7E80-BBC2-6F77A8DA7EBA}" dt="2026-01-20T19:16:16.375" v="361" actId="20577"/>
          <ac:spMkLst>
            <pc:docMk/>
            <pc:sldMk cId="3671841060" sldId="1988"/>
            <ac:spMk id="7" creationId="{1E12CFEB-44C6-A090-D097-51491B553EFE}"/>
          </ac:spMkLst>
        </pc:spChg>
      </pc:sldChg>
      <pc:sldChg chg="del mod modShow">
        <pc:chgData name="Jones, Albert [MD]" userId="S::aljones_mseanea.org#ext#@neahq.onmicrosoft.com::9e3d8165-1eea-49ba-adea-0c9c00351460" providerId="AD" clId="Web-{A2377334-E17D-7E80-BBC2-6F77A8DA7EBA}" dt="2026-01-20T19:11:01.170" v="318"/>
        <pc:sldMkLst>
          <pc:docMk/>
          <pc:sldMk cId="2627619193" sldId="1989"/>
        </pc:sldMkLst>
      </pc:sldChg>
      <pc:sldChg chg="del mod modShow">
        <pc:chgData name="Jones, Albert [MD]" userId="S::aljones_mseanea.org#ext#@neahq.onmicrosoft.com::9e3d8165-1eea-49ba-adea-0c9c00351460" providerId="AD" clId="Web-{A2377334-E17D-7E80-BBC2-6F77A8DA7EBA}" dt="2026-01-20T19:11:01.170" v="319"/>
        <pc:sldMkLst>
          <pc:docMk/>
          <pc:sldMk cId="2995655049" sldId="1990"/>
        </pc:sldMkLst>
      </pc:sldChg>
      <pc:sldChg chg="del mod modShow">
        <pc:chgData name="Jones, Albert [MD]" userId="S::aljones_mseanea.org#ext#@neahq.onmicrosoft.com::9e3d8165-1eea-49ba-adea-0c9c00351460" providerId="AD" clId="Web-{A2377334-E17D-7E80-BBC2-6F77A8DA7EBA}" dt="2026-01-20T19:11:01.170" v="320"/>
        <pc:sldMkLst>
          <pc:docMk/>
          <pc:sldMk cId="2021952956" sldId="1991"/>
        </pc:sldMkLst>
      </pc:sldChg>
      <pc:sldChg chg="modSp">
        <pc:chgData name="Jones, Albert [MD]" userId="S::aljones_mseanea.org#ext#@neahq.onmicrosoft.com::9e3d8165-1eea-49ba-adea-0c9c00351460" providerId="AD" clId="Web-{A2377334-E17D-7E80-BBC2-6F77A8DA7EBA}" dt="2026-01-20T18:00:26.757" v="311" actId="20577"/>
        <pc:sldMkLst>
          <pc:docMk/>
          <pc:sldMk cId="2041397802" sldId="1995"/>
        </pc:sldMkLst>
        <pc:spChg chg="mod">
          <ac:chgData name="Jones, Albert [MD]" userId="S::aljones_mseanea.org#ext#@neahq.onmicrosoft.com::9e3d8165-1eea-49ba-adea-0c9c00351460" providerId="AD" clId="Web-{A2377334-E17D-7E80-BBC2-6F77A8DA7EBA}" dt="2026-01-20T18:00:26.757" v="311" actId="20577"/>
          <ac:spMkLst>
            <pc:docMk/>
            <pc:sldMk cId="2041397802" sldId="1995"/>
            <ac:spMk id="2" creationId="{28A26030-6579-90D1-E38F-09AFE475D2DB}"/>
          </ac:spMkLst>
        </pc:spChg>
      </pc:sldChg>
      <pc:sldChg chg="delSp">
        <pc:chgData name="Jones, Albert [MD]" userId="S::aljones_mseanea.org#ext#@neahq.onmicrosoft.com::9e3d8165-1eea-49ba-adea-0c9c00351460" providerId="AD" clId="Web-{A2377334-E17D-7E80-BBC2-6F77A8DA7EBA}" dt="2026-01-20T17:15:31.556" v="79"/>
        <pc:sldMkLst>
          <pc:docMk/>
          <pc:sldMk cId="1083602100" sldId="1996"/>
        </pc:sldMkLst>
        <pc:spChg chg="del">
          <ac:chgData name="Jones, Albert [MD]" userId="S::aljones_mseanea.org#ext#@neahq.onmicrosoft.com::9e3d8165-1eea-49ba-adea-0c9c00351460" providerId="AD" clId="Web-{A2377334-E17D-7E80-BBC2-6F77A8DA7EBA}" dt="2026-01-20T17:15:31.556" v="79"/>
          <ac:spMkLst>
            <pc:docMk/>
            <pc:sldMk cId="1083602100" sldId="1996"/>
            <ac:spMk id="3" creationId="{A7D43658-87E9-3FA2-1221-2BB7C0079723}"/>
          </ac:spMkLst>
        </pc:spChg>
      </pc:sldChg>
      <pc:sldChg chg="modSp">
        <pc:chgData name="Jones, Albert [MD]" userId="S::aljones_mseanea.org#ext#@neahq.onmicrosoft.com::9e3d8165-1eea-49ba-adea-0c9c00351460" providerId="AD" clId="Web-{A2377334-E17D-7E80-BBC2-6F77A8DA7EBA}" dt="2026-01-20T17:37:23.672" v="184" actId="20577"/>
        <pc:sldMkLst>
          <pc:docMk/>
          <pc:sldMk cId="3430126051" sldId="1997"/>
        </pc:sldMkLst>
        <pc:spChg chg="mod">
          <ac:chgData name="Jones, Albert [MD]" userId="S::aljones_mseanea.org#ext#@neahq.onmicrosoft.com::9e3d8165-1eea-49ba-adea-0c9c00351460" providerId="AD" clId="Web-{A2377334-E17D-7E80-BBC2-6F77A8DA7EBA}" dt="2026-01-20T17:37:23.672" v="184" actId="20577"/>
          <ac:spMkLst>
            <pc:docMk/>
            <pc:sldMk cId="3430126051" sldId="1997"/>
            <ac:spMk id="3" creationId="{00AE8EA8-1C04-4999-51DA-C6607E494A77}"/>
          </ac:spMkLst>
        </pc:spChg>
      </pc:sldChg>
      <pc:sldChg chg="modSp new">
        <pc:chgData name="Jones, Albert [MD]" userId="S::aljones_mseanea.org#ext#@neahq.onmicrosoft.com::9e3d8165-1eea-49ba-adea-0c9c00351460" providerId="AD" clId="Web-{A2377334-E17D-7E80-BBC2-6F77A8DA7EBA}" dt="2026-01-20T17:59:35.319" v="307" actId="20577"/>
        <pc:sldMkLst>
          <pc:docMk/>
          <pc:sldMk cId="1680658373" sldId="1999"/>
        </pc:sldMkLst>
        <pc:spChg chg="mod">
          <ac:chgData name="Jones, Albert [MD]" userId="S::aljones_mseanea.org#ext#@neahq.onmicrosoft.com::9e3d8165-1eea-49ba-adea-0c9c00351460" providerId="AD" clId="Web-{A2377334-E17D-7E80-BBC2-6F77A8DA7EBA}" dt="2026-01-20T17:18:20.151" v="93" actId="20577"/>
          <ac:spMkLst>
            <pc:docMk/>
            <pc:sldMk cId="1680658373" sldId="1999"/>
            <ac:spMk id="2" creationId="{534C4239-38C8-F254-3373-6121F2AB4559}"/>
          </ac:spMkLst>
        </pc:spChg>
        <pc:spChg chg="mod">
          <ac:chgData name="Jones, Albert [MD]" userId="S::aljones_mseanea.org#ext#@neahq.onmicrosoft.com::9e3d8165-1eea-49ba-adea-0c9c00351460" providerId="AD" clId="Web-{A2377334-E17D-7E80-BBC2-6F77A8DA7EBA}" dt="2026-01-20T17:59:35.319" v="307" actId="20577"/>
          <ac:spMkLst>
            <pc:docMk/>
            <pc:sldMk cId="1680658373" sldId="1999"/>
            <ac:spMk id="3" creationId="{7DF79085-8717-369A-3550-DD79E51797FE}"/>
          </ac:spMkLst>
        </pc:spChg>
      </pc:sldChg>
      <pc:sldChg chg="del">
        <pc:chgData name="Jones, Albert [MD]" userId="S::aljones_mseanea.org#ext#@neahq.onmicrosoft.com::9e3d8165-1eea-49ba-adea-0c9c00351460" providerId="AD" clId="Web-{A2377334-E17D-7E80-BBC2-6F77A8DA7EBA}" dt="2026-01-20T17:10:20.257" v="6"/>
        <pc:sldMkLst>
          <pc:docMk/>
          <pc:sldMk cId="4219607936" sldId="1999"/>
        </pc:sldMkLst>
      </pc:sldChg>
      <pc:sldChg chg="del">
        <pc:chgData name="Jones, Albert [MD]" userId="S::aljones_mseanea.org#ext#@neahq.onmicrosoft.com::9e3d8165-1eea-49ba-adea-0c9c00351460" providerId="AD" clId="Web-{A2377334-E17D-7E80-BBC2-6F77A8DA7EBA}" dt="2026-01-20T17:10:20.257" v="7"/>
        <pc:sldMkLst>
          <pc:docMk/>
          <pc:sldMk cId="1320647082" sldId="2000"/>
        </pc:sldMkLst>
      </pc:sldChg>
      <pc:sldChg chg="addSp delSp modSp new mod setBg">
        <pc:chgData name="Jones, Albert [MD]" userId="S::aljones_mseanea.org#ext#@neahq.onmicrosoft.com::9e3d8165-1eea-49ba-adea-0c9c00351460" providerId="AD" clId="Web-{A2377334-E17D-7E80-BBC2-6F77A8DA7EBA}" dt="2026-01-20T19:15:14.687" v="360" actId="1076"/>
        <pc:sldMkLst>
          <pc:docMk/>
          <pc:sldMk cId="2494199590" sldId="2000"/>
        </pc:sldMkLst>
        <pc:spChg chg="mod">
          <ac:chgData name="Jones, Albert [MD]" userId="S::aljones_mseanea.org#ext#@neahq.onmicrosoft.com::9e3d8165-1eea-49ba-adea-0c9c00351460" providerId="AD" clId="Web-{A2377334-E17D-7E80-BBC2-6F77A8DA7EBA}" dt="2026-01-20T19:13:31.374" v="351"/>
          <ac:spMkLst>
            <pc:docMk/>
            <pc:sldMk cId="2494199590" sldId="2000"/>
            <ac:spMk id="2" creationId="{35819F89-D731-12B7-0EEE-51B8751A51D2}"/>
          </ac:spMkLst>
        </pc:spChg>
        <pc:spChg chg="add del mod">
          <ac:chgData name="Jones, Albert [MD]" userId="S::aljones_mseanea.org#ext#@neahq.onmicrosoft.com::9e3d8165-1eea-49ba-adea-0c9c00351460" providerId="AD" clId="Web-{A2377334-E17D-7E80-BBC2-6F77A8DA7EBA}" dt="2026-01-20T19:13:31.374" v="351"/>
          <ac:spMkLst>
            <pc:docMk/>
            <pc:sldMk cId="2494199590" sldId="2000"/>
            <ac:spMk id="3" creationId="{7E0A6DBF-6345-323C-6F1B-BB4F259DDAAE}"/>
          </ac:spMkLst>
        </pc:spChg>
        <pc:spChg chg="add del">
          <ac:chgData name="Jones, Albert [MD]" userId="S::aljones_mseanea.org#ext#@neahq.onmicrosoft.com::9e3d8165-1eea-49ba-adea-0c9c00351460" providerId="AD" clId="Web-{A2377334-E17D-7E80-BBC2-6F77A8DA7EBA}" dt="2026-01-20T19:13:31.374" v="351"/>
          <ac:spMkLst>
            <pc:docMk/>
            <pc:sldMk cId="2494199590" sldId="2000"/>
            <ac:spMk id="9" creationId="{CA7C4115-E603-447D-A1A5-7AF1E972C0CA}"/>
          </ac:spMkLst>
        </pc:spChg>
        <pc:spChg chg="add del">
          <ac:chgData name="Jones, Albert [MD]" userId="S::aljones_mseanea.org#ext#@neahq.onmicrosoft.com::9e3d8165-1eea-49ba-adea-0c9c00351460" providerId="AD" clId="Web-{A2377334-E17D-7E80-BBC2-6F77A8DA7EBA}" dt="2026-01-20T19:13:31.374" v="351"/>
          <ac:spMkLst>
            <pc:docMk/>
            <pc:sldMk cId="2494199590" sldId="2000"/>
            <ac:spMk id="11" creationId="{21C38396-85C5-4DE1-BA50-52540B40AF65}"/>
          </ac:spMkLst>
        </pc:spChg>
        <pc:spChg chg="add del">
          <ac:chgData name="Jones, Albert [MD]" userId="S::aljones_mseanea.org#ext#@neahq.onmicrosoft.com::9e3d8165-1eea-49ba-adea-0c9c00351460" providerId="AD" clId="Web-{A2377334-E17D-7E80-BBC2-6F77A8DA7EBA}" dt="2026-01-20T19:13:31.374" v="351"/>
          <ac:spMkLst>
            <pc:docMk/>
            <pc:sldMk cId="2494199590" sldId="2000"/>
            <ac:spMk id="15" creationId="{83529AFD-5A84-4419-9390-0E9584F35DC8}"/>
          </ac:spMkLst>
        </pc:spChg>
        <pc:spChg chg="add del">
          <ac:chgData name="Jones, Albert [MD]" userId="S::aljones_mseanea.org#ext#@neahq.onmicrosoft.com::9e3d8165-1eea-49ba-adea-0c9c00351460" providerId="AD" clId="Web-{A2377334-E17D-7E80-BBC2-6F77A8DA7EBA}" dt="2026-01-20T19:13:31.374" v="351"/>
          <ac:spMkLst>
            <pc:docMk/>
            <pc:sldMk cId="2494199590" sldId="2000"/>
            <ac:spMk id="17" creationId="{D1FFD9C4-5E6D-4E44-8CCD-24EF7B6FF149}"/>
          </ac:spMkLst>
        </pc:spChg>
        <pc:spChg chg="add del">
          <ac:chgData name="Jones, Albert [MD]" userId="S::aljones_mseanea.org#ext#@neahq.onmicrosoft.com::9e3d8165-1eea-49ba-adea-0c9c00351460" providerId="AD" clId="Web-{A2377334-E17D-7E80-BBC2-6F77A8DA7EBA}" dt="2026-01-20T19:13:31.374" v="351"/>
          <ac:spMkLst>
            <pc:docMk/>
            <pc:sldMk cId="2494199590" sldId="2000"/>
            <ac:spMk id="19" creationId="{6B3B2DB5-1B01-4A7A-B79B-E180757E6145}"/>
          </ac:spMkLst>
        </pc:spChg>
        <pc:graphicFrameChg chg="add del">
          <ac:chgData name="Jones, Albert [MD]" userId="S::aljones_mseanea.org#ext#@neahq.onmicrosoft.com::9e3d8165-1eea-49ba-adea-0c9c00351460" providerId="AD" clId="Web-{A2377334-E17D-7E80-BBC2-6F77A8DA7EBA}" dt="2026-01-20T19:13:31.374" v="351"/>
          <ac:graphicFrameMkLst>
            <pc:docMk/>
            <pc:sldMk cId="2494199590" sldId="2000"/>
            <ac:graphicFrameMk id="5" creationId="{C00C2B6B-DC3F-1686-6CBA-1B42C66C786E}"/>
          </ac:graphicFrameMkLst>
        </pc:graphicFrameChg>
        <pc:picChg chg="add mod ord modCrop">
          <ac:chgData name="Jones, Albert [MD]" userId="S::aljones_mseanea.org#ext#@neahq.onmicrosoft.com::9e3d8165-1eea-49ba-adea-0c9c00351460" providerId="AD" clId="Web-{A2377334-E17D-7E80-BBC2-6F77A8DA7EBA}" dt="2026-01-20T19:15:14.687" v="360" actId="1076"/>
          <ac:picMkLst>
            <pc:docMk/>
            <pc:sldMk cId="2494199590" sldId="2000"/>
            <ac:picMk id="10" creationId="{4A97D407-AE83-0DC6-2C2E-985BF2C81FF8}"/>
          </ac:picMkLst>
        </pc:picChg>
        <pc:cxnChg chg="add del">
          <ac:chgData name="Jones, Albert [MD]" userId="S::aljones_mseanea.org#ext#@neahq.onmicrosoft.com::9e3d8165-1eea-49ba-adea-0c9c00351460" providerId="AD" clId="Web-{A2377334-E17D-7E80-BBC2-6F77A8DA7EBA}" dt="2026-01-20T19:13:31.374" v="351"/>
          <ac:cxnSpMkLst>
            <pc:docMk/>
            <pc:sldMk cId="2494199590" sldId="2000"/>
            <ac:cxnSpMk id="13" creationId="{A67651E0-918D-4FEE-AA56-F9008358E979}"/>
          </ac:cxnSpMkLst>
        </pc:cxnChg>
      </pc:sldChg>
      <pc:sldChg chg="del">
        <pc:chgData name="Jones, Albert [MD]" userId="S::aljones_mseanea.org#ext#@neahq.onmicrosoft.com::9e3d8165-1eea-49ba-adea-0c9c00351460" providerId="AD" clId="Web-{A2377334-E17D-7E80-BBC2-6F77A8DA7EBA}" dt="2026-01-20T17:10:20.257" v="8"/>
        <pc:sldMkLst>
          <pc:docMk/>
          <pc:sldMk cId="2950840628" sldId="2005"/>
        </pc:sldMkLst>
      </pc:sldChg>
      <pc:sldChg chg="del">
        <pc:chgData name="Jones, Albert [MD]" userId="S::aljones_mseanea.org#ext#@neahq.onmicrosoft.com::9e3d8165-1eea-49ba-adea-0c9c00351460" providerId="AD" clId="Web-{A2377334-E17D-7E80-BBC2-6F77A8DA7EBA}" dt="2026-01-20T17:10:20.257" v="9"/>
        <pc:sldMkLst>
          <pc:docMk/>
          <pc:sldMk cId="1868427706" sldId="2012"/>
        </pc:sldMkLst>
      </pc:sldChg>
      <pc:sldChg chg="del">
        <pc:chgData name="Jones, Albert [MD]" userId="S::aljones_mseanea.org#ext#@neahq.onmicrosoft.com::9e3d8165-1eea-49ba-adea-0c9c00351460" providerId="AD" clId="Web-{A2377334-E17D-7E80-BBC2-6F77A8DA7EBA}" dt="2026-01-20T17:10:20.257" v="10"/>
        <pc:sldMkLst>
          <pc:docMk/>
          <pc:sldMk cId="1872712862" sldId="2016"/>
        </pc:sldMkLst>
      </pc:sldChg>
      <pc:sldChg chg="del">
        <pc:chgData name="Jones, Albert [MD]" userId="S::aljones_mseanea.org#ext#@neahq.onmicrosoft.com::9e3d8165-1eea-49ba-adea-0c9c00351460" providerId="AD" clId="Web-{A2377334-E17D-7E80-BBC2-6F77A8DA7EBA}" dt="2026-01-20T17:10:20.257" v="11"/>
        <pc:sldMkLst>
          <pc:docMk/>
          <pc:sldMk cId="2123541970" sldId="2017"/>
        </pc:sldMkLst>
      </pc:sldChg>
      <pc:sldChg chg="del">
        <pc:chgData name="Jones, Albert [MD]" userId="S::aljones_mseanea.org#ext#@neahq.onmicrosoft.com::9e3d8165-1eea-49ba-adea-0c9c00351460" providerId="AD" clId="Web-{A2377334-E17D-7E80-BBC2-6F77A8DA7EBA}" dt="2026-01-20T17:10:20.257" v="12"/>
        <pc:sldMkLst>
          <pc:docMk/>
          <pc:sldMk cId="3034796003" sldId="2018"/>
        </pc:sldMkLst>
      </pc:sldChg>
      <pc:sldChg chg="del">
        <pc:chgData name="Jones, Albert [MD]" userId="S::aljones_mseanea.org#ext#@neahq.onmicrosoft.com::9e3d8165-1eea-49ba-adea-0c9c00351460" providerId="AD" clId="Web-{A2377334-E17D-7E80-BBC2-6F77A8DA7EBA}" dt="2026-01-20T17:10:20.257" v="13"/>
        <pc:sldMkLst>
          <pc:docMk/>
          <pc:sldMk cId="2452257258" sldId="2019"/>
        </pc:sldMkLst>
      </pc:sldChg>
      <pc:sldChg chg="del">
        <pc:chgData name="Jones, Albert [MD]" userId="S::aljones_mseanea.org#ext#@neahq.onmicrosoft.com::9e3d8165-1eea-49ba-adea-0c9c00351460" providerId="AD" clId="Web-{A2377334-E17D-7E80-BBC2-6F77A8DA7EBA}" dt="2026-01-20T17:10:20.335" v="48"/>
        <pc:sldMkLst>
          <pc:docMk/>
          <pc:sldMk cId="1284822339" sldId="2020"/>
        </pc:sldMkLst>
      </pc:sldChg>
      <pc:sldChg chg="del">
        <pc:chgData name="Jones, Albert [MD]" userId="S::aljones_mseanea.org#ext#@neahq.onmicrosoft.com::9e3d8165-1eea-49ba-adea-0c9c00351460" providerId="AD" clId="Web-{A2377334-E17D-7E80-BBC2-6F77A8DA7EBA}" dt="2026-01-20T17:10:20.413" v="50"/>
        <pc:sldMkLst>
          <pc:docMk/>
          <pc:sldMk cId="2205329175" sldId="2021"/>
        </pc:sldMkLst>
      </pc:sldChg>
      <pc:sldChg chg="del">
        <pc:chgData name="Jones, Albert [MD]" userId="S::aljones_mseanea.org#ext#@neahq.onmicrosoft.com::9e3d8165-1eea-49ba-adea-0c9c00351460" providerId="AD" clId="Web-{A2377334-E17D-7E80-BBC2-6F77A8DA7EBA}" dt="2026-01-20T17:10:20.304" v="38"/>
        <pc:sldMkLst>
          <pc:docMk/>
          <pc:sldMk cId="4113815922" sldId="2022"/>
        </pc:sldMkLst>
      </pc:sldChg>
      <pc:sldChg chg="del">
        <pc:chgData name="Jones, Albert [MD]" userId="S::aljones_mseanea.org#ext#@neahq.onmicrosoft.com::9e3d8165-1eea-49ba-adea-0c9c00351460" providerId="AD" clId="Web-{A2377334-E17D-7E80-BBC2-6F77A8DA7EBA}" dt="2026-01-20T17:10:20.288" v="31"/>
        <pc:sldMkLst>
          <pc:docMk/>
          <pc:sldMk cId="2815713419" sldId="2023"/>
        </pc:sldMkLst>
      </pc:sldChg>
      <pc:sldChg chg="del">
        <pc:chgData name="Jones, Albert [MD]" userId="S::aljones_mseanea.org#ext#@neahq.onmicrosoft.com::9e3d8165-1eea-49ba-adea-0c9c00351460" providerId="AD" clId="Web-{A2377334-E17D-7E80-BBC2-6F77A8DA7EBA}" dt="2026-01-20T17:10:20.273" v="22"/>
        <pc:sldMkLst>
          <pc:docMk/>
          <pc:sldMk cId="865724115" sldId="2024"/>
        </pc:sldMkLst>
      </pc:sldChg>
      <pc:sldChg chg="del">
        <pc:chgData name="Jones, Albert [MD]" userId="S::aljones_mseanea.org#ext#@neahq.onmicrosoft.com::9e3d8165-1eea-49ba-adea-0c9c00351460" providerId="AD" clId="Web-{A2377334-E17D-7E80-BBC2-6F77A8DA7EBA}" dt="2026-01-20T17:11:31.226" v="56"/>
        <pc:sldMkLst>
          <pc:docMk/>
          <pc:sldMk cId="2891147921" sldId="2025"/>
        </pc:sldMkLst>
      </pc:sldChg>
      <pc:sldChg chg="del">
        <pc:chgData name="Jones, Albert [MD]" userId="S::aljones_mseanea.org#ext#@neahq.onmicrosoft.com::9e3d8165-1eea-49ba-adea-0c9c00351460" providerId="AD" clId="Web-{A2377334-E17D-7E80-BBC2-6F77A8DA7EBA}" dt="2026-01-20T17:10:20.257" v="14"/>
        <pc:sldMkLst>
          <pc:docMk/>
          <pc:sldMk cId="1795171670" sldId="2026"/>
        </pc:sldMkLst>
      </pc:sldChg>
      <pc:sldChg chg="del">
        <pc:chgData name="Jones, Albert [MD]" userId="S::aljones_mseanea.org#ext#@neahq.onmicrosoft.com::9e3d8165-1eea-49ba-adea-0c9c00351460" providerId="AD" clId="Web-{A2377334-E17D-7E80-BBC2-6F77A8DA7EBA}" dt="2026-01-20T17:10:20.413" v="49"/>
        <pc:sldMkLst>
          <pc:docMk/>
          <pc:sldMk cId="2513433608" sldId="2028"/>
        </pc:sldMkLst>
      </pc:sldChg>
      <pc:sldChg chg="del">
        <pc:chgData name="Jones, Albert [MD]" userId="S::aljones_mseanea.org#ext#@neahq.onmicrosoft.com::9e3d8165-1eea-49ba-adea-0c9c00351460" providerId="AD" clId="Web-{A2377334-E17D-7E80-BBC2-6F77A8DA7EBA}" dt="2026-01-20T17:10:20.413" v="53"/>
        <pc:sldMkLst>
          <pc:docMk/>
          <pc:sldMk cId="3220139236" sldId="2029"/>
        </pc:sldMkLst>
      </pc:sldChg>
      <pc:sldChg chg="del">
        <pc:chgData name="Jones, Albert [MD]" userId="S::aljones_mseanea.org#ext#@neahq.onmicrosoft.com::9e3d8165-1eea-49ba-adea-0c9c00351460" providerId="AD" clId="Web-{A2377334-E17D-7E80-BBC2-6F77A8DA7EBA}" dt="2026-01-20T17:10:20.319" v="43"/>
        <pc:sldMkLst>
          <pc:docMk/>
          <pc:sldMk cId="748862807" sldId="2030"/>
        </pc:sldMkLst>
      </pc:sldChg>
      <pc:sldChg chg="del">
        <pc:chgData name="Jones, Albert [MD]" userId="S::aljones_mseanea.org#ext#@neahq.onmicrosoft.com::9e3d8165-1eea-49ba-adea-0c9c00351460" providerId="AD" clId="Web-{A2377334-E17D-7E80-BBC2-6F77A8DA7EBA}" dt="2026-01-20T17:10:20.413" v="55"/>
        <pc:sldMkLst>
          <pc:docMk/>
          <pc:sldMk cId="3777823631" sldId="2031"/>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6546F80-99BC-4597-B51D-A7970AE12E0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E3EDF7B0-EE3D-4BBB-BE4A-8ADD83AF08E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9C24F34-0F1D-424A-B299-A81561A0FCCD}" type="datetimeFigureOut">
              <a:rPr lang="en-US" smtClean="0"/>
              <a:t>1/21/2026</a:t>
            </a:fld>
            <a:endParaRPr lang="en-US"/>
          </a:p>
        </p:txBody>
      </p:sp>
      <p:sp>
        <p:nvSpPr>
          <p:cNvPr id="4" name="Footer Placeholder 3">
            <a:extLst>
              <a:ext uri="{FF2B5EF4-FFF2-40B4-BE49-F238E27FC236}">
                <a16:creationId xmlns:a16="http://schemas.microsoft.com/office/drawing/2014/main" id="{7BD1F771-023F-4866-A274-782E4EA2C750}"/>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7DE37A48-7002-4FDE-84EE-E82DC570FA6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1D39C1C-89F7-40CC-849A-6B1FDCC63036}" type="slidenum">
              <a:rPr lang="en-US" smtClean="0"/>
              <a:t>‹#›</a:t>
            </a:fld>
            <a:endParaRPr lang="en-US"/>
          </a:p>
        </p:txBody>
      </p:sp>
    </p:spTree>
    <p:extLst>
      <p:ext uri="{BB962C8B-B14F-4D97-AF65-F5344CB8AC3E}">
        <p14:creationId xmlns:p14="http://schemas.microsoft.com/office/powerpoint/2010/main" val="327857180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520C567-8D17-4AA5-AB0C-23351C1B7950}" type="datetimeFigureOut">
              <a:rPr lang="en-US" smtClean="0"/>
              <a:t>1/21/2026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C8B027-1C21-437D-86A8-7A2B68AE7117}" type="slidenum">
              <a:rPr lang="en-US" smtClean="0"/>
              <a:t>‹#›</a:t>
            </a:fld>
            <a:endParaRPr lang="en-US"/>
          </a:p>
        </p:txBody>
      </p:sp>
    </p:spTree>
    <p:extLst>
      <p:ext uri="{BB962C8B-B14F-4D97-AF65-F5344CB8AC3E}">
        <p14:creationId xmlns:p14="http://schemas.microsoft.com/office/powerpoint/2010/main" val="15146763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a:cs typeface="Arial" pitchFamily="34" charset="0"/>
            </a:endParaRPr>
          </a:p>
        </p:txBody>
      </p:sp>
      <p:sp>
        <p:nvSpPr>
          <p:cNvPr id="4" name="Slide Number Placeholder 3"/>
          <p:cNvSpPr>
            <a:spLocks noGrp="1"/>
          </p:cNvSpPr>
          <p:nvPr>
            <p:ph type="sldNum" sz="quarter" idx="10"/>
          </p:nvPr>
        </p:nvSpPr>
        <p:spPr/>
        <p:txBody>
          <a:bodyPr/>
          <a:lstStyle/>
          <a:p>
            <a:fld id="{0A3C37BE-C303-496D-B5CD-85F2937540FC}" type="slidenum">
              <a:rPr lang="en-US" smtClean="0"/>
              <a:t>1</a:t>
            </a:fld>
            <a:endParaRPr lang="en-US"/>
          </a:p>
        </p:txBody>
      </p:sp>
    </p:spTree>
    <p:extLst>
      <p:ext uri="{BB962C8B-B14F-4D97-AF65-F5344CB8AC3E}">
        <p14:creationId xmlns:p14="http://schemas.microsoft.com/office/powerpoint/2010/main" val="27152495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5244D3-830A-FBE6-FE2B-FD0836A3731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9F70DC-C317-AE7E-DD22-D9FCA2A44BE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1F9C93F-F1B1-3F5A-ADFB-30035A7BD40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FA3A134-056D-2C6D-4287-F8886F34F2B3}"/>
              </a:ext>
            </a:extLst>
          </p:cNvPr>
          <p:cNvSpPr>
            <a:spLocks noGrp="1"/>
          </p:cNvSpPr>
          <p:nvPr>
            <p:ph type="sldNum" sz="quarter" idx="5"/>
          </p:nvPr>
        </p:nvSpPr>
        <p:spPr/>
        <p:txBody>
          <a:bodyPr/>
          <a:lstStyle/>
          <a:p>
            <a:fld id="{979DA763-8D56-48F7-A1A9-3B4AE30C1F04}" type="slidenum">
              <a:rPr lang="en-US" smtClean="0"/>
              <a:t>2</a:t>
            </a:fld>
            <a:endParaRPr lang="en-US"/>
          </a:p>
        </p:txBody>
      </p:sp>
    </p:spTree>
    <p:extLst>
      <p:ext uri="{BB962C8B-B14F-4D97-AF65-F5344CB8AC3E}">
        <p14:creationId xmlns:p14="http://schemas.microsoft.com/office/powerpoint/2010/main" val="23264538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AADF99-F437-7B89-E4A6-DB3CF04CDD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F61D9E6-5EBD-5E5C-6EFB-B1F86D5442F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C82E773-EF86-5524-F29A-4DF05649343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EA437E2-AEE6-BA35-E0DA-1B2F991CC99B}"/>
              </a:ext>
            </a:extLst>
          </p:cNvPr>
          <p:cNvSpPr>
            <a:spLocks noGrp="1"/>
          </p:cNvSpPr>
          <p:nvPr>
            <p:ph type="sldNum" sz="quarter" idx="5"/>
          </p:nvPr>
        </p:nvSpPr>
        <p:spPr/>
        <p:txBody>
          <a:bodyPr/>
          <a:lstStyle/>
          <a:p>
            <a:fld id="{979DA763-8D56-48F7-A1A9-3B4AE30C1F04}" type="slidenum">
              <a:rPr lang="en-US" smtClean="0"/>
              <a:t>3</a:t>
            </a:fld>
            <a:endParaRPr lang="en-US"/>
          </a:p>
        </p:txBody>
      </p:sp>
    </p:spTree>
    <p:extLst>
      <p:ext uri="{BB962C8B-B14F-4D97-AF65-F5344CB8AC3E}">
        <p14:creationId xmlns:p14="http://schemas.microsoft.com/office/powerpoint/2010/main" val="5423309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Gina </a:t>
            </a:r>
          </a:p>
        </p:txBody>
      </p:sp>
      <p:sp>
        <p:nvSpPr>
          <p:cNvPr id="4" name="Slide Number Placeholder 3"/>
          <p:cNvSpPr>
            <a:spLocks noGrp="1"/>
          </p:cNvSpPr>
          <p:nvPr>
            <p:ph type="sldNum" sz="quarter" idx="10"/>
          </p:nvPr>
        </p:nvSpPr>
        <p:spPr/>
        <p:txBody>
          <a:bodyPr/>
          <a:lstStyle/>
          <a:p>
            <a:fld id="{1CC8B027-1C21-437D-86A8-7A2B68AE7117}" type="slidenum">
              <a:rPr lang="en-US" smtClean="0"/>
              <a:t>4</a:t>
            </a:fld>
            <a:endParaRPr lang="en-US"/>
          </a:p>
        </p:txBody>
      </p:sp>
    </p:spTree>
    <p:extLst>
      <p:ext uri="{BB962C8B-B14F-4D97-AF65-F5344CB8AC3E}">
        <p14:creationId xmlns:p14="http://schemas.microsoft.com/office/powerpoint/2010/main" val="648063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1353501599d_0_6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1353501599d_0_6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8" name="Google Shape;188;g1353501599d_0_6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5</a:t>
            </a:fld>
            <a:endParaRPr/>
          </a:p>
        </p:txBody>
      </p:sp>
    </p:spTree>
    <p:extLst>
      <p:ext uri="{BB962C8B-B14F-4D97-AF65-F5344CB8AC3E}">
        <p14:creationId xmlns:p14="http://schemas.microsoft.com/office/powerpoint/2010/main" val="3260033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9DCC5B-2F11-8439-3F80-0023A7B471C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F031DEC-1A99-47EE-1DEA-9454FFF2E9D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D7DD50E-5018-47DA-3790-8D2AC927BE41}"/>
              </a:ext>
            </a:extLst>
          </p:cNvPr>
          <p:cNvSpPr>
            <a:spLocks noGrp="1"/>
          </p:cNvSpPr>
          <p:nvPr>
            <p:ph type="body" idx="1"/>
          </p:nvPr>
        </p:nvSpPr>
        <p:spPr/>
        <p:txBody>
          <a:bodyPr/>
          <a:lstStyle/>
          <a:p>
            <a:pPr defTabSz="922712">
              <a:defRPr/>
            </a:pPr>
            <a:endParaRPr lang="en-US"/>
          </a:p>
        </p:txBody>
      </p:sp>
      <p:sp>
        <p:nvSpPr>
          <p:cNvPr id="4" name="Slide Number Placeholder 3">
            <a:extLst>
              <a:ext uri="{FF2B5EF4-FFF2-40B4-BE49-F238E27FC236}">
                <a16:creationId xmlns:a16="http://schemas.microsoft.com/office/drawing/2014/main" id="{A5D2F13C-04C1-CD03-6621-69120CFFCC0A}"/>
              </a:ext>
            </a:extLst>
          </p:cNvPr>
          <p:cNvSpPr>
            <a:spLocks noGrp="1"/>
          </p:cNvSpPr>
          <p:nvPr>
            <p:ph type="sldNum" sz="quarter" idx="10"/>
          </p:nvPr>
        </p:nvSpPr>
        <p:spPr/>
        <p:txBody>
          <a:bodyPr/>
          <a:lstStyle/>
          <a:p>
            <a:fld id="{0A3C37BE-C303-496D-B5CD-85F2937540FC}" type="slidenum">
              <a:rPr lang="en-US" smtClean="0"/>
              <a:t>6</a:t>
            </a:fld>
            <a:endParaRPr lang="en-US"/>
          </a:p>
        </p:txBody>
      </p:sp>
    </p:spTree>
    <p:extLst>
      <p:ext uri="{BB962C8B-B14F-4D97-AF65-F5344CB8AC3E}">
        <p14:creationId xmlns:p14="http://schemas.microsoft.com/office/powerpoint/2010/main" val="32357227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5C7E2B-116B-6FDB-1FBC-CDA51A3D07D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3BC4253-B4D5-C20C-70AC-E968ECCEEBE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76FA2A9-DA26-7619-085C-A54BB5E28B7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169690F-2C7B-CA59-D67F-B81D04E4D98C}"/>
              </a:ext>
            </a:extLst>
          </p:cNvPr>
          <p:cNvSpPr>
            <a:spLocks noGrp="1"/>
          </p:cNvSpPr>
          <p:nvPr>
            <p:ph type="sldNum" sz="quarter" idx="10"/>
          </p:nvPr>
        </p:nvSpPr>
        <p:spPr/>
        <p:txBody>
          <a:bodyPr/>
          <a:lstStyle/>
          <a:p>
            <a:fld id="{1CC8B027-1C21-437D-86A8-7A2B68AE7117}" type="slidenum">
              <a:rPr lang="en-US" smtClean="0"/>
              <a:t>9</a:t>
            </a:fld>
            <a:endParaRPr lang="en-US"/>
          </a:p>
        </p:txBody>
      </p:sp>
    </p:spTree>
    <p:extLst>
      <p:ext uri="{BB962C8B-B14F-4D97-AF65-F5344CB8AC3E}">
        <p14:creationId xmlns:p14="http://schemas.microsoft.com/office/powerpoint/2010/main" val="34488547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F7E2CE-BF53-896F-B95A-4BE0742583A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4CB5464-DDC2-124F-1ED1-C7A75A16FDC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3278DB2-768B-7450-F1BB-0AB41514E18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E4B06EE-57FB-FD72-25BE-50A3BDC39828}"/>
              </a:ext>
            </a:extLst>
          </p:cNvPr>
          <p:cNvSpPr>
            <a:spLocks noGrp="1"/>
          </p:cNvSpPr>
          <p:nvPr>
            <p:ph type="sldNum" sz="quarter" idx="10"/>
          </p:nvPr>
        </p:nvSpPr>
        <p:spPr/>
        <p:txBody>
          <a:bodyPr/>
          <a:lstStyle/>
          <a:p>
            <a:fld id="{1CC8B027-1C21-437D-86A8-7A2B68AE7117}" type="slidenum">
              <a:rPr lang="en-US" smtClean="0"/>
              <a:t>11</a:t>
            </a:fld>
            <a:endParaRPr lang="en-US"/>
          </a:p>
        </p:txBody>
      </p:sp>
    </p:spTree>
    <p:extLst>
      <p:ext uri="{BB962C8B-B14F-4D97-AF65-F5344CB8AC3E}">
        <p14:creationId xmlns:p14="http://schemas.microsoft.com/office/powerpoint/2010/main" val="362281764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b="1" spc="-50" baseline="0">
                <a:solidFill>
                  <a:schemeClr val="tx1">
                    <a:lumMod val="85000"/>
                    <a:lumOff val="15000"/>
                  </a:schemeClr>
                </a:solidFill>
                <a:latin typeface="+mn-lt"/>
              </a:defRPr>
            </a:lvl1pPr>
          </a:lstStyle>
          <a:p>
            <a:r>
              <a:rPr lang="en-US"/>
              <a:t>Click to edit Master title style</a:t>
            </a:r>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p>
        </p:txBody>
      </p:sp>
      <p:sp>
        <p:nvSpPr>
          <p:cNvPr id="4" name="Date Placeholder 3"/>
          <p:cNvSpPr>
            <a:spLocks noGrp="1"/>
          </p:cNvSpPr>
          <p:nvPr>
            <p:ph type="dt" sz="half" idx="10"/>
          </p:nvPr>
        </p:nvSpPr>
        <p:spPr/>
        <p:txBody>
          <a:bodyPr/>
          <a:lstStyle/>
          <a:p>
            <a:fld id="{D689CD99-75A8-48EC-8ADF-B5A235CDBDC1}" type="datetimeFigureOut">
              <a:rPr lang="en-US" smtClean="0"/>
              <a:t>1/21/2026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036DF4-03BF-4E4B-945D-503E2D420861}" type="slidenum">
              <a:rPr lang="en-US" smtClean="0"/>
              <a:t>‹#›</a:t>
            </a:fld>
            <a:endParaRPr lang="en-US"/>
          </a:p>
        </p:txBody>
      </p:sp>
      <p:pic>
        <p:nvPicPr>
          <p:cNvPr id="11" name="Picture 10"/>
          <p:cNvPicPr/>
          <p:nvPr userDrawn="1"/>
        </p:nvPicPr>
        <p:blipFill rotWithShape="1">
          <a:blip r:embed="rId2">
            <a:extLst>
              <a:ext uri="{28A0092B-C50C-407E-A947-70E740481C1C}">
                <a14:useLocalDpi xmlns:a14="http://schemas.microsoft.com/office/drawing/2010/main" val="0"/>
              </a:ext>
            </a:extLst>
          </a:blip>
          <a:srcRect r="66787" b="-210"/>
          <a:stretch/>
        </p:blipFill>
        <p:spPr>
          <a:xfrm>
            <a:off x="11321143" y="6354916"/>
            <a:ext cx="470263" cy="511106"/>
          </a:xfrm>
          <a:prstGeom prst="rect">
            <a:avLst/>
          </a:prstGeom>
        </p:spPr>
      </p:pic>
    </p:spTree>
    <p:extLst>
      <p:ext uri="{BB962C8B-B14F-4D97-AF65-F5344CB8AC3E}">
        <p14:creationId xmlns:p14="http://schemas.microsoft.com/office/powerpoint/2010/main" val="38660276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12785" y="286603"/>
            <a:ext cx="11484633" cy="702303"/>
          </a:xfrm>
        </p:spPr>
        <p:txBody>
          <a:bodyPr/>
          <a:lstStyle>
            <a:lvl1pPr>
              <a:defRPr b="1">
                <a:latin typeface="+mn-lt"/>
              </a:defRPr>
            </a:lvl1pPr>
          </a:lstStyle>
          <a:p>
            <a:r>
              <a:rPr lang="en-US"/>
              <a:t>Click to edit Master title style</a:t>
            </a:r>
          </a:p>
        </p:txBody>
      </p:sp>
      <p:sp>
        <p:nvSpPr>
          <p:cNvPr id="4" name="Date Placeholder 3"/>
          <p:cNvSpPr>
            <a:spLocks noGrp="1"/>
          </p:cNvSpPr>
          <p:nvPr>
            <p:ph type="dt" sz="half" idx="10"/>
          </p:nvPr>
        </p:nvSpPr>
        <p:spPr/>
        <p:txBody>
          <a:bodyPr/>
          <a:lstStyle/>
          <a:p>
            <a:fld id="{D689CD99-75A8-48EC-8ADF-B5A235CDBDC1}" type="datetimeFigureOut">
              <a:rPr lang="en-US" smtClean="0"/>
              <a:t>1/21/2026</a:t>
            </a:fld>
            <a:endParaRPr lang="en-US"/>
          </a:p>
        </p:txBody>
      </p:sp>
      <p:sp>
        <p:nvSpPr>
          <p:cNvPr id="5" name="Footer Placeholder 4"/>
          <p:cNvSpPr>
            <a:spLocks noGrp="1"/>
          </p:cNvSpPr>
          <p:nvPr>
            <p:ph type="ftr" sz="quarter" idx="11"/>
          </p:nvPr>
        </p:nvSpPr>
        <p:spPr/>
        <p:txBody>
          <a:bodyPr/>
          <a:lstStyle/>
          <a:p>
            <a:endParaRPr lang="en-US"/>
          </a:p>
        </p:txBody>
      </p:sp>
      <p:sp>
        <p:nvSpPr>
          <p:cNvPr id="7" name="Rectangle 6">
            <a:extLst>
              <a:ext uri="{FF2B5EF4-FFF2-40B4-BE49-F238E27FC236}">
                <a16:creationId xmlns:a16="http://schemas.microsoft.com/office/drawing/2014/main" id="{3EE4995F-7B1B-4E7F-B8C7-6C3F8ECCE65A}"/>
              </a:ext>
            </a:extLst>
          </p:cNvPr>
          <p:cNvSpPr/>
          <p:nvPr userDrawn="1"/>
        </p:nvSpPr>
        <p:spPr>
          <a:xfrm>
            <a:off x="874143" y="1535502"/>
            <a:ext cx="10518476" cy="3651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281795" y="1144438"/>
            <a:ext cx="11415623" cy="472465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719060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689CD99-75A8-48EC-8ADF-B5A235CDBDC1}" type="datetimeFigureOut">
              <a:rPr lang="en-US" smtClean="0"/>
              <a:t>1/21/2026</a:t>
            </a:fld>
            <a:endParaRPr lang="en-US"/>
          </a:p>
        </p:txBody>
      </p:sp>
      <p:sp>
        <p:nvSpPr>
          <p:cNvPr id="8" name="Footer Placeholder 7"/>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2113991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689CD99-75A8-48EC-8ADF-B5A235CDBDC1}" type="datetimeFigureOut">
              <a:rPr lang="en-US" smtClean="0"/>
              <a:t>1/21/2026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036DF4-03BF-4E4B-945D-503E2D420861}"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1" name="Picture 10"/>
          <p:cNvPicPr/>
          <p:nvPr userDrawn="1"/>
        </p:nvPicPr>
        <p:blipFill rotWithShape="1">
          <a:blip r:embed="rId2">
            <a:extLst>
              <a:ext uri="{28A0092B-C50C-407E-A947-70E740481C1C}">
                <a14:useLocalDpi xmlns:a14="http://schemas.microsoft.com/office/drawing/2010/main" val="0"/>
              </a:ext>
            </a:extLst>
          </a:blip>
          <a:srcRect r="66787" b="-210"/>
          <a:stretch/>
        </p:blipFill>
        <p:spPr>
          <a:xfrm>
            <a:off x="11321143" y="6354916"/>
            <a:ext cx="470263" cy="511106"/>
          </a:xfrm>
          <a:prstGeom prst="rect">
            <a:avLst/>
          </a:prstGeom>
        </p:spPr>
      </p:pic>
    </p:spTree>
    <p:extLst>
      <p:ext uri="{BB962C8B-B14F-4D97-AF65-F5344CB8AC3E}">
        <p14:creationId xmlns:p14="http://schemas.microsoft.com/office/powerpoint/2010/main" val="30473550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p>
        </p:txBody>
      </p:sp>
      <p:sp>
        <p:nvSpPr>
          <p:cNvPr id="3" name="Content Placeholder 2"/>
          <p:cNvSpPr>
            <a:spLocks noGrp="1"/>
          </p:cNvSpPr>
          <p:nvPr>
            <p:ph sz="half" idx="1"/>
          </p:nvPr>
        </p:nvSpPr>
        <p:spPr>
          <a:xfrm>
            <a:off x="1097278"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689CD99-75A8-48EC-8ADF-B5A235CDBDC1}" type="datetimeFigureOut">
              <a:rPr lang="en-US" smtClean="0"/>
              <a:t>1/21/2026</a:t>
            </a:fld>
            <a:endParaRPr lang="en-US"/>
          </a:p>
        </p:txBody>
      </p:sp>
      <p:sp>
        <p:nvSpPr>
          <p:cNvPr id="6" name="Footer Placeholder 5"/>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027254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689CD99-75A8-48EC-8ADF-B5A235CDBDC1}" type="datetimeFigureOut">
              <a:rPr lang="en-US" smtClean="0"/>
              <a:t>1/21/2026</a:t>
            </a:fld>
            <a:endParaRPr lang="en-US"/>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1106725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D689CD99-75A8-48EC-8ADF-B5A235CDBDC1}" type="datetimeFigureOut">
              <a:rPr lang="en-US" smtClean="0"/>
              <a:t>1/21/2026</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27036DF4-03BF-4E4B-945D-503E2D420861}" type="slidenum">
              <a:rPr lang="en-US" smtClean="0"/>
              <a:t>‹#›</a:t>
            </a:fld>
            <a:endParaRPr lang="en-US"/>
          </a:p>
        </p:txBody>
      </p:sp>
      <p:pic>
        <p:nvPicPr>
          <p:cNvPr id="11" name="Picture 10"/>
          <p:cNvPicPr/>
          <p:nvPr userDrawn="1"/>
        </p:nvPicPr>
        <p:blipFill rotWithShape="1">
          <a:blip r:embed="rId2">
            <a:extLst>
              <a:ext uri="{28A0092B-C50C-407E-A947-70E740481C1C}">
                <a14:useLocalDpi xmlns:a14="http://schemas.microsoft.com/office/drawing/2010/main" val="0"/>
              </a:ext>
            </a:extLst>
          </a:blip>
          <a:srcRect r="66787" b="-210"/>
          <a:stretch/>
        </p:blipFill>
        <p:spPr>
          <a:xfrm>
            <a:off x="11321143" y="6354916"/>
            <a:ext cx="470263" cy="511106"/>
          </a:xfrm>
          <a:prstGeom prst="rect">
            <a:avLst/>
          </a:prstGeom>
        </p:spPr>
      </p:pic>
    </p:spTree>
    <p:extLst>
      <p:ext uri="{BB962C8B-B14F-4D97-AF65-F5344CB8AC3E}">
        <p14:creationId xmlns:p14="http://schemas.microsoft.com/office/powerpoint/2010/main" val="20249125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D689CD99-75A8-48EC-8ADF-B5A235CDBDC1}" type="datetimeFigureOut">
              <a:rPr lang="en-US" smtClean="0"/>
              <a:t>1/21/2026</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27036DF4-03BF-4E4B-945D-503E2D420861}" type="slidenum">
              <a:rPr lang="en-US" smtClean="0"/>
              <a:t>‹#›</a:t>
            </a:fld>
            <a:endParaRPr lang="en-US"/>
          </a:p>
        </p:txBody>
      </p:sp>
      <p:pic>
        <p:nvPicPr>
          <p:cNvPr id="12" name="Picture 11"/>
          <p:cNvPicPr/>
          <p:nvPr userDrawn="1"/>
        </p:nvPicPr>
        <p:blipFill rotWithShape="1">
          <a:blip r:embed="rId2">
            <a:extLst>
              <a:ext uri="{28A0092B-C50C-407E-A947-70E740481C1C}">
                <a14:useLocalDpi xmlns:a14="http://schemas.microsoft.com/office/drawing/2010/main" val="0"/>
              </a:ext>
            </a:extLst>
          </a:blip>
          <a:srcRect r="66787" b="-210"/>
          <a:stretch/>
        </p:blipFill>
        <p:spPr>
          <a:xfrm>
            <a:off x="11321143" y="6354916"/>
            <a:ext cx="470263" cy="511106"/>
          </a:xfrm>
          <a:prstGeom prst="rect">
            <a:avLst/>
          </a:prstGeom>
        </p:spPr>
      </p:pic>
    </p:spTree>
    <p:extLst>
      <p:ext uri="{BB962C8B-B14F-4D97-AF65-F5344CB8AC3E}">
        <p14:creationId xmlns:p14="http://schemas.microsoft.com/office/powerpoint/2010/main" val="37045199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lIns="91440" tIns="0" rIns="91440" bIns="0" anchor="b">
            <a:noAutofit/>
          </a:bodyPr>
          <a:lstStyle>
            <a:lvl1pPr>
              <a:defRPr sz="3600" b="0">
                <a:solidFill>
                  <a:srgbClr val="FFFFFF"/>
                </a:solidFill>
              </a:defRPr>
            </a:lvl1pPr>
          </a:lstStyle>
          <a:p>
            <a:r>
              <a:rPr lang="en-US"/>
              <a:t>Click to edit Master title style</a:t>
            </a:r>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689CD99-75A8-48EC-8ADF-B5A235CDBDC1}" type="datetimeFigureOut">
              <a:rPr lang="en-US" smtClean="0"/>
              <a:t>1/21/2026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7036DF4-03BF-4E4B-945D-503E2D420861}" type="slidenum">
              <a:rPr lang="en-US" smtClean="0"/>
              <a:t>‹#›</a:t>
            </a:fld>
            <a:endParaRPr lang="en-US"/>
          </a:p>
        </p:txBody>
      </p:sp>
      <p:pic>
        <p:nvPicPr>
          <p:cNvPr id="13" name="Picture 12"/>
          <p:cNvPicPr/>
          <p:nvPr userDrawn="1"/>
        </p:nvPicPr>
        <p:blipFill rotWithShape="1">
          <a:blip r:embed="rId2">
            <a:extLst>
              <a:ext uri="{28A0092B-C50C-407E-A947-70E740481C1C}">
                <a14:useLocalDpi xmlns:a14="http://schemas.microsoft.com/office/drawing/2010/main" val="0"/>
              </a:ext>
            </a:extLst>
          </a:blip>
          <a:srcRect r="66787" b="-210"/>
          <a:stretch/>
        </p:blipFill>
        <p:spPr>
          <a:xfrm>
            <a:off x="11321143" y="6354916"/>
            <a:ext cx="470263" cy="511106"/>
          </a:xfrm>
          <a:prstGeom prst="rect">
            <a:avLst/>
          </a:prstGeom>
        </p:spPr>
      </p:pic>
    </p:spTree>
    <p:extLst>
      <p:ext uri="{BB962C8B-B14F-4D97-AF65-F5344CB8AC3E}">
        <p14:creationId xmlns:p14="http://schemas.microsoft.com/office/powerpoint/2010/main" val="14684699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689CD99-75A8-48EC-8ADF-B5A235CDBDC1}" type="datetimeFigureOut">
              <a:rPr lang="en-US" smtClean="0"/>
              <a:t>1/21/2026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036DF4-03BF-4E4B-945D-503E2D420861}" type="slidenum">
              <a:rPr lang="en-US" smtClean="0"/>
              <a:t>‹#›</a:t>
            </a:fld>
            <a:endParaRPr lang="en-US"/>
          </a:p>
        </p:txBody>
      </p:sp>
    </p:spTree>
    <p:extLst>
      <p:ext uri="{BB962C8B-B14F-4D97-AF65-F5344CB8AC3E}">
        <p14:creationId xmlns:p14="http://schemas.microsoft.com/office/powerpoint/2010/main" val="34349927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10"/>
        <p:cNvGrpSpPr/>
        <p:nvPr/>
      </p:nvGrpSpPr>
      <p:grpSpPr>
        <a:xfrm>
          <a:off x="0" y="0"/>
          <a:ext cx="0" cy="0"/>
          <a:chOff x="0" y="0"/>
          <a:chExt cx="0" cy="0"/>
        </a:xfrm>
      </p:grpSpPr>
      <p:sp>
        <p:nvSpPr>
          <p:cNvPr id="2" name="Rectangle 1"/>
          <p:cNvSpPr/>
          <p:nvPr userDrawn="1"/>
        </p:nvSpPr>
        <p:spPr>
          <a:xfrm>
            <a:off x="759125" y="1587260"/>
            <a:ext cx="10679501" cy="35368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Shape 11"/>
          <p:cNvSpPr txBox="1">
            <a:spLocks noGrp="1"/>
          </p:cNvSpPr>
          <p:nvPr>
            <p:ph type="title"/>
          </p:nvPr>
        </p:nvSpPr>
        <p:spPr>
          <a:xfrm>
            <a:off x="609600" y="274637"/>
            <a:ext cx="10972800" cy="1143000"/>
          </a:xfrm>
          <a:prstGeom prst="rect">
            <a:avLst/>
          </a:prstGeom>
        </p:spPr>
        <p:txBody>
          <a:bodyPr lIns="121897" tIns="121897" rIns="121897" bIns="121897" anchor="b"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12" name="Shape 12"/>
          <p:cNvSpPr txBox="1">
            <a:spLocks noGrp="1"/>
          </p:cNvSpPr>
          <p:nvPr>
            <p:ph type="body" idx="1"/>
          </p:nvPr>
        </p:nvSpPr>
        <p:spPr>
          <a:xfrm>
            <a:off x="609600" y="1587260"/>
            <a:ext cx="10972800" cy="4967573"/>
          </a:xfrm>
          <a:prstGeom prst="rect">
            <a:avLst/>
          </a:prstGeom>
        </p:spPr>
        <p:txBody>
          <a:bodyPr lIns="121897" tIns="121897" rIns="121897" bIns="121897" anchor="t"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Tree>
    <p:extLst>
      <p:ext uri="{BB962C8B-B14F-4D97-AF65-F5344CB8AC3E}">
        <p14:creationId xmlns:p14="http://schemas.microsoft.com/office/powerpoint/2010/main" val="292124560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Content" type="obj">
  <p:cSld name="1_Title and Content">
    <p:spTree>
      <p:nvGrpSpPr>
        <p:cNvPr id="1" name="Shape 52"/>
        <p:cNvGrpSpPr/>
        <p:nvPr/>
      </p:nvGrpSpPr>
      <p:grpSpPr>
        <a:xfrm>
          <a:off x="0" y="0"/>
          <a:ext cx="0" cy="0"/>
          <a:chOff x="0" y="0"/>
          <a:chExt cx="0" cy="0"/>
        </a:xfrm>
      </p:grpSpPr>
      <p:sp>
        <p:nvSpPr>
          <p:cNvPr id="2" name="Rectangle 1"/>
          <p:cNvSpPr/>
          <p:nvPr userDrawn="1"/>
        </p:nvSpPr>
        <p:spPr>
          <a:xfrm>
            <a:off x="1114697" y="1645920"/>
            <a:ext cx="10154194" cy="19158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Google Shape;53;p13"/>
          <p:cNvSpPr txBox="1">
            <a:spLocks noGrp="1"/>
          </p:cNvSpPr>
          <p:nvPr>
            <p:ph type="title"/>
          </p:nvPr>
        </p:nvSpPr>
        <p:spPr>
          <a:xfrm>
            <a:off x="838200" y="365125"/>
            <a:ext cx="10515600" cy="1150166"/>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54" name="Google Shape;54;p13"/>
          <p:cNvSpPr txBox="1">
            <a:spLocks noGrp="1"/>
          </p:cNvSpPr>
          <p:nvPr>
            <p:ph type="body" idx="1"/>
          </p:nvPr>
        </p:nvSpPr>
        <p:spPr>
          <a:xfrm>
            <a:off x="838200" y="1825625"/>
            <a:ext cx="10515600" cy="4351200"/>
          </a:xfrm>
          <a:prstGeom prst="rect">
            <a:avLst/>
          </a:prstGeom>
          <a:noFill/>
          <a:ln>
            <a:noFill/>
          </a:ln>
        </p:spPr>
        <p:txBody>
          <a:bodyPr spcFirstLastPara="1" wrap="square" lIns="68575" tIns="34275" rIns="68575" bIns="34275" anchor="t" anchorCtr="0">
            <a:normAutofit/>
          </a:bodyPr>
          <a:lstStyle>
            <a:lvl1pPr marL="609585" lvl="0" indent="-423323" algn="l" rtl="0">
              <a:lnSpc>
                <a:spcPct val="90000"/>
              </a:lnSpc>
              <a:spcBef>
                <a:spcPts val="1067"/>
              </a:spcBef>
              <a:spcAft>
                <a:spcPts val="0"/>
              </a:spcAft>
              <a:buClr>
                <a:schemeClr val="dk1"/>
              </a:buClr>
              <a:buSzPts val="1400"/>
              <a:buChar char="●"/>
              <a:defRPr/>
            </a:lvl1pPr>
            <a:lvl2pPr marL="1219170" lvl="1" indent="-423323" algn="l" rtl="0">
              <a:lnSpc>
                <a:spcPct val="90000"/>
              </a:lnSpc>
              <a:spcBef>
                <a:spcPts val="1600"/>
              </a:spcBef>
              <a:spcAft>
                <a:spcPts val="0"/>
              </a:spcAft>
              <a:buClr>
                <a:schemeClr val="dk1"/>
              </a:buClr>
              <a:buSzPts val="1400"/>
              <a:buChar char="○"/>
              <a:defRPr/>
            </a:lvl2pPr>
            <a:lvl3pPr marL="1828754" lvl="2" indent="-423323" algn="l" rtl="0">
              <a:lnSpc>
                <a:spcPct val="90000"/>
              </a:lnSpc>
              <a:spcBef>
                <a:spcPts val="1600"/>
              </a:spcBef>
              <a:spcAft>
                <a:spcPts val="0"/>
              </a:spcAft>
              <a:buClr>
                <a:schemeClr val="dk1"/>
              </a:buClr>
              <a:buSzPts val="1400"/>
              <a:buChar char="■"/>
              <a:defRPr/>
            </a:lvl3pPr>
            <a:lvl4pPr marL="2438339" lvl="3" indent="-423323" algn="l" rtl="0">
              <a:lnSpc>
                <a:spcPct val="90000"/>
              </a:lnSpc>
              <a:spcBef>
                <a:spcPts val="1600"/>
              </a:spcBef>
              <a:spcAft>
                <a:spcPts val="0"/>
              </a:spcAft>
              <a:buClr>
                <a:schemeClr val="dk1"/>
              </a:buClr>
              <a:buSzPts val="1400"/>
              <a:buChar char="●"/>
              <a:defRPr/>
            </a:lvl4pPr>
            <a:lvl5pPr marL="3047924" lvl="4" indent="-423323" algn="l" rtl="0">
              <a:lnSpc>
                <a:spcPct val="90000"/>
              </a:lnSpc>
              <a:spcBef>
                <a:spcPts val="1600"/>
              </a:spcBef>
              <a:spcAft>
                <a:spcPts val="0"/>
              </a:spcAft>
              <a:buClr>
                <a:schemeClr val="dk1"/>
              </a:buClr>
              <a:buSzPts val="1400"/>
              <a:buChar char="○"/>
              <a:defRPr/>
            </a:lvl5pPr>
            <a:lvl6pPr marL="3657509" lvl="5" indent="-423323" algn="l" rtl="0">
              <a:lnSpc>
                <a:spcPct val="90000"/>
              </a:lnSpc>
              <a:spcBef>
                <a:spcPts val="1600"/>
              </a:spcBef>
              <a:spcAft>
                <a:spcPts val="0"/>
              </a:spcAft>
              <a:buClr>
                <a:schemeClr val="dk1"/>
              </a:buClr>
              <a:buSzPts val="1400"/>
              <a:buChar char="■"/>
              <a:defRPr/>
            </a:lvl6pPr>
            <a:lvl7pPr marL="4267093" lvl="6" indent="-423323" algn="l" rtl="0">
              <a:lnSpc>
                <a:spcPct val="90000"/>
              </a:lnSpc>
              <a:spcBef>
                <a:spcPts val="1600"/>
              </a:spcBef>
              <a:spcAft>
                <a:spcPts val="0"/>
              </a:spcAft>
              <a:buClr>
                <a:schemeClr val="dk1"/>
              </a:buClr>
              <a:buSzPts val="1400"/>
              <a:buChar char="●"/>
              <a:defRPr/>
            </a:lvl7pPr>
            <a:lvl8pPr marL="4876678" lvl="7" indent="-423323" algn="l" rtl="0">
              <a:lnSpc>
                <a:spcPct val="90000"/>
              </a:lnSpc>
              <a:spcBef>
                <a:spcPts val="1600"/>
              </a:spcBef>
              <a:spcAft>
                <a:spcPts val="0"/>
              </a:spcAft>
              <a:buClr>
                <a:schemeClr val="dk1"/>
              </a:buClr>
              <a:buSzPts val="1400"/>
              <a:buChar char="○"/>
              <a:defRPr/>
            </a:lvl8pPr>
            <a:lvl9pPr marL="5486263" lvl="8" indent="-423323" algn="l" rtl="0">
              <a:lnSpc>
                <a:spcPct val="90000"/>
              </a:lnSpc>
              <a:spcBef>
                <a:spcPts val="1600"/>
              </a:spcBef>
              <a:spcAft>
                <a:spcPts val="1600"/>
              </a:spcAft>
              <a:buClr>
                <a:schemeClr val="dk1"/>
              </a:buClr>
              <a:buSzPts val="1400"/>
              <a:buChar char="■"/>
              <a:defRPr/>
            </a:lvl9pPr>
          </a:lstStyle>
          <a:p>
            <a:endParaRPr/>
          </a:p>
        </p:txBody>
      </p:sp>
      <p:sp>
        <p:nvSpPr>
          <p:cNvPr id="55" name="Google Shape;55;p13"/>
          <p:cNvSpPr txBox="1">
            <a:spLocks noGrp="1"/>
          </p:cNvSpPr>
          <p:nvPr>
            <p:ph type="dt" idx="10"/>
          </p:nvPr>
        </p:nvSpPr>
        <p:spPr>
          <a:xfrm>
            <a:off x="838200" y="6356351"/>
            <a:ext cx="2743200" cy="3652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sz="1467"/>
            </a:lvl1pPr>
            <a:lvl2pPr lvl="1" algn="l" rtl="0">
              <a:spcBef>
                <a:spcPts val="0"/>
              </a:spcBef>
              <a:spcAft>
                <a:spcPts val="0"/>
              </a:spcAft>
              <a:buSzPts val="1100"/>
              <a:buNone/>
              <a:defRPr sz="1467"/>
            </a:lvl2pPr>
            <a:lvl3pPr lvl="2" algn="l" rtl="0">
              <a:spcBef>
                <a:spcPts val="0"/>
              </a:spcBef>
              <a:spcAft>
                <a:spcPts val="0"/>
              </a:spcAft>
              <a:buSzPts val="1100"/>
              <a:buNone/>
              <a:defRPr sz="1467"/>
            </a:lvl3pPr>
            <a:lvl4pPr lvl="3" algn="l" rtl="0">
              <a:spcBef>
                <a:spcPts val="0"/>
              </a:spcBef>
              <a:spcAft>
                <a:spcPts val="0"/>
              </a:spcAft>
              <a:buSzPts val="1100"/>
              <a:buNone/>
              <a:defRPr sz="1467"/>
            </a:lvl4pPr>
            <a:lvl5pPr lvl="4" algn="l" rtl="0">
              <a:spcBef>
                <a:spcPts val="0"/>
              </a:spcBef>
              <a:spcAft>
                <a:spcPts val="0"/>
              </a:spcAft>
              <a:buSzPts val="1100"/>
              <a:buNone/>
              <a:defRPr sz="1467"/>
            </a:lvl5pPr>
            <a:lvl6pPr lvl="5" algn="l" rtl="0">
              <a:spcBef>
                <a:spcPts val="0"/>
              </a:spcBef>
              <a:spcAft>
                <a:spcPts val="0"/>
              </a:spcAft>
              <a:buSzPts val="1100"/>
              <a:buNone/>
              <a:defRPr sz="1467"/>
            </a:lvl6pPr>
            <a:lvl7pPr lvl="6" algn="l" rtl="0">
              <a:spcBef>
                <a:spcPts val="0"/>
              </a:spcBef>
              <a:spcAft>
                <a:spcPts val="0"/>
              </a:spcAft>
              <a:buSzPts val="1100"/>
              <a:buNone/>
              <a:defRPr sz="1467"/>
            </a:lvl7pPr>
            <a:lvl8pPr lvl="7" algn="l" rtl="0">
              <a:spcBef>
                <a:spcPts val="0"/>
              </a:spcBef>
              <a:spcAft>
                <a:spcPts val="0"/>
              </a:spcAft>
              <a:buSzPts val="1100"/>
              <a:buNone/>
              <a:defRPr sz="1467"/>
            </a:lvl8pPr>
            <a:lvl9pPr lvl="8" algn="l" rtl="0">
              <a:spcBef>
                <a:spcPts val="0"/>
              </a:spcBef>
              <a:spcAft>
                <a:spcPts val="0"/>
              </a:spcAft>
              <a:buSzPts val="1100"/>
              <a:buNone/>
              <a:defRPr sz="1467"/>
            </a:lvl9pPr>
          </a:lstStyle>
          <a:p>
            <a:endParaRPr/>
          </a:p>
        </p:txBody>
      </p:sp>
      <p:sp>
        <p:nvSpPr>
          <p:cNvPr id="56" name="Google Shape;56;p13"/>
          <p:cNvSpPr txBox="1">
            <a:spLocks noGrp="1"/>
          </p:cNvSpPr>
          <p:nvPr>
            <p:ph type="ftr" idx="11"/>
          </p:nvPr>
        </p:nvSpPr>
        <p:spPr>
          <a:xfrm>
            <a:off x="4038600" y="6356351"/>
            <a:ext cx="4114800" cy="3652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sz="1467"/>
            </a:lvl1pPr>
            <a:lvl2pPr lvl="1" algn="l" rtl="0">
              <a:spcBef>
                <a:spcPts val="0"/>
              </a:spcBef>
              <a:spcAft>
                <a:spcPts val="0"/>
              </a:spcAft>
              <a:buSzPts val="1100"/>
              <a:buNone/>
              <a:defRPr sz="1467"/>
            </a:lvl2pPr>
            <a:lvl3pPr lvl="2" algn="l" rtl="0">
              <a:spcBef>
                <a:spcPts val="0"/>
              </a:spcBef>
              <a:spcAft>
                <a:spcPts val="0"/>
              </a:spcAft>
              <a:buSzPts val="1100"/>
              <a:buNone/>
              <a:defRPr sz="1467"/>
            </a:lvl3pPr>
            <a:lvl4pPr lvl="3" algn="l" rtl="0">
              <a:spcBef>
                <a:spcPts val="0"/>
              </a:spcBef>
              <a:spcAft>
                <a:spcPts val="0"/>
              </a:spcAft>
              <a:buSzPts val="1100"/>
              <a:buNone/>
              <a:defRPr sz="1467"/>
            </a:lvl4pPr>
            <a:lvl5pPr lvl="4" algn="l" rtl="0">
              <a:spcBef>
                <a:spcPts val="0"/>
              </a:spcBef>
              <a:spcAft>
                <a:spcPts val="0"/>
              </a:spcAft>
              <a:buSzPts val="1100"/>
              <a:buNone/>
              <a:defRPr sz="1467"/>
            </a:lvl5pPr>
            <a:lvl6pPr lvl="5" algn="l" rtl="0">
              <a:spcBef>
                <a:spcPts val="0"/>
              </a:spcBef>
              <a:spcAft>
                <a:spcPts val="0"/>
              </a:spcAft>
              <a:buSzPts val="1100"/>
              <a:buNone/>
              <a:defRPr sz="1467"/>
            </a:lvl6pPr>
            <a:lvl7pPr lvl="6" algn="l" rtl="0">
              <a:spcBef>
                <a:spcPts val="0"/>
              </a:spcBef>
              <a:spcAft>
                <a:spcPts val="0"/>
              </a:spcAft>
              <a:buSzPts val="1100"/>
              <a:buNone/>
              <a:defRPr sz="1467"/>
            </a:lvl7pPr>
            <a:lvl8pPr lvl="7" algn="l" rtl="0">
              <a:spcBef>
                <a:spcPts val="0"/>
              </a:spcBef>
              <a:spcAft>
                <a:spcPts val="0"/>
              </a:spcAft>
              <a:buSzPts val="1100"/>
              <a:buNone/>
              <a:defRPr sz="1467"/>
            </a:lvl8pPr>
            <a:lvl9pPr lvl="8" algn="l" rtl="0">
              <a:spcBef>
                <a:spcPts val="0"/>
              </a:spcBef>
              <a:spcAft>
                <a:spcPts val="0"/>
              </a:spcAft>
              <a:buSzPts val="1100"/>
              <a:buNone/>
              <a:defRPr sz="1467"/>
            </a:lvl9pPr>
          </a:lstStyle>
          <a:p>
            <a:endParaRPr/>
          </a:p>
        </p:txBody>
      </p:sp>
      <p:sp>
        <p:nvSpPr>
          <p:cNvPr id="57" name="Google Shape;57;p13"/>
          <p:cNvSpPr txBox="1">
            <a:spLocks noGrp="1"/>
          </p:cNvSpPr>
          <p:nvPr>
            <p:ph type="sldNum" idx="12"/>
          </p:nvPr>
        </p:nvSpPr>
        <p:spPr>
          <a:xfrm>
            <a:off x="8610600" y="6356351"/>
            <a:ext cx="2743200" cy="365200"/>
          </a:xfrm>
          <a:prstGeom prst="rect">
            <a:avLst/>
          </a:prstGeom>
          <a:noFill/>
          <a:ln>
            <a:noFill/>
          </a:ln>
        </p:spPr>
        <p:txBody>
          <a:bodyPr spcFirstLastPara="1" wrap="square" lIns="68575" tIns="34275" rIns="68575" bIns="34275" anchor="ctr" anchorCtr="0">
            <a:norm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9699341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D689CD99-75A8-48EC-8ADF-B5A235CDBDC1}" type="datetimeFigureOut">
              <a:rPr lang="en-US" smtClean="0"/>
              <a:t>1/21/2026</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27036DF4-03BF-4E4B-945D-503E2D420861}" type="slidenum">
              <a:rPr lang="en-US" smtClean="0"/>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2" name="Picture 11"/>
          <p:cNvPicPr/>
          <p:nvPr userDrawn="1"/>
        </p:nvPicPr>
        <p:blipFill rotWithShape="1">
          <a:blip r:embed="rId14">
            <a:extLst>
              <a:ext uri="{28A0092B-C50C-407E-A947-70E740481C1C}">
                <a14:useLocalDpi xmlns:a14="http://schemas.microsoft.com/office/drawing/2010/main" val="0"/>
              </a:ext>
            </a:extLst>
          </a:blip>
          <a:srcRect r="66787" b="-210"/>
          <a:stretch/>
        </p:blipFill>
        <p:spPr>
          <a:xfrm>
            <a:off x="11321143" y="6354916"/>
            <a:ext cx="470263" cy="511106"/>
          </a:xfrm>
          <a:prstGeom prst="rect">
            <a:avLst/>
          </a:prstGeom>
        </p:spPr>
      </p:pic>
    </p:spTree>
    <p:extLst>
      <p:ext uri="{BB962C8B-B14F-4D97-AF65-F5344CB8AC3E}">
        <p14:creationId xmlns:p14="http://schemas.microsoft.com/office/powerpoint/2010/main" val="379903340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7" r:id="rId3"/>
    <p:sldLayoutId id="2147483675" r:id="rId4"/>
    <p:sldLayoutId id="2147483676" r:id="rId5"/>
    <p:sldLayoutId id="2147483678" r:id="rId6"/>
    <p:sldLayoutId id="2147483679" r:id="rId7"/>
    <p:sldLayoutId id="2147483680" r:id="rId8"/>
    <p:sldLayoutId id="2147483681" r:id="rId9"/>
    <p:sldLayoutId id="2147483682" r:id="rId10"/>
    <p:sldLayoutId id="2147483683" r:id="rId11"/>
    <p:sldLayoutId id="2147483684" r:id="rId12"/>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hyperlink" Target="https://nea-org.zoom.us/meeting/register/nu8k9ubjSFWVmAQAudjdjA" TargetMode="External"/><Relationship Id="rId2" Type="http://schemas.openxmlformats.org/officeDocument/2006/relationships/hyperlink" Target="https://nea-org.zoom.us/meeting/register/k9uzm9VDSnyZdi54C6nruw" TargetMode="External"/><Relationship Id="rId1" Type="http://schemas.openxmlformats.org/officeDocument/2006/relationships/slideLayout" Target="../slideLayouts/slideLayout2.xml"/><Relationship Id="rId4" Type="http://schemas.openxmlformats.org/officeDocument/2006/relationships/hyperlink" Target="https://nea-org.zoom.us/meeting/register/CjeJZ1ktSlO55v8XkVO1Mg" TargetMode="External"/></Relationships>
</file>

<file path=ppt/slides/_rels/slide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Title 5"/>
          <p:cNvSpPr>
            <a:spLocks noGrp="1"/>
          </p:cNvSpPr>
          <p:nvPr>
            <p:ph type="title"/>
          </p:nvPr>
        </p:nvSpPr>
        <p:spPr>
          <a:xfrm>
            <a:off x="6730000" y="639097"/>
            <a:ext cx="4813072" cy="3686015"/>
          </a:xfrm>
        </p:spPr>
        <p:txBody>
          <a:bodyPr vert="horz" lIns="91440" tIns="45720" rIns="91440" bIns="45720" rtlCol="0" anchor="b">
            <a:normAutofit fontScale="90000"/>
          </a:bodyPr>
          <a:lstStyle/>
          <a:p>
            <a:endParaRPr lang="en-US" b="1">
              <a:ea typeface="Calibri Light"/>
              <a:cs typeface="Calibri Light"/>
            </a:endParaRPr>
          </a:p>
          <a:p>
            <a:r>
              <a:rPr lang="en-US" sz="5000" b="1">
                <a:ea typeface="+mj-lt"/>
                <a:cs typeface="+mj-lt"/>
              </a:rPr>
              <a:t>Organizing to Win on HBCU and MSI Campuses</a:t>
            </a:r>
            <a:r>
              <a:rPr lang="en-US" sz="5000" b="1"/>
              <a:t> </a:t>
            </a:r>
            <a:br>
              <a:rPr lang="en-US" sz="5000" b="1" cap="none"/>
            </a:br>
            <a:br>
              <a:rPr lang="en-US" sz="5000" b="1"/>
            </a:br>
            <a:r>
              <a:rPr lang="en-US" sz="5000" b="1"/>
              <a:t>Spectrum of Allies</a:t>
            </a:r>
            <a:endParaRPr lang="en-US" sz="5000" b="1" i="1" cap="none">
              <a:ea typeface="Calibri Light"/>
              <a:cs typeface="Calibri Light"/>
            </a:endParaRPr>
          </a:p>
        </p:txBody>
      </p:sp>
      <p:pic>
        <p:nvPicPr>
          <p:cNvPr id="3" name="Picture 2" descr="Virginia HBCUs Receive $10M for Broadband Expansion">
            <a:extLst>
              <a:ext uri="{FF2B5EF4-FFF2-40B4-BE49-F238E27FC236}">
                <a16:creationId xmlns:a16="http://schemas.microsoft.com/office/drawing/2014/main" id="{A357464F-28C4-171B-2503-750FAC9460E7}"/>
              </a:ext>
            </a:extLst>
          </p:cNvPr>
          <p:cNvPicPr>
            <a:picLocks noChangeAspect="1"/>
          </p:cNvPicPr>
          <p:nvPr/>
        </p:nvPicPr>
        <p:blipFill>
          <a:blip r:embed="rId3"/>
          <a:stretch>
            <a:fillRect/>
          </a:stretch>
        </p:blipFill>
        <p:spPr>
          <a:xfrm>
            <a:off x="633999" y="1740211"/>
            <a:ext cx="5462001" cy="2853895"/>
          </a:xfrm>
          <a:prstGeom prst="rect">
            <a:avLst/>
          </a:prstGeom>
        </p:spPr>
      </p:pic>
    </p:spTree>
    <p:extLst>
      <p:ext uri="{BB962C8B-B14F-4D97-AF65-F5344CB8AC3E}">
        <p14:creationId xmlns:p14="http://schemas.microsoft.com/office/powerpoint/2010/main" val="136868608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514A9B-3991-936F-50B0-8560616C923E}"/>
            </a:ext>
          </a:extLst>
        </p:cNvPr>
        <p:cNvGrpSpPr/>
        <p:nvPr/>
      </p:nvGrpSpPr>
      <p:grpSpPr>
        <a:xfrm>
          <a:off x="0" y="0"/>
          <a:ext cx="0" cy="0"/>
          <a:chOff x="0" y="0"/>
          <a:chExt cx="0" cy="0"/>
        </a:xfrm>
      </p:grpSpPr>
      <p:sp>
        <p:nvSpPr>
          <p:cNvPr id="23" name="Title 1">
            <a:extLst>
              <a:ext uri="{FF2B5EF4-FFF2-40B4-BE49-F238E27FC236}">
                <a16:creationId xmlns:a16="http://schemas.microsoft.com/office/drawing/2014/main" id="{FDB3D80D-367E-817D-DAF7-4120EF62C60E}"/>
              </a:ext>
            </a:extLst>
          </p:cNvPr>
          <p:cNvSpPr txBox="1">
            <a:spLocks/>
          </p:cNvSpPr>
          <p:nvPr/>
        </p:nvSpPr>
        <p:spPr>
          <a:xfrm>
            <a:off x="1726700" y="0"/>
            <a:ext cx="8419985" cy="918993"/>
          </a:xfrm>
          <a:prstGeom prst="rect">
            <a:avLst/>
          </a:prstGeom>
        </p:spPr>
        <p:txBody>
          <a:bodyPr vert="horz" lIns="91416" tIns="45708" rIns="91416" bIns="45708" rtlCol="0" anchor="b">
            <a:normAutofit fontScale="97500"/>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lnSpc>
                <a:spcPct val="100000"/>
              </a:lnSpc>
              <a:spcBef>
                <a:spcPts val="0"/>
              </a:spcBef>
            </a:pPr>
            <a:r>
              <a:rPr lang="en-US" sz="4899" b="1"/>
              <a:t> </a:t>
            </a:r>
            <a:r>
              <a:rPr lang="en-US" sz="4899" b="1">
                <a:solidFill>
                  <a:schemeClr val="tx2"/>
                </a:solidFill>
              </a:rPr>
              <a:t>NEA Standards of Conduct</a:t>
            </a:r>
            <a:endParaRPr lang="en-US" sz="4799">
              <a:solidFill>
                <a:schemeClr val="tx2"/>
              </a:solidFill>
            </a:endParaRPr>
          </a:p>
        </p:txBody>
      </p:sp>
      <p:sp>
        <p:nvSpPr>
          <p:cNvPr id="29" name="Subtitle 2">
            <a:extLst>
              <a:ext uri="{FF2B5EF4-FFF2-40B4-BE49-F238E27FC236}">
                <a16:creationId xmlns:a16="http://schemas.microsoft.com/office/drawing/2014/main" id="{B77E20EF-D3EF-7456-8365-66C46C688A73}"/>
              </a:ext>
            </a:extLst>
          </p:cNvPr>
          <p:cNvSpPr txBox="1">
            <a:spLocks/>
          </p:cNvSpPr>
          <p:nvPr/>
        </p:nvSpPr>
        <p:spPr>
          <a:xfrm>
            <a:off x="644236" y="981638"/>
            <a:ext cx="11268846" cy="4894724"/>
          </a:xfrm>
          <a:prstGeom prst="rect">
            <a:avLst/>
          </a:prstGeom>
          <a:ln>
            <a:noFill/>
          </a:ln>
        </p:spPr>
        <p:txBody>
          <a:bodyPr vert="horz" lIns="91416" tIns="45708" rIns="91416" bIns="45708" rtlCol="0" anchor="t">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lnSpc>
                <a:spcPct val="150000"/>
              </a:lnSpc>
            </a:pPr>
            <a:r>
              <a:rPr lang="en-US" sz="2400">
                <a:solidFill>
                  <a:schemeClr val="tx1"/>
                </a:solidFill>
                <a:ea typeface="+mj-lt"/>
                <a:cs typeface="+mj-lt"/>
              </a:rPr>
              <a:t>NEA has adopted a Standard of Conduct Policy to ensure that all of our gatherings are welcoming to and free from discriminatory, harassing, or otherwise unacceptable behavior. Discrimination or harassment based on race, color, ethnicity, religion, sex, age, national origin, sexual orientation, disability, gender identity, or expression, or any other characteristic protected by law will not be tolerated. If you experience any discriminatory or harassing behavior, please report the incident by emailing </a:t>
            </a:r>
            <a:r>
              <a:rPr lang="en-US" sz="2400">
                <a:solidFill>
                  <a:schemeClr val="tx1"/>
                </a:solidFill>
                <a:ea typeface="+mn-lt"/>
                <a:cs typeface="+mn-lt"/>
              </a:rPr>
              <a:t>Hannah St. Clair </a:t>
            </a:r>
            <a:r>
              <a:rPr lang="en-US" sz="2400">
                <a:solidFill>
                  <a:schemeClr val="tx1"/>
                </a:solidFill>
                <a:ea typeface="Calibri"/>
                <a:cs typeface="Calibri"/>
              </a:rPr>
              <a:t>(</a:t>
            </a:r>
            <a:r>
              <a:rPr lang="en-US" sz="2400" u="sng">
                <a:solidFill>
                  <a:schemeClr val="tx1"/>
                </a:solidFill>
                <a:ea typeface="+mn-lt"/>
                <a:cs typeface="+mn-lt"/>
              </a:rPr>
              <a:t>hstclair@nea.org</a:t>
            </a:r>
            <a:r>
              <a:rPr lang="en-US" sz="2400">
                <a:solidFill>
                  <a:schemeClr val="tx1"/>
                </a:solidFill>
                <a:ea typeface="Calibri"/>
                <a:cs typeface="Calibri"/>
              </a:rPr>
              <a:t>)</a:t>
            </a:r>
            <a:r>
              <a:rPr lang="en-US" sz="2400">
                <a:solidFill>
                  <a:schemeClr val="tx1"/>
                </a:solidFill>
                <a:ea typeface="Calibri Light"/>
                <a:cs typeface="Calibri Light"/>
              </a:rPr>
              <a:t>. </a:t>
            </a:r>
            <a:r>
              <a:rPr lang="en-US" sz="2400">
                <a:solidFill>
                  <a:schemeClr val="tx1"/>
                </a:solidFill>
                <a:ea typeface="+mj-lt"/>
                <a:cs typeface="+mj-lt"/>
              </a:rPr>
              <a:t>Thank you for your commitment to ensuring a positive event for all. </a:t>
            </a:r>
            <a:endParaRPr lang="en-US" sz="2400">
              <a:solidFill>
                <a:schemeClr val="tx1"/>
              </a:solidFill>
              <a:ea typeface="Calibri Light"/>
              <a:cs typeface="Calibri Light"/>
            </a:endParaRPr>
          </a:p>
          <a:p>
            <a:pPr>
              <a:lnSpc>
                <a:spcPct val="100000"/>
              </a:lnSpc>
            </a:pPr>
            <a:endParaRPr lang="en-US" sz="2799">
              <a:solidFill>
                <a:schemeClr val="tx1"/>
              </a:solidFill>
              <a:ea typeface="Calibri Light"/>
              <a:cs typeface="Calibri Light"/>
            </a:endParaRPr>
          </a:p>
          <a:p>
            <a:endParaRPr lang="en-US" sz="1999">
              <a:ea typeface="Calibri Light"/>
              <a:cs typeface="Calibri Light"/>
            </a:endParaRPr>
          </a:p>
        </p:txBody>
      </p:sp>
    </p:spTree>
    <p:extLst>
      <p:ext uri="{BB962C8B-B14F-4D97-AF65-F5344CB8AC3E}">
        <p14:creationId xmlns:p14="http://schemas.microsoft.com/office/powerpoint/2010/main" val="30609795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B5D6143-27AB-0C3B-486A-784F4C141B47}"/>
            </a:ext>
          </a:extLst>
        </p:cNvPr>
        <p:cNvGrpSpPr/>
        <p:nvPr/>
      </p:nvGrpSpPr>
      <p:grpSpPr>
        <a:xfrm>
          <a:off x="0" y="0"/>
          <a:ext cx="0" cy="0"/>
          <a:chOff x="0" y="0"/>
          <a:chExt cx="0" cy="0"/>
        </a:xfrm>
      </p:grpSpPr>
      <p:sp>
        <p:nvSpPr>
          <p:cNvPr id="23" name="Title 1">
            <a:extLst>
              <a:ext uri="{FF2B5EF4-FFF2-40B4-BE49-F238E27FC236}">
                <a16:creationId xmlns:a16="http://schemas.microsoft.com/office/drawing/2014/main" id="{627FB29D-CDB6-3347-889F-6997EB673F0F}"/>
              </a:ext>
            </a:extLst>
          </p:cNvPr>
          <p:cNvSpPr txBox="1">
            <a:spLocks/>
          </p:cNvSpPr>
          <p:nvPr/>
        </p:nvSpPr>
        <p:spPr>
          <a:xfrm>
            <a:off x="3401129" y="796106"/>
            <a:ext cx="8422178" cy="1868609"/>
          </a:xfrm>
          <a:prstGeom prst="rect">
            <a:avLst/>
          </a:prstGeom>
        </p:spPr>
        <p:txBody>
          <a:bodyPr vert="horz" lIns="91440" tIns="45720" rIns="91440" bIns="45720" rtlCol="0" anchor="b">
            <a:normAutofit fontScale="90000" lnSpcReduction="10000"/>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endParaRPr lang="en-US"/>
          </a:p>
          <a:p>
            <a:pPr algn="ctr">
              <a:lnSpc>
                <a:spcPct val="100000"/>
              </a:lnSpc>
              <a:spcBef>
                <a:spcPts val="0"/>
              </a:spcBef>
            </a:pPr>
            <a:r>
              <a:rPr lang="en-US" sz="4900">
                <a:ea typeface="+mj-lt"/>
                <a:cs typeface="+mj-lt"/>
              </a:rPr>
              <a:t>Organizing to Win on HBCU and MSI Campuses</a:t>
            </a:r>
            <a:endParaRPr lang="en-US">
              <a:ea typeface="+mj-lt"/>
              <a:cs typeface="+mj-lt"/>
            </a:endParaRPr>
          </a:p>
        </p:txBody>
      </p:sp>
      <p:pic>
        <p:nvPicPr>
          <p:cNvPr id="25" name="Picture 4" descr="Logo, company name&#10;&#10;Description automatically generated">
            <a:extLst>
              <a:ext uri="{FF2B5EF4-FFF2-40B4-BE49-F238E27FC236}">
                <a16:creationId xmlns:a16="http://schemas.microsoft.com/office/drawing/2014/main" id="{604F6278-C84F-81C1-421C-14C285CDC12A}"/>
              </a:ext>
            </a:extLst>
          </p:cNvPr>
          <p:cNvPicPr>
            <a:picLocks noChangeAspect="1"/>
          </p:cNvPicPr>
          <p:nvPr/>
        </p:nvPicPr>
        <p:blipFill>
          <a:blip r:embed="rId3"/>
          <a:srcRect l="20439" t="615" r="22131" b="-923"/>
          <a:stretch/>
        </p:blipFill>
        <p:spPr>
          <a:xfrm>
            <a:off x="268941" y="204055"/>
            <a:ext cx="3143238" cy="3654300"/>
          </a:xfrm>
          <a:prstGeom prst="rect">
            <a:avLst/>
          </a:prstGeom>
          <a:ln>
            <a:noFill/>
          </a:ln>
          <a:effectLst>
            <a:outerShdw blurRad="190500" algn="tl" rotWithShape="0">
              <a:srgbClr val="000000">
                <a:alpha val="70000"/>
              </a:srgbClr>
            </a:outerShdw>
          </a:effectLst>
        </p:spPr>
      </p:pic>
      <p:sp>
        <p:nvSpPr>
          <p:cNvPr id="29" name="Subtitle 2">
            <a:extLst>
              <a:ext uri="{FF2B5EF4-FFF2-40B4-BE49-F238E27FC236}">
                <a16:creationId xmlns:a16="http://schemas.microsoft.com/office/drawing/2014/main" id="{CF690BD1-12DE-A0D4-343D-38789BABDAC1}"/>
              </a:ext>
            </a:extLst>
          </p:cNvPr>
          <p:cNvSpPr txBox="1">
            <a:spLocks/>
          </p:cNvSpPr>
          <p:nvPr/>
        </p:nvSpPr>
        <p:spPr>
          <a:xfrm>
            <a:off x="368898" y="4166304"/>
            <a:ext cx="11649635" cy="2117913"/>
          </a:xfrm>
          <a:prstGeom prst="rect">
            <a:avLst/>
          </a:prstGeom>
        </p:spPr>
        <p:txBody>
          <a:bodyPr vert="horz" lIns="91440" tIns="45720" rIns="91440" bIns="45720" rtlCol="0" anchor="t">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lnSpc>
                <a:spcPct val="100000"/>
              </a:lnSpc>
            </a:pPr>
            <a:r>
              <a:rPr lang="en-US">
                <a:solidFill>
                  <a:schemeClr val="tx1"/>
                </a:solidFill>
                <a:ea typeface="+mj-lt"/>
                <a:cs typeface="+mj-lt"/>
              </a:rPr>
              <a:t>By attending this training, you confirm that you are a NEA affiliate staff member. The information you receive here is only for your use in your capacity as an NEA affiliate staff member.</a:t>
            </a:r>
            <a:endParaRPr lang="en-US">
              <a:solidFill>
                <a:schemeClr val="tx1"/>
              </a:solidFill>
              <a:ea typeface="Calibri Light"/>
              <a:cs typeface="Calibri Light"/>
            </a:endParaRPr>
          </a:p>
          <a:p>
            <a:pPr>
              <a:lnSpc>
                <a:spcPct val="100000"/>
              </a:lnSpc>
            </a:pPr>
            <a:r>
              <a:rPr lang="en-US">
                <a:solidFill>
                  <a:schemeClr val="tx1"/>
                </a:solidFill>
                <a:ea typeface="+mj-lt"/>
                <a:cs typeface="+mj-lt"/>
              </a:rPr>
              <a:t>This training and its contents are confidential and may not be further distributed or passed on to any other person or published or reproduced, in whole or in part, by any medium or in any form, for any purpose.  Audio/video recording, copying of slides, and the use of AI note-taking tools are prohibited without the written consent from Ellen Holmes. Violation of these terms may result in legal action.</a:t>
            </a:r>
            <a:endParaRPr lang="en-US">
              <a:solidFill>
                <a:schemeClr val="tx1"/>
              </a:solidFill>
              <a:ea typeface="Calibri Light"/>
              <a:cs typeface="Calibri Light"/>
            </a:endParaRPr>
          </a:p>
          <a:p>
            <a:endParaRPr lang="en-US">
              <a:ea typeface="Calibri Light"/>
              <a:cs typeface="Calibri Light"/>
            </a:endParaRPr>
          </a:p>
        </p:txBody>
      </p:sp>
    </p:spTree>
    <p:extLst>
      <p:ext uri="{BB962C8B-B14F-4D97-AF65-F5344CB8AC3E}">
        <p14:creationId xmlns:p14="http://schemas.microsoft.com/office/powerpoint/2010/main" val="32904167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pennacook tribe">
            <a:extLst>
              <a:ext uri="{FF2B5EF4-FFF2-40B4-BE49-F238E27FC236}">
                <a16:creationId xmlns:a16="http://schemas.microsoft.com/office/drawing/2014/main" id="{DB0C0EF0-B4B0-48BE-8130-C23667936EE2}"/>
              </a:ext>
            </a:extLst>
          </p:cNvPr>
          <p:cNvPicPr>
            <a:picLocks noChangeAspect="1" noChangeArrowheads="1"/>
          </p:cNvPicPr>
          <p:nvPr/>
        </p:nvPicPr>
        <p:blipFill>
          <a:blip r:embed="rId3">
            <a:alphaModFix amt="35000"/>
            <a:extLst>
              <a:ext uri="{28A0092B-C50C-407E-A947-70E740481C1C}">
                <a14:useLocalDpi xmlns:a14="http://schemas.microsoft.com/office/drawing/2010/main" val="0"/>
              </a:ext>
            </a:extLst>
          </a:blip>
          <a:srcRect/>
          <a:stretch>
            <a:fillRect/>
          </a:stretch>
        </p:blipFill>
        <p:spPr bwMode="auto">
          <a:xfrm>
            <a:off x="0" y="-617287"/>
            <a:ext cx="12192000" cy="8092574"/>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34410E6C-1697-4857-A9F2-C6FE5986C589}"/>
              </a:ext>
            </a:extLst>
          </p:cNvPr>
          <p:cNvSpPr>
            <a:spLocks noGrp="1"/>
          </p:cNvSpPr>
          <p:nvPr>
            <p:ph type="title"/>
          </p:nvPr>
        </p:nvSpPr>
        <p:spPr>
          <a:xfrm>
            <a:off x="137834" y="-8937"/>
            <a:ext cx="11484633" cy="702303"/>
          </a:xfrm>
        </p:spPr>
        <p:txBody>
          <a:bodyPr>
            <a:normAutofit fontScale="90000"/>
          </a:bodyPr>
          <a:lstStyle/>
          <a:p>
            <a:r>
              <a:rPr lang="en-US"/>
              <a:t>Honoring This Space</a:t>
            </a:r>
          </a:p>
        </p:txBody>
      </p:sp>
      <p:sp>
        <p:nvSpPr>
          <p:cNvPr id="3" name="Content Placeholder 2">
            <a:extLst>
              <a:ext uri="{FF2B5EF4-FFF2-40B4-BE49-F238E27FC236}">
                <a16:creationId xmlns:a16="http://schemas.microsoft.com/office/drawing/2014/main" id="{7248748C-D351-47FB-A208-AAAEB607FB3C}"/>
              </a:ext>
            </a:extLst>
          </p:cNvPr>
          <p:cNvSpPr>
            <a:spLocks noGrp="1"/>
          </p:cNvSpPr>
          <p:nvPr>
            <p:ph idx="1"/>
          </p:nvPr>
        </p:nvSpPr>
        <p:spPr>
          <a:xfrm>
            <a:off x="137834" y="584616"/>
            <a:ext cx="12054166" cy="5545579"/>
          </a:xfrm>
        </p:spPr>
        <p:txBody>
          <a:bodyPr vert="horz" lIns="0" tIns="45720" rIns="0" bIns="45720" rtlCol="0" anchor="t">
            <a:normAutofit lnSpcReduction="10000"/>
          </a:bodyPr>
          <a:lstStyle/>
          <a:p>
            <a:r>
              <a:rPr lang="en-US"/>
              <a:t>We acknowledge the long history of systemic racism, oppression, and genocide that has shaped the land on which we stand today. This land was once home to Indigenous peoples who lived in harmony with their environment for millennia. Their sacred sites, cultural practices, cultural practices, and deep connections to the land were violently disrupted by colonial policies that sought to erase their existence. The forced removal, displacement, and dispossession of Indigenous communities from their ancestral lands continue to have lasting impacts on their social, cultural, and economic well-being.</a:t>
            </a:r>
          </a:p>
          <a:p>
            <a:pPr marL="0" indent="0">
              <a:buNone/>
            </a:pPr>
            <a:r>
              <a:rPr lang="en-US"/>
              <a:t>We also acknowledge the trauma inflicted upon those who were trafficked, forced into servitude, or made undocumented through colonial and federal practices. This includes Indigenous peoples, enslaved Africans, and other marginalized groups who were brought to this land against their will, enduring systemic violence and exploitation.</a:t>
            </a:r>
          </a:p>
          <a:p>
            <a:r>
              <a:rPr lang="en-US"/>
              <a:t>We recognize that the United States was built on the backs of enslaved Black people, whose labor and sacrifices were exploited to build the foundations of this nation. The contributions of enslaved Black people, along with the struggles and perseverance of other immigrant communities throughout history, have been essential to the development of this country. Yet, their labor and humanity were often dehumanized, and their rights stripped away, perpetuating cycles of inequality and injustice that persist today.</a:t>
            </a:r>
          </a:p>
          <a:p>
            <a:r>
              <a:rPr lang="en-US"/>
              <a:t>We stand in solidarity with the ongoing efforts of Indigenous peoples, Black communities, and all marginalized groups fighting for justice, reparations, and the healing of the wounds inflicted by these histories of colonization, enslavement, and systemic oppression. We are committed to learning, unlearning, and working towards a more just, equitable, and inclusive future.</a:t>
            </a:r>
          </a:p>
        </p:txBody>
      </p:sp>
    </p:spTree>
    <p:extLst>
      <p:ext uri="{BB962C8B-B14F-4D97-AF65-F5344CB8AC3E}">
        <p14:creationId xmlns:p14="http://schemas.microsoft.com/office/powerpoint/2010/main" val="312962036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pic>
        <p:nvPicPr>
          <p:cNvPr id="192" name="Google Shape;192;g1353501599d_0_66"/>
          <p:cNvPicPr preferRelativeResize="0"/>
          <p:nvPr/>
        </p:nvPicPr>
        <p:blipFill>
          <a:blip r:embed="rId3">
            <a:alphaModFix amt="20000"/>
          </a:blip>
          <a:stretch>
            <a:fillRect/>
          </a:stretch>
        </p:blipFill>
        <p:spPr>
          <a:xfrm>
            <a:off x="0" y="161591"/>
            <a:ext cx="12420600" cy="6184779"/>
          </a:xfrm>
          <a:prstGeom prst="rect">
            <a:avLst/>
          </a:prstGeom>
          <a:noFill/>
          <a:ln>
            <a:noFill/>
          </a:ln>
        </p:spPr>
      </p:pic>
      <p:sp>
        <p:nvSpPr>
          <p:cNvPr id="190" name="Google Shape;190;g1353501599d_0_66"/>
          <p:cNvSpPr txBox="1">
            <a:spLocks noGrp="1"/>
          </p:cNvSpPr>
          <p:nvPr>
            <p:ph type="title"/>
          </p:nvPr>
        </p:nvSpPr>
        <p:spPr>
          <a:prstGeom prst="rect">
            <a:avLst/>
          </a:prstGeom>
        </p:spPr>
        <p:txBody>
          <a:bodyPr spcFirstLastPara="1" vert="horz" wrap="square" lIns="91425" tIns="45700" rIns="91425" bIns="45700" rtlCol="0" anchor="ctr" anchorCtr="0">
            <a:noAutofit/>
          </a:bodyPr>
          <a:lstStyle/>
          <a:p>
            <a:pPr>
              <a:buSzPts val="990"/>
            </a:pPr>
            <a:r>
              <a:rPr lang="en-US">
                <a:solidFill>
                  <a:srgbClr val="404040"/>
                </a:solidFill>
              </a:rPr>
              <a:t>Community Agreements</a:t>
            </a:r>
            <a:endParaRPr>
              <a:solidFill>
                <a:srgbClr val="404040"/>
              </a:solidFill>
            </a:endParaRPr>
          </a:p>
        </p:txBody>
      </p:sp>
      <p:sp>
        <p:nvSpPr>
          <p:cNvPr id="191" name="Google Shape;191;g1353501599d_0_66"/>
          <p:cNvSpPr txBox="1">
            <a:spLocks noGrp="1"/>
          </p:cNvSpPr>
          <p:nvPr>
            <p:ph idx="1"/>
          </p:nvPr>
        </p:nvSpPr>
        <p:spPr>
          <a:xfrm>
            <a:off x="281795" y="873034"/>
            <a:ext cx="11415623" cy="5117979"/>
          </a:xfrm>
          <a:prstGeom prst="rect">
            <a:avLst/>
          </a:prstGeom>
        </p:spPr>
        <p:txBody>
          <a:bodyPr spcFirstLastPara="1" vert="horz" wrap="square" lIns="91425" tIns="45700" rIns="91425" bIns="45700" rtlCol="0" anchor="t" anchorCtr="0">
            <a:noAutofit/>
          </a:bodyPr>
          <a:lstStyle/>
          <a:p>
            <a:pPr indent="-381000">
              <a:lnSpc>
                <a:spcPct val="115000"/>
              </a:lnSpc>
              <a:spcBef>
                <a:spcPts val="1200"/>
              </a:spcBef>
              <a:buClr>
                <a:schemeClr val="dk1"/>
              </a:buClr>
              <a:buSzPts val="2400"/>
            </a:pPr>
            <a:r>
              <a:rPr lang="en-US" sz="3200" b="1">
                <a:sym typeface="Arial"/>
              </a:rPr>
              <a:t>Awareness and Self-Knowledge</a:t>
            </a:r>
            <a:endParaRPr sz="3200" b="1">
              <a:sym typeface="Arial"/>
            </a:endParaRPr>
          </a:p>
          <a:p>
            <a:pPr indent="-381000">
              <a:lnSpc>
                <a:spcPct val="115000"/>
              </a:lnSpc>
              <a:spcBef>
                <a:spcPts val="0"/>
              </a:spcBef>
              <a:buClr>
                <a:schemeClr val="dk1"/>
              </a:buClr>
              <a:buSzPts val="2400"/>
            </a:pPr>
            <a:r>
              <a:rPr lang="en-US" sz="3200" b="1">
                <a:sym typeface="Arial"/>
              </a:rPr>
              <a:t>Listen for Understanding</a:t>
            </a:r>
            <a:endParaRPr sz="3200" b="1">
              <a:sym typeface="Arial"/>
            </a:endParaRPr>
          </a:p>
          <a:p>
            <a:pPr indent="-330200">
              <a:lnSpc>
                <a:spcPct val="115000"/>
              </a:lnSpc>
              <a:spcBef>
                <a:spcPts val="0"/>
              </a:spcBef>
              <a:buClr>
                <a:schemeClr val="dk1"/>
              </a:buClr>
              <a:buSzPts val="1600"/>
            </a:pPr>
            <a:r>
              <a:rPr lang="en-US" sz="3200" b="1">
                <a:sym typeface="Arial"/>
              </a:rPr>
              <a:t>Be  Gracious </a:t>
            </a:r>
            <a:endParaRPr sz="3200" b="1">
              <a:sym typeface="Arial"/>
            </a:endParaRPr>
          </a:p>
          <a:p>
            <a:pPr indent="-381000">
              <a:lnSpc>
                <a:spcPct val="115000"/>
              </a:lnSpc>
              <a:spcBef>
                <a:spcPts val="0"/>
              </a:spcBef>
              <a:buClr>
                <a:schemeClr val="dk1"/>
              </a:buClr>
              <a:buSzPts val="2400"/>
            </a:pPr>
            <a:r>
              <a:rPr lang="en-US" sz="3200" b="1">
                <a:sym typeface="Arial"/>
              </a:rPr>
              <a:t>Stay Engaged</a:t>
            </a:r>
            <a:endParaRPr sz="3200" b="1">
              <a:sym typeface="Arial"/>
            </a:endParaRPr>
          </a:p>
          <a:p>
            <a:pPr indent="-381000">
              <a:lnSpc>
                <a:spcPct val="115000"/>
              </a:lnSpc>
              <a:spcBef>
                <a:spcPts val="0"/>
              </a:spcBef>
              <a:buClr>
                <a:schemeClr val="dk1"/>
              </a:buClr>
              <a:buSzPts val="2400"/>
            </a:pPr>
            <a:r>
              <a:rPr lang="en-US" sz="3200" b="1">
                <a:sym typeface="Arial"/>
              </a:rPr>
              <a:t>Be Open and Suspend Judgment</a:t>
            </a:r>
            <a:endParaRPr sz="3200" b="1">
              <a:sym typeface="Arial"/>
            </a:endParaRPr>
          </a:p>
          <a:p>
            <a:pPr indent="-381000">
              <a:lnSpc>
                <a:spcPct val="115000"/>
              </a:lnSpc>
              <a:spcBef>
                <a:spcPts val="0"/>
              </a:spcBef>
              <a:buClr>
                <a:schemeClr val="dk1"/>
              </a:buClr>
              <a:buSzPts val="2400"/>
            </a:pPr>
            <a:r>
              <a:rPr lang="en-US" sz="3200" b="1">
                <a:sym typeface="Arial"/>
              </a:rPr>
              <a:t>Say “I”- tell your truth</a:t>
            </a:r>
            <a:endParaRPr sz="3200" b="1">
              <a:sym typeface="Arial"/>
            </a:endParaRPr>
          </a:p>
          <a:p>
            <a:pPr indent="-381000">
              <a:lnSpc>
                <a:spcPct val="115000"/>
              </a:lnSpc>
              <a:spcBef>
                <a:spcPts val="0"/>
              </a:spcBef>
              <a:buClr>
                <a:schemeClr val="dk1"/>
              </a:buClr>
              <a:buSzPts val="2400"/>
            </a:pPr>
            <a:r>
              <a:rPr lang="en-US" sz="3200" b="1">
                <a:sym typeface="Arial"/>
              </a:rPr>
              <a:t>Lean into Discomfort</a:t>
            </a:r>
            <a:endParaRPr sz="3200" b="1">
              <a:sym typeface="Arial"/>
            </a:endParaRPr>
          </a:p>
          <a:p>
            <a:pPr indent="-381000">
              <a:lnSpc>
                <a:spcPct val="115000"/>
              </a:lnSpc>
              <a:spcBef>
                <a:spcPts val="0"/>
              </a:spcBef>
              <a:buClr>
                <a:schemeClr val="dk1"/>
              </a:buClr>
              <a:buSzPts val="2400"/>
            </a:pPr>
            <a:r>
              <a:rPr lang="en-US" sz="3200" b="1">
                <a:sym typeface="Arial"/>
              </a:rPr>
              <a:t>Reach for Empathy</a:t>
            </a:r>
            <a:endParaRPr sz="3200" b="1">
              <a:sym typeface="Arial"/>
            </a:endParaRPr>
          </a:p>
          <a:p>
            <a:pPr indent="-381000">
              <a:lnSpc>
                <a:spcPct val="115000"/>
              </a:lnSpc>
              <a:spcBef>
                <a:spcPts val="0"/>
              </a:spcBef>
              <a:buClr>
                <a:schemeClr val="dk1"/>
              </a:buClr>
              <a:buSzPts val="2400"/>
            </a:pPr>
            <a:r>
              <a:rPr lang="en-US" sz="3200" b="1">
                <a:sym typeface="Arial"/>
              </a:rPr>
              <a:t>Expect non- Resolution and non-Closure</a:t>
            </a:r>
            <a:endParaRPr sz="3200" b="1">
              <a:sym typeface="Arial"/>
            </a:endParaRPr>
          </a:p>
          <a:p>
            <a:pPr marL="0" indent="0">
              <a:spcBef>
                <a:spcPts val="1200"/>
              </a:spcBef>
              <a:buNone/>
            </a:pPr>
            <a:endParaRPr sz="2800"/>
          </a:p>
        </p:txBody>
      </p:sp>
    </p:spTree>
    <p:extLst>
      <p:ext uri="{BB962C8B-B14F-4D97-AF65-F5344CB8AC3E}">
        <p14:creationId xmlns:p14="http://schemas.microsoft.com/office/powerpoint/2010/main" val="9760206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386026-2156-BB8A-9D8E-C3499815702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06CA12F-683F-82EF-F9F4-61C1F62597DA}"/>
              </a:ext>
            </a:extLst>
          </p:cNvPr>
          <p:cNvSpPr>
            <a:spLocks noGrp="1"/>
          </p:cNvSpPr>
          <p:nvPr>
            <p:ph type="title"/>
          </p:nvPr>
        </p:nvSpPr>
        <p:spPr>
          <a:xfrm>
            <a:off x="225288" y="4797287"/>
            <a:ext cx="11688416" cy="795130"/>
          </a:xfrm>
        </p:spPr>
        <p:txBody>
          <a:bodyPr>
            <a:normAutofit/>
          </a:bodyPr>
          <a:lstStyle/>
          <a:p>
            <a:r>
              <a:rPr lang="en-US" sz="5400" b="1">
                <a:solidFill>
                  <a:schemeClr val="tx2">
                    <a:lumMod val="75000"/>
                  </a:schemeClr>
                </a:solidFill>
                <a:latin typeface="Arial"/>
                <a:cs typeface="Arial"/>
              </a:rPr>
              <a:t>Campaign Plan – Spectrum of Allies</a:t>
            </a:r>
            <a:endParaRPr lang="en-US"/>
          </a:p>
        </p:txBody>
      </p:sp>
      <p:pic>
        <p:nvPicPr>
          <p:cNvPr id="5" name="Picture 4" descr="A close-up of blue circles with white text&#10;&#10;Description automatically generated">
            <a:extLst>
              <a:ext uri="{FF2B5EF4-FFF2-40B4-BE49-F238E27FC236}">
                <a16:creationId xmlns:a16="http://schemas.microsoft.com/office/drawing/2014/main" id="{F52F21B7-FECF-6706-1C75-63F8E76EF835}"/>
              </a:ext>
            </a:extLst>
          </p:cNvPr>
          <p:cNvPicPr>
            <a:picLocks noChangeAspect="1"/>
          </p:cNvPicPr>
          <p:nvPr/>
        </p:nvPicPr>
        <p:blipFill>
          <a:blip r:embed="rId3"/>
          <a:stretch>
            <a:fillRect/>
          </a:stretch>
        </p:blipFill>
        <p:spPr>
          <a:xfrm>
            <a:off x="701718" y="1368714"/>
            <a:ext cx="10916463" cy="2701824"/>
          </a:xfrm>
          <a:prstGeom prst="rect">
            <a:avLst/>
          </a:prstGeom>
        </p:spPr>
      </p:pic>
    </p:spTree>
    <p:extLst>
      <p:ext uri="{BB962C8B-B14F-4D97-AF65-F5344CB8AC3E}">
        <p14:creationId xmlns:p14="http://schemas.microsoft.com/office/powerpoint/2010/main" val="140894016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C1E4BD-305D-C17A-7975-8FF3389934D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7202405-5DD7-37D4-23A6-E3746D27BA2E}"/>
              </a:ext>
            </a:extLst>
          </p:cNvPr>
          <p:cNvSpPr>
            <a:spLocks noGrp="1"/>
          </p:cNvSpPr>
          <p:nvPr>
            <p:ph type="title"/>
          </p:nvPr>
        </p:nvSpPr>
        <p:spPr/>
        <p:txBody>
          <a:bodyPr>
            <a:normAutofit fontScale="90000"/>
          </a:bodyPr>
          <a:lstStyle/>
          <a:p>
            <a:r>
              <a:rPr lang="en-US"/>
              <a:t>Keep it in mind…</a:t>
            </a:r>
          </a:p>
        </p:txBody>
      </p:sp>
      <p:sp>
        <p:nvSpPr>
          <p:cNvPr id="3" name="Content Placeholder 2">
            <a:extLst>
              <a:ext uri="{FF2B5EF4-FFF2-40B4-BE49-F238E27FC236}">
                <a16:creationId xmlns:a16="http://schemas.microsoft.com/office/drawing/2014/main" id="{00AE8EA8-1C04-4999-51DA-C6607E494A77}"/>
              </a:ext>
            </a:extLst>
          </p:cNvPr>
          <p:cNvSpPr>
            <a:spLocks noGrp="1"/>
          </p:cNvSpPr>
          <p:nvPr>
            <p:ph idx="1"/>
          </p:nvPr>
        </p:nvSpPr>
        <p:spPr>
          <a:xfrm>
            <a:off x="281795" y="1144438"/>
            <a:ext cx="11415623" cy="5113143"/>
          </a:xfrm>
        </p:spPr>
        <p:txBody>
          <a:bodyPr vert="horz" lIns="0" tIns="45720" rIns="0" bIns="45720" rtlCol="0" anchor="t">
            <a:normAutofit/>
          </a:bodyPr>
          <a:lstStyle/>
          <a:p>
            <a:r>
              <a:rPr lang="en-US" sz="3600"/>
              <a:t>Despite structural oppression, non-PWIs have been some of the greatest success stories of our nation, and some of the most under-represented by our unions.  </a:t>
            </a:r>
          </a:p>
          <a:p>
            <a:r>
              <a:rPr lang="en-US" sz="3600"/>
              <a:t>They succeed because:</a:t>
            </a:r>
            <a:endParaRPr lang="en-US" sz="3600">
              <a:ea typeface="Calibri"/>
              <a:cs typeface="Calibri"/>
            </a:endParaRPr>
          </a:p>
          <a:p>
            <a:pPr marL="566420" lvl="2"/>
            <a:r>
              <a:rPr lang="en-US" sz="3000"/>
              <a:t>Provide internal community support</a:t>
            </a:r>
            <a:endParaRPr lang="en-US" sz="3000">
              <a:ea typeface="Calibri"/>
              <a:cs typeface="Calibri"/>
            </a:endParaRPr>
          </a:p>
          <a:p>
            <a:pPr marL="566420" lvl="2"/>
            <a:r>
              <a:rPr lang="en-US" sz="3000"/>
              <a:t>Offer unparalleled representation and mentorship </a:t>
            </a:r>
            <a:endParaRPr lang="en-US" sz="3000">
              <a:ea typeface="Calibri"/>
              <a:cs typeface="Calibri"/>
            </a:endParaRPr>
          </a:p>
          <a:p>
            <a:pPr marL="566420" lvl="2"/>
            <a:r>
              <a:rPr lang="en-US" sz="3000"/>
              <a:t>Close relationships</a:t>
            </a:r>
            <a:endParaRPr lang="en-US" sz="3000">
              <a:ea typeface="Calibri"/>
              <a:cs typeface="Calibri"/>
            </a:endParaRPr>
          </a:p>
          <a:p>
            <a:pPr marL="566420" lvl="2"/>
            <a:r>
              <a:rPr lang="en-US" sz="3000"/>
              <a:t>Focused on leadership beyond school </a:t>
            </a:r>
            <a:endParaRPr lang="en-US" sz="3000">
              <a:ea typeface="Calibri"/>
              <a:cs typeface="Calibri"/>
            </a:endParaRPr>
          </a:p>
          <a:p>
            <a:pPr marL="200660" lvl="1" indent="0">
              <a:buNone/>
            </a:pPr>
            <a:r>
              <a:rPr lang="en-US" sz="3400"/>
              <a:t>Successful organizing campaigns need to match their strengths</a:t>
            </a:r>
            <a:endParaRPr lang="en-US" sz="3400">
              <a:ea typeface="Calibri" panose="020F0502020204030204"/>
              <a:cs typeface="Calibri" panose="020F0502020204030204"/>
            </a:endParaRPr>
          </a:p>
        </p:txBody>
      </p:sp>
    </p:spTree>
    <p:extLst>
      <p:ext uri="{BB962C8B-B14F-4D97-AF65-F5344CB8AC3E}">
        <p14:creationId xmlns:p14="http://schemas.microsoft.com/office/powerpoint/2010/main" val="34301260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4C4239-38C8-F254-3373-6121F2AB4559}"/>
              </a:ext>
            </a:extLst>
          </p:cNvPr>
          <p:cNvSpPr>
            <a:spLocks noGrp="1"/>
          </p:cNvSpPr>
          <p:nvPr>
            <p:ph type="title"/>
          </p:nvPr>
        </p:nvSpPr>
        <p:spPr/>
        <p:txBody>
          <a:bodyPr>
            <a:normAutofit fontScale="90000"/>
          </a:bodyPr>
          <a:lstStyle/>
          <a:p>
            <a:r>
              <a:rPr lang="en-US">
                <a:ea typeface="Calibri"/>
                <a:cs typeface="Calibri"/>
              </a:rPr>
              <a:t>Common Definitions</a:t>
            </a:r>
            <a:endParaRPr lang="en-US"/>
          </a:p>
        </p:txBody>
      </p:sp>
      <p:sp>
        <p:nvSpPr>
          <p:cNvPr id="3" name="Content Placeholder 2">
            <a:extLst>
              <a:ext uri="{FF2B5EF4-FFF2-40B4-BE49-F238E27FC236}">
                <a16:creationId xmlns:a16="http://schemas.microsoft.com/office/drawing/2014/main" id="{7DF79085-8717-369A-3550-DD79E51797FE}"/>
              </a:ext>
            </a:extLst>
          </p:cNvPr>
          <p:cNvSpPr>
            <a:spLocks noGrp="1"/>
          </p:cNvSpPr>
          <p:nvPr>
            <p:ph idx="1"/>
          </p:nvPr>
        </p:nvSpPr>
        <p:spPr/>
        <p:txBody>
          <a:bodyPr vert="horz" lIns="0" tIns="45720" rIns="0" bIns="45720" rtlCol="0" anchor="t">
            <a:noAutofit/>
          </a:bodyPr>
          <a:lstStyle/>
          <a:p>
            <a:pPr>
              <a:buFont typeface="Arial" panose="020F0502020204030204" pitchFamily="34" charset="0"/>
              <a:buChar char="•"/>
            </a:pPr>
            <a:r>
              <a:rPr lang="en-US" sz="2400" b="1">
                <a:solidFill>
                  <a:srgbClr val="404040"/>
                </a:solidFill>
                <a:latin typeface="Calibri"/>
                <a:ea typeface="+mn-lt"/>
                <a:cs typeface="Calibri"/>
              </a:rPr>
              <a:t>Organizing </a:t>
            </a:r>
            <a:r>
              <a:rPr lang="en-US" sz="2400">
                <a:solidFill>
                  <a:srgbClr val="404040"/>
                </a:solidFill>
                <a:latin typeface="Calibri"/>
                <a:ea typeface="+mn-lt"/>
                <a:cs typeface="Calibri"/>
              </a:rPr>
              <a:t>is comprised of the practices of identifying leaders and coordinating them into leadership teams; building community and commitment around common goals; building power from the resources of that community; using that power strategically to make concrete change in the world</a:t>
            </a:r>
          </a:p>
          <a:p>
            <a:pPr>
              <a:buFont typeface="Arial" panose="020F0502020204030204" pitchFamily="34" charset="0"/>
              <a:buChar char="•"/>
            </a:pPr>
            <a:r>
              <a:rPr lang="en-US" sz="2400" b="1">
                <a:solidFill>
                  <a:srgbClr val="404040"/>
                </a:solidFill>
                <a:latin typeface="Calibri"/>
                <a:ea typeface="+mn-lt"/>
                <a:cs typeface="Calibri"/>
              </a:rPr>
              <a:t>Power </a:t>
            </a:r>
            <a:r>
              <a:rPr lang="en-US" sz="2400">
                <a:solidFill>
                  <a:srgbClr val="404040"/>
                </a:solidFill>
                <a:latin typeface="Calibri"/>
                <a:ea typeface="+mn-lt"/>
                <a:cs typeface="Calibri"/>
              </a:rPr>
              <a:t>is:</a:t>
            </a:r>
            <a:endParaRPr lang="en-US" sz="2400">
              <a:ea typeface="Calibri"/>
              <a:cs typeface="Calibri"/>
            </a:endParaRPr>
          </a:p>
          <a:p>
            <a:pPr marL="383540" lvl="1">
              <a:buFont typeface="Arial" panose="020F0502020204030204" pitchFamily="34" charset="0"/>
              <a:buChar char="•"/>
            </a:pPr>
            <a:r>
              <a:rPr lang="en-US" sz="2000">
                <a:solidFill>
                  <a:srgbClr val="404040"/>
                </a:solidFill>
                <a:latin typeface="Calibri"/>
                <a:ea typeface="+mn-lt"/>
                <a:cs typeface="Calibri"/>
              </a:rPr>
              <a:t>The ability to act </a:t>
            </a:r>
            <a:endParaRPr lang="en-US" sz="2000">
              <a:ea typeface="Calibri"/>
              <a:cs typeface="Calibri"/>
            </a:endParaRPr>
          </a:p>
          <a:p>
            <a:pPr marL="383540" lvl="1">
              <a:buFont typeface="Arial" panose="020F0502020204030204" pitchFamily="34" charset="0"/>
              <a:buChar char="•"/>
            </a:pPr>
            <a:r>
              <a:rPr lang="en-US" sz="2000">
                <a:solidFill>
                  <a:srgbClr val="404040"/>
                </a:solidFill>
                <a:latin typeface="Calibri"/>
                <a:ea typeface="+mn-lt"/>
                <a:cs typeface="Calibri"/>
              </a:rPr>
              <a:t>The possession of control, authority, or influence over others preventing or causing action</a:t>
            </a:r>
            <a:endParaRPr lang="en-US" sz="2000">
              <a:ea typeface="Calibri"/>
              <a:cs typeface="Calibri"/>
            </a:endParaRPr>
          </a:p>
          <a:p>
            <a:pPr>
              <a:buFont typeface="Arial" panose="020F0502020204030204" pitchFamily="34" charset="0"/>
              <a:buChar char="•"/>
            </a:pPr>
            <a:r>
              <a:rPr lang="en-US" sz="2400">
                <a:solidFill>
                  <a:srgbClr val="404040"/>
                </a:solidFill>
                <a:latin typeface="Calibri"/>
                <a:ea typeface="+mn-lt"/>
                <a:cs typeface="Calibri"/>
              </a:rPr>
              <a:t>A </a:t>
            </a:r>
            <a:r>
              <a:rPr lang="en-US" sz="2400" b="1">
                <a:solidFill>
                  <a:srgbClr val="404040"/>
                </a:solidFill>
                <a:latin typeface="Calibri"/>
                <a:ea typeface="+mn-lt"/>
                <a:cs typeface="Calibri"/>
              </a:rPr>
              <a:t>campaign </a:t>
            </a:r>
            <a:r>
              <a:rPr lang="en-US" sz="2400">
                <a:solidFill>
                  <a:srgbClr val="404040"/>
                </a:solidFill>
                <a:latin typeface="Calibri"/>
                <a:ea typeface="+mn-lt"/>
                <a:cs typeface="Calibri"/>
              </a:rPr>
              <a:t>is a series of steps that help people focus on a common issue, identify a solution, and build pressure on the person with the power to solve the problem.</a:t>
            </a:r>
          </a:p>
          <a:p>
            <a:pPr>
              <a:buFont typeface="Arial" panose="020F0502020204030204" pitchFamily="34" charset="0"/>
              <a:buChar char="•"/>
            </a:pPr>
            <a:r>
              <a:rPr lang="en-US" sz="2400" b="1">
                <a:solidFill>
                  <a:srgbClr val="404040"/>
                </a:solidFill>
                <a:ea typeface="+mn-lt"/>
                <a:cs typeface="+mn-lt"/>
              </a:rPr>
              <a:t>Tactics </a:t>
            </a:r>
            <a:r>
              <a:rPr lang="en-US" sz="2400">
                <a:solidFill>
                  <a:srgbClr val="404040"/>
                </a:solidFill>
                <a:ea typeface="+mn-lt"/>
                <a:cs typeface="+mn-lt"/>
              </a:rPr>
              <a:t>are the concrete actions people, often workers, take to build collective power and pressure decision-makers, ranging from lower-risk actions like surveys and coordinated emails to more assertive actions such as work stoppages, slowdowns, and public demonstrations.</a:t>
            </a:r>
            <a:endParaRPr lang="en-US">
              <a:ea typeface="+mn-lt"/>
              <a:cs typeface="+mn-lt"/>
            </a:endParaRPr>
          </a:p>
        </p:txBody>
      </p:sp>
    </p:spTree>
    <p:extLst>
      <p:ext uri="{BB962C8B-B14F-4D97-AF65-F5344CB8AC3E}">
        <p14:creationId xmlns:p14="http://schemas.microsoft.com/office/powerpoint/2010/main" val="16806583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8D5FB6-871B-6B27-D401-E012CDA2858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CF797CF-08B5-E28E-3811-886EEBE79F69}"/>
              </a:ext>
            </a:extLst>
          </p:cNvPr>
          <p:cNvSpPr>
            <a:spLocks noGrp="1"/>
          </p:cNvSpPr>
          <p:nvPr>
            <p:ph type="title"/>
          </p:nvPr>
        </p:nvSpPr>
        <p:spPr/>
        <p:txBody>
          <a:bodyPr>
            <a:normAutofit fontScale="90000"/>
          </a:bodyPr>
          <a:lstStyle/>
          <a:p>
            <a:r>
              <a:rPr lang="en-US"/>
              <a:t>Spectrum of Allies</a:t>
            </a:r>
          </a:p>
        </p:txBody>
      </p:sp>
      <p:pic>
        <p:nvPicPr>
          <p:cNvPr id="1028" name="Picture 4" descr="Source: George Lakey, Training for Change">
            <a:extLst>
              <a:ext uri="{FF2B5EF4-FFF2-40B4-BE49-F238E27FC236}">
                <a16:creationId xmlns:a16="http://schemas.microsoft.com/office/drawing/2014/main" id="{08814CFA-7253-F9A1-C8E6-7511C8A8B96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609" t="9468" r="13092" b="11247"/>
          <a:stretch/>
        </p:blipFill>
        <p:spPr bwMode="auto">
          <a:xfrm>
            <a:off x="986319" y="988906"/>
            <a:ext cx="10274158" cy="53322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836021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1059E3-9C2F-EA12-7789-A38E603116E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8A26030-6579-90D1-E38F-09AFE475D2DB}"/>
              </a:ext>
            </a:extLst>
          </p:cNvPr>
          <p:cNvSpPr>
            <a:spLocks noGrp="1"/>
          </p:cNvSpPr>
          <p:nvPr>
            <p:ph type="title"/>
          </p:nvPr>
        </p:nvSpPr>
        <p:spPr/>
        <p:txBody>
          <a:bodyPr>
            <a:normAutofit fontScale="90000"/>
          </a:bodyPr>
          <a:lstStyle/>
          <a:p>
            <a:r>
              <a:rPr lang="en-US"/>
              <a:t>Spectrum of Allies</a:t>
            </a:r>
          </a:p>
        </p:txBody>
      </p:sp>
      <p:sp>
        <p:nvSpPr>
          <p:cNvPr id="3" name="Content Placeholder 2">
            <a:extLst>
              <a:ext uri="{FF2B5EF4-FFF2-40B4-BE49-F238E27FC236}">
                <a16:creationId xmlns:a16="http://schemas.microsoft.com/office/drawing/2014/main" id="{FBB83B91-D2E3-D898-58D1-42B6D5397D18}"/>
              </a:ext>
            </a:extLst>
          </p:cNvPr>
          <p:cNvSpPr>
            <a:spLocks noGrp="1"/>
          </p:cNvSpPr>
          <p:nvPr>
            <p:ph idx="1"/>
          </p:nvPr>
        </p:nvSpPr>
        <p:spPr>
          <a:xfrm>
            <a:off x="281796" y="1082793"/>
            <a:ext cx="7485467" cy="4724655"/>
          </a:xfrm>
        </p:spPr>
        <p:txBody>
          <a:bodyPr>
            <a:noAutofit/>
          </a:bodyPr>
          <a:lstStyle/>
          <a:p>
            <a:pPr marL="749808" lvl="1" indent="-457200">
              <a:buFont typeface="+mj-lt"/>
              <a:buAutoNum type="arabicPeriod"/>
            </a:pPr>
            <a:r>
              <a:rPr lang="en-US" sz="2800">
                <a:latin typeface="MyriadPro-Semibold"/>
              </a:rPr>
              <a:t>Active allies: </a:t>
            </a:r>
            <a:r>
              <a:rPr lang="en-US" sz="2800">
                <a:latin typeface="MyriadPro-Regular"/>
              </a:rPr>
              <a:t>people who agree with you &amp; are organizing alongside you</a:t>
            </a:r>
          </a:p>
          <a:p>
            <a:pPr marL="749808" lvl="1" indent="-457200">
              <a:buFont typeface="+mj-lt"/>
              <a:buAutoNum type="arabicPeriod"/>
            </a:pPr>
            <a:r>
              <a:rPr lang="en-US" sz="2800">
                <a:latin typeface="MyriadPro-Semibold"/>
              </a:rPr>
              <a:t>Passive allies: </a:t>
            </a:r>
            <a:r>
              <a:rPr lang="en-US" sz="2800">
                <a:latin typeface="MyriadPro-Regular"/>
              </a:rPr>
              <a:t>people who agree but aren't doing anything about it (yet!)</a:t>
            </a:r>
          </a:p>
          <a:p>
            <a:pPr marL="749808" lvl="1" indent="-457200">
              <a:buFont typeface="+mj-lt"/>
              <a:buAutoNum type="arabicPeriod"/>
            </a:pPr>
            <a:r>
              <a:rPr lang="en-US" sz="2800">
                <a:latin typeface="MyriadPro-Semibold"/>
              </a:rPr>
              <a:t>Neutrals: </a:t>
            </a:r>
            <a:r>
              <a:rPr lang="en-US" sz="2800">
                <a:latin typeface="MyriadPro-Regular"/>
              </a:rPr>
              <a:t>people who aren't sure, or are unengaged (they might just not know about you yet)</a:t>
            </a:r>
          </a:p>
          <a:p>
            <a:pPr marL="749808" lvl="1" indent="-457200">
              <a:buFont typeface="+mj-lt"/>
              <a:buAutoNum type="arabicPeriod"/>
            </a:pPr>
            <a:r>
              <a:rPr lang="en-US" sz="2800">
                <a:latin typeface="MyriadPro-Semibold"/>
              </a:rPr>
              <a:t>Passive opponents</a:t>
            </a:r>
            <a:r>
              <a:rPr lang="en-US" sz="2800">
                <a:latin typeface="MyriadPro-Regular"/>
              </a:rPr>
              <a:t>: people who disagree, but aren't trying to stop you</a:t>
            </a:r>
          </a:p>
          <a:p>
            <a:pPr marL="749808" lvl="1" indent="-457200">
              <a:buFont typeface="+mj-lt"/>
              <a:buAutoNum type="arabicPeriod"/>
            </a:pPr>
            <a:r>
              <a:rPr lang="en-US" sz="2800">
                <a:latin typeface="MyriadPro-Semibold"/>
              </a:rPr>
              <a:t>Active opponents</a:t>
            </a:r>
            <a:r>
              <a:rPr lang="en-US" sz="2800">
                <a:latin typeface="MyriadPro-Regular"/>
              </a:rPr>
              <a:t>: people who have done something to prevent you from reaching your goal</a:t>
            </a:r>
            <a:endParaRPr lang="en-US" sz="2800"/>
          </a:p>
        </p:txBody>
      </p:sp>
      <p:pic>
        <p:nvPicPr>
          <p:cNvPr id="2050" name="Picture 2" descr="Spectrum of Allies">
            <a:extLst>
              <a:ext uri="{FF2B5EF4-FFF2-40B4-BE49-F238E27FC236}">
                <a16:creationId xmlns:a16="http://schemas.microsoft.com/office/drawing/2014/main" id="{99F212F1-DB69-E265-4938-3B1B6EDC8E9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65886" y="1726058"/>
            <a:ext cx="4324055" cy="27009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413978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31C0D5-C004-FDBD-38C0-11D1B9CEA1A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42F88FA-C95A-6F80-E71D-A2402DFF61E8}"/>
              </a:ext>
            </a:extLst>
          </p:cNvPr>
          <p:cNvSpPr>
            <a:spLocks noGrp="1"/>
          </p:cNvSpPr>
          <p:nvPr>
            <p:ph type="title"/>
          </p:nvPr>
        </p:nvSpPr>
        <p:spPr/>
        <p:txBody>
          <a:bodyPr>
            <a:normAutofit fontScale="90000"/>
          </a:bodyPr>
          <a:lstStyle/>
          <a:p>
            <a:r>
              <a:rPr lang="en-US"/>
              <a:t>Focusing your tactics matters</a:t>
            </a:r>
          </a:p>
        </p:txBody>
      </p:sp>
      <p:sp>
        <p:nvSpPr>
          <p:cNvPr id="3" name="Content Placeholder 2">
            <a:extLst>
              <a:ext uri="{FF2B5EF4-FFF2-40B4-BE49-F238E27FC236}">
                <a16:creationId xmlns:a16="http://schemas.microsoft.com/office/drawing/2014/main" id="{6549CF57-3885-ED08-AF2B-7D8C0066B59F}"/>
              </a:ext>
            </a:extLst>
          </p:cNvPr>
          <p:cNvSpPr>
            <a:spLocks noGrp="1"/>
          </p:cNvSpPr>
          <p:nvPr>
            <p:ph idx="1"/>
          </p:nvPr>
        </p:nvSpPr>
        <p:spPr>
          <a:xfrm>
            <a:off x="281796" y="988906"/>
            <a:ext cx="11636226" cy="5309152"/>
          </a:xfrm>
        </p:spPr>
        <p:txBody>
          <a:bodyPr>
            <a:normAutofit/>
          </a:bodyPr>
          <a:lstStyle/>
          <a:p>
            <a:pPr marL="0" indent="0">
              <a:buNone/>
            </a:pPr>
            <a:r>
              <a:rPr lang="en-US" sz="2800"/>
              <a:t>Only the Opposition – cynicism </a:t>
            </a:r>
          </a:p>
          <a:p>
            <a:pPr marL="0" indent="0">
              <a:buNone/>
            </a:pPr>
            <a:r>
              <a:rPr lang="en-US" sz="2800"/>
              <a:t>Only the Active Allies – stagnation </a:t>
            </a:r>
          </a:p>
          <a:p>
            <a:pPr marL="0" indent="0">
              <a:buNone/>
            </a:pPr>
            <a:r>
              <a:rPr lang="en-US" sz="2800"/>
              <a:t>Generalizations about Slices – missed opportunities</a:t>
            </a:r>
          </a:p>
          <a:p>
            <a:pPr marL="0" indent="0">
              <a:buNone/>
            </a:pPr>
            <a:endParaRPr lang="en-US" sz="2800"/>
          </a:p>
          <a:p>
            <a:pPr marL="0" indent="0">
              <a:buNone/>
            </a:pPr>
            <a:r>
              <a:rPr lang="en-US" sz="2800"/>
              <a:t>DO FOCUS ON THE PASSIVE ALLIES </a:t>
            </a:r>
          </a:p>
          <a:p>
            <a:pPr lvl="1">
              <a:buFont typeface="Arial" panose="020B0604020202020204" pitchFamily="34" charset="0"/>
              <a:buChar char="•"/>
            </a:pPr>
            <a:r>
              <a:rPr lang="en-US" sz="2600"/>
              <a:t>These are folks who know or care about what you’re up to, but aren’t doing anything about it! Give them a chance to participate and build power with you.</a:t>
            </a:r>
          </a:p>
          <a:p>
            <a:pPr marL="0" indent="0">
              <a:buNone/>
            </a:pPr>
            <a:r>
              <a:rPr lang="en-US" sz="2800"/>
              <a:t>THE GOOD NEWS </a:t>
            </a:r>
            <a:endParaRPr lang="en-US" sz="2600"/>
          </a:p>
          <a:p>
            <a:pPr lvl="1">
              <a:buFont typeface="Arial" panose="020B0604020202020204" pitchFamily="34" charset="0"/>
              <a:buChar char="•"/>
            </a:pPr>
            <a:r>
              <a:rPr lang="en-US" sz="2400"/>
              <a:t>It is only necessary to move some or all of the pie wedges one step in your direction. If we shift each wedge one step, we are likely to win, even if the hardliners on the opponent’s side don’t budge.</a:t>
            </a:r>
          </a:p>
          <a:p>
            <a:pPr marL="201168" lvl="1" indent="0">
              <a:buNone/>
            </a:pPr>
            <a:endParaRPr lang="en-US"/>
          </a:p>
        </p:txBody>
      </p:sp>
      <p:pic>
        <p:nvPicPr>
          <p:cNvPr id="1028" name="Picture 4" descr="Source: George Lakey, Training for Change">
            <a:extLst>
              <a:ext uri="{FF2B5EF4-FFF2-40B4-BE49-F238E27FC236}">
                <a16:creationId xmlns:a16="http://schemas.microsoft.com/office/drawing/2014/main" id="{30A444D8-33C4-FAE0-1609-B679B0AC708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609" t="9468" r="13092" b="11247"/>
          <a:stretch/>
        </p:blipFill>
        <p:spPr bwMode="auto">
          <a:xfrm>
            <a:off x="7728685" y="896438"/>
            <a:ext cx="4463315" cy="23164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691585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0346C9-1E97-5ADA-1A67-09482AA1B34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12709BA-8C20-74F5-6D34-FC9F46D7A490}"/>
              </a:ext>
            </a:extLst>
          </p:cNvPr>
          <p:cNvSpPr>
            <a:spLocks noGrp="1"/>
          </p:cNvSpPr>
          <p:nvPr>
            <p:ph type="title"/>
          </p:nvPr>
        </p:nvSpPr>
        <p:spPr/>
        <p:txBody>
          <a:bodyPr>
            <a:normAutofit fontScale="90000"/>
          </a:bodyPr>
          <a:lstStyle/>
          <a:p>
            <a:r>
              <a:rPr lang="en-US"/>
              <a:t>An example from history – Freedom Summer</a:t>
            </a:r>
          </a:p>
        </p:txBody>
      </p:sp>
      <p:pic>
        <p:nvPicPr>
          <p:cNvPr id="3074" name="Picture 2" descr="https://media.npr.org/assets/img/2014/06/13/freedom-summer-oxford_wide-98691fc6b07f18b2d9f2fea603d28962dddfd875.jpg?s=1100&amp;c=85&amp;f=jpeg">
            <a:extLst>
              <a:ext uri="{FF2B5EF4-FFF2-40B4-BE49-F238E27FC236}">
                <a16:creationId xmlns:a16="http://schemas.microsoft.com/office/drawing/2014/main" id="{1DE97D63-6601-BEDE-860D-23C34EF83623}"/>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592494" y="1111348"/>
            <a:ext cx="9113178" cy="51116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752566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Breakout session Rubber Stamp Seal Vector 23051738 Vector Art at Vecteezy">
            <a:extLst>
              <a:ext uri="{FF2B5EF4-FFF2-40B4-BE49-F238E27FC236}">
                <a16:creationId xmlns:a16="http://schemas.microsoft.com/office/drawing/2014/main" id="{4A97D407-AE83-0DC6-2C2E-985BF2C81FF8}"/>
              </a:ext>
            </a:extLst>
          </p:cNvPr>
          <p:cNvPicPr>
            <a:picLocks noChangeAspect="1"/>
          </p:cNvPicPr>
          <p:nvPr/>
        </p:nvPicPr>
        <p:blipFill>
          <a:blip r:embed="rId2"/>
          <a:srcRect l="18525" t="9322" r="18441" b="9371"/>
          <a:stretch>
            <a:fillRect/>
          </a:stretch>
        </p:blipFill>
        <p:spPr>
          <a:xfrm>
            <a:off x="8111566" y="1942997"/>
            <a:ext cx="3864587" cy="3124769"/>
          </a:xfrm>
          <a:prstGeom prst="rect">
            <a:avLst/>
          </a:prstGeom>
        </p:spPr>
      </p:pic>
      <p:sp>
        <p:nvSpPr>
          <p:cNvPr id="2" name="Title 1">
            <a:extLst>
              <a:ext uri="{FF2B5EF4-FFF2-40B4-BE49-F238E27FC236}">
                <a16:creationId xmlns:a16="http://schemas.microsoft.com/office/drawing/2014/main" id="{35819F89-D731-12B7-0EEE-51B8751A51D2}"/>
              </a:ext>
            </a:extLst>
          </p:cNvPr>
          <p:cNvSpPr>
            <a:spLocks noGrp="1"/>
          </p:cNvSpPr>
          <p:nvPr>
            <p:ph type="title"/>
          </p:nvPr>
        </p:nvSpPr>
        <p:spPr/>
        <p:txBody>
          <a:bodyPr>
            <a:normAutofit fontScale="90000"/>
          </a:bodyPr>
          <a:lstStyle/>
          <a:p>
            <a:r>
              <a:rPr lang="en-US">
                <a:ea typeface="Calibri"/>
                <a:cs typeface="Calibri"/>
              </a:rPr>
              <a:t>Breakout Sessions</a:t>
            </a:r>
            <a:endParaRPr lang="en-US"/>
          </a:p>
        </p:txBody>
      </p:sp>
      <p:sp>
        <p:nvSpPr>
          <p:cNvPr id="3" name="Content Placeholder 2">
            <a:extLst>
              <a:ext uri="{FF2B5EF4-FFF2-40B4-BE49-F238E27FC236}">
                <a16:creationId xmlns:a16="http://schemas.microsoft.com/office/drawing/2014/main" id="{7E0A6DBF-6345-323C-6F1B-BB4F259DDAAE}"/>
              </a:ext>
            </a:extLst>
          </p:cNvPr>
          <p:cNvSpPr>
            <a:spLocks noGrp="1"/>
          </p:cNvSpPr>
          <p:nvPr>
            <p:ph idx="1"/>
          </p:nvPr>
        </p:nvSpPr>
        <p:spPr>
          <a:xfrm>
            <a:off x="281795" y="1144438"/>
            <a:ext cx="8431887" cy="4724655"/>
          </a:xfrm>
        </p:spPr>
        <p:txBody>
          <a:bodyPr vert="horz" lIns="0" tIns="45720" rIns="0" bIns="45720" rtlCol="0" anchor="t">
            <a:normAutofit fontScale="92500" lnSpcReduction="20000"/>
          </a:bodyPr>
          <a:lstStyle/>
          <a:p>
            <a:pPr marL="457200" indent="-457200">
              <a:buAutoNum type="arabicPeriod"/>
            </a:pPr>
            <a:r>
              <a:rPr lang="en-US" sz="4400">
                <a:ea typeface="+mn-lt"/>
                <a:cs typeface="+mn-lt"/>
              </a:rPr>
              <a:t>Which group should a campaign spend the least amount of time trying to move? Why? </a:t>
            </a:r>
            <a:endParaRPr lang="en-US" sz="4400">
              <a:ea typeface="Calibri" panose="020F0502020204030204"/>
              <a:cs typeface="Calibri" panose="020F0502020204030204"/>
            </a:endParaRPr>
          </a:p>
          <a:p>
            <a:pPr marL="457200" indent="-457200">
              <a:buAutoNum type="arabicPeriod"/>
            </a:pPr>
            <a:r>
              <a:rPr lang="en-US" sz="4400">
                <a:ea typeface="+mn-lt"/>
                <a:cs typeface="+mn-lt"/>
              </a:rPr>
              <a:t>Which group is the most dangerous to a campaign if they don’t move? Why? </a:t>
            </a:r>
            <a:endParaRPr lang="en-US" sz="4400">
              <a:ea typeface="Calibri" panose="020F0502020204030204"/>
              <a:cs typeface="Calibri" panose="020F0502020204030204"/>
            </a:endParaRPr>
          </a:p>
          <a:p>
            <a:pPr marL="457200" indent="-457200">
              <a:buAutoNum type="arabicPeriod"/>
            </a:pPr>
            <a:r>
              <a:rPr lang="en-US" sz="4400">
                <a:ea typeface="+mn-lt"/>
                <a:cs typeface="+mn-lt"/>
              </a:rPr>
              <a:t>Which tactics, messaging, or actions could be best suited for engaging each group on the spectrum? </a:t>
            </a:r>
            <a:endParaRPr lang="en-US" sz="4400">
              <a:ea typeface="Calibri" panose="020F0502020204030204"/>
              <a:cs typeface="Calibri" panose="020F0502020204030204"/>
            </a:endParaRPr>
          </a:p>
        </p:txBody>
      </p:sp>
    </p:spTree>
    <p:extLst>
      <p:ext uri="{BB962C8B-B14F-4D97-AF65-F5344CB8AC3E}">
        <p14:creationId xmlns:p14="http://schemas.microsoft.com/office/powerpoint/2010/main" val="24941995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6C3087-193D-79B1-8E7C-6824B69060A6}"/>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498F7941-EE29-9803-285E-E1DAC7ABEFD3}"/>
              </a:ext>
            </a:extLst>
          </p:cNvPr>
          <p:cNvPicPr>
            <a:picLocks noChangeAspect="1"/>
          </p:cNvPicPr>
          <p:nvPr/>
        </p:nvPicPr>
        <p:blipFill rotWithShape="1">
          <a:blip r:embed="rId2"/>
          <a:srcRect l="-27" t="5912" r="-145" b="7493"/>
          <a:stretch/>
        </p:blipFill>
        <p:spPr>
          <a:xfrm rot="5400000">
            <a:off x="-805071" y="1355037"/>
            <a:ext cx="5724942" cy="3571460"/>
          </a:xfrm>
          <a:prstGeom prst="rect">
            <a:avLst/>
          </a:prstGeom>
        </p:spPr>
      </p:pic>
      <p:sp>
        <p:nvSpPr>
          <p:cNvPr id="7" name="Content Placeholder 2">
            <a:extLst>
              <a:ext uri="{FF2B5EF4-FFF2-40B4-BE49-F238E27FC236}">
                <a16:creationId xmlns:a16="http://schemas.microsoft.com/office/drawing/2014/main" id="{1E12CFEB-44C6-A090-D097-51491B553EFE}"/>
              </a:ext>
            </a:extLst>
          </p:cNvPr>
          <p:cNvSpPr>
            <a:spLocks noGrp="1"/>
          </p:cNvSpPr>
          <p:nvPr>
            <p:ph idx="1"/>
          </p:nvPr>
        </p:nvSpPr>
        <p:spPr>
          <a:xfrm>
            <a:off x="4532243" y="594359"/>
            <a:ext cx="7165175" cy="5274734"/>
          </a:xfrm>
        </p:spPr>
        <p:txBody>
          <a:bodyPr vert="horz" lIns="0" tIns="45720" rIns="0" bIns="45720" rtlCol="0" anchor="t">
            <a:noAutofit/>
          </a:bodyPr>
          <a:lstStyle/>
          <a:p>
            <a:r>
              <a:rPr lang="en-US" sz="4400"/>
              <a:t>It is only necessary to move some or all of the pie wedges one step in your direction.</a:t>
            </a:r>
          </a:p>
          <a:p>
            <a:endParaRPr lang="en-US" sz="4400"/>
          </a:p>
          <a:p>
            <a:r>
              <a:rPr lang="en-US" sz="4400"/>
              <a:t>If we shift each wedge one step, we are likely to win, even if the hardliners on the opponent’s side don’t budge.  </a:t>
            </a:r>
            <a:endParaRPr lang="en-US" sz="4400">
              <a:ea typeface="Calibri"/>
              <a:cs typeface="Calibri"/>
            </a:endParaRPr>
          </a:p>
        </p:txBody>
      </p:sp>
    </p:spTree>
    <p:extLst>
      <p:ext uri="{BB962C8B-B14F-4D97-AF65-F5344CB8AC3E}">
        <p14:creationId xmlns:p14="http://schemas.microsoft.com/office/powerpoint/2010/main" val="36718410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C13A81-F0CA-01CC-4C5B-C5B856DC8135}"/>
              </a:ext>
            </a:extLst>
          </p:cNvPr>
          <p:cNvSpPr>
            <a:spLocks noGrp="1"/>
          </p:cNvSpPr>
          <p:nvPr>
            <p:ph type="title"/>
          </p:nvPr>
        </p:nvSpPr>
        <p:spPr/>
        <p:txBody>
          <a:bodyPr>
            <a:normAutofit fontScale="90000"/>
          </a:bodyPr>
          <a:lstStyle/>
          <a:p>
            <a:r>
              <a:rPr lang="en-US">
                <a:ea typeface="Calibri"/>
                <a:cs typeface="Calibri"/>
              </a:rPr>
              <a:t>See You in the Future</a:t>
            </a:r>
            <a:endParaRPr lang="en-US"/>
          </a:p>
        </p:txBody>
      </p:sp>
      <p:sp>
        <p:nvSpPr>
          <p:cNvPr id="3" name="Content Placeholder 2">
            <a:extLst>
              <a:ext uri="{FF2B5EF4-FFF2-40B4-BE49-F238E27FC236}">
                <a16:creationId xmlns:a16="http://schemas.microsoft.com/office/drawing/2014/main" id="{E521D5ED-E96C-85DA-CBCC-0AED5B580808}"/>
              </a:ext>
            </a:extLst>
          </p:cNvPr>
          <p:cNvSpPr>
            <a:spLocks noGrp="1"/>
          </p:cNvSpPr>
          <p:nvPr>
            <p:ph idx="1"/>
          </p:nvPr>
        </p:nvSpPr>
        <p:spPr/>
        <p:txBody>
          <a:bodyPr vert="horz" lIns="0" tIns="45720" rIns="0" bIns="45720" rtlCol="0" anchor="t">
            <a:normAutofit/>
          </a:bodyPr>
          <a:lstStyle/>
          <a:p>
            <a:r>
              <a:rPr lang="en-US" b="1">
                <a:ea typeface="+mn-lt"/>
                <a:cs typeface="+mn-lt"/>
              </a:rPr>
              <a:t>Before Session 4</a:t>
            </a:r>
            <a:r>
              <a:rPr lang="en-US">
                <a:ea typeface="+mn-lt"/>
                <a:cs typeface="+mn-lt"/>
              </a:rPr>
              <a:t>, January 27, you will need to access and download the file found in this Module called " Theory of Change Worksheet." It has several pages that you will use during this live session.  There are also two more detailed resources about Theory of Change, Strategic Planning, and Tactics. These are in the Participant Resources Module and their titles are "Creating Shared Strategy" and "Strategy Charts and Power Maps."</a:t>
            </a:r>
            <a:endParaRPr lang="en-US">
              <a:ea typeface="Calibri" panose="020F0502020204030204"/>
              <a:cs typeface="Calibri" panose="020F0502020204030204"/>
            </a:endParaRPr>
          </a:p>
          <a:p>
            <a:r>
              <a:rPr lang="en-US" b="1">
                <a:ea typeface="+mn-lt"/>
                <a:cs typeface="+mn-lt"/>
              </a:rPr>
              <a:t>**Assignments for Sessions 5 and 6 will be updated at a later time. </a:t>
            </a:r>
            <a:endParaRPr lang="en-US"/>
          </a:p>
          <a:p>
            <a:r>
              <a:rPr lang="en-US" b="1">
                <a:ea typeface="+mn-lt"/>
                <a:cs typeface="+mn-lt"/>
              </a:rPr>
              <a:t>Zoom Links for All Sessions</a:t>
            </a:r>
            <a:endParaRPr lang="en-US"/>
          </a:p>
          <a:p>
            <a:r>
              <a:rPr lang="en-US">
                <a:ea typeface="+mn-lt"/>
                <a:cs typeface="+mn-lt"/>
              </a:rPr>
              <a:t>Strategy and Tactics January 27 </a:t>
            </a:r>
            <a:r>
              <a:rPr lang="en-US">
                <a:ea typeface="+mn-lt"/>
                <a:cs typeface="+mn-lt"/>
                <a:hlinkClick r:id="rId2"/>
              </a:rPr>
              <a:t>https://nea-org.zoom.us/meeting/register/k9uzm9VDSnyZdi54C6nruw</a:t>
            </a:r>
            <a:endParaRPr lang="en-US"/>
          </a:p>
          <a:p>
            <a:r>
              <a:rPr lang="en-US">
                <a:ea typeface="+mn-lt"/>
                <a:cs typeface="+mn-lt"/>
              </a:rPr>
              <a:t>People Power February 4 </a:t>
            </a:r>
            <a:r>
              <a:rPr lang="en-US">
                <a:ea typeface="+mn-lt"/>
                <a:cs typeface="+mn-lt"/>
                <a:hlinkClick r:id="rId3"/>
              </a:rPr>
              <a:t>https://nea-org.zoom.us/meeting/register/nu8k9ubjSFWVmAQAudjdjA</a:t>
            </a:r>
            <a:endParaRPr lang="en-US"/>
          </a:p>
          <a:p>
            <a:r>
              <a:rPr lang="en-US">
                <a:ea typeface="+mn-lt"/>
                <a:cs typeface="+mn-lt"/>
              </a:rPr>
              <a:t>Plans into Actions February 10</a:t>
            </a:r>
            <a:r>
              <a:rPr lang="en-US">
                <a:ea typeface="+mn-lt"/>
                <a:cs typeface="+mn-lt"/>
                <a:hlinkClick r:id="rId4"/>
              </a:rPr>
              <a:t>https://nea-org.zoom.us/meeting/register/CjeJZ1ktSlO55v8XkVO1Mg</a:t>
            </a:r>
            <a:endParaRPr lang="en-US"/>
          </a:p>
          <a:p>
            <a:endParaRPr lang="en-US">
              <a:ea typeface="Calibri"/>
              <a:cs typeface="Calibri"/>
            </a:endParaRPr>
          </a:p>
        </p:txBody>
      </p:sp>
    </p:spTree>
    <p:extLst>
      <p:ext uri="{BB962C8B-B14F-4D97-AF65-F5344CB8AC3E}">
        <p14:creationId xmlns:p14="http://schemas.microsoft.com/office/powerpoint/2010/main" val="459720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3F89FC01-D0CF-4899-A184-1F00703630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a:extLst>
              <a:ext uri="{FF2B5EF4-FFF2-40B4-BE49-F238E27FC236}">
                <a16:creationId xmlns:a16="http://schemas.microsoft.com/office/drawing/2014/main" id="{F4E5A9FF-C93F-4A6D-ABDE-2533C3017B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5" name="Straight Connector 14">
            <a:extLst>
              <a:ext uri="{FF2B5EF4-FFF2-40B4-BE49-F238E27FC236}">
                <a16:creationId xmlns:a16="http://schemas.microsoft.com/office/drawing/2014/main" id="{890A4124-979D-4376-AA58-6501D58B67B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17" name="Rectangle 16">
            <a:extLst>
              <a:ext uri="{FF2B5EF4-FFF2-40B4-BE49-F238E27FC236}">
                <a16:creationId xmlns:a16="http://schemas.microsoft.com/office/drawing/2014/main" id="{35A52B12-0826-4A26-ABA2-386F721113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3DD0DA68-F652-496F-B8B5-9A66255CA0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4A8F46C0-7469-7A5A-8157-63EA883DC4B2}"/>
              </a:ext>
            </a:extLst>
          </p:cNvPr>
          <p:cNvSpPr>
            <a:spLocks noGrp="1"/>
          </p:cNvSpPr>
          <p:nvPr>
            <p:ph type="title"/>
          </p:nvPr>
        </p:nvSpPr>
        <p:spPr>
          <a:xfrm>
            <a:off x="492370" y="516835"/>
            <a:ext cx="3084844" cy="2103875"/>
          </a:xfrm>
        </p:spPr>
        <p:txBody>
          <a:bodyPr vert="horz" lIns="91440" tIns="45720" rIns="91440" bIns="45720" rtlCol="0" anchor="b">
            <a:normAutofit/>
          </a:bodyPr>
          <a:lstStyle/>
          <a:p>
            <a:r>
              <a:rPr lang="en-US" altLang="en-US" b="1"/>
              <a:t>Organizing to Win on HBCU Campuses</a:t>
            </a:r>
            <a:endParaRPr lang="en-US"/>
          </a:p>
        </p:txBody>
      </p:sp>
      <p:sp>
        <p:nvSpPr>
          <p:cNvPr id="4" name="Rectangle 1">
            <a:extLst>
              <a:ext uri="{FF2B5EF4-FFF2-40B4-BE49-F238E27FC236}">
                <a16:creationId xmlns:a16="http://schemas.microsoft.com/office/drawing/2014/main" id="{947718F8-17AB-80D2-13D4-CCDFE5CD3ABB}"/>
              </a:ext>
            </a:extLst>
          </p:cNvPr>
          <p:cNvSpPr>
            <a:spLocks noGrp="1" noChangeArrowheads="1"/>
          </p:cNvSpPr>
          <p:nvPr>
            <p:ph type="body" sz="half" idx="2"/>
          </p:nvPr>
        </p:nvSpPr>
        <p:spPr bwMode="auto">
          <a:xfrm>
            <a:off x="492371" y="2653800"/>
            <a:ext cx="3084844" cy="3335519"/>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0" tIns="45720" rIns="0" bIns="45720" numCol="1" rtlCol="0" anchorCtr="0" compatLnSpc="1">
            <a:prstTxWarp prst="textNoShape">
              <a:avLst/>
            </a:prstTxWarp>
            <a:norm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eaLnBrk="1" fontAlgn="base" hangingPunct="1">
              <a:spcBef>
                <a:spcPct val="0"/>
              </a:spcBef>
              <a:spcAft>
                <a:spcPts val="600"/>
              </a:spcAft>
              <a:buSzTx/>
              <a:buFont typeface="Calibri" panose="020F0502020204030204" pitchFamily="34" charset="0"/>
              <a:buNone/>
              <a:tabLst/>
            </a:pPr>
            <a:r>
              <a:rPr kumimoji="0" lang="en-US" altLang="en-US" b="0" i="0" u="none" strike="noStrike" cap="none" normalizeH="0" baseline="0">
                <a:ln>
                  <a:noFill/>
                </a:ln>
                <a:solidFill>
                  <a:srgbClr val="FFFFFF"/>
                </a:solidFill>
                <a:effectLst/>
                <a:latin typeface="+mn-lt"/>
              </a:rPr>
              <a:t>This learning event was designed to provide a foundational experience of the key concepts and methods needed to organize on HBCU campuses. </a:t>
            </a:r>
          </a:p>
          <a:p>
            <a:pPr marL="0" marR="0" lvl="0" indent="0" eaLnBrk="1" fontAlgn="base" hangingPunct="1">
              <a:spcBef>
                <a:spcPct val="0"/>
              </a:spcBef>
              <a:spcAft>
                <a:spcPts val="600"/>
              </a:spcAft>
              <a:buSzTx/>
              <a:buFont typeface="Calibri" panose="020F0502020204030204" pitchFamily="34" charset="0"/>
              <a:buNone/>
              <a:tabLst/>
            </a:pPr>
            <a:endParaRPr kumimoji="0" lang="en-US" altLang="en-US" b="0" i="0" u="none" strike="noStrike" cap="none" normalizeH="0" baseline="0">
              <a:ln>
                <a:noFill/>
              </a:ln>
              <a:solidFill>
                <a:srgbClr val="FFFFFF"/>
              </a:solidFill>
              <a:effectLst/>
              <a:latin typeface="+mn-lt"/>
            </a:endParaRPr>
          </a:p>
          <a:p>
            <a:pPr marL="0" marR="0" lvl="0" indent="0" eaLnBrk="1" fontAlgn="base" hangingPunct="1">
              <a:spcBef>
                <a:spcPct val="0"/>
              </a:spcBef>
              <a:spcAft>
                <a:spcPts val="600"/>
              </a:spcAft>
              <a:buSzTx/>
              <a:buFont typeface="Calibri" panose="020F0502020204030204" pitchFamily="34" charset="0"/>
              <a:buNone/>
              <a:tabLst/>
            </a:pPr>
            <a:r>
              <a:rPr kumimoji="0" lang="en-US" altLang="en-US" b="0" i="0" u="none" strike="noStrike" cap="none" normalizeH="0" baseline="0">
                <a:ln>
                  <a:noFill/>
                </a:ln>
                <a:solidFill>
                  <a:srgbClr val="FFFFFF"/>
                </a:solidFill>
                <a:effectLst/>
                <a:latin typeface="+mn-lt"/>
              </a:rPr>
              <a:t>The purpose of the six-session series is to both model a way to begin this work and build an urgency within you to continue this work. </a:t>
            </a:r>
          </a:p>
          <a:p>
            <a:pPr marL="0" marR="0" lvl="0" indent="0" eaLnBrk="1" fontAlgn="base" hangingPunct="1">
              <a:spcBef>
                <a:spcPct val="0"/>
              </a:spcBef>
              <a:spcAft>
                <a:spcPts val="600"/>
              </a:spcAft>
              <a:buSzTx/>
              <a:buFont typeface="Calibri" panose="020F0502020204030204" pitchFamily="34" charset="0"/>
              <a:buNone/>
              <a:tabLst/>
            </a:pPr>
            <a:endParaRPr lang="en-US" altLang="en-US">
              <a:solidFill>
                <a:srgbClr val="FFFFFF"/>
              </a:solidFill>
              <a:latin typeface="+mn-lt"/>
            </a:endParaRPr>
          </a:p>
          <a:p>
            <a:pPr marL="0" marR="0" lvl="0" indent="0" eaLnBrk="1" fontAlgn="base" hangingPunct="1">
              <a:spcBef>
                <a:spcPct val="0"/>
              </a:spcBef>
              <a:spcAft>
                <a:spcPts val="600"/>
              </a:spcAft>
              <a:buSzTx/>
              <a:buFont typeface="Calibri" panose="020F0502020204030204" pitchFamily="34" charset="0"/>
              <a:buNone/>
              <a:tabLst/>
            </a:pPr>
            <a:r>
              <a:rPr kumimoji="0" lang="en-US" altLang="en-US" b="0" i="0" u="none" strike="noStrike" cap="none" normalizeH="0" baseline="0">
                <a:ln>
                  <a:noFill/>
                </a:ln>
                <a:solidFill>
                  <a:srgbClr val="FFFFFF"/>
                </a:solidFill>
                <a:effectLst/>
                <a:latin typeface="+mn-lt"/>
              </a:rPr>
              <a:t>Please let us know how we did.</a:t>
            </a:r>
          </a:p>
        </p:txBody>
      </p:sp>
      <p:sp>
        <p:nvSpPr>
          <p:cNvPr id="21" name="Rectangle 20">
            <a:extLst>
              <a:ext uri="{FF2B5EF4-FFF2-40B4-BE49-F238E27FC236}">
                <a16:creationId xmlns:a16="http://schemas.microsoft.com/office/drawing/2014/main" id="{DDF50AF6-4E23-4BD9-92C7-45A3E16E41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5" name="Picture 4" descr="A qr code on a computer&#10;&#10;AI-generated content may be incorrect.">
            <a:extLst>
              <a:ext uri="{FF2B5EF4-FFF2-40B4-BE49-F238E27FC236}">
                <a16:creationId xmlns:a16="http://schemas.microsoft.com/office/drawing/2014/main" id="{541814C6-3E07-B505-8D7D-F64914D589A2}"/>
              </a:ext>
            </a:extLst>
          </p:cNvPr>
          <p:cNvPicPr>
            <a:picLocks noChangeAspect="1"/>
          </p:cNvPicPr>
          <p:nvPr/>
        </p:nvPicPr>
        <p:blipFill>
          <a:blip r:embed="rId2"/>
          <a:stretch>
            <a:fillRect/>
          </a:stretch>
        </p:blipFill>
        <p:spPr>
          <a:xfrm>
            <a:off x="5336895" y="675901"/>
            <a:ext cx="5648325" cy="5676900"/>
          </a:xfrm>
          <a:prstGeom prst="rect">
            <a:avLst/>
          </a:prstGeom>
        </p:spPr>
      </p:pic>
    </p:spTree>
    <p:extLst>
      <p:ext uri="{BB962C8B-B14F-4D97-AF65-F5344CB8AC3E}">
        <p14:creationId xmlns:p14="http://schemas.microsoft.com/office/powerpoint/2010/main" val="390444279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theme/theme1.xml><?xml version="1.0" encoding="utf-8"?>
<a:theme xmlns:a="http://schemas.openxmlformats.org/drawingml/2006/main" name="Retrospect">
  <a:themeElements>
    <a:clrScheme name="Retrospect">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02006FA4-1611-4B07-AF7F-85CF6D20EB3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TaxCatchAll xmlns="5ed5bd0d-9aa5-480d-8c58-25f9f57090c9" xsi:nil="true"/>
    <Section xmlns="05627597-0322-42fc-bc19-1d0dde15c694"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cbbceaf49378e41fa0f2a26c1b01b966">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30975a3875a9ba9f4d0532d357812a78"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7C5BB3C-50D7-4268-8EAB-D289F25E867F}">
  <ds:schemaRefs>
    <ds:schemaRef ds:uri="05627597-0322-42fc-bc19-1d0dde15c694"/>
    <ds:schemaRef ds:uri="5ed5bd0d-9aa5-480d-8c58-25f9f57090c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5DCB62C0-4C12-4318-AD5B-D2B44B990720}">
  <ds:schemaRefs>
    <ds:schemaRef ds:uri="05627597-0322-42fc-bc19-1d0dde15c694"/>
    <ds:schemaRef ds:uri="5ed5bd0d-9aa5-480d-8c58-25f9f57090c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2F0CFDA7-FCAC-41A3-9142-5C1F6B25399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Retrospect</Template>
  <Application>Microsoft Office PowerPoint</Application>
  <PresentationFormat>Widescreen</PresentationFormat>
  <Slides>16</Slides>
  <Notes>8</Notes>
  <HiddenSlides>0</HiddenSlide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Retrospect</vt:lpstr>
      <vt:lpstr> Organizing to Win on HBCU and MSI Campuses   Spectrum of Allies</vt:lpstr>
      <vt:lpstr>PowerPoint Presentation</vt:lpstr>
      <vt:lpstr>PowerPoint Presentation</vt:lpstr>
      <vt:lpstr>Honoring This Space</vt:lpstr>
      <vt:lpstr>Community Agreements</vt:lpstr>
      <vt:lpstr>Campaign Plan – Spectrum of Allies</vt:lpstr>
      <vt:lpstr>Keep it in mind…</vt:lpstr>
      <vt:lpstr>Common Definitions</vt:lpstr>
      <vt:lpstr>Spectrum of Allies</vt:lpstr>
      <vt:lpstr>Spectrum of Allies</vt:lpstr>
      <vt:lpstr>Focusing your tactics matters</vt:lpstr>
      <vt:lpstr>An example from history – Freedom Summer</vt:lpstr>
      <vt:lpstr>Breakout Sessions</vt:lpstr>
      <vt:lpstr>PowerPoint Presentation</vt:lpstr>
      <vt:lpstr>See You in the Future</vt:lpstr>
      <vt:lpstr>Organizing to Win on HBCU Campuses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Does it hurt?</dc:title>
  <dc:creator>Ellen Holmes</dc:creator>
  <cp:revision>1</cp:revision>
  <dcterms:created xsi:type="dcterms:W3CDTF">2019-10-19T15:29:10Z</dcterms:created>
  <dcterms:modified xsi:type="dcterms:W3CDTF">2026-01-21T14:25:02Z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0x0101004F15A52AE31FEC4EB9E74AAFCF7B6AD7</vt:lpwstr>
  </property>
  <property fmtid="{D5CDD505-2E9C-101B-9397-08002B2CF9AE}" pid="3" name="MediaServiceImageTags">
    <vt:lpwstr/>
  </property>
</Properties>
</file>