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128"/>
  </p:notesMasterIdLst>
  <p:handoutMasterIdLst>
    <p:handoutMasterId r:id="rId129"/>
  </p:handoutMasterIdLst>
  <p:sldIdLst>
    <p:sldId id="1086" r:id="rId5"/>
    <p:sldId id="1087" r:id="rId6"/>
    <p:sldId id="1088" r:id="rId7"/>
    <p:sldId id="1089" r:id="rId8"/>
    <p:sldId id="1090" r:id="rId9"/>
    <p:sldId id="1091" r:id="rId10"/>
    <p:sldId id="1092" r:id="rId11"/>
    <p:sldId id="1093" r:id="rId12"/>
    <p:sldId id="1094" r:id="rId13"/>
    <p:sldId id="1095" r:id="rId14"/>
    <p:sldId id="1096" r:id="rId15"/>
    <p:sldId id="1193" r:id="rId16"/>
    <p:sldId id="1099" r:id="rId17"/>
    <p:sldId id="1098" r:id="rId18"/>
    <p:sldId id="1100" r:id="rId19"/>
    <p:sldId id="1101" r:id="rId20"/>
    <p:sldId id="1102" r:id="rId21"/>
    <p:sldId id="1104" r:id="rId22"/>
    <p:sldId id="1105" r:id="rId23"/>
    <p:sldId id="1106" r:id="rId24"/>
    <p:sldId id="1196" r:id="rId25"/>
    <p:sldId id="1107" r:id="rId26"/>
    <p:sldId id="1108" r:id="rId27"/>
    <p:sldId id="1189" r:id="rId28"/>
    <p:sldId id="1111" r:id="rId29"/>
    <p:sldId id="1112" r:id="rId30"/>
    <p:sldId id="1113" r:id="rId31"/>
    <p:sldId id="1114" r:id="rId32"/>
    <p:sldId id="1115" r:id="rId33"/>
    <p:sldId id="1116" r:id="rId34"/>
    <p:sldId id="1117" r:id="rId35"/>
    <p:sldId id="1118" r:id="rId36"/>
    <p:sldId id="1119" r:id="rId37"/>
    <p:sldId id="1120" r:id="rId38"/>
    <p:sldId id="1121" r:id="rId39"/>
    <p:sldId id="1122" r:id="rId40"/>
    <p:sldId id="1123" r:id="rId41"/>
    <p:sldId id="1252" r:id="rId42"/>
    <p:sldId id="1254" r:id="rId43"/>
    <p:sldId id="1255" r:id="rId44"/>
    <p:sldId id="1256" r:id="rId45"/>
    <p:sldId id="1257" r:id="rId46"/>
    <p:sldId id="1258" r:id="rId47"/>
    <p:sldId id="1259" r:id="rId48"/>
    <p:sldId id="1260" r:id="rId49"/>
    <p:sldId id="1261" r:id="rId50"/>
    <p:sldId id="1262" r:id="rId51"/>
    <p:sldId id="1263" r:id="rId52"/>
    <p:sldId id="1264" r:id="rId53"/>
    <p:sldId id="1265" r:id="rId54"/>
    <p:sldId id="1266" r:id="rId55"/>
    <p:sldId id="1267" r:id="rId56"/>
    <p:sldId id="1268" r:id="rId57"/>
    <p:sldId id="1269" r:id="rId58"/>
    <p:sldId id="1253" r:id="rId59"/>
    <p:sldId id="1270" r:id="rId60"/>
    <p:sldId id="1271" r:id="rId61"/>
    <p:sldId id="1272" r:id="rId62"/>
    <p:sldId id="1125" r:id="rId63"/>
    <p:sldId id="1126" r:id="rId64"/>
    <p:sldId id="1127" r:id="rId65"/>
    <p:sldId id="1128" r:id="rId66"/>
    <p:sldId id="1129" r:id="rId67"/>
    <p:sldId id="1130" r:id="rId68"/>
    <p:sldId id="1131" r:id="rId69"/>
    <p:sldId id="1132" r:id="rId70"/>
    <p:sldId id="1134" r:id="rId71"/>
    <p:sldId id="1135" r:id="rId72"/>
    <p:sldId id="1136" r:id="rId73"/>
    <p:sldId id="1137" r:id="rId74"/>
    <p:sldId id="1138" r:id="rId75"/>
    <p:sldId id="1139" r:id="rId76"/>
    <p:sldId id="1195" r:id="rId77"/>
    <p:sldId id="1140" r:id="rId78"/>
    <p:sldId id="1141" r:id="rId79"/>
    <p:sldId id="1142" r:id="rId80"/>
    <p:sldId id="1143" r:id="rId81"/>
    <p:sldId id="1144" r:id="rId82"/>
    <p:sldId id="1145" r:id="rId83"/>
    <p:sldId id="1146" r:id="rId84"/>
    <p:sldId id="1147" r:id="rId85"/>
    <p:sldId id="1148" r:id="rId86"/>
    <p:sldId id="1150" r:id="rId87"/>
    <p:sldId id="1151" r:id="rId88"/>
    <p:sldId id="1152" r:id="rId89"/>
    <p:sldId id="1153" r:id="rId90"/>
    <p:sldId id="1154" r:id="rId91"/>
    <p:sldId id="1197" r:id="rId92"/>
    <p:sldId id="1155" r:id="rId93"/>
    <p:sldId id="1190" r:id="rId94"/>
    <p:sldId id="1157" r:id="rId95"/>
    <p:sldId id="1158" r:id="rId96"/>
    <p:sldId id="1159" r:id="rId97"/>
    <p:sldId id="1160" r:id="rId98"/>
    <p:sldId id="1162" r:id="rId99"/>
    <p:sldId id="1163" r:id="rId100"/>
    <p:sldId id="1164" r:id="rId101"/>
    <p:sldId id="1165" r:id="rId102"/>
    <p:sldId id="1166" r:id="rId103"/>
    <p:sldId id="1167" r:id="rId104"/>
    <p:sldId id="1168" r:id="rId105"/>
    <p:sldId id="1169" r:id="rId106"/>
    <p:sldId id="1170" r:id="rId107"/>
    <p:sldId id="1171" r:id="rId108"/>
    <p:sldId id="1172" r:id="rId109"/>
    <p:sldId id="1173" r:id="rId110"/>
    <p:sldId id="1174" r:id="rId111"/>
    <p:sldId id="1175" r:id="rId112"/>
    <p:sldId id="1191" r:id="rId113"/>
    <p:sldId id="1179" r:id="rId114"/>
    <p:sldId id="1178" r:id="rId115"/>
    <p:sldId id="1180" r:id="rId116"/>
    <p:sldId id="1181" r:id="rId117"/>
    <p:sldId id="1182" r:id="rId118"/>
    <p:sldId id="1183" r:id="rId119"/>
    <p:sldId id="1184" r:id="rId120"/>
    <p:sldId id="1185" r:id="rId121"/>
    <p:sldId id="1192" r:id="rId122"/>
    <p:sldId id="1187" r:id="rId123"/>
    <p:sldId id="1194" r:id="rId124"/>
    <p:sldId id="1078" r:id="rId125"/>
    <p:sldId id="1273" r:id="rId126"/>
    <p:sldId id="1188" r:id="rId12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B03D44-B1C1-0879-E02E-DC41FCBAC9C0}" name="Chun, Helenna [CO]" initials="C[" userId="S::hchun_coloradoea.org#ext#@neahq.onmicrosoft.com::d89df420-c46a-4a3e-b7de-9c8f17ba880a" providerId="AD"/>
  <p188:author id="{ED180ED0-814D-9550-21B7-F1EB7F1D90DF}" name="Smotherman, Chesca [CO]" initials="S[" userId="S::csmotherman_coloradoea.org#ext#@neahq.onmicrosoft.com::c13ea419-5521-4df9-b795-7b84245222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12E00B-40EB-E5E7-8AA7-00BDFB2ECC3B}" v="2" dt="2025-05-06T20:01:22.769"/>
    <p1510:client id="{AB50ABF3-978B-2EFC-5401-887EB70D40B0}" v="151" dt="2025-05-06T20:02:28.702"/>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notesMaster" Target="notesMasters/notesMaster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microsoft.com/office/2016/11/relationships/changesInfo" Target="changesInfos/changesInfo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handoutMaster" Target="handoutMasters/handoutMaster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presProps" Target="presProps.xml"/><Relationship Id="rId135" Type="http://schemas.microsoft.com/office/2015/10/relationships/revisionInfo" Target="revisionInfo.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viewProps" Target="viewProps.xml"/><Relationship Id="rId136" Type="http://schemas.microsoft.com/office/2018/10/relationships/authors" Target="author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theme" Target="theme/theme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ulkrabek, Vanessa [MN]" userId="S::vanessa.pulkrabek_edmn.org#ext#@neahq.onmicrosoft.com::a81224d0-e988-4d62-a387-eaa8d26915eb" providerId="AD" clId="Web-{E6820E85-BF6C-5366-0F83-E0B83754D3C0}"/>
    <pc:docChg chg="delSld modSld">
      <pc:chgData name="Pulkrabek, Vanessa [MN]" userId="S::vanessa.pulkrabek_edmn.org#ext#@neahq.onmicrosoft.com::a81224d0-e988-4d62-a387-eaa8d26915eb" providerId="AD" clId="Web-{E6820E85-BF6C-5366-0F83-E0B83754D3C0}" dt="2023-10-31T00:33:07.203" v="161"/>
      <pc:docMkLst>
        <pc:docMk/>
      </pc:docMkLst>
      <pc:sldChg chg="modSp">
        <pc:chgData name="Pulkrabek, Vanessa [MN]" userId="S::vanessa.pulkrabek_edmn.org#ext#@neahq.onmicrosoft.com::a81224d0-e988-4d62-a387-eaa8d26915eb" providerId="AD" clId="Web-{E6820E85-BF6C-5366-0F83-E0B83754D3C0}" dt="2023-10-30T23:46:58.676" v="2" actId="20577"/>
        <pc:sldMkLst>
          <pc:docMk/>
          <pc:sldMk cId="3799943332" sldId="797"/>
        </pc:sldMkLst>
        <pc:spChg chg="mod">
          <ac:chgData name="Pulkrabek, Vanessa [MN]" userId="S::vanessa.pulkrabek_edmn.org#ext#@neahq.onmicrosoft.com::a81224d0-e988-4d62-a387-eaa8d26915eb" providerId="AD" clId="Web-{E6820E85-BF6C-5366-0F83-E0B83754D3C0}" dt="2023-10-30T23:46:58.676" v="2" actId="20577"/>
          <ac:spMkLst>
            <pc:docMk/>
            <pc:sldMk cId="3799943332" sldId="797"/>
            <ac:spMk id="3" creationId="{00000000-0000-0000-0000-000000000000}"/>
          </ac:spMkLst>
        </pc:spChg>
      </pc:sldChg>
      <pc:sldChg chg="del">
        <pc:chgData name="Pulkrabek, Vanessa [MN]" userId="S::vanessa.pulkrabek_edmn.org#ext#@neahq.onmicrosoft.com::a81224d0-e988-4d62-a387-eaa8d26915eb" providerId="AD" clId="Web-{E6820E85-BF6C-5366-0F83-E0B83754D3C0}" dt="2023-10-30T23:52:10.694" v="3"/>
        <pc:sldMkLst>
          <pc:docMk/>
          <pc:sldMk cId="1590117383" sldId="799"/>
        </pc:sldMkLst>
      </pc:sldChg>
      <pc:sldChg chg="del">
        <pc:chgData name="Pulkrabek, Vanessa [MN]" userId="S::vanessa.pulkrabek_edmn.org#ext#@neahq.onmicrosoft.com::a81224d0-e988-4d62-a387-eaa8d26915eb" providerId="AD" clId="Web-{E6820E85-BF6C-5366-0F83-E0B83754D3C0}" dt="2023-10-30T23:58:14.344" v="4"/>
        <pc:sldMkLst>
          <pc:docMk/>
          <pc:sldMk cId="346438771" sldId="804"/>
        </pc:sldMkLst>
      </pc:sldChg>
      <pc:sldChg chg="modSp">
        <pc:chgData name="Pulkrabek, Vanessa [MN]" userId="S::vanessa.pulkrabek_edmn.org#ext#@neahq.onmicrosoft.com::a81224d0-e988-4d62-a387-eaa8d26915eb" providerId="AD" clId="Web-{E6820E85-BF6C-5366-0F83-E0B83754D3C0}" dt="2023-10-31T00:16:48.059" v="12" actId="20577"/>
        <pc:sldMkLst>
          <pc:docMk/>
          <pc:sldMk cId="3344794138" sldId="886"/>
        </pc:sldMkLst>
        <pc:spChg chg="mod">
          <ac:chgData name="Pulkrabek, Vanessa [MN]" userId="S::vanessa.pulkrabek_edmn.org#ext#@neahq.onmicrosoft.com::a81224d0-e988-4d62-a387-eaa8d26915eb" providerId="AD" clId="Web-{E6820E85-BF6C-5366-0F83-E0B83754D3C0}" dt="2023-10-31T00:16:48.059" v="12" actId="20577"/>
          <ac:spMkLst>
            <pc:docMk/>
            <pc:sldMk cId="3344794138" sldId="886"/>
            <ac:spMk id="12" creationId="{00000000-0000-0000-0000-000000000000}"/>
          </ac:spMkLst>
        </pc:spChg>
      </pc:sldChg>
      <pc:sldChg chg="modSp">
        <pc:chgData name="Pulkrabek, Vanessa [MN]" userId="S::vanessa.pulkrabek_edmn.org#ext#@neahq.onmicrosoft.com::a81224d0-e988-4d62-a387-eaa8d26915eb" providerId="AD" clId="Web-{E6820E85-BF6C-5366-0F83-E0B83754D3C0}" dt="2023-10-31T00:07:47.523" v="8" actId="20577"/>
        <pc:sldMkLst>
          <pc:docMk/>
          <pc:sldMk cId="1471206796" sldId="889"/>
        </pc:sldMkLst>
        <pc:spChg chg="mod">
          <ac:chgData name="Pulkrabek, Vanessa [MN]" userId="S::vanessa.pulkrabek_edmn.org#ext#@neahq.onmicrosoft.com::a81224d0-e988-4d62-a387-eaa8d26915eb" providerId="AD" clId="Web-{E6820E85-BF6C-5366-0F83-E0B83754D3C0}" dt="2023-10-31T00:07:47.523" v="8" actId="20577"/>
          <ac:spMkLst>
            <pc:docMk/>
            <pc:sldMk cId="1471206796" sldId="889"/>
            <ac:spMk id="3" creationId="{00000000-0000-0000-0000-000000000000}"/>
          </ac:spMkLst>
        </pc:spChg>
      </pc:sldChg>
      <pc:sldChg chg="modSp">
        <pc:chgData name="Pulkrabek, Vanessa [MN]" userId="S::vanessa.pulkrabek_edmn.org#ext#@neahq.onmicrosoft.com::a81224d0-e988-4d62-a387-eaa8d26915eb" providerId="AD" clId="Web-{E6820E85-BF6C-5366-0F83-E0B83754D3C0}" dt="2023-10-31T00:11:28.975" v="10" actId="20577"/>
        <pc:sldMkLst>
          <pc:docMk/>
          <pc:sldMk cId="2452643403" sldId="894"/>
        </pc:sldMkLst>
        <pc:spChg chg="mod">
          <ac:chgData name="Pulkrabek, Vanessa [MN]" userId="S::vanessa.pulkrabek_edmn.org#ext#@neahq.onmicrosoft.com::a81224d0-e988-4d62-a387-eaa8d26915eb" providerId="AD" clId="Web-{E6820E85-BF6C-5366-0F83-E0B83754D3C0}" dt="2023-10-31T00:11:28.975" v="10" actId="20577"/>
          <ac:spMkLst>
            <pc:docMk/>
            <pc:sldMk cId="2452643403" sldId="894"/>
            <ac:spMk id="97283" creationId="{00000000-0000-0000-0000-000000000000}"/>
          </ac:spMkLst>
        </pc:spChg>
      </pc:sldChg>
      <pc:sldChg chg="modSp">
        <pc:chgData name="Pulkrabek, Vanessa [MN]" userId="S::vanessa.pulkrabek_edmn.org#ext#@neahq.onmicrosoft.com::a81224d0-e988-4d62-a387-eaa8d26915eb" providerId="AD" clId="Web-{E6820E85-BF6C-5366-0F83-E0B83754D3C0}" dt="2023-10-31T00:18:29.707" v="24" actId="20577"/>
        <pc:sldMkLst>
          <pc:docMk/>
          <pc:sldMk cId="3478115224" sldId="895"/>
        </pc:sldMkLst>
        <pc:spChg chg="mod">
          <ac:chgData name="Pulkrabek, Vanessa [MN]" userId="S::vanessa.pulkrabek_edmn.org#ext#@neahq.onmicrosoft.com::a81224d0-e988-4d62-a387-eaa8d26915eb" providerId="AD" clId="Web-{E6820E85-BF6C-5366-0F83-E0B83754D3C0}" dt="2023-10-31T00:18:29.707" v="24" actId="20577"/>
          <ac:spMkLst>
            <pc:docMk/>
            <pc:sldMk cId="3478115224" sldId="895"/>
            <ac:spMk id="3" creationId="{00000000-0000-0000-0000-000000000000}"/>
          </ac:spMkLst>
        </pc:spChg>
      </pc:sldChg>
      <pc:sldChg chg="modSp">
        <pc:chgData name="Pulkrabek, Vanessa [MN]" userId="S::vanessa.pulkrabek_edmn.org#ext#@neahq.onmicrosoft.com::a81224d0-e988-4d62-a387-eaa8d26915eb" providerId="AD" clId="Web-{E6820E85-BF6C-5366-0F83-E0B83754D3C0}" dt="2023-10-31T00:20:39.825" v="30" actId="20577"/>
        <pc:sldMkLst>
          <pc:docMk/>
          <pc:sldMk cId="2690484104" sldId="898"/>
        </pc:sldMkLst>
        <pc:spChg chg="mod">
          <ac:chgData name="Pulkrabek, Vanessa [MN]" userId="S::vanessa.pulkrabek_edmn.org#ext#@neahq.onmicrosoft.com::a81224d0-e988-4d62-a387-eaa8d26915eb" providerId="AD" clId="Web-{E6820E85-BF6C-5366-0F83-E0B83754D3C0}" dt="2023-10-31T00:20:39.825" v="30" actId="20577"/>
          <ac:spMkLst>
            <pc:docMk/>
            <pc:sldMk cId="2690484104" sldId="898"/>
            <ac:spMk id="2" creationId="{00000000-0000-0000-0000-000000000000}"/>
          </ac:spMkLst>
        </pc:spChg>
      </pc:sldChg>
      <pc:sldChg chg="del">
        <pc:chgData name="Pulkrabek, Vanessa [MN]" userId="S::vanessa.pulkrabek_edmn.org#ext#@neahq.onmicrosoft.com::a81224d0-e988-4d62-a387-eaa8d26915eb" providerId="AD" clId="Web-{E6820E85-BF6C-5366-0F83-E0B83754D3C0}" dt="2023-10-31T00:29:06.296" v="78"/>
        <pc:sldMkLst>
          <pc:docMk/>
          <pc:sldMk cId="1362311392" sldId="922"/>
        </pc:sldMkLst>
      </pc:sldChg>
      <pc:sldChg chg="modSp">
        <pc:chgData name="Pulkrabek, Vanessa [MN]" userId="S::vanessa.pulkrabek_edmn.org#ext#@neahq.onmicrosoft.com::a81224d0-e988-4d62-a387-eaa8d26915eb" providerId="AD" clId="Web-{E6820E85-BF6C-5366-0F83-E0B83754D3C0}" dt="2023-10-31T00:31:45.932" v="160" actId="20577"/>
        <pc:sldMkLst>
          <pc:docMk/>
          <pc:sldMk cId="4168550326" sldId="923"/>
        </pc:sldMkLst>
        <pc:spChg chg="mod">
          <ac:chgData name="Pulkrabek, Vanessa [MN]" userId="S::vanessa.pulkrabek_edmn.org#ext#@neahq.onmicrosoft.com::a81224d0-e988-4d62-a387-eaa8d26915eb" providerId="AD" clId="Web-{E6820E85-BF6C-5366-0F83-E0B83754D3C0}" dt="2023-10-31T00:31:45.932" v="160" actId="20577"/>
          <ac:spMkLst>
            <pc:docMk/>
            <pc:sldMk cId="4168550326" sldId="923"/>
            <ac:spMk id="2" creationId="{00000000-0000-0000-0000-000000000000}"/>
          </ac:spMkLst>
        </pc:spChg>
      </pc:sldChg>
      <pc:sldChg chg="del">
        <pc:chgData name="Pulkrabek, Vanessa [MN]" userId="S::vanessa.pulkrabek_edmn.org#ext#@neahq.onmicrosoft.com::a81224d0-e988-4d62-a387-eaa8d26915eb" providerId="AD" clId="Web-{E6820E85-BF6C-5366-0F83-E0B83754D3C0}" dt="2023-10-31T00:29:15.406" v="79"/>
        <pc:sldMkLst>
          <pc:docMk/>
          <pc:sldMk cId="1459147038" sldId="924"/>
        </pc:sldMkLst>
      </pc:sldChg>
      <pc:sldChg chg="modSp">
        <pc:chgData name="Pulkrabek, Vanessa [MN]" userId="S::vanessa.pulkrabek_edmn.org#ext#@neahq.onmicrosoft.com::a81224d0-e988-4d62-a387-eaa8d26915eb" providerId="AD" clId="Web-{E6820E85-BF6C-5366-0F83-E0B83754D3C0}" dt="2023-10-31T00:30:50.194" v="149" actId="20577"/>
        <pc:sldMkLst>
          <pc:docMk/>
          <pc:sldMk cId="2691569957" sldId="925"/>
        </pc:sldMkLst>
        <pc:spChg chg="mod">
          <ac:chgData name="Pulkrabek, Vanessa [MN]" userId="S::vanessa.pulkrabek_edmn.org#ext#@neahq.onmicrosoft.com::a81224d0-e988-4d62-a387-eaa8d26915eb" providerId="AD" clId="Web-{E6820E85-BF6C-5366-0F83-E0B83754D3C0}" dt="2023-10-31T00:30:50.194" v="149" actId="20577"/>
          <ac:spMkLst>
            <pc:docMk/>
            <pc:sldMk cId="2691569957" sldId="925"/>
            <ac:spMk id="2" creationId="{EBC56436-C9D7-446E-1D41-7D7C5F22FF65}"/>
          </ac:spMkLst>
        </pc:spChg>
      </pc:sldChg>
      <pc:sldChg chg="del">
        <pc:chgData name="Pulkrabek, Vanessa [MN]" userId="S::vanessa.pulkrabek_edmn.org#ext#@neahq.onmicrosoft.com::a81224d0-e988-4d62-a387-eaa8d26915eb" providerId="AD" clId="Web-{E6820E85-BF6C-5366-0F83-E0B83754D3C0}" dt="2023-10-31T00:33:07.203" v="161"/>
        <pc:sldMkLst>
          <pc:docMk/>
          <pc:sldMk cId="1017183883" sldId="926"/>
        </pc:sldMkLst>
      </pc:sldChg>
      <pc:sldChg chg="modSp">
        <pc:chgData name="Pulkrabek, Vanessa [MN]" userId="S::vanessa.pulkrabek_edmn.org#ext#@neahq.onmicrosoft.com::a81224d0-e988-4d62-a387-eaa8d26915eb" providerId="AD" clId="Web-{E6820E85-BF6C-5366-0F83-E0B83754D3C0}" dt="2023-10-31T00:23:34.555" v="77" actId="20577"/>
        <pc:sldMkLst>
          <pc:docMk/>
          <pc:sldMk cId="2674096095" sldId="972"/>
        </pc:sldMkLst>
        <pc:spChg chg="mod">
          <ac:chgData name="Pulkrabek, Vanessa [MN]" userId="S::vanessa.pulkrabek_edmn.org#ext#@neahq.onmicrosoft.com::a81224d0-e988-4d62-a387-eaa8d26915eb" providerId="AD" clId="Web-{E6820E85-BF6C-5366-0F83-E0B83754D3C0}" dt="2023-10-31T00:23:34.555" v="77" actId="20577"/>
          <ac:spMkLst>
            <pc:docMk/>
            <pc:sldMk cId="2674096095" sldId="972"/>
            <ac:spMk id="249" creationId="{00000000-0000-0000-0000-000000000000}"/>
          </ac:spMkLst>
        </pc:spChg>
      </pc:sldChg>
    </pc:docChg>
  </pc:docChgLst>
  <pc:docChgLst>
    <pc:chgData name="Chun, Helenna [CO]" userId="S::hchun_coloradoea.org#ext#@neahq.onmicrosoft.com::d89df420-c46a-4a3e-b7de-9c8f17ba880a" providerId="AD" clId="Web-{9ECE1B05-6262-4A96-6777-F989D1CFD411}"/>
    <pc:docChg chg="addSld delSld modSld sldOrd">
      <pc:chgData name="Chun, Helenna [CO]" userId="S::hchun_coloradoea.org#ext#@neahq.onmicrosoft.com::d89df420-c46a-4a3e-b7de-9c8f17ba880a" providerId="AD" clId="Web-{9ECE1B05-6262-4A96-6777-F989D1CFD411}" dt="2023-06-08T00:21:07.598" v="1191" actId="20577"/>
      <pc:docMkLst>
        <pc:docMk/>
      </pc:docMkLst>
      <pc:sldChg chg="del">
        <pc:chgData name="Chun, Helenna [CO]" userId="S::hchun_coloradoea.org#ext#@neahq.onmicrosoft.com::d89df420-c46a-4a3e-b7de-9c8f17ba880a" providerId="AD" clId="Web-{9ECE1B05-6262-4A96-6777-F989D1CFD411}" dt="2023-06-07T23:51:12.262" v="1188"/>
        <pc:sldMkLst>
          <pc:docMk/>
          <pc:sldMk cId="1858935731" sldId="535"/>
        </pc:sldMkLst>
      </pc:sldChg>
      <pc:sldChg chg="modSp del">
        <pc:chgData name="Chun, Helenna [CO]" userId="S::hchun_coloradoea.org#ext#@neahq.onmicrosoft.com::d89df420-c46a-4a3e-b7de-9c8f17ba880a" providerId="AD" clId="Web-{9ECE1B05-6262-4A96-6777-F989D1CFD411}" dt="2023-06-07T23:31:24.215" v="131"/>
        <pc:sldMkLst>
          <pc:docMk/>
          <pc:sldMk cId="471959770" sldId="653"/>
        </pc:sldMkLst>
        <pc:spChg chg="mod">
          <ac:chgData name="Chun, Helenna [CO]" userId="S::hchun_coloradoea.org#ext#@neahq.onmicrosoft.com::d89df420-c46a-4a3e-b7de-9c8f17ba880a" providerId="AD" clId="Web-{9ECE1B05-6262-4A96-6777-F989D1CFD411}" dt="2023-06-07T23:10:12.367" v="130" actId="20577"/>
          <ac:spMkLst>
            <pc:docMk/>
            <pc:sldMk cId="471959770" sldId="653"/>
            <ac:spMk id="3" creationId="{BFB534AC-418A-E03F-90EC-966AC25ABFA9}"/>
          </ac:spMkLst>
        </pc:spChg>
      </pc:sldChg>
      <pc:sldChg chg="modSp">
        <pc:chgData name="Chun, Helenna [CO]" userId="S::hchun_coloradoea.org#ext#@neahq.onmicrosoft.com::d89df420-c46a-4a3e-b7de-9c8f17ba880a" providerId="AD" clId="Web-{9ECE1B05-6262-4A96-6777-F989D1CFD411}" dt="2023-06-08T00:21:07.598" v="1191" actId="20577"/>
        <pc:sldMkLst>
          <pc:docMk/>
          <pc:sldMk cId="1979015858" sldId="654"/>
        </pc:sldMkLst>
        <pc:spChg chg="mod">
          <ac:chgData name="Chun, Helenna [CO]" userId="S::hchun_coloradoea.org#ext#@neahq.onmicrosoft.com::d89df420-c46a-4a3e-b7de-9c8f17ba880a" providerId="AD" clId="Web-{9ECE1B05-6262-4A96-6777-F989D1CFD411}" dt="2023-06-08T00:21:07.598" v="1191" actId="20577"/>
          <ac:spMkLst>
            <pc:docMk/>
            <pc:sldMk cId="1979015858" sldId="654"/>
            <ac:spMk id="3" creationId="{31A4C5F4-9CB1-6CDF-F707-54D8EEE26B6C}"/>
          </ac:spMkLst>
        </pc:spChg>
      </pc:sldChg>
      <pc:sldChg chg="modSp add">
        <pc:chgData name="Chun, Helenna [CO]" userId="S::hchun_coloradoea.org#ext#@neahq.onmicrosoft.com::d89df420-c46a-4a3e-b7de-9c8f17ba880a" providerId="AD" clId="Web-{9ECE1B05-6262-4A96-6777-F989D1CFD411}" dt="2023-06-07T23:41:01.442" v="623" actId="20577"/>
        <pc:sldMkLst>
          <pc:docMk/>
          <pc:sldMk cId="1493162795" sldId="656"/>
        </pc:sldMkLst>
        <pc:spChg chg="mod">
          <ac:chgData name="Chun, Helenna [CO]" userId="S::hchun_coloradoea.org#ext#@neahq.onmicrosoft.com::d89df420-c46a-4a3e-b7de-9c8f17ba880a" providerId="AD" clId="Web-{9ECE1B05-6262-4A96-6777-F989D1CFD411}" dt="2023-06-07T23:34:49.374" v="244" actId="20577"/>
          <ac:spMkLst>
            <pc:docMk/>
            <pc:sldMk cId="1493162795" sldId="656"/>
            <ac:spMk id="2" creationId="{954E5146-15F4-560F-636E-03ABAF975DB8}"/>
          </ac:spMkLst>
        </pc:spChg>
        <pc:spChg chg="mod">
          <ac:chgData name="Chun, Helenna [CO]" userId="S::hchun_coloradoea.org#ext#@neahq.onmicrosoft.com::d89df420-c46a-4a3e-b7de-9c8f17ba880a" providerId="AD" clId="Web-{9ECE1B05-6262-4A96-6777-F989D1CFD411}" dt="2023-06-07T23:41:01.442" v="623" actId="20577"/>
          <ac:spMkLst>
            <pc:docMk/>
            <pc:sldMk cId="1493162795" sldId="656"/>
            <ac:spMk id="3" creationId="{BFB534AC-418A-E03F-90EC-966AC25ABFA9}"/>
          </ac:spMkLst>
        </pc:spChg>
      </pc:sldChg>
      <pc:sldChg chg="new del">
        <pc:chgData name="Chun, Helenna [CO]" userId="S::hchun_coloradoea.org#ext#@neahq.onmicrosoft.com::d89df420-c46a-4a3e-b7de-9c8f17ba880a" providerId="AD" clId="Web-{9ECE1B05-6262-4A96-6777-F989D1CFD411}" dt="2023-06-07T23:31:51.997" v="134"/>
        <pc:sldMkLst>
          <pc:docMk/>
          <pc:sldMk cId="1922573055" sldId="657"/>
        </pc:sldMkLst>
      </pc:sldChg>
      <pc:sldChg chg="modSp new ord">
        <pc:chgData name="Chun, Helenna [CO]" userId="S::hchun_coloradoea.org#ext#@neahq.onmicrosoft.com::d89df420-c46a-4a3e-b7de-9c8f17ba880a" providerId="AD" clId="Web-{9ECE1B05-6262-4A96-6777-F989D1CFD411}" dt="2023-06-07T23:32:20.466" v="140" actId="20577"/>
        <pc:sldMkLst>
          <pc:docMk/>
          <pc:sldMk cId="3653356837" sldId="657"/>
        </pc:sldMkLst>
        <pc:spChg chg="mod">
          <ac:chgData name="Chun, Helenna [CO]" userId="S::hchun_coloradoea.org#ext#@neahq.onmicrosoft.com::d89df420-c46a-4a3e-b7de-9c8f17ba880a" providerId="AD" clId="Web-{9ECE1B05-6262-4A96-6777-F989D1CFD411}" dt="2023-06-07T23:32:20.466" v="140" actId="20577"/>
          <ac:spMkLst>
            <pc:docMk/>
            <pc:sldMk cId="3653356837" sldId="657"/>
            <ac:spMk id="2" creationId="{5EB4576C-71E6-4AE5-DE10-85384DF27D7C}"/>
          </ac:spMkLst>
        </pc:spChg>
      </pc:sldChg>
      <pc:sldChg chg="modSp new">
        <pc:chgData name="Chun, Helenna [CO]" userId="S::hchun_coloradoea.org#ext#@neahq.onmicrosoft.com::d89df420-c46a-4a3e-b7de-9c8f17ba880a" providerId="AD" clId="Web-{9ECE1B05-6262-4A96-6777-F989D1CFD411}" dt="2023-06-07T23:46:00.055" v="873" actId="20577"/>
        <pc:sldMkLst>
          <pc:docMk/>
          <pc:sldMk cId="601248739" sldId="658"/>
        </pc:sldMkLst>
        <pc:spChg chg="mod">
          <ac:chgData name="Chun, Helenna [CO]" userId="S::hchun_coloradoea.org#ext#@neahq.onmicrosoft.com::d89df420-c46a-4a3e-b7de-9c8f17ba880a" providerId="AD" clId="Web-{9ECE1B05-6262-4A96-6777-F989D1CFD411}" dt="2023-06-07T23:35:49.812" v="324" actId="20577"/>
          <ac:spMkLst>
            <pc:docMk/>
            <pc:sldMk cId="601248739" sldId="658"/>
            <ac:spMk id="2" creationId="{AA1E9AAB-6632-4A72-E7BA-308668A534D0}"/>
          </ac:spMkLst>
        </pc:spChg>
        <pc:spChg chg="mod">
          <ac:chgData name="Chun, Helenna [CO]" userId="S::hchun_coloradoea.org#ext#@neahq.onmicrosoft.com::d89df420-c46a-4a3e-b7de-9c8f17ba880a" providerId="AD" clId="Web-{9ECE1B05-6262-4A96-6777-F989D1CFD411}" dt="2023-06-07T23:46:00.055" v="873" actId="20577"/>
          <ac:spMkLst>
            <pc:docMk/>
            <pc:sldMk cId="601248739" sldId="658"/>
            <ac:spMk id="3" creationId="{3F6B1693-9D77-282A-DC45-87DFB0B4FD0A}"/>
          </ac:spMkLst>
        </pc:spChg>
        <pc:spChg chg="mod">
          <ac:chgData name="Chun, Helenna [CO]" userId="S::hchun_coloradoea.org#ext#@neahq.onmicrosoft.com::d89df420-c46a-4a3e-b7de-9c8f17ba880a" providerId="AD" clId="Web-{9ECE1B05-6262-4A96-6777-F989D1CFD411}" dt="2023-06-07T23:39:15.628" v="599" actId="20577"/>
          <ac:spMkLst>
            <pc:docMk/>
            <pc:sldMk cId="601248739" sldId="658"/>
            <ac:spMk id="4" creationId="{5447EB1E-40E6-05BD-3C76-B7D66EF2D8AD}"/>
          </ac:spMkLst>
        </pc:spChg>
      </pc:sldChg>
      <pc:sldChg chg="new del ord">
        <pc:chgData name="Chun, Helenna [CO]" userId="S::hchun_coloradoea.org#ext#@neahq.onmicrosoft.com::d89df420-c46a-4a3e-b7de-9c8f17ba880a" providerId="AD" clId="Web-{9ECE1B05-6262-4A96-6777-F989D1CFD411}" dt="2023-06-07T23:46:21.977" v="878"/>
        <pc:sldMkLst>
          <pc:docMk/>
          <pc:sldMk cId="497421224" sldId="659"/>
        </pc:sldMkLst>
      </pc:sldChg>
      <pc:sldChg chg="modSp new ord">
        <pc:chgData name="Chun, Helenna [CO]" userId="S::hchun_coloradoea.org#ext#@neahq.onmicrosoft.com::d89df420-c46a-4a3e-b7de-9c8f17ba880a" providerId="AD" clId="Web-{9ECE1B05-6262-4A96-6777-F989D1CFD411}" dt="2023-06-07T23:49:56.292" v="1143" actId="14100"/>
        <pc:sldMkLst>
          <pc:docMk/>
          <pc:sldMk cId="2578175545" sldId="659"/>
        </pc:sldMkLst>
        <pc:spChg chg="mod">
          <ac:chgData name="Chun, Helenna [CO]" userId="S::hchun_coloradoea.org#ext#@neahq.onmicrosoft.com::d89df420-c46a-4a3e-b7de-9c8f17ba880a" providerId="AD" clId="Web-{9ECE1B05-6262-4A96-6777-F989D1CFD411}" dt="2023-06-07T23:46:47.915" v="887" actId="20577"/>
          <ac:spMkLst>
            <pc:docMk/>
            <pc:sldMk cId="2578175545" sldId="659"/>
            <ac:spMk id="2" creationId="{D6A0CABE-4AAC-2445-F4C8-AD42835B0844}"/>
          </ac:spMkLst>
        </pc:spChg>
        <pc:spChg chg="mod">
          <ac:chgData name="Chun, Helenna [CO]" userId="S::hchun_coloradoea.org#ext#@neahq.onmicrosoft.com::d89df420-c46a-4a3e-b7de-9c8f17ba880a" providerId="AD" clId="Web-{9ECE1B05-6262-4A96-6777-F989D1CFD411}" dt="2023-06-07T23:49:56.292" v="1143" actId="14100"/>
          <ac:spMkLst>
            <pc:docMk/>
            <pc:sldMk cId="2578175545" sldId="659"/>
            <ac:spMk id="3" creationId="{B397F20E-4550-51CF-E853-1C6BDB051F78}"/>
          </ac:spMkLst>
        </pc:spChg>
      </pc:sldChg>
      <pc:sldChg chg="new del">
        <pc:chgData name="Chun, Helenna [CO]" userId="S::hchun_coloradoea.org#ext#@neahq.onmicrosoft.com::d89df420-c46a-4a3e-b7de-9c8f17ba880a" providerId="AD" clId="Web-{9ECE1B05-6262-4A96-6777-F989D1CFD411}" dt="2023-06-07T23:46:12.321" v="875"/>
        <pc:sldMkLst>
          <pc:docMk/>
          <pc:sldMk cId="3907899944" sldId="659"/>
        </pc:sldMkLst>
      </pc:sldChg>
      <pc:sldChg chg="modSp new del">
        <pc:chgData name="Chun, Helenna [CO]" userId="S::hchun_coloradoea.org#ext#@neahq.onmicrosoft.com::d89df420-c46a-4a3e-b7de-9c8f17ba880a" providerId="AD" clId="Web-{9ECE1B05-6262-4A96-6777-F989D1CFD411}" dt="2023-06-07T23:51:06.481" v="1187"/>
        <pc:sldMkLst>
          <pc:docMk/>
          <pc:sldMk cId="2151182823" sldId="660"/>
        </pc:sldMkLst>
        <pc:spChg chg="mod">
          <ac:chgData name="Chun, Helenna [CO]" userId="S::hchun_coloradoea.org#ext#@neahq.onmicrosoft.com::d89df420-c46a-4a3e-b7de-9c8f17ba880a" providerId="AD" clId="Web-{9ECE1B05-6262-4A96-6777-F989D1CFD411}" dt="2023-06-07T23:50:38.496" v="1173" actId="20577"/>
          <ac:spMkLst>
            <pc:docMk/>
            <pc:sldMk cId="2151182823" sldId="660"/>
            <ac:spMk id="2" creationId="{5D5033CA-92A8-FDFD-3FC7-F4915717C0CE}"/>
          </ac:spMkLst>
        </pc:spChg>
        <pc:spChg chg="mod">
          <ac:chgData name="Chun, Helenna [CO]" userId="S::hchun_coloradoea.org#ext#@neahq.onmicrosoft.com::d89df420-c46a-4a3e-b7de-9c8f17ba880a" providerId="AD" clId="Web-{9ECE1B05-6262-4A96-6777-F989D1CFD411}" dt="2023-06-07T23:51:02.590" v="1186" actId="20577"/>
          <ac:spMkLst>
            <pc:docMk/>
            <pc:sldMk cId="2151182823" sldId="660"/>
            <ac:spMk id="3" creationId="{09871470-B289-074F-2A97-F9C2895F66FF}"/>
          </ac:spMkLst>
        </pc:spChg>
      </pc:sldChg>
    </pc:docChg>
  </pc:docChgLst>
  <pc:docChgLst>
    <pc:chgData name="Minguez, Jessica [AK]" userId="S::jessica.minguez_neaalaska.org#ext#@neahq.onmicrosoft.com::e29b5cdf-7030-4a48-b3c4-af0d3e541d63" providerId="AD" clId="Web-{C7E8F5D3-3653-F809-7450-2E8F71B49C6D}"/>
    <pc:docChg chg="modSld sldOrd">
      <pc:chgData name="Minguez, Jessica [AK]" userId="S::jessica.minguez_neaalaska.org#ext#@neahq.onmicrosoft.com::e29b5cdf-7030-4a48-b3c4-af0d3e541d63" providerId="AD" clId="Web-{C7E8F5D3-3653-F809-7450-2E8F71B49C6D}" dt="2025-03-09T16:24:29.760" v="78"/>
      <pc:docMkLst>
        <pc:docMk/>
      </pc:docMkLst>
      <pc:sldChg chg="delSp">
        <pc:chgData name="Minguez, Jessica [AK]" userId="S::jessica.minguez_neaalaska.org#ext#@neahq.onmicrosoft.com::e29b5cdf-7030-4a48-b3c4-af0d3e541d63" providerId="AD" clId="Web-{C7E8F5D3-3653-F809-7450-2E8F71B49C6D}" dt="2025-03-09T16:24:29.760" v="78"/>
        <pc:sldMkLst>
          <pc:docMk/>
          <pc:sldMk cId="506761459" sldId="256"/>
        </pc:sldMkLst>
        <pc:spChg chg="del">
          <ac:chgData name="Minguez, Jessica [AK]" userId="S::jessica.minguez_neaalaska.org#ext#@neahq.onmicrosoft.com::e29b5cdf-7030-4a48-b3c4-af0d3e541d63" providerId="AD" clId="Web-{C7E8F5D3-3653-F809-7450-2E8F71B49C6D}" dt="2025-03-09T16:24:29.760" v="78"/>
          <ac:spMkLst>
            <pc:docMk/>
            <pc:sldMk cId="506761459" sldId="256"/>
            <ac:spMk id="3" creationId="{00000000-0000-0000-0000-000000000000}"/>
          </ac:spMkLst>
        </pc:spChg>
      </pc:sldChg>
      <pc:sldChg chg="modSp">
        <pc:chgData name="Minguez, Jessica [AK]" userId="S::jessica.minguez_neaalaska.org#ext#@neahq.onmicrosoft.com::e29b5cdf-7030-4a48-b3c4-af0d3e541d63" providerId="AD" clId="Web-{C7E8F5D3-3653-F809-7450-2E8F71B49C6D}" dt="2025-03-09T14:38:39.600" v="10" actId="20577"/>
        <pc:sldMkLst>
          <pc:docMk/>
          <pc:sldMk cId="43714171" sldId="800"/>
        </pc:sldMkLst>
        <pc:spChg chg="mod">
          <ac:chgData name="Minguez, Jessica [AK]" userId="S::jessica.minguez_neaalaska.org#ext#@neahq.onmicrosoft.com::e29b5cdf-7030-4a48-b3c4-af0d3e541d63" providerId="AD" clId="Web-{C7E8F5D3-3653-F809-7450-2E8F71B49C6D}" dt="2025-03-09T14:38:39.600" v="10" actId="20577"/>
          <ac:spMkLst>
            <pc:docMk/>
            <pc:sldMk cId="43714171" sldId="800"/>
            <ac:spMk id="3" creationId="{00000000-0000-0000-0000-000000000000}"/>
          </ac:spMkLst>
        </pc:spChg>
      </pc:sldChg>
      <pc:sldChg chg="modSp">
        <pc:chgData name="Minguez, Jessica [AK]" userId="S::jessica.minguez_neaalaska.org#ext#@neahq.onmicrosoft.com::e29b5cdf-7030-4a48-b3c4-af0d3e541d63" providerId="AD" clId="Web-{C7E8F5D3-3653-F809-7450-2E8F71B49C6D}" dt="2025-03-09T14:21:19.580" v="6" actId="20577"/>
        <pc:sldMkLst>
          <pc:docMk/>
          <pc:sldMk cId="2792363102" sldId="813"/>
        </pc:sldMkLst>
        <pc:spChg chg="mod">
          <ac:chgData name="Minguez, Jessica [AK]" userId="S::jessica.minguez_neaalaska.org#ext#@neahq.onmicrosoft.com::e29b5cdf-7030-4a48-b3c4-af0d3e541d63" providerId="AD" clId="Web-{C7E8F5D3-3653-F809-7450-2E8F71B49C6D}" dt="2025-03-09T14:21:19.580" v="6" actId="20577"/>
          <ac:spMkLst>
            <pc:docMk/>
            <pc:sldMk cId="2792363102" sldId="813"/>
            <ac:spMk id="4" creationId="{00000000-0000-0000-0000-000000000000}"/>
          </ac:spMkLst>
        </pc:spChg>
      </pc:sldChg>
      <pc:sldChg chg="modSp">
        <pc:chgData name="Minguez, Jessica [AK]" userId="S::jessica.minguez_neaalaska.org#ext#@neahq.onmicrosoft.com::e29b5cdf-7030-4a48-b3c4-af0d3e541d63" providerId="AD" clId="Web-{C7E8F5D3-3653-F809-7450-2E8F71B49C6D}" dt="2025-03-09T15:02:23.104" v="47" actId="20577"/>
        <pc:sldMkLst>
          <pc:docMk/>
          <pc:sldMk cId="2377748447" sldId="908"/>
        </pc:sldMkLst>
        <pc:spChg chg="mod">
          <ac:chgData name="Minguez, Jessica [AK]" userId="S::jessica.minguez_neaalaska.org#ext#@neahq.onmicrosoft.com::e29b5cdf-7030-4a48-b3c4-af0d3e541d63" providerId="AD" clId="Web-{C7E8F5D3-3653-F809-7450-2E8F71B49C6D}" dt="2025-03-09T15:02:23.104" v="47" actId="20577"/>
          <ac:spMkLst>
            <pc:docMk/>
            <pc:sldMk cId="2377748447" sldId="908"/>
            <ac:spMk id="219" creationId="{00000000-0000-0000-0000-000000000000}"/>
          </ac:spMkLst>
        </pc:spChg>
      </pc:sldChg>
      <pc:sldChg chg="modSp">
        <pc:chgData name="Minguez, Jessica [AK]" userId="S::jessica.minguez_neaalaska.org#ext#@neahq.onmicrosoft.com::e29b5cdf-7030-4a48-b3c4-af0d3e541d63" providerId="AD" clId="Web-{C7E8F5D3-3653-F809-7450-2E8F71B49C6D}" dt="2025-03-09T15:17:09.638" v="50" actId="20577"/>
        <pc:sldMkLst>
          <pc:docMk/>
          <pc:sldMk cId="541418066" sldId="917"/>
        </pc:sldMkLst>
        <pc:spChg chg="mod">
          <ac:chgData name="Minguez, Jessica [AK]" userId="S::jessica.minguez_neaalaska.org#ext#@neahq.onmicrosoft.com::e29b5cdf-7030-4a48-b3c4-af0d3e541d63" providerId="AD" clId="Web-{C7E8F5D3-3653-F809-7450-2E8F71B49C6D}" dt="2025-03-09T15:17:09.638" v="50" actId="20577"/>
          <ac:spMkLst>
            <pc:docMk/>
            <pc:sldMk cId="541418066" sldId="917"/>
            <ac:spMk id="10" creationId="{8463B330-8A31-7173-F065-0EFCF615108B}"/>
          </ac:spMkLst>
        </pc:spChg>
      </pc:sldChg>
      <pc:sldChg chg="delSp">
        <pc:chgData name="Minguez, Jessica [AK]" userId="S::jessica.minguez_neaalaska.org#ext#@neahq.onmicrosoft.com::e29b5cdf-7030-4a48-b3c4-af0d3e541d63" providerId="AD" clId="Web-{C7E8F5D3-3653-F809-7450-2E8F71B49C6D}" dt="2025-03-09T15:06:01.236" v="48"/>
        <pc:sldMkLst>
          <pc:docMk/>
          <pc:sldMk cId="2674096095" sldId="972"/>
        </pc:sldMkLst>
        <pc:spChg chg="del">
          <ac:chgData name="Minguez, Jessica [AK]" userId="S::jessica.minguez_neaalaska.org#ext#@neahq.onmicrosoft.com::e29b5cdf-7030-4a48-b3c4-af0d3e541d63" providerId="AD" clId="Web-{C7E8F5D3-3653-F809-7450-2E8F71B49C6D}" dt="2025-03-09T15:06:01.236" v="48"/>
          <ac:spMkLst>
            <pc:docMk/>
            <pc:sldMk cId="2674096095" sldId="972"/>
            <ac:spMk id="2" creationId="{00000000-0000-0000-0000-000000000000}"/>
          </ac:spMkLst>
        </pc:spChg>
      </pc:sldChg>
      <pc:sldChg chg="modSp">
        <pc:chgData name="Minguez, Jessica [AK]" userId="S::jessica.minguez_neaalaska.org#ext#@neahq.onmicrosoft.com::e29b5cdf-7030-4a48-b3c4-af0d3e541d63" providerId="AD" clId="Web-{C7E8F5D3-3653-F809-7450-2E8F71B49C6D}" dt="2025-03-09T14:07:05.113" v="2" actId="20577"/>
        <pc:sldMkLst>
          <pc:docMk/>
          <pc:sldMk cId="3944053345" sldId="1032"/>
        </pc:sldMkLst>
        <pc:spChg chg="mod">
          <ac:chgData name="Minguez, Jessica [AK]" userId="S::jessica.minguez_neaalaska.org#ext#@neahq.onmicrosoft.com::e29b5cdf-7030-4a48-b3c4-af0d3e541d63" providerId="AD" clId="Web-{C7E8F5D3-3653-F809-7450-2E8F71B49C6D}" dt="2025-03-09T14:07:05.113" v="2" actId="20577"/>
          <ac:spMkLst>
            <pc:docMk/>
            <pc:sldMk cId="3944053345" sldId="1032"/>
            <ac:spMk id="3" creationId="{00000000-0000-0000-0000-000000000000}"/>
          </ac:spMkLst>
        </pc:spChg>
      </pc:sldChg>
      <pc:sldChg chg="modSp">
        <pc:chgData name="Minguez, Jessica [AK]" userId="S::jessica.minguez_neaalaska.org#ext#@neahq.onmicrosoft.com::e29b5cdf-7030-4a48-b3c4-af0d3e541d63" providerId="AD" clId="Web-{C7E8F5D3-3653-F809-7450-2E8F71B49C6D}" dt="2025-03-09T14:22:21.097" v="8" actId="20577"/>
        <pc:sldMkLst>
          <pc:docMk/>
          <pc:sldMk cId="3339471535" sldId="1039"/>
        </pc:sldMkLst>
        <pc:spChg chg="mod">
          <ac:chgData name="Minguez, Jessica [AK]" userId="S::jessica.minguez_neaalaska.org#ext#@neahq.onmicrosoft.com::e29b5cdf-7030-4a48-b3c4-af0d3e541d63" providerId="AD" clId="Web-{C7E8F5D3-3653-F809-7450-2E8F71B49C6D}" dt="2025-03-09T14:22:21.097" v="8" actId="20577"/>
          <ac:spMkLst>
            <pc:docMk/>
            <pc:sldMk cId="3339471535" sldId="1039"/>
            <ac:spMk id="3" creationId="{00000000-0000-0000-0000-000000000000}"/>
          </ac:spMkLst>
        </pc:spChg>
      </pc:sldChg>
      <pc:sldChg chg="modSp">
        <pc:chgData name="Minguez, Jessica [AK]" userId="S::jessica.minguez_neaalaska.org#ext#@neahq.onmicrosoft.com::e29b5cdf-7030-4a48-b3c4-af0d3e541d63" providerId="AD" clId="Web-{C7E8F5D3-3653-F809-7450-2E8F71B49C6D}" dt="2025-03-09T14:37:41.114" v="9" actId="20577"/>
        <pc:sldMkLst>
          <pc:docMk/>
          <pc:sldMk cId="3451822193" sldId="1044"/>
        </pc:sldMkLst>
        <pc:spChg chg="mod">
          <ac:chgData name="Minguez, Jessica [AK]" userId="S::jessica.minguez_neaalaska.org#ext#@neahq.onmicrosoft.com::e29b5cdf-7030-4a48-b3c4-af0d3e541d63" providerId="AD" clId="Web-{C7E8F5D3-3653-F809-7450-2E8F71B49C6D}" dt="2025-03-09T14:37:41.114" v="9" actId="20577"/>
          <ac:spMkLst>
            <pc:docMk/>
            <pc:sldMk cId="3451822193" sldId="1044"/>
            <ac:spMk id="2" creationId="{00000000-0000-0000-0000-000000000000}"/>
          </ac:spMkLst>
        </pc:spChg>
      </pc:sldChg>
      <pc:sldChg chg="modSp">
        <pc:chgData name="Minguez, Jessica [AK]" userId="S::jessica.minguez_neaalaska.org#ext#@neahq.onmicrosoft.com::e29b5cdf-7030-4a48-b3c4-af0d3e541d63" providerId="AD" clId="Web-{C7E8F5D3-3653-F809-7450-2E8F71B49C6D}" dt="2025-03-09T16:10:10.444" v="61" actId="1076"/>
        <pc:sldMkLst>
          <pc:docMk/>
          <pc:sldMk cId="1835603205" sldId="1070"/>
        </pc:sldMkLst>
        <pc:spChg chg="mod">
          <ac:chgData name="Minguez, Jessica [AK]" userId="S::jessica.minguez_neaalaska.org#ext#@neahq.onmicrosoft.com::e29b5cdf-7030-4a48-b3c4-af0d3e541d63" providerId="AD" clId="Web-{C7E8F5D3-3653-F809-7450-2E8F71B49C6D}" dt="2025-03-09T16:10:10.444" v="61" actId="1076"/>
          <ac:spMkLst>
            <pc:docMk/>
            <pc:sldMk cId="1835603205" sldId="1070"/>
            <ac:spMk id="382" creationId="{00000000-0000-0000-0000-000000000000}"/>
          </ac:spMkLst>
        </pc:spChg>
      </pc:sldChg>
      <pc:sldChg chg="modSp">
        <pc:chgData name="Minguez, Jessica [AK]" userId="S::jessica.minguez_neaalaska.org#ext#@neahq.onmicrosoft.com::e29b5cdf-7030-4a48-b3c4-af0d3e541d63" providerId="AD" clId="Web-{C7E8F5D3-3653-F809-7450-2E8F71B49C6D}" dt="2025-03-09T16:05:10.557" v="52" actId="20577"/>
        <pc:sldMkLst>
          <pc:docMk/>
          <pc:sldMk cId="3141442324" sldId="1071"/>
        </pc:sldMkLst>
        <pc:spChg chg="mod">
          <ac:chgData name="Minguez, Jessica [AK]" userId="S::jessica.minguez_neaalaska.org#ext#@neahq.onmicrosoft.com::e29b5cdf-7030-4a48-b3c4-af0d3e541d63" providerId="AD" clId="Web-{C7E8F5D3-3653-F809-7450-2E8F71B49C6D}" dt="2025-03-09T16:05:10.557" v="52" actId="20577"/>
          <ac:spMkLst>
            <pc:docMk/>
            <pc:sldMk cId="3141442324" sldId="1071"/>
            <ac:spMk id="3" creationId="{00000000-0000-0000-0000-000000000000}"/>
          </ac:spMkLst>
        </pc:spChg>
      </pc:sldChg>
      <pc:sldChg chg="modSp">
        <pc:chgData name="Minguez, Jessica [AK]" userId="S::jessica.minguez_neaalaska.org#ext#@neahq.onmicrosoft.com::e29b5cdf-7030-4a48-b3c4-af0d3e541d63" providerId="AD" clId="Web-{C7E8F5D3-3653-F809-7450-2E8F71B49C6D}" dt="2025-03-09T16:11:50.354" v="69" actId="20577"/>
        <pc:sldMkLst>
          <pc:docMk/>
          <pc:sldMk cId="3127290180" sldId="1073"/>
        </pc:sldMkLst>
        <pc:spChg chg="mod">
          <ac:chgData name="Minguez, Jessica [AK]" userId="S::jessica.minguez_neaalaska.org#ext#@neahq.onmicrosoft.com::e29b5cdf-7030-4a48-b3c4-af0d3e541d63" providerId="AD" clId="Web-{C7E8F5D3-3653-F809-7450-2E8F71B49C6D}" dt="2025-03-09T16:11:50.354" v="69" actId="20577"/>
          <ac:spMkLst>
            <pc:docMk/>
            <pc:sldMk cId="3127290180" sldId="1073"/>
            <ac:spMk id="2" creationId="{00000000-0000-0000-0000-000000000000}"/>
          </ac:spMkLst>
        </pc:spChg>
      </pc:sldChg>
      <pc:sldChg chg="modSp">
        <pc:chgData name="Minguez, Jessica [AK]" userId="S::jessica.minguez_neaalaska.org#ext#@neahq.onmicrosoft.com::e29b5cdf-7030-4a48-b3c4-af0d3e541d63" providerId="AD" clId="Web-{C7E8F5D3-3653-F809-7450-2E8F71B49C6D}" dt="2025-03-09T16:13:55.876" v="77" actId="20577"/>
        <pc:sldMkLst>
          <pc:docMk/>
          <pc:sldMk cId="3923608944" sldId="1074"/>
        </pc:sldMkLst>
        <pc:spChg chg="mod">
          <ac:chgData name="Minguez, Jessica [AK]" userId="S::jessica.minguez_neaalaska.org#ext#@neahq.onmicrosoft.com::e29b5cdf-7030-4a48-b3c4-af0d3e541d63" providerId="AD" clId="Web-{C7E8F5D3-3653-F809-7450-2E8F71B49C6D}" dt="2025-03-09T16:13:55.876" v="77" actId="20577"/>
          <ac:spMkLst>
            <pc:docMk/>
            <pc:sldMk cId="3923608944" sldId="1074"/>
            <ac:spMk id="302" creationId="{00000000-0000-0000-0000-000000000000}"/>
          </ac:spMkLst>
        </pc:spChg>
      </pc:sldChg>
      <pc:sldChg chg="modSp ord">
        <pc:chgData name="Minguez, Jessica [AK]" userId="S::jessica.minguez_neaalaska.org#ext#@neahq.onmicrosoft.com::e29b5cdf-7030-4a48-b3c4-af0d3e541d63" providerId="AD" clId="Web-{C7E8F5D3-3653-F809-7450-2E8F71B49C6D}" dt="2025-03-09T16:07:33.703" v="55" actId="20577"/>
        <pc:sldMkLst>
          <pc:docMk/>
          <pc:sldMk cId="956300671" sldId="1083"/>
        </pc:sldMkLst>
        <pc:spChg chg="mod">
          <ac:chgData name="Minguez, Jessica [AK]" userId="S::jessica.minguez_neaalaska.org#ext#@neahq.onmicrosoft.com::e29b5cdf-7030-4a48-b3c4-af0d3e541d63" providerId="AD" clId="Web-{C7E8F5D3-3653-F809-7450-2E8F71B49C6D}" dt="2025-03-09T16:07:33.703" v="55" actId="20577"/>
          <ac:spMkLst>
            <pc:docMk/>
            <pc:sldMk cId="956300671" sldId="1083"/>
            <ac:spMk id="2" creationId="{24A883CA-67BB-9DE5-68C5-8D5A39E04102}"/>
          </ac:spMkLst>
        </pc:spChg>
      </pc:sldChg>
    </pc:docChg>
  </pc:docChgLst>
  <pc:docChgLst>
    <pc:chgData name="Katie Bishop [WA]" userId="S::kbishop_washingtonea.org#ext#@neahq.onmicrosoft.com::49e01a96-684d-4216-96b4-584a08a22682" providerId="AD" clId="Web-{99104517-A189-B4BA-13C6-3D3F51D97742}"/>
    <pc:docChg chg="addSld modSld sldOrd">
      <pc:chgData name="Katie Bishop [WA]" userId="S::kbishop_washingtonea.org#ext#@neahq.onmicrosoft.com::49e01a96-684d-4216-96b4-584a08a22682" providerId="AD" clId="Web-{99104517-A189-B4BA-13C6-3D3F51D97742}" dt="2023-08-12T00:10:28.139" v="158" actId="20577"/>
      <pc:docMkLst>
        <pc:docMk/>
      </pc:docMkLst>
      <pc:sldChg chg="modSp">
        <pc:chgData name="Katie Bishop [WA]" userId="S::kbishop_washingtonea.org#ext#@neahq.onmicrosoft.com::49e01a96-684d-4216-96b4-584a08a22682" providerId="AD" clId="Web-{99104517-A189-B4BA-13C6-3D3F51D97742}" dt="2023-08-12T00:06:02.568" v="25" actId="20577"/>
        <pc:sldMkLst>
          <pc:docMk/>
          <pc:sldMk cId="1523823394" sldId="631"/>
        </pc:sldMkLst>
        <pc:spChg chg="mod">
          <ac:chgData name="Katie Bishop [WA]" userId="S::kbishop_washingtonea.org#ext#@neahq.onmicrosoft.com::49e01a96-684d-4216-96b4-584a08a22682" providerId="AD" clId="Web-{99104517-A189-B4BA-13C6-3D3F51D97742}" dt="2023-08-12T00:06:02.568" v="25" actId="20577"/>
          <ac:spMkLst>
            <pc:docMk/>
            <pc:sldMk cId="1523823394" sldId="631"/>
            <ac:spMk id="196" creationId="{00000000-0000-0000-0000-000000000000}"/>
          </ac:spMkLst>
        </pc:spChg>
      </pc:sldChg>
      <pc:sldChg chg="modSp">
        <pc:chgData name="Katie Bishop [WA]" userId="S::kbishop_washingtonea.org#ext#@neahq.onmicrosoft.com::49e01a96-684d-4216-96b4-584a08a22682" providerId="AD" clId="Web-{99104517-A189-B4BA-13C6-3D3F51D97742}" dt="2023-08-12T00:07:26.993" v="70" actId="14100"/>
        <pc:sldMkLst>
          <pc:docMk/>
          <pc:sldMk cId="3696955243" sldId="632"/>
        </pc:sldMkLst>
        <pc:spChg chg="mod">
          <ac:chgData name="Katie Bishop [WA]" userId="S::kbishop_washingtonea.org#ext#@neahq.onmicrosoft.com::49e01a96-684d-4216-96b4-584a08a22682" providerId="AD" clId="Web-{99104517-A189-B4BA-13C6-3D3F51D97742}" dt="2023-08-12T00:06:48.039" v="62" actId="20577"/>
          <ac:spMkLst>
            <pc:docMk/>
            <pc:sldMk cId="3696955243" sldId="632"/>
            <ac:spMk id="196" creationId="{00000000-0000-0000-0000-000000000000}"/>
          </ac:spMkLst>
        </pc:spChg>
        <pc:picChg chg="mod">
          <ac:chgData name="Katie Bishop [WA]" userId="S::kbishop_washingtonea.org#ext#@neahq.onmicrosoft.com::49e01a96-684d-4216-96b4-584a08a22682" providerId="AD" clId="Web-{99104517-A189-B4BA-13C6-3D3F51D97742}" dt="2023-08-12T00:07:10.477" v="68" actId="1076"/>
          <ac:picMkLst>
            <pc:docMk/>
            <pc:sldMk cId="3696955243" sldId="632"/>
            <ac:picMk id="3" creationId="{5E3B8FD0-2701-8DB4-C999-D53458FBEC3B}"/>
          </ac:picMkLst>
        </pc:picChg>
        <pc:picChg chg="mod">
          <ac:chgData name="Katie Bishop [WA]" userId="S::kbishop_washingtonea.org#ext#@neahq.onmicrosoft.com::49e01a96-684d-4216-96b4-584a08a22682" providerId="AD" clId="Web-{99104517-A189-B4BA-13C6-3D3F51D97742}" dt="2023-08-12T00:07:26.993" v="70" actId="14100"/>
          <ac:picMkLst>
            <pc:docMk/>
            <pc:sldMk cId="3696955243" sldId="632"/>
            <ac:picMk id="5" creationId="{E0C0567B-E9AA-6882-B58F-5A0D0C91814E}"/>
          </ac:picMkLst>
        </pc:picChg>
      </pc:sldChg>
      <pc:sldChg chg="modSp">
        <pc:chgData name="Katie Bishop [WA]" userId="S::kbishop_washingtonea.org#ext#@neahq.onmicrosoft.com::49e01a96-684d-4216-96b4-584a08a22682" providerId="AD" clId="Web-{99104517-A189-B4BA-13C6-3D3F51D97742}" dt="2023-08-12T00:05:27.411" v="13" actId="20577"/>
        <pc:sldMkLst>
          <pc:docMk/>
          <pc:sldMk cId="2787237498" sldId="635"/>
        </pc:sldMkLst>
        <pc:spChg chg="mod">
          <ac:chgData name="Katie Bishop [WA]" userId="S::kbishop_washingtonea.org#ext#@neahq.onmicrosoft.com::49e01a96-684d-4216-96b4-584a08a22682" providerId="AD" clId="Web-{99104517-A189-B4BA-13C6-3D3F51D97742}" dt="2023-08-12T00:05:27.411" v="13" actId="20577"/>
          <ac:spMkLst>
            <pc:docMk/>
            <pc:sldMk cId="2787237498" sldId="635"/>
            <ac:spMk id="196" creationId="{00000000-0000-0000-0000-000000000000}"/>
          </ac:spMkLst>
        </pc:spChg>
      </pc:sldChg>
      <pc:sldChg chg="modSp">
        <pc:chgData name="Katie Bishop [WA]" userId="S::kbishop_washingtonea.org#ext#@neahq.onmicrosoft.com::49e01a96-684d-4216-96b4-584a08a22682" providerId="AD" clId="Web-{99104517-A189-B4BA-13C6-3D3F51D97742}" dt="2023-08-12T00:08:35.010" v="100" actId="20577"/>
        <pc:sldMkLst>
          <pc:docMk/>
          <pc:sldMk cId="3005685292" sldId="636"/>
        </pc:sldMkLst>
        <pc:spChg chg="mod">
          <ac:chgData name="Katie Bishop [WA]" userId="S::kbishop_washingtonea.org#ext#@neahq.onmicrosoft.com::49e01a96-684d-4216-96b4-584a08a22682" providerId="AD" clId="Web-{99104517-A189-B4BA-13C6-3D3F51D97742}" dt="2023-08-12T00:08:02.759" v="84" actId="20577"/>
          <ac:spMkLst>
            <pc:docMk/>
            <pc:sldMk cId="3005685292" sldId="636"/>
            <ac:spMk id="195" creationId="{00000000-0000-0000-0000-000000000000}"/>
          </ac:spMkLst>
        </pc:spChg>
        <pc:spChg chg="mod">
          <ac:chgData name="Katie Bishop [WA]" userId="S::kbishop_washingtonea.org#ext#@neahq.onmicrosoft.com::49e01a96-684d-4216-96b4-584a08a22682" providerId="AD" clId="Web-{99104517-A189-B4BA-13C6-3D3F51D97742}" dt="2023-08-12T00:08:35.010" v="100" actId="20577"/>
          <ac:spMkLst>
            <pc:docMk/>
            <pc:sldMk cId="3005685292" sldId="636"/>
            <ac:spMk id="196" creationId="{00000000-0000-0000-0000-000000000000}"/>
          </ac:spMkLst>
        </pc:spChg>
      </pc:sldChg>
      <pc:sldChg chg="modSp">
        <pc:chgData name="Katie Bishop [WA]" userId="S::kbishop_washingtonea.org#ext#@neahq.onmicrosoft.com::49e01a96-684d-4216-96b4-584a08a22682" providerId="AD" clId="Web-{99104517-A189-B4BA-13C6-3D3F51D97742}" dt="2023-08-12T00:10:28.139" v="158" actId="20577"/>
        <pc:sldMkLst>
          <pc:docMk/>
          <pc:sldMk cId="3502119026" sldId="637"/>
        </pc:sldMkLst>
        <pc:spChg chg="mod">
          <ac:chgData name="Katie Bishop [WA]" userId="S::kbishop_washingtonea.org#ext#@neahq.onmicrosoft.com::49e01a96-684d-4216-96b4-584a08a22682" providerId="AD" clId="Web-{99104517-A189-B4BA-13C6-3D3F51D97742}" dt="2023-08-12T00:09:39.450" v="125" actId="20577"/>
          <ac:spMkLst>
            <pc:docMk/>
            <pc:sldMk cId="3502119026" sldId="637"/>
            <ac:spMk id="195" creationId="{00000000-0000-0000-0000-000000000000}"/>
          </ac:spMkLst>
        </pc:spChg>
        <pc:spChg chg="mod">
          <ac:chgData name="Katie Bishop [WA]" userId="S::kbishop_washingtonea.org#ext#@neahq.onmicrosoft.com::49e01a96-684d-4216-96b4-584a08a22682" providerId="AD" clId="Web-{99104517-A189-B4BA-13C6-3D3F51D97742}" dt="2023-08-12T00:10:28.139" v="158" actId="20577"/>
          <ac:spMkLst>
            <pc:docMk/>
            <pc:sldMk cId="3502119026" sldId="637"/>
            <ac:spMk id="196" creationId="{00000000-0000-0000-0000-000000000000}"/>
          </ac:spMkLst>
        </pc:spChg>
      </pc:sldChg>
      <pc:sldChg chg="modSp new ord">
        <pc:chgData name="Katie Bishop [WA]" userId="S::kbishop_washingtonea.org#ext#@neahq.onmicrosoft.com::49e01a96-684d-4216-96b4-584a08a22682" providerId="AD" clId="Web-{99104517-A189-B4BA-13C6-3D3F51D97742}" dt="2023-08-12T00:09:18.434" v="120" actId="20577"/>
        <pc:sldMkLst>
          <pc:docMk/>
          <pc:sldMk cId="4030530547" sldId="664"/>
        </pc:sldMkLst>
        <pc:spChg chg="mod">
          <ac:chgData name="Katie Bishop [WA]" userId="S::kbishop_washingtonea.org#ext#@neahq.onmicrosoft.com::49e01a96-684d-4216-96b4-584a08a22682" providerId="AD" clId="Web-{99104517-A189-B4BA-13C6-3D3F51D97742}" dt="2023-08-12T00:09:18.434" v="120" actId="20577"/>
          <ac:spMkLst>
            <pc:docMk/>
            <pc:sldMk cId="4030530547" sldId="664"/>
            <ac:spMk id="2" creationId="{59B98446-5B51-390D-2490-068F3B221A4D}"/>
          </ac:spMkLst>
        </pc:spChg>
      </pc:sldChg>
    </pc:docChg>
  </pc:docChgLst>
  <pc:docChgLst>
    <pc:chgData name="Smotherman, Chesca [CO]" userId="S::csmotherman_coloradoea.org#ext#@neahq.onmicrosoft.com::c13ea419-5521-4df9-b795-7b8424522260" providerId="AD" clId="Web-{472EEE14-5601-0E87-137C-436E7326DE8E}"/>
    <pc:docChg chg="addSld modSld sldOrd">
      <pc:chgData name="Smotherman, Chesca [CO]" userId="S::csmotherman_coloradoea.org#ext#@neahq.onmicrosoft.com::c13ea419-5521-4df9-b795-7b8424522260" providerId="AD" clId="Web-{472EEE14-5601-0E87-137C-436E7326DE8E}" dt="2023-06-08T19:17:59" v="73"/>
      <pc:docMkLst>
        <pc:docMk/>
      </pc:docMkLst>
      <pc:sldChg chg="modSp new mod setBg">
        <pc:chgData name="Smotherman, Chesca [CO]" userId="S::csmotherman_coloradoea.org#ext#@neahq.onmicrosoft.com::c13ea419-5521-4df9-b795-7b8424522260" providerId="AD" clId="Web-{472EEE14-5601-0E87-137C-436E7326DE8E}" dt="2023-06-08T17:12:58.430" v="71" actId="1076"/>
        <pc:sldMkLst>
          <pc:docMk/>
          <pc:sldMk cId="1754224656" sldId="661"/>
        </pc:sldMkLst>
        <pc:spChg chg="mod">
          <ac:chgData name="Smotherman, Chesca [CO]" userId="S::csmotherman_coloradoea.org#ext#@neahq.onmicrosoft.com::c13ea419-5521-4df9-b795-7b8424522260" providerId="AD" clId="Web-{472EEE14-5601-0E87-137C-436E7326DE8E}" dt="2023-06-08T17:12:58.430" v="71" actId="1076"/>
          <ac:spMkLst>
            <pc:docMk/>
            <pc:sldMk cId="1754224656" sldId="661"/>
            <ac:spMk id="2" creationId="{13088BB5-84A3-C050-F3B1-059BE5F1160E}"/>
          </ac:spMkLst>
        </pc:spChg>
        <pc:spChg chg="mod">
          <ac:chgData name="Smotherman, Chesca [CO]" userId="S::csmotherman_coloradoea.org#ext#@neahq.onmicrosoft.com::c13ea419-5521-4df9-b795-7b8424522260" providerId="AD" clId="Web-{472EEE14-5601-0E87-137C-436E7326DE8E}" dt="2023-06-08T17:12:19.664" v="48" actId="20577"/>
          <ac:spMkLst>
            <pc:docMk/>
            <pc:sldMk cId="1754224656" sldId="661"/>
            <ac:spMk id="3" creationId="{2806A3AC-85C3-ECA0-13E9-469AE997F30D}"/>
          </ac:spMkLst>
        </pc:spChg>
      </pc:sldChg>
      <pc:sldChg chg="add addCm">
        <pc:chgData name="Smotherman, Chesca [CO]" userId="S::csmotherman_coloradoea.org#ext#@neahq.onmicrosoft.com::c13ea419-5521-4df9-b795-7b8424522260" providerId="AD" clId="Web-{472EEE14-5601-0E87-137C-436E7326DE8E}" dt="2023-06-08T17:08:09.299" v="47"/>
        <pc:sldMkLst>
          <pc:docMk/>
          <pc:sldMk cId="914555165" sldId="662"/>
        </pc:sldMkLst>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472EEE14-5601-0E87-137C-436E7326DE8E}" dt="2023-06-08T17:08:09.299" v="47"/>
              <pc2:cmMkLst xmlns:pc2="http://schemas.microsoft.com/office/powerpoint/2019/9/main/command">
                <pc:docMk/>
                <pc:sldMk cId="914555165" sldId="662"/>
                <pc2:cmMk id="{DD855F50-2C0A-49B4-B7D5-86FEC1753E29}"/>
              </pc2:cmMkLst>
            </pc226:cmChg>
          </p:ext>
        </pc:extLst>
      </pc:sldChg>
      <pc:sldChg chg="add ord replId">
        <pc:chgData name="Smotherman, Chesca [CO]" userId="S::csmotherman_coloradoea.org#ext#@neahq.onmicrosoft.com::c13ea419-5521-4df9-b795-7b8424522260" providerId="AD" clId="Web-{472EEE14-5601-0E87-137C-436E7326DE8E}" dt="2023-06-08T19:17:59" v="73"/>
        <pc:sldMkLst>
          <pc:docMk/>
          <pc:sldMk cId="3084711398" sldId="663"/>
        </pc:sldMkLst>
      </pc:sldChg>
    </pc:docChg>
  </pc:docChgLst>
  <pc:docChgLst>
    <pc:chgData name="Michelle Couture" userId="S::michelle.couture_nysut.org#ext#@neahq.onmicrosoft.com::720d5db2-a418-425e-8886-004adb0918e3" providerId="AD" clId="Web-{B0D02FAC-382B-314C-46F1-4CDA2897A023}"/>
    <pc:docChg chg="addSld delSld modSld">
      <pc:chgData name="Michelle Couture" userId="S::michelle.couture_nysut.org#ext#@neahq.onmicrosoft.com::720d5db2-a418-425e-8886-004adb0918e3" providerId="AD" clId="Web-{B0D02FAC-382B-314C-46F1-4CDA2897A023}" dt="2025-03-09T16:17:48.778" v="195" actId="20577"/>
      <pc:docMkLst>
        <pc:docMk/>
      </pc:docMkLst>
      <pc:sldChg chg="modSp">
        <pc:chgData name="Michelle Couture" userId="S::michelle.couture_nysut.org#ext#@neahq.onmicrosoft.com::720d5db2-a418-425e-8886-004adb0918e3" providerId="AD" clId="Web-{B0D02FAC-382B-314C-46F1-4CDA2897A023}" dt="2025-03-09T13:59:53.223" v="20" actId="20577"/>
        <pc:sldMkLst>
          <pc:docMk/>
          <pc:sldMk cId="3478880744" sldId="272"/>
        </pc:sldMkLst>
        <pc:spChg chg="mod">
          <ac:chgData name="Michelle Couture" userId="S::michelle.couture_nysut.org#ext#@neahq.onmicrosoft.com::720d5db2-a418-425e-8886-004adb0918e3" providerId="AD" clId="Web-{B0D02FAC-382B-314C-46F1-4CDA2897A023}" dt="2025-03-09T13:59:53.223" v="20" actId="20577"/>
          <ac:spMkLst>
            <pc:docMk/>
            <pc:sldMk cId="3478880744" sldId="272"/>
            <ac:spMk id="3" creationId="{D5A9E3C9-07AA-41F6-A08B-5C66AAB1A24E}"/>
          </ac:spMkLst>
        </pc:spChg>
      </pc:sldChg>
      <pc:sldChg chg="modSp">
        <pc:chgData name="Michelle Couture" userId="S::michelle.couture_nysut.org#ext#@neahq.onmicrosoft.com::720d5db2-a418-425e-8886-004adb0918e3" providerId="AD" clId="Web-{B0D02FAC-382B-314C-46F1-4CDA2897A023}" dt="2025-03-09T13:58:24.410" v="7" actId="20577"/>
        <pc:sldMkLst>
          <pc:docMk/>
          <pc:sldMk cId="1706959969" sldId="276"/>
        </pc:sldMkLst>
        <pc:spChg chg="mod">
          <ac:chgData name="Michelle Couture" userId="S::michelle.couture_nysut.org#ext#@neahq.onmicrosoft.com::720d5db2-a418-425e-8886-004adb0918e3" providerId="AD" clId="Web-{B0D02FAC-382B-314C-46F1-4CDA2897A023}" dt="2025-03-09T13:58:24.410" v="7" actId="20577"/>
          <ac:spMkLst>
            <pc:docMk/>
            <pc:sldMk cId="1706959969" sldId="276"/>
            <ac:spMk id="2" creationId="{005CF54C-CCE2-47F9-A974-2EF25127E06E}"/>
          </ac:spMkLst>
        </pc:spChg>
      </pc:sldChg>
      <pc:sldChg chg="modSp">
        <pc:chgData name="Michelle Couture" userId="S::michelle.couture_nysut.org#ext#@neahq.onmicrosoft.com::720d5db2-a418-425e-8886-004adb0918e3" providerId="AD" clId="Web-{B0D02FAC-382B-314C-46F1-4CDA2897A023}" dt="2025-03-09T14:00:18.457" v="22" actId="20577"/>
        <pc:sldMkLst>
          <pc:docMk/>
          <pc:sldMk cId="355039486" sldId="670"/>
        </pc:sldMkLst>
        <pc:spChg chg="mod">
          <ac:chgData name="Michelle Couture" userId="S::michelle.couture_nysut.org#ext#@neahq.onmicrosoft.com::720d5db2-a418-425e-8886-004adb0918e3" providerId="AD" clId="Web-{B0D02FAC-382B-314C-46F1-4CDA2897A023}" dt="2025-03-09T14:00:18.457" v="22" actId="20577"/>
          <ac:spMkLst>
            <pc:docMk/>
            <pc:sldMk cId="355039486" sldId="670"/>
            <ac:spMk id="3" creationId="{CDC167B7-E972-3A81-93EC-EC730AEC593A}"/>
          </ac:spMkLst>
        </pc:spChg>
      </pc:sldChg>
      <pc:sldChg chg="modSp">
        <pc:chgData name="Michelle Couture" userId="S::michelle.couture_nysut.org#ext#@neahq.onmicrosoft.com::720d5db2-a418-425e-8886-004adb0918e3" providerId="AD" clId="Web-{B0D02FAC-382B-314C-46F1-4CDA2897A023}" dt="2025-03-09T14:21:41.220" v="57" actId="20577"/>
        <pc:sldMkLst>
          <pc:docMk/>
          <pc:sldMk cId="2792363102" sldId="813"/>
        </pc:sldMkLst>
        <pc:spChg chg="mod">
          <ac:chgData name="Michelle Couture" userId="S::michelle.couture_nysut.org#ext#@neahq.onmicrosoft.com::720d5db2-a418-425e-8886-004adb0918e3" providerId="AD" clId="Web-{B0D02FAC-382B-314C-46F1-4CDA2897A023}" dt="2025-03-09T14:21:41.220" v="57" actId="20577"/>
          <ac:spMkLst>
            <pc:docMk/>
            <pc:sldMk cId="2792363102" sldId="813"/>
            <ac:spMk id="4" creationId="{00000000-0000-0000-0000-000000000000}"/>
          </ac:spMkLst>
        </pc:spChg>
      </pc:sldChg>
      <pc:sldChg chg="modSp">
        <pc:chgData name="Michelle Couture" userId="S::michelle.couture_nysut.org#ext#@neahq.onmicrosoft.com::720d5db2-a418-425e-8886-004adb0918e3" providerId="AD" clId="Web-{B0D02FAC-382B-314C-46F1-4CDA2897A023}" dt="2025-03-09T14:50:36.129" v="63" actId="20577"/>
        <pc:sldMkLst>
          <pc:docMk/>
          <pc:sldMk cId="1373575628" sldId="897"/>
        </pc:sldMkLst>
        <pc:spChg chg="mod">
          <ac:chgData name="Michelle Couture" userId="S::michelle.couture_nysut.org#ext#@neahq.onmicrosoft.com::720d5db2-a418-425e-8886-004adb0918e3" providerId="AD" clId="Web-{B0D02FAC-382B-314C-46F1-4CDA2897A023}" dt="2025-03-09T14:50:36.129" v="63" actId="20577"/>
          <ac:spMkLst>
            <pc:docMk/>
            <pc:sldMk cId="1373575628" sldId="897"/>
            <ac:spMk id="161" creationId="{00000000-0000-0000-0000-000000000000}"/>
          </ac:spMkLst>
        </pc:spChg>
      </pc:sldChg>
      <pc:sldChg chg="modSp">
        <pc:chgData name="Michelle Couture" userId="S::michelle.couture_nysut.org#ext#@neahq.onmicrosoft.com::720d5db2-a418-425e-8886-004adb0918e3" providerId="AD" clId="Web-{B0D02FAC-382B-314C-46F1-4CDA2897A023}" dt="2025-03-09T15:03:50.685" v="131" actId="20577"/>
        <pc:sldMkLst>
          <pc:docMk/>
          <pc:sldMk cId="2377748447" sldId="908"/>
        </pc:sldMkLst>
        <pc:spChg chg="mod">
          <ac:chgData name="Michelle Couture" userId="S::michelle.couture_nysut.org#ext#@neahq.onmicrosoft.com::720d5db2-a418-425e-8886-004adb0918e3" providerId="AD" clId="Web-{B0D02FAC-382B-314C-46F1-4CDA2897A023}" dt="2025-03-09T15:03:50.685" v="131" actId="20577"/>
          <ac:spMkLst>
            <pc:docMk/>
            <pc:sldMk cId="2377748447" sldId="908"/>
            <ac:spMk id="219" creationId="{00000000-0000-0000-0000-000000000000}"/>
          </ac:spMkLst>
        </pc:spChg>
      </pc:sldChg>
      <pc:sldChg chg="modSp">
        <pc:chgData name="Michelle Couture" userId="S::michelle.couture_nysut.org#ext#@neahq.onmicrosoft.com::720d5db2-a418-425e-8886-004adb0918e3" providerId="AD" clId="Web-{B0D02FAC-382B-314C-46F1-4CDA2897A023}" dt="2025-03-09T15:57:32.099" v="173" actId="20577"/>
        <pc:sldMkLst>
          <pc:docMk/>
          <pc:sldMk cId="3792177546" sldId="920"/>
        </pc:sldMkLst>
        <pc:spChg chg="mod">
          <ac:chgData name="Michelle Couture" userId="S::michelle.couture_nysut.org#ext#@neahq.onmicrosoft.com::720d5db2-a418-425e-8886-004adb0918e3" providerId="AD" clId="Web-{B0D02FAC-382B-314C-46F1-4CDA2897A023}" dt="2025-03-09T15:57:32.099" v="173" actId="20577"/>
          <ac:spMkLst>
            <pc:docMk/>
            <pc:sldMk cId="3792177546" sldId="920"/>
            <ac:spMk id="2" creationId="{00000000-0000-0000-0000-000000000000}"/>
          </ac:spMkLst>
        </pc:spChg>
      </pc:sldChg>
      <pc:sldChg chg="modSp">
        <pc:chgData name="Michelle Couture" userId="S::michelle.couture_nysut.org#ext#@neahq.onmicrosoft.com::720d5db2-a418-425e-8886-004adb0918e3" providerId="AD" clId="Web-{B0D02FAC-382B-314C-46F1-4CDA2897A023}" dt="2025-03-09T15:12:40.313" v="135" actId="20577"/>
        <pc:sldMkLst>
          <pc:docMk/>
          <pc:sldMk cId="821853484" sldId="970"/>
        </pc:sldMkLst>
        <pc:spChg chg="mod">
          <ac:chgData name="Michelle Couture" userId="S::michelle.couture_nysut.org#ext#@neahq.onmicrosoft.com::720d5db2-a418-425e-8886-004adb0918e3" providerId="AD" clId="Web-{B0D02FAC-382B-314C-46F1-4CDA2897A023}" dt="2025-03-09T15:12:40.313" v="135" actId="20577"/>
          <ac:spMkLst>
            <pc:docMk/>
            <pc:sldMk cId="821853484" sldId="970"/>
            <ac:spMk id="233" creationId="{00000000-0000-0000-0000-000000000000}"/>
          </ac:spMkLst>
        </pc:spChg>
      </pc:sldChg>
      <pc:sldChg chg="modSp">
        <pc:chgData name="Michelle Couture" userId="S::michelle.couture_nysut.org#ext#@neahq.onmicrosoft.com::720d5db2-a418-425e-8886-004adb0918e3" providerId="AD" clId="Web-{B0D02FAC-382B-314C-46F1-4CDA2897A023}" dt="2025-03-09T15:14:45.750" v="154" actId="20577"/>
        <pc:sldMkLst>
          <pc:docMk/>
          <pc:sldMk cId="219241805" sldId="971"/>
        </pc:sldMkLst>
        <pc:spChg chg="mod">
          <ac:chgData name="Michelle Couture" userId="S::michelle.couture_nysut.org#ext#@neahq.onmicrosoft.com::720d5db2-a418-425e-8886-004adb0918e3" providerId="AD" clId="Web-{B0D02FAC-382B-314C-46F1-4CDA2897A023}" dt="2025-03-09T15:14:45.750" v="154" actId="20577"/>
          <ac:spMkLst>
            <pc:docMk/>
            <pc:sldMk cId="219241805" sldId="971"/>
            <ac:spMk id="242" creationId="{00000000-0000-0000-0000-000000000000}"/>
          </ac:spMkLst>
        </pc:spChg>
      </pc:sldChg>
      <pc:sldChg chg="modSp">
        <pc:chgData name="Michelle Couture" userId="S::michelle.couture_nysut.org#ext#@neahq.onmicrosoft.com::720d5db2-a418-425e-8886-004adb0918e3" providerId="AD" clId="Web-{B0D02FAC-382B-314C-46F1-4CDA2897A023}" dt="2025-03-09T14:06:53.432" v="32" actId="20577"/>
        <pc:sldMkLst>
          <pc:docMk/>
          <pc:sldMk cId="3944053345" sldId="1032"/>
        </pc:sldMkLst>
        <pc:spChg chg="mod">
          <ac:chgData name="Michelle Couture" userId="S::michelle.couture_nysut.org#ext#@neahq.onmicrosoft.com::720d5db2-a418-425e-8886-004adb0918e3" providerId="AD" clId="Web-{B0D02FAC-382B-314C-46F1-4CDA2897A023}" dt="2025-03-09T14:06:53.432" v="32" actId="20577"/>
          <ac:spMkLst>
            <pc:docMk/>
            <pc:sldMk cId="3944053345" sldId="1032"/>
            <ac:spMk id="3" creationId="{00000000-0000-0000-0000-000000000000}"/>
          </ac:spMkLst>
        </pc:spChg>
      </pc:sldChg>
      <pc:sldChg chg="modSp">
        <pc:chgData name="Michelle Couture" userId="S::michelle.couture_nysut.org#ext#@neahq.onmicrosoft.com::720d5db2-a418-425e-8886-004adb0918e3" providerId="AD" clId="Web-{B0D02FAC-382B-314C-46F1-4CDA2897A023}" dt="2025-03-09T14:09:24.158" v="39" actId="20577"/>
        <pc:sldMkLst>
          <pc:docMk/>
          <pc:sldMk cId="1450928057" sldId="1035"/>
        </pc:sldMkLst>
        <pc:spChg chg="mod">
          <ac:chgData name="Michelle Couture" userId="S::michelle.couture_nysut.org#ext#@neahq.onmicrosoft.com::720d5db2-a418-425e-8886-004adb0918e3" providerId="AD" clId="Web-{B0D02FAC-382B-314C-46F1-4CDA2897A023}" dt="2025-03-09T14:09:24.158" v="39" actId="20577"/>
          <ac:spMkLst>
            <pc:docMk/>
            <pc:sldMk cId="1450928057" sldId="1035"/>
            <ac:spMk id="3" creationId="{00000000-0000-0000-0000-000000000000}"/>
          </ac:spMkLst>
        </pc:spChg>
      </pc:sldChg>
      <pc:sldChg chg="modSp">
        <pc:chgData name="Michelle Couture" userId="S::michelle.couture_nysut.org#ext#@neahq.onmicrosoft.com::720d5db2-a418-425e-8886-004adb0918e3" providerId="AD" clId="Web-{B0D02FAC-382B-314C-46F1-4CDA2897A023}" dt="2025-03-09T15:47:43.294" v="155" actId="14100"/>
        <pc:sldMkLst>
          <pc:docMk/>
          <pc:sldMk cId="3515079013" sldId="1055"/>
        </pc:sldMkLst>
        <pc:picChg chg="mod">
          <ac:chgData name="Michelle Couture" userId="S::michelle.couture_nysut.org#ext#@neahq.onmicrosoft.com::720d5db2-a418-425e-8886-004adb0918e3" providerId="AD" clId="Web-{B0D02FAC-382B-314C-46F1-4CDA2897A023}" dt="2025-03-09T15:47:43.294" v="155" actId="14100"/>
          <ac:picMkLst>
            <pc:docMk/>
            <pc:sldMk cId="3515079013" sldId="1055"/>
            <ac:picMk id="3074" creationId="{00000000-0000-0000-0000-000000000000}"/>
          </ac:picMkLst>
        </pc:picChg>
      </pc:sldChg>
      <pc:sldChg chg="modSp">
        <pc:chgData name="Michelle Couture" userId="S::michelle.couture_nysut.org#ext#@neahq.onmicrosoft.com::720d5db2-a418-425e-8886-004adb0918e3" providerId="AD" clId="Web-{B0D02FAC-382B-314C-46F1-4CDA2897A023}" dt="2025-03-09T15:55:21.547" v="163" actId="20577"/>
        <pc:sldMkLst>
          <pc:docMk/>
          <pc:sldMk cId="2601086127" sldId="1056"/>
        </pc:sldMkLst>
        <pc:spChg chg="mod">
          <ac:chgData name="Michelle Couture" userId="S::michelle.couture_nysut.org#ext#@neahq.onmicrosoft.com::720d5db2-a418-425e-8886-004adb0918e3" providerId="AD" clId="Web-{B0D02FAC-382B-314C-46F1-4CDA2897A023}" dt="2025-03-09T15:55:21.547" v="163" actId="20577"/>
          <ac:spMkLst>
            <pc:docMk/>
            <pc:sldMk cId="2601086127" sldId="1056"/>
            <ac:spMk id="3" creationId="{00000000-0000-0000-0000-000000000000}"/>
          </ac:spMkLst>
        </pc:spChg>
      </pc:sldChg>
      <pc:sldChg chg="modSp">
        <pc:chgData name="Michelle Couture" userId="S::michelle.couture_nysut.org#ext#@neahq.onmicrosoft.com::720d5db2-a418-425e-8886-004adb0918e3" providerId="AD" clId="Web-{B0D02FAC-382B-314C-46F1-4CDA2897A023}" dt="2025-03-09T16:01:37.748" v="179" actId="20577"/>
        <pc:sldMkLst>
          <pc:docMk/>
          <pc:sldMk cId="4119351824" sldId="1060"/>
        </pc:sldMkLst>
        <pc:spChg chg="mod">
          <ac:chgData name="Michelle Couture" userId="S::michelle.couture_nysut.org#ext#@neahq.onmicrosoft.com::720d5db2-a418-425e-8886-004adb0918e3" providerId="AD" clId="Web-{B0D02FAC-382B-314C-46F1-4CDA2897A023}" dt="2025-03-09T16:01:37.748" v="179" actId="20577"/>
          <ac:spMkLst>
            <pc:docMk/>
            <pc:sldMk cId="4119351824" sldId="1060"/>
            <ac:spMk id="5" creationId="{00000000-0000-0000-0000-000000000000}"/>
          </ac:spMkLst>
        </pc:spChg>
      </pc:sldChg>
      <pc:sldChg chg="modSp">
        <pc:chgData name="Michelle Couture" userId="S::michelle.couture_nysut.org#ext#@neahq.onmicrosoft.com::720d5db2-a418-425e-8886-004adb0918e3" providerId="AD" clId="Web-{B0D02FAC-382B-314C-46F1-4CDA2897A023}" dt="2025-03-09T15:58:34.929" v="175" actId="20577"/>
        <pc:sldMkLst>
          <pc:docMk/>
          <pc:sldMk cId="3127334509" sldId="1063"/>
        </pc:sldMkLst>
        <pc:spChg chg="mod">
          <ac:chgData name="Michelle Couture" userId="S::michelle.couture_nysut.org#ext#@neahq.onmicrosoft.com::720d5db2-a418-425e-8886-004adb0918e3" providerId="AD" clId="Web-{B0D02FAC-382B-314C-46F1-4CDA2897A023}" dt="2025-03-09T15:58:34.929" v="175" actId="20577"/>
          <ac:spMkLst>
            <pc:docMk/>
            <pc:sldMk cId="3127334509" sldId="1063"/>
            <ac:spMk id="3" creationId="{00000000-0000-0000-0000-000000000000}"/>
          </ac:spMkLst>
        </pc:spChg>
      </pc:sldChg>
      <pc:sldChg chg="modSp">
        <pc:chgData name="Michelle Couture" userId="S::michelle.couture_nysut.org#ext#@neahq.onmicrosoft.com::720d5db2-a418-425e-8886-004adb0918e3" providerId="AD" clId="Web-{B0D02FAC-382B-314C-46F1-4CDA2897A023}" dt="2025-03-09T16:17:48.778" v="195" actId="20577"/>
        <pc:sldMkLst>
          <pc:docMk/>
          <pc:sldMk cId="868777685" sldId="1077"/>
        </pc:sldMkLst>
        <pc:spChg chg="mod">
          <ac:chgData name="Michelle Couture" userId="S::michelle.couture_nysut.org#ext#@neahq.onmicrosoft.com::720d5db2-a418-425e-8886-004adb0918e3" providerId="AD" clId="Web-{B0D02FAC-382B-314C-46F1-4CDA2897A023}" dt="2025-03-09T16:17:48.778" v="195" actId="20577"/>
          <ac:spMkLst>
            <pc:docMk/>
            <pc:sldMk cId="868777685" sldId="1077"/>
            <ac:spMk id="3" creationId="{00000000-0000-0000-0000-000000000000}"/>
          </ac:spMkLst>
        </pc:spChg>
      </pc:sldChg>
      <pc:sldChg chg="modSp new del">
        <pc:chgData name="Michelle Couture" userId="S::michelle.couture_nysut.org#ext#@neahq.onmicrosoft.com::720d5db2-a418-425e-8886-004adb0918e3" providerId="AD" clId="Web-{B0D02FAC-382B-314C-46F1-4CDA2897A023}" dt="2025-03-09T14:14:31.314" v="55"/>
        <pc:sldMkLst>
          <pc:docMk/>
          <pc:sldMk cId="1158329793" sldId="1080"/>
        </pc:sldMkLst>
        <pc:spChg chg="mod">
          <ac:chgData name="Michelle Couture" userId="S::michelle.couture_nysut.org#ext#@neahq.onmicrosoft.com::720d5db2-a418-425e-8886-004adb0918e3" providerId="AD" clId="Web-{B0D02FAC-382B-314C-46F1-4CDA2897A023}" dt="2025-03-09T14:14:13.549" v="52" actId="20577"/>
          <ac:spMkLst>
            <pc:docMk/>
            <pc:sldMk cId="1158329793" sldId="1080"/>
            <ac:spMk id="3" creationId="{B15EEBC3-2967-72CC-77CC-F002DD1F7C3D}"/>
          </ac:spMkLst>
        </pc:spChg>
      </pc:sldChg>
      <pc:sldChg chg="modSp new">
        <pc:chgData name="Michelle Couture" userId="S::michelle.couture_nysut.org#ext#@neahq.onmicrosoft.com::720d5db2-a418-425e-8886-004adb0918e3" providerId="AD" clId="Web-{B0D02FAC-382B-314C-46F1-4CDA2897A023}" dt="2025-03-09T14:14:26.908" v="54" actId="20577"/>
        <pc:sldMkLst>
          <pc:docMk/>
          <pc:sldMk cId="3680668266" sldId="1081"/>
        </pc:sldMkLst>
        <pc:spChg chg="mod">
          <ac:chgData name="Michelle Couture" userId="S::michelle.couture_nysut.org#ext#@neahq.onmicrosoft.com::720d5db2-a418-425e-8886-004adb0918e3" providerId="AD" clId="Web-{B0D02FAC-382B-314C-46F1-4CDA2897A023}" dt="2025-03-09T14:14:26.908" v="54" actId="20577"/>
          <ac:spMkLst>
            <pc:docMk/>
            <pc:sldMk cId="3680668266" sldId="1081"/>
            <ac:spMk id="2" creationId="{D68A4860-2F8D-533E-A4A9-AFD443E2B380}"/>
          </ac:spMkLst>
        </pc:spChg>
      </pc:sldChg>
      <pc:sldChg chg="modSp new mod modClrScheme chgLayout">
        <pc:chgData name="Michelle Couture" userId="S::michelle.couture_nysut.org#ext#@neahq.onmicrosoft.com::720d5db2-a418-425e-8886-004adb0918e3" providerId="AD" clId="Web-{B0D02FAC-382B-314C-46F1-4CDA2897A023}" dt="2025-03-09T16:07:18.409" v="192" actId="20577"/>
        <pc:sldMkLst>
          <pc:docMk/>
          <pc:sldMk cId="956300671" sldId="1083"/>
        </pc:sldMkLst>
        <pc:spChg chg="mod ord">
          <ac:chgData name="Michelle Couture" userId="S::michelle.couture_nysut.org#ext#@neahq.onmicrosoft.com::720d5db2-a418-425e-8886-004adb0918e3" providerId="AD" clId="Web-{B0D02FAC-382B-314C-46F1-4CDA2897A023}" dt="2025-03-09T16:07:18.409" v="192" actId="20577"/>
          <ac:spMkLst>
            <pc:docMk/>
            <pc:sldMk cId="956300671" sldId="1083"/>
            <ac:spMk id="2" creationId="{24A883CA-67BB-9DE5-68C5-8D5A39E04102}"/>
          </ac:spMkLst>
        </pc:spChg>
        <pc:spChg chg="mod ord">
          <ac:chgData name="Michelle Couture" userId="S::michelle.couture_nysut.org#ext#@neahq.onmicrosoft.com::720d5db2-a418-425e-8886-004adb0918e3" providerId="AD" clId="Web-{B0D02FAC-382B-314C-46F1-4CDA2897A023}" dt="2025-03-09T16:07:09.205" v="181"/>
          <ac:spMkLst>
            <pc:docMk/>
            <pc:sldMk cId="956300671" sldId="1083"/>
            <ac:spMk id="3" creationId="{A17F5FB7-C927-F71D-3AE8-1717C3CE11DF}"/>
          </ac:spMkLst>
        </pc:spChg>
      </pc:sldChg>
    </pc:docChg>
  </pc:docChgLst>
  <pc:docChgLst>
    <pc:chgData name="Pulkrabek, Vanessa [MN]" userId="S::vanessa.pulkrabek_edmn.org#ext#@neahq.onmicrosoft.com::a81224d0-e988-4d62-a387-eaa8d26915eb" providerId="AD" clId="Web-{9F9C2C95-071E-913F-103D-D05607525715}"/>
    <pc:docChg chg="sldOrd">
      <pc:chgData name="Pulkrabek, Vanessa [MN]" userId="S::vanessa.pulkrabek_edmn.org#ext#@neahq.onmicrosoft.com::a81224d0-e988-4d62-a387-eaa8d26915eb" providerId="AD" clId="Web-{9F9C2C95-071E-913F-103D-D05607525715}" dt="2023-10-31T03:55:19.277" v="0"/>
      <pc:docMkLst>
        <pc:docMk/>
      </pc:docMkLst>
      <pc:sldChg chg="ord">
        <pc:chgData name="Pulkrabek, Vanessa [MN]" userId="S::vanessa.pulkrabek_edmn.org#ext#@neahq.onmicrosoft.com::a81224d0-e988-4d62-a387-eaa8d26915eb" providerId="AD" clId="Web-{9F9C2C95-071E-913F-103D-D05607525715}" dt="2023-10-31T03:55:19.277" v="0"/>
        <pc:sldMkLst>
          <pc:docMk/>
          <pc:sldMk cId="511521336" sldId="870"/>
        </pc:sldMkLst>
      </pc:sldChg>
    </pc:docChg>
  </pc:docChgLst>
  <pc:docChgLst>
    <pc:chgData name="Pulkrabek, Vanessa [MN]" userId="S::vanessa.pulkrabek_edmn.org#ext#@neahq.onmicrosoft.com::a81224d0-e988-4d62-a387-eaa8d26915eb" providerId="AD" clId="Web-{8672FA59-666B-4F8C-A3C9-F17516842A5B}"/>
    <pc:docChg chg="modSld">
      <pc:chgData name="Pulkrabek, Vanessa [MN]" userId="S::vanessa.pulkrabek_edmn.org#ext#@neahq.onmicrosoft.com::a81224d0-e988-4d62-a387-eaa8d26915eb" providerId="AD" clId="Web-{8672FA59-666B-4F8C-A3C9-F17516842A5B}" dt="2023-11-01T15:13:56.272" v="1" actId="20577"/>
      <pc:docMkLst>
        <pc:docMk/>
      </pc:docMkLst>
      <pc:sldChg chg="modSp">
        <pc:chgData name="Pulkrabek, Vanessa [MN]" userId="S::vanessa.pulkrabek_edmn.org#ext#@neahq.onmicrosoft.com::a81224d0-e988-4d62-a387-eaa8d26915eb" providerId="AD" clId="Web-{8672FA59-666B-4F8C-A3C9-F17516842A5B}" dt="2023-11-01T15:13:56.272" v="1" actId="20577"/>
        <pc:sldMkLst>
          <pc:docMk/>
          <pc:sldMk cId="1613629610" sldId="910"/>
        </pc:sldMkLst>
        <pc:spChg chg="mod">
          <ac:chgData name="Pulkrabek, Vanessa [MN]" userId="S::vanessa.pulkrabek_edmn.org#ext#@neahq.onmicrosoft.com::a81224d0-e988-4d62-a387-eaa8d26915eb" providerId="AD" clId="Web-{8672FA59-666B-4F8C-A3C9-F17516842A5B}" dt="2023-11-01T15:13:56.272" v="1" actId="20577"/>
          <ac:spMkLst>
            <pc:docMk/>
            <pc:sldMk cId="1613629610" sldId="910"/>
            <ac:spMk id="3" creationId="{00000000-0000-0000-0000-000000000000}"/>
          </ac:spMkLst>
        </pc:spChg>
      </pc:sldChg>
    </pc:docChg>
  </pc:docChgLst>
  <pc:docChgLst>
    <pc:chgData name="Mina Itabashi" userId="S::mitabashi_jwj.org#ext#@neahq.onmicrosoft.com::0cfb370e-7598-411a-a32d-e32122f472df" providerId="AD" clId="Web-{45ECA2C3-A10B-F53A-3340-0A4899075CEF}"/>
    <pc:docChg chg="addSld delSld modSld sldOrd">
      <pc:chgData name="Mina Itabashi" userId="S::mitabashi_jwj.org#ext#@neahq.onmicrosoft.com::0cfb370e-7598-411a-a32d-e32122f472df" providerId="AD" clId="Web-{45ECA2C3-A10B-F53A-3340-0A4899075CEF}" dt="2023-06-03T20:52:34.104" v="90"/>
      <pc:docMkLst>
        <pc:docMk/>
      </pc:docMkLst>
      <pc:sldChg chg="modSp">
        <pc:chgData name="Mina Itabashi" userId="S::mitabashi_jwj.org#ext#@neahq.onmicrosoft.com::0cfb370e-7598-411a-a32d-e32122f472df" providerId="AD" clId="Web-{45ECA2C3-A10B-F53A-3340-0A4899075CEF}" dt="2023-06-03T20:37:10.667" v="23" actId="20577"/>
        <pc:sldMkLst>
          <pc:docMk/>
          <pc:sldMk cId="741684037" sldId="286"/>
        </pc:sldMkLst>
        <pc:spChg chg="mod">
          <ac:chgData name="Mina Itabashi" userId="S::mitabashi_jwj.org#ext#@neahq.onmicrosoft.com::0cfb370e-7598-411a-a32d-e32122f472df" providerId="AD" clId="Web-{45ECA2C3-A10B-F53A-3340-0A4899075CEF}" dt="2023-06-03T20:37:10.667" v="23" actId="20577"/>
          <ac:spMkLst>
            <pc:docMk/>
            <pc:sldMk cId="741684037" sldId="286"/>
            <ac:spMk id="2" creationId="{00000000-0000-0000-0000-000000000000}"/>
          </ac:spMkLst>
        </pc:spChg>
      </pc:sldChg>
      <pc:sldChg chg="delSp modSp">
        <pc:chgData name="Mina Itabashi" userId="S::mitabashi_jwj.org#ext#@neahq.onmicrosoft.com::0cfb370e-7598-411a-a32d-e32122f472df" providerId="AD" clId="Web-{45ECA2C3-A10B-F53A-3340-0A4899075CEF}" dt="2023-06-03T20:50:19.517" v="82" actId="1076"/>
        <pc:sldMkLst>
          <pc:docMk/>
          <pc:sldMk cId="2889354308" sldId="526"/>
        </pc:sldMkLst>
        <pc:spChg chg="del">
          <ac:chgData name="Mina Itabashi" userId="S::mitabashi_jwj.org#ext#@neahq.onmicrosoft.com::0cfb370e-7598-411a-a32d-e32122f472df" providerId="AD" clId="Web-{45ECA2C3-A10B-F53A-3340-0A4899075CEF}" dt="2023-06-03T20:50:16.189" v="81"/>
          <ac:spMkLst>
            <pc:docMk/>
            <pc:sldMk cId="2889354308" sldId="526"/>
            <ac:spMk id="3" creationId="{D30FBEB9-688D-0EEE-C261-BEBF11D78CA7}"/>
          </ac:spMkLst>
        </pc:spChg>
        <pc:spChg chg="mod">
          <ac:chgData name="Mina Itabashi" userId="S::mitabashi_jwj.org#ext#@neahq.onmicrosoft.com::0cfb370e-7598-411a-a32d-e32122f472df" providerId="AD" clId="Web-{45ECA2C3-A10B-F53A-3340-0A4899075CEF}" dt="2023-06-03T20:50:19.517" v="82" actId="1076"/>
          <ac:spMkLst>
            <pc:docMk/>
            <pc:sldMk cId="2889354308" sldId="526"/>
            <ac:spMk id="240" creationId="{00000000-0000-0000-0000-000000000000}"/>
          </ac:spMkLst>
        </pc:spChg>
      </pc:sldChg>
      <pc:sldChg chg="ord">
        <pc:chgData name="Mina Itabashi" userId="S::mitabashi_jwj.org#ext#@neahq.onmicrosoft.com::0cfb370e-7598-411a-a32d-e32122f472df" providerId="AD" clId="Web-{45ECA2C3-A10B-F53A-3340-0A4899075CEF}" dt="2023-06-03T20:44:23.306" v="45"/>
        <pc:sldMkLst>
          <pc:docMk/>
          <pc:sldMk cId="3543893008" sldId="528"/>
        </pc:sldMkLst>
      </pc:sldChg>
      <pc:sldChg chg="ord">
        <pc:chgData name="Mina Itabashi" userId="S::mitabashi_jwj.org#ext#@neahq.onmicrosoft.com::0cfb370e-7598-411a-a32d-e32122f472df" providerId="AD" clId="Web-{45ECA2C3-A10B-F53A-3340-0A4899075CEF}" dt="2023-06-03T20:44:23.306" v="46"/>
        <pc:sldMkLst>
          <pc:docMk/>
          <pc:sldMk cId="2035985728" sldId="529"/>
        </pc:sldMkLst>
      </pc:sldChg>
      <pc:sldChg chg="modSp del">
        <pc:chgData name="Mina Itabashi" userId="S::mitabashi_jwj.org#ext#@neahq.onmicrosoft.com::0cfb370e-7598-411a-a32d-e32122f472df" providerId="AD" clId="Web-{45ECA2C3-A10B-F53A-3340-0A4899075CEF}" dt="2023-06-03T20:49:35.592" v="77"/>
        <pc:sldMkLst>
          <pc:docMk/>
          <pc:sldMk cId="2065003038" sldId="533"/>
        </pc:sldMkLst>
        <pc:spChg chg="mod">
          <ac:chgData name="Mina Itabashi" userId="S::mitabashi_jwj.org#ext#@neahq.onmicrosoft.com::0cfb370e-7598-411a-a32d-e32122f472df" providerId="AD" clId="Web-{45ECA2C3-A10B-F53A-3340-0A4899075CEF}" dt="2023-06-03T20:43:03.128" v="42" actId="20577"/>
          <ac:spMkLst>
            <pc:docMk/>
            <pc:sldMk cId="2065003038" sldId="533"/>
            <ac:spMk id="2" creationId="{6B9B1A18-0CFD-9FAD-3738-EA8FFE27FA5A}"/>
          </ac:spMkLst>
        </pc:spChg>
        <pc:spChg chg="mod">
          <ac:chgData name="Mina Itabashi" userId="S::mitabashi_jwj.org#ext#@neahq.onmicrosoft.com::0cfb370e-7598-411a-a32d-e32122f472df" providerId="AD" clId="Web-{45ECA2C3-A10B-F53A-3340-0A4899075CEF}" dt="2023-06-03T20:42:58.269" v="41" actId="20577"/>
          <ac:spMkLst>
            <pc:docMk/>
            <pc:sldMk cId="2065003038" sldId="533"/>
            <ac:spMk id="3" creationId="{D2CA1AA0-9E42-4512-F21C-96C0FF1C38DF}"/>
          </ac:spMkLst>
        </pc:spChg>
      </pc:sldChg>
      <pc:sldChg chg="add">
        <pc:chgData name="Mina Itabashi" userId="S::mitabashi_jwj.org#ext#@neahq.onmicrosoft.com::0cfb370e-7598-411a-a32d-e32122f472df" providerId="AD" clId="Web-{45ECA2C3-A10B-F53A-3340-0A4899075CEF}" dt="2023-06-03T20:35:45.552" v="0"/>
        <pc:sldMkLst>
          <pc:docMk/>
          <pc:sldMk cId="2013644075" sldId="638"/>
        </pc:sldMkLst>
      </pc:sldChg>
      <pc:sldChg chg="add del">
        <pc:chgData name="Mina Itabashi" userId="S::mitabashi_jwj.org#ext#@neahq.onmicrosoft.com::0cfb370e-7598-411a-a32d-e32122f472df" providerId="AD" clId="Web-{45ECA2C3-A10B-F53A-3340-0A4899075CEF}" dt="2023-06-03T20:37:12.011" v="24"/>
        <pc:sldMkLst>
          <pc:docMk/>
          <pc:sldMk cId="801291355" sldId="639"/>
        </pc:sldMkLst>
      </pc:sldChg>
      <pc:sldChg chg="new del">
        <pc:chgData name="Mina Itabashi" userId="S::mitabashi_jwj.org#ext#@neahq.onmicrosoft.com::0cfb370e-7598-411a-a32d-e32122f472df" providerId="AD" clId="Web-{45ECA2C3-A10B-F53A-3340-0A4899075CEF}" dt="2023-06-03T20:36:38.118" v="2"/>
        <pc:sldMkLst>
          <pc:docMk/>
          <pc:sldMk cId="1760381744" sldId="639"/>
        </pc:sldMkLst>
      </pc:sldChg>
      <pc:sldChg chg="add">
        <pc:chgData name="Mina Itabashi" userId="S::mitabashi_jwj.org#ext#@neahq.onmicrosoft.com::0cfb370e-7598-411a-a32d-e32122f472df" providerId="AD" clId="Web-{45ECA2C3-A10B-F53A-3340-0A4899075CEF}" dt="2023-06-03T20:38:47.080" v="25"/>
        <pc:sldMkLst>
          <pc:docMk/>
          <pc:sldMk cId="3974430263" sldId="639"/>
        </pc:sldMkLst>
      </pc:sldChg>
      <pc:sldChg chg="modSp add ord">
        <pc:chgData name="Mina Itabashi" userId="S::mitabashi_jwj.org#ext#@neahq.onmicrosoft.com::0cfb370e-7598-411a-a32d-e32122f472df" providerId="AD" clId="Web-{45ECA2C3-A10B-F53A-3340-0A4899075CEF}" dt="2023-06-03T20:41:28.310" v="32" actId="20577"/>
        <pc:sldMkLst>
          <pc:docMk/>
          <pc:sldMk cId="1233903015" sldId="640"/>
        </pc:sldMkLst>
        <pc:spChg chg="mod">
          <ac:chgData name="Mina Itabashi" userId="S::mitabashi_jwj.org#ext#@neahq.onmicrosoft.com::0cfb370e-7598-411a-a32d-e32122f472df" providerId="AD" clId="Web-{45ECA2C3-A10B-F53A-3340-0A4899075CEF}" dt="2023-06-03T20:41:28.310" v="32" actId="20577"/>
          <ac:spMkLst>
            <pc:docMk/>
            <pc:sldMk cId="1233903015" sldId="640"/>
            <ac:spMk id="927" creationId="{00000000-0000-0000-0000-000000000000}"/>
          </ac:spMkLst>
        </pc:spChg>
      </pc:sldChg>
      <pc:sldChg chg="add">
        <pc:chgData name="Mina Itabashi" userId="S::mitabashi_jwj.org#ext#@neahq.onmicrosoft.com::0cfb370e-7598-411a-a32d-e32122f472df" providerId="AD" clId="Web-{45ECA2C3-A10B-F53A-3340-0A4899075CEF}" dt="2023-06-03T20:42:08.344" v="33"/>
        <pc:sldMkLst>
          <pc:docMk/>
          <pc:sldMk cId="4190743571" sldId="641"/>
        </pc:sldMkLst>
      </pc:sldChg>
      <pc:sldChg chg="add del">
        <pc:chgData name="Mina Itabashi" userId="S::mitabashi_jwj.org#ext#@neahq.onmicrosoft.com::0cfb370e-7598-411a-a32d-e32122f472df" providerId="AD" clId="Web-{45ECA2C3-A10B-F53A-3340-0A4899075CEF}" dt="2023-06-03T20:45:34.654" v="67"/>
        <pc:sldMkLst>
          <pc:docMk/>
          <pc:sldMk cId="2506092605" sldId="642"/>
        </pc:sldMkLst>
      </pc:sldChg>
      <pc:sldChg chg="add del">
        <pc:chgData name="Mina Itabashi" userId="S::mitabashi_jwj.org#ext#@neahq.onmicrosoft.com::0cfb370e-7598-411a-a32d-e32122f472df" providerId="AD" clId="Web-{45ECA2C3-A10B-F53A-3340-0A4899075CEF}" dt="2023-06-03T20:44:51.245" v="64"/>
        <pc:sldMkLst>
          <pc:docMk/>
          <pc:sldMk cId="1953945138" sldId="643"/>
        </pc:sldMkLst>
      </pc:sldChg>
      <pc:sldChg chg="modSp add del replId">
        <pc:chgData name="Mina Itabashi" userId="S::mitabashi_jwj.org#ext#@neahq.onmicrosoft.com::0cfb370e-7598-411a-a32d-e32122f472df" providerId="AD" clId="Web-{45ECA2C3-A10B-F53A-3340-0A4899075CEF}" dt="2023-06-03T20:49:35.592" v="76"/>
        <pc:sldMkLst>
          <pc:docMk/>
          <pc:sldMk cId="850752612" sldId="644"/>
        </pc:sldMkLst>
        <pc:spChg chg="mod">
          <ac:chgData name="Mina Itabashi" userId="S::mitabashi_jwj.org#ext#@neahq.onmicrosoft.com::0cfb370e-7598-411a-a32d-e32122f472df" providerId="AD" clId="Web-{45ECA2C3-A10B-F53A-3340-0A4899075CEF}" dt="2023-06-03T20:44:40.447" v="58" actId="20577"/>
          <ac:spMkLst>
            <pc:docMk/>
            <pc:sldMk cId="850752612" sldId="644"/>
            <ac:spMk id="2" creationId="{6B9B1A18-0CFD-9FAD-3738-EA8FFE27FA5A}"/>
          </ac:spMkLst>
        </pc:spChg>
        <pc:spChg chg="mod">
          <ac:chgData name="Mina Itabashi" userId="S::mitabashi_jwj.org#ext#@neahq.onmicrosoft.com::0cfb370e-7598-411a-a32d-e32122f472df" providerId="AD" clId="Web-{45ECA2C3-A10B-F53A-3340-0A4899075CEF}" dt="2023-06-03T20:44:49.339" v="63" actId="20577"/>
          <ac:spMkLst>
            <pc:docMk/>
            <pc:sldMk cId="850752612" sldId="644"/>
            <ac:spMk id="3" creationId="{D2CA1AA0-9E42-4512-F21C-96C0FF1C38DF}"/>
          </ac:spMkLst>
        </pc:spChg>
      </pc:sldChg>
      <pc:sldChg chg="add del">
        <pc:chgData name="Mina Itabashi" userId="S::mitabashi_jwj.org#ext#@neahq.onmicrosoft.com::0cfb370e-7598-411a-a32d-e32122f472df" providerId="AD" clId="Web-{45ECA2C3-A10B-F53A-3340-0A4899075CEF}" dt="2023-06-03T20:44:29.322" v="47"/>
        <pc:sldMkLst>
          <pc:docMk/>
          <pc:sldMk cId="2530042799" sldId="644"/>
        </pc:sldMkLst>
      </pc:sldChg>
      <pc:sldChg chg="modSp add del replId">
        <pc:chgData name="Mina Itabashi" userId="S::mitabashi_jwj.org#ext#@neahq.onmicrosoft.com::0cfb370e-7598-411a-a32d-e32122f472df" providerId="AD" clId="Web-{45ECA2C3-A10B-F53A-3340-0A4899075CEF}" dt="2023-06-03T20:49:35.592" v="75"/>
        <pc:sldMkLst>
          <pc:docMk/>
          <pc:sldMk cId="2973754127" sldId="645"/>
        </pc:sldMkLst>
        <pc:spChg chg="mod">
          <ac:chgData name="Mina Itabashi" userId="S::mitabashi_jwj.org#ext#@neahq.onmicrosoft.com::0cfb370e-7598-411a-a32d-e32122f472df" providerId="AD" clId="Web-{45ECA2C3-A10B-F53A-3340-0A4899075CEF}" dt="2023-06-03T20:45:29.638" v="66" actId="20577"/>
          <ac:spMkLst>
            <pc:docMk/>
            <pc:sldMk cId="2973754127" sldId="645"/>
            <ac:spMk id="2" creationId="{6B9B1A18-0CFD-9FAD-3738-EA8FFE27FA5A}"/>
          </ac:spMkLst>
        </pc:spChg>
        <pc:spChg chg="mod">
          <ac:chgData name="Mina Itabashi" userId="S::mitabashi_jwj.org#ext#@neahq.onmicrosoft.com::0cfb370e-7598-411a-a32d-e32122f472df" providerId="AD" clId="Web-{45ECA2C3-A10B-F53A-3340-0A4899075CEF}" dt="2023-06-03T20:45:40.296" v="71" actId="20577"/>
          <ac:spMkLst>
            <pc:docMk/>
            <pc:sldMk cId="2973754127" sldId="645"/>
            <ac:spMk id="3" creationId="{D2CA1AA0-9E42-4512-F21C-96C0FF1C38DF}"/>
          </ac:spMkLst>
        </pc:spChg>
      </pc:sldChg>
      <pc:sldChg chg="add del replId">
        <pc:chgData name="Mina Itabashi" userId="S::mitabashi_jwj.org#ext#@neahq.onmicrosoft.com::0cfb370e-7598-411a-a32d-e32122f472df" providerId="AD" clId="Web-{45ECA2C3-A10B-F53A-3340-0A4899075CEF}" dt="2023-06-03T20:43:50.444" v="44"/>
        <pc:sldMkLst>
          <pc:docMk/>
          <pc:sldMk cId="4129040076" sldId="645"/>
        </pc:sldMkLst>
      </pc:sldChg>
      <pc:sldChg chg="add">
        <pc:chgData name="Mina Itabashi" userId="S::mitabashi_jwj.org#ext#@neahq.onmicrosoft.com::0cfb370e-7598-411a-a32d-e32122f472df" providerId="AD" clId="Web-{45ECA2C3-A10B-F53A-3340-0A4899075CEF}" dt="2023-06-03T20:47:07.410" v="72"/>
        <pc:sldMkLst>
          <pc:docMk/>
          <pc:sldMk cId="2501935272" sldId="646"/>
        </pc:sldMkLst>
      </pc:sldChg>
      <pc:sldChg chg="add">
        <pc:chgData name="Mina Itabashi" userId="S::mitabashi_jwj.org#ext#@neahq.onmicrosoft.com::0cfb370e-7598-411a-a32d-e32122f472df" providerId="AD" clId="Web-{45ECA2C3-A10B-F53A-3340-0A4899075CEF}" dt="2023-06-03T20:49:09.139" v="73"/>
        <pc:sldMkLst>
          <pc:docMk/>
          <pc:sldMk cId="386297018" sldId="647"/>
        </pc:sldMkLst>
      </pc:sldChg>
      <pc:sldChg chg="add">
        <pc:chgData name="Mina Itabashi" userId="S::mitabashi_jwj.org#ext#@neahq.onmicrosoft.com::0cfb370e-7598-411a-a32d-e32122f472df" providerId="AD" clId="Web-{45ECA2C3-A10B-F53A-3340-0A4899075CEF}" dt="2023-06-03T20:49:25.498" v="74"/>
        <pc:sldMkLst>
          <pc:docMk/>
          <pc:sldMk cId="4005446294" sldId="648"/>
        </pc:sldMkLst>
      </pc:sldChg>
      <pc:sldChg chg="add">
        <pc:chgData name="Mina Itabashi" userId="S::mitabashi_jwj.org#ext#@neahq.onmicrosoft.com::0cfb370e-7598-411a-a32d-e32122f472df" providerId="AD" clId="Web-{45ECA2C3-A10B-F53A-3340-0A4899075CEF}" dt="2023-06-03T20:49:48.171" v="78"/>
        <pc:sldMkLst>
          <pc:docMk/>
          <pc:sldMk cId="984337963" sldId="649"/>
        </pc:sldMkLst>
      </pc:sldChg>
      <pc:sldChg chg="add">
        <pc:chgData name="Mina Itabashi" userId="S::mitabashi_jwj.org#ext#@neahq.onmicrosoft.com::0cfb370e-7598-411a-a32d-e32122f472df" providerId="AD" clId="Web-{45ECA2C3-A10B-F53A-3340-0A4899075CEF}" dt="2023-06-03T20:49:48.281" v="79"/>
        <pc:sldMkLst>
          <pc:docMk/>
          <pc:sldMk cId="1359608211" sldId="650"/>
        </pc:sldMkLst>
      </pc:sldChg>
      <pc:sldChg chg="add">
        <pc:chgData name="Mina Itabashi" userId="S::mitabashi_jwj.org#ext#@neahq.onmicrosoft.com::0cfb370e-7598-411a-a32d-e32122f472df" providerId="AD" clId="Web-{45ECA2C3-A10B-F53A-3340-0A4899075CEF}" dt="2023-06-03T20:49:48.374" v="80"/>
        <pc:sldMkLst>
          <pc:docMk/>
          <pc:sldMk cId="85236331" sldId="651"/>
        </pc:sldMkLst>
      </pc:sldChg>
      <pc:sldChg chg="add replId">
        <pc:chgData name="Mina Itabashi" userId="S::mitabashi_jwj.org#ext#@neahq.onmicrosoft.com::0cfb370e-7598-411a-a32d-e32122f472df" providerId="AD" clId="Web-{45ECA2C3-A10B-F53A-3340-0A4899075CEF}" dt="2023-06-03T20:51:25.178" v="83"/>
        <pc:sldMkLst>
          <pc:docMk/>
          <pc:sldMk cId="3294884490" sldId="652"/>
        </pc:sldMkLst>
      </pc:sldChg>
      <pc:sldChg chg="modSp new del">
        <pc:chgData name="Mina Itabashi" userId="S::mitabashi_jwj.org#ext#@neahq.onmicrosoft.com::0cfb370e-7598-411a-a32d-e32122f472df" providerId="AD" clId="Web-{45ECA2C3-A10B-F53A-3340-0A4899075CEF}" dt="2023-06-03T20:52:34.104" v="90"/>
        <pc:sldMkLst>
          <pc:docMk/>
          <pc:sldMk cId="983380507" sldId="653"/>
        </pc:sldMkLst>
        <pc:spChg chg="mod">
          <ac:chgData name="Mina Itabashi" userId="S::mitabashi_jwj.org#ext#@neahq.onmicrosoft.com::0cfb370e-7598-411a-a32d-e32122f472df" providerId="AD" clId="Web-{45ECA2C3-A10B-F53A-3340-0A4899075CEF}" dt="2023-06-03T20:52:31.620" v="89" actId="20577"/>
          <ac:spMkLst>
            <pc:docMk/>
            <pc:sldMk cId="983380507" sldId="653"/>
            <ac:spMk id="2" creationId="{266B15B0-4D44-DA4C-CDB2-E17E89944700}"/>
          </ac:spMkLst>
        </pc:spChg>
      </pc:sldChg>
    </pc:docChg>
  </pc:docChgLst>
  <pc:docChgLst>
    <pc:chgData name="Minguez, Jessica [AK]" userId="S::jessica.minguez_neaalaska.org#ext#@neahq.onmicrosoft.com::e29b5cdf-7030-4a48-b3c4-af0d3e541d63" providerId="AD" clId="Web-{9F0DDD0D-6779-269F-9832-7A2AAB492F57}"/>
    <pc:docChg chg="modSld">
      <pc:chgData name="Minguez, Jessica [AK]" userId="S::jessica.minguez_neaalaska.org#ext#@neahq.onmicrosoft.com::e29b5cdf-7030-4a48-b3c4-af0d3e541d63" providerId="AD" clId="Web-{9F0DDD0D-6779-269F-9832-7A2AAB492F57}" dt="2025-03-07T20:28:49.570" v="0" actId="14100"/>
      <pc:docMkLst>
        <pc:docMk/>
      </pc:docMkLst>
      <pc:sldChg chg="modSp">
        <pc:chgData name="Minguez, Jessica [AK]" userId="S::jessica.minguez_neaalaska.org#ext#@neahq.onmicrosoft.com::e29b5cdf-7030-4a48-b3c4-af0d3e541d63" providerId="AD" clId="Web-{9F0DDD0D-6779-269F-9832-7A2AAB492F57}" dt="2025-03-07T20:28:49.570" v="0" actId="14100"/>
        <pc:sldMkLst>
          <pc:docMk/>
          <pc:sldMk cId="3478880744" sldId="272"/>
        </pc:sldMkLst>
        <pc:spChg chg="mod">
          <ac:chgData name="Minguez, Jessica [AK]" userId="S::jessica.minguez_neaalaska.org#ext#@neahq.onmicrosoft.com::e29b5cdf-7030-4a48-b3c4-af0d3e541d63" providerId="AD" clId="Web-{9F0DDD0D-6779-269F-9832-7A2AAB492F57}" dt="2025-03-07T20:28:49.570" v="0" actId="14100"/>
          <ac:spMkLst>
            <pc:docMk/>
            <pc:sldMk cId="3478880744" sldId="272"/>
            <ac:spMk id="3" creationId="{D5A9E3C9-07AA-41F6-A08B-5C66AAB1A24E}"/>
          </ac:spMkLst>
        </pc:spChg>
      </pc:sldChg>
    </pc:docChg>
  </pc:docChgLst>
  <pc:docChgLst>
    <pc:chgData name="Holmes, Ellen [NEA]" userId="S::eholmes@nea.org::8df78491-616d-4641-a13e-176bb27a1b7f" providerId="AD" clId="Web-{B28F58AC-08BC-061C-D279-A7D5C9C2B90D}"/>
    <pc:docChg chg="delSld modSld">
      <pc:chgData name="Holmes, Ellen [NEA]" userId="S::eholmes@nea.org::8df78491-616d-4641-a13e-176bb27a1b7f" providerId="AD" clId="Web-{B28F58AC-08BC-061C-D279-A7D5C9C2B90D}" dt="2023-10-30T23:05:58.816" v="218" actId="20577"/>
      <pc:docMkLst>
        <pc:docMk/>
      </pc:docMkLst>
      <pc:sldChg chg="modSp">
        <pc:chgData name="Holmes, Ellen [NEA]" userId="S::eholmes@nea.org::8df78491-616d-4641-a13e-176bb27a1b7f" providerId="AD" clId="Web-{B28F58AC-08BC-061C-D279-A7D5C9C2B90D}" dt="2023-10-30T22:55:17.379" v="195" actId="20577"/>
        <pc:sldMkLst>
          <pc:docMk/>
          <pc:sldMk cId="355039486" sldId="670"/>
        </pc:sldMkLst>
        <pc:spChg chg="mod">
          <ac:chgData name="Holmes, Ellen [NEA]" userId="S::eholmes@nea.org::8df78491-616d-4641-a13e-176bb27a1b7f" providerId="AD" clId="Web-{B28F58AC-08BC-061C-D279-A7D5C9C2B90D}" dt="2023-10-30T22:55:17.379" v="195" actId="20577"/>
          <ac:spMkLst>
            <pc:docMk/>
            <pc:sldMk cId="355039486" sldId="670"/>
            <ac:spMk id="3" creationId="{CDC167B7-E972-3A81-93EC-EC730AEC593A}"/>
          </ac:spMkLst>
        </pc:spChg>
      </pc:sldChg>
      <pc:sldChg chg="del">
        <pc:chgData name="Holmes, Ellen [NEA]" userId="S::eholmes@nea.org::8df78491-616d-4641-a13e-176bb27a1b7f" providerId="AD" clId="Web-{B28F58AC-08BC-061C-D279-A7D5C9C2B90D}" dt="2023-10-30T22:55:31.021" v="196"/>
        <pc:sldMkLst>
          <pc:docMk/>
          <pc:sldMk cId="3959878807" sldId="671"/>
        </pc:sldMkLst>
      </pc:sldChg>
      <pc:sldChg chg="modSp">
        <pc:chgData name="Holmes, Ellen [NEA]" userId="S::eholmes@nea.org::8df78491-616d-4641-a13e-176bb27a1b7f" providerId="AD" clId="Web-{B28F58AC-08BC-061C-D279-A7D5C9C2B90D}" dt="2023-10-30T23:05:58.816" v="218" actId="20577"/>
        <pc:sldMkLst>
          <pc:docMk/>
          <pc:sldMk cId="3448932853" sldId="759"/>
        </pc:sldMkLst>
        <pc:spChg chg="mod">
          <ac:chgData name="Holmes, Ellen [NEA]" userId="S::eholmes@nea.org::8df78491-616d-4641-a13e-176bb27a1b7f" providerId="AD" clId="Web-{B28F58AC-08BC-061C-D279-A7D5C9C2B90D}" dt="2023-10-30T23:05:58.816" v="218" actId="20577"/>
          <ac:spMkLst>
            <pc:docMk/>
            <pc:sldMk cId="3448932853" sldId="759"/>
            <ac:spMk id="3" creationId="{D14F66DD-84DA-11DD-05BC-13BF77804E1E}"/>
          </ac:spMkLst>
        </pc:spChg>
      </pc:sldChg>
    </pc:docChg>
  </pc:docChgLst>
  <pc:docChgLst>
    <pc:chgData name="Chun, Helenna [CO]" userId="S::hchun_coloradoea.org#ext#@neahq.onmicrosoft.com::d89df420-c46a-4a3e-b7de-9c8f17ba880a" providerId="AD" clId="Web-{8DFA0EA5-3CE5-3EBF-E9EE-35AA7ECB39CB}"/>
    <pc:docChg chg="addSld delSld">
      <pc:chgData name="Chun, Helenna [CO]" userId="S::hchun_coloradoea.org#ext#@neahq.onmicrosoft.com::d89df420-c46a-4a3e-b7de-9c8f17ba880a" providerId="AD" clId="Web-{8DFA0EA5-3CE5-3EBF-E9EE-35AA7ECB39CB}" dt="2023-06-08T16:55:39.955" v="1"/>
      <pc:docMkLst>
        <pc:docMk/>
      </pc:docMkLst>
      <pc:sldChg chg="del">
        <pc:chgData name="Chun, Helenna [CO]" userId="S::hchun_coloradoea.org#ext#@neahq.onmicrosoft.com::d89df420-c46a-4a3e-b7de-9c8f17ba880a" providerId="AD" clId="Web-{8DFA0EA5-3CE5-3EBF-E9EE-35AA7ECB39CB}" dt="2023-06-08T16:50:56.045" v="0"/>
        <pc:sldMkLst>
          <pc:docMk/>
          <pc:sldMk cId="3022741123" sldId="499"/>
        </pc:sldMkLst>
      </pc:sldChg>
      <pc:sldChg chg="add">
        <pc:chgData name="Chun, Helenna [CO]" userId="S::hchun_coloradoea.org#ext#@neahq.onmicrosoft.com::d89df420-c46a-4a3e-b7de-9c8f17ba880a" providerId="AD" clId="Web-{8DFA0EA5-3CE5-3EBF-E9EE-35AA7ECB39CB}" dt="2023-06-08T16:55:39.955" v="1"/>
        <pc:sldMkLst>
          <pc:docMk/>
          <pc:sldMk cId="1146038139" sldId="660"/>
        </pc:sldMkLst>
      </pc:sldChg>
    </pc:docChg>
  </pc:docChgLst>
  <pc:docChgLst>
    <pc:chgData name="Eischeid, Hedy [AK]" userId="S::hedy.eischeid_neaalaska.org#ext#@neahq.onmicrosoft.com::549e5082-63c7-47ff-9cd6-fbb49a1f189e" providerId="AD" clId="Web-{2D136674-EA84-C51D-9659-F5FA92EE91D7}"/>
    <pc:docChg chg="modSld">
      <pc:chgData name="Eischeid, Hedy [AK]" userId="S::hedy.eischeid_neaalaska.org#ext#@neahq.onmicrosoft.com::549e5082-63c7-47ff-9cd6-fbb49a1f189e" providerId="AD" clId="Web-{2D136674-EA84-C51D-9659-F5FA92EE91D7}" dt="2025-03-24T23:01:29.156" v="23" actId="20577"/>
      <pc:docMkLst>
        <pc:docMk/>
      </pc:docMkLst>
      <pc:sldChg chg="addSp delSp modSp">
        <pc:chgData name="Eischeid, Hedy [AK]" userId="S::hedy.eischeid_neaalaska.org#ext#@neahq.onmicrosoft.com::549e5082-63c7-47ff-9cd6-fbb49a1f189e" providerId="AD" clId="Web-{2D136674-EA84-C51D-9659-F5FA92EE91D7}" dt="2025-03-24T22:30:59.765" v="3" actId="20577"/>
        <pc:sldMkLst>
          <pc:docMk/>
          <pc:sldMk cId="2053660064" sldId="1135"/>
        </pc:sldMkLst>
        <pc:spChg chg="add del mod">
          <ac:chgData name="Eischeid, Hedy [AK]" userId="S::hedy.eischeid_neaalaska.org#ext#@neahq.onmicrosoft.com::549e5082-63c7-47ff-9cd6-fbb49a1f189e" providerId="AD" clId="Web-{2D136674-EA84-C51D-9659-F5FA92EE91D7}" dt="2025-03-24T22:30:59.765" v="3" actId="20577"/>
          <ac:spMkLst>
            <pc:docMk/>
            <pc:sldMk cId="2053660064" sldId="1135"/>
            <ac:spMk id="4" creationId="{F9BD72F2-477F-429B-9790-2D67D4A322FF}"/>
          </ac:spMkLst>
        </pc:spChg>
      </pc:sldChg>
      <pc:sldChg chg="modSp">
        <pc:chgData name="Eischeid, Hedy [AK]" userId="S::hedy.eischeid_neaalaska.org#ext#@neahq.onmicrosoft.com::549e5082-63c7-47ff-9cd6-fbb49a1f189e" providerId="AD" clId="Web-{2D136674-EA84-C51D-9659-F5FA92EE91D7}" dt="2025-03-24T22:53:34.109" v="8" actId="20577"/>
        <pc:sldMkLst>
          <pc:docMk/>
          <pc:sldMk cId="4088026368" sldId="1141"/>
        </pc:sldMkLst>
        <pc:spChg chg="mod">
          <ac:chgData name="Eischeid, Hedy [AK]" userId="S::hedy.eischeid_neaalaska.org#ext#@neahq.onmicrosoft.com::549e5082-63c7-47ff-9cd6-fbb49a1f189e" providerId="AD" clId="Web-{2D136674-EA84-C51D-9659-F5FA92EE91D7}" dt="2025-03-24T22:53:34.109" v="8" actId="20577"/>
          <ac:spMkLst>
            <pc:docMk/>
            <pc:sldMk cId="4088026368" sldId="1141"/>
            <ac:spMk id="3" creationId="{46EDE838-4CFA-4BDE-A741-A6FF53770A6A}"/>
          </ac:spMkLst>
        </pc:spChg>
        <pc:picChg chg="mod">
          <ac:chgData name="Eischeid, Hedy [AK]" userId="S::hedy.eischeid_neaalaska.org#ext#@neahq.onmicrosoft.com::549e5082-63c7-47ff-9cd6-fbb49a1f189e" providerId="AD" clId="Web-{2D136674-EA84-C51D-9659-F5FA92EE91D7}" dt="2025-03-24T22:52:36.044" v="4" actId="1076"/>
          <ac:picMkLst>
            <pc:docMk/>
            <pc:sldMk cId="4088026368" sldId="1141"/>
            <ac:picMk id="4" creationId="{AB687912-53A7-4050-893E-AF469D037E48}"/>
          </ac:picMkLst>
        </pc:picChg>
      </pc:sldChg>
      <pc:sldChg chg="modSp">
        <pc:chgData name="Eischeid, Hedy [AK]" userId="S::hedy.eischeid_neaalaska.org#ext#@neahq.onmicrosoft.com::549e5082-63c7-47ff-9cd6-fbb49a1f189e" providerId="AD" clId="Web-{2D136674-EA84-C51D-9659-F5FA92EE91D7}" dt="2025-03-24T22:53:44.312" v="10" actId="20577"/>
        <pc:sldMkLst>
          <pc:docMk/>
          <pc:sldMk cId="3464863901" sldId="1142"/>
        </pc:sldMkLst>
        <pc:spChg chg="mod">
          <ac:chgData name="Eischeid, Hedy [AK]" userId="S::hedy.eischeid_neaalaska.org#ext#@neahq.onmicrosoft.com::549e5082-63c7-47ff-9cd6-fbb49a1f189e" providerId="AD" clId="Web-{2D136674-EA84-C51D-9659-F5FA92EE91D7}" dt="2025-03-24T22:53:44.312" v="10" actId="20577"/>
          <ac:spMkLst>
            <pc:docMk/>
            <pc:sldMk cId="3464863901" sldId="1142"/>
            <ac:spMk id="3" creationId="{30E80EA3-2262-4299-9018-A68922DFBFE6}"/>
          </ac:spMkLst>
        </pc:spChg>
        <pc:picChg chg="mod">
          <ac:chgData name="Eischeid, Hedy [AK]" userId="S::hedy.eischeid_neaalaska.org#ext#@neahq.onmicrosoft.com::549e5082-63c7-47ff-9cd6-fbb49a1f189e" providerId="AD" clId="Web-{2D136674-EA84-C51D-9659-F5FA92EE91D7}" dt="2025-03-24T22:52:53.170" v="5" actId="1076"/>
          <ac:picMkLst>
            <pc:docMk/>
            <pc:sldMk cId="3464863901" sldId="1142"/>
            <ac:picMk id="4" creationId="{EE6BF2A2-9FEF-4677-87D0-0CC2DC0B9E48}"/>
          </ac:picMkLst>
        </pc:picChg>
      </pc:sldChg>
      <pc:sldChg chg="modSp">
        <pc:chgData name="Eischeid, Hedy [AK]" userId="S::hedy.eischeid_neaalaska.org#ext#@neahq.onmicrosoft.com::549e5082-63c7-47ff-9cd6-fbb49a1f189e" providerId="AD" clId="Web-{2D136674-EA84-C51D-9659-F5FA92EE91D7}" dt="2025-03-24T22:53:56.609" v="12" actId="20577"/>
        <pc:sldMkLst>
          <pc:docMk/>
          <pc:sldMk cId="1830248816" sldId="1143"/>
        </pc:sldMkLst>
        <pc:spChg chg="mod">
          <ac:chgData name="Eischeid, Hedy [AK]" userId="S::hedy.eischeid_neaalaska.org#ext#@neahq.onmicrosoft.com::549e5082-63c7-47ff-9cd6-fbb49a1f189e" providerId="AD" clId="Web-{2D136674-EA84-C51D-9659-F5FA92EE91D7}" dt="2025-03-24T22:53:56.609" v="12" actId="20577"/>
          <ac:spMkLst>
            <pc:docMk/>
            <pc:sldMk cId="1830248816" sldId="1143"/>
            <ac:spMk id="3" creationId="{E791C2F6-2EFF-4C2A-B2A2-5D8E4BA8BB31}"/>
          </ac:spMkLst>
        </pc:spChg>
        <pc:picChg chg="mod">
          <ac:chgData name="Eischeid, Hedy [AK]" userId="S::hedy.eischeid_neaalaska.org#ext#@neahq.onmicrosoft.com::549e5082-63c7-47ff-9cd6-fbb49a1f189e" providerId="AD" clId="Web-{2D136674-EA84-C51D-9659-F5FA92EE91D7}" dt="2025-03-24T22:53:11.374" v="6" actId="1076"/>
          <ac:picMkLst>
            <pc:docMk/>
            <pc:sldMk cId="1830248816" sldId="1143"/>
            <ac:picMk id="4" creationId="{B0C9319D-B4D2-4D27-B4A6-211ABC6FDD36}"/>
          </ac:picMkLst>
        </pc:picChg>
      </pc:sldChg>
      <pc:sldChg chg="modSp">
        <pc:chgData name="Eischeid, Hedy [AK]" userId="S::hedy.eischeid_neaalaska.org#ext#@neahq.onmicrosoft.com::549e5082-63c7-47ff-9cd6-fbb49a1f189e" providerId="AD" clId="Web-{2D136674-EA84-C51D-9659-F5FA92EE91D7}" dt="2025-03-24T22:54:31.314" v="16" actId="20577"/>
        <pc:sldMkLst>
          <pc:docMk/>
          <pc:sldMk cId="847888281" sldId="1144"/>
        </pc:sldMkLst>
        <pc:spChg chg="mod">
          <ac:chgData name="Eischeid, Hedy [AK]" userId="S::hedy.eischeid_neaalaska.org#ext#@neahq.onmicrosoft.com::549e5082-63c7-47ff-9cd6-fbb49a1f189e" providerId="AD" clId="Web-{2D136674-EA84-C51D-9659-F5FA92EE91D7}" dt="2025-03-24T22:54:31.314" v="16" actId="20577"/>
          <ac:spMkLst>
            <pc:docMk/>
            <pc:sldMk cId="847888281" sldId="1144"/>
            <ac:spMk id="3" creationId="{1D9218A8-331B-4C35-9D49-D122BE07752E}"/>
          </ac:spMkLst>
        </pc:spChg>
      </pc:sldChg>
      <pc:sldChg chg="modSp">
        <pc:chgData name="Eischeid, Hedy [AK]" userId="S::hedy.eischeid_neaalaska.org#ext#@neahq.onmicrosoft.com::549e5082-63c7-47ff-9cd6-fbb49a1f189e" providerId="AD" clId="Web-{2D136674-EA84-C51D-9659-F5FA92EE91D7}" dt="2025-03-24T23:01:29.156" v="23" actId="20577"/>
        <pc:sldMkLst>
          <pc:docMk/>
          <pc:sldMk cId="2531462876" sldId="1171"/>
        </pc:sldMkLst>
        <pc:spChg chg="mod">
          <ac:chgData name="Eischeid, Hedy [AK]" userId="S::hedy.eischeid_neaalaska.org#ext#@neahq.onmicrosoft.com::549e5082-63c7-47ff-9cd6-fbb49a1f189e" providerId="AD" clId="Web-{2D136674-EA84-C51D-9659-F5FA92EE91D7}" dt="2025-03-24T23:01:29.156" v="23" actId="20577"/>
          <ac:spMkLst>
            <pc:docMk/>
            <pc:sldMk cId="2531462876" sldId="1171"/>
            <ac:spMk id="3" creationId="{00000000-0000-0000-0000-000000000000}"/>
          </ac:spMkLst>
        </pc:spChg>
      </pc:sldChg>
    </pc:docChg>
  </pc:docChgLst>
  <pc:docChgLst>
    <pc:chgData name="Mina Itabashi" userId="S::mitabashi_jwj.org#ext#@neahq.onmicrosoft.com::0cfb370e-7598-411a-a32d-e32122f472df" providerId="AD" clId="Web-{8C3F54DF-0A0A-6FDD-86BE-C71037243C70}"/>
    <pc:docChg chg="addSld delSld modSld">
      <pc:chgData name="Mina Itabashi" userId="S::mitabashi_jwj.org#ext#@neahq.onmicrosoft.com::0cfb370e-7598-411a-a32d-e32122f472df" providerId="AD" clId="Web-{8C3F54DF-0A0A-6FDD-86BE-C71037243C70}" dt="2023-06-02T22:36:21.909" v="106" actId="20577"/>
      <pc:docMkLst>
        <pc:docMk/>
      </pc:docMkLst>
      <pc:sldChg chg="addSp delSp modSp">
        <pc:chgData name="Mina Itabashi" userId="S::mitabashi_jwj.org#ext#@neahq.onmicrosoft.com::0cfb370e-7598-411a-a32d-e32122f472df" providerId="AD" clId="Web-{8C3F54DF-0A0A-6FDD-86BE-C71037243C70}" dt="2023-06-02T22:26:35.890" v="16"/>
        <pc:sldMkLst>
          <pc:docMk/>
          <pc:sldMk cId="2889354308" sldId="526"/>
        </pc:sldMkLst>
        <pc:spChg chg="add mod">
          <ac:chgData name="Mina Itabashi" userId="S::mitabashi_jwj.org#ext#@neahq.onmicrosoft.com::0cfb370e-7598-411a-a32d-e32122f472df" providerId="AD" clId="Web-{8C3F54DF-0A0A-6FDD-86BE-C71037243C70}" dt="2023-06-02T22:26:35.890" v="16"/>
          <ac:spMkLst>
            <pc:docMk/>
            <pc:sldMk cId="2889354308" sldId="526"/>
            <ac:spMk id="3" creationId="{D30FBEB9-688D-0EEE-C261-BEBF11D78CA7}"/>
          </ac:spMkLst>
        </pc:spChg>
        <pc:spChg chg="del">
          <ac:chgData name="Mina Itabashi" userId="S::mitabashi_jwj.org#ext#@neahq.onmicrosoft.com::0cfb370e-7598-411a-a32d-e32122f472df" providerId="AD" clId="Web-{8C3F54DF-0A0A-6FDD-86BE-C71037243C70}" dt="2023-06-02T22:26:35.890" v="16"/>
          <ac:spMkLst>
            <pc:docMk/>
            <pc:sldMk cId="2889354308" sldId="526"/>
            <ac:spMk id="242" creationId="{00000000-0000-0000-0000-000000000000}"/>
          </ac:spMkLst>
        </pc:spChg>
      </pc:sldChg>
      <pc:sldChg chg="del">
        <pc:chgData name="Mina Itabashi" userId="S::mitabashi_jwj.org#ext#@neahq.onmicrosoft.com::0cfb370e-7598-411a-a32d-e32122f472df" providerId="AD" clId="Web-{8C3F54DF-0A0A-6FDD-86BE-C71037243C70}" dt="2023-06-02T22:25:15.919" v="2"/>
        <pc:sldMkLst>
          <pc:docMk/>
          <pc:sldMk cId="2623559457" sldId="570"/>
        </pc:sldMkLst>
      </pc:sldChg>
      <pc:sldChg chg="del">
        <pc:chgData name="Mina Itabashi" userId="S::mitabashi_jwj.org#ext#@neahq.onmicrosoft.com::0cfb370e-7598-411a-a32d-e32122f472df" providerId="AD" clId="Web-{8C3F54DF-0A0A-6FDD-86BE-C71037243C70}" dt="2023-06-02T22:25:04.622" v="0"/>
        <pc:sldMkLst>
          <pc:docMk/>
          <pc:sldMk cId="3154447" sldId="571"/>
        </pc:sldMkLst>
      </pc:sldChg>
      <pc:sldChg chg="del">
        <pc:chgData name="Mina Itabashi" userId="S::mitabashi_jwj.org#ext#@neahq.onmicrosoft.com::0cfb370e-7598-411a-a32d-e32122f472df" providerId="AD" clId="Web-{8C3F54DF-0A0A-6FDD-86BE-C71037243C70}" dt="2023-06-02T22:25:07.982" v="1"/>
        <pc:sldMkLst>
          <pc:docMk/>
          <pc:sldMk cId="3489111598" sldId="572"/>
        </pc:sldMkLst>
      </pc:sldChg>
      <pc:sldChg chg="modSp add replId">
        <pc:chgData name="Mina Itabashi" userId="S::mitabashi_jwj.org#ext#@neahq.onmicrosoft.com::0cfb370e-7598-411a-a32d-e32122f472df" providerId="AD" clId="Web-{8C3F54DF-0A0A-6FDD-86BE-C71037243C70}" dt="2023-06-02T22:25:56.186" v="15" actId="1076"/>
        <pc:sldMkLst>
          <pc:docMk/>
          <pc:sldMk cId="1416212196" sldId="633"/>
        </pc:sldMkLst>
        <pc:spChg chg="mod">
          <ac:chgData name="Mina Itabashi" userId="S::mitabashi_jwj.org#ext#@neahq.onmicrosoft.com::0cfb370e-7598-411a-a32d-e32122f472df" providerId="AD" clId="Web-{8C3F54DF-0A0A-6FDD-86BE-C71037243C70}" dt="2023-06-02T22:25:36.342" v="4" actId="20577"/>
          <ac:spMkLst>
            <pc:docMk/>
            <pc:sldMk cId="1416212196" sldId="633"/>
            <ac:spMk id="195" creationId="{00000000-0000-0000-0000-000000000000}"/>
          </ac:spMkLst>
        </pc:spChg>
        <pc:spChg chg="mod">
          <ac:chgData name="Mina Itabashi" userId="S::mitabashi_jwj.org#ext#@neahq.onmicrosoft.com::0cfb370e-7598-411a-a32d-e32122f472df" providerId="AD" clId="Web-{8C3F54DF-0A0A-6FDD-86BE-C71037243C70}" dt="2023-06-02T22:25:42.983" v="10" actId="20577"/>
          <ac:spMkLst>
            <pc:docMk/>
            <pc:sldMk cId="1416212196" sldId="633"/>
            <ac:spMk id="196" creationId="{00000000-0000-0000-0000-000000000000}"/>
          </ac:spMkLst>
        </pc:spChg>
        <pc:picChg chg="mod">
          <ac:chgData name="Mina Itabashi" userId="S::mitabashi_jwj.org#ext#@neahq.onmicrosoft.com::0cfb370e-7598-411a-a32d-e32122f472df" providerId="AD" clId="Web-{8C3F54DF-0A0A-6FDD-86BE-C71037243C70}" dt="2023-06-02T22:25:56.186" v="15" actId="1076"/>
          <ac:picMkLst>
            <pc:docMk/>
            <pc:sldMk cId="1416212196" sldId="633"/>
            <ac:picMk id="3" creationId="{5E3B8FD0-2701-8DB4-C999-D53458FBEC3B}"/>
          </ac:picMkLst>
        </pc:picChg>
        <pc:picChg chg="mod">
          <ac:chgData name="Mina Itabashi" userId="S::mitabashi_jwj.org#ext#@neahq.onmicrosoft.com::0cfb370e-7598-411a-a32d-e32122f472df" providerId="AD" clId="Web-{8C3F54DF-0A0A-6FDD-86BE-C71037243C70}" dt="2023-06-02T22:25:48.311" v="12" actId="1076"/>
          <ac:picMkLst>
            <pc:docMk/>
            <pc:sldMk cId="1416212196" sldId="633"/>
            <ac:picMk id="5" creationId="{E0C0567B-E9AA-6882-B58F-5A0D0C91814E}"/>
          </ac:picMkLst>
        </pc:picChg>
      </pc:sldChg>
      <pc:sldChg chg="delSp modSp new">
        <pc:chgData name="Mina Itabashi" userId="S::mitabashi_jwj.org#ext#@neahq.onmicrosoft.com::0cfb370e-7598-411a-a32d-e32122f472df" providerId="AD" clId="Web-{8C3F54DF-0A0A-6FDD-86BE-C71037243C70}" dt="2023-06-02T22:36:21.909" v="106" actId="20577"/>
        <pc:sldMkLst>
          <pc:docMk/>
          <pc:sldMk cId="2840344810" sldId="634"/>
        </pc:sldMkLst>
        <pc:spChg chg="mod">
          <ac:chgData name="Mina Itabashi" userId="S::mitabashi_jwj.org#ext#@neahq.onmicrosoft.com::0cfb370e-7598-411a-a32d-e32122f472df" providerId="AD" clId="Web-{8C3F54DF-0A0A-6FDD-86BE-C71037243C70}" dt="2023-06-02T22:36:21.909" v="106" actId="20577"/>
          <ac:spMkLst>
            <pc:docMk/>
            <pc:sldMk cId="2840344810" sldId="634"/>
            <ac:spMk id="2" creationId="{A3BFDF9B-381B-729B-03F2-82E3B03F7CB8}"/>
          </ac:spMkLst>
        </pc:spChg>
        <pc:spChg chg="del">
          <ac:chgData name="Mina Itabashi" userId="S::mitabashi_jwj.org#ext#@neahq.onmicrosoft.com::0cfb370e-7598-411a-a32d-e32122f472df" providerId="AD" clId="Web-{8C3F54DF-0A0A-6FDD-86BE-C71037243C70}" dt="2023-06-02T22:35:22.673" v="31"/>
          <ac:spMkLst>
            <pc:docMk/>
            <pc:sldMk cId="2840344810" sldId="634"/>
            <ac:spMk id="3" creationId="{303D2B22-989F-F956-00C6-0AD053325A0A}"/>
          </ac:spMkLst>
        </pc:spChg>
      </pc:sldChg>
    </pc:docChg>
  </pc:docChgLst>
  <pc:docChgLst>
    <pc:chgData name="Eischeid, Hedy [AK]" userId="S::hedy.eischeid_neaalaska.org#ext#@neahq.onmicrosoft.com::549e5082-63c7-47ff-9cd6-fbb49a1f189e" providerId="AD" clId="Web-{77CAB67A-24AA-C7E9-5A9B-D09997930746}"/>
    <pc:docChg chg="addSld modSld sldOrd">
      <pc:chgData name="Eischeid, Hedy [AK]" userId="S::hedy.eischeid_neaalaska.org#ext#@neahq.onmicrosoft.com::549e5082-63c7-47ff-9cd6-fbb49a1f189e" providerId="AD" clId="Web-{77CAB67A-24AA-C7E9-5A9B-D09997930746}" dt="2025-03-25T18:04:15.071" v="95" actId="20577"/>
      <pc:docMkLst>
        <pc:docMk/>
      </pc:docMkLst>
      <pc:sldChg chg="modSp">
        <pc:chgData name="Eischeid, Hedy [AK]" userId="S::hedy.eischeid_neaalaska.org#ext#@neahq.onmicrosoft.com::549e5082-63c7-47ff-9cd6-fbb49a1f189e" providerId="AD" clId="Web-{77CAB67A-24AA-C7E9-5A9B-D09997930746}" dt="2025-03-25T13:49:37.134" v="21" actId="20577"/>
        <pc:sldMkLst>
          <pc:docMk/>
          <pc:sldMk cId="1587498296" sldId="1106"/>
        </pc:sldMkLst>
        <pc:spChg chg="mod">
          <ac:chgData name="Eischeid, Hedy [AK]" userId="S::hedy.eischeid_neaalaska.org#ext#@neahq.onmicrosoft.com::549e5082-63c7-47ff-9cd6-fbb49a1f189e" providerId="AD" clId="Web-{77CAB67A-24AA-C7E9-5A9B-D09997930746}" dt="2025-03-25T13:49:37.134" v="21" actId="20577"/>
          <ac:spMkLst>
            <pc:docMk/>
            <pc:sldMk cId="1587498296" sldId="1106"/>
            <ac:spMk id="2" creationId="{00000000-0000-0000-0000-000000000000}"/>
          </ac:spMkLst>
        </pc:spChg>
        <pc:spChg chg="mod">
          <ac:chgData name="Eischeid, Hedy [AK]" userId="S::hedy.eischeid_neaalaska.org#ext#@neahq.onmicrosoft.com::549e5082-63c7-47ff-9cd6-fbb49a1f189e" providerId="AD" clId="Web-{77CAB67A-24AA-C7E9-5A9B-D09997930746}" dt="2025-03-25T13:47:54.678" v="7" actId="1076"/>
          <ac:spMkLst>
            <pc:docMk/>
            <pc:sldMk cId="1587498296" sldId="1106"/>
            <ac:spMk id="3" creationId="{00000000-0000-0000-0000-000000000000}"/>
          </ac:spMkLst>
        </pc:spChg>
      </pc:sldChg>
      <pc:sldChg chg="modSp add replId">
        <pc:chgData name="Eischeid, Hedy [AK]" userId="S::hedy.eischeid_neaalaska.org#ext#@neahq.onmicrosoft.com::549e5082-63c7-47ff-9cd6-fbb49a1f189e" providerId="AD" clId="Web-{77CAB67A-24AA-C7E9-5A9B-D09997930746}" dt="2025-03-25T13:49:28.962" v="18" actId="20577"/>
        <pc:sldMkLst>
          <pc:docMk/>
          <pc:sldMk cId="1313291893" sldId="1196"/>
        </pc:sldMkLst>
        <pc:spChg chg="mod">
          <ac:chgData name="Eischeid, Hedy [AK]" userId="S::hedy.eischeid_neaalaska.org#ext#@neahq.onmicrosoft.com::549e5082-63c7-47ff-9cd6-fbb49a1f189e" providerId="AD" clId="Web-{77CAB67A-24AA-C7E9-5A9B-D09997930746}" dt="2025-03-25T13:49:28.962" v="18" actId="20577"/>
          <ac:spMkLst>
            <pc:docMk/>
            <pc:sldMk cId="1313291893" sldId="1196"/>
            <ac:spMk id="3" creationId="{7A6D81D7-01F9-9CB8-CC9C-C4C387123156}"/>
          </ac:spMkLst>
        </pc:spChg>
      </pc:sldChg>
      <pc:sldChg chg="modSp add ord replId">
        <pc:chgData name="Eischeid, Hedy [AK]" userId="S::hedy.eischeid_neaalaska.org#ext#@neahq.onmicrosoft.com::549e5082-63c7-47ff-9cd6-fbb49a1f189e" providerId="AD" clId="Web-{77CAB67A-24AA-C7E9-5A9B-D09997930746}" dt="2025-03-25T18:04:15.071" v="95" actId="20577"/>
        <pc:sldMkLst>
          <pc:docMk/>
          <pc:sldMk cId="1604504525" sldId="1197"/>
        </pc:sldMkLst>
        <pc:spChg chg="mod">
          <ac:chgData name="Eischeid, Hedy [AK]" userId="S::hedy.eischeid_neaalaska.org#ext#@neahq.onmicrosoft.com::549e5082-63c7-47ff-9cd6-fbb49a1f189e" providerId="AD" clId="Web-{77CAB67A-24AA-C7E9-5A9B-D09997930746}" dt="2025-03-25T18:04:15.071" v="95" actId="20577"/>
          <ac:spMkLst>
            <pc:docMk/>
            <pc:sldMk cId="1604504525" sldId="1197"/>
            <ac:spMk id="3" creationId="{EB1EB0D2-1E45-33A2-6C79-B32942DE239F}"/>
          </ac:spMkLst>
        </pc:spChg>
      </pc:sldChg>
    </pc:docChg>
  </pc:docChgLst>
  <pc:docChgLst>
    <pc:chgData name="Pulkrabek, Vanessa [MN]" userId="S::vanessa.pulkrabek_edmn.org#ext#@neahq.onmicrosoft.com::a81224d0-e988-4d62-a387-eaa8d26915eb" providerId="AD" clId="Web-{D1E4FE2F-5CA5-BC1C-C3D2-2BC8CD8512D1}"/>
    <pc:docChg chg="addSld delSld modSld sldOrd addMainMaster delMainMaster">
      <pc:chgData name="Pulkrabek, Vanessa [MN]" userId="S::vanessa.pulkrabek_edmn.org#ext#@neahq.onmicrosoft.com::a81224d0-e988-4d62-a387-eaa8d26915eb" providerId="AD" clId="Web-{D1E4FE2F-5CA5-BC1C-C3D2-2BC8CD8512D1}" dt="2023-10-26T19:09:27.952" v="185" actId="20577"/>
      <pc:docMkLst>
        <pc:docMk/>
      </pc:docMkLst>
      <pc:sldChg chg="addSp delSp modSp">
        <pc:chgData name="Pulkrabek, Vanessa [MN]" userId="S::vanessa.pulkrabek_edmn.org#ext#@neahq.onmicrosoft.com::a81224d0-e988-4d62-a387-eaa8d26915eb" providerId="AD" clId="Web-{D1E4FE2F-5CA5-BC1C-C3D2-2BC8CD8512D1}" dt="2023-10-26T17:50:35.105" v="34"/>
        <pc:sldMkLst>
          <pc:docMk/>
          <pc:sldMk cId="1979859177" sldId="739"/>
        </pc:sldMkLst>
        <pc:spChg chg="add del mod">
          <ac:chgData name="Pulkrabek, Vanessa [MN]" userId="S::vanessa.pulkrabek_edmn.org#ext#@neahq.onmicrosoft.com::a81224d0-e988-4d62-a387-eaa8d26915eb" providerId="AD" clId="Web-{D1E4FE2F-5CA5-BC1C-C3D2-2BC8CD8512D1}" dt="2023-10-26T17:50:35.105" v="34"/>
          <ac:spMkLst>
            <pc:docMk/>
            <pc:sldMk cId="1979859177" sldId="739"/>
            <ac:spMk id="4" creationId="{F65C2406-F52B-5043-5B47-4A742B4D8CA8}"/>
          </ac:spMkLst>
        </pc:spChg>
      </pc:sldChg>
      <pc:sldChg chg="addSp delSp modSp">
        <pc:chgData name="Pulkrabek, Vanessa [MN]" userId="S::vanessa.pulkrabek_edmn.org#ext#@neahq.onmicrosoft.com::a81224d0-e988-4d62-a387-eaa8d26915eb" providerId="AD" clId="Web-{D1E4FE2F-5CA5-BC1C-C3D2-2BC8CD8512D1}" dt="2023-10-26T17:50:42.605" v="38"/>
        <pc:sldMkLst>
          <pc:docMk/>
          <pc:sldMk cId="4136322465" sldId="740"/>
        </pc:sldMkLst>
        <pc:spChg chg="add del mod">
          <ac:chgData name="Pulkrabek, Vanessa [MN]" userId="S::vanessa.pulkrabek_edmn.org#ext#@neahq.onmicrosoft.com::a81224d0-e988-4d62-a387-eaa8d26915eb" providerId="AD" clId="Web-{D1E4FE2F-5CA5-BC1C-C3D2-2BC8CD8512D1}" dt="2023-10-26T17:50:42.605" v="38"/>
          <ac:spMkLst>
            <pc:docMk/>
            <pc:sldMk cId="4136322465" sldId="740"/>
            <ac:spMk id="4" creationId="{52C60676-ABBC-680B-F894-9CA21F59D4D1}"/>
          </ac:spMkLst>
        </pc:spChg>
      </pc:sldChg>
      <pc:sldChg chg="modSp">
        <pc:chgData name="Pulkrabek, Vanessa [MN]" userId="S::vanessa.pulkrabek_edmn.org#ext#@neahq.onmicrosoft.com::a81224d0-e988-4d62-a387-eaa8d26915eb" providerId="AD" clId="Web-{D1E4FE2F-5CA5-BC1C-C3D2-2BC8CD8512D1}" dt="2023-10-26T17:51:59.546" v="49" actId="20577"/>
        <pc:sldMkLst>
          <pc:docMk/>
          <pc:sldMk cId="4053320781" sldId="757"/>
        </pc:sldMkLst>
        <pc:spChg chg="mod">
          <ac:chgData name="Pulkrabek, Vanessa [MN]" userId="S::vanessa.pulkrabek_edmn.org#ext#@neahq.onmicrosoft.com::a81224d0-e988-4d62-a387-eaa8d26915eb" providerId="AD" clId="Web-{D1E4FE2F-5CA5-BC1C-C3D2-2BC8CD8512D1}" dt="2023-10-26T17:51:59.546" v="49" actId="20577"/>
          <ac:spMkLst>
            <pc:docMk/>
            <pc:sldMk cId="4053320781" sldId="757"/>
            <ac:spMk id="3" creationId="{00000000-0000-0000-0000-000000000000}"/>
          </ac:spMkLst>
        </pc:spChg>
      </pc:sldChg>
      <pc:sldChg chg="modSp">
        <pc:chgData name="Pulkrabek, Vanessa [MN]" userId="S::vanessa.pulkrabek_edmn.org#ext#@neahq.onmicrosoft.com::a81224d0-e988-4d62-a387-eaa8d26915eb" providerId="AD" clId="Web-{D1E4FE2F-5CA5-BC1C-C3D2-2BC8CD8512D1}" dt="2023-10-26T17:50:18.464" v="30" actId="20577"/>
        <pc:sldMkLst>
          <pc:docMk/>
          <pc:sldMk cId="4220724717" sldId="783"/>
        </pc:sldMkLst>
        <pc:spChg chg="mod">
          <ac:chgData name="Pulkrabek, Vanessa [MN]" userId="S::vanessa.pulkrabek_edmn.org#ext#@neahq.onmicrosoft.com::a81224d0-e988-4d62-a387-eaa8d26915eb" providerId="AD" clId="Web-{D1E4FE2F-5CA5-BC1C-C3D2-2BC8CD8512D1}" dt="2023-10-26T17:50:18.464" v="30" actId="20577"/>
          <ac:spMkLst>
            <pc:docMk/>
            <pc:sldMk cId="4220724717" sldId="783"/>
            <ac:spMk id="3" creationId="{00000000-0000-0000-0000-000000000000}"/>
          </ac:spMkLst>
        </pc:spChg>
      </pc:sldChg>
      <pc:sldChg chg="modSp">
        <pc:chgData name="Pulkrabek, Vanessa [MN]" userId="S::vanessa.pulkrabek_edmn.org#ext#@neahq.onmicrosoft.com::a81224d0-e988-4d62-a387-eaa8d26915eb" providerId="AD" clId="Web-{D1E4FE2F-5CA5-BC1C-C3D2-2BC8CD8512D1}" dt="2023-10-26T17:25:37.039" v="28" actId="20577"/>
        <pc:sldMkLst>
          <pc:docMk/>
          <pc:sldMk cId="722859563" sldId="789"/>
        </pc:sldMkLst>
        <pc:spChg chg="mod">
          <ac:chgData name="Pulkrabek, Vanessa [MN]" userId="S::vanessa.pulkrabek_edmn.org#ext#@neahq.onmicrosoft.com::a81224d0-e988-4d62-a387-eaa8d26915eb" providerId="AD" clId="Web-{D1E4FE2F-5CA5-BC1C-C3D2-2BC8CD8512D1}" dt="2023-10-26T17:25:37.039" v="28" actId="20577"/>
          <ac:spMkLst>
            <pc:docMk/>
            <pc:sldMk cId="722859563" sldId="789"/>
            <ac:spMk id="196" creationId="{00000000-0000-0000-0000-000000000000}"/>
          </ac:spMkLst>
        </pc:spChg>
      </pc:sldChg>
      <pc:sldChg chg="modSp">
        <pc:chgData name="Pulkrabek, Vanessa [MN]" userId="S::vanessa.pulkrabek_edmn.org#ext#@neahq.onmicrosoft.com::a81224d0-e988-4d62-a387-eaa8d26915eb" providerId="AD" clId="Web-{D1E4FE2F-5CA5-BC1C-C3D2-2BC8CD8512D1}" dt="2023-10-26T19:07:05.557" v="93" actId="20577"/>
        <pc:sldMkLst>
          <pc:docMk/>
          <pc:sldMk cId="3478115224" sldId="895"/>
        </pc:sldMkLst>
        <pc:spChg chg="mod">
          <ac:chgData name="Pulkrabek, Vanessa [MN]" userId="S::vanessa.pulkrabek_edmn.org#ext#@neahq.onmicrosoft.com::a81224d0-e988-4d62-a387-eaa8d26915eb" providerId="AD" clId="Web-{D1E4FE2F-5CA5-BC1C-C3D2-2BC8CD8512D1}" dt="2023-10-26T19:07:05.557" v="93" actId="20577"/>
          <ac:spMkLst>
            <pc:docMk/>
            <pc:sldMk cId="3478115224" sldId="895"/>
            <ac:spMk id="3" creationId="{00000000-0000-0000-0000-000000000000}"/>
          </ac:spMkLst>
        </pc:spChg>
      </pc:sldChg>
      <pc:sldChg chg="modSp">
        <pc:chgData name="Pulkrabek, Vanessa [MN]" userId="S::vanessa.pulkrabek_edmn.org#ext#@neahq.onmicrosoft.com::a81224d0-e988-4d62-a387-eaa8d26915eb" providerId="AD" clId="Web-{D1E4FE2F-5CA5-BC1C-C3D2-2BC8CD8512D1}" dt="2023-10-26T18:23:25.343" v="51" actId="20577"/>
        <pc:sldMkLst>
          <pc:docMk/>
          <pc:sldMk cId="2657878040" sldId="911"/>
        </pc:sldMkLst>
        <pc:spChg chg="mod">
          <ac:chgData name="Pulkrabek, Vanessa [MN]" userId="S::vanessa.pulkrabek_edmn.org#ext#@neahq.onmicrosoft.com::a81224d0-e988-4d62-a387-eaa8d26915eb" providerId="AD" clId="Web-{D1E4FE2F-5CA5-BC1C-C3D2-2BC8CD8512D1}" dt="2023-10-26T18:23:25.343" v="51" actId="20577"/>
          <ac:spMkLst>
            <pc:docMk/>
            <pc:sldMk cId="2657878040" sldId="911"/>
            <ac:spMk id="976" creationId="{00000000-0000-0000-0000-000000000000}"/>
          </ac:spMkLst>
        </pc:spChg>
      </pc:sldChg>
      <pc:sldChg chg="addSp delSp modSp">
        <pc:chgData name="Pulkrabek, Vanessa [MN]" userId="S::vanessa.pulkrabek_edmn.org#ext#@neahq.onmicrosoft.com::a81224d0-e988-4d62-a387-eaa8d26915eb" providerId="AD" clId="Web-{D1E4FE2F-5CA5-BC1C-C3D2-2BC8CD8512D1}" dt="2023-10-26T18:33:16.535" v="53"/>
        <pc:sldMkLst>
          <pc:docMk/>
          <pc:sldMk cId="2635288494" sldId="913"/>
        </pc:sldMkLst>
        <pc:picChg chg="add del mod">
          <ac:chgData name="Pulkrabek, Vanessa [MN]" userId="S::vanessa.pulkrabek_edmn.org#ext#@neahq.onmicrosoft.com::a81224d0-e988-4d62-a387-eaa8d26915eb" providerId="AD" clId="Web-{D1E4FE2F-5CA5-BC1C-C3D2-2BC8CD8512D1}" dt="2023-10-26T18:33:16.535" v="53"/>
          <ac:picMkLst>
            <pc:docMk/>
            <pc:sldMk cId="2635288494" sldId="913"/>
            <ac:picMk id="2" creationId="{20E9938C-DD98-F731-7E21-42FAB2FE6343}"/>
          </ac:picMkLst>
        </pc:picChg>
      </pc:sldChg>
      <pc:sldChg chg="addSp modSp">
        <pc:chgData name="Pulkrabek, Vanessa [MN]" userId="S::vanessa.pulkrabek_edmn.org#ext#@neahq.onmicrosoft.com::a81224d0-e988-4d62-a387-eaa8d26915eb" providerId="AD" clId="Web-{D1E4FE2F-5CA5-BC1C-C3D2-2BC8CD8512D1}" dt="2023-10-26T19:09:27.952" v="185" actId="20577"/>
        <pc:sldMkLst>
          <pc:docMk/>
          <pc:sldMk cId="2164241109" sldId="919"/>
        </pc:sldMkLst>
        <pc:spChg chg="add mod">
          <ac:chgData name="Pulkrabek, Vanessa [MN]" userId="S::vanessa.pulkrabek_edmn.org#ext#@neahq.onmicrosoft.com::a81224d0-e988-4d62-a387-eaa8d26915eb" providerId="AD" clId="Web-{D1E4FE2F-5CA5-BC1C-C3D2-2BC8CD8512D1}" dt="2023-10-26T19:09:27.952" v="185" actId="20577"/>
          <ac:spMkLst>
            <pc:docMk/>
            <pc:sldMk cId="2164241109" sldId="919"/>
            <ac:spMk id="2" creationId="{1A8EBE5F-6179-B215-54CC-4AA440813BB0}"/>
          </ac:spMkLst>
        </pc:spChg>
      </pc:sldChg>
      <pc:sldChg chg="new del">
        <pc:chgData name="Pulkrabek, Vanessa [MN]" userId="S::vanessa.pulkrabek_edmn.org#ext#@neahq.onmicrosoft.com::a81224d0-e988-4d62-a387-eaa8d26915eb" providerId="AD" clId="Web-{D1E4FE2F-5CA5-BC1C-C3D2-2BC8CD8512D1}" dt="2023-10-26T17:51:03.153" v="40"/>
        <pc:sldMkLst>
          <pc:docMk/>
          <pc:sldMk cId="119085451" sldId="967"/>
        </pc:sldMkLst>
      </pc:sldChg>
      <pc:sldChg chg="new del">
        <pc:chgData name="Pulkrabek, Vanessa [MN]" userId="S::vanessa.pulkrabek_edmn.org#ext#@neahq.onmicrosoft.com::a81224d0-e988-4d62-a387-eaa8d26915eb" providerId="AD" clId="Web-{D1E4FE2F-5CA5-BC1C-C3D2-2BC8CD8512D1}" dt="2023-10-26T17:51:36.529" v="45"/>
        <pc:sldMkLst>
          <pc:docMk/>
          <pc:sldMk cId="1476207054" sldId="967"/>
        </pc:sldMkLst>
      </pc:sldChg>
      <pc:sldChg chg="modSp add ord replId">
        <pc:chgData name="Pulkrabek, Vanessa [MN]" userId="S::vanessa.pulkrabek_edmn.org#ext#@neahq.onmicrosoft.com::a81224d0-e988-4d62-a387-eaa8d26915eb" providerId="AD" clId="Web-{D1E4FE2F-5CA5-BC1C-C3D2-2BC8CD8512D1}" dt="2023-10-26T17:51:55.483" v="48" actId="20577"/>
        <pc:sldMkLst>
          <pc:docMk/>
          <pc:sldMk cId="1035989161" sldId="968"/>
        </pc:sldMkLst>
        <pc:spChg chg="mod">
          <ac:chgData name="Pulkrabek, Vanessa [MN]" userId="S::vanessa.pulkrabek_edmn.org#ext#@neahq.onmicrosoft.com::a81224d0-e988-4d62-a387-eaa8d26915eb" providerId="AD" clId="Web-{D1E4FE2F-5CA5-BC1C-C3D2-2BC8CD8512D1}" dt="2023-10-26T17:51:55.483" v="48" actId="20577"/>
          <ac:spMkLst>
            <pc:docMk/>
            <pc:sldMk cId="1035989161" sldId="968"/>
            <ac:spMk id="3" creationId="{00000000-0000-0000-0000-000000000000}"/>
          </ac:spMkLst>
        </pc:spChg>
      </pc:sldChg>
      <pc:sldChg chg="add del replId">
        <pc:chgData name="Pulkrabek, Vanessa [MN]" userId="S::vanessa.pulkrabek_edmn.org#ext#@neahq.onmicrosoft.com::a81224d0-e988-4d62-a387-eaa8d26915eb" providerId="AD" clId="Web-{D1E4FE2F-5CA5-BC1C-C3D2-2BC8CD8512D1}" dt="2023-10-26T17:51:24.951" v="43"/>
        <pc:sldMkLst>
          <pc:docMk/>
          <pc:sldMk cId="4031879556" sldId="968"/>
        </pc:sldMkLst>
      </pc:sldChg>
      <pc:sldChg chg="new del">
        <pc:chgData name="Pulkrabek, Vanessa [MN]" userId="S::vanessa.pulkrabek_edmn.org#ext#@neahq.onmicrosoft.com::a81224d0-e988-4d62-a387-eaa8d26915eb" providerId="AD" clId="Web-{D1E4FE2F-5CA5-BC1C-C3D2-2BC8CD8512D1}" dt="2023-10-26T18:35:34.368" v="63"/>
        <pc:sldMkLst>
          <pc:docMk/>
          <pc:sldMk cId="1006113262" sldId="969"/>
        </pc:sldMkLst>
      </pc:sldChg>
      <pc:sldChg chg="addSp delSp modSp new del">
        <pc:chgData name="Pulkrabek, Vanessa [MN]" userId="S::vanessa.pulkrabek_edmn.org#ext#@neahq.onmicrosoft.com::a81224d0-e988-4d62-a387-eaa8d26915eb" providerId="AD" clId="Web-{D1E4FE2F-5CA5-BC1C-C3D2-2BC8CD8512D1}" dt="2023-10-26T18:33:33.130" v="57"/>
        <pc:sldMkLst>
          <pc:docMk/>
          <pc:sldMk cId="1818141167" sldId="969"/>
        </pc:sldMkLst>
        <pc:spChg chg="del">
          <ac:chgData name="Pulkrabek, Vanessa [MN]" userId="S::vanessa.pulkrabek_edmn.org#ext#@neahq.onmicrosoft.com::a81224d0-e988-4d62-a387-eaa8d26915eb" providerId="AD" clId="Web-{D1E4FE2F-5CA5-BC1C-C3D2-2BC8CD8512D1}" dt="2023-10-26T18:33:23.911" v="55"/>
          <ac:spMkLst>
            <pc:docMk/>
            <pc:sldMk cId="1818141167" sldId="969"/>
            <ac:spMk id="3" creationId="{5A057E91-6E75-7208-9CE9-D19F20B4D58D}"/>
          </ac:spMkLst>
        </pc:spChg>
        <pc:picChg chg="add mod ord">
          <ac:chgData name="Pulkrabek, Vanessa [MN]" userId="S::vanessa.pulkrabek_edmn.org#ext#@neahq.onmicrosoft.com::a81224d0-e988-4d62-a387-eaa8d26915eb" providerId="AD" clId="Web-{D1E4FE2F-5CA5-BC1C-C3D2-2BC8CD8512D1}" dt="2023-10-26T18:33:31.301" v="56" actId="14100"/>
          <ac:picMkLst>
            <pc:docMk/>
            <pc:sldMk cId="1818141167" sldId="969"/>
            <ac:picMk id="5" creationId="{5C74BD1B-51C1-0673-5273-644C5DC27D7B}"/>
          </ac:picMkLst>
        </pc:picChg>
      </pc:sldChg>
      <pc:sldChg chg="add">
        <pc:chgData name="Pulkrabek, Vanessa [MN]" userId="S::vanessa.pulkrabek_edmn.org#ext#@neahq.onmicrosoft.com::a81224d0-e988-4d62-a387-eaa8d26915eb" providerId="AD" clId="Web-{D1E4FE2F-5CA5-BC1C-C3D2-2BC8CD8512D1}" dt="2023-10-26T18:35:07.898" v="61"/>
        <pc:sldMkLst>
          <pc:docMk/>
          <pc:sldMk cId="821853484" sldId="970"/>
        </pc:sldMkLst>
      </pc:sldChg>
      <pc:sldChg chg="add del">
        <pc:chgData name="Pulkrabek, Vanessa [MN]" userId="S::vanessa.pulkrabek_edmn.org#ext#@neahq.onmicrosoft.com::a81224d0-e988-4d62-a387-eaa8d26915eb" providerId="AD" clId="Web-{D1E4FE2F-5CA5-BC1C-C3D2-2BC8CD8512D1}" dt="2023-10-26T18:34:58.695" v="60"/>
        <pc:sldMkLst>
          <pc:docMk/>
          <pc:sldMk cId="1193665492" sldId="970"/>
        </pc:sldMkLst>
      </pc:sldChg>
      <pc:sldChg chg="modSp add">
        <pc:chgData name="Pulkrabek, Vanessa [MN]" userId="S::vanessa.pulkrabek_edmn.org#ext#@neahq.onmicrosoft.com::a81224d0-e988-4d62-a387-eaa8d26915eb" providerId="AD" clId="Web-{D1E4FE2F-5CA5-BC1C-C3D2-2BC8CD8512D1}" dt="2023-10-26T18:35:39.649" v="64" actId="20577"/>
        <pc:sldMkLst>
          <pc:docMk/>
          <pc:sldMk cId="219241805" sldId="971"/>
        </pc:sldMkLst>
        <pc:spChg chg="mod">
          <ac:chgData name="Pulkrabek, Vanessa [MN]" userId="S::vanessa.pulkrabek_edmn.org#ext#@neahq.onmicrosoft.com::a81224d0-e988-4d62-a387-eaa8d26915eb" providerId="AD" clId="Web-{D1E4FE2F-5CA5-BC1C-C3D2-2BC8CD8512D1}" dt="2023-10-26T18:35:39.649" v="64" actId="20577"/>
          <ac:spMkLst>
            <pc:docMk/>
            <pc:sldMk cId="219241805" sldId="971"/>
            <ac:spMk id="242" creationId="{00000000-0000-0000-0000-000000000000}"/>
          </ac:spMkLst>
        </pc:spChg>
      </pc:sldChg>
      <pc:sldChg chg="modSp add">
        <pc:chgData name="Pulkrabek, Vanessa [MN]" userId="S::vanessa.pulkrabek_edmn.org#ext#@neahq.onmicrosoft.com::a81224d0-e988-4d62-a387-eaa8d26915eb" providerId="AD" clId="Web-{D1E4FE2F-5CA5-BC1C-C3D2-2BC8CD8512D1}" dt="2023-10-26T18:37:41.013" v="90" actId="20577"/>
        <pc:sldMkLst>
          <pc:docMk/>
          <pc:sldMk cId="2674096095" sldId="972"/>
        </pc:sldMkLst>
        <pc:spChg chg="mod">
          <ac:chgData name="Pulkrabek, Vanessa [MN]" userId="S::vanessa.pulkrabek_edmn.org#ext#@neahq.onmicrosoft.com::a81224d0-e988-4d62-a387-eaa8d26915eb" providerId="AD" clId="Web-{D1E4FE2F-5CA5-BC1C-C3D2-2BC8CD8512D1}" dt="2023-10-26T18:37:41.013" v="90" actId="20577"/>
          <ac:spMkLst>
            <pc:docMk/>
            <pc:sldMk cId="2674096095" sldId="972"/>
            <ac:spMk id="249" creationId="{00000000-0000-0000-0000-000000000000}"/>
          </ac:spMkLst>
        </pc:spChg>
      </pc:sldChg>
      <pc:sldMasterChg chg="add del addSldLayout delSldLayout">
        <pc:chgData name="Pulkrabek, Vanessa [MN]" userId="S::vanessa.pulkrabek_edmn.org#ext#@neahq.onmicrosoft.com::a81224d0-e988-4d62-a387-eaa8d26915eb" providerId="AD" clId="Web-{D1E4FE2F-5CA5-BC1C-C3D2-2BC8CD8512D1}" dt="2023-10-26T18:34:58.695" v="60"/>
        <pc:sldMasterMkLst>
          <pc:docMk/>
          <pc:sldMasterMk cId="0" sldId="2147483648"/>
        </pc:sldMasterMkLst>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49"/>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0"/>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1"/>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2"/>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3"/>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4"/>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5"/>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6"/>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7"/>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8"/>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59"/>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60"/>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61"/>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62"/>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63"/>
          </pc:sldLayoutMkLst>
        </pc:sldLayoutChg>
        <pc:sldLayoutChg chg="add del">
          <pc:chgData name="Pulkrabek, Vanessa [MN]" userId="S::vanessa.pulkrabek_edmn.org#ext#@neahq.onmicrosoft.com::a81224d0-e988-4d62-a387-eaa8d26915eb" providerId="AD" clId="Web-{D1E4FE2F-5CA5-BC1C-C3D2-2BC8CD8512D1}" dt="2023-10-26T18:34:58.695" v="60"/>
          <pc:sldLayoutMkLst>
            <pc:docMk/>
            <pc:sldMasterMk cId="0" sldId="2147483648"/>
            <pc:sldLayoutMk cId="0" sldId="2147483664"/>
          </pc:sldLayoutMkLst>
        </pc:sldLayoutChg>
      </pc:sldMasterChg>
    </pc:docChg>
  </pc:docChgLst>
  <pc:docChgLst>
    <pc:chgData name="Mina Itabashi" userId="S::mitabashi_jwj.org#ext#@neahq.onmicrosoft.com::0cfb370e-7598-411a-a32d-e32122f472df" providerId="AD" clId="Web-{E0C3BC05-EBA8-8148-F71B-41C2642F638E}"/>
    <pc:docChg chg="addSld delSld modSld">
      <pc:chgData name="Mina Itabashi" userId="S::mitabashi_jwj.org#ext#@neahq.onmicrosoft.com::0cfb370e-7598-411a-a32d-e32122f472df" providerId="AD" clId="Web-{E0C3BC05-EBA8-8148-F71B-41C2642F638E}" dt="2023-06-02T22:20:28.571" v="373" actId="1076"/>
      <pc:docMkLst>
        <pc:docMk/>
      </pc:docMkLst>
      <pc:sldChg chg="modSp">
        <pc:chgData name="Mina Itabashi" userId="S::mitabashi_jwj.org#ext#@neahq.onmicrosoft.com::0cfb370e-7598-411a-a32d-e32122f472df" providerId="AD" clId="Web-{E0C3BC05-EBA8-8148-F71B-41C2642F638E}" dt="2023-06-02T22:06:21.249" v="219" actId="20577"/>
        <pc:sldMkLst>
          <pc:docMk/>
          <pc:sldMk cId="3862409425" sldId="273"/>
        </pc:sldMkLst>
        <pc:spChg chg="mod">
          <ac:chgData name="Mina Itabashi" userId="S::mitabashi_jwj.org#ext#@neahq.onmicrosoft.com::0cfb370e-7598-411a-a32d-e32122f472df" providerId="AD" clId="Web-{E0C3BC05-EBA8-8148-F71B-41C2642F638E}" dt="2023-06-02T22:06:21.249" v="219" actId="20577"/>
          <ac:spMkLst>
            <pc:docMk/>
            <pc:sldMk cId="3862409425" sldId="273"/>
            <ac:spMk id="3" creationId="{D5A9E3C9-07AA-41F6-A08B-5C66AAB1A24E}"/>
          </ac:spMkLst>
        </pc:spChg>
      </pc:sldChg>
      <pc:sldChg chg="del">
        <pc:chgData name="Mina Itabashi" userId="S::mitabashi_jwj.org#ext#@neahq.onmicrosoft.com::0cfb370e-7598-411a-a32d-e32122f472df" providerId="AD" clId="Web-{E0C3BC05-EBA8-8148-F71B-41C2642F638E}" dt="2023-06-02T22:05:14.995" v="177"/>
        <pc:sldMkLst>
          <pc:docMk/>
          <pc:sldMk cId="8457112" sldId="274"/>
        </pc:sldMkLst>
      </pc:sldChg>
      <pc:sldChg chg="del">
        <pc:chgData name="Mina Itabashi" userId="S::mitabashi_jwj.org#ext#@neahq.onmicrosoft.com::0cfb370e-7598-411a-a32d-e32122f472df" providerId="AD" clId="Web-{E0C3BC05-EBA8-8148-F71B-41C2642F638E}" dt="2023-06-02T22:05:14.995" v="174"/>
        <pc:sldMkLst>
          <pc:docMk/>
          <pc:sldMk cId="4257103914" sldId="284"/>
        </pc:sldMkLst>
      </pc:sldChg>
      <pc:sldChg chg="del">
        <pc:chgData name="Mina Itabashi" userId="S::mitabashi_jwj.org#ext#@neahq.onmicrosoft.com::0cfb370e-7598-411a-a32d-e32122f472df" providerId="AD" clId="Web-{E0C3BC05-EBA8-8148-F71B-41C2642F638E}" dt="2023-06-02T22:05:14.995" v="175"/>
        <pc:sldMkLst>
          <pc:docMk/>
          <pc:sldMk cId="1804827812" sldId="285"/>
        </pc:sldMkLst>
      </pc:sldChg>
      <pc:sldChg chg="del">
        <pc:chgData name="Mina Itabashi" userId="S::mitabashi_jwj.org#ext#@neahq.onmicrosoft.com::0cfb370e-7598-411a-a32d-e32122f472df" providerId="AD" clId="Web-{E0C3BC05-EBA8-8148-F71B-41C2642F638E}" dt="2023-06-02T22:05:14.995" v="178"/>
        <pc:sldMkLst>
          <pc:docMk/>
          <pc:sldMk cId="3526927104" sldId="302"/>
        </pc:sldMkLst>
      </pc:sldChg>
      <pc:sldChg chg="del">
        <pc:chgData name="Mina Itabashi" userId="S::mitabashi_jwj.org#ext#@neahq.onmicrosoft.com::0cfb370e-7598-411a-a32d-e32122f472df" providerId="AD" clId="Web-{E0C3BC05-EBA8-8148-F71B-41C2642F638E}" dt="2023-06-02T22:05:14.995" v="176"/>
        <pc:sldMkLst>
          <pc:docMk/>
          <pc:sldMk cId="813057882" sldId="303"/>
        </pc:sldMkLst>
      </pc:sldChg>
      <pc:sldChg chg="del">
        <pc:chgData name="Mina Itabashi" userId="S::mitabashi_jwj.org#ext#@neahq.onmicrosoft.com::0cfb370e-7598-411a-a32d-e32122f472df" providerId="AD" clId="Web-{E0C3BC05-EBA8-8148-F71B-41C2642F638E}" dt="2023-06-02T22:07:07.284" v="220"/>
        <pc:sldMkLst>
          <pc:docMk/>
          <pc:sldMk cId="4159855985" sldId="524"/>
        </pc:sldMkLst>
      </pc:sldChg>
      <pc:sldChg chg="add del">
        <pc:chgData name="Mina Itabashi" userId="S::mitabashi_jwj.org#ext#@neahq.onmicrosoft.com::0cfb370e-7598-411a-a32d-e32122f472df" providerId="AD" clId="Web-{E0C3BC05-EBA8-8148-F71B-41C2642F638E}" dt="2023-06-02T22:07:46.927" v="226"/>
        <pc:sldMkLst>
          <pc:docMk/>
          <pc:sldMk cId="2623559457" sldId="570"/>
        </pc:sldMkLst>
      </pc:sldChg>
      <pc:sldChg chg="add del">
        <pc:chgData name="Mina Itabashi" userId="S::mitabashi_jwj.org#ext#@neahq.onmicrosoft.com::0cfb370e-7598-411a-a32d-e32122f472df" providerId="AD" clId="Web-{E0C3BC05-EBA8-8148-F71B-41C2642F638E}" dt="2023-06-02T22:07:46.896" v="225"/>
        <pc:sldMkLst>
          <pc:docMk/>
          <pc:sldMk cId="3154447" sldId="571"/>
        </pc:sldMkLst>
      </pc:sldChg>
      <pc:sldChg chg="add del">
        <pc:chgData name="Mina Itabashi" userId="S::mitabashi_jwj.org#ext#@neahq.onmicrosoft.com::0cfb370e-7598-411a-a32d-e32122f472df" providerId="AD" clId="Web-{E0C3BC05-EBA8-8148-F71B-41C2642F638E}" dt="2023-06-02T22:07:46.864" v="224"/>
        <pc:sldMkLst>
          <pc:docMk/>
          <pc:sldMk cId="3489111598" sldId="572"/>
        </pc:sldMkLst>
      </pc:sldChg>
      <pc:sldChg chg="add del">
        <pc:chgData name="Mina Itabashi" userId="S::mitabashi_jwj.org#ext#@neahq.onmicrosoft.com::0cfb370e-7598-411a-a32d-e32122f472df" providerId="AD" clId="Web-{E0C3BC05-EBA8-8148-F71B-41C2642F638E}" dt="2023-06-02T21:49:28.058" v="75"/>
        <pc:sldMkLst>
          <pc:docMk/>
          <pc:sldMk cId="754909273" sldId="574"/>
        </pc:sldMkLst>
      </pc:sldChg>
      <pc:sldChg chg="add del">
        <pc:chgData name="Mina Itabashi" userId="S::mitabashi_jwj.org#ext#@neahq.onmicrosoft.com::0cfb370e-7598-411a-a32d-e32122f472df" providerId="AD" clId="Web-{E0C3BC05-EBA8-8148-F71B-41C2642F638E}" dt="2023-06-02T21:49:28.073" v="76"/>
        <pc:sldMkLst>
          <pc:docMk/>
          <pc:sldMk cId="2879344724" sldId="575"/>
        </pc:sldMkLst>
      </pc:sldChg>
      <pc:sldChg chg="add del">
        <pc:chgData name="Mina Itabashi" userId="S::mitabashi_jwj.org#ext#@neahq.onmicrosoft.com::0cfb370e-7598-411a-a32d-e32122f472df" providerId="AD" clId="Web-{E0C3BC05-EBA8-8148-F71B-41C2642F638E}" dt="2023-06-02T21:49:28.073" v="77"/>
        <pc:sldMkLst>
          <pc:docMk/>
          <pc:sldMk cId="3267310842" sldId="576"/>
        </pc:sldMkLst>
      </pc:sldChg>
      <pc:sldChg chg="modSp add del">
        <pc:chgData name="Mina Itabashi" userId="S::mitabashi_jwj.org#ext#@neahq.onmicrosoft.com::0cfb370e-7598-411a-a32d-e32122f472df" providerId="AD" clId="Web-{E0C3BC05-EBA8-8148-F71B-41C2642F638E}" dt="2023-06-02T21:49:28.073" v="78"/>
        <pc:sldMkLst>
          <pc:docMk/>
          <pc:sldMk cId="3390450223" sldId="577"/>
        </pc:sldMkLst>
        <pc:spChg chg="mod">
          <ac:chgData name="Mina Itabashi" userId="S::mitabashi_jwj.org#ext#@neahq.onmicrosoft.com::0cfb370e-7598-411a-a32d-e32122f472df" providerId="AD" clId="Web-{E0C3BC05-EBA8-8148-F71B-41C2642F638E}" dt="2023-06-02T21:48:58.149" v="66" actId="20577"/>
          <ac:spMkLst>
            <pc:docMk/>
            <pc:sldMk cId="3390450223" sldId="577"/>
            <ac:spMk id="2" creationId="{00000000-0000-0000-0000-000000000000}"/>
          </ac:spMkLst>
        </pc:spChg>
      </pc:sldChg>
      <pc:sldChg chg="add">
        <pc:chgData name="Mina Itabashi" userId="S::mitabashi_jwj.org#ext#@neahq.onmicrosoft.com::0cfb370e-7598-411a-a32d-e32122f472df" providerId="AD" clId="Web-{E0C3BC05-EBA8-8148-F71B-41C2642F638E}" dt="2023-06-02T21:16:49.284" v="0"/>
        <pc:sldMkLst>
          <pc:docMk/>
          <pc:sldMk cId="47963485" sldId="579"/>
        </pc:sldMkLst>
      </pc:sldChg>
      <pc:sldChg chg="add">
        <pc:chgData name="Mina Itabashi" userId="S::mitabashi_jwj.org#ext#@neahq.onmicrosoft.com::0cfb370e-7598-411a-a32d-e32122f472df" providerId="AD" clId="Web-{E0C3BC05-EBA8-8148-F71B-41C2642F638E}" dt="2023-06-02T21:17:11.722" v="3"/>
        <pc:sldMkLst>
          <pc:docMk/>
          <pc:sldMk cId="2599387064" sldId="580"/>
        </pc:sldMkLst>
      </pc:sldChg>
      <pc:sldChg chg="add del">
        <pc:chgData name="Mina Itabashi" userId="S::mitabashi_jwj.org#ext#@neahq.onmicrosoft.com::0cfb370e-7598-411a-a32d-e32122f472df" providerId="AD" clId="Web-{E0C3BC05-EBA8-8148-F71B-41C2642F638E}" dt="2023-06-02T21:17:02.221" v="2"/>
        <pc:sldMkLst>
          <pc:docMk/>
          <pc:sldMk cId="3174458709" sldId="580"/>
        </pc:sldMkLst>
      </pc:sldChg>
      <pc:sldChg chg="add">
        <pc:chgData name="Mina Itabashi" userId="S::mitabashi_jwj.org#ext#@neahq.onmicrosoft.com::0cfb370e-7598-411a-a32d-e32122f472df" providerId="AD" clId="Web-{E0C3BC05-EBA8-8148-F71B-41C2642F638E}" dt="2023-06-02T21:17:27.972" v="4"/>
        <pc:sldMkLst>
          <pc:docMk/>
          <pc:sldMk cId="3078829939" sldId="581"/>
        </pc:sldMkLst>
      </pc:sldChg>
      <pc:sldChg chg="add">
        <pc:chgData name="Mina Itabashi" userId="S::mitabashi_jwj.org#ext#@neahq.onmicrosoft.com::0cfb370e-7598-411a-a32d-e32122f472df" providerId="AD" clId="Web-{E0C3BC05-EBA8-8148-F71B-41C2642F638E}" dt="2023-06-02T21:17:28.035" v="5"/>
        <pc:sldMkLst>
          <pc:docMk/>
          <pc:sldMk cId="268172257" sldId="582"/>
        </pc:sldMkLst>
      </pc:sldChg>
      <pc:sldChg chg="add">
        <pc:chgData name="Mina Itabashi" userId="S::mitabashi_jwj.org#ext#@neahq.onmicrosoft.com::0cfb370e-7598-411a-a32d-e32122f472df" providerId="AD" clId="Web-{E0C3BC05-EBA8-8148-F71B-41C2642F638E}" dt="2023-06-02T21:17:28.129" v="6"/>
        <pc:sldMkLst>
          <pc:docMk/>
          <pc:sldMk cId="4259390874" sldId="583"/>
        </pc:sldMkLst>
      </pc:sldChg>
      <pc:sldChg chg="add">
        <pc:chgData name="Mina Itabashi" userId="S::mitabashi_jwj.org#ext#@neahq.onmicrosoft.com::0cfb370e-7598-411a-a32d-e32122f472df" providerId="AD" clId="Web-{E0C3BC05-EBA8-8148-F71B-41C2642F638E}" dt="2023-06-02T21:17:28.191" v="7"/>
        <pc:sldMkLst>
          <pc:docMk/>
          <pc:sldMk cId="3909149515" sldId="584"/>
        </pc:sldMkLst>
      </pc:sldChg>
      <pc:sldChg chg="add">
        <pc:chgData name="Mina Itabashi" userId="S::mitabashi_jwj.org#ext#@neahq.onmicrosoft.com::0cfb370e-7598-411a-a32d-e32122f472df" providerId="AD" clId="Web-{E0C3BC05-EBA8-8148-F71B-41C2642F638E}" dt="2023-06-02T21:17:28.269" v="8"/>
        <pc:sldMkLst>
          <pc:docMk/>
          <pc:sldMk cId="958609728" sldId="585"/>
        </pc:sldMkLst>
      </pc:sldChg>
      <pc:sldChg chg="add">
        <pc:chgData name="Mina Itabashi" userId="S::mitabashi_jwj.org#ext#@neahq.onmicrosoft.com::0cfb370e-7598-411a-a32d-e32122f472df" providerId="AD" clId="Web-{E0C3BC05-EBA8-8148-F71B-41C2642F638E}" dt="2023-06-02T21:17:55.051" v="9"/>
        <pc:sldMkLst>
          <pc:docMk/>
          <pc:sldMk cId="3249670049" sldId="586"/>
        </pc:sldMkLst>
      </pc:sldChg>
      <pc:sldChg chg="add">
        <pc:chgData name="Mina Itabashi" userId="S::mitabashi_jwj.org#ext#@neahq.onmicrosoft.com::0cfb370e-7598-411a-a32d-e32122f472df" providerId="AD" clId="Web-{E0C3BC05-EBA8-8148-F71B-41C2642F638E}" dt="2023-06-02T21:17:55.145" v="10"/>
        <pc:sldMkLst>
          <pc:docMk/>
          <pc:sldMk cId="567224110" sldId="587"/>
        </pc:sldMkLst>
      </pc:sldChg>
      <pc:sldChg chg="add">
        <pc:chgData name="Mina Itabashi" userId="S::mitabashi_jwj.org#ext#@neahq.onmicrosoft.com::0cfb370e-7598-411a-a32d-e32122f472df" providerId="AD" clId="Web-{E0C3BC05-EBA8-8148-F71B-41C2642F638E}" dt="2023-06-02T21:17:55.192" v="11"/>
        <pc:sldMkLst>
          <pc:docMk/>
          <pc:sldMk cId="1549872753" sldId="588"/>
        </pc:sldMkLst>
      </pc:sldChg>
      <pc:sldChg chg="add">
        <pc:chgData name="Mina Itabashi" userId="S::mitabashi_jwj.org#ext#@neahq.onmicrosoft.com::0cfb370e-7598-411a-a32d-e32122f472df" providerId="AD" clId="Web-{E0C3BC05-EBA8-8148-F71B-41C2642F638E}" dt="2023-06-02T21:17:55.270" v="12"/>
        <pc:sldMkLst>
          <pc:docMk/>
          <pc:sldMk cId="2610034128" sldId="589"/>
        </pc:sldMkLst>
      </pc:sldChg>
      <pc:sldChg chg="add">
        <pc:chgData name="Mina Itabashi" userId="S::mitabashi_jwj.org#ext#@neahq.onmicrosoft.com::0cfb370e-7598-411a-a32d-e32122f472df" providerId="AD" clId="Web-{E0C3BC05-EBA8-8148-F71B-41C2642F638E}" dt="2023-06-02T21:17:55.333" v="13"/>
        <pc:sldMkLst>
          <pc:docMk/>
          <pc:sldMk cId="2578842534" sldId="590"/>
        </pc:sldMkLst>
      </pc:sldChg>
      <pc:sldChg chg="add">
        <pc:chgData name="Mina Itabashi" userId="S::mitabashi_jwj.org#ext#@neahq.onmicrosoft.com::0cfb370e-7598-411a-a32d-e32122f472df" providerId="AD" clId="Web-{E0C3BC05-EBA8-8148-F71B-41C2642F638E}" dt="2023-06-02T21:17:55.426" v="14"/>
        <pc:sldMkLst>
          <pc:docMk/>
          <pc:sldMk cId="570315151" sldId="591"/>
        </pc:sldMkLst>
      </pc:sldChg>
      <pc:sldChg chg="add">
        <pc:chgData name="Mina Itabashi" userId="S::mitabashi_jwj.org#ext#@neahq.onmicrosoft.com::0cfb370e-7598-411a-a32d-e32122f472df" providerId="AD" clId="Web-{E0C3BC05-EBA8-8148-F71B-41C2642F638E}" dt="2023-06-02T21:18:22.505" v="15"/>
        <pc:sldMkLst>
          <pc:docMk/>
          <pc:sldMk cId="1814620583" sldId="592"/>
        </pc:sldMkLst>
      </pc:sldChg>
      <pc:sldChg chg="add">
        <pc:chgData name="Mina Itabashi" userId="S::mitabashi_jwj.org#ext#@neahq.onmicrosoft.com::0cfb370e-7598-411a-a32d-e32122f472df" providerId="AD" clId="Web-{E0C3BC05-EBA8-8148-F71B-41C2642F638E}" dt="2023-06-02T21:18:22.615" v="16"/>
        <pc:sldMkLst>
          <pc:docMk/>
          <pc:sldMk cId="3625433529" sldId="593"/>
        </pc:sldMkLst>
      </pc:sldChg>
      <pc:sldChg chg="add">
        <pc:chgData name="Mina Itabashi" userId="S::mitabashi_jwj.org#ext#@neahq.onmicrosoft.com::0cfb370e-7598-411a-a32d-e32122f472df" providerId="AD" clId="Web-{E0C3BC05-EBA8-8148-F71B-41C2642F638E}" dt="2023-06-02T21:18:22.708" v="17"/>
        <pc:sldMkLst>
          <pc:docMk/>
          <pc:sldMk cId="2528106533" sldId="594"/>
        </pc:sldMkLst>
      </pc:sldChg>
      <pc:sldChg chg="add">
        <pc:chgData name="Mina Itabashi" userId="S::mitabashi_jwj.org#ext#@neahq.onmicrosoft.com::0cfb370e-7598-411a-a32d-e32122f472df" providerId="AD" clId="Web-{E0C3BC05-EBA8-8148-F71B-41C2642F638E}" dt="2023-06-02T21:18:22.802" v="18"/>
        <pc:sldMkLst>
          <pc:docMk/>
          <pc:sldMk cId="435556586" sldId="595"/>
        </pc:sldMkLst>
      </pc:sldChg>
      <pc:sldChg chg="add">
        <pc:chgData name="Mina Itabashi" userId="S::mitabashi_jwj.org#ext#@neahq.onmicrosoft.com::0cfb370e-7598-411a-a32d-e32122f472df" providerId="AD" clId="Web-{E0C3BC05-EBA8-8148-F71B-41C2642F638E}" dt="2023-06-02T21:18:22.911" v="19"/>
        <pc:sldMkLst>
          <pc:docMk/>
          <pc:sldMk cId="3911610496" sldId="596"/>
        </pc:sldMkLst>
      </pc:sldChg>
      <pc:sldChg chg="add">
        <pc:chgData name="Mina Itabashi" userId="S::mitabashi_jwj.org#ext#@neahq.onmicrosoft.com::0cfb370e-7598-411a-a32d-e32122f472df" providerId="AD" clId="Web-{E0C3BC05-EBA8-8148-F71B-41C2642F638E}" dt="2023-06-02T21:18:23.021" v="20"/>
        <pc:sldMkLst>
          <pc:docMk/>
          <pc:sldMk cId="2905735884" sldId="597"/>
        </pc:sldMkLst>
      </pc:sldChg>
      <pc:sldChg chg="add">
        <pc:chgData name="Mina Itabashi" userId="S::mitabashi_jwj.org#ext#@neahq.onmicrosoft.com::0cfb370e-7598-411a-a32d-e32122f472df" providerId="AD" clId="Web-{E0C3BC05-EBA8-8148-F71B-41C2642F638E}" dt="2023-06-02T21:18:23.099" v="21"/>
        <pc:sldMkLst>
          <pc:docMk/>
          <pc:sldMk cId="1601049989" sldId="598"/>
        </pc:sldMkLst>
      </pc:sldChg>
      <pc:sldChg chg="add">
        <pc:chgData name="Mina Itabashi" userId="S::mitabashi_jwj.org#ext#@neahq.onmicrosoft.com::0cfb370e-7598-411a-a32d-e32122f472df" providerId="AD" clId="Web-{E0C3BC05-EBA8-8148-F71B-41C2642F638E}" dt="2023-06-02T21:18:39.490" v="22"/>
        <pc:sldMkLst>
          <pc:docMk/>
          <pc:sldMk cId="1227077497" sldId="599"/>
        </pc:sldMkLst>
      </pc:sldChg>
      <pc:sldChg chg="add">
        <pc:chgData name="Mina Itabashi" userId="S::mitabashi_jwj.org#ext#@neahq.onmicrosoft.com::0cfb370e-7598-411a-a32d-e32122f472df" providerId="AD" clId="Web-{E0C3BC05-EBA8-8148-F71B-41C2642F638E}" dt="2023-06-02T21:18:39.615" v="23"/>
        <pc:sldMkLst>
          <pc:docMk/>
          <pc:sldMk cId="2392374028" sldId="600"/>
        </pc:sldMkLst>
      </pc:sldChg>
      <pc:sldChg chg="add">
        <pc:chgData name="Mina Itabashi" userId="S::mitabashi_jwj.org#ext#@neahq.onmicrosoft.com::0cfb370e-7598-411a-a32d-e32122f472df" providerId="AD" clId="Web-{E0C3BC05-EBA8-8148-F71B-41C2642F638E}" dt="2023-06-02T21:18:39.678" v="24"/>
        <pc:sldMkLst>
          <pc:docMk/>
          <pc:sldMk cId="571609588" sldId="601"/>
        </pc:sldMkLst>
      </pc:sldChg>
      <pc:sldChg chg="add">
        <pc:chgData name="Mina Itabashi" userId="S::mitabashi_jwj.org#ext#@neahq.onmicrosoft.com::0cfb370e-7598-411a-a32d-e32122f472df" providerId="AD" clId="Web-{E0C3BC05-EBA8-8148-F71B-41C2642F638E}" dt="2023-06-02T21:18:39.740" v="25"/>
        <pc:sldMkLst>
          <pc:docMk/>
          <pc:sldMk cId="4058444775" sldId="602"/>
        </pc:sldMkLst>
      </pc:sldChg>
      <pc:sldChg chg="add">
        <pc:chgData name="Mina Itabashi" userId="S::mitabashi_jwj.org#ext#@neahq.onmicrosoft.com::0cfb370e-7598-411a-a32d-e32122f472df" providerId="AD" clId="Web-{E0C3BC05-EBA8-8148-F71B-41C2642F638E}" dt="2023-06-02T21:18:39.928" v="26"/>
        <pc:sldMkLst>
          <pc:docMk/>
          <pc:sldMk cId="502766751" sldId="603"/>
        </pc:sldMkLst>
      </pc:sldChg>
      <pc:sldChg chg="add">
        <pc:chgData name="Mina Itabashi" userId="S::mitabashi_jwj.org#ext#@neahq.onmicrosoft.com::0cfb370e-7598-411a-a32d-e32122f472df" providerId="AD" clId="Web-{E0C3BC05-EBA8-8148-F71B-41C2642F638E}" dt="2023-06-02T21:18:39.990" v="27"/>
        <pc:sldMkLst>
          <pc:docMk/>
          <pc:sldMk cId="2910894818" sldId="604"/>
        </pc:sldMkLst>
      </pc:sldChg>
      <pc:sldChg chg="add">
        <pc:chgData name="Mina Itabashi" userId="S::mitabashi_jwj.org#ext#@neahq.onmicrosoft.com::0cfb370e-7598-411a-a32d-e32122f472df" providerId="AD" clId="Web-{E0C3BC05-EBA8-8148-F71B-41C2642F638E}" dt="2023-06-02T21:18:40.068" v="28"/>
        <pc:sldMkLst>
          <pc:docMk/>
          <pc:sldMk cId="422774094" sldId="605"/>
        </pc:sldMkLst>
      </pc:sldChg>
      <pc:sldChg chg="add">
        <pc:chgData name="Mina Itabashi" userId="S::mitabashi_jwj.org#ext#@neahq.onmicrosoft.com::0cfb370e-7598-411a-a32d-e32122f472df" providerId="AD" clId="Web-{E0C3BC05-EBA8-8148-F71B-41C2642F638E}" dt="2023-06-02T21:18:57.428" v="29"/>
        <pc:sldMkLst>
          <pc:docMk/>
          <pc:sldMk cId="3038553865" sldId="606"/>
        </pc:sldMkLst>
      </pc:sldChg>
      <pc:sldChg chg="add">
        <pc:chgData name="Mina Itabashi" userId="S::mitabashi_jwj.org#ext#@neahq.onmicrosoft.com::0cfb370e-7598-411a-a32d-e32122f472df" providerId="AD" clId="Web-{E0C3BC05-EBA8-8148-F71B-41C2642F638E}" dt="2023-06-02T21:18:57.600" v="30"/>
        <pc:sldMkLst>
          <pc:docMk/>
          <pc:sldMk cId="1392913373" sldId="607"/>
        </pc:sldMkLst>
      </pc:sldChg>
      <pc:sldChg chg="add">
        <pc:chgData name="Mina Itabashi" userId="S::mitabashi_jwj.org#ext#@neahq.onmicrosoft.com::0cfb370e-7598-411a-a32d-e32122f472df" providerId="AD" clId="Web-{E0C3BC05-EBA8-8148-F71B-41C2642F638E}" dt="2023-06-02T21:18:57.647" v="31"/>
        <pc:sldMkLst>
          <pc:docMk/>
          <pc:sldMk cId="513942702" sldId="608"/>
        </pc:sldMkLst>
      </pc:sldChg>
      <pc:sldChg chg="add">
        <pc:chgData name="Mina Itabashi" userId="S::mitabashi_jwj.org#ext#@neahq.onmicrosoft.com::0cfb370e-7598-411a-a32d-e32122f472df" providerId="AD" clId="Web-{E0C3BC05-EBA8-8148-F71B-41C2642F638E}" dt="2023-06-02T21:18:57.741" v="32"/>
        <pc:sldMkLst>
          <pc:docMk/>
          <pc:sldMk cId="596030781" sldId="609"/>
        </pc:sldMkLst>
      </pc:sldChg>
      <pc:sldChg chg="add">
        <pc:chgData name="Mina Itabashi" userId="S::mitabashi_jwj.org#ext#@neahq.onmicrosoft.com::0cfb370e-7598-411a-a32d-e32122f472df" providerId="AD" clId="Web-{E0C3BC05-EBA8-8148-F71B-41C2642F638E}" dt="2023-06-02T21:18:57.834" v="33"/>
        <pc:sldMkLst>
          <pc:docMk/>
          <pc:sldMk cId="1928766831" sldId="610"/>
        </pc:sldMkLst>
      </pc:sldChg>
      <pc:sldChg chg="add">
        <pc:chgData name="Mina Itabashi" userId="S::mitabashi_jwj.org#ext#@neahq.onmicrosoft.com::0cfb370e-7598-411a-a32d-e32122f472df" providerId="AD" clId="Web-{E0C3BC05-EBA8-8148-F71B-41C2642F638E}" dt="2023-06-02T21:18:57.897" v="34"/>
        <pc:sldMkLst>
          <pc:docMk/>
          <pc:sldMk cId="3663785403" sldId="611"/>
        </pc:sldMkLst>
      </pc:sldChg>
      <pc:sldChg chg="add">
        <pc:chgData name="Mina Itabashi" userId="S::mitabashi_jwj.org#ext#@neahq.onmicrosoft.com::0cfb370e-7598-411a-a32d-e32122f472df" providerId="AD" clId="Web-{E0C3BC05-EBA8-8148-F71B-41C2642F638E}" dt="2023-06-02T21:18:58.038" v="35"/>
        <pc:sldMkLst>
          <pc:docMk/>
          <pc:sldMk cId="309883223" sldId="612"/>
        </pc:sldMkLst>
      </pc:sldChg>
      <pc:sldChg chg="add">
        <pc:chgData name="Mina Itabashi" userId="S::mitabashi_jwj.org#ext#@neahq.onmicrosoft.com::0cfb370e-7598-411a-a32d-e32122f472df" providerId="AD" clId="Web-{E0C3BC05-EBA8-8148-F71B-41C2642F638E}" dt="2023-06-02T21:19:22.960" v="36"/>
        <pc:sldMkLst>
          <pc:docMk/>
          <pc:sldMk cId="3193775158" sldId="613"/>
        </pc:sldMkLst>
      </pc:sldChg>
      <pc:sldChg chg="add">
        <pc:chgData name="Mina Itabashi" userId="S::mitabashi_jwj.org#ext#@neahq.onmicrosoft.com::0cfb370e-7598-411a-a32d-e32122f472df" providerId="AD" clId="Web-{E0C3BC05-EBA8-8148-F71B-41C2642F638E}" dt="2023-06-02T21:19:48.586" v="37"/>
        <pc:sldMkLst>
          <pc:docMk/>
          <pc:sldMk cId="4000537700" sldId="614"/>
        </pc:sldMkLst>
      </pc:sldChg>
      <pc:sldChg chg="add">
        <pc:chgData name="Mina Itabashi" userId="S::mitabashi_jwj.org#ext#@neahq.onmicrosoft.com::0cfb370e-7598-411a-a32d-e32122f472df" providerId="AD" clId="Web-{E0C3BC05-EBA8-8148-F71B-41C2642F638E}" dt="2023-06-02T21:19:48.695" v="38"/>
        <pc:sldMkLst>
          <pc:docMk/>
          <pc:sldMk cId="3721452483" sldId="615"/>
        </pc:sldMkLst>
      </pc:sldChg>
      <pc:sldChg chg="add">
        <pc:chgData name="Mina Itabashi" userId="S::mitabashi_jwj.org#ext#@neahq.onmicrosoft.com::0cfb370e-7598-411a-a32d-e32122f472df" providerId="AD" clId="Web-{E0C3BC05-EBA8-8148-F71B-41C2642F638E}" dt="2023-06-02T21:19:48.758" v="39"/>
        <pc:sldMkLst>
          <pc:docMk/>
          <pc:sldMk cId="2661093786" sldId="616"/>
        </pc:sldMkLst>
      </pc:sldChg>
      <pc:sldChg chg="add">
        <pc:chgData name="Mina Itabashi" userId="S::mitabashi_jwj.org#ext#@neahq.onmicrosoft.com::0cfb370e-7598-411a-a32d-e32122f472df" providerId="AD" clId="Web-{E0C3BC05-EBA8-8148-F71B-41C2642F638E}" dt="2023-06-02T21:19:48.867" v="40"/>
        <pc:sldMkLst>
          <pc:docMk/>
          <pc:sldMk cId="2530643959" sldId="617"/>
        </pc:sldMkLst>
      </pc:sldChg>
      <pc:sldChg chg="delSp modSp new">
        <pc:chgData name="Mina Itabashi" userId="S::mitabashi_jwj.org#ext#@neahq.onmicrosoft.com::0cfb370e-7598-411a-a32d-e32122f472df" providerId="AD" clId="Web-{E0C3BC05-EBA8-8148-F71B-41C2642F638E}" dt="2023-06-02T21:21:50.090" v="55" actId="14100"/>
        <pc:sldMkLst>
          <pc:docMk/>
          <pc:sldMk cId="3710810197" sldId="618"/>
        </pc:sldMkLst>
        <pc:spChg chg="mod">
          <ac:chgData name="Mina Itabashi" userId="S::mitabashi_jwj.org#ext#@neahq.onmicrosoft.com::0cfb370e-7598-411a-a32d-e32122f472df" providerId="AD" clId="Web-{E0C3BC05-EBA8-8148-F71B-41C2642F638E}" dt="2023-06-02T21:21:50.090" v="55" actId="14100"/>
          <ac:spMkLst>
            <pc:docMk/>
            <pc:sldMk cId="3710810197" sldId="618"/>
            <ac:spMk id="2" creationId="{19713533-7B88-CEE2-7616-3DC737186708}"/>
          </ac:spMkLst>
        </pc:spChg>
        <pc:spChg chg="del">
          <ac:chgData name="Mina Itabashi" userId="S::mitabashi_jwj.org#ext#@neahq.onmicrosoft.com::0cfb370e-7598-411a-a32d-e32122f472df" providerId="AD" clId="Web-{E0C3BC05-EBA8-8148-F71B-41C2642F638E}" dt="2023-06-02T21:20:24.322" v="49"/>
          <ac:spMkLst>
            <pc:docMk/>
            <pc:sldMk cId="3710810197" sldId="618"/>
            <ac:spMk id="3" creationId="{1E829A85-DCA0-2D94-68A2-4F6C09E5F64B}"/>
          </ac:spMkLst>
        </pc:spChg>
      </pc:sldChg>
      <pc:sldChg chg="modSp add">
        <pc:chgData name="Mina Itabashi" userId="S::mitabashi_jwj.org#ext#@neahq.onmicrosoft.com::0cfb370e-7598-411a-a32d-e32122f472df" providerId="AD" clId="Web-{E0C3BC05-EBA8-8148-F71B-41C2642F638E}" dt="2023-06-02T22:04:52.212" v="173" actId="20577"/>
        <pc:sldMkLst>
          <pc:docMk/>
          <pc:sldMk cId="2768027045" sldId="619"/>
        </pc:sldMkLst>
        <pc:spChg chg="mod">
          <ac:chgData name="Mina Itabashi" userId="S::mitabashi_jwj.org#ext#@neahq.onmicrosoft.com::0cfb370e-7598-411a-a32d-e32122f472df" providerId="AD" clId="Web-{E0C3BC05-EBA8-8148-F71B-41C2642F638E}" dt="2023-06-02T22:04:52.212" v="173" actId="20577"/>
          <ac:spMkLst>
            <pc:docMk/>
            <pc:sldMk cId="2768027045" sldId="619"/>
            <ac:spMk id="12" creationId="{00000000-0000-0000-0000-000000000000}"/>
          </ac:spMkLst>
        </pc:spChg>
      </pc:sldChg>
      <pc:sldChg chg="add">
        <pc:chgData name="Mina Itabashi" userId="S::mitabashi_jwj.org#ext#@neahq.onmicrosoft.com::0cfb370e-7598-411a-a32d-e32122f472df" providerId="AD" clId="Web-{E0C3BC05-EBA8-8148-F71B-41C2642F638E}" dt="2023-06-02T21:49:41.230" v="80"/>
        <pc:sldMkLst>
          <pc:docMk/>
          <pc:sldMk cId="1527898960" sldId="620"/>
        </pc:sldMkLst>
      </pc:sldChg>
      <pc:sldChg chg="modSp add">
        <pc:chgData name="Mina Itabashi" userId="S::mitabashi_jwj.org#ext#@neahq.onmicrosoft.com::0cfb370e-7598-411a-a32d-e32122f472df" providerId="AD" clId="Web-{E0C3BC05-EBA8-8148-F71B-41C2642F638E}" dt="2023-06-02T21:50:25.827" v="134" actId="20577"/>
        <pc:sldMkLst>
          <pc:docMk/>
          <pc:sldMk cId="908501807" sldId="621"/>
        </pc:sldMkLst>
        <pc:spChg chg="mod">
          <ac:chgData name="Mina Itabashi" userId="S::mitabashi_jwj.org#ext#@neahq.onmicrosoft.com::0cfb370e-7598-411a-a32d-e32122f472df" providerId="AD" clId="Web-{E0C3BC05-EBA8-8148-F71B-41C2642F638E}" dt="2023-06-02T21:50:25.827" v="134" actId="20577"/>
          <ac:spMkLst>
            <pc:docMk/>
            <pc:sldMk cId="908501807" sldId="621"/>
            <ac:spMk id="3" creationId="{9B1D9728-DEF6-4E62-AADF-1DCD181AD169}"/>
          </ac:spMkLst>
        </pc:spChg>
      </pc:sldChg>
      <pc:sldChg chg="add">
        <pc:chgData name="Mina Itabashi" userId="S::mitabashi_jwj.org#ext#@neahq.onmicrosoft.com::0cfb370e-7598-411a-a32d-e32122f472df" providerId="AD" clId="Web-{E0C3BC05-EBA8-8148-F71B-41C2642F638E}" dt="2023-06-02T21:49:41.355" v="82"/>
        <pc:sldMkLst>
          <pc:docMk/>
          <pc:sldMk cId="2471963295" sldId="622"/>
        </pc:sldMkLst>
      </pc:sldChg>
      <pc:sldChg chg="add">
        <pc:chgData name="Mina Itabashi" userId="S::mitabashi_jwj.org#ext#@neahq.onmicrosoft.com::0cfb370e-7598-411a-a32d-e32122f472df" providerId="AD" clId="Web-{E0C3BC05-EBA8-8148-F71B-41C2642F638E}" dt="2023-06-02T22:05:36.090" v="179"/>
        <pc:sldMkLst>
          <pc:docMk/>
          <pc:sldMk cId="545080792" sldId="623"/>
        </pc:sldMkLst>
      </pc:sldChg>
      <pc:sldChg chg="add">
        <pc:chgData name="Mina Itabashi" userId="S::mitabashi_jwj.org#ext#@neahq.onmicrosoft.com::0cfb370e-7598-411a-a32d-e32122f472df" providerId="AD" clId="Web-{E0C3BC05-EBA8-8148-F71B-41C2642F638E}" dt="2023-06-02T22:05:36.153" v="180"/>
        <pc:sldMkLst>
          <pc:docMk/>
          <pc:sldMk cId="1541319011" sldId="624"/>
        </pc:sldMkLst>
      </pc:sldChg>
      <pc:sldChg chg="add">
        <pc:chgData name="Mina Itabashi" userId="S::mitabashi_jwj.org#ext#@neahq.onmicrosoft.com::0cfb370e-7598-411a-a32d-e32122f472df" providerId="AD" clId="Web-{E0C3BC05-EBA8-8148-F71B-41C2642F638E}" dt="2023-06-02T22:05:36.231" v="181"/>
        <pc:sldMkLst>
          <pc:docMk/>
          <pc:sldMk cId="711545062" sldId="625"/>
        </pc:sldMkLst>
      </pc:sldChg>
      <pc:sldChg chg="add">
        <pc:chgData name="Mina Itabashi" userId="S::mitabashi_jwj.org#ext#@neahq.onmicrosoft.com::0cfb370e-7598-411a-a32d-e32122f472df" providerId="AD" clId="Web-{E0C3BC05-EBA8-8148-F71B-41C2642F638E}" dt="2023-06-02T22:05:36.372" v="182"/>
        <pc:sldMkLst>
          <pc:docMk/>
          <pc:sldMk cId="329827803" sldId="626"/>
        </pc:sldMkLst>
      </pc:sldChg>
      <pc:sldChg chg="add">
        <pc:chgData name="Mina Itabashi" userId="S::mitabashi_jwj.org#ext#@neahq.onmicrosoft.com::0cfb370e-7598-411a-a32d-e32122f472df" providerId="AD" clId="Web-{E0C3BC05-EBA8-8148-F71B-41C2642F638E}" dt="2023-06-02T22:05:36.465" v="183"/>
        <pc:sldMkLst>
          <pc:docMk/>
          <pc:sldMk cId="3957540991" sldId="627"/>
        </pc:sldMkLst>
      </pc:sldChg>
      <pc:sldChg chg="add del replId">
        <pc:chgData name="Mina Itabashi" userId="S::mitabashi_jwj.org#ext#@neahq.onmicrosoft.com::0cfb370e-7598-411a-a32d-e32122f472df" providerId="AD" clId="Web-{E0C3BC05-EBA8-8148-F71B-41C2642F638E}" dt="2023-06-02T22:11:31.270" v="366"/>
        <pc:sldMkLst>
          <pc:docMk/>
          <pc:sldMk cId="372650930" sldId="628"/>
        </pc:sldMkLst>
      </pc:sldChg>
      <pc:sldChg chg="add del replId">
        <pc:chgData name="Mina Itabashi" userId="S::mitabashi_jwj.org#ext#@neahq.onmicrosoft.com::0cfb370e-7598-411a-a32d-e32122f472df" providerId="AD" clId="Web-{E0C3BC05-EBA8-8148-F71B-41C2642F638E}" dt="2023-06-02T22:10:01.186" v="281"/>
        <pc:sldMkLst>
          <pc:docMk/>
          <pc:sldMk cId="3793336507" sldId="629"/>
        </pc:sldMkLst>
      </pc:sldChg>
      <pc:sldChg chg="add del replId">
        <pc:chgData name="Mina Itabashi" userId="S::mitabashi_jwj.org#ext#@neahq.onmicrosoft.com::0cfb370e-7598-411a-a32d-e32122f472df" providerId="AD" clId="Web-{E0C3BC05-EBA8-8148-F71B-41C2642F638E}" dt="2023-06-02T22:08:10.413" v="230"/>
        <pc:sldMkLst>
          <pc:docMk/>
          <pc:sldMk cId="206691153" sldId="630"/>
        </pc:sldMkLst>
      </pc:sldChg>
      <pc:sldChg chg="add del replId">
        <pc:chgData name="Mina Itabashi" userId="S::mitabashi_jwj.org#ext#@neahq.onmicrosoft.com::0cfb370e-7598-411a-a32d-e32122f472df" providerId="AD" clId="Web-{E0C3BC05-EBA8-8148-F71B-41C2642F638E}" dt="2023-06-02T22:10:04.014" v="282"/>
        <pc:sldMkLst>
          <pc:docMk/>
          <pc:sldMk cId="1695342260" sldId="630"/>
        </pc:sldMkLst>
      </pc:sldChg>
      <pc:sldChg chg="modSp add replId">
        <pc:chgData name="Mina Itabashi" userId="S::mitabashi_jwj.org#ext#@neahq.onmicrosoft.com::0cfb370e-7598-411a-a32d-e32122f472df" providerId="AD" clId="Web-{E0C3BC05-EBA8-8148-F71B-41C2642F638E}" dt="2023-06-02T22:09:58.811" v="280" actId="20577"/>
        <pc:sldMkLst>
          <pc:docMk/>
          <pc:sldMk cId="1523823394" sldId="631"/>
        </pc:sldMkLst>
        <pc:spChg chg="mod">
          <ac:chgData name="Mina Itabashi" userId="S::mitabashi_jwj.org#ext#@neahq.onmicrosoft.com::0cfb370e-7598-411a-a32d-e32122f472df" providerId="AD" clId="Web-{E0C3BC05-EBA8-8148-F71B-41C2642F638E}" dt="2023-06-02T22:09:22.074" v="236" actId="20577"/>
          <ac:spMkLst>
            <pc:docMk/>
            <pc:sldMk cId="1523823394" sldId="631"/>
            <ac:spMk id="195" creationId="{00000000-0000-0000-0000-000000000000}"/>
          </ac:spMkLst>
        </pc:spChg>
        <pc:spChg chg="mod">
          <ac:chgData name="Mina Itabashi" userId="S::mitabashi_jwj.org#ext#@neahq.onmicrosoft.com::0cfb370e-7598-411a-a32d-e32122f472df" providerId="AD" clId="Web-{E0C3BC05-EBA8-8148-F71B-41C2642F638E}" dt="2023-06-02T22:09:58.811" v="280" actId="20577"/>
          <ac:spMkLst>
            <pc:docMk/>
            <pc:sldMk cId="1523823394" sldId="631"/>
            <ac:spMk id="196" creationId="{00000000-0000-0000-0000-000000000000}"/>
          </ac:spMkLst>
        </pc:spChg>
      </pc:sldChg>
      <pc:sldChg chg="addSp delSp modSp add replId">
        <pc:chgData name="Mina Itabashi" userId="S::mitabashi_jwj.org#ext#@neahq.onmicrosoft.com::0cfb370e-7598-411a-a32d-e32122f472df" providerId="AD" clId="Web-{E0C3BC05-EBA8-8148-F71B-41C2642F638E}" dt="2023-06-02T22:20:28.571" v="373" actId="1076"/>
        <pc:sldMkLst>
          <pc:docMk/>
          <pc:sldMk cId="3696955243" sldId="632"/>
        </pc:sldMkLst>
        <pc:spChg chg="mod">
          <ac:chgData name="Mina Itabashi" userId="S::mitabashi_jwj.org#ext#@neahq.onmicrosoft.com::0cfb370e-7598-411a-a32d-e32122f472df" providerId="AD" clId="Web-{E0C3BC05-EBA8-8148-F71B-41C2642F638E}" dt="2023-06-02T22:11:21.972" v="363" actId="20577"/>
          <ac:spMkLst>
            <pc:docMk/>
            <pc:sldMk cId="3696955243" sldId="632"/>
            <ac:spMk id="196" creationId="{00000000-0000-0000-0000-000000000000}"/>
          </ac:spMkLst>
        </pc:spChg>
        <pc:picChg chg="add mod">
          <ac:chgData name="Mina Itabashi" userId="S::mitabashi_jwj.org#ext#@neahq.onmicrosoft.com::0cfb370e-7598-411a-a32d-e32122f472df" providerId="AD" clId="Web-{E0C3BC05-EBA8-8148-F71B-41C2642F638E}" dt="2023-06-02T22:20:28.571" v="373" actId="1076"/>
          <ac:picMkLst>
            <pc:docMk/>
            <pc:sldMk cId="3696955243" sldId="632"/>
            <ac:picMk id="3" creationId="{5E3B8FD0-2701-8DB4-C999-D53458FBEC3B}"/>
          </ac:picMkLst>
        </pc:picChg>
        <pc:picChg chg="add del mod">
          <ac:chgData name="Mina Itabashi" userId="S::mitabashi_jwj.org#ext#@neahq.onmicrosoft.com::0cfb370e-7598-411a-a32d-e32122f472df" providerId="AD" clId="Web-{E0C3BC05-EBA8-8148-F71B-41C2642F638E}" dt="2023-06-02T22:16:24.039" v="368"/>
          <ac:picMkLst>
            <pc:docMk/>
            <pc:sldMk cId="3696955243" sldId="632"/>
            <ac:picMk id="4" creationId="{40D083C4-2FF7-56BF-6592-E145F6465118}"/>
          </ac:picMkLst>
        </pc:picChg>
        <pc:picChg chg="add mod">
          <ac:chgData name="Mina Itabashi" userId="S::mitabashi_jwj.org#ext#@neahq.onmicrosoft.com::0cfb370e-7598-411a-a32d-e32122f472df" providerId="AD" clId="Web-{E0C3BC05-EBA8-8148-F71B-41C2642F638E}" dt="2023-06-02T22:20:25.727" v="372" actId="1076"/>
          <ac:picMkLst>
            <pc:docMk/>
            <pc:sldMk cId="3696955243" sldId="632"/>
            <ac:picMk id="5" creationId="{E0C0567B-E9AA-6882-B58F-5A0D0C91814E}"/>
          </ac:picMkLst>
        </pc:picChg>
      </pc:sldChg>
    </pc:docChg>
  </pc:docChgLst>
  <pc:docChgLst>
    <pc:chgData name="Chun, Helenna [CO]" userId="S::hchun_coloradoea.org#ext#@neahq.onmicrosoft.com::d89df420-c46a-4a3e-b7de-9c8f17ba880a" providerId="AD" clId="Web-{A597C47D-AA9E-AD28-ED08-89EE53600294}"/>
    <pc:docChg chg="mod addSld delSld modSld">
      <pc:chgData name="Chun, Helenna [CO]" userId="S::hchun_coloradoea.org#ext#@neahq.onmicrosoft.com::d89df420-c46a-4a3e-b7de-9c8f17ba880a" providerId="AD" clId="Web-{A597C47D-AA9E-AD28-ED08-89EE53600294}" dt="2023-06-06T17:29:30.198" v="519"/>
      <pc:docMkLst>
        <pc:docMk/>
      </pc:docMkLst>
      <pc:sldChg chg="modSp modCm">
        <pc:chgData name="Chun, Helenna [CO]" userId="S::hchun_coloradoea.org#ext#@neahq.onmicrosoft.com::d89df420-c46a-4a3e-b7de-9c8f17ba880a" providerId="AD" clId="Web-{A597C47D-AA9E-AD28-ED08-89EE53600294}" dt="2023-06-06T17:24:17.413" v="367" actId="20577"/>
        <pc:sldMkLst>
          <pc:docMk/>
          <pc:sldMk cId="824832454" sldId="485"/>
        </pc:sldMkLst>
        <pc:spChg chg="mod">
          <ac:chgData name="Chun, Helenna [CO]" userId="S::hchun_coloradoea.org#ext#@neahq.onmicrosoft.com::d89df420-c46a-4a3e-b7de-9c8f17ba880a" providerId="AD" clId="Web-{A597C47D-AA9E-AD28-ED08-89EE53600294}" dt="2023-06-06T17:24:17.413" v="367" actId="20577"/>
          <ac:spMkLst>
            <pc:docMk/>
            <pc:sldMk cId="824832454" sldId="485"/>
            <ac:spMk id="2" creationId="{00000000-0000-0000-0000-000000000000}"/>
          </ac:spMkLst>
        </pc:spChg>
        <pc:extLst>
          <p:ext xmlns:p="http://schemas.openxmlformats.org/presentationml/2006/main" uri="{D6D511B9-2390-475A-947B-AFAB55BFBCF1}">
            <pc226:cmChg xmlns:pc226="http://schemas.microsoft.com/office/powerpoint/2022/06/main/command" chg="">
              <pc226:chgData name="Chun, Helenna [CO]" userId="S::hchun_coloradoea.org#ext#@neahq.onmicrosoft.com::d89df420-c46a-4a3e-b7de-9c8f17ba880a" providerId="AD" clId="Web-{A597C47D-AA9E-AD28-ED08-89EE53600294}" dt="2023-06-06T17:24:11.491" v="366"/>
              <pc2:cmMkLst xmlns:pc2="http://schemas.microsoft.com/office/powerpoint/2019/9/main/command">
                <pc:docMk/>
                <pc:sldMk cId="824832454" sldId="485"/>
                <pc2:cmMk id="{B55071A3-AA86-43AD-85BA-41880C361CD2}"/>
              </pc2:cmMkLst>
              <pc226:cmRplyChg chg="add">
                <pc226:chgData name="Chun, Helenna [CO]" userId="S::hchun_coloradoea.org#ext#@neahq.onmicrosoft.com::d89df420-c46a-4a3e-b7de-9c8f17ba880a" providerId="AD" clId="Web-{A597C47D-AA9E-AD28-ED08-89EE53600294}" dt="2023-06-06T17:24:11.491" v="366"/>
                <pc2:cmRplyMkLst xmlns:pc2="http://schemas.microsoft.com/office/powerpoint/2019/9/main/command">
                  <pc:docMk/>
                  <pc:sldMk cId="824832454" sldId="485"/>
                  <pc2:cmMk id="{B55071A3-AA86-43AD-85BA-41880C361CD2}"/>
                  <pc2:cmRplyMk id="{9CA4F9AB-1FFF-4643-878B-48D0B01E55B3}"/>
                </pc2:cmRplyMkLst>
              </pc226:cmRplyChg>
            </pc226:cmChg>
          </p:ext>
        </pc:extLst>
      </pc:sldChg>
      <pc:sldChg chg="addSp delSp modSp modCm">
        <pc:chgData name="Chun, Helenna [CO]" userId="S::hchun_coloradoea.org#ext#@neahq.onmicrosoft.com::d89df420-c46a-4a3e-b7de-9c8f17ba880a" providerId="AD" clId="Web-{A597C47D-AA9E-AD28-ED08-89EE53600294}" dt="2023-06-06T17:23:33.897" v="348"/>
        <pc:sldMkLst>
          <pc:docMk/>
          <pc:sldMk cId="1347037310" sldId="495"/>
        </pc:sldMkLst>
        <pc:spChg chg="add mod">
          <ac:chgData name="Chun, Helenna [CO]" userId="S::hchun_coloradoea.org#ext#@neahq.onmicrosoft.com::d89df420-c46a-4a3e-b7de-9c8f17ba880a" providerId="AD" clId="Web-{A597C47D-AA9E-AD28-ED08-89EE53600294}" dt="2023-06-06T17:19:57.723" v="199" actId="20577"/>
          <ac:spMkLst>
            <pc:docMk/>
            <pc:sldMk cId="1347037310" sldId="495"/>
            <ac:spMk id="6" creationId="{5FE6F22C-7961-4C3E-CBB2-7E07AA28C6E2}"/>
          </ac:spMkLst>
        </pc:spChg>
        <pc:spChg chg="add mod">
          <ac:chgData name="Chun, Helenna [CO]" userId="S::hchun_coloradoea.org#ext#@neahq.onmicrosoft.com::d89df420-c46a-4a3e-b7de-9c8f17ba880a" providerId="AD" clId="Web-{A597C47D-AA9E-AD28-ED08-89EE53600294}" dt="2023-06-06T17:22:02.177" v="346" actId="20577"/>
          <ac:spMkLst>
            <pc:docMk/>
            <pc:sldMk cId="1347037310" sldId="495"/>
            <ac:spMk id="7" creationId="{AF52B7F1-4A62-B9ED-F902-D778D918EB62}"/>
          </ac:spMkLst>
        </pc:spChg>
        <pc:grpChg chg="del mod">
          <ac:chgData name="Chun, Helenna [CO]" userId="S::hchun_coloradoea.org#ext#@neahq.onmicrosoft.com::d89df420-c46a-4a3e-b7de-9c8f17ba880a" providerId="AD" clId="Web-{A597C47D-AA9E-AD28-ED08-89EE53600294}" dt="2023-06-06T17:22:03.771" v="347"/>
          <ac:grpSpMkLst>
            <pc:docMk/>
            <pc:sldMk cId="1347037310" sldId="495"/>
            <ac:grpSpMk id="4" creationId="{00000000-0000-0000-0000-000000000000}"/>
          </ac:grpSpMkLst>
        </pc:grpChg>
        <pc:picChg chg="mod">
          <ac:chgData name="Chun, Helenna [CO]" userId="S::hchun_coloradoea.org#ext#@neahq.onmicrosoft.com::d89df420-c46a-4a3e-b7de-9c8f17ba880a" providerId="AD" clId="Web-{A597C47D-AA9E-AD28-ED08-89EE53600294}" dt="2023-06-06T17:20:02.879" v="200" actId="1076"/>
          <ac:picMkLst>
            <pc:docMk/>
            <pc:sldMk cId="1347037310" sldId="495"/>
            <ac:picMk id="2" creationId="{C451CD0A-1648-47DA-B511-A6DC4FDE3542}"/>
          </ac:picMkLst>
        </pc:picChg>
        <pc:extLst>
          <p:ext xmlns:p="http://schemas.openxmlformats.org/presentationml/2006/main" uri="{D6D511B9-2390-475A-947B-AFAB55BFBCF1}">
            <pc226:cmChg xmlns:pc226="http://schemas.microsoft.com/office/powerpoint/2022/06/main/command" chg="">
              <pc226:chgData name="Chun, Helenna [CO]" userId="S::hchun_coloradoea.org#ext#@neahq.onmicrosoft.com::d89df420-c46a-4a3e-b7de-9c8f17ba880a" providerId="AD" clId="Web-{A597C47D-AA9E-AD28-ED08-89EE53600294}" dt="2023-06-06T17:23:33.897" v="348"/>
              <pc2:cmMkLst xmlns:pc2="http://schemas.microsoft.com/office/powerpoint/2019/9/main/command">
                <pc:docMk/>
                <pc:sldMk cId="1347037310" sldId="495"/>
                <pc2:cmMk id="{ECDB195B-24F8-4A2F-8E5D-34CBE6B0DF06}"/>
              </pc2:cmMkLst>
              <pc226:cmRplyChg chg="add">
                <pc226:chgData name="Chun, Helenna [CO]" userId="S::hchun_coloradoea.org#ext#@neahq.onmicrosoft.com::d89df420-c46a-4a3e-b7de-9c8f17ba880a" providerId="AD" clId="Web-{A597C47D-AA9E-AD28-ED08-89EE53600294}" dt="2023-06-06T17:23:33.897" v="348"/>
                <pc2:cmRplyMkLst xmlns:pc2="http://schemas.microsoft.com/office/powerpoint/2019/9/main/command">
                  <pc:docMk/>
                  <pc:sldMk cId="1347037310" sldId="495"/>
                  <pc2:cmMk id="{ECDB195B-24F8-4A2F-8E5D-34CBE6B0DF06}"/>
                  <pc2:cmRplyMk id="{99C5634C-880C-4289-8830-620ACFDBA12B}"/>
                </pc2:cmRplyMkLst>
              </pc226:cmRplyChg>
            </pc226:cmChg>
          </p:ext>
        </pc:extLst>
      </pc:sldChg>
      <pc:sldChg chg="addSp delSp modSp delAnim modCm">
        <pc:chgData name="Chun, Helenna [CO]" userId="S::hchun_coloradoea.org#ext#@neahq.onmicrosoft.com::d89df420-c46a-4a3e-b7de-9c8f17ba880a" providerId="AD" clId="Web-{A597C47D-AA9E-AD28-ED08-89EE53600294}" dt="2023-06-06T17:26:55.774" v="453" actId="14100"/>
        <pc:sldMkLst>
          <pc:docMk/>
          <pc:sldMk cId="3022741123" sldId="499"/>
        </pc:sldMkLst>
        <pc:spChg chg="add mod">
          <ac:chgData name="Chun, Helenna [CO]" userId="S::hchun_coloradoea.org#ext#@neahq.onmicrosoft.com::d89df420-c46a-4a3e-b7de-9c8f17ba880a" providerId="AD" clId="Web-{A597C47D-AA9E-AD28-ED08-89EE53600294}" dt="2023-06-06T17:26:55.774" v="453" actId="14100"/>
          <ac:spMkLst>
            <pc:docMk/>
            <pc:sldMk cId="3022741123" sldId="499"/>
            <ac:spMk id="3" creationId="{8F698BC0-67A5-C68F-E5C7-E50C244C4640}"/>
          </ac:spMkLst>
        </pc:spChg>
        <pc:spChg chg="add mod">
          <ac:chgData name="Chun, Helenna [CO]" userId="S::hchun_coloradoea.org#ext#@neahq.onmicrosoft.com::d89df420-c46a-4a3e-b7de-9c8f17ba880a" providerId="AD" clId="Web-{A597C47D-AA9E-AD28-ED08-89EE53600294}" dt="2023-06-06T17:16:38.720" v="35" actId="20577"/>
          <ac:spMkLst>
            <pc:docMk/>
            <pc:sldMk cId="3022741123" sldId="499"/>
            <ac:spMk id="5" creationId="{061AE9F8-C081-C19B-8A39-D5EB38C66BFF}"/>
          </ac:spMkLst>
        </pc:spChg>
        <pc:picChg chg="del">
          <ac:chgData name="Chun, Helenna [CO]" userId="S::hchun_coloradoea.org#ext#@neahq.onmicrosoft.com::d89df420-c46a-4a3e-b7de-9c8f17ba880a" providerId="AD" clId="Web-{A597C47D-AA9E-AD28-ED08-89EE53600294}" dt="2023-06-06T17:15:01.454" v="2"/>
          <ac:picMkLst>
            <pc:docMk/>
            <pc:sldMk cId="3022741123" sldId="499"/>
            <ac:picMk id="4" creationId="{00000000-0000-0000-0000-000000000000}"/>
          </ac:picMkLst>
        </pc:picChg>
        <pc:picChg chg="add mod">
          <ac:chgData name="Chun, Helenna [CO]" userId="S::hchun_coloradoea.org#ext#@neahq.onmicrosoft.com::d89df420-c46a-4a3e-b7de-9c8f17ba880a" providerId="AD" clId="Web-{A597C47D-AA9E-AD28-ED08-89EE53600294}" dt="2023-06-06T17:26:10.633" v="390" actId="14100"/>
          <ac:picMkLst>
            <pc:docMk/>
            <pc:sldMk cId="3022741123" sldId="499"/>
            <ac:picMk id="6" creationId="{0EA27C9C-07D4-C2FE-C1A5-BBFAED6DB1FF}"/>
          </ac:picMkLst>
        </pc:picChg>
        <pc:extLst>
          <p:ext xmlns:p="http://schemas.openxmlformats.org/presentationml/2006/main" uri="{D6D511B9-2390-475A-947B-AFAB55BFBCF1}">
            <pc226:cmChg xmlns:pc226="http://schemas.microsoft.com/office/powerpoint/2022/06/main/command" chg="">
              <pc226:chgData name="Chun, Helenna [CO]" userId="S::hchun_coloradoea.org#ext#@neahq.onmicrosoft.com::d89df420-c46a-4a3e-b7de-9c8f17ba880a" providerId="AD" clId="Web-{A597C47D-AA9E-AD28-ED08-89EE53600294}" dt="2023-06-06T17:14:59.219" v="1"/>
              <pc2:cmMkLst xmlns:pc2="http://schemas.microsoft.com/office/powerpoint/2019/9/main/command">
                <pc:docMk/>
                <pc:sldMk cId="3022741123" sldId="499"/>
                <pc2:cmMk id="{5D3A69DD-CAD0-4978-B077-D4060D29E434}"/>
              </pc2:cmMkLst>
              <pc226:cmRplyChg chg="add">
                <pc226:chgData name="Chun, Helenna [CO]" userId="S::hchun_coloradoea.org#ext#@neahq.onmicrosoft.com::d89df420-c46a-4a3e-b7de-9c8f17ba880a" providerId="AD" clId="Web-{A597C47D-AA9E-AD28-ED08-89EE53600294}" dt="2023-06-06T17:14:59.219" v="1"/>
                <pc2:cmRplyMkLst xmlns:pc2="http://schemas.microsoft.com/office/powerpoint/2019/9/main/command">
                  <pc:docMk/>
                  <pc:sldMk cId="3022741123" sldId="499"/>
                  <pc2:cmMk id="{5D3A69DD-CAD0-4978-B077-D4060D29E434}"/>
                  <pc2:cmRplyMk id="{EA77E615-56C6-45D4-A488-9FB24399298E}"/>
                </pc2:cmRplyMkLst>
              </pc226:cmRplyChg>
            </pc226:cmChg>
          </p:ext>
        </pc:extLst>
      </pc:sldChg>
      <pc:sldChg chg="modSp modCm">
        <pc:chgData name="Chun, Helenna [CO]" userId="S::hchun_coloradoea.org#ext#@neahq.onmicrosoft.com::d89df420-c46a-4a3e-b7de-9c8f17ba880a" providerId="AD" clId="Web-{A597C47D-AA9E-AD28-ED08-89EE53600294}" dt="2023-06-06T17:29:30.198" v="519"/>
        <pc:sldMkLst>
          <pc:docMk/>
          <pc:sldMk cId="3521690946" sldId="507"/>
        </pc:sldMkLst>
        <pc:spChg chg="mod">
          <ac:chgData name="Chun, Helenna [CO]" userId="S::hchun_coloradoea.org#ext#@neahq.onmicrosoft.com::d89df420-c46a-4a3e-b7de-9c8f17ba880a" providerId="AD" clId="Web-{A597C47D-AA9E-AD28-ED08-89EE53600294}" dt="2023-06-06T17:28:24.213" v="455" actId="14100"/>
          <ac:spMkLst>
            <pc:docMk/>
            <pc:sldMk cId="3521690946" sldId="507"/>
            <ac:spMk id="2" creationId="{00000000-0000-0000-0000-000000000000}"/>
          </ac:spMkLst>
        </pc:spChg>
        <pc:spChg chg="mod">
          <ac:chgData name="Chun, Helenna [CO]" userId="S::hchun_coloradoea.org#ext#@neahq.onmicrosoft.com::d89df420-c46a-4a3e-b7de-9c8f17ba880a" providerId="AD" clId="Web-{A597C47D-AA9E-AD28-ED08-89EE53600294}" dt="2023-06-06T17:29:26.338" v="518" actId="14100"/>
          <ac:spMkLst>
            <pc:docMk/>
            <pc:sldMk cId="3521690946" sldId="507"/>
            <ac:spMk id="3" creationId="{00000000-0000-0000-0000-000000000000}"/>
          </ac:spMkLst>
        </pc:spChg>
        <pc:picChg chg="mod">
          <ac:chgData name="Chun, Helenna [CO]" userId="S::hchun_coloradoea.org#ext#@neahq.onmicrosoft.com::d89df420-c46a-4a3e-b7de-9c8f17ba880a" providerId="AD" clId="Web-{A597C47D-AA9E-AD28-ED08-89EE53600294}" dt="2023-06-06T17:29:22.698" v="517" actId="14100"/>
          <ac:picMkLst>
            <pc:docMk/>
            <pc:sldMk cId="3521690946" sldId="507"/>
            <ac:picMk id="4" creationId="{00000000-0000-0000-0000-000000000000}"/>
          </ac:picMkLst>
        </pc:picChg>
        <pc:extLst>
          <p:ext xmlns:p="http://schemas.openxmlformats.org/presentationml/2006/main" uri="{D6D511B9-2390-475A-947B-AFAB55BFBCF1}">
            <pc226:cmChg xmlns:pc226="http://schemas.microsoft.com/office/powerpoint/2022/06/main/command" chg="">
              <pc226:chgData name="Chun, Helenna [CO]" userId="S::hchun_coloradoea.org#ext#@neahq.onmicrosoft.com::d89df420-c46a-4a3e-b7de-9c8f17ba880a" providerId="AD" clId="Web-{A597C47D-AA9E-AD28-ED08-89EE53600294}" dt="2023-06-06T17:29:30.198" v="519"/>
              <pc2:cmMkLst xmlns:pc2="http://schemas.microsoft.com/office/powerpoint/2019/9/main/command">
                <pc:docMk/>
                <pc:sldMk cId="3521690946" sldId="507"/>
                <pc2:cmMk id="{3019F67A-A6C4-427A-847D-B3F759594E6E}"/>
              </pc2:cmMkLst>
              <pc226:cmRplyChg chg="add">
                <pc226:chgData name="Chun, Helenna [CO]" userId="S::hchun_coloradoea.org#ext#@neahq.onmicrosoft.com::d89df420-c46a-4a3e-b7de-9c8f17ba880a" providerId="AD" clId="Web-{A597C47D-AA9E-AD28-ED08-89EE53600294}" dt="2023-06-06T17:29:30.198" v="519"/>
                <pc2:cmRplyMkLst xmlns:pc2="http://schemas.microsoft.com/office/powerpoint/2019/9/main/command">
                  <pc:docMk/>
                  <pc:sldMk cId="3521690946" sldId="507"/>
                  <pc2:cmMk id="{3019F67A-A6C4-427A-847D-B3F759594E6E}"/>
                  <pc2:cmRplyMk id="{A4E5B54A-CD28-40D6-BBA7-77E813C9387A}"/>
                </pc2:cmRplyMkLst>
              </pc226:cmRplyChg>
            </pc226:cmChg>
          </p:ext>
        </pc:extLst>
      </pc:sldChg>
      <pc:sldChg chg="add del replId">
        <pc:chgData name="Chun, Helenna [CO]" userId="S::hchun_coloradoea.org#ext#@neahq.onmicrosoft.com::d89df420-c46a-4a3e-b7de-9c8f17ba880a" providerId="AD" clId="Web-{A597C47D-AA9E-AD28-ED08-89EE53600294}" dt="2023-06-06T17:15:29.516" v="6"/>
        <pc:sldMkLst>
          <pc:docMk/>
          <pc:sldMk cId="3779515166" sldId="654"/>
        </pc:sldMkLst>
      </pc:sldChg>
    </pc:docChg>
  </pc:docChgLst>
  <pc:docChgLst>
    <pc:chgData name="Fortin, Sonia" userId="S::sfortin_massteacher.org#ext#@neahq.onmicrosoft.com::48d35958-ef4e-4a8c-b617-1c563109a506" providerId="AD" clId="Web-{AB50ABF3-978B-2EFC-5401-887EB70D40B0}"/>
    <pc:docChg chg="addSld delSld modSld sldOrd">
      <pc:chgData name="Fortin, Sonia" userId="S::sfortin_massteacher.org#ext#@neahq.onmicrosoft.com::48d35958-ef4e-4a8c-b617-1c563109a506" providerId="AD" clId="Web-{AB50ABF3-978B-2EFC-5401-887EB70D40B0}" dt="2025-05-06T20:02:27.639" v="95" actId="20577"/>
      <pc:docMkLst>
        <pc:docMk/>
      </pc:docMkLst>
      <pc:sldChg chg="new del">
        <pc:chgData name="Fortin, Sonia" userId="S::sfortin_massteacher.org#ext#@neahq.onmicrosoft.com::48d35958-ef4e-4a8c-b617-1c563109a506" providerId="AD" clId="Web-{AB50ABF3-978B-2EFC-5401-887EB70D40B0}" dt="2025-05-06T19:42:42.842" v="2"/>
        <pc:sldMkLst>
          <pc:docMk/>
          <pc:sldMk cId="4169742635" sldId="1198"/>
        </pc:sldMkLst>
      </pc:sldChg>
      <pc:sldChg chg="add">
        <pc:chgData name="Fortin, Sonia" userId="S::sfortin_massteacher.org#ext#@neahq.onmicrosoft.com::48d35958-ef4e-4a8c-b617-1c563109a506" providerId="AD" clId="Web-{AB50ABF3-978B-2EFC-5401-887EB70D40B0}" dt="2025-05-06T19:42:39.638" v="1"/>
        <pc:sldMkLst>
          <pc:docMk/>
          <pc:sldMk cId="1800048392" sldId="1252"/>
        </pc:sldMkLst>
      </pc:sldChg>
      <pc:sldChg chg="addSp modSp new">
        <pc:chgData name="Fortin, Sonia" userId="S::sfortin_massteacher.org#ext#@neahq.onmicrosoft.com::48d35958-ef4e-4a8c-b617-1c563109a506" providerId="AD" clId="Web-{AB50ABF3-978B-2EFC-5401-887EB70D40B0}" dt="2025-05-06T20:02:27.639" v="95" actId="20577"/>
        <pc:sldMkLst>
          <pc:docMk/>
          <pc:sldMk cId="4207294392" sldId="1253"/>
        </pc:sldMkLst>
        <pc:spChg chg="add mod">
          <ac:chgData name="Fortin, Sonia" userId="S::sfortin_massteacher.org#ext#@neahq.onmicrosoft.com::48d35958-ef4e-4a8c-b617-1c563109a506" providerId="AD" clId="Web-{AB50ABF3-978B-2EFC-5401-887EB70D40B0}" dt="2025-05-06T20:02:27.639" v="95" actId="20577"/>
          <ac:spMkLst>
            <pc:docMk/>
            <pc:sldMk cId="4207294392" sldId="1253"/>
            <ac:spMk id="2" creationId="{B712AFD3-7DFC-CBFA-8B18-15E26A26E9AC}"/>
          </ac:spMkLst>
        </pc:spChg>
      </pc:sldChg>
      <pc:sldChg chg="add ord">
        <pc:chgData name="Fortin, Sonia" userId="S::sfortin_massteacher.org#ext#@neahq.onmicrosoft.com::48d35958-ef4e-4a8c-b617-1c563109a506" providerId="AD" clId="Web-{AB50ABF3-978B-2EFC-5401-887EB70D40B0}" dt="2025-05-06T19:44:19.595" v="7"/>
        <pc:sldMkLst>
          <pc:docMk/>
          <pc:sldMk cId="52813201" sldId="1254"/>
        </pc:sldMkLst>
      </pc:sldChg>
      <pc:sldChg chg="add ord">
        <pc:chgData name="Fortin, Sonia" userId="S::sfortin_massteacher.org#ext#@neahq.onmicrosoft.com::48d35958-ef4e-4a8c-b617-1c563109a506" providerId="AD" clId="Web-{AB50ABF3-978B-2EFC-5401-887EB70D40B0}" dt="2025-05-06T19:44:34.174" v="9"/>
        <pc:sldMkLst>
          <pc:docMk/>
          <pc:sldMk cId="699051704" sldId="1255"/>
        </pc:sldMkLst>
      </pc:sldChg>
      <pc:sldChg chg="add ord">
        <pc:chgData name="Fortin, Sonia" userId="S::sfortin_massteacher.org#ext#@neahq.onmicrosoft.com::48d35958-ef4e-4a8c-b617-1c563109a506" providerId="AD" clId="Web-{AB50ABF3-978B-2EFC-5401-887EB70D40B0}" dt="2025-05-06T19:44:50.237" v="11"/>
        <pc:sldMkLst>
          <pc:docMk/>
          <pc:sldMk cId="2315455799" sldId="1256"/>
        </pc:sldMkLst>
      </pc:sldChg>
      <pc:sldChg chg="add ord">
        <pc:chgData name="Fortin, Sonia" userId="S::sfortin_massteacher.org#ext#@neahq.onmicrosoft.com::48d35958-ef4e-4a8c-b617-1c563109a506" providerId="AD" clId="Web-{AB50ABF3-978B-2EFC-5401-887EB70D40B0}" dt="2025-05-06T19:45:05.894" v="13"/>
        <pc:sldMkLst>
          <pc:docMk/>
          <pc:sldMk cId="1548683123" sldId="1257"/>
        </pc:sldMkLst>
      </pc:sldChg>
      <pc:sldChg chg="add ord">
        <pc:chgData name="Fortin, Sonia" userId="S::sfortin_massteacher.org#ext#@neahq.onmicrosoft.com::48d35958-ef4e-4a8c-b617-1c563109a506" providerId="AD" clId="Web-{AB50ABF3-978B-2EFC-5401-887EB70D40B0}" dt="2025-05-06T19:45:17.988" v="15"/>
        <pc:sldMkLst>
          <pc:docMk/>
          <pc:sldMk cId="3533863658" sldId="1258"/>
        </pc:sldMkLst>
      </pc:sldChg>
      <pc:sldChg chg="add ord">
        <pc:chgData name="Fortin, Sonia" userId="S::sfortin_massteacher.org#ext#@neahq.onmicrosoft.com::48d35958-ef4e-4a8c-b617-1c563109a506" providerId="AD" clId="Web-{AB50ABF3-978B-2EFC-5401-887EB70D40B0}" dt="2025-05-06T19:46:54.289" v="17"/>
        <pc:sldMkLst>
          <pc:docMk/>
          <pc:sldMk cId="3086679345" sldId="1259"/>
        </pc:sldMkLst>
      </pc:sldChg>
      <pc:sldChg chg="add ord">
        <pc:chgData name="Fortin, Sonia" userId="S::sfortin_massteacher.org#ext#@neahq.onmicrosoft.com::48d35958-ef4e-4a8c-b617-1c563109a506" providerId="AD" clId="Web-{AB50ABF3-978B-2EFC-5401-887EB70D40B0}" dt="2025-05-06T19:47:26.197" v="21"/>
        <pc:sldMkLst>
          <pc:docMk/>
          <pc:sldMk cId="1997963584" sldId="1260"/>
        </pc:sldMkLst>
      </pc:sldChg>
      <pc:sldChg chg="add">
        <pc:chgData name="Fortin, Sonia" userId="S::sfortin_massteacher.org#ext#@neahq.onmicrosoft.com::48d35958-ef4e-4a8c-b617-1c563109a506" providerId="AD" clId="Web-{AB50ABF3-978B-2EFC-5401-887EB70D40B0}" dt="2025-05-06T19:47:44.932" v="22"/>
        <pc:sldMkLst>
          <pc:docMk/>
          <pc:sldMk cId="1374946024" sldId="1261"/>
        </pc:sldMkLst>
      </pc:sldChg>
      <pc:sldChg chg="add ord">
        <pc:chgData name="Fortin, Sonia" userId="S::sfortin_massteacher.org#ext#@neahq.onmicrosoft.com::48d35958-ef4e-4a8c-b617-1c563109a506" providerId="AD" clId="Web-{AB50ABF3-978B-2EFC-5401-887EB70D40B0}" dt="2025-05-06T19:48:15.214" v="24"/>
        <pc:sldMkLst>
          <pc:docMk/>
          <pc:sldMk cId="2209753377" sldId="1262"/>
        </pc:sldMkLst>
      </pc:sldChg>
      <pc:sldChg chg="add ord">
        <pc:chgData name="Fortin, Sonia" userId="S::sfortin_massteacher.org#ext#@neahq.onmicrosoft.com::48d35958-ef4e-4a8c-b617-1c563109a506" providerId="AD" clId="Web-{AB50ABF3-978B-2EFC-5401-887EB70D40B0}" dt="2025-05-06T19:48:32.559" v="26"/>
        <pc:sldMkLst>
          <pc:docMk/>
          <pc:sldMk cId="2519947763" sldId="1263"/>
        </pc:sldMkLst>
      </pc:sldChg>
      <pc:sldChg chg="add ord">
        <pc:chgData name="Fortin, Sonia" userId="S::sfortin_massteacher.org#ext#@neahq.onmicrosoft.com::48d35958-ef4e-4a8c-b617-1c563109a506" providerId="AD" clId="Web-{AB50ABF3-978B-2EFC-5401-887EB70D40B0}" dt="2025-05-06T19:48:50.716" v="28"/>
        <pc:sldMkLst>
          <pc:docMk/>
          <pc:sldMk cId="3847850878" sldId="1264"/>
        </pc:sldMkLst>
      </pc:sldChg>
      <pc:sldChg chg="add">
        <pc:chgData name="Fortin, Sonia" userId="S::sfortin_massteacher.org#ext#@neahq.onmicrosoft.com::48d35958-ef4e-4a8c-b617-1c563109a506" providerId="AD" clId="Web-{AB50ABF3-978B-2EFC-5401-887EB70D40B0}" dt="2025-05-06T19:49:00.607" v="29"/>
        <pc:sldMkLst>
          <pc:docMk/>
          <pc:sldMk cId="182275058" sldId="1265"/>
        </pc:sldMkLst>
      </pc:sldChg>
      <pc:sldChg chg="add">
        <pc:chgData name="Fortin, Sonia" userId="S::sfortin_massteacher.org#ext#@neahq.onmicrosoft.com::48d35958-ef4e-4a8c-b617-1c563109a506" providerId="AD" clId="Web-{AB50ABF3-978B-2EFC-5401-887EB70D40B0}" dt="2025-05-06T19:49:11.920" v="30"/>
        <pc:sldMkLst>
          <pc:docMk/>
          <pc:sldMk cId="526577421" sldId="1266"/>
        </pc:sldMkLst>
      </pc:sldChg>
      <pc:sldChg chg="add">
        <pc:chgData name="Fortin, Sonia" userId="S::sfortin_massteacher.org#ext#@neahq.onmicrosoft.com::48d35958-ef4e-4a8c-b617-1c563109a506" providerId="AD" clId="Web-{AB50ABF3-978B-2EFC-5401-887EB70D40B0}" dt="2025-05-06T19:49:24.123" v="31"/>
        <pc:sldMkLst>
          <pc:docMk/>
          <pc:sldMk cId="929201437" sldId="1267"/>
        </pc:sldMkLst>
      </pc:sldChg>
      <pc:sldChg chg="add">
        <pc:chgData name="Fortin, Sonia" userId="S::sfortin_massteacher.org#ext#@neahq.onmicrosoft.com::48d35958-ef4e-4a8c-b617-1c563109a506" providerId="AD" clId="Web-{AB50ABF3-978B-2EFC-5401-887EB70D40B0}" dt="2025-05-06T19:49:33.030" v="32"/>
        <pc:sldMkLst>
          <pc:docMk/>
          <pc:sldMk cId="3287492073" sldId="1268"/>
        </pc:sldMkLst>
      </pc:sldChg>
      <pc:sldChg chg="add">
        <pc:chgData name="Fortin, Sonia" userId="S::sfortin_massteacher.org#ext#@neahq.onmicrosoft.com::48d35958-ef4e-4a8c-b617-1c563109a506" providerId="AD" clId="Web-{AB50ABF3-978B-2EFC-5401-887EB70D40B0}" dt="2025-05-06T19:49:42.827" v="33"/>
        <pc:sldMkLst>
          <pc:docMk/>
          <pc:sldMk cId="1779520014" sldId="1269"/>
        </pc:sldMkLst>
      </pc:sldChg>
      <pc:sldChg chg="add">
        <pc:chgData name="Fortin, Sonia" userId="S::sfortin_massteacher.org#ext#@neahq.onmicrosoft.com::48d35958-ef4e-4a8c-b617-1c563109a506" providerId="AD" clId="Web-{AB50ABF3-978B-2EFC-5401-887EB70D40B0}" dt="2025-05-06T19:53:09.835" v="54"/>
        <pc:sldMkLst>
          <pc:docMk/>
          <pc:sldMk cId="1470502520" sldId="1270"/>
        </pc:sldMkLst>
      </pc:sldChg>
      <pc:sldChg chg="add">
        <pc:chgData name="Fortin, Sonia" userId="S::sfortin_massteacher.org#ext#@neahq.onmicrosoft.com::48d35958-ef4e-4a8c-b617-1c563109a506" providerId="AD" clId="Web-{AB50ABF3-978B-2EFC-5401-887EB70D40B0}" dt="2025-05-06T19:53:20.680" v="55"/>
        <pc:sldMkLst>
          <pc:docMk/>
          <pc:sldMk cId="54725717" sldId="1271"/>
        </pc:sldMkLst>
      </pc:sldChg>
      <pc:sldChg chg="add">
        <pc:chgData name="Fortin, Sonia" userId="S::sfortin_massteacher.org#ext#@neahq.onmicrosoft.com::48d35958-ef4e-4a8c-b617-1c563109a506" providerId="AD" clId="Web-{AB50ABF3-978B-2EFC-5401-887EB70D40B0}" dt="2025-05-06T19:53:32.118" v="56"/>
        <pc:sldMkLst>
          <pc:docMk/>
          <pc:sldMk cId="3667439863" sldId="1272"/>
        </pc:sldMkLst>
      </pc:sldChg>
    </pc:docChg>
  </pc:docChgLst>
  <pc:docChgLst>
    <pc:chgData name="Barton, Beth" userId="S::beth.barton_ieanea.org#ext#@neahq.onmicrosoft.com::796f4356-a506-4608-9f62-2e20e49a724b" providerId="AD" clId="Web-{57CBFD36-E588-44C4-028A-2D52FAFF2F89}"/>
    <pc:docChg chg="modSld">
      <pc:chgData name="Barton, Beth" userId="S::beth.barton_ieanea.org#ext#@neahq.onmicrosoft.com::796f4356-a506-4608-9f62-2e20e49a724b" providerId="AD" clId="Web-{57CBFD36-E588-44C4-028A-2D52FAFF2F89}" dt="2025-03-25T02:01:18.773" v="14"/>
      <pc:docMkLst>
        <pc:docMk/>
      </pc:docMkLst>
      <pc:sldChg chg="modNotes">
        <pc:chgData name="Barton, Beth" userId="S::beth.barton_ieanea.org#ext#@neahq.onmicrosoft.com::796f4356-a506-4608-9f62-2e20e49a724b" providerId="AD" clId="Web-{57CBFD36-E588-44C4-028A-2D52FAFF2F89}" dt="2025-03-25T01:37:01.967" v="4"/>
        <pc:sldMkLst>
          <pc:docMk/>
          <pc:sldMk cId="4184018000" sldId="1098"/>
        </pc:sldMkLst>
      </pc:sldChg>
      <pc:sldChg chg="addSp delSp modSp addAnim delAnim">
        <pc:chgData name="Barton, Beth" userId="S::beth.barton_ieanea.org#ext#@neahq.onmicrosoft.com::796f4356-a506-4608-9f62-2e20e49a724b" providerId="AD" clId="Web-{57CBFD36-E588-44C4-028A-2D52FAFF2F89}" dt="2025-03-25T02:01:18.773" v="14"/>
        <pc:sldMkLst>
          <pc:docMk/>
          <pc:sldMk cId="2155776745" sldId="1152"/>
        </pc:sldMkLst>
        <pc:spChg chg="add mod">
          <ac:chgData name="Barton, Beth" userId="S::beth.barton_ieanea.org#ext#@neahq.onmicrosoft.com::796f4356-a506-4608-9f62-2e20e49a724b" providerId="AD" clId="Web-{57CBFD36-E588-44C4-028A-2D52FAFF2F89}" dt="2025-03-25T02:00:49.492" v="13"/>
          <ac:spMkLst>
            <pc:docMk/>
            <pc:sldMk cId="2155776745" sldId="1152"/>
            <ac:spMk id="5" creationId="{1CF5CA0E-FB43-858E-4C0F-CA8AD11C4356}"/>
          </ac:spMkLst>
        </pc:spChg>
        <pc:picChg chg="del mod">
          <ac:chgData name="Barton, Beth" userId="S::beth.barton_ieanea.org#ext#@neahq.onmicrosoft.com::796f4356-a506-4608-9f62-2e20e49a724b" providerId="AD" clId="Web-{57CBFD36-E588-44C4-028A-2D52FAFF2F89}" dt="2025-03-25T02:00:49.492" v="13"/>
          <ac:picMkLst>
            <pc:docMk/>
            <pc:sldMk cId="2155776745" sldId="1152"/>
            <ac:picMk id="4" creationId="{00000000-0000-0000-0000-000000000000}"/>
          </ac:picMkLst>
        </pc:picChg>
        <pc:picChg chg="add mod">
          <ac:chgData name="Barton, Beth" userId="S::beth.barton_ieanea.org#ext#@neahq.onmicrosoft.com::796f4356-a506-4608-9f62-2e20e49a724b" providerId="AD" clId="Web-{57CBFD36-E588-44C4-028A-2D52FAFF2F89}" dt="2025-03-25T02:01:18.773" v="14"/>
          <ac:picMkLst>
            <pc:docMk/>
            <pc:sldMk cId="2155776745" sldId="1152"/>
            <ac:picMk id="6" creationId="{DF53ED68-A3D0-0DB2-2F04-D9D60F2C77ED}"/>
          </ac:picMkLst>
        </pc:picChg>
      </pc:sldChg>
      <pc:sldChg chg="modNotes">
        <pc:chgData name="Barton, Beth" userId="S::beth.barton_ieanea.org#ext#@neahq.onmicrosoft.com::796f4356-a506-4608-9f62-2e20e49a724b" providerId="AD" clId="Web-{57CBFD36-E588-44C4-028A-2D52FAFF2F89}" dt="2025-03-25T01:43:10.466" v="9"/>
        <pc:sldMkLst>
          <pc:docMk/>
          <pc:sldMk cId="2356516806" sldId="1163"/>
        </pc:sldMkLst>
      </pc:sldChg>
      <pc:sldChg chg="modSp">
        <pc:chgData name="Barton, Beth" userId="S::beth.barton_ieanea.org#ext#@neahq.onmicrosoft.com::796f4356-a506-4608-9f62-2e20e49a724b" providerId="AD" clId="Web-{57CBFD36-E588-44C4-028A-2D52FAFF2F89}" dt="2025-03-25T01:49:29.667" v="11" actId="20577"/>
        <pc:sldMkLst>
          <pc:docMk/>
          <pc:sldMk cId="3637435033" sldId="1169"/>
        </pc:sldMkLst>
        <pc:spChg chg="mod">
          <ac:chgData name="Barton, Beth" userId="S::beth.barton_ieanea.org#ext#@neahq.onmicrosoft.com::796f4356-a506-4608-9f62-2e20e49a724b" providerId="AD" clId="Web-{57CBFD36-E588-44C4-028A-2D52FAFF2F89}" dt="2025-03-25T01:49:29.667" v="11" actId="20577"/>
          <ac:spMkLst>
            <pc:docMk/>
            <pc:sldMk cId="3637435033" sldId="1169"/>
            <ac:spMk id="219" creationId="{00000000-0000-0000-0000-000000000000}"/>
          </ac:spMkLst>
        </pc:spChg>
      </pc:sldChg>
    </pc:docChg>
  </pc:docChgLst>
  <pc:docChgLst>
    <pc:chgData name="Smotherman, Chesca [CO]" userId="S::csmotherman_coloradoea.org#ext#@neahq.onmicrosoft.com::c13ea419-5521-4df9-b795-7b8424522260" providerId="AD" clId="Web-{CB7C6F46-8AB2-11D9-6ABA-D1A142C1C8DD}"/>
    <pc:docChg chg="mod modSld">
      <pc:chgData name="Smotherman, Chesca [CO]" userId="S::csmotherman_coloradoea.org#ext#@neahq.onmicrosoft.com::c13ea419-5521-4df9-b795-7b8424522260" providerId="AD" clId="Web-{CB7C6F46-8AB2-11D9-6ABA-D1A142C1C8DD}" dt="2023-05-23T16:23:04.100" v="103" actId="1076"/>
      <pc:docMkLst>
        <pc:docMk/>
      </pc:docMkLst>
      <pc:sldChg chg="modSp">
        <pc:chgData name="Smotherman, Chesca [CO]" userId="S::csmotherman_coloradoea.org#ext#@neahq.onmicrosoft.com::c13ea419-5521-4df9-b795-7b8424522260" providerId="AD" clId="Web-{CB7C6F46-8AB2-11D9-6ABA-D1A142C1C8DD}" dt="2023-05-23T16:11:13.115" v="0" actId="20577"/>
        <pc:sldMkLst>
          <pc:docMk/>
          <pc:sldMk cId="1706959969" sldId="276"/>
        </pc:sldMkLst>
        <pc:spChg chg="mod">
          <ac:chgData name="Smotherman, Chesca [CO]" userId="S::csmotherman_coloradoea.org#ext#@neahq.onmicrosoft.com::c13ea419-5521-4df9-b795-7b8424522260" providerId="AD" clId="Web-{CB7C6F46-8AB2-11D9-6ABA-D1A142C1C8DD}" dt="2023-05-23T16:11:13.115" v="0" actId="20577"/>
          <ac:spMkLst>
            <pc:docMk/>
            <pc:sldMk cId="1706959969" sldId="276"/>
            <ac:spMk id="2" creationId="{005CF54C-CCE2-47F9-A974-2EF25127E06E}"/>
          </ac:spMkLst>
        </pc:spChg>
      </pc:sldChg>
      <pc:sldChg chg="modSp">
        <pc:chgData name="Smotherman, Chesca [CO]" userId="S::csmotherman_coloradoea.org#ext#@neahq.onmicrosoft.com::c13ea419-5521-4df9-b795-7b8424522260" providerId="AD" clId="Web-{CB7C6F46-8AB2-11D9-6ABA-D1A142C1C8DD}" dt="2023-05-23T16:12:03.413" v="7" actId="20577"/>
        <pc:sldMkLst>
          <pc:docMk/>
          <pc:sldMk cId="1941224096" sldId="283"/>
        </pc:sldMkLst>
        <pc:spChg chg="mod">
          <ac:chgData name="Smotherman, Chesca [CO]" userId="S::csmotherman_coloradoea.org#ext#@neahq.onmicrosoft.com::c13ea419-5521-4df9-b795-7b8424522260" providerId="AD" clId="Web-{CB7C6F46-8AB2-11D9-6ABA-D1A142C1C8DD}" dt="2023-05-23T16:12:03.413" v="7" actId="20577"/>
          <ac:spMkLst>
            <pc:docMk/>
            <pc:sldMk cId="1941224096" sldId="283"/>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11:48.178" v="4" actId="20577"/>
        <pc:sldMkLst>
          <pc:docMk/>
          <pc:sldMk cId="1804827812" sldId="285"/>
        </pc:sldMkLst>
        <pc:spChg chg="mod">
          <ac:chgData name="Smotherman, Chesca [CO]" userId="S::csmotherman_coloradoea.org#ext#@neahq.onmicrosoft.com::c13ea419-5521-4df9-b795-7b8424522260" providerId="AD" clId="Web-{CB7C6F46-8AB2-11D9-6ABA-D1A142C1C8DD}" dt="2023-05-23T16:11:48.178" v="4" actId="20577"/>
          <ac:spMkLst>
            <pc:docMk/>
            <pc:sldMk cId="1804827812" sldId="285"/>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13:40.824" v="29" actId="20577"/>
        <pc:sldMkLst>
          <pc:docMk/>
          <pc:sldMk cId="1740035856" sldId="294"/>
        </pc:sldMkLst>
        <pc:spChg chg="mod">
          <ac:chgData name="Smotherman, Chesca [CO]" userId="S::csmotherman_coloradoea.org#ext#@neahq.onmicrosoft.com::c13ea419-5521-4df9-b795-7b8424522260" providerId="AD" clId="Web-{CB7C6F46-8AB2-11D9-6ABA-D1A142C1C8DD}" dt="2023-05-23T16:13:40.824" v="29" actId="20577"/>
          <ac:spMkLst>
            <pc:docMk/>
            <pc:sldMk cId="1740035856" sldId="294"/>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12:33.854" v="15" actId="20577"/>
        <pc:sldMkLst>
          <pc:docMk/>
          <pc:sldMk cId="274559528" sldId="423"/>
        </pc:sldMkLst>
        <pc:spChg chg="mod">
          <ac:chgData name="Smotherman, Chesca [CO]" userId="S::csmotherman_coloradoea.org#ext#@neahq.onmicrosoft.com::c13ea419-5521-4df9-b795-7b8424522260" providerId="AD" clId="Web-{CB7C6F46-8AB2-11D9-6ABA-D1A142C1C8DD}" dt="2023-05-23T16:12:33.854" v="15" actId="20577"/>
          <ac:spMkLst>
            <pc:docMk/>
            <pc:sldMk cId="274559528" sldId="423"/>
            <ac:spMk id="3" creationId="{00000000-0000-0000-0000-000000000000}"/>
          </ac:spMkLst>
        </pc:spChg>
      </pc:sldChg>
      <pc:sldChg chg="addCm">
        <pc:chgData name="Smotherman, Chesca [CO]" userId="S::csmotherman_coloradoea.org#ext#@neahq.onmicrosoft.com::c13ea419-5521-4df9-b795-7b8424522260" providerId="AD" clId="Web-{CB7C6F46-8AB2-11D9-6ABA-D1A142C1C8DD}" dt="2023-05-23T16:13:28.090" v="22"/>
        <pc:sldMkLst>
          <pc:docMk/>
          <pc:sldMk cId="1944424022" sldId="428"/>
        </pc:sldMkLst>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CB7C6F46-8AB2-11D9-6ABA-D1A142C1C8DD}" dt="2023-05-23T16:13:28.090" v="22"/>
              <pc2:cmMkLst xmlns:pc2="http://schemas.microsoft.com/office/powerpoint/2019/9/main/command">
                <pc:docMk/>
                <pc:sldMk cId="1944424022" sldId="428"/>
                <pc2:cmMk id="{F79BFF20-378E-4577-981D-F1EBBA1EC3C4}"/>
              </pc2:cmMkLst>
            </pc226:cmChg>
          </p:ext>
        </pc:extLst>
      </pc:sldChg>
      <pc:sldChg chg="modSp">
        <pc:chgData name="Smotherman, Chesca [CO]" userId="S::csmotherman_coloradoea.org#ext#@neahq.onmicrosoft.com::c13ea419-5521-4df9-b795-7b8424522260" providerId="AD" clId="Web-{CB7C6F46-8AB2-11D9-6ABA-D1A142C1C8DD}" dt="2023-05-23T16:12:57.714" v="20" actId="20577"/>
        <pc:sldMkLst>
          <pc:docMk/>
          <pc:sldMk cId="2243984803" sldId="429"/>
        </pc:sldMkLst>
        <pc:spChg chg="mod">
          <ac:chgData name="Smotherman, Chesca [CO]" userId="S::csmotherman_coloradoea.org#ext#@neahq.onmicrosoft.com::c13ea419-5521-4df9-b795-7b8424522260" providerId="AD" clId="Web-{CB7C6F46-8AB2-11D9-6ABA-D1A142C1C8DD}" dt="2023-05-23T16:12:57.714" v="20" actId="20577"/>
          <ac:spMkLst>
            <pc:docMk/>
            <pc:sldMk cId="2243984803" sldId="429"/>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14:11.090" v="37" actId="20577"/>
        <pc:sldMkLst>
          <pc:docMk/>
          <pc:sldMk cId="1341356742" sldId="458"/>
        </pc:sldMkLst>
        <pc:spChg chg="mod">
          <ac:chgData name="Smotherman, Chesca [CO]" userId="S::csmotherman_coloradoea.org#ext#@neahq.onmicrosoft.com::c13ea419-5521-4df9-b795-7b8424522260" providerId="AD" clId="Web-{CB7C6F46-8AB2-11D9-6ABA-D1A142C1C8DD}" dt="2023-05-23T16:14:11.090" v="37" actId="20577"/>
          <ac:spMkLst>
            <pc:docMk/>
            <pc:sldMk cId="1341356742" sldId="458"/>
            <ac:spMk id="3" creationId="{00000000-0000-0000-0000-000000000000}"/>
          </ac:spMkLst>
        </pc:spChg>
      </pc:sldChg>
      <pc:sldChg chg="addCm">
        <pc:chgData name="Smotherman, Chesca [CO]" userId="S::csmotherman_coloradoea.org#ext#@neahq.onmicrosoft.com::c13ea419-5521-4df9-b795-7b8424522260" providerId="AD" clId="Web-{CB7C6F46-8AB2-11D9-6ABA-D1A142C1C8DD}" dt="2023-05-23T16:15:17.826" v="47"/>
        <pc:sldMkLst>
          <pc:docMk/>
          <pc:sldMk cId="1731791194" sldId="459"/>
        </pc:sldMkLst>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CB7C6F46-8AB2-11D9-6ABA-D1A142C1C8DD}" dt="2023-05-23T16:15:17.826" v="47"/>
              <pc2:cmMkLst xmlns:pc2="http://schemas.microsoft.com/office/powerpoint/2019/9/main/command">
                <pc:docMk/>
                <pc:sldMk cId="1731791194" sldId="459"/>
                <pc2:cmMk id="{4AE47649-E6E0-4ABF-B2BE-A12F4F026732}"/>
              </pc2:cmMkLst>
            </pc226:cmChg>
          </p:ext>
        </pc:extLst>
      </pc:sldChg>
      <pc:sldChg chg="modSp">
        <pc:chgData name="Smotherman, Chesca [CO]" userId="S::csmotherman_coloradoea.org#ext#@neahq.onmicrosoft.com::c13ea419-5521-4df9-b795-7b8424522260" providerId="AD" clId="Web-{CB7C6F46-8AB2-11D9-6ABA-D1A142C1C8DD}" dt="2023-05-23T16:14:28.794" v="46" actId="20577"/>
        <pc:sldMkLst>
          <pc:docMk/>
          <pc:sldMk cId="3279804731" sldId="472"/>
        </pc:sldMkLst>
        <pc:spChg chg="mod">
          <ac:chgData name="Smotherman, Chesca [CO]" userId="S::csmotherman_coloradoea.org#ext#@neahq.onmicrosoft.com::c13ea419-5521-4df9-b795-7b8424522260" providerId="AD" clId="Web-{CB7C6F46-8AB2-11D9-6ABA-D1A142C1C8DD}" dt="2023-05-23T16:14:28.794" v="46" actId="20577"/>
          <ac:spMkLst>
            <pc:docMk/>
            <pc:sldMk cId="3279804731" sldId="472"/>
            <ac:spMk id="3" creationId="{00000000-0000-0000-0000-000000000000}"/>
          </ac:spMkLst>
        </pc:spChg>
      </pc:sldChg>
      <pc:sldChg chg="delSp">
        <pc:chgData name="Smotherman, Chesca [CO]" userId="S::csmotherman_coloradoea.org#ext#@neahq.onmicrosoft.com::c13ea419-5521-4df9-b795-7b8424522260" providerId="AD" clId="Web-{CB7C6F46-8AB2-11D9-6ABA-D1A142C1C8DD}" dt="2023-05-23T16:18:00.938" v="79"/>
        <pc:sldMkLst>
          <pc:docMk/>
          <pc:sldMk cId="3722464754" sldId="480"/>
        </pc:sldMkLst>
        <pc:spChg chg="del">
          <ac:chgData name="Smotherman, Chesca [CO]" userId="S::csmotherman_coloradoea.org#ext#@neahq.onmicrosoft.com::c13ea419-5521-4df9-b795-7b8424522260" providerId="AD" clId="Web-{CB7C6F46-8AB2-11D9-6ABA-D1A142C1C8DD}" dt="2023-05-23T16:18:00.938" v="79"/>
          <ac:spMkLst>
            <pc:docMk/>
            <pc:sldMk cId="3722464754" sldId="480"/>
            <ac:spMk id="4" creationId="{00000000-0000-0000-0000-000000000000}"/>
          </ac:spMkLst>
        </pc:spChg>
      </pc:sldChg>
      <pc:sldChg chg="delSp">
        <pc:chgData name="Smotherman, Chesca [CO]" userId="S::csmotherman_coloradoea.org#ext#@neahq.onmicrosoft.com::c13ea419-5521-4df9-b795-7b8424522260" providerId="AD" clId="Web-{CB7C6F46-8AB2-11D9-6ABA-D1A142C1C8DD}" dt="2023-05-23T16:17:54.735" v="78"/>
        <pc:sldMkLst>
          <pc:docMk/>
          <pc:sldMk cId="1058143558" sldId="481"/>
        </pc:sldMkLst>
        <pc:spChg chg="del">
          <ac:chgData name="Smotherman, Chesca [CO]" userId="S::csmotherman_coloradoea.org#ext#@neahq.onmicrosoft.com::c13ea419-5521-4df9-b795-7b8424522260" providerId="AD" clId="Web-{CB7C6F46-8AB2-11D9-6ABA-D1A142C1C8DD}" dt="2023-05-23T16:17:54.735" v="78"/>
          <ac:spMkLst>
            <pc:docMk/>
            <pc:sldMk cId="1058143558" sldId="481"/>
            <ac:spMk id="5" creationId="{00000000-0000-0000-0000-000000000000}"/>
          </ac:spMkLst>
        </pc:spChg>
      </pc:sldChg>
      <pc:sldChg chg="delSp">
        <pc:chgData name="Smotherman, Chesca [CO]" userId="S::csmotherman_coloradoea.org#ext#@neahq.onmicrosoft.com::c13ea419-5521-4df9-b795-7b8424522260" providerId="AD" clId="Web-{CB7C6F46-8AB2-11D9-6ABA-D1A142C1C8DD}" dt="2023-05-23T16:17:44.391" v="77"/>
        <pc:sldMkLst>
          <pc:docMk/>
          <pc:sldMk cId="2919564285" sldId="482"/>
        </pc:sldMkLst>
        <pc:spChg chg="del">
          <ac:chgData name="Smotherman, Chesca [CO]" userId="S::csmotherman_coloradoea.org#ext#@neahq.onmicrosoft.com::c13ea419-5521-4df9-b795-7b8424522260" providerId="AD" clId="Web-{CB7C6F46-8AB2-11D9-6ABA-D1A142C1C8DD}" dt="2023-05-23T16:17:44.391" v="77"/>
          <ac:spMkLst>
            <pc:docMk/>
            <pc:sldMk cId="2919564285" sldId="482"/>
            <ac:spMk id="5" creationId="{00000000-0000-0000-0000-000000000000}"/>
          </ac:spMkLst>
        </pc:spChg>
      </pc:sldChg>
      <pc:sldChg chg="modSp addCm">
        <pc:chgData name="Smotherman, Chesca [CO]" userId="S::csmotherman_coloradoea.org#ext#@neahq.onmicrosoft.com::c13ea419-5521-4df9-b795-7b8424522260" providerId="AD" clId="Web-{CB7C6F46-8AB2-11D9-6ABA-D1A142C1C8DD}" dt="2023-05-23T16:17:04.078" v="76" actId="20577"/>
        <pc:sldMkLst>
          <pc:docMk/>
          <pc:sldMk cId="824832454" sldId="485"/>
        </pc:sldMkLst>
        <pc:spChg chg="mod">
          <ac:chgData name="Smotherman, Chesca [CO]" userId="S::csmotherman_coloradoea.org#ext#@neahq.onmicrosoft.com::c13ea419-5521-4df9-b795-7b8424522260" providerId="AD" clId="Web-{CB7C6F46-8AB2-11D9-6ABA-D1A142C1C8DD}" dt="2023-05-23T16:17:04.078" v="76" actId="20577"/>
          <ac:spMkLst>
            <pc:docMk/>
            <pc:sldMk cId="824832454" sldId="485"/>
            <ac:spMk id="3" creationId="{00000000-0000-0000-0000-000000000000}"/>
          </ac:spMkLst>
        </pc:spChg>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CB7C6F46-8AB2-11D9-6ABA-D1A142C1C8DD}" dt="2023-05-23T16:16:33.718" v="70"/>
              <pc2:cmMkLst xmlns:pc2="http://schemas.microsoft.com/office/powerpoint/2019/9/main/command">
                <pc:docMk/>
                <pc:sldMk cId="824832454" sldId="485"/>
                <pc2:cmMk id="{B55071A3-AA86-43AD-85BA-41880C361CD2}"/>
              </pc2:cmMkLst>
            </pc226:cmChg>
          </p:ext>
        </pc:extLst>
      </pc:sldChg>
      <pc:sldChg chg="modSp">
        <pc:chgData name="Smotherman, Chesca [CO]" userId="S::csmotherman_coloradoea.org#ext#@neahq.onmicrosoft.com::c13ea419-5521-4df9-b795-7b8424522260" providerId="AD" clId="Web-{CB7C6F46-8AB2-11D9-6ABA-D1A142C1C8DD}" dt="2023-05-23T16:16:00.983" v="69" actId="1076"/>
        <pc:sldMkLst>
          <pc:docMk/>
          <pc:sldMk cId="1373706510" sldId="487"/>
        </pc:sldMkLst>
        <pc:picChg chg="mod">
          <ac:chgData name="Smotherman, Chesca [CO]" userId="S::csmotherman_coloradoea.org#ext#@neahq.onmicrosoft.com::c13ea419-5521-4df9-b795-7b8424522260" providerId="AD" clId="Web-{CB7C6F46-8AB2-11D9-6ABA-D1A142C1C8DD}" dt="2023-05-23T16:16:00.983" v="69" actId="1076"/>
          <ac:picMkLst>
            <pc:docMk/>
            <pc:sldMk cId="1373706510" sldId="487"/>
            <ac:picMk id="4" creationId="{00000000-0000-0000-0000-000000000000}"/>
          </ac:picMkLst>
        </pc:picChg>
      </pc:sldChg>
      <pc:sldChg chg="addCm">
        <pc:chgData name="Smotherman, Chesca [CO]" userId="S::csmotherman_coloradoea.org#ext#@neahq.onmicrosoft.com::c13ea419-5521-4df9-b795-7b8424522260" providerId="AD" clId="Web-{CB7C6F46-8AB2-11D9-6ABA-D1A142C1C8DD}" dt="2023-05-23T16:19:27.174" v="91"/>
        <pc:sldMkLst>
          <pc:docMk/>
          <pc:sldMk cId="1347037310" sldId="495"/>
        </pc:sldMkLst>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CB7C6F46-8AB2-11D9-6ABA-D1A142C1C8DD}" dt="2023-05-23T16:19:27.174" v="91"/>
              <pc2:cmMkLst xmlns:pc2="http://schemas.microsoft.com/office/powerpoint/2019/9/main/command">
                <pc:docMk/>
                <pc:sldMk cId="1347037310" sldId="495"/>
                <pc2:cmMk id="{ECDB195B-24F8-4A2F-8E5D-34CBE6B0DF06}"/>
              </pc2:cmMkLst>
            </pc226:cmChg>
          </p:ext>
        </pc:extLst>
      </pc:sldChg>
      <pc:sldChg chg="delSp">
        <pc:chgData name="Smotherman, Chesca [CO]" userId="S::csmotherman_coloradoea.org#ext#@neahq.onmicrosoft.com::c13ea419-5521-4df9-b795-7b8424522260" providerId="AD" clId="Web-{CB7C6F46-8AB2-11D9-6ABA-D1A142C1C8DD}" dt="2023-05-23T16:19:03.627" v="90"/>
        <pc:sldMkLst>
          <pc:docMk/>
          <pc:sldMk cId="1942234729" sldId="496"/>
        </pc:sldMkLst>
        <pc:spChg chg="del">
          <ac:chgData name="Smotherman, Chesca [CO]" userId="S::csmotherman_coloradoea.org#ext#@neahq.onmicrosoft.com::c13ea419-5521-4df9-b795-7b8424522260" providerId="AD" clId="Web-{CB7C6F46-8AB2-11D9-6ABA-D1A142C1C8DD}" dt="2023-05-23T16:19:03.627" v="90"/>
          <ac:spMkLst>
            <pc:docMk/>
            <pc:sldMk cId="1942234729" sldId="496"/>
            <ac:spMk id="2" creationId="{00000000-0000-0000-0000-000000000000}"/>
          </ac:spMkLst>
        </pc:spChg>
      </pc:sldChg>
      <pc:sldChg chg="modSp">
        <pc:chgData name="Smotherman, Chesca [CO]" userId="S::csmotherman_coloradoea.org#ext#@neahq.onmicrosoft.com::c13ea419-5521-4df9-b795-7b8424522260" providerId="AD" clId="Web-{CB7C6F46-8AB2-11D9-6ABA-D1A142C1C8DD}" dt="2023-05-23T16:18:55.846" v="89" actId="20577"/>
        <pc:sldMkLst>
          <pc:docMk/>
          <pc:sldMk cId="3520593083" sldId="497"/>
        </pc:sldMkLst>
        <pc:spChg chg="mod">
          <ac:chgData name="Smotherman, Chesca [CO]" userId="S::csmotherman_coloradoea.org#ext#@neahq.onmicrosoft.com::c13ea419-5521-4df9-b795-7b8424522260" providerId="AD" clId="Web-{CB7C6F46-8AB2-11D9-6ABA-D1A142C1C8DD}" dt="2023-05-23T16:18:55.846" v="89" actId="20577"/>
          <ac:spMkLst>
            <pc:docMk/>
            <pc:sldMk cId="3520593083" sldId="497"/>
            <ac:spMk id="3" creationId="{00000000-0000-0000-0000-000000000000}"/>
          </ac:spMkLst>
        </pc:spChg>
      </pc:sldChg>
      <pc:sldChg chg="addCm">
        <pc:chgData name="Smotherman, Chesca [CO]" userId="S::csmotherman_coloradoea.org#ext#@neahq.onmicrosoft.com::c13ea419-5521-4df9-b795-7b8424522260" providerId="AD" clId="Web-{CB7C6F46-8AB2-11D9-6ABA-D1A142C1C8DD}" dt="2023-05-23T16:19:52.394" v="92"/>
        <pc:sldMkLst>
          <pc:docMk/>
          <pc:sldMk cId="3022741123" sldId="499"/>
        </pc:sldMkLst>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CB7C6F46-8AB2-11D9-6ABA-D1A142C1C8DD}" dt="2023-05-23T16:19:52.394" v="92"/>
              <pc2:cmMkLst xmlns:pc2="http://schemas.microsoft.com/office/powerpoint/2019/9/main/command">
                <pc:docMk/>
                <pc:sldMk cId="3022741123" sldId="499"/>
                <pc2:cmMk id="{5D3A69DD-CAD0-4978-B077-D4060D29E434}"/>
              </pc2:cmMkLst>
            </pc226:cmChg>
          </p:ext>
        </pc:extLst>
      </pc:sldChg>
      <pc:sldChg chg="modSp addCm">
        <pc:chgData name="Smotherman, Chesca [CO]" userId="S::csmotherman_coloradoea.org#ext#@neahq.onmicrosoft.com::c13ea419-5521-4df9-b795-7b8424522260" providerId="AD" clId="Web-{CB7C6F46-8AB2-11D9-6ABA-D1A142C1C8DD}" dt="2023-05-23T16:21:35.786" v="100"/>
        <pc:sldMkLst>
          <pc:docMk/>
          <pc:sldMk cId="3521690946" sldId="507"/>
        </pc:sldMkLst>
        <pc:spChg chg="mod">
          <ac:chgData name="Smotherman, Chesca [CO]" userId="S::csmotherman_coloradoea.org#ext#@neahq.onmicrosoft.com::c13ea419-5521-4df9-b795-7b8424522260" providerId="AD" clId="Web-{CB7C6F46-8AB2-11D9-6ABA-D1A142C1C8DD}" dt="2023-05-23T16:20:32.160" v="99" actId="1076"/>
          <ac:spMkLst>
            <pc:docMk/>
            <pc:sldMk cId="3521690946" sldId="507"/>
            <ac:spMk id="2" creationId="{00000000-0000-0000-0000-000000000000}"/>
          </ac:spMkLst>
        </pc:spChg>
        <pc:spChg chg="mod">
          <ac:chgData name="Smotherman, Chesca [CO]" userId="S::csmotherman_coloradoea.org#ext#@neahq.onmicrosoft.com::c13ea419-5521-4df9-b795-7b8424522260" providerId="AD" clId="Web-{CB7C6F46-8AB2-11D9-6ABA-D1A142C1C8DD}" dt="2023-05-23T16:20:25.019" v="97" actId="14100"/>
          <ac:spMkLst>
            <pc:docMk/>
            <pc:sldMk cId="3521690946" sldId="507"/>
            <ac:spMk id="3" creationId="{00000000-0000-0000-0000-000000000000}"/>
          </ac:spMkLst>
        </pc:spChg>
        <pc:picChg chg="mod">
          <ac:chgData name="Smotherman, Chesca [CO]" userId="S::csmotherman_coloradoea.org#ext#@neahq.onmicrosoft.com::c13ea419-5521-4df9-b795-7b8424522260" providerId="AD" clId="Web-{CB7C6F46-8AB2-11D9-6ABA-D1A142C1C8DD}" dt="2023-05-23T16:20:18.660" v="95" actId="14100"/>
          <ac:picMkLst>
            <pc:docMk/>
            <pc:sldMk cId="3521690946" sldId="507"/>
            <ac:picMk id="4" creationId="{00000000-0000-0000-0000-000000000000}"/>
          </ac:picMkLst>
        </pc:picChg>
        <pc:extLst>
          <p:ext xmlns:p="http://schemas.openxmlformats.org/presentationml/2006/main" uri="{D6D511B9-2390-475A-947B-AFAB55BFBCF1}">
            <pc226:cmChg xmlns:pc226="http://schemas.microsoft.com/office/powerpoint/2022/06/main/command" chg="add">
              <pc226:chgData name="Smotherman, Chesca [CO]" userId="S::csmotherman_coloradoea.org#ext#@neahq.onmicrosoft.com::c13ea419-5521-4df9-b795-7b8424522260" providerId="AD" clId="Web-{CB7C6F46-8AB2-11D9-6ABA-D1A142C1C8DD}" dt="2023-05-23T16:21:35.786" v="100"/>
              <pc2:cmMkLst xmlns:pc2="http://schemas.microsoft.com/office/powerpoint/2019/9/main/command">
                <pc:docMk/>
                <pc:sldMk cId="3521690946" sldId="507"/>
                <pc2:cmMk id="{3019F67A-A6C4-427A-847D-B3F759594E6E}"/>
              </pc2:cmMkLst>
            </pc226:cmChg>
          </p:ext>
        </pc:extLst>
      </pc:sldChg>
      <pc:sldChg chg="modSp">
        <pc:chgData name="Smotherman, Chesca [CO]" userId="S::csmotherman_coloradoea.org#ext#@neahq.onmicrosoft.com::c13ea419-5521-4df9-b795-7b8424522260" providerId="AD" clId="Web-{CB7C6F46-8AB2-11D9-6ABA-D1A142C1C8DD}" dt="2023-05-23T16:15:45.639" v="68" actId="20577"/>
        <pc:sldMkLst>
          <pc:docMk/>
          <pc:sldMk cId="4285613235" sldId="513"/>
        </pc:sldMkLst>
        <pc:spChg chg="mod">
          <ac:chgData name="Smotherman, Chesca [CO]" userId="S::csmotherman_coloradoea.org#ext#@neahq.onmicrosoft.com::c13ea419-5521-4df9-b795-7b8424522260" providerId="AD" clId="Web-{CB7C6F46-8AB2-11D9-6ABA-D1A142C1C8DD}" dt="2023-05-23T16:15:45.639" v="68" actId="20577"/>
          <ac:spMkLst>
            <pc:docMk/>
            <pc:sldMk cId="4285613235" sldId="513"/>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13:55.324" v="32" actId="20577"/>
        <pc:sldMkLst>
          <pc:docMk/>
          <pc:sldMk cId="639926494" sldId="514"/>
        </pc:sldMkLst>
        <pc:spChg chg="mod">
          <ac:chgData name="Smotherman, Chesca [CO]" userId="S::csmotherman_coloradoea.org#ext#@neahq.onmicrosoft.com::c13ea419-5521-4df9-b795-7b8424522260" providerId="AD" clId="Web-{CB7C6F46-8AB2-11D9-6ABA-D1A142C1C8DD}" dt="2023-05-23T16:13:55.324" v="32" actId="20577"/>
          <ac:spMkLst>
            <pc:docMk/>
            <pc:sldMk cId="639926494" sldId="514"/>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15:27.732" v="59" actId="20577"/>
        <pc:sldMkLst>
          <pc:docMk/>
          <pc:sldMk cId="4137659991" sldId="518"/>
        </pc:sldMkLst>
        <pc:spChg chg="mod">
          <ac:chgData name="Smotherman, Chesca [CO]" userId="S::csmotherman_coloradoea.org#ext#@neahq.onmicrosoft.com::c13ea419-5521-4df9-b795-7b8424522260" providerId="AD" clId="Web-{CB7C6F46-8AB2-11D9-6ABA-D1A142C1C8DD}" dt="2023-05-23T16:15:27.732" v="59" actId="20577"/>
          <ac:spMkLst>
            <pc:docMk/>
            <pc:sldMk cId="4137659991" sldId="518"/>
            <ac:spMk id="3" creationId="{00000000-0000-0000-0000-000000000000}"/>
          </ac:spMkLst>
        </pc:spChg>
      </pc:sldChg>
      <pc:sldChg chg="modSp">
        <pc:chgData name="Smotherman, Chesca [CO]" userId="S::csmotherman_coloradoea.org#ext#@neahq.onmicrosoft.com::c13ea419-5521-4df9-b795-7b8424522260" providerId="AD" clId="Web-{CB7C6F46-8AB2-11D9-6ABA-D1A142C1C8DD}" dt="2023-05-23T16:23:04.100" v="103" actId="1076"/>
        <pc:sldMkLst>
          <pc:docMk/>
          <pc:sldMk cId="3567028186" sldId="522"/>
        </pc:sldMkLst>
        <pc:spChg chg="mod">
          <ac:chgData name="Smotherman, Chesca [CO]" userId="S::csmotherman_coloradoea.org#ext#@neahq.onmicrosoft.com::c13ea419-5521-4df9-b795-7b8424522260" providerId="AD" clId="Web-{CB7C6F46-8AB2-11D9-6ABA-D1A142C1C8DD}" dt="2023-05-23T16:23:04.100" v="103" actId="1076"/>
          <ac:spMkLst>
            <pc:docMk/>
            <pc:sldMk cId="3567028186" sldId="522"/>
            <ac:spMk id="2" creationId="{67640E13-3E74-FD33-8280-F7F8C5A0ED97}"/>
          </ac:spMkLst>
        </pc:spChg>
      </pc:sldChg>
    </pc:docChg>
  </pc:docChgLst>
  <pc:docChgLst>
    <pc:chgData name="Chun, Helenna [CO]" userId="S::hchun_coloradoea.org#ext#@neahq.onmicrosoft.com::d89df420-c46a-4a3e-b7de-9c8f17ba880a" providerId="AD" clId="Web-{4E38BF6D-0ED6-6721-4937-29049984F1DD}"/>
    <pc:docChg chg="addSld modSld">
      <pc:chgData name="Chun, Helenna [CO]" userId="S::hchun_coloradoea.org#ext#@neahq.onmicrosoft.com::d89df420-c46a-4a3e-b7de-9c8f17ba880a" providerId="AD" clId="Web-{4E38BF6D-0ED6-6721-4937-29049984F1DD}" dt="2023-06-07T22:40:58.316" v="272"/>
      <pc:docMkLst>
        <pc:docMk/>
      </pc:docMkLst>
      <pc:sldChg chg="modSp addCm">
        <pc:chgData name="Chun, Helenna [CO]" userId="S::hchun_coloradoea.org#ext#@neahq.onmicrosoft.com::d89df420-c46a-4a3e-b7de-9c8f17ba880a" providerId="AD" clId="Web-{4E38BF6D-0ED6-6721-4937-29049984F1DD}" dt="2023-06-07T20:28:07.776" v="271"/>
        <pc:sldMkLst>
          <pc:docMk/>
          <pc:sldMk cId="1672448561" sldId="578"/>
        </pc:sldMkLst>
        <pc:spChg chg="mod">
          <ac:chgData name="Chun, Helenna [CO]" userId="S::hchun_coloradoea.org#ext#@neahq.onmicrosoft.com::d89df420-c46a-4a3e-b7de-9c8f17ba880a" providerId="AD" clId="Web-{4E38BF6D-0ED6-6721-4937-29049984F1DD}" dt="2023-06-07T20:27:37.447" v="270" actId="20577"/>
          <ac:spMkLst>
            <pc:docMk/>
            <pc:sldMk cId="1672448561" sldId="578"/>
            <ac:spMk id="3" creationId="{CDC167B7-E972-3A81-93EC-EC730AEC593A}"/>
          </ac:spMkLst>
        </pc:spChg>
        <pc:extLst>
          <p:ext xmlns:p="http://schemas.openxmlformats.org/presentationml/2006/main" uri="{D6D511B9-2390-475A-947B-AFAB55BFBCF1}">
            <pc226:cmChg xmlns:pc226="http://schemas.microsoft.com/office/powerpoint/2022/06/main/command" chg="add">
              <pc226:chgData name="Chun, Helenna [CO]" userId="S::hchun_coloradoea.org#ext#@neahq.onmicrosoft.com::d89df420-c46a-4a3e-b7de-9c8f17ba880a" providerId="AD" clId="Web-{4E38BF6D-0ED6-6721-4937-29049984F1DD}" dt="2023-06-07T20:28:07.776" v="271"/>
              <pc2:cmMkLst xmlns:pc2="http://schemas.microsoft.com/office/powerpoint/2019/9/main/command">
                <pc:docMk/>
                <pc:sldMk cId="1672448561" sldId="578"/>
                <pc2:cmMk id="{01C22F49-F1F1-400D-8E62-0203114097A5}"/>
              </pc2:cmMkLst>
            </pc226:cmChg>
          </p:ext>
        </pc:extLst>
      </pc:sldChg>
      <pc:sldChg chg="add replId">
        <pc:chgData name="Chun, Helenna [CO]" userId="S::hchun_coloradoea.org#ext#@neahq.onmicrosoft.com::d89df420-c46a-4a3e-b7de-9c8f17ba880a" providerId="AD" clId="Web-{4E38BF6D-0ED6-6721-4937-29049984F1DD}" dt="2023-06-07T22:40:58.316" v="272"/>
        <pc:sldMkLst>
          <pc:docMk/>
          <pc:sldMk cId="2272561712" sldId="655"/>
        </pc:sldMkLst>
      </pc:sldChg>
    </pc:docChg>
  </pc:docChgLst>
  <pc:docChgLst>
    <pc:chgData name="Holmes, Ellen [NEA]" userId="S::eholmes@nea.org::8df78491-616d-4641-a13e-176bb27a1b7f" providerId="AD" clId="Web-{90587A6E-10D1-BD19-DE98-7D3E7C626B88}"/>
    <pc:docChg chg="modSld">
      <pc:chgData name="Holmes, Ellen [NEA]" userId="S::eholmes@nea.org::8df78491-616d-4641-a13e-176bb27a1b7f" providerId="AD" clId="Web-{90587A6E-10D1-BD19-DE98-7D3E7C626B88}" dt="2025-03-09T16:02:17.058" v="101" actId="14100"/>
      <pc:docMkLst>
        <pc:docMk/>
      </pc:docMkLst>
      <pc:sldChg chg="addSp delSp modSp">
        <pc:chgData name="Holmes, Ellen [NEA]" userId="S::eholmes@nea.org::8df78491-616d-4641-a13e-176bb27a1b7f" providerId="AD" clId="Web-{90587A6E-10D1-BD19-DE98-7D3E7C626B88}" dt="2025-03-09T16:02:17.058" v="101" actId="14100"/>
        <pc:sldMkLst>
          <pc:docMk/>
          <pc:sldMk cId="3515079013" sldId="1055"/>
        </pc:sldMkLst>
        <pc:spChg chg="mod">
          <ac:chgData name="Holmes, Ellen [NEA]" userId="S::eholmes@nea.org::8df78491-616d-4641-a13e-176bb27a1b7f" providerId="AD" clId="Web-{90587A6E-10D1-BD19-DE98-7D3E7C626B88}" dt="2025-03-09T16:01:53.604" v="99" actId="14100"/>
          <ac:spMkLst>
            <pc:docMk/>
            <pc:sldMk cId="3515079013" sldId="1055"/>
            <ac:spMk id="2" creationId="{00000000-0000-0000-0000-000000000000}"/>
          </ac:spMkLst>
        </pc:spChg>
        <pc:spChg chg="add del mod">
          <ac:chgData name="Holmes, Ellen [NEA]" userId="S::eholmes@nea.org::8df78491-616d-4641-a13e-176bb27a1b7f" providerId="AD" clId="Web-{90587A6E-10D1-BD19-DE98-7D3E7C626B88}" dt="2025-03-09T15:59:43.923" v="91"/>
          <ac:spMkLst>
            <pc:docMk/>
            <pc:sldMk cId="3515079013" sldId="1055"/>
            <ac:spMk id="4" creationId="{D458DAB1-D32C-8F9D-591A-9F93E08FCFAE}"/>
          </ac:spMkLst>
        </pc:spChg>
        <pc:spChg chg="add del mod">
          <ac:chgData name="Holmes, Ellen [NEA]" userId="S::eholmes@nea.org::8df78491-616d-4641-a13e-176bb27a1b7f" providerId="AD" clId="Web-{90587A6E-10D1-BD19-DE98-7D3E7C626B88}" dt="2025-03-09T16:01:24.758" v="93"/>
          <ac:spMkLst>
            <pc:docMk/>
            <pc:sldMk cId="3515079013" sldId="1055"/>
            <ac:spMk id="7" creationId="{2FCB10A4-57A2-4499-6328-5F6D3B58C671}"/>
          </ac:spMkLst>
        </pc:spChg>
        <pc:picChg chg="add del mod ord">
          <ac:chgData name="Holmes, Ellen [NEA]" userId="S::eholmes@nea.org::8df78491-616d-4641-a13e-176bb27a1b7f" providerId="AD" clId="Web-{90587A6E-10D1-BD19-DE98-7D3E7C626B88}" dt="2025-03-09T15:59:51.876" v="92"/>
          <ac:picMkLst>
            <pc:docMk/>
            <pc:sldMk cId="3515079013" sldId="1055"/>
            <ac:picMk id="5" creationId="{18C9783E-E641-6F39-BB09-B17F02B5BE24}"/>
          </ac:picMkLst>
        </pc:picChg>
        <pc:picChg chg="add mod ord">
          <ac:chgData name="Holmes, Ellen [NEA]" userId="S::eholmes@nea.org::8df78491-616d-4641-a13e-176bb27a1b7f" providerId="AD" clId="Web-{90587A6E-10D1-BD19-DE98-7D3E7C626B88}" dt="2025-03-09T16:02:17.058" v="101" actId="14100"/>
          <ac:picMkLst>
            <pc:docMk/>
            <pc:sldMk cId="3515079013" sldId="1055"/>
            <ac:picMk id="8" creationId="{982D7D7D-DA26-C3B5-7A83-E47DA722DBED}"/>
          </ac:picMkLst>
        </pc:picChg>
        <pc:picChg chg="del">
          <ac:chgData name="Holmes, Ellen [NEA]" userId="S::eholmes@nea.org::8df78491-616d-4641-a13e-176bb27a1b7f" providerId="AD" clId="Web-{90587A6E-10D1-BD19-DE98-7D3E7C626B88}" dt="2025-03-09T15:59:07.603" v="90"/>
          <ac:picMkLst>
            <pc:docMk/>
            <pc:sldMk cId="3515079013" sldId="1055"/>
            <ac:picMk id="3074" creationId="{00000000-0000-0000-0000-000000000000}"/>
          </ac:picMkLst>
        </pc:picChg>
      </pc:sldChg>
    </pc:docChg>
  </pc:docChgLst>
  <pc:docChgLst>
    <pc:chgData name="Chun, Helenna [CO]" userId="S::hchun_coloradoea.org#ext#@neahq.onmicrosoft.com::d89df420-c46a-4a3e-b7de-9c8f17ba880a" providerId="AD" clId="Web-{A8F972B3-DF64-9855-215D-516F86624F77}"/>
    <pc:docChg chg="addSld modSld sldOrd">
      <pc:chgData name="Chun, Helenna [CO]" userId="S::hchun_coloradoea.org#ext#@neahq.onmicrosoft.com::d89df420-c46a-4a3e-b7de-9c8f17ba880a" providerId="AD" clId="Web-{A8F972B3-DF64-9855-215D-516F86624F77}" dt="2023-06-07T22:12:11.026" v="56"/>
      <pc:docMkLst>
        <pc:docMk/>
      </pc:docMkLst>
      <pc:sldChg chg="modSp">
        <pc:chgData name="Chun, Helenna [CO]" userId="S::hchun_coloradoea.org#ext#@neahq.onmicrosoft.com::d89df420-c46a-4a3e-b7de-9c8f17ba880a" providerId="AD" clId="Web-{A8F972B3-DF64-9855-215D-516F86624F77}" dt="2023-06-07T22:07:52.193" v="5" actId="20577"/>
        <pc:sldMkLst>
          <pc:docMk/>
          <pc:sldMk cId="1672448561" sldId="578"/>
        </pc:sldMkLst>
        <pc:spChg chg="mod">
          <ac:chgData name="Chun, Helenna [CO]" userId="S::hchun_coloradoea.org#ext#@neahq.onmicrosoft.com::d89df420-c46a-4a3e-b7de-9c8f17ba880a" providerId="AD" clId="Web-{A8F972B3-DF64-9855-215D-516F86624F77}" dt="2023-06-07T22:07:52.193" v="5" actId="20577"/>
          <ac:spMkLst>
            <pc:docMk/>
            <pc:sldMk cId="1672448561" sldId="578"/>
            <ac:spMk id="2" creationId="{8AA0D949-D237-924F-0752-B7CFE5093D91}"/>
          </ac:spMkLst>
        </pc:spChg>
      </pc:sldChg>
      <pc:sldChg chg="ord">
        <pc:chgData name="Chun, Helenna [CO]" userId="S::hchun_coloradoea.org#ext#@neahq.onmicrosoft.com::d89df420-c46a-4a3e-b7de-9c8f17ba880a" providerId="AD" clId="Web-{A8F972B3-DF64-9855-215D-516F86624F77}" dt="2023-06-07T22:12:11.026" v="56"/>
        <pc:sldMkLst>
          <pc:docMk/>
          <pc:sldMk cId="4190743571" sldId="641"/>
        </pc:sldMkLst>
      </pc:sldChg>
      <pc:sldChg chg="modSp new">
        <pc:chgData name="Chun, Helenna [CO]" userId="S::hchun_coloradoea.org#ext#@neahq.onmicrosoft.com::d89df420-c46a-4a3e-b7de-9c8f17ba880a" providerId="AD" clId="Web-{A8F972B3-DF64-9855-215D-516F86624F77}" dt="2023-06-07T22:09:21.616" v="55" actId="20577"/>
        <pc:sldMkLst>
          <pc:docMk/>
          <pc:sldMk cId="1979015858" sldId="654"/>
        </pc:sldMkLst>
        <pc:spChg chg="mod">
          <ac:chgData name="Chun, Helenna [CO]" userId="S::hchun_coloradoea.org#ext#@neahq.onmicrosoft.com::d89df420-c46a-4a3e-b7de-9c8f17ba880a" providerId="AD" clId="Web-{A8F972B3-DF64-9855-215D-516F86624F77}" dt="2023-06-07T22:08:34.365" v="48" actId="20577"/>
          <ac:spMkLst>
            <pc:docMk/>
            <pc:sldMk cId="1979015858" sldId="654"/>
            <ac:spMk id="2" creationId="{033F4CBC-B3E0-D79A-6E2F-2E21F2A4026E}"/>
          </ac:spMkLst>
        </pc:spChg>
        <pc:spChg chg="mod">
          <ac:chgData name="Chun, Helenna [CO]" userId="S::hchun_coloradoea.org#ext#@neahq.onmicrosoft.com::d89df420-c46a-4a3e-b7de-9c8f17ba880a" providerId="AD" clId="Web-{A8F972B3-DF64-9855-215D-516F86624F77}" dt="2023-06-07T22:09:21.616" v="55" actId="20577"/>
          <ac:spMkLst>
            <pc:docMk/>
            <pc:sldMk cId="1979015858" sldId="654"/>
            <ac:spMk id="3" creationId="{31A4C5F4-9CB1-6CDF-F707-54D8EEE26B6C}"/>
          </ac:spMkLst>
        </pc:spChg>
      </pc:sldChg>
    </pc:docChg>
  </pc:docChgLst>
  <pc:docChgLst>
    <pc:chgData name="Eischeid, Hedy [AK]" userId="S::hedy.eischeid_neaalaska.org#ext#@neahq.onmicrosoft.com::549e5082-63c7-47ff-9cd6-fbb49a1f189e" providerId="AD" clId="Web-{2A46348E-14D9-6499-15B4-BC79D7D046C6}"/>
    <pc:docChg chg="addSld modSld">
      <pc:chgData name="Eischeid, Hedy [AK]" userId="S::hedy.eischeid_neaalaska.org#ext#@neahq.onmicrosoft.com::549e5082-63c7-47ff-9cd6-fbb49a1f189e" providerId="AD" clId="Web-{2A46348E-14D9-6499-15B4-BC79D7D046C6}" dt="2023-10-31T03:28:17.695" v="62" actId="20577"/>
      <pc:docMkLst>
        <pc:docMk/>
      </pc:docMkLst>
      <pc:sldChg chg="modSp">
        <pc:chgData name="Eischeid, Hedy [AK]" userId="S::hedy.eischeid_neaalaska.org#ext#@neahq.onmicrosoft.com::549e5082-63c7-47ff-9cd6-fbb49a1f189e" providerId="AD" clId="Web-{2A46348E-14D9-6499-15B4-BC79D7D046C6}" dt="2023-10-31T03:19:06.277" v="32" actId="20577"/>
        <pc:sldMkLst>
          <pc:docMk/>
          <pc:sldMk cId="910526731" sldId="784"/>
        </pc:sldMkLst>
        <pc:spChg chg="mod">
          <ac:chgData name="Eischeid, Hedy [AK]" userId="S::hedy.eischeid_neaalaska.org#ext#@neahq.onmicrosoft.com::549e5082-63c7-47ff-9cd6-fbb49a1f189e" providerId="AD" clId="Web-{2A46348E-14D9-6499-15B4-BC79D7D046C6}" dt="2023-10-31T03:16:43.274" v="25" actId="1076"/>
          <ac:spMkLst>
            <pc:docMk/>
            <pc:sldMk cId="910526731" sldId="784"/>
            <ac:spMk id="71682" creationId="{00000000-0000-0000-0000-000000000000}"/>
          </ac:spMkLst>
        </pc:spChg>
        <pc:spChg chg="mod">
          <ac:chgData name="Eischeid, Hedy [AK]" userId="S::hedy.eischeid_neaalaska.org#ext#@neahq.onmicrosoft.com::549e5082-63c7-47ff-9cd6-fbb49a1f189e" providerId="AD" clId="Web-{2A46348E-14D9-6499-15B4-BC79D7D046C6}" dt="2023-10-31T03:19:06.277" v="32" actId="20577"/>
          <ac:spMkLst>
            <pc:docMk/>
            <pc:sldMk cId="910526731" sldId="784"/>
            <ac:spMk id="88067" creationId="{00000000-0000-0000-0000-000000000000}"/>
          </ac:spMkLst>
        </pc:spChg>
      </pc:sldChg>
      <pc:sldChg chg="addSp delSp modSp">
        <pc:chgData name="Eischeid, Hedy [AK]" userId="S::hedy.eischeid_neaalaska.org#ext#@neahq.onmicrosoft.com::549e5082-63c7-47ff-9cd6-fbb49a1f189e" providerId="AD" clId="Web-{2A46348E-14D9-6499-15B4-BC79D7D046C6}" dt="2023-10-31T03:28:17.695" v="62" actId="20577"/>
        <pc:sldMkLst>
          <pc:docMk/>
          <pc:sldMk cId="331900372" sldId="796"/>
        </pc:sldMkLst>
        <pc:spChg chg="mod">
          <ac:chgData name="Eischeid, Hedy [AK]" userId="S::hedy.eischeid_neaalaska.org#ext#@neahq.onmicrosoft.com::549e5082-63c7-47ff-9cd6-fbb49a1f189e" providerId="AD" clId="Web-{2A46348E-14D9-6499-15B4-BC79D7D046C6}" dt="2023-10-31T03:28:17.695" v="62" actId="20577"/>
          <ac:spMkLst>
            <pc:docMk/>
            <pc:sldMk cId="331900372" sldId="796"/>
            <ac:spMk id="2" creationId="{00000000-0000-0000-0000-000000000000}"/>
          </ac:spMkLst>
        </pc:spChg>
        <pc:picChg chg="add mod">
          <ac:chgData name="Eischeid, Hedy [AK]" userId="S::hedy.eischeid_neaalaska.org#ext#@neahq.onmicrosoft.com::549e5082-63c7-47ff-9cd6-fbb49a1f189e" providerId="AD" clId="Web-{2A46348E-14D9-6499-15B4-BC79D7D046C6}" dt="2023-10-31T03:27:36.350" v="59" actId="14100"/>
          <ac:picMkLst>
            <pc:docMk/>
            <pc:sldMk cId="331900372" sldId="796"/>
            <ac:picMk id="3" creationId="{10FDDD98-070F-15EE-3F5F-E88E80F67389}"/>
          </ac:picMkLst>
        </pc:picChg>
        <pc:picChg chg="del">
          <ac:chgData name="Eischeid, Hedy [AK]" userId="S::hedy.eischeid_neaalaska.org#ext#@neahq.onmicrosoft.com::549e5082-63c7-47ff-9cd6-fbb49a1f189e" providerId="AD" clId="Web-{2A46348E-14D9-6499-15B4-BC79D7D046C6}" dt="2023-10-31T03:25:34.238" v="35"/>
          <ac:picMkLst>
            <pc:docMk/>
            <pc:sldMk cId="331900372" sldId="796"/>
            <ac:picMk id="5" creationId="{00000000-0000-0000-0000-000000000000}"/>
          </ac:picMkLst>
        </pc:picChg>
      </pc:sldChg>
      <pc:sldChg chg="modSp">
        <pc:chgData name="Eischeid, Hedy [AK]" userId="S::hedy.eischeid_neaalaska.org#ext#@neahq.onmicrosoft.com::549e5082-63c7-47ff-9cd6-fbb49a1f189e" providerId="AD" clId="Web-{2A46348E-14D9-6499-15B4-BC79D7D046C6}" dt="2023-10-31T00:31:58.836" v="2" actId="1076"/>
        <pc:sldMkLst>
          <pc:docMk/>
          <pc:sldMk cId="2691569957" sldId="925"/>
        </pc:sldMkLst>
        <pc:spChg chg="mod">
          <ac:chgData name="Eischeid, Hedy [AK]" userId="S::hedy.eischeid_neaalaska.org#ext#@neahq.onmicrosoft.com::549e5082-63c7-47ff-9cd6-fbb49a1f189e" providerId="AD" clId="Web-{2A46348E-14D9-6499-15B4-BC79D7D046C6}" dt="2023-10-31T00:31:58.836" v="2" actId="1076"/>
          <ac:spMkLst>
            <pc:docMk/>
            <pc:sldMk cId="2691569957" sldId="925"/>
            <ac:spMk id="2" creationId="{EBC56436-C9D7-446E-1D41-7D7C5F22FF65}"/>
          </ac:spMkLst>
        </pc:spChg>
      </pc:sldChg>
      <pc:sldChg chg="modSp">
        <pc:chgData name="Eischeid, Hedy [AK]" userId="S::hedy.eischeid_neaalaska.org#ext#@neahq.onmicrosoft.com::549e5082-63c7-47ff-9cd6-fbb49a1f189e" providerId="AD" clId="Web-{2A46348E-14D9-6499-15B4-BC79D7D046C6}" dt="2023-10-31T00:32:30.555" v="5" actId="1076"/>
        <pc:sldMkLst>
          <pc:docMk/>
          <pc:sldMk cId="825860252" sldId="931"/>
        </pc:sldMkLst>
        <pc:spChg chg="mod">
          <ac:chgData name="Eischeid, Hedy [AK]" userId="S::hedy.eischeid_neaalaska.org#ext#@neahq.onmicrosoft.com::549e5082-63c7-47ff-9cd6-fbb49a1f189e" providerId="AD" clId="Web-{2A46348E-14D9-6499-15B4-BC79D7D046C6}" dt="2023-10-31T00:32:30.555" v="5" actId="1076"/>
          <ac:spMkLst>
            <pc:docMk/>
            <pc:sldMk cId="825860252" sldId="931"/>
            <ac:spMk id="2" creationId="{1AB74507-A425-A83F-8B61-4E004C8BAB2A}"/>
          </ac:spMkLst>
        </pc:spChg>
      </pc:sldChg>
      <pc:sldChg chg="add replId">
        <pc:chgData name="Eischeid, Hedy [AK]" userId="S::hedy.eischeid_neaalaska.org#ext#@neahq.onmicrosoft.com::549e5082-63c7-47ff-9cd6-fbb49a1f189e" providerId="AD" clId="Web-{2A46348E-14D9-6499-15B4-BC79D7D046C6}" dt="2023-10-31T03:25:27.113" v="33"/>
        <pc:sldMkLst>
          <pc:docMk/>
          <pc:sldMk cId="175897038" sldId="977"/>
        </pc:sldMkLst>
      </pc:sldChg>
    </pc:docChg>
  </pc:docChgLst>
  <pc:docChgLst>
    <pc:chgData name="Holmes, Ellen [NEA]" userId="S::eholmes@nea.org::8df78491-616d-4641-a13e-176bb27a1b7f" providerId="AD" clId="Web-{C8CFB142-1FF1-379E-7860-4F118D421C58}"/>
    <pc:docChg chg="modSld">
      <pc:chgData name="Holmes, Ellen [NEA]" userId="S::eholmes@nea.org::8df78491-616d-4641-a13e-176bb27a1b7f" providerId="AD" clId="Web-{C8CFB142-1FF1-379E-7860-4F118D421C58}" dt="2023-11-01T02:30:32.502" v="41" actId="20577"/>
      <pc:docMkLst>
        <pc:docMk/>
      </pc:docMkLst>
      <pc:sldChg chg="modSp">
        <pc:chgData name="Holmes, Ellen [NEA]" userId="S::eholmes@nea.org::8df78491-616d-4641-a13e-176bb27a1b7f" providerId="AD" clId="Web-{C8CFB142-1FF1-379E-7860-4F118D421C58}" dt="2023-11-01T02:05:45.246" v="29" actId="20577"/>
        <pc:sldMkLst>
          <pc:docMk/>
          <pc:sldMk cId="265710980" sldId="961"/>
        </pc:sldMkLst>
        <pc:spChg chg="mod">
          <ac:chgData name="Holmes, Ellen [NEA]" userId="S::eholmes@nea.org::8df78491-616d-4641-a13e-176bb27a1b7f" providerId="AD" clId="Web-{C8CFB142-1FF1-379E-7860-4F118D421C58}" dt="2023-11-01T02:05:45.246" v="29" actId="20577"/>
          <ac:spMkLst>
            <pc:docMk/>
            <pc:sldMk cId="265710980" sldId="961"/>
            <ac:spMk id="3" creationId="{00000000-0000-0000-0000-000000000000}"/>
          </ac:spMkLst>
        </pc:spChg>
      </pc:sldChg>
      <pc:sldChg chg="modSp">
        <pc:chgData name="Holmes, Ellen [NEA]" userId="S::eholmes@nea.org::8df78491-616d-4641-a13e-176bb27a1b7f" providerId="AD" clId="Web-{C8CFB142-1FF1-379E-7860-4F118D421C58}" dt="2023-11-01T02:30:32.502" v="41" actId="20577"/>
        <pc:sldMkLst>
          <pc:docMk/>
          <pc:sldMk cId="3707641995" sldId="1004"/>
        </pc:sldMkLst>
        <pc:spChg chg="mod">
          <ac:chgData name="Holmes, Ellen [NEA]" userId="S::eholmes@nea.org::8df78491-616d-4641-a13e-176bb27a1b7f" providerId="AD" clId="Web-{C8CFB142-1FF1-379E-7860-4F118D421C58}" dt="2023-11-01T02:30:32.502" v="41" actId="20577"/>
          <ac:spMkLst>
            <pc:docMk/>
            <pc:sldMk cId="3707641995" sldId="1004"/>
            <ac:spMk id="3" creationId="{00000000-0000-0000-0000-000000000000}"/>
          </ac:spMkLst>
        </pc:spChg>
      </pc:sldChg>
      <pc:sldChg chg="modSp">
        <pc:chgData name="Holmes, Ellen [NEA]" userId="S::eholmes@nea.org::8df78491-616d-4641-a13e-176bb27a1b7f" providerId="AD" clId="Web-{C8CFB142-1FF1-379E-7860-4F118D421C58}" dt="2023-11-01T02:24:24.337" v="35" actId="20577"/>
        <pc:sldMkLst>
          <pc:docMk/>
          <pc:sldMk cId="42461349" sldId="1030"/>
        </pc:sldMkLst>
        <pc:spChg chg="mod">
          <ac:chgData name="Holmes, Ellen [NEA]" userId="S::eholmes@nea.org::8df78491-616d-4641-a13e-176bb27a1b7f" providerId="AD" clId="Web-{C8CFB142-1FF1-379E-7860-4F118D421C58}" dt="2023-11-01T02:24:24.337" v="35" actId="20577"/>
          <ac:spMkLst>
            <pc:docMk/>
            <pc:sldMk cId="42461349" sldId="1030"/>
            <ac:spMk id="3" creationId="{00000000-0000-0000-0000-000000000000}"/>
          </ac:spMkLst>
        </pc:spChg>
      </pc:sldChg>
    </pc:docChg>
  </pc:docChgLst>
  <pc:docChgLst>
    <pc:chgData name="Holmes, Ellen [NEA]" userId="S::eholmes@nea.org::8df78491-616d-4641-a13e-176bb27a1b7f" providerId="AD" clId="Web-{194B7D25-342F-C9CC-A93D-86A778CE611A}"/>
    <pc:docChg chg="addSld modSld sldOrd">
      <pc:chgData name="Holmes, Ellen [NEA]" userId="S::eholmes@nea.org::8df78491-616d-4641-a13e-176bb27a1b7f" providerId="AD" clId="Web-{194B7D25-342F-C9CC-A93D-86A778CE611A}" dt="2023-10-31T00:33:12.496" v="514" actId="20577"/>
      <pc:docMkLst>
        <pc:docMk/>
      </pc:docMkLst>
      <pc:sldChg chg="modSp ord">
        <pc:chgData name="Holmes, Ellen [NEA]" userId="S::eholmes@nea.org::8df78491-616d-4641-a13e-176bb27a1b7f" providerId="AD" clId="Web-{194B7D25-342F-C9CC-A93D-86A778CE611A}" dt="2023-10-30T23:20:30.117" v="13" actId="1076"/>
        <pc:sldMkLst>
          <pc:docMk/>
          <pc:sldMk cId="443818811" sldId="747"/>
        </pc:sldMkLst>
        <pc:spChg chg="mod">
          <ac:chgData name="Holmes, Ellen [NEA]" userId="S::eholmes@nea.org::8df78491-616d-4641-a13e-176bb27a1b7f" providerId="AD" clId="Web-{194B7D25-342F-C9CC-A93D-86A778CE611A}" dt="2023-10-30T23:20:11.554" v="12" actId="1076"/>
          <ac:spMkLst>
            <pc:docMk/>
            <pc:sldMk cId="443818811" sldId="747"/>
            <ac:spMk id="2" creationId="{00000000-0000-0000-0000-000000000000}"/>
          </ac:spMkLst>
        </pc:spChg>
        <pc:spChg chg="mod">
          <ac:chgData name="Holmes, Ellen [NEA]" userId="S::eholmes@nea.org::8df78491-616d-4641-a13e-176bb27a1b7f" providerId="AD" clId="Web-{194B7D25-342F-C9CC-A93D-86A778CE611A}" dt="2023-10-30T23:19:59.569" v="10" actId="1076"/>
          <ac:spMkLst>
            <pc:docMk/>
            <pc:sldMk cId="443818811" sldId="747"/>
            <ac:spMk id="3" creationId="{00000000-0000-0000-0000-000000000000}"/>
          </ac:spMkLst>
        </pc:spChg>
        <pc:picChg chg="mod">
          <ac:chgData name="Holmes, Ellen [NEA]" userId="S::eholmes@nea.org::8df78491-616d-4641-a13e-176bb27a1b7f" providerId="AD" clId="Web-{194B7D25-342F-C9CC-A93D-86A778CE611A}" dt="2023-10-30T23:20:30.117" v="13" actId="1076"/>
          <ac:picMkLst>
            <pc:docMk/>
            <pc:sldMk cId="443818811" sldId="747"/>
            <ac:picMk id="5" creationId="{00000000-0000-0000-0000-000000000000}"/>
          </ac:picMkLst>
        </pc:picChg>
      </pc:sldChg>
      <pc:sldChg chg="ord">
        <pc:chgData name="Holmes, Ellen [NEA]" userId="S::eholmes@nea.org::8df78491-616d-4641-a13e-176bb27a1b7f" providerId="AD" clId="Web-{194B7D25-342F-C9CC-A93D-86A778CE611A}" dt="2023-10-30T23:27:27.007" v="18"/>
        <pc:sldMkLst>
          <pc:docMk/>
          <pc:sldMk cId="1167054450" sldId="770"/>
        </pc:sldMkLst>
      </pc:sldChg>
      <pc:sldChg chg="modSp ord">
        <pc:chgData name="Holmes, Ellen [NEA]" userId="S::eholmes@nea.org::8df78491-616d-4641-a13e-176bb27a1b7f" providerId="AD" clId="Web-{194B7D25-342F-C9CC-A93D-86A778CE611A}" dt="2023-10-30T23:28:09.228" v="19" actId="14100"/>
        <pc:sldMkLst>
          <pc:docMk/>
          <pc:sldMk cId="910526731" sldId="784"/>
        </pc:sldMkLst>
        <pc:spChg chg="mod">
          <ac:chgData name="Holmes, Ellen [NEA]" userId="S::eholmes@nea.org::8df78491-616d-4641-a13e-176bb27a1b7f" providerId="AD" clId="Web-{194B7D25-342F-C9CC-A93D-86A778CE611A}" dt="2023-10-30T23:28:09.228" v="19" actId="14100"/>
          <ac:spMkLst>
            <pc:docMk/>
            <pc:sldMk cId="910526731" sldId="784"/>
            <ac:spMk id="88067" creationId="{00000000-0000-0000-0000-000000000000}"/>
          </ac:spMkLst>
        </pc:spChg>
      </pc:sldChg>
      <pc:sldChg chg="addSp delSp modSp">
        <pc:chgData name="Holmes, Ellen [NEA]" userId="S::eholmes@nea.org::8df78491-616d-4641-a13e-176bb27a1b7f" providerId="AD" clId="Web-{194B7D25-342F-C9CC-A93D-86A778CE611A}" dt="2023-10-30T23:47:56.709" v="260" actId="14100"/>
        <pc:sldMkLst>
          <pc:docMk/>
          <pc:sldMk cId="331900372" sldId="796"/>
        </pc:sldMkLst>
        <pc:spChg chg="mod">
          <ac:chgData name="Holmes, Ellen [NEA]" userId="S::eholmes@nea.org::8df78491-616d-4641-a13e-176bb27a1b7f" providerId="AD" clId="Web-{194B7D25-342F-C9CC-A93D-86A778CE611A}" dt="2023-10-30T23:47:56.709" v="260" actId="14100"/>
          <ac:spMkLst>
            <pc:docMk/>
            <pc:sldMk cId="331900372" sldId="796"/>
            <ac:spMk id="2" creationId="{00000000-0000-0000-0000-000000000000}"/>
          </ac:spMkLst>
        </pc:spChg>
        <pc:spChg chg="del mod">
          <ac:chgData name="Holmes, Ellen [NEA]" userId="S::eholmes@nea.org::8df78491-616d-4641-a13e-176bb27a1b7f" providerId="AD" clId="Web-{194B7D25-342F-C9CC-A93D-86A778CE611A}" dt="2023-10-30T23:38:24.547" v="82"/>
          <ac:spMkLst>
            <pc:docMk/>
            <pc:sldMk cId="331900372" sldId="796"/>
            <ac:spMk id="3" creationId="{00000000-0000-0000-0000-000000000000}"/>
          </ac:spMkLst>
        </pc:spChg>
        <pc:spChg chg="add del mod">
          <ac:chgData name="Holmes, Ellen [NEA]" userId="S::eholmes@nea.org::8df78491-616d-4641-a13e-176bb27a1b7f" providerId="AD" clId="Web-{194B7D25-342F-C9CC-A93D-86A778CE611A}" dt="2023-10-30T23:38:31.922" v="83"/>
          <ac:spMkLst>
            <pc:docMk/>
            <pc:sldMk cId="331900372" sldId="796"/>
            <ac:spMk id="6" creationId="{7A64D6A2-89AC-0BA7-AD05-B1BF6CC0378E}"/>
          </ac:spMkLst>
        </pc:spChg>
      </pc:sldChg>
      <pc:sldChg chg="modSp">
        <pc:chgData name="Holmes, Ellen [NEA]" userId="S::eholmes@nea.org::8df78491-616d-4641-a13e-176bb27a1b7f" providerId="AD" clId="Web-{194B7D25-342F-C9CC-A93D-86A778CE611A}" dt="2023-10-30T23:46:54.878" v="259" actId="14100"/>
        <pc:sldMkLst>
          <pc:docMk/>
          <pc:sldMk cId="3799943332" sldId="797"/>
        </pc:sldMkLst>
        <pc:spChg chg="mod">
          <ac:chgData name="Holmes, Ellen [NEA]" userId="S::eholmes@nea.org::8df78491-616d-4641-a13e-176bb27a1b7f" providerId="AD" clId="Web-{194B7D25-342F-C9CC-A93D-86A778CE611A}" dt="2023-10-30T23:43:04.839" v="87" actId="14100"/>
          <ac:spMkLst>
            <pc:docMk/>
            <pc:sldMk cId="3799943332" sldId="797"/>
            <ac:spMk id="2" creationId="{00000000-0000-0000-0000-000000000000}"/>
          </ac:spMkLst>
        </pc:spChg>
        <pc:spChg chg="mod">
          <ac:chgData name="Holmes, Ellen [NEA]" userId="S::eholmes@nea.org::8df78491-616d-4641-a13e-176bb27a1b7f" providerId="AD" clId="Web-{194B7D25-342F-C9CC-A93D-86A778CE611A}" dt="2023-10-30T23:46:54.878" v="259" actId="14100"/>
          <ac:spMkLst>
            <pc:docMk/>
            <pc:sldMk cId="3799943332" sldId="797"/>
            <ac:spMk id="3" creationId="{00000000-0000-0000-0000-000000000000}"/>
          </ac:spMkLst>
        </pc:spChg>
      </pc:sldChg>
      <pc:sldChg chg="modSp">
        <pc:chgData name="Holmes, Ellen [NEA]" userId="S::eholmes@nea.org::8df78491-616d-4641-a13e-176bb27a1b7f" providerId="AD" clId="Web-{194B7D25-342F-C9CC-A93D-86A778CE611A}" dt="2023-10-30T23:50:18.464" v="449" actId="1076"/>
        <pc:sldMkLst>
          <pc:docMk/>
          <pc:sldMk cId="43714171" sldId="800"/>
        </pc:sldMkLst>
        <pc:spChg chg="mod">
          <ac:chgData name="Holmes, Ellen [NEA]" userId="S::eholmes@nea.org::8df78491-616d-4641-a13e-176bb27a1b7f" providerId="AD" clId="Web-{194B7D25-342F-C9CC-A93D-86A778CE611A}" dt="2023-10-30T23:50:18.464" v="449" actId="1076"/>
          <ac:spMkLst>
            <pc:docMk/>
            <pc:sldMk cId="43714171" sldId="800"/>
            <ac:spMk id="3" creationId="{00000000-0000-0000-0000-000000000000}"/>
          </ac:spMkLst>
        </pc:spChg>
      </pc:sldChg>
      <pc:sldChg chg="modSp">
        <pc:chgData name="Holmes, Ellen [NEA]" userId="S::eholmes@nea.org::8df78491-616d-4641-a13e-176bb27a1b7f" providerId="AD" clId="Web-{194B7D25-342F-C9CC-A93D-86A778CE611A}" dt="2023-10-30T23:20:46.524" v="15" actId="1076"/>
        <pc:sldMkLst>
          <pc:docMk/>
          <pc:sldMk cId="1003332773" sldId="811"/>
        </pc:sldMkLst>
        <pc:spChg chg="mod">
          <ac:chgData name="Holmes, Ellen [NEA]" userId="S::eholmes@nea.org::8df78491-616d-4641-a13e-176bb27a1b7f" providerId="AD" clId="Web-{194B7D25-342F-C9CC-A93D-86A778CE611A}" dt="2023-10-30T23:20:46.524" v="15" actId="1076"/>
          <ac:spMkLst>
            <pc:docMk/>
            <pc:sldMk cId="1003332773" sldId="811"/>
            <ac:spMk id="2" creationId="{606032AA-6911-4ACA-A02C-E3672474849D}"/>
          </ac:spMkLst>
        </pc:spChg>
        <pc:picChg chg="mod">
          <ac:chgData name="Holmes, Ellen [NEA]" userId="S::eholmes@nea.org::8df78491-616d-4641-a13e-176bb27a1b7f" providerId="AD" clId="Web-{194B7D25-342F-C9CC-A93D-86A778CE611A}" dt="2023-10-30T23:20:43.493" v="14" actId="1076"/>
          <ac:picMkLst>
            <pc:docMk/>
            <pc:sldMk cId="1003332773" sldId="811"/>
            <ac:picMk id="433153" creationId="{00000000-0000-0000-0000-000000000000}"/>
          </ac:picMkLst>
        </pc:picChg>
      </pc:sldChg>
      <pc:sldChg chg="modSp ord">
        <pc:chgData name="Holmes, Ellen [NEA]" userId="S::eholmes@nea.org::8df78491-616d-4641-a13e-176bb27a1b7f" providerId="AD" clId="Web-{194B7D25-342F-C9CC-A93D-86A778CE611A}" dt="2023-10-30T23:19:10.427" v="5" actId="20577"/>
        <pc:sldMkLst>
          <pc:docMk/>
          <pc:sldMk cId="3987123830" sldId="868"/>
        </pc:sldMkLst>
        <pc:spChg chg="mod">
          <ac:chgData name="Holmes, Ellen [NEA]" userId="S::eholmes@nea.org::8df78491-616d-4641-a13e-176bb27a1b7f" providerId="AD" clId="Web-{194B7D25-342F-C9CC-A93D-86A778CE611A}" dt="2023-10-30T23:19:10.427" v="5" actId="20577"/>
          <ac:spMkLst>
            <pc:docMk/>
            <pc:sldMk cId="3987123830" sldId="868"/>
            <ac:spMk id="3" creationId="{00000000-0000-0000-0000-000000000000}"/>
          </ac:spMkLst>
        </pc:spChg>
      </pc:sldChg>
      <pc:sldChg chg="modSp">
        <pc:chgData name="Holmes, Ellen [NEA]" userId="S::eholmes@nea.org::8df78491-616d-4641-a13e-176bb27a1b7f" providerId="AD" clId="Web-{194B7D25-342F-C9CC-A93D-86A778CE611A}" dt="2023-10-31T00:00:58.331" v="459" actId="20577"/>
        <pc:sldMkLst>
          <pc:docMk/>
          <pc:sldMk cId="511521336" sldId="870"/>
        </pc:sldMkLst>
        <pc:spChg chg="mod">
          <ac:chgData name="Holmes, Ellen [NEA]" userId="S::eholmes@nea.org::8df78491-616d-4641-a13e-176bb27a1b7f" providerId="AD" clId="Web-{194B7D25-342F-C9CC-A93D-86A778CE611A}" dt="2023-10-31T00:00:58.331" v="459" actId="20577"/>
          <ac:spMkLst>
            <pc:docMk/>
            <pc:sldMk cId="511521336" sldId="870"/>
            <ac:spMk id="3" creationId="{00000000-0000-0000-0000-000000000000}"/>
          </ac:spMkLst>
        </pc:spChg>
      </pc:sldChg>
      <pc:sldChg chg="modSp">
        <pc:chgData name="Holmes, Ellen [NEA]" userId="S::eholmes@nea.org::8df78491-616d-4641-a13e-176bb27a1b7f" providerId="AD" clId="Web-{194B7D25-342F-C9CC-A93D-86A778CE611A}" dt="2023-10-31T00:15:45.411" v="465" actId="20577"/>
        <pc:sldMkLst>
          <pc:docMk/>
          <pc:sldMk cId="1501045264" sldId="882"/>
        </pc:sldMkLst>
        <pc:spChg chg="mod">
          <ac:chgData name="Holmes, Ellen [NEA]" userId="S::eholmes@nea.org::8df78491-616d-4641-a13e-176bb27a1b7f" providerId="AD" clId="Web-{194B7D25-342F-C9CC-A93D-86A778CE611A}" dt="2023-10-31T00:15:45.411" v="465" actId="20577"/>
          <ac:spMkLst>
            <pc:docMk/>
            <pc:sldMk cId="1501045264" sldId="882"/>
            <ac:spMk id="2" creationId="{F3F40896-96E4-4D97-BB92-4F0520363633}"/>
          </ac:spMkLst>
        </pc:spChg>
      </pc:sldChg>
      <pc:sldChg chg="modSp">
        <pc:chgData name="Holmes, Ellen [NEA]" userId="S::eholmes@nea.org::8df78491-616d-4641-a13e-176bb27a1b7f" providerId="AD" clId="Web-{194B7D25-342F-C9CC-A93D-86A778CE611A}" dt="2023-10-31T00:30:56.210" v="512" actId="20577"/>
        <pc:sldMkLst>
          <pc:docMk/>
          <pc:sldMk cId="1613629610" sldId="910"/>
        </pc:sldMkLst>
        <pc:spChg chg="mod">
          <ac:chgData name="Holmes, Ellen [NEA]" userId="S::eholmes@nea.org::8df78491-616d-4641-a13e-176bb27a1b7f" providerId="AD" clId="Web-{194B7D25-342F-C9CC-A93D-86A778CE611A}" dt="2023-10-31T00:30:56.210" v="512" actId="20577"/>
          <ac:spMkLst>
            <pc:docMk/>
            <pc:sldMk cId="1613629610" sldId="910"/>
            <ac:spMk id="3" creationId="{00000000-0000-0000-0000-000000000000}"/>
          </ac:spMkLst>
        </pc:spChg>
      </pc:sldChg>
      <pc:sldChg chg="modSp">
        <pc:chgData name="Holmes, Ellen [NEA]" userId="S::eholmes@nea.org::8df78491-616d-4641-a13e-176bb27a1b7f" providerId="AD" clId="Web-{194B7D25-342F-C9CC-A93D-86A778CE611A}" dt="2023-10-31T00:27:33.656" v="488" actId="20577"/>
        <pc:sldMkLst>
          <pc:docMk/>
          <pc:sldMk cId="18696466" sldId="914"/>
        </pc:sldMkLst>
        <pc:spChg chg="mod">
          <ac:chgData name="Holmes, Ellen [NEA]" userId="S::eholmes@nea.org::8df78491-616d-4641-a13e-176bb27a1b7f" providerId="AD" clId="Web-{194B7D25-342F-C9CC-A93D-86A778CE611A}" dt="2023-10-31T00:27:33.656" v="488" actId="20577"/>
          <ac:spMkLst>
            <pc:docMk/>
            <pc:sldMk cId="18696466" sldId="914"/>
            <ac:spMk id="3" creationId="{00000000-0000-0000-0000-000000000000}"/>
          </ac:spMkLst>
        </pc:spChg>
      </pc:sldChg>
      <pc:sldChg chg="modSp">
        <pc:chgData name="Holmes, Ellen [NEA]" userId="S::eholmes@nea.org::8df78491-616d-4641-a13e-176bb27a1b7f" providerId="AD" clId="Web-{194B7D25-342F-C9CC-A93D-86A778CE611A}" dt="2023-10-31T00:33:12.496" v="514" actId="20577"/>
        <pc:sldMkLst>
          <pc:docMk/>
          <pc:sldMk cId="527212980" sldId="935"/>
        </pc:sldMkLst>
        <pc:spChg chg="mod">
          <ac:chgData name="Holmes, Ellen [NEA]" userId="S::eholmes@nea.org::8df78491-616d-4641-a13e-176bb27a1b7f" providerId="AD" clId="Web-{194B7D25-342F-C9CC-A93D-86A778CE611A}" dt="2023-10-31T00:33:12.496" v="514" actId="20577"/>
          <ac:spMkLst>
            <pc:docMk/>
            <pc:sldMk cId="527212980" sldId="935"/>
            <ac:spMk id="3" creationId="{00000000-0000-0000-0000-000000000000}"/>
          </ac:spMkLst>
        </pc:spChg>
      </pc:sldChg>
      <pc:sldChg chg="modSp new">
        <pc:chgData name="Holmes, Ellen [NEA]" userId="S::eholmes@nea.org::8df78491-616d-4641-a13e-176bb27a1b7f" providerId="AD" clId="Web-{194B7D25-342F-C9CC-A93D-86A778CE611A}" dt="2023-10-30T23:50:02.557" v="448" actId="20577"/>
        <pc:sldMkLst>
          <pc:docMk/>
          <pc:sldMk cId="628924745" sldId="973"/>
        </pc:sldMkLst>
        <pc:spChg chg="mod">
          <ac:chgData name="Holmes, Ellen [NEA]" userId="S::eholmes@nea.org::8df78491-616d-4641-a13e-176bb27a1b7f" providerId="AD" clId="Web-{194B7D25-342F-C9CC-A93D-86A778CE611A}" dt="2023-10-30T23:50:02.557" v="448" actId="20577"/>
          <ac:spMkLst>
            <pc:docMk/>
            <pc:sldMk cId="628924745" sldId="973"/>
            <ac:spMk id="3" creationId="{157131FE-DEE0-D2BA-86FD-6D2B8E2485E5}"/>
          </ac:spMkLst>
        </pc:spChg>
      </pc:sldChg>
    </pc:docChg>
  </pc:docChgLst>
  <pc:docChgLst>
    <pc:chgData name="Mina Itabashi" userId="S::mitabashi_jwj.org#ext#@neahq.onmicrosoft.com::0cfb370e-7598-411a-a32d-e32122f472df" providerId="AD" clId="Web-{2FE25980-8E7E-1F3E-CA09-1BB125573135}"/>
    <pc:docChg chg="addSld delSld modSld">
      <pc:chgData name="Mina Itabashi" userId="S::mitabashi_jwj.org#ext#@neahq.onmicrosoft.com::0cfb370e-7598-411a-a32d-e32122f472df" providerId="AD" clId="Web-{2FE25980-8E7E-1F3E-CA09-1BB125573135}" dt="2023-06-02T22:45:33.993" v="321" actId="1076"/>
      <pc:docMkLst>
        <pc:docMk/>
      </pc:docMkLst>
      <pc:sldChg chg="modSp">
        <pc:chgData name="Mina Itabashi" userId="S::mitabashi_jwj.org#ext#@neahq.onmicrosoft.com::0cfb370e-7598-411a-a32d-e32122f472df" providerId="AD" clId="Web-{2FE25980-8E7E-1F3E-CA09-1BB125573135}" dt="2023-06-02T22:42:18.533" v="89" actId="1076"/>
        <pc:sldMkLst>
          <pc:docMk/>
          <pc:sldMk cId="1523823394" sldId="631"/>
        </pc:sldMkLst>
        <pc:spChg chg="mod">
          <ac:chgData name="Mina Itabashi" userId="S::mitabashi_jwj.org#ext#@neahq.onmicrosoft.com::0cfb370e-7598-411a-a32d-e32122f472df" providerId="AD" clId="Web-{2FE25980-8E7E-1F3E-CA09-1BB125573135}" dt="2023-06-02T22:42:18.533" v="89" actId="1076"/>
          <ac:spMkLst>
            <pc:docMk/>
            <pc:sldMk cId="1523823394" sldId="631"/>
            <ac:spMk id="196" creationId="{00000000-0000-0000-0000-000000000000}"/>
          </ac:spMkLst>
        </pc:spChg>
      </pc:sldChg>
      <pc:sldChg chg="modSp add replId">
        <pc:chgData name="Mina Itabashi" userId="S::mitabashi_jwj.org#ext#@neahq.onmicrosoft.com::0cfb370e-7598-411a-a32d-e32122f472df" providerId="AD" clId="Web-{2FE25980-8E7E-1F3E-CA09-1BB125573135}" dt="2023-06-02T22:42:10.079" v="88" actId="20577"/>
        <pc:sldMkLst>
          <pc:docMk/>
          <pc:sldMk cId="2787237498" sldId="635"/>
        </pc:sldMkLst>
        <pc:spChg chg="mod">
          <ac:chgData name="Mina Itabashi" userId="S::mitabashi_jwj.org#ext#@neahq.onmicrosoft.com::0cfb370e-7598-411a-a32d-e32122f472df" providerId="AD" clId="Web-{2FE25980-8E7E-1F3E-CA09-1BB125573135}" dt="2023-06-02T22:42:10.079" v="88" actId="20577"/>
          <ac:spMkLst>
            <pc:docMk/>
            <pc:sldMk cId="2787237498" sldId="635"/>
            <ac:spMk id="196" creationId="{00000000-0000-0000-0000-000000000000}"/>
          </ac:spMkLst>
        </pc:spChg>
      </pc:sldChg>
      <pc:sldChg chg="new del">
        <pc:chgData name="Mina Itabashi" userId="S::mitabashi_jwj.org#ext#@neahq.onmicrosoft.com::0cfb370e-7598-411a-a32d-e32122f472df" providerId="AD" clId="Web-{2FE25980-8E7E-1F3E-CA09-1BB125573135}" dt="2023-06-02T22:42:42.159" v="91"/>
        <pc:sldMkLst>
          <pc:docMk/>
          <pc:sldMk cId="2472818977" sldId="636"/>
        </pc:sldMkLst>
      </pc:sldChg>
      <pc:sldChg chg="modSp add replId">
        <pc:chgData name="Mina Itabashi" userId="S::mitabashi_jwj.org#ext#@neahq.onmicrosoft.com::0cfb370e-7598-411a-a32d-e32122f472df" providerId="AD" clId="Web-{2FE25980-8E7E-1F3E-CA09-1BB125573135}" dt="2023-06-02T22:44:18.225" v="141" actId="20577"/>
        <pc:sldMkLst>
          <pc:docMk/>
          <pc:sldMk cId="3005685292" sldId="636"/>
        </pc:sldMkLst>
        <pc:spChg chg="mod">
          <ac:chgData name="Mina Itabashi" userId="S::mitabashi_jwj.org#ext#@neahq.onmicrosoft.com::0cfb370e-7598-411a-a32d-e32122f472df" providerId="AD" clId="Web-{2FE25980-8E7E-1F3E-CA09-1BB125573135}" dt="2023-06-02T22:44:18.225" v="141" actId="20577"/>
          <ac:spMkLst>
            <pc:docMk/>
            <pc:sldMk cId="3005685292" sldId="636"/>
            <ac:spMk id="196" creationId="{00000000-0000-0000-0000-000000000000}"/>
          </ac:spMkLst>
        </pc:spChg>
      </pc:sldChg>
      <pc:sldChg chg="new del">
        <pc:chgData name="Mina Itabashi" userId="S::mitabashi_jwj.org#ext#@neahq.onmicrosoft.com::0cfb370e-7598-411a-a32d-e32122f472df" providerId="AD" clId="Web-{2FE25980-8E7E-1F3E-CA09-1BB125573135}" dt="2023-06-02T22:44:38.757" v="145"/>
        <pc:sldMkLst>
          <pc:docMk/>
          <pc:sldMk cId="486988751" sldId="637"/>
        </pc:sldMkLst>
      </pc:sldChg>
      <pc:sldChg chg="new del">
        <pc:chgData name="Mina Itabashi" userId="S::mitabashi_jwj.org#ext#@neahq.onmicrosoft.com::0cfb370e-7598-411a-a32d-e32122f472df" providerId="AD" clId="Web-{2FE25980-8E7E-1F3E-CA09-1BB125573135}" dt="2023-06-02T22:44:23.928" v="143"/>
        <pc:sldMkLst>
          <pc:docMk/>
          <pc:sldMk cId="888847135" sldId="637"/>
        </pc:sldMkLst>
      </pc:sldChg>
      <pc:sldChg chg="modSp add replId">
        <pc:chgData name="Mina Itabashi" userId="S::mitabashi_jwj.org#ext#@neahq.onmicrosoft.com::0cfb370e-7598-411a-a32d-e32122f472df" providerId="AD" clId="Web-{2FE25980-8E7E-1F3E-CA09-1BB125573135}" dt="2023-06-02T22:45:33.993" v="321" actId="1076"/>
        <pc:sldMkLst>
          <pc:docMk/>
          <pc:sldMk cId="3502119026" sldId="637"/>
        </pc:sldMkLst>
        <pc:spChg chg="mod">
          <ac:chgData name="Mina Itabashi" userId="S::mitabashi_jwj.org#ext#@neahq.onmicrosoft.com::0cfb370e-7598-411a-a32d-e32122f472df" providerId="AD" clId="Web-{2FE25980-8E7E-1F3E-CA09-1BB125573135}" dt="2023-06-02T22:45:33.993" v="321" actId="1076"/>
          <ac:spMkLst>
            <pc:docMk/>
            <pc:sldMk cId="3502119026" sldId="637"/>
            <ac:spMk id="196" creationId="{00000000-0000-0000-0000-000000000000}"/>
          </ac:spMkLst>
        </pc:spChg>
      </pc:sldChg>
    </pc:docChg>
  </pc:docChgLst>
  <pc:docChgLst>
    <pc:chgData name="Mina Itabashi" userId="S::mitabashi_jwj.org#ext#@neahq.onmicrosoft.com::0cfb370e-7598-411a-a32d-e32122f472df" providerId="AD" clId="Web-{0AE54B90-A467-4F12-9D0B-B199E39B0FE1}"/>
    <pc:docChg chg="addSld delSld modSld sldOrd addMainMaster modMainMaster">
      <pc:chgData name="Mina Itabashi" userId="S::mitabashi_jwj.org#ext#@neahq.onmicrosoft.com::0cfb370e-7598-411a-a32d-e32122f472df" providerId="AD" clId="Web-{0AE54B90-A467-4F12-9D0B-B199E39B0FE1}" dt="2023-06-02T21:14:41.166" v="187"/>
      <pc:docMkLst>
        <pc:docMk/>
      </pc:docMkLst>
      <pc:sldChg chg="modSp">
        <pc:chgData name="Mina Itabashi" userId="S::mitabashi_jwj.org#ext#@neahq.onmicrosoft.com::0cfb370e-7598-411a-a32d-e32122f472df" providerId="AD" clId="Web-{0AE54B90-A467-4F12-9D0B-B199E39B0FE1}" dt="2023-06-02T20:49:02.068" v="0" actId="20577"/>
        <pc:sldMkLst>
          <pc:docMk/>
          <pc:sldMk cId="3862409425" sldId="273"/>
        </pc:sldMkLst>
        <pc:spChg chg="mod">
          <ac:chgData name="Mina Itabashi" userId="S::mitabashi_jwj.org#ext#@neahq.onmicrosoft.com::0cfb370e-7598-411a-a32d-e32122f472df" providerId="AD" clId="Web-{0AE54B90-A467-4F12-9D0B-B199E39B0FE1}" dt="2023-06-02T20:49:02.068" v="0" actId="20577"/>
          <ac:spMkLst>
            <pc:docMk/>
            <pc:sldMk cId="3862409425" sldId="273"/>
            <ac:spMk id="3" creationId="{D5A9E3C9-07AA-41F6-A08B-5C66AAB1A24E}"/>
          </ac:spMkLst>
        </pc:spChg>
      </pc:sldChg>
      <pc:sldChg chg="add del">
        <pc:chgData name="Mina Itabashi" userId="S::mitabashi_jwj.org#ext#@neahq.onmicrosoft.com::0cfb370e-7598-411a-a32d-e32122f472df" providerId="AD" clId="Web-{0AE54B90-A467-4F12-9D0B-B199E39B0FE1}" dt="2023-06-02T21:10:46.127" v="109"/>
        <pc:sldMkLst>
          <pc:docMk/>
          <pc:sldMk cId="1740035856" sldId="294"/>
        </pc:sldMkLst>
      </pc:sldChg>
      <pc:sldChg chg="add del">
        <pc:chgData name="Mina Itabashi" userId="S::mitabashi_jwj.org#ext#@neahq.onmicrosoft.com::0cfb370e-7598-411a-a32d-e32122f472df" providerId="AD" clId="Web-{0AE54B90-A467-4F12-9D0B-B199E39B0FE1}" dt="2023-06-02T21:10:47.002" v="111"/>
        <pc:sldMkLst>
          <pc:docMk/>
          <pc:sldMk cId="3336875203" sldId="295"/>
        </pc:sldMkLst>
      </pc:sldChg>
      <pc:sldChg chg="add del">
        <pc:chgData name="Mina Itabashi" userId="S::mitabashi_jwj.org#ext#@neahq.onmicrosoft.com::0cfb370e-7598-411a-a32d-e32122f472df" providerId="AD" clId="Web-{0AE54B90-A467-4F12-9D0B-B199E39B0FE1}" dt="2023-06-02T21:10:46.299" v="110"/>
        <pc:sldMkLst>
          <pc:docMk/>
          <pc:sldMk cId="2094718750" sldId="296"/>
        </pc:sldMkLst>
      </pc:sldChg>
      <pc:sldChg chg="del">
        <pc:chgData name="Mina Itabashi" userId="S::mitabashi_jwj.org#ext#@neahq.onmicrosoft.com::0cfb370e-7598-411a-a32d-e32122f472df" providerId="AD" clId="Web-{0AE54B90-A467-4F12-9D0B-B199E39B0FE1}" dt="2023-06-02T21:10:47.689" v="112"/>
        <pc:sldMkLst>
          <pc:docMk/>
          <pc:sldMk cId="52541967" sldId="297"/>
        </pc:sldMkLst>
      </pc:sldChg>
      <pc:sldChg chg="del">
        <pc:chgData name="Mina Itabashi" userId="S::mitabashi_jwj.org#ext#@neahq.onmicrosoft.com::0cfb370e-7598-411a-a32d-e32122f472df" providerId="AD" clId="Web-{0AE54B90-A467-4F12-9D0B-B199E39B0FE1}" dt="2023-06-02T21:10:48.408" v="113"/>
        <pc:sldMkLst>
          <pc:docMk/>
          <pc:sldMk cId="3577793914" sldId="298"/>
        </pc:sldMkLst>
      </pc:sldChg>
      <pc:sldChg chg="del">
        <pc:chgData name="Mina Itabashi" userId="S::mitabashi_jwj.org#ext#@neahq.onmicrosoft.com::0cfb370e-7598-411a-a32d-e32122f472df" providerId="AD" clId="Web-{0AE54B90-A467-4F12-9D0B-B199E39B0FE1}" dt="2023-06-02T20:58:38.478" v="56"/>
        <pc:sldMkLst>
          <pc:docMk/>
          <pc:sldMk cId="2507280752" sldId="419"/>
        </pc:sldMkLst>
      </pc:sldChg>
      <pc:sldChg chg="del">
        <pc:chgData name="Mina Itabashi" userId="S::mitabashi_jwj.org#ext#@neahq.onmicrosoft.com::0cfb370e-7598-411a-a32d-e32122f472df" providerId="AD" clId="Web-{0AE54B90-A467-4F12-9D0B-B199E39B0FE1}" dt="2023-06-02T20:58:38.478" v="57"/>
        <pc:sldMkLst>
          <pc:docMk/>
          <pc:sldMk cId="671963587" sldId="420"/>
        </pc:sldMkLst>
      </pc:sldChg>
      <pc:sldChg chg="del">
        <pc:chgData name="Mina Itabashi" userId="S::mitabashi_jwj.org#ext#@neahq.onmicrosoft.com::0cfb370e-7598-411a-a32d-e32122f472df" providerId="AD" clId="Web-{0AE54B90-A467-4F12-9D0B-B199E39B0FE1}" dt="2023-06-02T20:58:38.478" v="58"/>
        <pc:sldMkLst>
          <pc:docMk/>
          <pc:sldMk cId="1352879523" sldId="421"/>
        </pc:sldMkLst>
      </pc:sldChg>
      <pc:sldChg chg="del">
        <pc:chgData name="Mina Itabashi" userId="S::mitabashi_jwj.org#ext#@neahq.onmicrosoft.com::0cfb370e-7598-411a-a32d-e32122f472df" providerId="AD" clId="Web-{0AE54B90-A467-4F12-9D0B-B199E39B0FE1}" dt="2023-06-02T20:58:38.478" v="59"/>
        <pc:sldMkLst>
          <pc:docMk/>
          <pc:sldMk cId="3869738675" sldId="422"/>
        </pc:sldMkLst>
      </pc:sldChg>
      <pc:sldChg chg="del">
        <pc:chgData name="Mina Itabashi" userId="S::mitabashi_jwj.org#ext#@neahq.onmicrosoft.com::0cfb370e-7598-411a-a32d-e32122f472df" providerId="AD" clId="Web-{0AE54B90-A467-4F12-9D0B-B199E39B0FE1}" dt="2023-06-02T21:04:38.005" v="82"/>
        <pc:sldMkLst>
          <pc:docMk/>
          <pc:sldMk cId="4042983726" sldId="424"/>
        </pc:sldMkLst>
      </pc:sldChg>
      <pc:sldChg chg="add del">
        <pc:chgData name="Mina Itabashi" userId="S::mitabashi_jwj.org#ext#@neahq.onmicrosoft.com::0cfb370e-7598-411a-a32d-e32122f472df" providerId="AD" clId="Web-{0AE54B90-A467-4F12-9D0B-B199E39B0FE1}" dt="2023-06-02T21:10:46.064" v="108"/>
        <pc:sldMkLst>
          <pc:docMk/>
          <pc:sldMk cId="307419902" sldId="425"/>
        </pc:sldMkLst>
      </pc:sldChg>
      <pc:sldChg chg="add del">
        <pc:chgData name="Mina Itabashi" userId="S::mitabashi_jwj.org#ext#@neahq.onmicrosoft.com::0cfb370e-7598-411a-a32d-e32122f472df" providerId="AD" clId="Web-{0AE54B90-A467-4F12-9D0B-B199E39B0FE1}" dt="2023-06-02T21:10:45.220" v="107"/>
        <pc:sldMkLst>
          <pc:docMk/>
          <pc:sldMk cId="343042386" sldId="426"/>
        </pc:sldMkLst>
      </pc:sldChg>
      <pc:sldChg chg="add del">
        <pc:chgData name="Mina Itabashi" userId="S::mitabashi_jwj.org#ext#@neahq.onmicrosoft.com::0cfb370e-7598-411a-a32d-e32122f472df" providerId="AD" clId="Web-{0AE54B90-A467-4F12-9D0B-B199E39B0FE1}" dt="2023-06-02T21:10:44.142" v="106"/>
        <pc:sldMkLst>
          <pc:docMk/>
          <pc:sldMk cId="3093468500" sldId="427"/>
        </pc:sldMkLst>
      </pc:sldChg>
      <pc:sldChg chg="del">
        <pc:chgData name="Mina Itabashi" userId="S::mitabashi_jwj.org#ext#@neahq.onmicrosoft.com::0cfb370e-7598-411a-a32d-e32122f472df" providerId="AD" clId="Web-{0AE54B90-A467-4F12-9D0B-B199E39B0FE1}" dt="2023-06-02T21:04:39.177" v="84"/>
        <pc:sldMkLst>
          <pc:docMk/>
          <pc:sldMk cId="1944424022" sldId="428"/>
        </pc:sldMkLst>
      </pc:sldChg>
      <pc:sldChg chg="del">
        <pc:chgData name="Mina Itabashi" userId="S::mitabashi_jwj.org#ext#@neahq.onmicrosoft.com::0cfb370e-7598-411a-a32d-e32122f472df" providerId="AD" clId="Web-{0AE54B90-A467-4F12-9D0B-B199E39B0FE1}" dt="2023-06-02T21:04:39.115" v="83"/>
        <pc:sldMkLst>
          <pc:docMk/>
          <pc:sldMk cId="2243984803" sldId="429"/>
        </pc:sldMkLst>
      </pc:sldChg>
      <pc:sldChg chg="del">
        <pc:chgData name="Mina Itabashi" userId="S::mitabashi_jwj.org#ext#@neahq.onmicrosoft.com::0cfb370e-7598-411a-a32d-e32122f472df" providerId="AD" clId="Web-{0AE54B90-A467-4F12-9D0B-B199E39B0FE1}" dt="2023-06-02T21:10:50.158" v="118"/>
        <pc:sldMkLst>
          <pc:docMk/>
          <pc:sldMk cId="415531797" sldId="447"/>
        </pc:sldMkLst>
      </pc:sldChg>
      <pc:sldChg chg="del">
        <pc:chgData name="Mina Itabashi" userId="S::mitabashi_jwj.org#ext#@neahq.onmicrosoft.com::0cfb370e-7598-411a-a32d-e32122f472df" providerId="AD" clId="Web-{0AE54B90-A467-4F12-9D0B-B199E39B0FE1}" dt="2023-06-02T21:10:55.346" v="126"/>
        <pc:sldMkLst>
          <pc:docMk/>
          <pc:sldMk cId="3645032241" sldId="448"/>
        </pc:sldMkLst>
      </pc:sldChg>
      <pc:sldChg chg="del">
        <pc:chgData name="Mina Itabashi" userId="S::mitabashi_jwj.org#ext#@neahq.onmicrosoft.com::0cfb370e-7598-411a-a32d-e32122f472df" providerId="AD" clId="Web-{0AE54B90-A467-4F12-9D0B-B199E39B0FE1}" dt="2023-06-02T21:10:54.330" v="125"/>
        <pc:sldMkLst>
          <pc:docMk/>
          <pc:sldMk cId="227585745" sldId="449"/>
        </pc:sldMkLst>
      </pc:sldChg>
      <pc:sldChg chg="del">
        <pc:chgData name="Mina Itabashi" userId="S::mitabashi_jwj.org#ext#@neahq.onmicrosoft.com::0cfb370e-7598-411a-a32d-e32122f472df" providerId="AD" clId="Web-{0AE54B90-A467-4F12-9D0B-B199E39B0FE1}" dt="2023-06-02T21:10:54.158" v="124"/>
        <pc:sldMkLst>
          <pc:docMk/>
          <pc:sldMk cId="4200118262" sldId="450"/>
        </pc:sldMkLst>
      </pc:sldChg>
      <pc:sldChg chg="del">
        <pc:chgData name="Mina Itabashi" userId="S::mitabashi_jwj.org#ext#@neahq.onmicrosoft.com::0cfb370e-7598-411a-a32d-e32122f472df" providerId="AD" clId="Web-{0AE54B90-A467-4F12-9D0B-B199E39B0FE1}" dt="2023-06-02T21:10:53.471" v="123"/>
        <pc:sldMkLst>
          <pc:docMk/>
          <pc:sldMk cId="2009223628" sldId="451"/>
        </pc:sldMkLst>
      </pc:sldChg>
      <pc:sldChg chg="del">
        <pc:chgData name="Mina Itabashi" userId="S::mitabashi_jwj.org#ext#@neahq.onmicrosoft.com::0cfb370e-7598-411a-a32d-e32122f472df" providerId="AD" clId="Web-{0AE54B90-A467-4F12-9D0B-B199E39B0FE1}" dt="2023-06-02T21:10:52.861" v="122"/>
        <pc:sldMkLst>
          <pc:docMk/>
          <pc:sldMk cId="2056787487" sldId="453"/>
        </pc:sldMkLst>
      </pc:sldChg>
      <pc:sldChg chg="del">
        <pc:chgData name="Mina Itabashi" userId="S::mitabashi_jwj.org#ext#@neahq.onmicrosoft.com::0cfb370e-7598-411a-a32d-e32122f472df" providerId="AD" clId="Web-{0AE54B90-A467-4F12-9D0B-B199E39B0FE1}" dt="2023-06-02T21:10:52.158" v="121"/>
        <pc:sldMkLst>
          <pc:docMk/>
          <pc:sldMk cId="343055631" sldId="454"/>
        </pc:sldMkLst>
      </pc:sldChg>
      <pc:sldChg chg="del">
        <pc:chgData name="Mina Itabashi" userId="S::mitabashi_jwj.org#ext#@neahq.onmicrosoft.com::0cfb370e-7598-411a-a32d-e32122f472df" providerId="AD" clId="Web-{0AE54B90-A467-4F12-9D0B-B199E39B0FE1}" dt="2023-06-02T21:10:51.564" v="120"/>
        <pc:sldMkLst>
          <pc:docMk/>
          <pc:sldMk cId="4155819775" sldId="455"/>
        </pc:sldMkLst>
      </pc:sldChg>
      <pc:sldChg chg="del">
        <pc:chgData name="Mina Itabashi" userId="S::mitabashi_jwj.org#ext#@neahq.onmicrosoft.com::0cfb370e-7598-411a-a32d-e32122f472df" providerId="AD" clId="Web-{0AE54B90-A467-4F12-9D0B-B199E39B0FE1}" dt="2023-06-02T21:10:50.783" v="119"/>
        <pc:sldMkLst>
          <pc:docMk/>
          <pc:sldMk cId="1341356742" sldId="458"/>
        </pc:sldMkLst>
      </pc:sldChg>
      <pc:sldChg chg="del">
        <pc:chgData name="Mina Itabashi" userId="S::mitabashi_jwj.org#ext#@neahq.onmicrosoft.com::0cfb370e-7598-411a-a32d-e32122f472df" providerId="AD" clId="Web-{0AE54B90-A467-4F12-9D0B-B199E39B0FE1}" dt="2023-06-02T21:11:03.143" v="140"/>
        <pc:sldMkLst>
          <pc:docMk/>
          <pc:sldMk cId="1731791194" sldId="459"/>
        </pc:sldMkLst>
      </pc:sldChg>
      <pc:sldChg chg="del">
        <pc:chgData name="Mina Itabashi" userId="S::mitabashi_jwj.org#ext#@neahq.onmicrosoft.com::0cfb370e-7598-411a-a32d-e32122f472df" providerId="AD" clId="Web-{0AE54B90-A467-4F12-9D0B-B199E39B0FE1}" dt="2023-06-02T21:11:02.283" v="139"/>
        <pc:sldMkLst>
          <pc:docMk/>
          <pc:sldMk cId="4059931606" sldId="460"/>
        </pc:sldMkLst>
      </pc:sldChg>
      <pc:sldChg chg="del">
        <pc:chgData name="Mina Itabashi" userId="S::mitabashi_jwj.org#ext#@neahq.onmicrosoft.com::0cfb370e-7598-411a-a32d-e32122f472df" providerId="AD" clId="Web-{0AE54B90-A467-4F12-9D0B-B199E39B0FE1}" dt="2023-06-02T21:11:01.346" v="138"/>
        <pc:sldMkLst>
          <pc:docMk/>
          <pc:sldMk cId="1195383143" sldId="461"/>
        </pc:sldMkLst>
      </pc:sldChg>
      <pc:sldChg chg="del">
        <pc:chgData name="Mina Itabashi" userId="S::mitabashi_jwj.org#ext#@neahq.onmicrosoft.com::0cfb370e-7598-411a-a32d-e32122f472df" providerId="AD" clId="Web-{0AE54B90-A467-4F12-9D0B-B199E39B0FE1}" dt="2023-06-02T21:11:00.362" v="137"/>
        <pc:sldMkLst>
          <pc:docMk/>
          <pc:sldMk cId="4279131446" sldId="462"/>
        </pc:sldMkLst>
      </pc:sldChg>
      <pc:sldChg chg="del">
        <pc:chgData name="Mina Itabashi" userId="S::mitabashi_jwj.org#ext#@neahq.onmicrosoft.com::0cfb370e-7598-411a-a32d-e32122f472df" providerId="AD" clId="Web-{0AE54B90-A467-4F12-9D0B-B199E39B0FE1}" dt="2023-06-02T21:11:00.299" v="136"/>
        <pc:sldMkLst>
          <pc:docMk/>
          <pc:sldMk cId="1349961708" sldId="463"/>
        </pc:sldMkLst>
      </pc:sldChg>
      <pc:sldChg chg="del">
        <pc:chgData name="Mina Itabashi" userId="S::mitabashi_jwj.org#ext#@neahq.onmicrosoft.com::0cfb370e-7598-411a-a32d-e32122f472df" providerId="AD" clId="Web-{0AE54B90-A467-4F12-9D0B-B199E39B0FE1}" dt="2023-06-02T21:10:59.643" v="135"/>
        <pc:sldMkLst>
          <pc:docMk/>
          <pc:sldMk cId="3269589204" sldId="464"/>
        </pc:sldMkLst>
      </pc:sldChg>
      <pc:sldChg chg="del">
        <pc:chgData name="Mina Itabashi" userId="S::mitabashi_jwj.org#ext#@neahq.onmicrosoft.com::0cfb370e-7598-411a-a32d-e32122f472df" providerId="AD" clId="Web-{0AE54B90-A467-4F12-9D0B-B199E39B0FE1}" dt="2023-06-02T21:10:59.252" v="134"/>
        <pc:sldMkLst>
          <pc:docMk/>
          <pc:sldMk cId="662820486" sldId="465"/>
        </pc:sldMkLst>
      </pc:sldChg>
      <pc:sldChg chg="del">
        <pc:chgData name="Mina Itabashi" userId="S::mitabashi_jwj.org#ext#@neahq.onmicrosoft.com::0cfb370e-7598-411a-a32d-e32122f472df" providerId="AD" clId="Web-{0AE54B90-A467-4F12-9D0B-B199E39B0FE1}" dt="2023-06-02T21:10:59.033" v="133"/>
        <pc:sldMkLst>
          <pc:docMk/>
          <pc:sldMk cId="156511482" sldId="466"/>
        </pc:sldMkLst>
      </pc:sldChg>
      <pc:sldChg chg="del">
        <pc:chgData name="Mina Itabashi" userId="S::mitabashi_jwj.org#ext#@neahq.onmicrosoft.com::0cfb370e-7598-411a-a32d-e32122f472df" providerId="AD" clId="Web-{0AE54B90-A467-4F12-9D0B-B199E39B0FE1}" dt="2023-06-02T21:10:57.408" v="132"/>
        <pc:sldMkLst>
          <pc:docMk/>
          <pc:sldMk cId="612162211" sldId="467"/>
        </pc:sldMkLst>
      </pc:sldChg>
      <pc:sldChg chg="del">
        <pc:chgData name="Mina Itabashi" userId="S::mitabashi_jwj.org#ext#@neahq.onmicrosoft.com::0cfb370e-7598-411a-a32d-e32122f472df" providerId="AD" clId="Web-{0AE54B90-A467-4F12-9D0B-B199E39B0FE1}" dt="2023-06-02T21:10:57.190" v="131"/>
        <pc:sldMkLst>
          <pc:docMk/>
          <pc:sldMk cId="2228994190" sldId="468"/>
        </pc:sldMkLst>
      </pc:sldChg>
      <pc:sldChg chg="del">
        <pc:chgData name="Mina Itabashi" userId="S::mitabashi_jwj.org#ext#@neahq.onmicrosoft.com::0cfb370e-7598-411a-a32d-e32122f472df" providerId="AD" clId="Web-{0AE54B90-A467-4F12-9D0B-B199E39B0FE1}" dt="2023-06-02T21:10:56.393" v="130"/>
        <pc:sldMkLst>
          <pc:docMk/>
          <pc:sldMk cId="4230062818" sldId="469"/>
        </pc:sldMkLst>
      </pc:sldChg>
      <pc:sldChg chg="del">
        <pc:chgData name="Mina Itabashi" userId="S::mitabashi_jwj.org#ext#@neahq.onmicrosoft.com::0cfb370e-7598-411a-a32d-e32122f472df" providerId="AD" clId="Web-{0AE54B90-A467-4F12-9D0B-B199E39B0FE1}" dt="2023-06-02T21:10:56.268" v="129"/>
        <pc:sldMkLst>
          <pc:docMk/>
          <pc:sldMk cId="694465320" sldId="470"/>
        </pc:sldMkLst>
      </pc:sldChg>
      <pc:sldChg chg="del">
        <pc:chgData name="Mina Itabashi" userId="S::mitabashi_jwj.org#ext#@neahq.onmicrosoft.com::0cfb370e-7598-411a-a32d-e32122f472df" providerId="AD" clId="Web-{0AE54B90-A467-4F12-9D0B-B199E39B0FE1}" dt="2023-06-02T21:10:56.252" v="128"/>
        <pc:sldMkLst>
          <pc:docMk/>
          <pc:sldMk cId="1756741789" sldId="471"/>
        </pc:sldMkLst>
      </pc:sldChg>
      <pc:sldChg chg="del">
        <pc:chgData name="Mina Itabashi" userId="S::mitabashi_jwj.org#ext#@neahq.onmicrosoft.com::0cfb370e-7598-411a-a32d-e32122f472df" providerId="AD" clId="Web-{0AE54B90-A467-4F12-9D0B-B199E39B0FE1}" dt="2023-06-02T21:10:56.033" v="127"/>
        <pc:sldMkLst>
          <pc:docMk/>
          <pc:sldMk cId="3279804731" sldId="472"/>
        </pc:sldMkLst>
      </pc:sldChg>
      <pc:sldChg chg="del">
        <pc:chgData name="Mina Itabashi" userId="S::mitabashi_jwj.org#ext#@neahq.onmicrosoft.com::0cfb370e-7598-411a-a32d-e32122f472df" providerId="AD" clId="Web-{0AE54B90-A467-4F12-9D0B-B199E39B0FE1}" dt="2023-06-02T21:11:03.377" v="141"/>
        <pc:sldMkLst>
          <pc:docMk/>
          <pc:sldMk cId="2338510253" sldId="473"/>
        </pc:sldMkLst>
      </pc:sldChg>
      <pc:sldChg chg="add del">
        <pc:chgData name="Mina Itabashi" userId="S::mitabashi_jwj.org#ext#@neahq.onmicrosoft.com::0cfb370e-7598-411a-a32d-e32122f472df" providerId="AD" clId="Web-{0AE54B90-A467-4F12-9D0B-B199E39B0FE1}" dt="2023-06-02T21:11:40.425" v="168"/>
        <pc:sldMkLst>
          <pc:docMk/>
          <pc:sldMk cId="3070886529" sldId="475"/>
        </pc:sldMkLst>
      </pc:sldChg>
      <pc:sldChg chg="add del">
        <pc:chgData name="Mina Itabashi" userId="S::mitabashi_jwj.org#ext#@neahq.onmicrosoft.com::0cfb370e-7598-411a-a32d-e32122f472df" providerId="AD" clId="Web-{0AE54B90-A467-4F12-9D0B-B199E39B0FE1}" dt="2023-06-02T21:11:43.644" v="169"/>
        <pc:sldMkLst>
          <pc:docMk/>
          <pc:sldMk cId="2423539489" sldId="476"/>
        </pc:sldMkLst>
      </pc:sldChg>
      <pc:sldChg chg="add del">
        <pc:chgData name="Mina Itabashi" userId="S::mitabashi_jwj.org#ext#@neahq.onmicrosoft.com::0cfb370e-7598-411a-a32d-e32122f472df" providerId="AD" clId="Web-{0AE54B90-A467-4F12-9D0B-B199E39B0FE1}" dt="2023-06-02T21:11:45.754" v="170"/>
        <pc:sldMkLst>
          <pc:docMk/>
          <pc:sldMk cId="1253309592" sldId="477"/>
        </pc:sldMkLst>
      </pc:sldChg>
      <pc:sldChg chg="add del">
        <pc:chgData name="Mina Itabashi" userId="S::mitabashi_jwj.org#ext#@neahq.onmicrosoft.com::0cfb370e-7598-411a-a32d-e32122f472df" providerId="AD" clId="Web-{0AE54B90-A467-4F12-9D0B-B199E39B0FE1}" dt="2023-06-02T21:11:46.847" v="171"/>
        <pc:sldMkLst>
          <pc:docMk/>
          <pc:sldMk cId="602340854" sldId="478"/>
        </pc:sldMkLst>
      </pc:sldChg>
      <pc:sldChg chg="add del">
        <pc:chgData name="Mina Itabashi" userId="S::mitabashi_jwj.org#ext#@neahq.onmicrosoft.com::0cfb370e-7598-411a-a32d-e32122f472df" providerId="AD" clId="Web-{0AE54B90-A467-4F12-9D0B-B199E39B0FE1}" dt="2023-06-02T21:11:48.144" v="172"/>
        <pc:sldMkLst>
          <pc:docMk/>
          <pc:sldMk cId="1148747992" sldId="479"/>
        </pc:sldMkLst>
      </pc:sldChg>
      <pc:sldChg chg="add del">
        <pc:chgData name="Mina Itabashi" userId="S::mitabashi_jwj.org#ext#@neahq.onmicrosoft.com::0cfb370e-7598-411a-a32d-e32122f472df" providerId="AD" clId="Web-{0AE54B90-A467-4F12-9D0B-B199E39B0FE1}" dt="2023-06-02T21:11:49.644" v="173"/>
        <pc:sldMkLst>
          <pc:docMk/>
          <pc:sldMk cId="3722464754" sldId="480"/>
        </pc:sldMkLst>
      </pc:sldChg>
      <pc:sldChg chg="add del">
        <pc:chgData name="Mina Itabashi" userId="S::mitabashi_jwj.org#ext#@neahq.onmicrosoft.com::0cfb370e-7598-411a-a32d-e32122f472df" providerId="AD" clId="Web-{0AE54B90-A467-4F12-9D0B-B199E39B0FE1}" dt="2023-06-02T21:11:51.598" v="174"/>
        <pc:sldMkLst>
          <pc:docMk/>
          <pc:sldMk cId="1058143558" sldId="481"/>
        </pc:sldMkLst>
      </pc:sldChg>
      <pc:sldChg chg="add del">
        <pc:chgData name="Mina Itabashi" userId="S::mitabashi_jwj.org#ext#@neahq.onmicrosoft.com::0cfb370e-7598-411a-a32d-e32122f472df" providerId="AD" clId="Web-{0AE54B90-A467-4F12-9D0B-B199E39B0FE1}" dt="2023-06-02T21:11:52.988" v="175"/>
        <pc:sldMkLst>
          <pc:docMk/>
          <pc:sldMk cId="2919564285" sldId="482"/>
        </pc:sldMkLst>
      </pc:sldChg>
      <pc:sldChg chg="add del">
        <pc:chgData name="Mina Itabashi" userId="S::mitabashi_jwj.org#ext#@neahq.onmicrosoft.com::0cfb370e-7598-411a-a32d-e32122f472df" providerId="AD" clId="Web-{0AE54B90-A467-4F12-9D0B-B199E39B0FE1}" dt="2023-06-02T21:11:55.191" v="176"/>
        <pc:sldMkLst>
          <pc:docMk/>
          <pc:sldMk cId="4116611540" sldId="483"/>
        </pc:sldMkLst>
      </pc:sldChg>
      <pc:sldChg chg="add del">
        <pc:chgData name="Mina Itabashi" userId="S::mitabashi_jwj.org#ext#@neahq.onmicrosoft.com::0cfb370e-7598-411a-a32d-e32122f472df" providerId="AD" clId="Web-{0AE54B90-A467-4F12-9D0B-B199E39B0FE1}" dt="2023-06-02T21:11:58.160" v="177"/>
        <pc:sldMkLst>
          <pc:docMk/>
          <pc:sldMk cId="1278850814" sldId="484"/>
        </pc:sldMkLst>
      </pc:sldChg>
      <pc:sldChg chg="add del">
        <pc:chgData name="Mina Itabashi" userId="S::mitabashi_jwj.org#ext#@neahq.onmicrosoft.com::0cfb370e-7598-411a-a32d-e32122f472df" providerId="AD" clId="Web-{0AE54B90-A467-4F12-9D0B-B199E39B0FE1}" dt="2023-06-02T21:12:00.864" v="178"/>
        <pc:sldMkLst>
          <pc:docMk/>
          <pc:sldMk cId="824832454" sldId="485"/>
        </pc:sldMkLst>
      </pc:sldChg>
      <pc:sldChg chg="add del">
        <pc:chgData name="Mina Itabashi" userId="S::mitabashi_jwj.org#ext#@neahq.onmicrosoft.com::0cfb370e-7598-411a-a32d-e32122f472df" providerId="AD" clId="Web-{0AE54B90-A467-4F12-9D0B-B199E39B0FE1}" dt="2023-06-02T21:12:03.114" v="179"/>
        <pc:sldMkLst>
          <pc:docMk/>
          <pc:sldMk cId="1627490713" sldId="486"/>
        </pc:sldMkLst>
      </pc:sldChg>
      <pc:sldChg chg="add del">
        <pc:chgData name="Mina Itabashi" userId="S::mitabashi_jwj.org#ext#@neahq.onmicrosoft.com::0cfb370e-7598-411a-a32d-e32122f472df" providerId="AD" clId="Web-{0AE54B90-A467-4F12-9D0B-B199E39B0FE1}" dt="2023-06-02T21:12:05.239" v="180"/>
        <pc:sldMkLst>
          <pc:docMk/>
          <pc:sldMk cId="1373706510" sldId="487"/>
        </pc:sldMkLst>
      </pc:sldChg>
      <pc:sldChg chg="add del">
        <pc:chgData name="Mina Itabashi" userId="S::mitabashi_jwj.org#ext#@neahq.onmicrosoft.com::0cfb370e-7598-411a-a32d-e32122f472df" providerId="AD" clId="Web-{0AE54B90-A467-4F12-9D0B-B199E39B0FE1}" dt="2023-06-02T21:12:06.942" v="181"/>
        <pc:sldMkLst>
          <pc:docMk/>
          <pc:sldMk cId="4227458700" sldId="488"/>
        </pc:sldMkLst>
      </pc:sldChg>
      <pc:sldChg chg="add del">
        <pc:chgData name="Mina Itabashi" userId="S::mitabashi_jwj.org#ext#@neahq.onmicrosoft.com::0cfb370e-7598-411a-a32d-e32122f472df" providerId="AD" clId="Web-{0AE54B90-A467-4F12-9D0B-B199E39B0FE1}" dt="2023-06-02T21:12:09.864" v="182"/>
        <pc:sldMkLst>
          <pc:docMk/>
          <pc:sldMk cId="2787857570" sldId="489"/>
        </pc:sldMkLst>
      </pc:sldChg>
      <pc:sldChg chg="add del">
        <pc:chgData name="Mina Itabashi" userId="S::mitabashi_jwj.org#ext#@neahq.onmicrosoft.com::0cfb370e-7598-411a-a32d-e32122f472df" providerId="AD" clId="Web-{0AE54B90-A467-4F12-9D0B-B199E39B0FE1}" dt="2023-06-02T21:11:24.190" v="165"/>
        <pc:sldMkLst>
          <pc:docMk/>
          <pc:sldMk cId="1347037310" sldId="495"/>
        </pc:sldMkLst>
      </pc:sldChg>
      <pc:sldChg chg="add del">
        <pc:chgData name="Mina Itabashi" userId="S::mitabashi_jwj.org#ext#@neahq.onmicrosoft.com::0cfb370e-7598-411a-a32d-e32122f472df" providerId="AD" clId="Web-{0AE54B90-A467-4F12-9D0B-B199E39B0FE1}" dt="2023-06-02T21:11:35.706" v="166"/>
        <pc:sldMkLst>
          <pc:docMk/>
          <pc:sldMk cId="1942234729" sldId="496"/>
        </pc:sldMkLst>
      </pc:sldChg>
      <pc:sldChg chg="add del">
        <pc:chgData name="Mina Itabashi" userId="S::mitabashi_jwj.org#ext#@neahq.onmicrosoft.com::0cfb370e-7598-411a-a32d-e32122f472df" providerId="AD" clId="Web-{0AE54B90-A467-4F12-9D0B-B199E39B0FE1}" dt="2023-06-02T21:11:37.160" v="167"/>
        <pc:sldMkLst>
          <pc:docMk/>
          <pc:sldMk cId="3520593083" sldId="497"/>
        </pc:sldMkLst>
      </pc:sldChg>
      <pc:sldChg chg="add del">
        <pc:chgData name="Mina Itabashi" userId="S::mitabashi_jwj.org#ext#@neahq.onmicrosoft.com::0cfb370e-7598-411a-a32d-e32122f472df" providerId="AD" clId="Web-{0AE54B90-A467-4F12-9D0B-B199E39B0FE1}" dt="2023-06-02T21:14:41.166" v="187"/>
        <pc:sldMkLst>
          <pc:docMk/>
          <pc:sldMk cId="4285613235" sldId="513"/>
        </pc:sldMkLst>
      </pc:sldChg>
      <pc:sldChg chg="del">
        <pc:chgData name="Mina Itabashi" userId="S::mitabashi_jwj.org#ext#@neahq.onmicrosoft.com::0cfb370e-7598-411a-a32d-e32122f472df" providerId="AD" clId="Web-{0AE54B90-A467-4F12-9D0B-B199E39B0FE1}" dt="2023-06-02T21:10:48.549" v="114"/>
        <pc:sldMkLst>
          <pc:docMk/>
          <pc:sldMk cId="639926494" sldId="514"/>
        </pc:sldMkLst>
      </pc:sldChg>
      <pc:sldChg chg="del">
        <pc:chgData name="Mina Itabashi" userId="S::mitabashi_jwj.org#ext#@neahq.onmicrosoft.com::0cfb370e-7598-411a-a32d-e32122f472df" providerId="AD" clId="Web-{0AE54B90-A467-4F12-9D0B-B199E39B0FE1}" dt="2023-06-02T21:10:48.705" v="115"/>
        <pc:sldMkLst>
          <pc:docMk/>
          <pc:sldMk cId="4141496597" sldId="515"/>
        </pc:sldMkLst>
      </pc:sldChg>
      <pc:sldChg chg="del">
        <pc:chgData name="Mina Itabashi" userId="S::mitabashi_jwj.org#ext#@neahq.onmicrosoft.com::0cfb370e-7598-411a-a32d-e32122f472df" providerId="AD" clId="Web-{0AE54B90-A467-4F12-9D0B-B199E39B0FE1}" dt="2023-06-02T21:10:48.830" v="116"/>
        <pc:sldMkLst>
          <pc:docMk/>
          <pc:sldMk cId="1118915516" sldId="516"/>
        </pc:sldMkLst>
      </pc:sldChg>
      <pc:sldChg chg="del">
        <pc:chgData name="Mina Itabashi" userId="S::mitabashi_jwj.org#ext#@neahq.onmicrosoft.com::0cfb370e-7598-411a-a32d-e32122f472df" providerId="AD" clId="Web-{0AE54B90-A467-4F12-9D0B-B199E39B0FE1}" dt="2023-06-02T21:10:49.549" v="117"/>
        <pc:sldMkLst>
          <pc:docMk/>
          <pc:sldMk cId="371209242" sldId="517"/>
        </pc:sldMkLst>
      </pc:sldChg>
      <pc:sldChg chg="del">
        <pc:chgData name="Mina Itabashi" userId="S::mitabashi_jwj.org#ext#@neahq.onmicrosoft.com::0cfb370e-7598-411a-a32d-e32122f472df" providerId="AD" clId="Web-{0AE54B90-A467-4F12-9D0B-B199E39B0FE1}" dt="2023-06-02T21:11:04.159" v="142"/>
        <pc:sldMkLst>
          <pc:docMk/>
          <pc:sldMk cId="4137659991" sldId="518"/>
        </pc:sldMkLst>
      </pc:sldChg>
      <pc:sldChg chg="del">
        <pc:chgData name="Mina Itabashi" userId="S::mitabashi_jwj.org#ext#@neahq.onmicrosoft.com::0cfb370e-7598-411a-a32d-e32122f472df" providerId="AD" clId="Web-{0AE54B90-A467-4F12-9D0B-B199E39B0FE1}" dt="2023-06-02T21:11:05.112" v="143"/>
        <pc:sldMkLst>
          <pc:docMk/>
          <pc:sldMk cId="2525531585" sldId="519"/>
        </pc:sldMkLst>
      </pc:sldChg>
      <pc:sldChg chg="del">
        <pc:chgData name="Mina Itabashi" userId="S::mitabashi_jwj.org#ext#@neahq.onmicrosoft.com::0cfb370e-7598-411a-a32d-e32122f472df" providerId="AD" clId="Web-{0AE54B90-A467-4F12-9D0B-B199E39B0FE1}" dt="2023-06-02T21:11:05.955" v="144"/>
        <pc:sldMkLst>
          <pc:docMk/>
          <pc:sldMk cId="3488741007" sldId="520"/>
        </pc:sldMkLst>
      </pc:sldChg>
      <pc:sldChg chg="add del">
        <pc:chgData name="Mina Itabashi" userId="S::mitabashi_jwj.org#ext#@neahq.onmicrosoft.com::0cfb370e-7598-411a-a32d-e32122f472df" providerId="AD" clId="Web-{0AE54B90-A467-4F12-9D0B-B199E39B0FE1}" dt="2023-06-02T21:12:13.614" v="184"/>
        <pc:sldMkLst>
          <pc:docMk/>
          <pc:sldMk cId="2841451755" sldId="521"/>
        </pc:sldMkLst>
      </pc:sldChg>
      <pc:sldChg chg="new del ord">
        <pc:chgData name="Mina Itabashi" userId="S::mitabashi_jwj.org#ext#@neahq.onmicrosoft.com::0cfb370e-7598-411a-a32d-e32122f472df" providerId="AD" clId="Web-{0AE54B90-A467-4F12-9D0B-B199E39B0FE1}" dt="2023-06-02T20:51:50.199" v="4"/>
        <pc:sldMkLst>
          <pc:docMk/>
          <pc:sldMk cId="3000341513" sldId="523"/>
        </pc:sldMkLst>
      </pc:sldChg>
      <pc:sldChg chg="modSp add">
        <pc:chgData name="Mina Itabashi" userId="S::mitabashi_jwj.org#ext#@neahq.onmicrosoft.com::0cfb370e-7598-411a-a32d-e32122f472df" providerId="AD" clId="Web-{0AE54B90-A467-4F12-9D0B-B199E39B0FE1}" dt="2023-06-02T21:02:19.282" v="81" actId="14100"/>
        <pc:sldMkLst>
          <pc:docMk/>
          <pc:sldMk cId="4159855985" sldId="524"/>
        </pc:sldMkLst>
        <pc:spChg chg="mod">
          <ac:chgData name="Mina Itabashi" userId="S::mitabashi_jwj.org#ext#@neahq.onmicrosoft.com::0cfb370e-7598-411a-a32d-e32122f472df" providerId="AD" clId="Web-{0AE54B90-A467-4F12-9D0B-B199E39B0FE1}" dt="2023-06-02T21:02:19.282" v="81" actId="14100"/>
          <ac:spMkLst>
            <pc:docMk/>
            <pc:sldMk cId="4159855985" sldId="524"/>
            <ac:spMk id="155" creationId="{00000000-0000-0000-0000-000000000000}"/>
          </ac:spMkLst>
        </pc:spChg>
      </pc:sldChg>
      <pc:sldChg chg="add">
        <pc:chgData name="Mina Itabashi" userId="S::mitabashi_jwj.org#ext#@neahq.onmicrosoft.com::0cfb370e-7598-411a-a32d-e32122f472df" providerId="AD" clId="Web-{0AE54B90-A467-4F12-9D0B-B199E39B0FE1}" dt="2023-06-02T20:52:01.527" v="5"/>
        <pc:sldMkLst>
          <pc:docMk/>
          <pc:sldMk cId="2751968543" sldId="525"/>
        </pc:sldMkLst>
      </pc:sldChg>
      <pc:sldChg chg="add">
        <pc:chgData name="Mina Itabashi" userId="S::mitabashi_jwj.org#ext#@neahq.onmicrosoft.com::0cfb370e-7598-411a-a32d-e32122f472df" providerId="AD" clId="Web-{0AE54B90-A467-4F12-9D0B-B199E39B0FE1}" dt="2023-06-02T20:52:38.841" v="6"/>
        <pc:sldMkLst>
          <pc:docMk/>
          <pc:sldMk cId="2889354308" sldId="526"/>
        </pc:sldMkLst>
      </pc:sldChg>
      <pc:sldChg chg="add">
        <pc:chgData name="Mina Itabashi" userId="S::mitabashi_jwj.org#ext#@neahq.onmicrosoft.com::0cfb370e-7598-411a-a32d-e32122f472df" providerId="AD" clId="Web-{0AE54B90-A467-4F12-9D0B-B199E39B0FE1}" dt="2023-06-02T20:52:38.966" v="7"/>
        <pc:sldMkLst>
          <pc:docMk/>
          <pc:sldMk cId="2537581003" sldId="527"/>
        </pc:sldMkLst>
      </pc:sldChg>
      <pc:sldChg chg="add">
        <pc:chgData name="Mina Itabashi" userId="S::mitabashi_jwj.org#ext#@neahq.onmicrosoft.com::0cfb370e-7598-411a-a32d-e32122f472df" providerId="AD" clId="Web-{0AE54B90-A467-4F12-9D0B-B199E39B0FE1}" dt="2023-06-02T20:52:39.044" v="8"/>
        <pc:sldMkLst>
          <pc:docMk/>
          <pc:sldMk cId="3543893008" sldId="528"/>
        </pc:sldMkLst>
      </pc:sldChg>
      <pc:sldChg chg="add">
        <pc:chgData name="Mina Itabashi" userId="S::mitabashi_jwj.org#ext#@neahq.onmicrosoft.com::0cfb370e-7598-411a-a32d-e32122f472df" providerId="AD" clId="Web-{0AE54B90-A467-4F12-9D0B-B199E39B0FE1}" dt="2023-06-02T20:52:39.154" v="9"/>
        <pc:sldMkLst>
          <pc:docMk/>
          <pc:sldMk cId="2035985728" sldId="529"/>
        </pc:sldMkLst>
      </pc:sldChg>
      <pc:sldChg chg="add">
        <pc:chgData name="Mina Itabashi" userId="S::mitabashi_jwj.org#ext#@neahq.onmicrosoft.com::0cfb370e-7598-411a-a32d-e32122f472df" providerId="AD" clId="Web-{0AE54B90-A467-4F12-9D0B-B199E39B0FE1}" dt="2023-06-02T20:52:39.216" v="10"/>
        <pc:sldMkLst>
          <pc:docMk/>
          <pc:sldMk cId="3099417508" sldId="530"/>
        </pc:sldMkLst>
      </pc:sldChg>
      <pc:sldChg chg="add">
        <pc:chgData name="Mina Itabashi" userId="S::mitabashi_jwj.org#ext#@neahq.onmicrosoft.com::0cfb370e-7598-411a-a32d-e32122f472df" providerId="AD" clId="Web-{0AE54B90-A467-4F12-9D0B-B199E39B0FE1}" dt="2023-06-02T20:52:39.310" v="11"/>
        <pc:sldMkLst>
          <pc:docMk/>
          <pc:sldMk cId="517719224" sldId="531"/>
        </pc:sldMkLst>
      </pc:sldChg>
      <pc:sldChg chg="add">
        <pc:chgData name="Mina Itabashi" userId="S::mitabashi_jwj.org#ext#@neahq.onmicrosoft.com::0cfb370e-7598-411a-a32d-e32122f472df" providerId="AD" clId="Web-{0AE54B90-A467-4F12-9D0B-B199E39B0FE1}" dt="2023-06-02T20:52:39.357" v="12"/>
        <pc:sldMkLst>
          <pc:docMk/>
          <pc:sldMk cId="2851304616" sldId="532"/>
        </pc:sldMkLst>
      </pc:sldChg>
      <pc:sldChg chg="modSp new">
        <pc:chgData name="Mina Itabashi" userId="S::mitabashi_jwj.org#ext#@neahq.onmicrosoft.com::0cfb370e-7598-411a-a32d-e32122f472df" providerId="AD" clId="Web-{0AE54B90-A467-4F12-9D0B-B199E39B0FE1}" dt="2023-06-02T20:53:42.375" v="15" actId="20577"/>
        <pc:sldMkLst>
          <pc:docMk/>
          <pc:sldMk cId="2065003038" sldId="533"/>
        </pc:sldMkLst>
        <pc:spChg chg="mod">
          <ac:chgData name="Mina Itabashi" userId="S::mitabashi_jwj.org#ext#@neahq.onmicrosoft.com::0cfb370e-7598-411a-a32d-e32122f472df" providerId="AD" clId="Web-{0AE54B90-A467-4F12-9D0B-B199E39B0FE1}" dt="2023-06-02T20:53:42.375" v="15" actId="20577"/>
          <ac:spMkLst>
            <pc:docMk/>
            <pc:sldMk cId="2065003038" sldId="533"/>
            <ac:spMk id="2" creationId="{6B9B1A18-0CFD-9FAD-3738-EA8FFE27FA5A}"/>
          </ac:spMkLst>
        </pc:spChg>
      </pc:sldChg>
      <pc:sldChg chg="add">
        <pc:chgData name="Mina Itabashi" userId="S::mitabashi_jwj.org#ext#@neahq.onmicrosoft.com::0cfb370e-7598-411a-a32d-e32122f472df" providerId="AD" clId="Web-{0AE54B90-A467-4F12-9D0B-B199E39B0FE1}" dt="2023-06-02T20:57:19.616" v="16"/>
        <pc:sldMkLst>
          <pc:docMk/>
          <pc:sldMk cId="3168345886" sldId="534"/>
        </pc:sldMkLst>
      </pc:sldChg>
      <pc:sldChg chg="add">
        <pc:chgData name="Mina Itabashi" userId="S::mitabashi_jwj.org#ext#@neahq.onmicrosoft.com::0cfb370e-7598-411a-a32d-e32122f472df" providerId="AD" clId="Web-{0AE54B90-A467-4F12-9D0B-B199E39B0FE1}" dt="2023-06-02T20:57:19.663" v="17"/>
        <pc:sldMkLst>
          <pc:docMk/>
          <pc:sldMk cId="1858935731" sldId="535"/>
        </pc:sldMkLst>
      </pc:sldChg>
      <pc:sldChg chg="add">
        <pc:chgData name="Mina Itabashi" userId="S::mitabashi_jwj.org#ext#@neahq.onmicrosoft.com::0cfb370e-7598-411a-a32d-e32122f472df" providerId="AD" clId="Web-{0AE54B90-A467-4F12-9D0B-B199E39B0FE1}" dt="2023-06-02T20:57:19.850" v="18"/>
        <pc:sldMkLst>
          <pc:docMk/>
          <pc:sldMk cId="1137222872" sldId="536"/>
        </pc:sldMkLst>
      </pc:sldChg>
      <pc:sldChg chg="add">
        <pc:chgData name="Mina Itabashi" userId="S::mitabashi_jwj.org#ext#@neahq.onmicrosoft.com::0cfb370e-7598-411a-a32d-e32122f472df" providerId="AD" clId="Web-{0AE54B90-A467-4F12-9D0B-B199E39B0FE1}" dt="2023-06-02T20:57:19.975" v="19"/>
        <pc:sldMkLst>
          <pc:docMk/>
          <pc:sldMk cId="2767870204" sldId="537"/>
        </pc:sldMkLst>
      </pc:sldChg>
      <pc:sldChg chg="add">
        <pc:chgData name="Mina Itabashi" userId="S::mitabashi_jwj.org#ext#@neahq.onmicrosoft.com::0cfb370e-7598-411a-a32d-e32122f472df" providerId="AD" clId="Web-{0AE54B90-A467-4F12-9D0B-B199E39B0FE1}" dt="2023-06-02T20:57:20.054" v="20"/>
        <pc:sldMkLst>
          <pc:docMk/>
          <pc:sldMk cId="581079979" sldId="538"/>
        </pc:sldMkLst>
      </pc:sldChg>
      <pc:sldChg chg="add">
        <pc:chgData name="Mina Itabashi" userId="S::mitabashi_jwj.org#ext#@neahq.onmicrosoft.com::0cfb370e-7598-411a-a32d-e32122f472df" providerId="AD" clId="Web-{0AE54B90-A467-4F12-9D0B-B199E39B0FE1}" dt="2023-06-02T20:57:20.163" v="21"/>
        <pc:sldMkLst>
          <pc:docMk/>
          <pc:sldMk cId="1239720502" sldId="539"/>
        </pc:sldMkLst>
      </pc:sldChg>
      <pc:sldChg chg="add">
        <pc:chgData name="Mina Itabashi" userId="S::mitabashi_jwj.org#ext#@neahq.onmicrosoft.com::0cfb370e-7598-411a-a32d-e32122f472df" providerId="AD" clId="Web-{0AE54B90-A467-4F12-9D0B-B199E39B0FE1}" dt="2023-06-02T20:57:20.210" v="22"/>
        <pc:sldMkLst>
          <pc:docMk/>
          <pc:sldMk cId="1832074751" sldId="540"/>
        </pc:sldMkLst>
      </pc:sldChg>
      <pc:sldChg chg="add">
        <pc:chgData name="Mina Itabashi" userId="S::mitabashi_jwj.org#ext#@neahq.onmicrosoft.com::0cfb370e-7598-411a-a32d-e32122f472df" providerId="AD" clId="Web-{0AE54B90-A467-4F12-9D0B-B199E39B0FE1}" dt="2023-06-02T20:57:20.257" v="23"/>
        <pc:sldMkLst>
          <pc:docMk/>
          <pc:sldMk cId="2800898953" sldId="541"/>
        </pc:sldMkLst>
      </pc:sldChg>
      <pc:sldChg chg="add">
        <pc:chgData name="Mina Itabashi" userId="S::mitabashi_jwj.org#ext#@neahq.onmicrosoft.com::0cfb370e-7598-411a-a32d-e32122f472df" providerId="AD" clId="Web-{0AE54B90-A467-4F12-9D0B-B199E39B0FE1}" dt="2023-06-02T20:57:20.350" v="24"/>
        <pc:sldMkLst>
          <pc:docMk/>
          <pc:sldMk cId="1987401964" sldId="542"/>
        </pc:sldMkLst>
      </pc:sldChg>
      <pc:sldChg chg="add">
        <pc:chgData name="Mina Itabashi" userId="S::mitabashi_jwj.org#ext#@neahq.onmicrosoft.com::0cfb370e-7598-411a-a32d-e32122f472df" providerId="AD" clId="Web-{0AE54B90-A467-4F12-9D0B-B199E39B0FE1}" dt="2023-06-02T20:57:20.444" v="25"/>
        <pc:sldMkLst>
          <pc:docMk/>
          <pc:sldMk cId="583527144" sldId="543"/>
        </pc:sldMkLst>
      </pc:sldChg>
      <pc:sldChg chg="add">
        <pc:chgData name="Mina Itabashi" userId="S::mitabashi_jwj.org#ext#@neahq.onmicrosoft.com::0cfb370e-7598-411a-a32d-e32122f472df" providerId="AD" clId="Web-{0AE54B90-A467-4F12-9D0B-B199E39B0FE1}" dt="2023-06-02T20:57:20.507" v="26"/>
        <pc:sldMkLst>
          <pc:docMk/>
          <pc:sldMk cId="1659159831" sldId="544"/>
        </pc:sldMkLst>
      </pc:sldChg>
      <pc:sldChg chg="add">
        <pc:chgData name="Mina Itabashi" userId="S::mitabashi_jwj.org#ext#@neahq.onmicrosoft.com::0cfb370e-7598-411a-a32d-e32122f472df" providerId="AD" clId="Web-{0AE54B90-A467-4F12-9D0B-B199E39B0FE1}" dt="2023-06-02T20:57:20.569" v="27"/>
        <pc:sldMkLst>
          <pc:docMk/>
          <pc:sldMk cId="4208622698" sldId="545"/>
        </pc:sldMkLst>
      </pc:sldChg>
      <pc:sldChg chg="add">
        <pc:chgData name="Mina Itabashi" userId="S::mitabashi_jwj.org#ext#@neahq.onmicrosoft.com::0cfb370e-7598-411a-a32d-e32122f472df" providerId="AD" clId="Web-{0AE54B90-A467-4F12-9D0B-B199E39B0FE1}" dt="2023-06-02T20:57:20.616" v="28"/>
        <pc:sldMkLst>
          <pc:docMk/>
          <pc:sldMk cId="2640280141" sldId="546"/>
        </pc:sldMkLst>
      </pc:sldChg>
      <pc:sldChg chg="add">
        <pc:chgData name="Mina Itabashi" userId="S::mitabashi_jwj.org#ext#@neahq.onmicrosoft.com::0cfb370e-7598-411a-a32d-e32122f472df" providerId="AD" clId="Web-{0AE54B90-A467-4F12-9D0B-B199E39B0FE1}" dt="2023-06-02T20:57:20.679" v="29"/>
        <pc:sldMkLst>
          <pc:docMk/>
          <pc:sldMk cId="881567599" sldId="547"/>
        </pc:sldMkLst>
      </pc:sldChg>
      <pc:sldChg chg="add">
        <pc:chgData name="Mina Itabashi" userId="S::mitabashi_jwj.org#ext#@neahq.onmicrosoft.com::0cfb370e-7598-411a-a32d-e32122f472df" providerId="AD" clId="Web-{0AE54B90-A467-4F12-9D0B-B199E39B0FE1}" dt="2023-06-02T20:57:20.725" v="30"/>
        <pc:sldMkLst>
          <pc:docMk/>
          <pc:sldMk cId="2930424202" sldId="548"/>
        </pc:sldMkLst>
      </pc:sldChg>
      <pc:sldChg chg="add">
        <pc:chgData name="Mina Itabashi" userId="S::mitabashi_jwj.org#ext#@neahq.onmicrosoft.com::0cfb370e-7598-411a-a32d-e32122f472df" providerId="AD" clId="Web-{0AE54B90-A467-4F12-9D0B-B199E39B0FE1}" dt="2023-06-02T20:57:20.788" v="31"/>
        <pc:sldMkLst>
          <pc:docMk/>
          <pc:sldMk cId="557331291" sldId="549"/>
        </pc:sldMkLst>
      </pc:sldChg>
      <pc:sldChg chg="add">
        <pc:chgData name="Mina Itabashi" userId="S::mitabashi_jwj.org#ext#@neahq.onmicrosoft.com::0cfb370e-7598-411a-a32d-e32122f472df" providerId="AD" clId="Web-{0AE54B90-A467-4F12-9D0B-B199E39B0FE1}" dt="2023-06-02T20:57:20.835" v="32"/>
        <pc:sldMkLst>
          <pc:docMk/>
          <pc:sldMk cId="3733372413" sldId="550"/>
        </pc:sldMkLst>
      </pc:sldChg>
      <pc:sldChg chg="add">
        <pc:chgData name="Mina Itabashi" userId="S::mitabashi_jwj.org#ext#@neahq.onmicrosoft.com::0cfb370e-7598-411a-a32d-e32122f472df" providerId="AD" clId="Web-{0AE54B90-A467-4F12-9D0B-B199E39B0FE1}" dt="2023-06-02T20:57:20.897" v="33"/>
        <pc:sldMkLst>
          <pc:docMk/>
          <pc:sldMk cId="385647476" sldId="551"/>
        </pc:sldMkLst>
      </pc:sldChg>
      <pc:sldChg chg="add">
        <pc:chgData name="Mina Itabashi" userId="S::mitabashi_jwj.org#ext#@neahq.onmicrosoft.com::0cfb370e-7598-411a-a32d-e32122f472df" providerId="AD" clId="Web-{0AE54B90-A467-4F12-9D0B-B199E39B0FE1}" dt="2023-06-02T20:57:20.944" v="34"/>
        <pc:sldMkLst>
          <pc:docMk/>
          <pc:sldMk cId="3926519557" sldId="552"/>
        </pc:sldMkLst>
      </pc:sldChg>
      <pc:sldChg chg="add">
        <pc:chgData name="Mina Itabashi" userId="S::mitabashi_jwj.org#ext#@neahq.onmicrosoft.com::0cfb370e-7598-411a-a32d-e32122f472df" providerId="AD" clId="Web-{0AE54B90-A467-4F12-9D0B-B199E39B0FE1}" dt="2023-06-02T20:57:20.991" v="35"/>
        <pc:sldMkLst>
          <pc:docMk/>
          <pc:sldMk cId="2433460658" sldId="553"/>
        </pc:sldMkLst>
      </pc:sldChg>
      <pc:sldChg chg="add">
        <pc:chgData name="Mina Itabashi" userId="S::mitabashi_jwj.org#ext#@neahq.onmicrosoft.com::0cfb370e-7598-411a-a32d-e32122f472df" providerId="AD" clId="Web-{0AE54B90-A467-4F12-9D0B-B199E39B0FE1}" dt="2023-06-02T20:57:21.038" v="36"/>
        <pc:sldMkLst>
          <pc:docMk/>
          <pc:sldMk cId="1677182012" sldId="554"/>
        </pc:sldMkLst>
      </pc:sldChg>
      <pc:sldChg chg="add">
        <pc:chgData name="Mina Itabashi" userId="S::mitabashi_jwj.org#ext#@neahq.onmicrosoft.com::0cfb370e-7598-411a-a32d-e32122f472df" providerId="AD" clId="Web-{0AE54B90-A467-4F12-9D0B-B199E39B0FE1}" dt="2023-06-02T20:57:21.257" v="37"/>
        <pc:sldMkLst>
          <pc:docMk/>
          <pc:sldMk cId="1644899952" sldId="555"/>
        </pc:sldMkLst>
      </pc:sldChg>
      <pc:sldChg chg="add">
        <pc:chgData name="Mina Itabashi" userId="S::mitabashi_jwj.org#ext#@neahq.onmicrosoft.com::0cfb370e-7598-411a-a32d-e32122f472df" providerId="AD" clId="Web-{0AE54B90-A467-4F12-9D0B-B199E39B0FE1}" dt="2023-06-02T20:57:21.819" v="38"/>
        <pc:sldMkLst>
          <pc:docMk/>
          <pc:sldMk cId="105516567" sldId="556"/>
        </pc:sldMkLst>
      </pc:sldChg>
      <pc:sldChg chg="add">
        <pc:chgData name="Mina Itabashi" userId="S::mitabashi_jwj.org#ext#@neahq.onmicrosoft.com::0cfb370e-7598-411a-a32d-e32122f472df" providerId="AD" clId="Web-{0AE54B90-A467-4F12-9D0B-B199E39B0FE1}" dt="2023-06-02T20:57:22.272" v="39"/>
        <pc:sldMkLst>
          <pc:docMk/>
          <pc:sldMk cId="2619022223" sldId="557"/>
        </pc:sldMkLst>
      </pc:sldChg>
      <pc:sldChg chg="add">
        <pc:chgData name="Mina Itabashi" userId="S::mitabashi_jwj.org#ext#@neahq.onmicrosoft.com::0cfb370e-7598-411a-a32d-e32122f472df" providerId="AD" clId="Web-{0AE54B90-A467-4F12-9D0B-B199E39B0FE1}" dt="2023-06-02T20:57:22.397" v="40"/>
        <pc:sldMkLst>
          <pc:docMk/>
          <pc:sldMk cId="1057479753" sldId="558"/>
        </pc:sldMkLst>
      </pc:sldChg>
      <pc:sldChg chg="add">
        <pc:chgData name="Mina Itabashi" userId="S::mitabashi_jwj.org#ext#@neahq.onmicrosoft.com::0cfb370e-7598-411a-a32d-e32122f472df" providerId="AD" clId="Web-{0AE54B90-A467-4F12-9D0B-B199E39B0FE1}" dt="2023-06-02T20:57:22.632" v="41"/>
        <pc:sldMkLst>
          <pc:docMk/>
          <pc:sldMk cId="3786368342" sldId="559"/>
        </pc:sldMkLst>
      </pc:sldChg>
      <pc:sldChg chg="add">
        <pc:chgData name="Mina Itabashi" userId="S::mitabashi_jwj.org#ext#@neahq.onmicrosoft.com::0cfb370e-7598-411a-a32d-e32122f472df" providerId="AD" clId="Web-{0AE54B90-A467-4F12-9D0B-B199E39B0FE1}" dt="2023-06-02T20:57:22.679" v="42"/>
        <pc:sldMkLst>
          <pc:docMk/>
          <pc:sldMk cId="2351816392" sldId="560"/>
        </pc:sldMkLst>
      </pc:sldChg>
      <pc:sldChg chg="add">
        <pc:chgData name="Mina Itabashi" userId="S::mitabashi_jwj.org#ext#@neahq.onmicrosoft.com::0cfb370e-7598-411a-a32d-e32122f472df" providerId="AD" clId="Web-{0AE54B90-A467-4F12-9D0B-B199E39B0FE1}" dt="2023-06-02T20:57:22.725" v="43"/>
        <pc:sldMkLst>
          <pc:docMk/>
          <pc:sldMk cId="1168154639" sldId="561"/>
        </pc:sldMkLst>
      </pc:sldChg>
      <pc:sldChg chg="add">
        <pc:chgData name="Mina Itabashi" userId="S::mitabashi_jwj.org#ext#@neahq.onmicrosoft.com::0cfb370e-7598-411a-a32d-e32122f472df" providerId="AD" clId="Web-{0AE54B90-A467-4F12-9D0B-B199E39B0FE1}" dt="2023-06-02T20:57:22.882" v="44"/>
        <pc:sldMkLst>
          <pc:docMk/>
          <pc:sldMk cId="1807600456" sldId="562"/>
        </pc:sldMkLst>
      </pc:sldChg>
      <pc:sldChg chg="add">
        <pc:chgData name="Mina Itabashi" userId="S::mitabashi_jwj.org#ext#@neahq.onmicrosoft.com::0cfb370e-7598-411a-a32d-e32122f472df" providerId="AD" clId="Web-{0AE54B90-A467-4F12-9D0B-B199E39B0FE1}" dt="2023-06-02T20:57:23.116" v="45"/>
        <pc:sldMkLst>
          <pc:docMk/>
          <pc:sldMk cId="1737959593" sldId="563"/>
        </pc:sldMkLst>
      </pc:sldChg>
      <pc:sldChg chg="add">
        <pc:chgData name="Mina Itabashi" userId="S::mitabashi_jwj.org#ext#@neahq.onmicrosoft.com::0cfb370e-7598-411a-a32d-e32122f472df" providerId="AD" clId="Web-{0AE54B90-A467-4F12-9D0B-B199E39B0FE1}" dt="2023-06-02T20:57:23.366" v="46"/>
        <pc:sldMkLst>
          <pc:docMk/>
          <pc:sldMk cId="1861979291" sldId="564"/>
        </pc:sldMkLst>
      </pc:sldChg>
      <pc:sldChg chg="add">
        <pc:chgData name="Mina Itabashi" userId="S::mitabashi_jwj.org#ext#@neahq.onmicrosoft.com::0cfb370e-7598-411a-a32d-e32122f472df" providerId="AD" clId="Web-{0AE54B90-A467-4F12-9D0B-B199E39B0FE1}" dt="2023-06-02T20:57:23.444" v="47"/>
        <pc:sldMkLst>
          <pc:docMk/>
          <pc:sldMk cId="3389214047" sldId="565"/>
        </pc:sldMkLst>
      </pc:sldChg>
      <pc:sldChg chg="add">
        <pc:chgData name="Mina Itabashi" userId="S::mitabashi_jwj.org#ext#@neahq.onmicrosoft.com::0cfb370e-7598-411a-a32d-e32122f472df" providerId="AD" clId="Web-{0AE54B90-A467-4F12-9D0B-B199E39B0FE1}" dt="2023-06-02T20:57:23.522" v="48"/>
        <pc:sldMkLst>
          <pc:docMk/>
          <pc:sldMk cId="1600038857" sldId="566"/>
        </pc:sldMkLst>
      </pc:sldChg>
      <pc:sldChg chg="add">
        <pc:chgData name="Mina Itabashi" userId="S::mitabashi_jwj.org#ext#@neahq.onmicrosoft.com::0cfb370e-7598-411a-a32d-e32122f472df" providerId="AD" clId="Web-{0AE54B90-A467-4F12-9D0B-B199E39B0FE1}" dt="2023-06-02T20:57:23.632" v="49"/>
        <pc:sldMkLst>
          <pc:docMk/>
          <pc:sldMk cId="1051441310" sldId="567"/>
        </pc:sldMkLst>
      </pc:sldChg>
      <pc:sldChg chg="add">
        <pc:chgData name="Mina Itabashi" userId="S::mitabashi_jwj.org#ext#@neahq.onmicrosoft.com::0cfb370e-7598-411a-a32d-e32122f472df" providerId="AD" clId="Web-{0AE54B90-A467-4F12-9D0B-B199E39B0FE1}" dt="2023-06-02T20:57:23.710" v="50"/>
        <pc:sldMkLst>
          <pc:docMk/>
          <pc:sldMk cId="3593202655" sldId="568"/>
        </pc:sldMkLst>
      </pc:sldChg>
      <pc:sldChg chg="add">
        <pc:chgData name="Mina Itabashi" userId="S::mitabashi_jwj.org#ext#@neahq.onmicrosoft.com::0cfb370e-7598-411a-a32d-e32122f472df" providerId="AD" clId="Web-{0AE54B90-A467-4F12-9D0B-B199E39B0FE1}" dt="2023-06-02T20:57:23.788" v="51"/>
        <pc:sldMkLst>
          <pc:docMk/>
          <pc:sldMk cId="1114808702" sldId="569"/>
        </pc:sldMkLst>
      </pc:sldChg>
      <pc:sldChg chg="add">
        <pc:chgData name="Mina Itabashi" userId="S::mitabashi_jwj.org#ext#@neahq.onmicrosoft.com::0cfb370e-7598-411a-a32d-e32122f472df" providerId="AD" clId="Web-{0AE54B90-A467-4F12-9D0B-B199E39B0FE1}" dt="2023-06-02T20:57:23.913" v="52"/>
        <pc:sldMkLst>
          <pc:docMk/>
          <pc:sldMk cId="2623559457" sldId="570"/>
        </pc:sldMkLst>
      </pc:sldChg>
      <pc:sldChg chg="add">
        <pc:chgData name="Mina Itabashi" userId="S::mitabashi_jwj.org#ext#@neahq.onmicrosoft.com::0cfb370e-7598-411a-a32d-e32122f472df" providerId="AD" clId="Web-{0AE54B90-A467-4F12-9D0B-B199E39B0FE1}" dt="2023-06-02T20:57:23.960" v="53"/>
        <pc:sldMkLst>
          <pc:docMk/>
          <pc:sldMk cId="3154447" sldId="571"/>
        </pc:sldMkLst>
      </pc:sldChg>
      <pc:sldChg chg="add">
        <pc:chgData name="Mina Itabashi" userId="S::mitabashi_jwj.org#ext#@neahq.onmicrosoft.com::0cfb370e-7598-411a-a32d-e32122f472df" providerId="AD" clId="Web-{0AE54B90-A467-4F12-9D0B-B199E39B0FE1}" dt="2023-06-02T20:57:24.007" v="54"/>
        <pc:sldMkLst>
          <pc:docMk/>
          <pc:sldMk cId="3489111598" sldId="572"/>
        </pc:sldMkLst>
      </pc:sldChg>
      <pc:sldChg chg="add">
        <pc:chgData name="Mina Itabashi" userId="S::mitabashi_jwj.org#ext#@neahq.onmicrosoft.com::0cfb370e-7598-411a-a32d-e32122f472df" providerId="AD" clId="Web-{0AE54B90-A467-4F12-9D0B-B199E39B0FE1}" dt="2023-06-02T20:57:24.054" v="55"/>
        <pc:sldMkLst>
          <pc:docMk/>
          <pc:sldMk cId="3246810543" sldId="573"/>
        </pc:sldMkLst>
      </pc:sldChg>
      <pc:sldChg chg="add">
        <pc:chgData name="Mina Itabashi" userId="S::mitabashi_jwj.org#ext#@neahq.onmicrosoft.com::0cfb370e-7598-411a-a32d-e32122f472df" providerId="AD" clId="Web-{0AE54B90-A467-4F12-9D0B-B199E39B0FE1}" dt="2023-06-02T21:01:32.421" v="68"/>
        <pc:sldMkLst>
          <pc:docMk/>
          <pc:sldMk cId="754909273" sldId="574"/>
        </pc:sldMkLst>
      </pc:sldChg>
      <pc:sldChg chg="add del">
        <pc:chgData name="Mina Itabashi" userId="S::mitabashi_jwj.org#ext#@neahq.onmicrosoft.com::0cfb370e-7598-411a-a32d-e32122f472df" providerId="AD" clId="Web-{0AE54B90-A467-4F12-9D0B-B199E39B0FE1}" dt="2023-06-02T21:00:30.122" v="67"/>
        <pc:sldMkLst>
          <pc:docMk/>
          <pc:sldMk cId="794753786" sldId="574"/>
        </pc:sldMkLst>
      </pc:sldChg>
      <pc:sldChg chg="add del">
        <pc:chgData name="Mina Itabashi" userId="S::mitabashi_jwj.org#ext#@neahq.onmicrosoft.com::0cfb370e-7598-411a-a32d-e32122f472df" providerId="AD" clId="Web-{0AE54B90-A467-4F12-9D0B-B199E39B0FE1}" dt="2023-06-02T21:00:30.122" v="66"/>
        <pc:sldMkLst>
          <pc:docMk/>
          <pc:sldMk cId="2622447036" sldId="575"/>
        </pc:sldMkLst>
      </pc:sldChg>
      <pc:sldChg chg="add">
        <pc:chgData name="Mina Itabashi" userId="S::mitabashi_jwj.org#ext#@neahq.onmicrosoft.com::0cfb370e-7598-411a-a32d-e32122f472df" providerId="AD" clId="Web-{0AE54B90-A467-4F12-9D0B-B199E39B0FE1}" dt="2023-06-02T21:01:32.499" v="69"/>
        <pc:sldMkLst>
          <pc:docMk/>
          <pc:sldMk cId="2879344724" sldId="575"/>
        </pc:sldMkLst>
      </pc:sldChg>
      <pc:sldChg chg="add del">
        <pc:chgData name="Mina Itabashi" userId="S::mitabashi_jwj.org#ext#@neahq.onmicrosoft.com::0cfb370e-7598-411a-a32d-e32122f472df" providerId="AD" clId="Web-{0AE54B90-A467-4F12-9D0B-B199E39B0FE1}" dt="2023-06-02T21:00:30.122" v="65"/>
        <pc:sldMkLst>
          <pc:docMk/>
          <pc:sldMk cId="3242856535" sldId="576"/>
        </pc:sldMkLst>
      </pc:sldChg>
      <pc:sldChg chg="add">
        <pc:chgData name="Mina Itabashi" userId="S::mitabashi_jwj.org#ext#@neahq.onmicrosoft.com::0cfb370e-7598-411a-a32d-e32122f472df" providerId="AD" clId="Web-{0AE54B90-A467-4F12-9D0B-B199E39B0FE1}" dt="2023-06-02T21:01:32.546" v="70"/>
        <pc:sldMkLst>
          <pc:docMk/>
          <pc:sldMk cId="3267310842" sldId="576"/>
        </pc:sldMkLst>
      </pc:sldChg>
      <pc:sldChg chg="add del">
        <pc:chgData name="Mina Itabashi" userId="S::mitabashi_jwj.org#ext#@neahq.onmicrosoft.com::0cfb370e-7598-411a-a32d-e32122f472df" providerId="AD" clId="Web-{0AE54B90-A467-4F12-9D0B-B199E39B0FE1}" dt="2023-06-02T21:00:30.122" v="64"/>
        <pc:sldMkLst>
          <pc:docMk/>
          <pc:sldMk cId="1571324197" sldId="577"/>
        </pc:sldMkLst>
      </pc:sldChg>
      <pc:sldChg chg="add">
        <pc:chgData name="Mina Itabashi" userId="S::mitabashi_jwj.org#ext#@neahq.onmicrosoft.com::0cfb370e-7598-411a-a32d-e32122f472df" providerId="AD" clId="Web-{0AE54B90-A467-4F12-9D0B-B199E39B0FE1}" dt="2023-06-02T21:01:32.624" v="71"/>
        <pc:sldMkLst>
          <pc:docMk/>
          <pc:sldMk cId="3390450223" sldId="577"/>
        </pc:sldMkLst>
      </pc:sldChg>
      <pc:sldChg chg="delSp modSp new">
        <pc:chgData name="Mina Itabashi" userId="S::mitabashi_jwj.org#ext#@neahq.onmicrosoft.com::0cfb370e-7598-411a-a32d-e32122f472df" providerId="AD" clId="Web-{0AE54B90-A467-4F12-9D0B-B199E39B0FE1}" dt="2023-06-02T21:08:45.576" v="105" actId="20577"/>
        <pc:sldMkLst>
          <pc:docMk/>
          <pc:sldMk cId="1672448561" sldId="578"/>
        </pc:sldMkLst>
        <pc:spChg chg="mod">
          <ac:chgData name="Mina Itabashi" userId="S::mitabashi_jwj.org#ext#@neahq.onmicrosoft.com::0cfb370e-7598-411a-a32d-e32122f472df" providerId="AD" clId="Web-{0AE54B90-A467-4F12-9D0B-B199E39B0FE1}" dt="2023-06-02T21:08:45.576" v="105" actId="20577"/>
          <ac:spMkLst>
            <pc:docMk/>
            <pc:sldMk cId="1672448561" sldId="578"/>
            <ac:spMk id="2" creationId="{8AA0D949-D237-924F-0752-B7CFE5093D91}"/>
          </ac:spMkLst>
        </pc:spChg>
        <pc:spChg chg="del">
          <ac:chgData name="Mina Itabashi" userId="S::mitabashi_jwj.org#ext#@neahq.onmicrosoft.com::0cfb370e-7598-411a-a32d-e32122f472df" providerId="AD" clId="Web-{0AE54B90-A467-4F12-9D0B-B199E39B0FE1}" dt="2023-06-02T21:08:28.044" v="103"/>
          <ac:spMkLst>
            <pc:docMk/>
            <pc:sldMk cId="1672448561" sldId="578"/>
            <ac:spMk id="4" creationId="{049F9C5E-FC70-335B-6387-AA210EDEC00A}"/>
          </ac:spMkLst>
        </pc:spChg>
      </pc:sldChg>
      <pc:sldChg chg="add del replId">
        <pc:chgData name="Mina Itabashi" userId="S::mitabashi_jwj.org#ext#@neahq.onmicrosoft.com::0cfb370e-7598-411a-a32d-e32122f472df" providerId="AD" clId="Web-{0AE54B90-A467-4F12-9D0B-B199E39B0FE1}" dt="2023-06-02T21:14:34.915" v="186"/>
        <pc:sldMkLst>
          <pc:docMk/>
          <pc:sldMk cId="1074100023" sldId="579"/>
        </pc:sldMkLst>
      </pc:sldChg>
      <pc:sldMasterChg chg="add addSldLayout">
        <pc:chgData name="Mina Itabashi" userId="S::mitabashi_jwj.org#ext#@neahq.onmicrosoft.com::0cfb370e-7598-411a-a32d-e32122f472df" providerId="AD" clId="Web-{0AE54B90-A467-4F12-9D0B-B199E39B0FE1}" dt="2023-06-02T20:51:44.574" v="3"/>
        <pc:sldMasterMkLst>
          <pc:docMk/>
          <pc:sldMasterMk cId="0" sldId="2147483648"/>
        </pc:sldMasterMkLst>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49"/>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0"/>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1"/>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2"/>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3"/>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4"/>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5"/>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6"/>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7"/>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8"/>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59"/>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60"/>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61"/>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62"/>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63"/>
          </pc:sldLayoutMkLst>
        </pc:sldLayoutChg>
        <pc:sldLayoutChg chg="add">
          <pc:chgData name="Mina Itabashi" userId="S::mitabashi_jwj.org#ext#@neahq.onmicrosoft.com::0cfb370e-7598-411a-a32d-e32122f472df" providerId="AD" clId="Web-{0AE54B90-A467-4F12-9D0B-B199E39B0FE1}" dt="2023-06-02T20:51:44.574" v="3"/>
          <pc:sldLayoutMkLst>
            <pc:docMk/>
            <pc:sldMasterMk cId="0" sldId="2147483648"/>
            <pc:sldLayoutMk cId="0" sldId="2147483664"/>
          </pc:sldLayoutMkLst>
        </pc:sldLayoutChg>
      </pc:sldMasterChg>
      <pc:sldMasterChg chg="replId modSldLayout">
        <pc:chgData name="Mina Itabashi" userId="S::mitabashi_jwj.org#ext#@neahq.onmicrosoft.com::0cfb370e-7598-411a-a32d-e32122f472df" providerId="AD" clId="Web-{0AE54B90-A467-4F12-9D0B-B199E39B0FE1}" dt="2023-06-02T20:51:44.574" v="3"/>
        <pc:sldMasterMkLst>
          <pc:docMk/>
          <pc:sldMasterMk cId="2054322300" sldId="2147483666"/>
        </pc:sldMasterMkLst>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3817955988" sldId="2147483667"/>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2185532848" sldId="2147483668"/>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3234467543" sldId="2147483669"/>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1239113715" sldId="2147483670"/>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2138358032" sldId="2147483671"/>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3163578801" sldId="2147483672"/>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178381615" sldId="2147483673"/>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3518043182" sldId="2147483674"/>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3973900260" sldId="2147483675"/>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2040880889" sldId="2147483676"/>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612817689" sldId="2147483677"/>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3414900855" sldId="2147483678"/>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1303826793" sldId="2147483679"/>
          </pc:sldLayoutMkLst>
        </pc:sldLayoutChg>
        <pc:sldLayoutChg chg="replId">
          <pc:chgData name="Mina Itabashi" userId="S::mitabashi_jwj.org#ext#@neahq.onmicrosoft.com::0cfb370e-7598-411a-a32d-e32122f472df" providerId="AD" clId="Web-{0AE54B90-A467-4F12-9D0B-B199E39B0FE1}" dt="2023-06-02T20:51:44.574" v="3"/>
          <pc:sldLayoutMkLst>
            <pc:docMk/>
            <pc:sldMasterMk cId="2054322300" sldId="2147483666"/>
            <pc:sldLayoutMk cId="2262340268" sldId="2147483680"/>
          </pc:sldLayoutMkLst>
        </pc:sldLayoutChg>
      </pc:sldMasterChg>
    </pc:docChg>
  </pc:docChgLst>
  <pc:docChgLst>
    <pc:chgData name="Mina Itabashi" userId="S::mitabashi_jwj.org#ext#@neahq.onmicrosoft.com::0cfb370e-7598-411a-a32d-e32122f472df" providerId="AD" clId="Web-{4ED3CCE7-E764-E229-0483-78C993279D5C}"/>
    <pc:docChg chg="addSld modSld sldOrd">
      <pc:chgData name="Mina Itabashi" userId="S::mitabashi_jwj.org#ext#@neahq.onmicrosoft.com::0cfb370e-7598-411a-a32d-e32122f472df" providerId="AD" clId="Web-{4ED3CCE7-E764-E229-0483-78C993279D5C}" dt="2023-06-05T15:27:39.145" v="5" actId="20577"/>
      <pc:docMkLst>
        <pc:docMk/>
      </pc:docMkLst>
      <pc:sldChg chg="ord">
        <pc:chgData name="Mina Itabashi" userId="S::mitabashi_jwj.org#ext#@neahq.onmicrosoft.com::0cfb370e-7598-411a-a32d-e32122f472df" providerId="AD" clId="Web-{4ED3CCE7-E764-E229-0483-78C993279D5C}" dt="2023-06-05T15:27:23.379" v="0"/>
        <pc:sldMkLst>
          <pc:docMk/>
          <pc:sldMk cId="2800898953" sldId="541"/>
        </pc:sldMkLst>
      </pc:sldChg>
      <pc:sldChg chg="modSp new">
        <pc:chgData name="Mina Itabashi" userId="S::mitabashi_jwj.org#ext#@neahq.onmicrosoft.com::0cfb370e-7598-411a-a32d-e32122f472df" providerId="AD" clId="Web-{4ED3CCE7-E764-E229-0483-78C993279D5C}" dt="2023-06-05T15:27:39.145" v="5" actId="20577"/>
        <pc:sldMkLst>
          <pc:docMk/>
          <pc:sldMk cId="471959770" sldId="653"/>
        </pc:sldMkLst>
        <pc:spChg chg="mod">
          <ac:chgData name="Mina Itabashi" userId="S::mitabashi_jwj.org#ext#@neahq.onmicrosoft.com::0cfb370e-7598-411a-a32d-e32122f472df" providerId="AD" clId="Web-{4ED3CCE7-E764-E229-0483-78C993279D5C}" dt="2023-06-05T15:27:39.145" v="5" actId="20577"/>
          <ac:spMkLst>
            <pc:docMk/>
            <pc:sldMk cId="471959770" sldId="653"/>
            <ac:spMk id="2" creationId="{954E5146-15F4-560F-636E-03ABAF975DB8}"/>
          </ac:spMkLst>
        </pc:spChg>
      </pc:sldChg>
    </pc:docChg>
  </pc:docChgLst>
  <pc:docChgLst>
    <pc:chgData name="Pulkrabek, Vanessa [MN]" userId="S::vanessa.pulkrabek_edmn.org#ext#@neahq.onmicrosoft.com::a81224d0-e988-4d62-a387-eaa8d26915eb" providerId="AD" clId="Web-{17919B94-1016-A516-267D-DBD329FBA880}"/>
    <pc:docChg chg="modSld">
      <pc:chgData name="Pulkrabek, Vanessa [MN]" userId="S::vanessa.pulkrabek_edmn.org#ext#@neahq.onmicrosoft.com::a81224d0-e988-4d62-a387-eaa8d26915eb" providerId="AD" clId="Web-{17919B94-1016-A516-267D-DBD329FBA880}" dt="2023-10-28T15:45:40.807" v="40" actId="20577"/>
      <pc:docMkLst>
        <pc:docMk/>
      </pc:docMkLst>
      <pc:sldChg chg="modSp">
        <pc:chgData name="Pulkrabek, Vanessa [MN]" userId="S::vanessa.pulkrabek_edmn.org#ext#@neahq.onmicrosoft.com::a81224d0-e988-4d62-a387-eaa8d26915eb" providerId="AD" clId="Web-{17919B94-1016-A516-267D-DBD329FBA880}" dt="2023-10-28T15:24:57.638" v="4" actId="20577"/>
        <pc:sldMkLst>
          <pc:docMk/>
          <pc:sldMk cId="1167054450" sldId="770"/>
        </pc:sldMkLst>
        <pc:spChg chg="mod">
          <ac:chgData name="Pulkrabek, Vanessa [MN]" userId="S::vanessa.pulkrabek_edmn.org#ext#@neahq.onmicrosoft.com::a81224d0-e988-4d62-a387-eaa8d26915eb" providerId="AD" clId="Web-{17919B94-1016-A516-267D-DBD329FBA880}" dt="2023-10-28T15:24:57.638" v="4" actId="20577"/>
          <ac:spMkLst>
            <pc:docMk/>
            <pc:sldMk cId="1167054450" sldId="770"/>
            <ac:spMk id="3" creationId="{00000000-0000-0000-0000-000000000000}"/>
          </ac:spMkLst>
        </pc:spChg>
      </pc:sldChg>
      <pc:sldChg chg="modSp">
        <pc:chgData name="Pulkrabek, Vanessa [MN]" userId="S::vanessa.pulkrabek_edmn.org#ext#@neahq.onmicrosoft.com::a81224d0-e988-4d62-a387-eaa8d26915eb" providerId="AD" clId="Web-{17919B94-1016-A516-267D-DBD329FBA880}" dt="2023-10-28T15:26:01.517" v="10" actId="20577"/>
        <pc:sldMkLst>
          <pc:docMk/>
          <pc:sldMk cId="511521336" sldId="870"/>
        </pc:sldMkLst>
        <pc:spChg chg="mod">
          <ac:chgData name="Pulkrabek, Vanessa [MN]" userId="S::vanessa.pulkrabek_edmn.org#ext#@neahq.onmicrosoft.com::a81224d0-e988-4d62-a387-eaa8d26915eb" providerId="AD" clId="Web-{17919B94-1016-A516-267D-DBD329FBA880}" dt="2023-10-28T15:26:01.517" v="10" actId="20577"/>
          <ac:spMkLst>
            <pc:docMk/>
            <pc:sldMk cId="511521336" sldId="870"/>
            <ac:spMk id="3" creationId="{00000000-0000-0000-0000-000000000000}"/>
          </ac:spMkLst>
        </pc:spChg>
      </pc:sldChg>
      <pc:sldChg chg="addSp modSp">
        <pc:chgData name="Pulkrabek, Vanessa [MN]" userId="S::vanessa.pulkrabek_edmn.org#ext#@neahq.onmicrosoft.com::a81224d0-e988-4d62-a387-eaa8d26915eb" providerId="AD" clId="Web-{17919B94-1016-A516-267D-DBD329FBA880}" dt="2023-10-28T15:28:50.820" v="27" actId="20577"/>
        <pc:sldMkLst>
          <pc:docMk/>
          <pc:sldMk cId="2691569957" sldId="925"/>
        </pc:sldMkLst>
        <pc:spChg chg="add mod">
          <ac:chgData name="Pulkrabek, Vanessa [MN]" userId="S::vanessa.pulkrabek_edmn.org#ext#@neahq.onmicrosoft.com::a81224d0-e988-4d62-a387-eaa8d26915eb" providerId="AD" clId="Web-{17919B94-1016-A516-267D-DBD329FBA880}" dt="2023-10-28T15:28:50.820" v="27" actId="20577"/>
          <ac:spMkLst>
            <pc:docMk/>
            <pc:sldMk cId="2691569957" sldId="925"/>
            <ac:spMk id="2" creationId="{EBC56436-C9D7-446E-1D41-7D7C5F22FF65}"/>
          </ac:spMkLst>
        </pc:spChg>
      </pc:sldChg>
      <pc:sldChg chg="addSp modSp">
        <pc:chgData name="Pulkrabek, Vanessa [MN]" userId="S::vanessa.pulkrabek_edmn.org#ext#@neahq.onmicrosoft.com::a81224d0-e988-4d62-a387-eaa8d26915eb" providerId="AD" clId="Web-{17919B94-1016-A516-267D-DBD329FBA880}" dt="2023-10-28T15:32:58.536" v="39" actId="20577"/>
        <pc:sldMkLst>
          <pc:docMk/>
          <pc:sldMk cId="825860252" sldId="931"/>
        </pc:sldMkLst>
        <pc:spChg chg="add mod">
          <ac:chgData name="Pulkrabek, Vanessa [MN]" userId="S::vanessa.pulkrabek_edmn.org#ext#@neahq.onmicrosoft.com::a81224d0-e988-4d62-a387-eaa8d26915eb" providerId="AD" clId="Web-{17919B94-1016-A516-267D-DBD329FBA880}" dt="2023-10-28T15:32:58.536" v="39" actId="20577"/>
          <ac:spMkLst>
            <pc:docMk/>
            <pc:sldMk cId="825860252" sldId="931"/>
            <ac:spMk id="2" creationId="{1AB74507-A425-A83F-8B61-4E004C8BAB2A}"/>
          </ac:spMkLst>
        </pc:spChg>
      </pc:sldChg>
      <pc:sldChg chg="modSp">
        <pc:chgData name="Pulkrabek, Vanessa [MN]" userId="S::vanessa.pulkrabek_edmn.org#ext#@neahq.onmicrosoft.com::a81224d0-e988-4d62-a387-eaa8d26915eb" providerId="AD" clId="Web-{17919B94-1016-A516-267D-DBD329FBA880}" dt="2023-10-28T15:45:40.807" v="40" actId="20577"/>
        <pc:sldMkLst>
          <pc:docMk/>
          <pc:sldMk cId="527212980" sldId="935"/>
        </pc:sldMkLst>
        <pc:spChg chg="mod">
          <ac:chgData name="Pulkrabek, Vanessa [MN]" userId="S::vanessa.pulkrabek_edmn.org#ext#@neahq.onmicrosoft.com::a81224d0-e988-4d62-a387-eaa8d26915eb" providerId="AD" clId="Web-{17919B94-1016-A516-267D-DBD329FBA880}" dt="2023-10-28T15:45:40.807" v="40" actId="20577"/>
          <ac:spMkLst>
            <pc:docMk/>
            <pc:sldMk cId="527212980" sldId="935"/>
            <ac:spMk id="3" creationId="{00000000-0000-0000-0000-000000000000}"/>
          </ac:spMkLst>
        </pc:spChg>
      </pc:sldChg>
    </pc:docChg>
  </pc:docChgLst>
  <pc:docChgLst>
    <pc:chgData name="Holmes, Ellen [NEA]" userId="S::eholmes@nea.org::8df78491-616d-4641-a13e-176bb27a1b7f" providerId="AD" clId="Web-{743F045C-8789-7E03-F591-21CEF248346E}"/>
    <pc:docChg chg="modSld">
      <pc:chgData name="Holmes, Ellen [NEA]" userId="S::eholmes@nea.org::8df78491-616d-4641-a13e-176bb27a1b7f" providerId="AD" clId="Web-{743F045C-8789-7E03-F591-21CEF248346E}" dt="2023-10-16T17:12:01.431" v="14" actId="20577"/>
      <pc:docMkLst>
        <pc:docMk/>
      </pc:docMkLst>
      <pc:sldChg chg="modSp">
        <pc:chgData name="Holmes, Ellen [NEA]" userId="S::eholmes@nea.org::8df78491-616d-4641-a13e-176bb27a1b7f" providerId="AD" clId="Web-{743F045C-8789-7E03-F591-21CEF248346E}" dt="2023-10-16T16:58:25.385" v="12" actId="14100"/>
        <pc:sldMkLst>
          <pc:docMk/>
          <pc:sldMk cId="3448932853" sldId="759"/>
        </pc:sldMkLst>
        <pc:spChg chg="mod">
          <ac:chgData name="Holmes, Ellen [NEA]" userId="S::eholmes@nea.org::8df78491-616d-4641-a13e-176bb27a1b7f" providerId="AD" clId="Web-{743F045C-8789-7E03-F591-21CEF248346E}" dt="2023-10-16T16:58:25.385" v="12" actId="14100"/>
          <ac:spMkLst>
            <pc:docMk/>
            <pc:sldMk cId="3448932853" sldId="759"/>
            <ac:spMk id="3" creationId="{D14F66DD-84DA-11DD-05BC-13BF77804E1E}"/>
          </ac:spMkLst>
        </pc:spChg>
      </pc:sldChg>
      <pc:sldChg chg="modSp">
        <pc:chgData name="Holmes, Ellen [NEA]" userId="S::eholmes@nea.org::8df78491-616d-4641-a13e-176bb27a1b7f" providerId="AD" clId="Web-{743F045C-8789-7E03-F591-21CEF248346E}" dt="2023-10-16T17:12:01.431" v="14" actId="20577"/>
        <pc:sldMkLst>
          <pc:docMk/>
          <pc:sldMk cId="500123541" sldId="780"/>
        </pc:sldMkLst>
        <pc:spChg chg="mod">
          <ac:chgData name="Holmes, Ellen [NEA]" userId="S::eholmes@nea.org::8df78491-616d-4641-a13e-176bb27a1b7f" providerId="AD" clId="Web-{743F045C-8789-7E03-F591-21CEF248346E}" dt="2023-10-16T17:12:01.431" v="14" actId="20577"/>
          <ac:spMkLst>
            <pc:docMk/>
            <pc:sldMk cId="500123541" sldId="780"/>
            <ac:spMk id="2" creationId="{00000000-0000-0000-0000-000000000000}"/>
          </ac:spMkLst>
        </pc:spChg>
      </pc:sldChg>
    </pc:docChg>
  </pc:docChgLst>
  <pc:docChgLst>
    <pc:chgData name="Dalton, Grat" userId="S::gdalton_mea.org#ext#@neahq.onmicrosoft.com::fcc231d0-bc93-4490-9655-12b279f7fbc5" providerId="AD" clId="Web-{AA12E00B-40EB-E5E7-8AA7-00BDFB2ECC3B}"/>
    <pc:docChg chg="addSld modSld">
      <pc:chgData name="Dalton, Grat" userId="S::gdalton_mea.org#ext#@neahq.onmicrosoft.com::fcc231d0-bc93-4490-9655-12b279f7fbc5" providerId="AD" clId="Web-{AA12E00B-40EB-E5E7-8AA7-00BDFB2ECC3B}" dt="2025-05-06T20:01:22.769" v="1" actId="20577"/>
      <pc:docMkLst>
        <pc:docMk/>
      </pc:docMkLst>
      <pc:sldChg chg="modSp add replId">
        <pc:chgData name="Dalton, Grat" userId="S::gdalton_mea.org#ext#@neahq.onmicrosoft.com::fcc231d0-bc93-4490-9655-12b279f7fbc5" providerId="AD" clId="Web-{AA12E00B-40EB-E5E7-8AA7-00BDFB2ECC3B}" dt="2025-05-06T20:01:22.769" v="1" actId="20577"/>
        <pc:sldMkLst>
          <pc:docMk/>
          <pc:sldMk cId="3579611806" sldId="1273"/>
        </pc:sldMkLst>
        <pc:spChg chg="mod">
          <ac:chgData name="Dalton, Grat" userId="S::gdalton_mea.org#ext#@neahq.onmicrosoft.com::fcc231d0-bc93-4490-9655-12b279f7fbc5" providerId="AD" clId="Web-{AA12E00B-40EB-E5E7-8AA7-00BDFB2ECC3B}" dt="2025-05-06T20:01:22.769" v="1" actId="20577"/>
          <ac:spMkLst>
            <pc:docMk/>
            <pc:sldMk cId="3579611806" sldId="1273"/>
            <ac:spMk id="2" creationId="{9663C76B-97F1-8566-3C88-0DF07975AEC6}"/>
          </ac:spMkLst>
        </pc:spChg>
      </pc:sldChg>
    </pc:docChg>
  </pc:docChgLst>
  <pc:docChgLst>
    <pc:chgData name="Eischeid, Hedy [AK]" userId="S::hedy.eischeid_neaalaska.org#ext#@neahq.onmicrosoft.com::549e5082-63c7-47ff-9cd6-fbb49a1f189e" providerId="AD" clId="Web-{734EDDF0-1072-D8A2-DE7D-31D104515C9C}"/>
    <pc:docChg chg="addSld delSld modSld sldOrd">
      <pc:chgData name="Eischeid, Hedy [AK]" userId="S::hedy.eischeid_neaalaska.org#ext#@neahq.onmicrosoft.com::549e5082-63c7-47ff-9cd6-fbb49a1f189e" providerId="AD" clId="Web-{734EDDF0-1072-D8A2-DE7D-31D104515C9C}" dt="2023-10-31T00:28:56.582" v="35"/>
      <pc:docMkLst>
        <pc:docMk/>
      </pc:docMkLst>
      <pc:sldChg chg="modSp">
        <pc:chgData name="Eischeid, Hedy [AK]" userId="S::hedy.eischeid_neaalaska.org#ext#@neahq.onmicrosoft.com::549e5082-63c7-47ff-9cd6-fbb49a1f189e" providerId="AD" clId="Web-{734EDDF0-1072-D8A2-DE7D-31D104515C9C}" dt="2023-10-30T23:20:16.796" v="4" actId="20577"/>
        <pc:sldMkLst>
          <pc:docMk/>
          <pc:sldMk cId="443818811" sldId="747"/>
        </pc:sldMkLst>
        <pc:spChg chg="mod">
          <ac:chgData name="Eischeid, Hedy [AK]" userId="S::hedy.eischeid_neaalaska.org#ext#@neahq.onmicrosoft.com::549e5082-63c7-47ff-9cd6-fbb49a1f189e" providerId="AD" clId="Web-{734EDDF0-1072-D8A2-DE7D-31D104515C9C}" dt="2023-10-30T23:20:16.796" v="4" actId="20577"/>
          <ac:spMkLst>
            <pc:docMk/>
            <pc:sldMk cId="443818811" sldId="747"/>
            <ac:spMk id="2" creationId="{00000000-0000-0000-0000-000000000000}"/>
          </ac:spMkLst>
        </pc:spChg>
      </pc:sldChg>
      <pc:sldChg chg="ord">
        <pc:chgData name="Eischeid, Hedy [AK]" userId="S::hedy.eischeid_neaalaska.org#ext#@neahq.onmicrosoft.com::549e5082-63c7-47ff-9cd6-fbb49a1f189e" providerId="AD" clId="Web-{734EDDF0-1072-D8A2-DE7D-31D104515C9C}" dt="2023-10-30T23:27:18.838" v="5"/>
        <pc:sldMkLst>
          <pc:docMk/>
          <pc:sldMk cId="1167054450" sldId="770"/>
        </pc:sldMkLst>
      </pc:sldChg>
      <pc:sldChg chg="ord">
        <pc:chgData name="Eischeid, Hedy [AK]" userId="S::hedy.eischeid_neaalaska.org#ext#@neahq.onmicrosoft.com::549e5082-63c7-47ff-9cd6-fbb49a1f189e" providerId="AD" clId="Web-{734EDDF0-1072-D8A2-DE7D-31D104515C9C}" dt="2023-10-31T00:01:38.059" v="23"/>
        <pc:sldMkLst>
          <pc:docMk/>
          <pc:sldMk cId="3175828244" sldId="781"/>
        </pc:sldMkLst>
      </pc:sldChg>
      <pc:sldChg chg="del ord">
        <pc:chgData name="Eischeid, Hedy [AK]" userId="S::hedy.eischeid_neaalaska.org#ext#@neahq.onmicrosoft.com::549e5082-63c7-47ff-9cd6-fbb49a1f189e" providerId="AD" clId="Web-{734EDDF0-1072-D8A2-DE7D-31D104515C9C}" dt="2023-10-30T23:54:01.001" v="21"/>
        <pc:sldMkLst>
          <pc:docMk/>
          <pc:sldMk cId="3207274851" sldId="798"/>
        </pc:sldMkLst>
      </pc:sldChg>
      <pc:sldChg chg="modSp">
        <pc:chgData name="Eischeid, Hedy [AK]" userId="S::hedy.eischeid_neaalaska.org#ext#@neahq.onmicrosoft.com::549e5082-63c7-47ff-9cd6-fbb49a1f189e" providerId="AD" clId="Web-{734EDDF0-1072-D8A2-DE7D-31D104515C9C}" dt="2023-10-31T00:09:42.602" v="30" actId="20577"/>
        <pc:sldMkLst>
          <pc:docMk/>
          <pc:sldMk cId="1735824207" sldId="827"/>
        </pc:sldMkLst>
        <pc:spChg chg="mod">
          <ac:chgData name="Eischeid, Hedy [AK]" userId="S::hedy.eischeid_neaalaska.org#ext#@neahq.onmicrosoft.com::549e5082-63c7-47ff-9cd6-fbb49a1f189e" providerId="AD" clId="Web-{734EDDF0-1072-D8A2-DE7D-31D104515C9C}" dt="2023-10-31T00:09:42.602" v="30" actId="20577"/>
          <ac:spMkLst>
            <pc:docMk/>
            <pc:sldMk cId="1735824207" sldId="827"/>
            <ac:spMk id="3" creationId="{3273C7F2-7401-4B6A-B695-7319D13102D9}"/>
          </ac:spMkLst>
        </pc:spChg>
      </pc:sldChg>
      <pc:sldChg chg="ord">
        <pc:chgData name="Eischeid, Hedy [AK]" userId="S::hedy.eischeid_neaalaska.org#ext#@neahq.onmicrosoft.com::549e5082-63c7-47ff-9cd6-fbb49a1f189e" providerId="AD" clId="Web-{734EDDF0-1072-D8A2-DE7D-31D104515C9C}" dt="2023-10-30T23:17:16.526" v="0"/>
        <pc:sldMkLst>
          <pc:docMk/>
          <pc:sldMk cId="3987123830" sldId="868"/>
        </pc:sldMkLst>
      </pc:sldChg>
      <pc:sldChg chg="ord">
        <pc:chgData name="Eischeid, Hedy [AK]" userId="S::hedy.eischeid_neaalaska.org#ext#@neahq.onmicrosoft.com::549e5082-63c7-47ff-9cd6-fbb49a1f189e" providerId="AD" clId="Web-{734EDDF0-1072-D8A2-DE7D-31D104515C9C}" dt="2023-10-30T23:27:37.588" v="6"/>
        <pc:sldMkLst>
          <pc:docMk/>
          <pc:sldMk cId="1995163548" sldId="869"/>
        </pc:sldMkLst>
      </pc:sldChg>
      <pc:sldChg chg="ord">
        <pc:chgData name="Eischeid, Hedy [AK]" userId="S::hedy.eischeid_neaalaska.org#ext#@neahq.onmicrosoft.com::549e5082-63c7-47ff-9cd6-fbb49a1f189e" providerId="AD" clId="Web-{734EDDF0-1072-D8A2-DE7D-31D104515C9C}" dt="2023-10-30T23:59:36.306" v="22"/>
        <pc:sldMkLst>
          <pc:docMk/>
          <pc:sldMk cId="511521336" sldId="870"/>
        </pc:sldMkLst>
      </pc:sldChg>
      <pc:sldChg chg="ord">
        <pc:chgData name="Eischeid, Hedy [AK]" userId="S::hedy.eischeid_neaalaska.org#ext#@neahq.onmicrosoft.com::549e5082-63c7-47ff-9cd6-fbb49a1f189e" providerId="AD" clId="Web-{734EDDF0-1072-D8A2-DE7D-31D104515C9C}" dt="2023-10-31T00:01:57.872" v="24"/>
        <pc:sldMkLst>
          <pc:docMk/>
          <pc:sldMk cId="914933267" sldId="871"/>
        </pc:sldMkLst>
      </pc:sldChg>
      <pc:sldChg chg="delSp modSp">
        <pc:chgData name="Eischeid, Hedy [AK]" userId="S::hedy.eischeid_neaalaska.org#ext#@neahq.onmicrosoft.com::549e5082-63c7-47ff-9cd6-fbb49a1f189e" providerId="AD" clId="Web-{734EDDF0-1072-D8A2-DE7D-31D104515C9C}" dt="2023-10-31T00:21:07.633" v="33" actId="1076"/>
        <pc:sldMkLst>
          <pc:docMk/>
          <pc:sldMk cId="1292285423" sldId="903"/>
        </pc:sldMkLst>
        <pc:spChg chg="del mod">
          <ac:chgData name="Eischeid, Hedy [AK]" userId="S::hedy.eischeid_neaalaska.org#ext#@neahq.onmicrosoft.com::549e5082-63c7-47ff-9cd6-fbb49a1f189e" providerId="AD" clId="Web-{734EDDF0-1072-D8A2-DE7D-31D104515C9C}" dt="2023-10-31T00:21:03.227" v="32"/>
          <ac:spMkLst>
            <pc:docMk/>
            <pc:sldMk cId="1292285423" sldId="903"/>
            <ac:spMk id="2" creationId="{00000000-0000-0000-0000-000000000000}"/>
          </ac:spMkLst>
        </pc:spChg>
        <pc:picChg chg="mod">
          <ac:chgData name="Eischeid, Hedy [AK]" userId="S::hedy.eischeid_neaalaska.org#ext#@neahq.onmicrosoft.com::549e5082-63c7-47ff-9cd6-fbb49a1f189e" providerId="AD" clId="Web-{734EDDF0-1072-D8A2-DE7D-31D104515C9C}" dt="2023-10-31T00:21:07.633" v="33" actId="1076"/>
          <ac:picMkLst>
            <pc:docMk/>
            <pc:sldMk cId="1292285423" sldId="903"/>
            <ac:picMk id="5" creationId="{00000000-0000-0000-0000-000000000000}"/>
          </ac:picMkLst>
        </pc:picChg>
      </pc:sldChg>
      <pc:sldChg chg="del">
        <pc:chgData name="Eischeid, Hedy [AK]" userId="S::hedy.eischeid_neaalaska.org#ext#@neahq.onmicrosoft.com::549e5082-63c7-47ff-9cd6-fbb49a1f189e" providerId="AD" clId="Web-{734EDDF0-1072-D8A2-DE7D-31D104515C9C}" dt="2023-10-31T00:26:28.297" v="34"/>
        <pc:sldMkLst>
          <pc:docMk/>
          <pc:sldMk cId="2160540604" sldId="918"/>
        </pc:sldMkLst>
      </pc:sldChg>
      <pc:sldChg chg="ord">
        <pc:chgData name="Eischeid, Hedy [AK]" userId="S::hedy.eischeid_neaalaska.org#ext#@neahq.onmicrosoft.com::549e5082-63c7-47ff-9cd6-fbb49a1f189e" providerId="AD" clId="Web-{734EDDF0-1072-D8A2-DE7D-31D104515C9C}" dt="2023-10-31T00:28:56.582" v="35"/>
        <pc:sldMkLst>
          <pc:docMk/>
          <pc:sldMk cId="4034317275" sldId="929"/>
        </pc:sldMkLst>
      </pc:sldChg>
      <pc:sldChg chg="delSp modSp del">
        <pc:chgData name="Eischeid, Hedy [AK]" userId="S::hedy.eischeid_neaalaska.org#ext#@neahq.onmicrosoft.com::549e5082-63c7-47ff-9cd6-fbb49a1f189e" providerId="AD" clId="Web-{734EDDF0-1072-D8A2-DE7D-31D104515C9C}" dt="2023-10-30T23:53:44.954" v="17"/>
        <pc:sldMkLst>
          <pc:docMk/>
          <pc:sldMk cId="628924745" sldId="973"/>
        </pc:sldMkLst>
        <pc:spChg chg="del">
          <ac:chgData name="Eischeid, Hedy [AK]" userId="S::hedy.eischeid_neaalaska.org#ext#@neahq.onmicrosoft.com::549e5082-63c7-47ff-9cd6-fbb49a1f189e" providerId="AD" clId="Web-{734EDDF0-1072-D8A2-DE7D-31D104515C9C}" dt="2023-10-30T23:52:34.296" v="10"/>
          <ac:spMkLst>
            <pc:docMk/>
            <pc:sldMk cId="628924745" sldId="973"/>
            <ac:spMk id="2" creationId="{306F67C3-C751-EC67-48D6-5A9D76E19E80}"/>
          </ac:spMkLst>
        </pc:spChg>
        <pc:spChg chg="mod">
          <ac:chgData name="Eischeid, Hedy [AK]" userId="S::hedy.eischeid_neaalaska.org#ext#@neahq.onmicrosoft.com::549e5082-63c7-47ff-9cd6-fbb49a1f189e" providerId="AD" clId="Web-{734EDDF0-1072-D8A2-DE7D-31D104515C9C}" dt="2023-10-30T23:52:27.905" v="9" actId="1076"/>
          <ac:spMkLst>
            <pc:docMk/>
            <pc:sldMk cId="628924745" sldId="973"/>
            <ac:spMk id="3" creationId="{157131FE-DEE0-D2BA-86FD-6D2B8E2485E5}"/>
          </ac:spMkLst>
        </pc:spChg>
      </pc:sldChg>
      <pc:sldChg chg="add del replId">
        <pc:chgData name="Eischeid, Hedy [AK]" userId="S::hedy.eischeid_neaalaska.org#ext#@neahq.onmicrosoft.com::549e5082-63c7-47ff-9cd6-fbb49a1f189e" providerId="AD" clId="Web-{734EDDF0-1072-D8A2-DE7D-31D104515C9C}" dt="2023-10-30T23:53:48.673" v="18"/>
        <pc:sldMkLst>
          <pc:docMk/>
          <pc:sldMk cId="1694773167" sldId="974"/>
        </pc:sldMkLst>
      </pc:sldChg>
      <pc:sldChg chg="add del replId">
        <pc:chgData name="Eischeid, Hedy [AK]" userId="S::hedy.eischeid_neaalaska.org#ext#@neahq.onmicrosoft.com::549e5082-63c7-47ff-9cd6-fbb49a1f189e" providerId="AD" clId="Web-{734EDDF0-1072-D8A2-DE7D-31D104515C9C}" dt="2023-10-30T23:53:50.204" v="19"/>
        <pc:sldMkLst>
          <pc:docMk/>
          <pc:sldMk cId="784697167" sldId="975"/>
        </pc:sldMkLst>
      </pc:sldChg>
      <pc:sldChg chg="modSp add">
        <pc:chgData name="Eischeid, Hedy [AK]" userId="S::hedy.eischeid_neaalaska.org#ext#@neahq.onmicrosoft.com::549e5082-63c7-47ff-9cd6-fbb49a1f189e" providerId="AD" clId="Web-{734EDDF0-1072-D8A2-DE7D-31D104515C9C}" dt="2023-10-31T00:05:59.284" v="25" actId="20577"/>
        <pc:sldMkLst>
          <pc:docMk/>
          <pc:sldMk cId="1643319475" sldId="976"/>
        </pc:sldMkLst>
        <pc:spChg chg="mod">
          <ac:chgData name="Eischeid, Hedy [AK]" userId="S::hedy.eischeid_neaalaska.org#ext#@neahq.onmicrosoft.com::549e5082-63c7-47ff-9cd6-fbb49a1f189e" providerId="AD" clId="Web-{734EDDF0-1072-D8A2-DE7D-31D104515C9C}" dt="2023-10-31T00:05:59.284" v="25" actId="20577"/>
          <ac:spMkLst>
            <pc:docMk/>
            <pc:sldMk cId="1643319475" sldId="976"/>
            <ac:spMk id="4" creationId="{00000000-0000-0000-0000-000000000000}"/>
          </ac:spMkLst>
        </pc:spChg>
      </pc:sldChg>
    </pc:docChg>
  </pc:docChgLst>
  <pc:docChgLst>
    <pc:chgData name="Holmes, Ellen [NEA]" userId="S::eholmes@nea.org::8df78491-616d-4641-a13e-176bb27a1b7f" providerId="AD" clId="Web-{3827B6C3-E9AE-268E-535C-3439134F4C17}"/>
    <pc:docChg chg="addSld modSld">
      <pc:chgData name="Holmes, Ellen [NEA]" userId="S::eholmes@nea.org::8df78491-616d-4641-a13e-176bb27a1b7f" providerId="AD" clId="Web-{3827B6C3-E9AE-268E-535C-3439134F4C17}" dt="2025-03-09T16:23:07.799" v="13" actId="14100"/>
      <pc:docMkLst>
        <pc:docMk/>
      </pc:docMkLst>
      <pc:sldChg chg="modSp">
        <pc:chgData name="Holmes, Ellen [NEA]" userId="S::eholmes@nea.org::8df78491-616d-4641-a13e-176bb27a1b7f" providerId="AD" clId="Web-{3827B6C3-E9AE-268E-535C-3439134F4C17}" dt="2025-03-09T16:16:00.439" v="11" actId="20577"/>
        <pc:sldMkLst>
          <pc:docMk/>
          <pc:sldMk cId="868777685" sldId="1077"/>
        </pc:sldMkLst>
        <pc:spChg chg="mod">
          <ac:chgData name="Holmes, Ellen [NEA]" userId="S::eholmes@nea.org::8df78491-616d-4641-a13e-176bb27a1b7f" providerId="AD" clId="Web-{3827B6C3-E9AE-268E-535C-3439134F4C17}" dt="2025-03-09T16:16:00.439" v="11" actId="20577"/>
          <ac:spMkLst>
            <pc:docMk/>
            <pc:sldMk cId="868777685" sldId="1077"/>
            <ac:spMk id="3" creationId="{00000000-0000-0000-0000-000000000000}"/>
          </ac:spMkLst>
        </pc:spChg>
      </pc:sldChg>
      <pc:sldChg chg="modSp add replId">
        <pc:chgData name="Holmes, Ellen [NEA]" userId="S::eholmes@nea.org::8df78491-616d-4641-a13e-176bb27a1b7f" providerId="AD" clId="Web-{3827B6C3-E9AE-268E-535C-3439134F4C17}" dt="2025-03-09T16:23:07.799" v="13" actId="14100"/>
        <pc:sldMkLst>
          <pc:docMk/>
          <pc:sldMk cId="4012914994" sldId="1084"/>
        </pc:sldMkLst>
        <pc:picChg chg="mod">
          <ac:chgData name="Holmes, Ellen [NEA]" userId="S::eholmes@nea.org::8df78491-616d-4641-a13e-176bb27a1b7f" providerId="AD" clId="Web-{3827B6C3-E9AE-268E-535C-3439134F4C17}" dt="2025-03-09T16:23:07.799" v="13" actId="14100"/>
          <ac:picMkLst>
            <pc:docMk/>
            <pc:sldMk cId="4012914994" sldId="1084"/>
            <ac:picMk id="98" creationId="{0C23BBEB-24B9-E35A-7B63-B4C39F5DFF15}"/>
          </ac:picMkLst>
        </pc:picChg>
      </pc:sldChg>
    </pc:docChg>
  </pc:docChgLst>
  <pc:docChgLst>
    <pc:chgData name="Smotherman, Chesca [CO]" userId="S::csmotherman_coloradoea.org#ext#@neahq.onmicrosoft.com::c13ea419-5521-4df9-b795-7b8424522260" providerId="AD" clId="Web-{A1259902-CC03-1F74-521D-025A3E98D5F4}"/>
    <pc:docChg chg="">
      <pc:chgData name="Smotherman, Chesca [CO]" userId="S::csmotherman_coloradoea.org#ext#@neahq.onmicrosoft.com::c13ea419-5521-4df9-b795-7b8424522260" providerId="AD" clId="Web-{A1259902-CC03-1F74-521D-025A3E98D5F4}" dt="2023-06-09T02:21:43.453" v="1"/>
      <pc:docMkLst>
        <pc:docMk/>
      </pc:docMkLst>
      <pc:sldChg chg="addCm modCm">
        <pc:chgData name="Smotherman, Chesca [CO]" userId="S::csmotherman_coloradoea.org#ext#@neahq.onmicrosoft.com::c13ea419-5521-4df9-b795-7b8424522260" providerId="AD" clId="Web-{A1259902-CC03-1F74-521D-025A3E98D5F4}" dt="2023-06-09T02:21:43.453" v="1"/>
        <pc:sldMkLst>
          <pc:docMk/>
          <pc:sldMk cId="4005446294" sldId="648"/>
        </pc:sldMkLst>
        <pc:extLst>
          <p:ext xmlns:p="http://schemas.openxmlformats.org/presentationml/2006/main" uri="{D6D511B9-2390-475A-947B-AFAB55BFBCF1}">
            <pc226:cmChg xmlns:pc226="http://schemas.microsoft.com/office/powerpoint/2022/06/main/command" chg="add mod">
              <pc226:chgData name="Smotherman, Chesca [CO]" userId="S::csmotherman_coloradoea.org#ext#@neahq.onmicrosoft.com::c13ea419-5521-4df9-b795-7b8424522260" providerId="AD" clId="Web-{A1259902-CC03-1F74-521D-025A3E98D5F4}" dt="2023-06-09T02:21:43.453" v="1"/>
              <pc2:cmMkLst xmlns:pc2="http://schemas.microsoft.com/office/powerpoint/2019/9/main/command">
                <pc:docMk/>
                <pc:sldMk cId="4005446294" sldId="648"/>
                <pc2:cmMk id="{8443EF05-DD9A-4A06-A8B6-CCB2FDF92BFA}"/>
              </pc2:cmMkLst>
            </pc226:cmChg>
          </p:ext>
        </pc:extLst>
      </pc:sldChg>
    </pc:docChg>
  </pc:docChgLst>
  <pc:docChgLst>
    <pc:chgData name="Pulkrabek, Vanessa [MN]" userId="S::vanessa.pulkrabek_edmn.org#ext#@neahq.onmicrosoft.com::a81224d0-e988-4d62-a387-eaa8d26915eb" providerId="AD" clId="Web-{07FCAA4E-FEC1-7C86-DEC6-D61A7D01C989}"/>
    <pc:docChg chg="delSld modSld">
      <pc:chgData name="Pulkrabek, Vanessa [MN]" userId="S::vanessa.pulkrabek_edmn.org#ext#@neahq.onmicrosoft.com::a81224d0-e988-4d62-a387-eaa8d26915eb" providerId="AD" clId="Web-{07FCAA4E-FEC1-7C86-DEC6-D61A7D01C989}" dt="2023-10-30T23:07:52.122" v="21"/>
      <pc:docMkLst>
        <pc:docMk/>
      </pc:docMkLst>
      <pc:sldChg chg="modSp">
        <pc:chgData name="Pulkrabek, Vanessa [MN]" userId="S::vanessa.pulkrabek_edmn.org#ext#@neahq.onmicrosoft.com::a81224d0-e988-4d62-a387-eaa8d26915eb" providerId="AD" clId="Web-{07FCAA4E-FEC1-7C86-DEC6-D61A7D01C989}" dt="2023-10-30T22:50:35.050" v="19" actId="20577"/>
        <pc:sldMkLst>
          <pc:docMk/>
          <pc:sldMk cId="3478880744" sldId="272"/>
        </pc:sldMkLst>
        <pc:spChg chg="mod">
          <ac:chgData name="Pulkrabek, Vanessa [MN]" userId="S::vanessa.pulkrabek_edmn.org#ext#@neahq.onmicrosoft.com::a81224d0-e988-4d62-a387-eaa8d26915eb" providerId="AD" clId="Web-{07FCAA4E-FEC1-7C86-DEC6-D61A7D01C989}" dt="2023-10-30T22:50:35.050" v="19" actId="20577"/>
          <ac:spMkLst>
            <pc:docMk/>
            <pc:sldMk cId="3478880744" sldId="272"/>
            <ac:spMk id="3" creationId="{D5A9E3C9-07AA-41F6-A08B-5C66AAB1A24E}"/>
          </ac:spMkLst>
        </pc:spChg>
      </pc:sldChg>
      <pc:sldChg chg="del">
        <pc:chgData name="Pulkrabek, Vanessa [MN]" userId="S::vanessa.pulkrabek_edmn.org#ext#@neahq.onmicrosoft.com::a81224d0-e988-4d62-a387-eaa8d26915eb" providerId="AD" clId="Web-{07FCAA4E-FEC1-7C86-DEC6-D61A7D01C989}" dt="2023-10-30T23:07:52.122" v="21"/>
        <pc:sldMkLst>
          <pc:docMk/>
          <pc:sldMk cId="1541319011" sldId="624"/>
        </pc:sldMkLst>
      </pc:sldChg>
      <pc:sldChg chg="del">
        <pc:chgData name="Pulkrabek, Vanessa [MN]" userId="S::vanessa.pulkrabek_edmn.org#ext#@neahq.onmicrosoft.com::a81224d0-e988-4d62-a387-eaa8d26915eb" providerId="AD" clId="Web-{07FCAA4E-FEC1-7C86-DEC6-D61A7D01C989}" dt="2023-10-30T23:07:35.387" v="20"/>
        <pc:sldMkLst>
          <pc:docMk/>
          <pc:sldMk cId="1035989161" sldId="968"/>
        </pc:sldMkLst>
      </pc:sldChg>
    </pc:docChg>
  </pc:docChgLst>
  <pc:docChgLst>
    <pc:chgData name="Pulkrabek, Vanessa [MN]" userId="S::vanessa.pulkrabek_edmn.org#ext#@neahq.onmicrosoft.com::a81224d0-e988-4d62-a387-eaa8d26915eb" providerId="AD" clId="Web-{560D460C-19F3-374D-5C0E-AAF3BC5AB3CF}"/>
    <pc:docChg chg="modSld">
      <pc:chgData name="Pulkrabek, Vanessa [MN]" userId="S::vanessa.pulkrabek_edmn.org#ext#@neahq.onmicrosoft.com::a81224d0-e988-4d62-a387-eaa8d26915eb" providerId="AD" clId="Web-{560D460C-19F3-374D-5C0E-AAF3BC5AB3CF}" dt="2025-03-25T18:58:15.297" v="53" actId="1076"/>
      <pc:docMkLst>
        <pc:docMk/>
      </pc:docMkLst>
      <pc:sldChg chg="modSp">
        <pc:chgData name="Pulkrabek, Vanessa [MN]" userId="S::vanessa.pulkrabek_edmn.org#ext#@neahq.onmicrosoft.com::a81224d0-e988-4d62-a387-eaa8d26915eb" providerId="AD" clId="Web-{560D460C-19F3-374D-5C0E-AAF3BC5AB3CF}" dt="2025-03-25T18:58:15.297" v="53" actId="1076"/>
        <pc:sldMkLst>
          <pc:docMk/>
          <pc:sldMk cId="2531462876" sldId="1171"/>
        </pc:sldMkLst>
        <pc:spChg chg="mod">
          <ac:chgData name="Pulkrabek, Vanessa [MN]" userId="S::vanessa.pulkrabek_edmn.org#ext#@neahq.onmicrosoft.com::a81224d0-e988-4d62-a387-eaa8d26915eb" providerId="AD" clId="Web-{560D460C-19F3-374D-5C0E-AAF3BC5AB3CF}" dt="2025-03-25T18:58:15.297" v="53" actId="1076"/>
          <ac:spMkLst>
            <pc:docMk/>
            <pc:sldMk cId="2531462876" sldId="1171"/>
            <ac:spMk id="2" creationId="{00000000-0000-0000-0000-000000000000}"/>
          </ac:spMkLst>
        </pc:spChg>
        <pc:spChg chg="mod">
          <ac:chgData name="Pulkrabek, Vanessa [MN]" userId="S::vanessa.pulkrabek_edmn.org#ext#@neahq.onmicrosoft.com::a81224d0-e988-4d62-a387-eaa8d26915eb" providerId="AD" clId="Web-{560D460C-19F3-374D-5C0E-AAF3BC5AB3CF}" dt="2025-03-25T18:57:52.937" v="21" actId="20577"/>
          <ac:spMkLst>
            <pc:docMk/>
            <pc:sldMk cId="2531462876" sldId="1171"/>
            <ac:spMk id="3" creationId="{00000000-0000-0000-0000-000000000000}"/>
          </ac:spMkLst>
        </pc:spChg>
      </pc:sldChg>
    </pc:docChg>
  </pc:docChgLst>
  <pc:docChgLst>
    <pc:chgData name="Barton, Beth" userId="S::beth.barton_ieanea.org#ext#@neahq.onmicrosoft.com::796f4356-a506-4608-9f62-2e20e49a724b" providerId="AD" clId="Web-{E7AEC685-90FE-E706-F997-B881CA563D9E}"/>
    <pc:docChg chg="modSld sldOrd">
      <pc:chgData name="Barton, Beth" userId="S::beth.barton_ieanea.org#ext#@neahq.onmicrosoft.com::796f4356-a506-4608-9f62-2e20e49a724b" providerId="AD" clId="Web-{E7AEC685-90FE-E706-F997-B881CA563D9E}" dt="2025-03-24T18:41:56.442" v="138" actId="1076"/>
      <pc:docMkLst>
        <pc:docMk/>
      </pc:docMkLst>
      <pc:sldChg chg="modSp">
        <pc:chgData name="Barton, Beth" userId="S::beth.barton_ieanea.org#ext#@neahq.onmicrosoft.com::796f4356-a506-4608-9f62-2e20e49a724b" providerId="AD" clId="Web-{E7AEC685-90FE-E706-F997-B881CA563D9E}" dt="2025-03-24T18:33:47.244" v="86" actId="20577"/>
        <pc:sldMkLst>
          <pc:docMk/>
          <pc:sldMk cId="3783177383" sldId="1089"/>
        </pc:sldMkLst>
        <pc:spChg chg="mod">
          <ac:chgData name="Barton, Beth" userId="S::beth.barton_ieanea.org#ext#@neahq.onmicrosoft.com::796f4356-a506-4608-9f62-2e20e49a724b" providerId="AD" clId="Web-{E7AEC685-90FE-E706-F997-B881CA563D9E}" dt="2025-03-24T18:33:47.244" v="86" actId="20577"/>
          <ac:spMkLst>
            <pc:docMk/>
            <pc:sldMk cId="3783177383" sldId="1089"/>
            <ac:spMk id="3" creationId="{7248748C-D351-47FB-A208-AAAEB607FB3C}"/>
          </ac:spMkLst>
        </pc:spChg>
      </pc:sldChg>
      <pc:sldChg chg="ord">
        <pc:chgData name="Barton, Beth" userId="S::beth.barton_ieanea.org#ext#@neahq.onmicrosoft.com::796f4356-a506-4608-9f62-2e20e49a724b" providerId="AD" clId="Web-{E7AEC685-90FE-E706-F997-B881CA563D9E}" dt="2025-03-24T18:35:44.934" v="87"/>
        <pc:sldMkLst>
          <pc:docMk/>
          <pc:sldMk cId="1466239478" sldId="1179"/>
        </pc:sldMkLst>
      </pc:sldChg>
      <pc:sldChg chg="modSp">
        <pc:chgData name="Barton, Beth" userId="S::beth.barton_ieanea.org#ext#@neahq.onmicrosoft.com::796f4356-a506-4608-9f62-2e20e49a724b" providerId="AD" clId="Web-{E7AEC685-90FE-E706-F997-B881CA563D9E}" dt="2025-03-24T18:41:56.442" v="138" actId="1076"/>
        <pc:sldMkLst>
          <pc:docMk/>
          <pc:sldMk cId="2171305471" sldId="1180"/>
        </pc:sldMkLst>
        <pc:spChg chg="mod">
          <ac:chgData name="Barton, Beth" userId="S::beth.barton_ieanea.org#ext#@neahq.onmicrosoft.com::796f4356-a506-4608-9f62-2e20e49a724b" providerId="AD" clId="Web-{E7AEC685-90FE-E706-F997-B881CA563D9E}" dt="2025-03-24T18:41:43.520" v="134" actId="20577"/>
          <ac:spMkLst>
            <pc:docMk/>
            <pc:sldMk cId="2171305471" sldId="1180"/>
            <ac:spMk id="2" creationId="{00000000-0000-0000-0000-000000000000}"/>
          </ac:spMkLst>
        </pc:spChg>
        <pc:picChg chg="mod">
          <ac:chgData name="Barton, Beth" userId="S::beth.barton_ieanea.org#ext#@neahq.onmicrosoft.com::796f4356-a506-4608-9f62-2e20e49a724b" providerId="AD" clId="Web-{E7AEC685-90FE-E706-F997-B881CA563D9E}" dt="2025-03-24T18:41:56.442" v="138" actId="1076"/>
          <ac:picMkLst>
            <pc:docMk/>
            <pc:sldMk cId="2171305471" sldId="1180"/>
            <ac:picMk id="1028" creationId="{00000000-0000-0000-0000-000000000000}"/>
          </ac:picMkLst>
        </pc:picChg>
      </pc:sldChg>
    </pc:docChg>
  </pc:docChgLst>
  <pc:docChgLst>
    <pc:chgData name="Mina Itabashi" userId="S::mitabashi_jwj.org#ext#@neahq.onmicrosoft.com::0cfb370e-7598-411a-a32d-e32122f472df" providerId="AD" clId="Web-{67BA703F-DE85-F256-541C-D4602BCBA830}"/>
    <pc:docChg chg="addSld delSld modSld sldOrd">
      <pc:chgData name="Mina Itabashi" userId="S::mitabashi_jwj.org#ext#@neahq.onmicrosoft.com::0cfb370e-7598-411a-a32d-e32122f472df" providerId="AD" clId="Web-{67BA703F-DE85-F256-541C-D4602BCBA830}" dt="2023-08-18T19:27:04.559" v="217"/>
      <pc:docMkLst>
        <pc:docMk/>
      </pc:docMkLst>
      <pc:sldChg chg="del">
        <pc:chgData name="Mina Itabashi" userId="S::mitabashi_jwj.org#ext#@neahq.onmicrosoft.com::0cfb370e-7598-411a-a32d-e32122f472df" providerId="AD" clId="Web-{67BA703F-DE85-F256-541C-D4602BCBA830}" dt="2023-08-18T19:27:04.559" v="214"/>
        <pc:sldMkLst>
          <pc:docMk/>
          <pc:sldMk cId="2433460658" sldId="553"/>
        </pc:sldMkLst>
      </pc:sldChg>
      <pc:sldChg chg="del">
        <pc:chgData name="Mina Itabashi" userId="S::mitabashi_jwj.org#ext#@neahq.onmicrosoft.com::0cfb370e-7598-411a-a32d-e32122f472df" providerId="AD" clId="Web-{67BA703F-DE85-F256-541C-D4602BCBA830}" dt="2023-08-18T19:27:04.559" v="215"/>
        <pc:sldMkLst>
          <pc:docMk/>
          <pc:sldMk cId="1677182012" sldId="554"/>
        </pc:sldMkLst>
      </pc:sldChg>
      <pc:sldChg chg="del">
        <pc:chgData name="Mina Itabashi" userId="S::mitabashi_jwj.org#ext#@neahq.onmicrosoft.com::0cfb370e-7598-411a-a32d-e32122f472df" providerId="AD" clId="Web-{67BA703F-DE85-F256-541C-D4602BCBA830}" dt="2023-08-18T19:27:04.559" v="216"/>
        <pc:sldMkLst>
          <pc:docMk/>
          <pc:sldMk cId="1644899952" sldId="555"/>
        </pc:sldMkLst>
      </pc:sldChg>
      <pc:sldChg chg="del">
        <pc:chgData name="Mina Itabashi" userId="S::mitabashi_jwj.org#ext#@neahq.onmicrosoft.com::0cfb370e-7598-411a-a32d-e32122f472df" providerId="AD" clId="Web-{67BA703F-DE85-F256-541C-D4602BCBA830}" dt="2023-08-18T19:27:04.559" v="217"/>
        <pc:sldMkLst>
          <pc:docMk/>
          <pc:sldMk cId="105516567" sldId="556"/>
        </pc:sldMkLst>
      </pc:sldChg>
      <pc:sldChg chg="del">
        <pc:chgData name="Mina Itabashi" userId="S::mitabashi_jwj.org#ext#@neahq.onmicrosoft.com::0cfb370e-7598-411a-a32d-e32122f472df" providerId="AD" clId="Web-{67BA703F-DE85-F256-541C-D4602BCBA830}" dt="2023-08-18T19:24:51.847" v="211"/>
        <pc:sldMkLst>
          <pc:docMk/>
          <pc:sldMk cId="2619022223" sldId="557"/>
        </pc:sldMkLst>
      </pc:sldChg>
      <pc:sldChg chg="del">
        <pc:chgData name="Mina Itabashi" userId="S::mitabashi_jwj.org#ext#@neahq.onmicrosoft.com::0cfb370e-7598-411a-a32d-e32122f472df" providerId="AD" clId="Web-{67BA703F-DE85-F256-541C-D4602BCBA830}" dt="2023-08-18T19:26:42.120" v="212"/>
        <pc:sldMkLst>
          <pc:docMk/>
          <pc:sldMk cId="1057479753" sldId="558"/>
        </pc:sldMkLst>
      </pc:sldChg>
      <pc:sldChg chg="del">
        <pc:chgData name="Mina Itabashi" userId="S::mitabashi_jwj.org#ext#@neahq.onmicrosoft.com::0cfb370e-7598-411a-a32d-e32122f472df" providerId="AD" clId="Web-{67BA703F-DE85-F256-541C-D4602BCBA830}" dt="2023-08-18T19:24:20.142" v="210"/>
        <pc:sldMkLst>
          <pc:docMk/>
          <pc:sldMk cId="3786368342" sldId="559"/>
        </pc:sldMkLst>
      </pc:sldChg>
      <pc:sldChg chg="del">
        <pc:chgData name="Mina Itabashi" userId="S::mitabashi_jwj.org#ext#@neahq.onmicrosoft.com::0cfb370e-7598-411a-a32d-e32122f472df" providerId="AD" clId="Web-{67BA703F-DE85-F256-541C-D4602BCBA830}" dt="2023-08-18T18:34:45.301" v="0"/>
        <pc:sldMkLst>
          <pc:docMk/>
          <pc:sldMk cId="1737959593" sldId="563"/>
        </pc:sldMkLst>
      </pc:sldChg>
      <pc:sldChg chg="del">
        <pc:chgData name="Mina Itabashi" userId="S::mitabashi_jwj.org#ext#@neahq.onmicrosoft.com::0cfb370e-7598-411a-a32d-e32122f472df" providerId="AD" clId="Web-{67BA703F-DE85-F256-541C-D4602BCBA830}" dt="2023-08-18T18:34:45.317" v="1"/>
        <pc:sldMkLst>
          <pc:docMk/>
          <pc:sldMk cId="1861979291" sldId="564"/>
        </pc:sldMkLst>
      </pc:sldChg>
      <pc:sldChg chg="addSp delSp modSp new ord addAnim">
        <pc:chgData name="Mina Itabashi" userId="S::mitabashi_jwj.org#ext#@neahq.onmicrosoft.com::0cfb370e-7598-411a-a32d-e32122f472df" providerId="AD" clId="Web-{67BA703F-DE85-F256-541C-D4602BCBA830}" dt="2023-08-18T19:23:34.748" v="209"/>
        <pc:sldMkLst>
          <pc:docMk/>
          <pc:sldMk cId="3245376363" sldId="665"/>
        </pc:sldMkLst>
        <pc:spChg chg="mod">
          <ac:chgData name="Mina Itabashi" userId="S::mitabashi_jwj.org#ext#@neahq.onmicrosoft.com::0cfb370e-7598-411a-a32d-e32122f472df" providerId="AD" clId="Web-{67BA703F-DE85-F256-541C-D4602BCBA830}" dt="2023-08-18T18:36:03.693" v="5" actId="14100"/>
          <ac:spMkLst>
            <pc:docMk/>
            <pc:sldMk cId="3245376363" sldId="665"/>
            <ac:spMk id="2" creationId="{E73184A2-B89F-46EB-7AA7-8EB7CF38B9D6}"/>
          </ac:spMkLst>
        </pc:spChg>
        <pc:spChg chg="del">
          <ac:chgData name="Mina Itabashi" userId="S::mitabashi_jwj.org#ext#@neahq.onmicrosoft.com::0cfb370e-7598-411a-a32d-e32122f472df" providerId="AD" clId="Web-{67BA703F-DE85-F256-541C-D4602BCBA830}" dt="2023-08-18T18:36:06.553" v="6"/>
          <ac:spMkLst>
            <pc:docMk/>
            <pc:sldMk cId="3245376363" sldId="665"/>
            <ac:spMk id="3" creationId="{D97E4193-39A4-D375-A8D1-D74A8EF3DFEC}"/>
          </ac:spMkLst>
        </pc:spChg>
        <pc:spChg chg="del">
          <ac:chgData name="Mina Itabashi" userId="S::mitabashi_jwj.org#ext#@neahq.onmicrosoft.com::0cfb370e-7598-411a-a32d-e32122f472df" providerId="AD" clId="Web-{67BA703F-DE85-F256-541C-D4602BCBA830}" dt="2023-08-18T18:36:08.975" v="7"/>
          <ac:spMkLst>
            <pc:docMk/>
            <pc:sldMk cId="3245376363" sldId="665"/>
            <ac:spMk id="4" creationId="{45AF8299-DEE5-2014-07A7-B2F557547969}"/>
          </ac:spMkLst>
        </pc:spChg>
        <pc:spChg chg="del">
          <ac:chgData name="Mina Itabashi" userId="S::mitabashi_jwj.org#ext#@neahq.onmicrosoft.com::0cfb370e-7598-411a-a32d-e32122f472df" providerId="AD" clId="Web-{67BA703F-DE85-F256-541C-D4602BCBA830}" dt="2023-08-18T18:36:13.084" v="8"/>
          <ac:spMkLst>
            <pc:docMk/>
            <pc:sldMk cId="3245376363" sldId="665"/>
            <ac:spMk id="5" creationId="{639D3F73-C32D-3AD6-F47B-45F64B24B656}"/>
          </ac:spMkLst>
        </pc:spChg>
        <pc:spChg chg="del">
          <ac:chgData name="Mina Itabashi" userId="S::mitabashi_jwj.org#ext#@neahq.onmicrosoft.com::0cfb370e-7598-411a-a32d-e32122f472df" providerId="AD" clId="Web-{67BA703F-DE85-F256-541C-D4602BCBA830}" dt="2023-08-18T18:36:15.256" v="9"/>
          <ac:spMkLst>
            <pc:docMk/>
            <pc:sldMk cId="3245376363" sldId="665"/>
            <ac:spMk id="6" creationId="{AB0EF1D4-A86B-B0EE-5F3A-4A4F4C7B5DDC}"/>
          </ac:spMkLst>
        </pc:spChg>
        <pc:spChg chg="add mod ord">
          <ac:chgData name="Mina Itabashi" userId="S::mitabashi_jwj.org#ext#@neahq.onmicrosoft.com::0cfb370e-7598-411a-a32d-e32122f472df" providerId="AD" clId="Web-{67BA703F-DE85-F256-541C-D4602BCBA830}" dt="2023-08-18T19:04:16.152" v="193" actId="1076"/>
          <ac:spMkLst>
            <pc:docMk/>
            <pc:sldMk cId="3245376363" sldId="665"/>
            <ac:spMk id="7" creationId="{530F051D-CE4C-062C-305C-D221DC473816}"/>
          </ac:spMkLst>
        </pc:spChg>
        <pc:spChg chg="add mod">
          <ac:chgData name="Mina Itabashi" userId="S::mitabashi_jwj.org#ext#@neahq.onmicrosoft.com::0cfb370e-7598-411a-a32d-e32122f472df" providerId="AD" clId="Web-{67BA703F-DE85-F256-541C-D4602BCBA830}" dt="2023-08-18T19:03:16.432" v="176" actId="1076"/>
          <ac:spMkLst>
            <pc:docMk/>
            <pc:sldMk cId="3245376363" sldId="665"/>
            <ac:spMk id="8" creationId="{4852776B-30E6-0E08-89AA-673EAD50200A}"/>
          </ac:spMkLst>
        </pc:spChg>
        <pc:spChg chg="add del mod">
          <ac:chgData name="Mina Itabashi" userId="S::mitabashi_jwj.org#ext#@neahq.onmicrosoft.com::0cfb370e-7598-411a-a32d-e32122f472df" providerId="AD" clId="Web-{67BA703F-DE85-F256-541C-D4602BCBA830}" dt="2023-08-18T18:44:26.970" v="98"/>
          <ac:spMkLst>
            <pc:docMk/>
            <pc:sldMk cId="3245376363" sldId="665"/>
            <ac:spMk id="14" creationId="{08516E70-47B9-6273-1C3B-9245379634C2}"/>
          </ac:spMkLst>
        </pc:spChg>
        <pc:spChg chg="add mod">
          <ac:chgData name="Mina Itabashi" userId="S::mitabashi_jwj.org#ext#@neahq.onmicrosoft.com::0cfb370e-7598-411a-a32d-e32122f472df" providerId="AD" clId="Web-{67BA703F-DE85-F256-541C-D4602BCBA830}" dt="2023-08-18T19:04:00.527" v="190" actId="20577"/>
          <ac:spMkLst>
            <pc:docMk/>
            <pc:sldMk cId="3245376363" sldId="665"/>
            <ac:spMk id="25" creationId="{67F85A4A-D5AF-104C-843B-DFCDAD2AF984}"/>
          </ac:spMkLst>
        </pc:spChg>
        <pc:spChg chg="add mod">
          <ac:chgData name="Mina Itabashi" userId="S::mitabashi_jwj.org#ext#@neahq.onmicrosoft.com::0cfb370e-7598-411a-a32d-e32122f472df" providerId="AD" clId="Web-{67BA703F-DE85-F256-541C-D4602BCBA830}" dt="2023-08-18T19:04:31.543" v="200" actId="1076"/>
          <ac:spMkLst>
            <pc:docMk/>
            <pc:sldMk cId="3245376363" sldId="665"/>
            <ac:spMk id="27" creationId="{9687A486-8C06-25AC-FFDF-DE7E0E76D9D7}"/>
          </ac:spMkLst>
        </pc:spChg>
        <pc:spChg chg="add mod">
          <ac:chgData name="Mina Itabashi" userId="S::mitabashi_jwj.org#ext#@neahq.onmicrosoft.com::0cfb370e-7598-411a-a32d-e32122f472df" providerId="AD" clId="Web-{67BA703F-DE85-F256-541C-D4602BCBA830}" dt="2023-08-18T19:04:49.637" v="205" actId="14100"/>
          <ac:spMkLst>
            <pc:docMk/>
            <pc:sldMk cId="3245376363" sldId="665"/>
            <ac:spMk id="28" creationId="{EAD7DB45-C686-18E5-65D7-61AB68680C85}"/>
          </ac:spMkLst>
        </pc:spChg>
        <pc:grpChg chg="add del mod">
          <ac:chgData name="Mina Itabashi" userId="S::mitabashi_jwj.org#ext#@neahq.onmicrosoft.com::0cfb370e-7598-411a-a32d-e32122f472df" providerId="AD" clId="Web-{67BA703F-DE85-F256-541C-D4602BCBA830}" dt="2023-08-18T18:42:18.467" v="69"/>
          <ac:grpSpMkLst>
            <pc:docMk/>
            <pc:sldMk cId="3245376363" sldId="665"/>
            <ac:grpSpMk id="13" creationId="{151ADAB2-B4A0-FA0B-3D29-AB9122261504}"/>
          </ac:grpSpMkLst>
        </pc:grpChg>
        <pc:grpChg chg="add mod">
          <ac:chgData name="Mina Itabashi" userId="S::mitabashi_jwj.org#ext#@neahq.onmicrosoft.com::0cfb370e-7598-411a-a32d-e32122f472df" providerId="AD" clId="Web-{67BA703F-DE85-F256-541C-D4602BCBA830}" dt="2023-08-18T19:03:06.745" v="174" actId="1076"/>
          <ac:grpSpMkLst>
            <pc:docMk/>
            <pc:sldMk cId="3245376363" sldId="665"/>
            <ac:grpSpMk id="22" creationId="{38168730-E985-D049-3CBE-00D76A3BF558}"/>
          </ac:grpSpMkLst>
        </pc:grpChg>
        <pc:grpChg chg="add">
          <ac:chgData name="Mina Itabashi" userId="S::mitabashi_jwj.org#ext#@neahq.onmicrosoft.com::0cfb370e-7598-411a-a32d-e32122f472df" providerId="AD" clId="Web-{67BA703F-DE85-F256-541C-D4602BCBA830}" dt="2023-08-18T19:04:11.746" v="192"/>
          <ac:grpSpMkLst>
            <pc:docMk/>
            <pc:sldMk cId="3245376363" sldId="665"/>
            <ac:grpSpMk id="26" creationId="{E0FB3C72-ECF8-0918-C0F7-3C830A59125D}"/>
          </ac:grpSpMkLst>
        </pc:grpChg>
        <pc:inkChg chg="add del">
          <ac:chgData name="Mina Itabashi" userId="S::mitabashi_jwj.org#ext#@neahq.onmicrosoft.com::0cfb370e-7598-411a-a32d-e32122f472df" providerId="AD" clId="Web-{67BA703F-DE85-F256-541C-D4602BCBA830}" dt="2023-08-18T19:00:33.335" v="141"/>
          <ac:inkMkLst>
            <pc:docMk/>
            <pc:sldMk cId="3245376363" sldId="665"/>
            <ac:inkMk id="18" creationId="{2B75DFC7-8591-CB0F-9A20-96291EE0BD41}"/>
          </ac:inkMkLst>
        </pc:inkChg>
        <pc:inkChg chg="add del">
          <ac:chgData name="Mina Itabashi" userId="S::mitabashi_jwj.org#ext#@neahq.onmicrosoft.com::0cfb370e-7598-411a-a32d-e32122f472df" providerId="AD" clId="Web-{67BA703F-DE85-F256-541C-D4602BCBA830}" dt="2023-08-18T19:00:45.288" v="144"/>
          <ac:inkMkLst>
            <pc:docMk/>
            <pc:sldMk cId="3245376363" sldId="665"/>
            <ac:inkMk id="20" creationId="{FDFC7883-1ED8-8C3F-1F06-CFAB617D318B}"/>
          </ac:inkMkLst>
        </pc:inkChg>
        <pc:cxnChg chg="add del mod topLvl">
          <ac:chgData name="Mina Itabashi" userId="S::mitabashi_jwj.org#ext#@neahq.onmicrosoft.com::0cfb370e-7598-411a-a32d-e32122f472df" providerId="AD" clId="Web-{67BA703F-DE85-F256-541C-D4602BCBA830}" dt="2023-08-18T18:42:56.265" v="83"/>
          <ac:cxnSpMkLst>
            <pc:docMk/>
            <pc:sldMk cId="3245376363" sldId="665"/>
            <ac:cxnSpMk id="9" creationId="{57DC4A93-D419-96FF-A83F-A4B8AF4001B5}"/>
          </ac:cxnSpMkLst>
        </pc:cxnChg>
        <pc:cxnChg chg="add del mod">
          <ac:chgData name="Mina Itabashi" userId="S::mitabashi_jwj.org#ext#@neahq.onmicrosoft.com::0cfb370e-7598-411a-a32d-e32122f472df" providerId="AD" clId="Web-{67BA703F-DE85-F256-541C-D4602BCBA830}" dt="2023-08-18T18:40:56.497" v="49"/>
          <ac:cxnSpMkLst>
            <pc:docMk/>
            <pc:sldMk cId="3245376363" sldId="665"/>
            <ac:cxnSpMk id="10" creationId="{C41AEAC1-D62F-F13C-AF22-CA9FCA7F667C}"/>
          </ac:cxnSpMkLst>
        </pc:cxnChg>
        <pc:cxnChg chg="add del mod">
          <ac:chgData name="Mina Itabashi" userId="S::mitabashi_jwj.org#ext#@neahq.onmicrosoft.com::0cfb370e-7598-411a-a32d-e32122f472df" providerId="AD" clId="Web-{67BA703F-DE85-F256-541C-D4602BCBA830}" dt="2023-08-18T18:42:54.077" v="82"/>
          <ac:cxnSpMkLst>
            <pc:docMk/>
            <pc:sldMk cId="3245376363" sldId="665"/>
            <ac:cxnSpMk id="11" creationId="{FB10769F-9494-C456-4F4B-3D78284F9A1E}"/>
          </ac:cxnSpMkLst>
        </pc:cxnChg>
        <pc:cxnChg chg="add del mod topLvl">
          <ac:chgData name="Mina Itabashi" userId="S::mitabashi_jwj.org#ext#@neahq.onmicrosoft.com::0cfb370e-7598-411a-a32d-e32122f472df" providerId="AD" clId="Web-{67BA703F-DE85-F256-541C-D4602BCBA830}" dt="2023-08-18T18:42:45.062" v="78"/>
          <ac:cxnSpMkLst>
            <pc:docMk/>
            <pc:sldMk cId="3245376363" sldId="665"/>
            <ac:cxnSpMk id="12" creationId="{9F74245D-2A3A-30B8-2785-CB9AC7DC8984}"/>
          </ac:cxnSpMkLst>
        </pc:cxnChg>
        <pc:cxnChg chg="add del mod">
          <ac:chgData name="Mina Itabashi" userId="S::mitabashi_jwj.org#ext#@neahq.onmicrosoft.com::0cfb370e-7598-411a-a32d-e32122f472df" providerId="AD" clId="Web-{67BA703F-DE85-F256-541C-D4602BCBA830}" dt="2023-08-18T18:45:01.283" v="101"/>
          <ac:cxnSpMkLst>
            <pc:docMk/>
            <pc:sldMk cId="3245376363" sldId="665"/>
            <ac:cxnSpMk id="15" creationId="{2F6D10F7-1253-1DDF-8448-284808BA1DC1}"/>
          </ac:cxnSpMkLst>
        </pc:cxnChg>
        <pc:cxnChg chg="add del mod">
          <ac:chgData name="Mina Itabashi" userId="S::mitabashi_jwj.org#ext#@neahq.onmicrosoft.com::0cfb370e-7598-411a-a32d-e32122f472df" providerId="AD" clId="Web-{67BA703F-DE85-F256-541C-D4602BCBA830}" dt="2023-08-18T18:49:58.759" v="135"/>
          <ac:cxnSpMkLst>
            <pc:docMk/>
            <pc:sldMk cId="3245376363" sldId="665"/>
            <ac:cxnSpMk id="16" creationId="{6D3D0CE9-17DA-C2C1-111C-B4425B38A5A3}"/>
          </ac:cxnSpMkLst>
        </pc:cxnChg>
        <pc:cxnChg chg="add del mod">
          <ac:chgData name="Mina Itabashi" userId="S::mitabashi_jwj.org#ext#@neahq.onmicrosoft.com::0cfb370e-7598-411a-a32d-e32122f472df" providerId="AD" clId="Web-{67BA703F-DE85-F256-541C-D4602BCBA830}" dt="2023-08-18T18:50:01.680" v="136"/>
          <ac:cxnSpMkLst>
            <pc:docMk/>
            <pc:sldMk cId="3245376363" sldId="665"/>
            <ac:cxnSpMk id="17" creationId="{F3714DBC-797A-D565-86E1-1A78E99F404D}"/>
          </ac:cxnSpMkLst>
        </pc:cxnChg>
        <pc:cxnChg chg="add mod">
          <ac:chgData name="Mina Itabashi" userId="S::mitabashi_jwj.org#ext#@neahq.onmicrosoft.com::0cfb370e-7598-411a-a32d-e32122f472df" providerId="AD" clId="Web-{67BA703F-DE85-F256-541C-D4602BCBA830}" dt="2023-08-18T19:02:01.274" v="159" actId="1076"/>
          <ac:cxnSpMkLst>
            <pc:docMk/>
            <pc:sldMk cId="3245376363" sldId="665"/>
            <ac:cxnSpMk id="19" creationId="{8C6FFAC1-1B3F-2376-FA97-CEFBA54D1811}"/>
          </ac:cxnSpMkLst>
        </pc:cxnChg>
        <pc:cxnChg chg="add mod">
          <ac:chgData name="Mina Itabashi" userId="S::mitabashi_jwj.org#ext#@neahq.onmicrosoft.com::0cfb370e-7598-411a-a32d-e32122f472df" providerId="AD" clId="Web-{67BA703F-DE85-F256-541C-D4602BCBA830}" dt="2023-08-18T19:02:33.634" v="166" actId="14100"/>
          <ac:cxnSpMkLst>
            <pc:docMk/>
            <pc:sldMk cId="3245376363" sldId="665"/>
            <ac:cxnSpMk id="21" creationId="{8AC89B3E-9C02-AFCB-23EB-19FFA29B664E}"/>
          </ac:cxnSpMkLst>
        </pc:cxnChg>
        <pc:cxnChg chg="add del mod">
          <ac:chgData name="Mina Itabashi" userId="S::mitabashi_jwj.org#ext#@neahq.onmicrosoft.com::0cfb370e-7598-411a-a32d-e32122f472df" providerId="AD" clId="Web-{67BA703F-DE85-F256-541C-D4602BCBA830}" dt="2023-08-18T19:02:58.838" v="171"/>
          <ac:cxnSpMkLst>
            <pc:docMk/>
            <pc:sldMk cId="3245376363" sldId="665"/>
            <ac:cxnSpMk id="23" creationId="{A6F8E42D-D7CE-6BA7-E402-22DBA7E93917}"/>
          </ac:cxnSpMkLst>
        </pc:cxnChg>
        <pc:cxnChg chg="add del">
          <ac:chgData name="Mina Itabashi" userId="S::mitabashi_jwj.org#ext#@neahq.onmicrosoft.com::0cfb370e-7598-411a-a32d-e32122f472df" providerId="AD" clId="Web-{67BA703F-DE85-F256-541C-D4602BCBA830}" dt="2023-08-18T19:03:23.120" v="177"/>
          <ac:cxnSpMkLst>
            <pc:docMk/>
            <pc:sldMk cId="3245376363" sldId="665"/>
            <ac:cxnSpMk id="24" creationId="{A6F8E42D-D7CE-6BA7-E402-22DBA7E93917}"/>
          </ac:cxnSpMkLst>
        </pc:cxnChg>
      </pc:sldChg>
      <pc:sldChg chg="add replId">
        <pc:chgData name="Mina Itabashi" userId="S::mitabashi_jwj.org#ext#@neahq.onmicrosoft.com::0cfb370e-7598-411a-a32d-e32122f472df" providerId="AD" clId="Web-{67BA703F-DE85-F256-541C-D4602BCBA830}" dt="2023-08-18T19:26:54.543" v="213"/>
        <pc:sldMkLst>
          <pc:docMk/>
          <pc:sldMk cId="3746815258" sldId="666"/>
        </pc:sldMkLst>
      </pc:sldChg>
    </pc:docChg>
  </pc:docChgLst>
  <pc:docChgLst>
    <pc:chgData name="Eischeid, Hedy [AK]" userId="S::hedy.eischeid_neaalaska.org#ext#@neahq.onmicrosoft.com::549e5082-63c7-47ff-9cd6-fbb49a1f189e" providerId="AD" clId="Web-{2726BFE0-8EF0-50F3-1D9F-59AD13A75A94}"/>
    <pc:docChg chg="addSld delSld modSld">
      <pc:chgData name="Eischeid, Hedy [AK]" userId="S::hedy.eischeid_neaalaska.org#ext#@neahq.onmicrosoft.com::549e5082-63c7-47ff-9cd6-fbb49a1f189e" providerId="AD" clId="Web-{2726BFE0-8EF0-50F3-1D9F-59AD13A75A94}" dt="2023-11-01T02:11:11.279" v="22"/>
      <pc:docMkLst>
        <pc:docMk/>
      </pc:docMkLst>
      <pc:sldChg chg="del">
        <pc:chgData name="Eischeid, Hedy [AK]" userId="S::hedy.eischeid_neaalaska.org#ext#@neahq.onmicrosoft.com::549e5082-63c7-47ff-9cd6-fbb49a1f189e" providerId="AD" clId="Web-{2726BFE0-8EF0-50F3-1D9F-59AD13A75A94}" dt="2023-11-01T02:11:08.013" v="19"/>
        <pc:sldMkLst>
          <pc:docMk/>
          <pc:sldMk cId="2258802110" sldId="957"/>
        </pc:sldMkLst>
      </pc:sldChg>
      <pc:sldChg chg="del">
        <pc:chgData name="Eischeid, Hedy [AK]" userId="S::hedy.eischeid_neaalaska.org#ext#@neahq.onmicrosoft.com::549e5082-63c7-47ff-9cd6-fbb49a1f189e" providerId="AD" clId="Web-{2726BFE0-8EF0-50F3-1D9F-59AD13A75A94}" dt="2023-11-01T02:11:09.216" v="20"/>
        <pc:sldMkLst>
          <pc:docMk/>
          <pc:sldMk cId="1044681419" sldId="958"/>
        </pc:sldMkLst>
      </pc:sldChg>
      <pc:sldChg chg="del">
        <pc:chgData name="Eischeid, Hedy [AK]" userId="S::hedy.eischeid_neaalaska.org#ext#@neahq.onmicrosoft.com::549e5082-63c7-47ff-9cd6-fbb49a1f189e" providerId="AD" clId="Web-{2726BFE0-8EF0-50F3-1D9F-59AD13A75A94}" dt="2023-11-01T02:11:10.216" v="21"/>
        <pc:sldMkLst>
          <pc:docMk/>
          <pc:sldMk cId="4021911872" sldId="959"/>
        </pc:sldMkLst>
      </pc:sldChg>
      <pc:sldChg chg="del">
        <pc:chgData name="Eischeid, Hedy [AK]" userId="S::hedy.eischeid_neaalaska.org#ext#@neahq.onmicrosoft.com::549e5082-63c7-47ff-9cd6-fbb49a1f189e" providerId="AD" clId="Web-{2726BFE0-8EF0-50F3-1D9F-59AD13A75A94}" dt="2023-11-01T02:11:11.279" v="22"/>
        <pc:sldMkLst>
          <pc:docMk/>
          <pc:sldMk cId="3949335501" sldId="960"/>
        </pc:sldMkLst>
      </pc:sldChg>
      <pc:sldChg chg="modSp">
        <pc:chgData name="Eischeid, Hedy [AK]" userId="S::hedy.eischeid_neaalaska.org#ext#@neahq.onmicrosoft.com::549e5082-63c7-47ff-9cd6-fbb49a1f189e" providerId="AD" clId="Web-{2726BFE0-8EF0-50F3-1D9F-59AD13A75A94}" dt="2023-11-01T02:07:34.303" v="10" actId="20577"/>
        <pc:sldMkLst>
          <pc:docMk/>
          <pc:sldMk cId="265710980" sldId="961"/>
        </pc:sldMkLst>
        <pc:spChg chg="mod">
          <ac:chgData name="Eischeid, Hedy [AK]" userId="S::hedy.eischeid_neaalaska.org#ext#@neahq.onmicrosoft.com::549e5082-63c7-47ff-9cd6-fbb49a1f189e" providerId="AD" clId="Web-{2726BFE0-8EF0-50F3-1D9F-59AD13A75A94}" dt="2023-11-01T02:07:34.303" v="10" actId="20577"/>
          <ac:spMkLst>
            <pc:docMk/>
            <pc:sldMk cId="265710980" sldId="961"/>
            <ac:spMk id="3" creationId="{00000000-0000-0000-0000-000000000000}"/>
          </ac:spMkLst>
        </pc:spChg>
      </pc:sldChg>
      <pc:sldChg chg="modSp add replId">
        <pc:chgData name="Eischeid, Hedy [AK]" userId="S::hedy.eischeid_neaalaska.org#ext#@neahq.onmicrosoft.com::549e5082-63c7-47ff-9cd6-fbb49a1f189e" providerId="AD" clId="Web-{2726BFE0-8EF0-50F3-1D9F-59AD13A75A94}" dt="2023-11-01T02:07:48.741" v="14" actId="1076"/>
        <pc:sldMkLst>
          <pc:docMk/>
          <pc:sldMk cId="141574644" sldId="1000"/>
        </pc:sldMkLst>
        <pc:spChg chg="mod">
          <ac:chgData name="Eischeid, Hedy [AK]" userId="S::hedy.eischeid_neaalaska.org#ext#@neahq.onmicrosoft.com::549e5082-63c7-47ff-9cd6-fbb49a1f189e" providerId="AD" clId="Web-{2726BFE0-8EF0-50F3-1D9F-59AD13A75A94}" dt="2023-11-01T02:07:48.741" v="14" actId="1076"/>
          <ac:spMkLst>
            <pc:docMk/>
            <pc:sldMk cId="141574644" sldId="1000"/>
            <ac:spMk id="3" creationId="{00000000-0000-0000-0000-000000000000}"/>
          </ac:spMkLst>
        </pc:spChg>
      </pc:sldChg>
      <pc:sldChg chg="modSp add replId">
        <pc:chgData name="Eischeid, Hedy [AK]" userId="S::hedy.eischeid_neaalaska.org#ext#@neahq.onmicrosoft.com::549e5082-63c7-47ff-9cd6-fbb49a1f189e" providerId="AD" clId="Web-{2726BFE0-8EF0-50F3-1D9F-59AD13A75A94}" dt="2023-11-01T02:08:29.196" v="18" actId="20577"/>
        <pc:sldMkLst>
          <pc:docMk/>
          <pc:sldMk cId="3226020062" sldId="1001"/>
        </pc:sldMkLst>
        <pc:spChg chg="mod">
          <ac:chgData name="Eischeid, Hedy [AK]" userId="S::hedy.eischeid_neaalaska.org#ext#@neahq.onmicrosoft.com::549e5082-63c7-47ff-9cd6-fbb49a1f189e" providerId="AD" clId="Web-{2726BFE0-8EF0-50F3-1D9F-59AD13A75A94}" dt="2023-11-01T02:08:29.196" v="18" actId="20577"/>
          <ac:spMkLst>
            <pc:docMk/>
            <pc:sldMk cId="3226020062" sldId="1001"/>
            <ac:spMk id="3" creationId="{00000000-0000-0000-0000-000000000000}"/>
          </ac:spMkLst>
        </pc:spChg>
      </pc:sldChg>
    </pc:docChg>
  </pc:docChgLst>
  <pc:docChgLst>
    <pc:chgData name="Pulkrabek, Vanessa [MN]" userId="S::vanessa.pulkrabek_edmn.org#ext#@neahq.onmicrosoft.com::a81224d0-e988-4d62-a387-eaa8d26915eb" providerId="AD" clId="Web-{F82BBCF2-A5AF-F161-2A2E-085A442D9590}"/>
    <pc:docChg chg="modSld">
      <pc:chgData name="Pulkrabek, Vanessa [MN]" userId="S::vanessa.pulkrabek_edmn.org#ext#@neahq.onmicrosoft.com::a81224d0-e988-4d62-a387-eaa8d26915eb" providerId="AD" clId="Web-{F82BBCF2-A5AF-F161-2A2E-085A442D9590}" dt="2023-09-07T13:20:35.623" v="2" actId="20577"/>
      <pc:docMkLst>
        <pc:docMk/>
      </pc:docMkLst>
      <pc:sldChg chg="modSp">
        <pc:chgData name="Pulkrabek, Vanessa [MN]" userId="S::vanessa.pulkrabek_edmn.org#ext#@neahq.onmicrosoft.com::a81224d0-e988-4d62-a387-eaa8d26915eb" providerId="AD" clId="Web-{F82BBCF2-A5AF-F161-2A2E-085A442D9590}" dt="2023-09-07T13:20:35.623" v="2" actId="20577"/>
        <pc:sldMkLst>
          <pc:docMk/>
          <pc:sldMk cId="908501807" sldId="621"/>
        </pc:sldMkLst>
        <pc:spChg chg="mod">
          <ac:chgData name="Pulkrabek, Vanessa [MN]" userId="S::vanessa.pulkrabek_edmn.org#ext#@neahq.onmicrosoft.com::a81224d0-e988-4d62-a387-eaa8d26915eb" providerId="AD" clId="Web-{F82BBCF2-A5AF-F161-2A2E-085A442D9590}" dt="2023-09-07T13:20:35.623" v="2" actId="20577"/>
          <ac:spMkLst>
            <pc:docMk/>
            <pc:sldMk cId="908501807" sldId="621"/>
            <ac:spMk id="3" creationId="{9B1D9728-DEF6-4E62-AADF-1DCD181AD169}"/>
          </ac:spMkLst>
        </pc:spChg>
      </pc:sldChg>
    </pc:docChg>
  </pc:docChgLst>
  <pc:docChgLst>
    <pc:chgData name="Mina Itabashi" userId="S::mitabashi_jwj.org#ext#@neahq.onmicrosoft.com::0cfb370e-7598-411a-a32d-e32122f472df" providerId="AD" clId="Web-{68F415E2-9A68-2A69-BA3B-C6241EF6704D}"/>
    <pc:docChg chg="modSld">
      <pc:chgData name="Mina Itabashi" userId="S::mitabashi_jwj.org#ext#@neahq.onmicrosoft.com::0cfb370e-7598-411a-a32d-e32122f472df" providerId="AD" clId="Web-{68F415E2-9A68-2A69-BA3B-C6241EF6704D}" dt="2023-06-05T14:53:37.532" v="0" actId="20577"/>
      <pc:docMkLst>
        <pc:docMk/>
      </pc:docMkLst>
      <pc:sldChg chg="modSp">
        <pc:chgData name="Mina Itabashi" userId="S::mitabashi_jwj.org#ext#@neahq.onmicrosoft.com::0cfb370e-7598-411a-a32d-e32122f472df" providerId="AD" clId="Web-{68F415E2-9A68-2A69-BA3B-C6241EF6704D}" dt="2023-06-05T14:53:37.532" v="0" actId="20577"/>
        <pc:sldMkLst>
          <pc:docMk/>
          <pc:sldMk cId="1858935731" sldId="535"/>
        </pc:sldMkLst>
        <pc:spChg chg="mod">
          <ac:chgData name="Mina Itabashi" userId="S::mitabashi_jwj.org#ext#@neahq.onmicrosoft.com::0cfb370e-7598-411a-a32d-e32122f472df" providerId="AD" clId="Web-{68F415E2-9A68-2A69-BA3B-C6241EF6704D}" dt="2023-06-05T14:53:37.532" v="0" actId="20577"/>
          <ac:spMkLst>
            <pc:docMk/>
            <pc:sldMk cId="1858935731" sldId="535"/>
            <ac:spMk id="2" creationId="{FC43DA12-5949-9F27-500F-636E090F4BC6}"/>
          </ac:spMkLst>
        </pc:spChg>
      </pc:sldChg>
    </pc:docChg>
  </pc:docChgLst>
  <pc:docChgLst>
    <pc:chgData name="Pulkrabek, Vanessa [MN]" userId="S::vanessa.pulkrabek_edmn.org#ext#@neahq.onmicrosoft.com::a81224d0-e988-4d62-a387-eaa8d26915eb" providerId="AD" clId="Web-{8EEDDCE0-96BB-D314-0F18-E283A68657B8}"/>
    <pc:docChg chg="addSld delSld modSld">
      <pc:chgData name="Pulkrabek, Vanessa [MN]" userId="S::vanessa.pulkrabek_edmn.org#ext#@neahq.onmicrosoft.com::a81224d0-e988-4d62-a387-eaa8d26915eb" providerId="AD" clId="Web-{8EEDDCE0-96BB-D314-0F18-E283A68657B8}" dt="2023-11-01T02:32:35.346" v="478" actId="20577"/>
      <pc:docMkLst>
        <pc:docMk/>
      </pc:docMkLst>
      <pc:sldChg chg="del">
        <pc:chgData name="Pulkrabek, Vanessa [MN]" userId="S::vanessa.pulkrabek_edmn.org#ext#@neahq.onmicrosoft.com::a81224d0-e988-4d62-a387-eaa8d26915eb" providerId="AD" clId="Web-{8EEDDCE0-96BB-D314-0F18-E283A68657B8}" dt="2023-11-01T02:18:04.675" v="79"/>
        <pc:sldMkLst>
          <pc:docMk/>
          <pc:sldMk cId="1137222872" sldId="536"/>
        </pc:sldMkLst>
      </pc:sldChg>
      <pc:sldChg chg="del">
        <pc:chgData name="Pulkrabek, Vanessa [MN]" userId="S::vanessa.pulkrabek_edmn.org#ext#@neahq.onmicrosoft.com::a81224d0-e988-4d62-a387-eaa8d26915eb" providerId="AD" clId="Web-{8EEDDCE0-96BB-D314-0F18-E283A68657B8}" dt="2023-11-01T02:18:04.675" v="80"/>
        <pc:sldMkLst>
          <pc:docMk/>
          <pc:sldMk cId="2767870204" sldId="537"/>
        </pc:sldMkLst>
      </pc:sldChg>
      <pc:sldChg chg="del">
        <pc:chgData name="Pulkrabek, Vanessa [MN]" userId="S::vanessa.pulkrabek_edmn.org#ext#@neahq.onmicrosoft.com::a81224d0-e988-4d62-a387-eaa8d26915eb" providerId="AD" clId="Web-{8EEDDCE0-96BB-D314-0F18-E283A68657B8}" dt="2023-11-01T02:18:04.675" v="81"/>
        <pc:sldMkLst>
          <pc:docMk/>
          <pc:sldMk cId="581079979" sldId="538"/>
        </pc:sldMkLst>
      </pc:sldChg>
      <pc:sldChg chg="del">
        <pc:chgData name="Pulkrabek, Vanessa [MN]" userId="S::vanessa.pulkrabek_edmn.org#ext#@neahq.onmicrosoft.com::a81224d0-e988-4d62-a387-eaa8d26915eb" providerId="AD" clId="Web-{8EEDDCE0-96BB-D314-0F18-E283A68657B8}" dt="2023-11-01T02:16:19.064" v="71"/>
        <pc:sldMkLst>
          <pc:docMk/>
          <pc:sldMk cId="1239720502" sldId="539"/>
        </pc:sldMkLst>
      </pc:sldChg>
      <pc:sldChg chg="del">
        <pc:chgData name="Pulkrabek, Vanessa [MN]" userId="S::vanessa.pulkrabek_edmn.org#ext#@neahq.onmicrosoft.com::a81224d0-e988-4d62-a387-eaa8d26915eb" providerId="AD" clId="Web-{8EEDDCE0-96BB-D314-0F18-E283A68657B8}" dt="2023-11-01T02:18:04.691" v="87"/>
        <pc:sldMkLst>
          <pc:docMk/>
          <pc:sldMk cId="2800898953" sldId="541"/>
        </pc:sldMkLst>
      </pc:sldChg>
      <pc:sldChg chg="del">
        <pc:chgData name="Pulkrabek, Vanessa [MN]" userId="S::vanessa.pulkrabek_edmn.org#ext#@neahq.onmicrosoft.com::a81224d0-e988-4d62-a387-eaa8d26915eb" providerId="AD" clId="Web-{8EEDDCE0-96BB-D314-0F18-E283A68657B8}" dt="2023-11-01T02:18:04.691" v="89"/>
        <pc:sldMkLst>
          <pc:docMk/>
          <pc:sldMk cId="1987401964" sldId="542"/>
        </pc:sldMkLst>
      </pc:sldChg>
      <pc:sldChg chg="del">
        <pc:chgData name="Pulkrabek, Vanessa [MN]" userId="S::vanessa.pulkrabek_edmn.org#ext#@neahq.onmicrosoft.com::a81224d0-e988-4d62-a387-eaa8d26915eb" providerId="AD" clId="Web-{8EEDDCE0-96BB-D314-0F18-E283A68657B8}" dt="2023-11-01T02:18:04.691" v="90"/>
        <pc:sldMkLst>
          <pc:docMk/>
          <pc:sldMk cId="583527144" sldId="543"/>
        </pc:sldMkLst>
      </pc:sldChg>
      <pc:sldChg chg="del">
        <pc:chgData name="Pulkrabek, Vanessa [MN]" userId="S::vanessa.pulkrabek_edmn.org#ext#@neahq.onmicrosoft.com::a81224d0-e988-4d62-a387-eaa8d26915eb" providerId="AD" clId="Web-{8EEDDCE0-96BB-D314-0F18-E283A68657B8}" dt="2023-11-01T02:18:04.691" v="91"/>
        <pc:sldMkLst>
          <pc:docMk/>
          <pc:sldMk cId="1659159831" sldId="544"/>
        </pc:sldMkLst>
      </pc:sldChg>
      <pc:sldChg chg="del">
        <pc:chgData name="Pulkrabek, Vanessa [MN]" userId="S::vanessa.pulkrabek_edmn.org#ext#@neahq.onmicrosoft.com::a81224d0-e988-4d62-a387-eaa8d26915eb" providerId="AD" clId="Web-{8EEDDCE0-96BB-D314-0F18-E283A68657B8}" dt="2023-11-01T02:18:04.691" v="92"/>
        <pc:sldMkLst>
          <pc:docMk/>
          <pc:sldMk cId="2640280141" sldId="546"/>
        </pc:sldMkLst>
      </pc:sldChg>
      <pc:sldChg chg="del">
        <pc:chgData name="Pulkrabek, Vanessa [MN]" userId="S::vanessa.pulkrabek_edmn.org#ext#@neahq.onmicrosoft.com::a81224d0-e988-4d62-a387-eaa8d26915eb" providerId="AD" clId="Web-{8EEDDCE0-96BB-D314-0F18-E283A68657B8}" dt="2023-11-01T02:18:04.691" v="93"/>
        <pc:sldMkLst>
          <pc:docMk/>
          <pc:sldMk cId="881567599" sldId="547"/>
        </pc:sldMkLst>
      </pc:sldChg>
      <pc:sldChg chg="del">
        <pc:chgData name="Pulkrabek, Vanessa [MN]" userId="S::vanessa.pulkrabek_edmn.org#ext#@neahq.onmicrosoft.com::a81224d0-e988-4d62-a387-eaa8d26915eb" providerId="AD" clId="Web-{8EEDDCE0-96BB-D314-0F18-E283A68657B8}" dt="2023-11-01T02:18:04.691" v="94"/>
        <pc:sldMkLst>
          <pc:docMk/>
          <pc:sldMk cId="2930424202" sldId="548"/>
        </pc:sldMkLst>
      </pc:sldChg>
      <pc:sldChg chg="del">
        <pc:chgData name="Pulkrabek, Vanessa [MN]" userId="S::vanessa.pulkrabek_edmn.org#ext#@neahq.onmicrosoft.com::a81224d0-e988-4d62-a387-eaa8d26915eb" providerId="AD" clId="Web-{8EEDDCE0-96BB-D314-0F18-E283A68657B8}" dt="2023-11-01T02:18:04.675" v="78"/>
        <pc:sldMkLst>
          <pc:docMk/>
          <pc:sldMk cId="914555165" sldId="662"/>
        </pc:sldMkLst>
      </pc:sldChg>
      <pc:sldChg chg="del">
        <pc:chgData name="Pulkrabek, Vanessa [MN]" userId="S::vanessa.pulkrabek_edmn.org#ext#@neahq.onmicrosoft.com::a81224d0-e988-4d62-a387-eaa8d26915eb" providerId="AD" clId="Web-{8EEDDCE0-96BB-D314-0F18-E283A68657B8}" dt="2023-11-01T02:18:04.691" v="86"/>
        <pc:sldMkLst>
          <pc:docMk/>
          <pc:sldMk cId="38109289" sldId="669"/>
        </pc:sldMkLst>
      </pc:sldChg>
      <pc:sldChg chg="modSp">
        <pc:chgData name="Pulkrabek, Vanessa [MN]" userId="S::vanessa.pulkrabek_edmn.org#ext#@neahq.onmicrosoft.com::a81224d0-e988-4d62-a387-eaa8d26915eb" providerId="AD" clId="Web-{8EEDDCE0-96BB-D314-0F18-E283A68657B8}" dt="2023-11-01T02:04:16.037" v="47" actId="20577"/>
        <pc:sldMkLst>
          <pc:docMk/>
          <pc:sldMk cId="3570266645" sldId="702"/>
        </pc:sldMkLst>
        <pc:spChg chg="mod">
          <ac:chgData name="Pulkrabek, Vanessa [MN]" userId="S::vanessa.pulkrabek_edmn.org#ext#@neahq.onmicrosoft.com::a81224d0-e988-4d62-a387-eaa8d26915eb" providerId="AD" clId="Web-{8EEDDCE0-96BB-D314-0F18-E283A68657B8}" dt="2023-11-01T02:04:16.037" v="47" actId="20577"/>
          <ac:spMkLst>
            <pc:docMk/>
            <pc:sldMk cId="3570266645" sldId="702"/>
            <ac:spMk id="3" creationId="{00000000-0000-0000-0000-000000000000}"/>
          </ac:spMkLst>
        </pc:spChg>
      </pc:sldChg>
      <pc:sldChg chg="del">
        <pc:chgData name="Pulkrabek, Vanessa [MN]" userId="S::vanessa.pulkrabek_edmn.org#ext#@neahq.onmicrosoft.com::a81224d0-e988-4d62-a387-eaa8d26915eb" providerId="AD" clId="Web-{8EEDDCE0-96BB-D314-0F18-E283A68657B8}" dt="2023-11-01T02:23:56.462" v="133"/>
        <pc:sldMkLst>
          <pc:docMk/>
          <pc:sldMk cId="3941685062" sldId="725"/>
        </pc:sldMkLst>
      </pc:sldChg>
      <pc:sldChg chg="del">
        <pc:chgData name="Pulkrabek, Vanessa [MN]" userId="S::vanessa.pulkrabek_edmn.org#ext#@neahq.onmicrosoft.com::a81224d0-e988-4d62-a387-eaa8d26915eb" providerId="AD" clId="Web-{8EEDDCE0-96BB-D314-0F18-E283A68657B8}" dt="2023-11-01T02:18:04.691" v="88"/>
        <pc:sldMkLst>
          <pc:docMk/>
          <pc:sldMk cId="1200342279" sldId="726"/>
        </pc:sldMkLst>
      </pc:sldChg>
      <pc:sldChg chg="del">
        <pc:chgData name="Pulkrabek, Vanessa [MN]" userId="S::vanessa.pulkrabek_edmn.org#ext#@neahq.onmicrosoft.com::a81224d0-e988-4d62-a387-eaa8d26915eb" providerId="AD" clId="Web-{8EEDDCE0-96BB-D314-0F18-E283A68657B8}" dt="2023-11-01T02:18:04.691" v="85"/>
        <pc:sldMkLst>
          <pc:docMk/>
          <pc:sldMk cId="379243876" sldId="727"/>
        </pc:sldMkLst>
      </pc:sldChg>
      <pc:sldChg chg="del">
        <pc:chgData name="Pulkrabek, Vanessa [MN]" userId="S::vanessa.pulkrabek_edmn.org#ext#@neahq.onmicrosoft.com::a81224d0-e988-4d62-a387-eaa8d26915eb" providerId="AD" clId="Web-{8EEDDCE0-96BB-D314-0F18-E283A68657B8}" dt="2023-11-01T02:18:04.675" v="84"/>
        <pc:sldMkLst>
          <pc:docMk/>
          <pc:sldMk cId="3143335228" sldId="728"/>
        </pc:sldMkLst>
      </pc:sldChg>
      <pc:sldChg chg="del">
        <pc:chgData name="Pulkrabek, Vanessa [MN]" userId="S::vanessa.pulkrabek_edmn.org#ext#@neahq.onmicrosoft.com::a81224d0-e988-4d62-a387-eaa8d26915eb" providerId="AD" clId="Web-{8EEDDCE0-96BB-D314-0F18-E283A68657B8}" dt="2023-11-01T02:18:04.675" v="83"/>
        <pc:sldMkLst>
          <pc:docMk/>
          <pc:sldMk cId="2130163523" sldId="729"/>
        </pc:sldMkLst>
      </pc:sldChg>
      <pc:sldChg chg="del">
        <pc:chgData name="Pulkrabek, Vanessa [MN]" userId="S::vanessa.pulkrabek_edmn.org#ext#@neahq.onmicrosoft.com::a81224d0-e988-4d62-a387-eaa8d26915eb" providerId="AD" clId="Web-{8EEDDCE0-96BB-D314-0F18-E283A68657B8}" dt="2023-11-01T02:18:04.675" v="82"/>
        <pc:sldMkLst>
          <pc:docMk/>
          <pc:sldMk cId="1371064961" sldId="730"/>
        </pc:sldMkLst>
      </pc:sldChg>
      <pc:sldChg chg="del">
        <pc:chgData name="Pulkrabek, Vanessa [MN]" userId="S::vanessa.pulkrabek_edmn.org#ext#@neahq.onmicrosoft.com::a81224d0-e988-4d62-a387-eaa8d26915eb" providerId="AD" clId="Web-{8EEDDCE0-96BB-D314-0F18-E283A68657B8}" dt="2023-11-01T02:18:04.675" v="77"/>
        <pc:sldMkLst>
          <pc:docMk/>
          <pc:sldMk cId="3624480948" sldId="731"/>
        </pc:sldMkLst>
      </pc:sldChg>
      <pc:sldChg chg="del">
        <pc:chgData name="Pulkrabek, Vanessa [MN]" userId="S::vanessa.pulkrabek_edmn.org#ext#@neahq.onmicrosoft.com::a81224d0-e988-4d62-a387-eaa8d26915eb" providerId="AD" clId="Web-{8EEDDCE0-96BB-D314-0F18-E283A68657B8}" dt="2023-11-01T02:00:00.470" v="20"/>
        <pc:sldMkLst>
          <pc:docMk/>
          <pc:sldMk cId="4220724717" sldId="783"/>
        </pc:sldMkLst>
      </pc:sldChg>
      <pc:sldChg chg="del">
        <pc:chgData name="Pulkrabek, Vanessa [MN]" userId="S::vanessa.pulkrabek_edmn.org#ext#@neahq.onmicrosoft.com::a81224d0-e988-4d62-a387-eaa8d26915eb" providerId="AD" clId="Web-{8EEDDCE0-96BB-D314-0F18-E283A68657B8}" dt="2023-11-01T02:00:00.470" v="17"/>
        <pc:sldMkLst>
          <pc:docMk/>
          <pc:sldMk cId="8094345" sldId="819"/>
        </pc:sldMkLst>
      </pc:sldChg>
      <pc:sldChg chg="del">
        <pc:chgData name="Pulkrabek, Vanessa [MN]" userId="S::vanessa.pulkrabek_edmn.org#ext#@neahq.onmicrosoft.com::a81224d0-e988-4d62-a387-eaa8d26915eb" providerId="AD" clId="Web-{8EEDDCE0-96BB-D314-0F18-E283A68657B8}" dt="2023-11-01T02:00:00.470" v="16"/>
        <pc:sldMkLst>
          <pc:docMk/>
          <pc:sldMk cId="3340368149" sldId="820"/>
        </pc:sldMkLst>
      </pc:sldChg>
      <pc:sldChg chg="del">
        <pc:chgData name="Pulkrabek, Vanessa [MN]" userId="S::vanessa.pulkrabek_edmn.org#ext#@neahq.onmicrosoft.com::a81224d0-e988-4d62-a387-eaa8d26915eb" providerId="AD" clId="Web-{8EEDDCE0-96BB-D314-0F18-E283A68657B8}" dt="2023-11-01T02:00:00.470" v="18"/>
        <pc:sldMkLst>
          <pc:docMk/>
          <pc:sldMk cId="3898283433" sldId="825"/>
        </pc:sldMkLst>
      </pc:sldChg>
      <pc:sldChg chg="del">
        <pc:chgData name="Pulkrabek, Vanessa [MN]" userId="S::vanessa.pulkrabek_edmn.org#ext#@neahq.onmicrosoft.com::a81224d0-e988-4d62-a387-eaa8d26915eb" providerId="AD" clId="Web-{8EEDDCE0-96BB-D314-0F18-E283A68657B8}" dt="2023-11-01T02:00:00.455" v="11"/>
        <pc:sldMkLst>
          <pc:docMk/>
          <pc:sldMk cId="1735824207" sldId="827"/>
        </pc:sldMkLst>
      </pc:sldChg>
      <pc:sldChg chg="del">
        <pc:chgData name="Pulkrabek, Vanessa [MN]" userId="S::vanessa.pulkrabek_edmn.org#ext#@neahq.onmicrosoft.com::a81224d0-e988-4d62-a387-eaa8d26915eb" providerId="AD" clId="Web-{8EEDDCE0-96BB-D314-0F18-E283A68657B8}" dt="2023-11-01T02:00:00.455" v="8"/>
        <pc:sldMkLst>
          <pc:docMk/>
          <pc:sldMk cId="1082403302" sldId="873"/>
        </pc:sldMkLst>
      </pc:sldChg>
      <pc:sldChg chg="del">
        <pc:chgData name="Pulkrabek, Vanessa [MN]" userId="S::vanessa.pulkrabek_edmn.org#ext#@neahq.onmicrosoft.com::a81224d0-e988-4d62-a387-eaa8d26915eb" providerId="AD" clId="Web-{8EEDDCE0-96BB-D314-0F18-E283A68657B8}" dt="2023-11-01T02:00:00.455" v="7"/>
        <pc:sldMkLst>
          <pc:docMk/>
          <pc:sldMk cId="979015987" sldId="874"/>
        </pc:sldMkLst>
      </pc:sldChg>
      <pc:sldChg chg="del">
        <pc:chgData name="Pulkrabek, Vanessa [MN]" userId="S::vanessa.pulkrabek_edmn.org#ext#@neahq.onmicrosoft.com::a81224d0-e988-4d62-a387-eaa8d26915eb" providerId="AD" clId="Web-{8EEDDCE0-96BB-D314-0F18-E283A68657B8}" dt="2023-11-01T02:00:00.439" v="6"/>
        <pc:sldMkLst>
          <pc:docMk/>
          <pc:sldMk cId="1384635664" sldId="875"/>
        </pc:sldMkLst>
      </pc:sldChg>
      <pc:sldChg chg="del">
        <pc:chgData name="Pulkrabek, Vanessa [MN]" userId="S::vanessa.pulkrabek_edmn.org#ext#@neahq.onmicrosoft.com::a81224d0-e988-4d62-a387-eaa8d26915eb" providerId="AD" clId="Web-{8EEDDCE0-96BB-D314-0F18-E283A68657B8}" dt="2023-11-01T02:00:00.439" v="5"/>
        <pc:sldMkLst>
          <pc:docMk/>
          <pc:sldMk cId="447905237" sldId="880"/>
        </pc:sldMkLst>
      </pc:sldChg>
      <pc:sldChg chg="del">
        <pc:chgData name="Pulkrabek, Vanessa [MN]" userId="S::vanessa.pulkrabek_edmn.org#ext#@neahq.onmicrosoft.com::a81224d0-e988-4d62-a387-eaa8d26915eb" providerId="AD" clId="Web-{8EEDDCE0-96BB-D314-0F18-E283A68657B8}" dt="2023-11-01T02:00:00.439" v="4"/>
        <pc:sldMkLst>
          <pc:docMk/>
          <pc:sldMk cId="1501045264" sldId="882"/>
        </pc:sldMkLst>
      </pc:sldChg>
      <pc:sldChg chg="del">
        <pc:chgData name="Pulkrabek, Vanessa [MN]" userId="S::vanessa.pulkrabek_edmn.org#ext#@neahq.onmicrosoft.com::a81224d0-e988-4d62-a387-eaa8d26915eb" providerId="AD" clId="Web-{8EEDDCE0-96BB-D314-0F18-E283A68657B8}" dt="2023-11-01T02:00:00.439" v="3"/>
        <pc:sldMkLst>
          <pc:docMk/>
          <pc:sldMk cId="2999678923" sldId="883"/>
        </pc:sldMkLst>
      </pc:sldChg>
      <pc:sldChg chg="del">
        <pc:chgData name="Pulkrabek, Vanessa [MN]" userId="S::vanessa.pulkrabek_edmn.org#ext#@neahq.onmicrosoft.com::a81224d0-e988-4d62-a387-eaa8d26915eb" providerId="AD" clId="Web-{8EEDDCE0-96BB-D314-0F18-E283A68657B8}" dt="2023-11-01T02:00:00.439" v="2"/>
        <pc:sldMkLst>
          <pc:docMk/>
          <pc:sldMk cId="1868630641" sldId="884"/>
        </pc:sldMkLst>
      </pc:sldChg>
      <pc:sldChg chg="del">
        <pc:chgData name="Pulkrabek, Vanessa [MN]" userId="S::vanessa.pulkrabek_edmn.org#ext#@neahq.onmicrosoft.com::a81224d0-e988-4d62-a387-eaa8d26915eb" providerId="AD" clId="Web-{8EEDDCE0-96BB-D314-0F18-E283A68657B8}" dt="2023-11-01T02:00:00.439" v="1"/>
        <pc:sldMkLst>
          <pc:docMk/>
          <pc:sldMk cId="3173876534" sldId="885"/>
        </pc:sldMkLst>
      </pc:sldChg>
      <pc:sldChg chg="del">
        <pc:chgData name="Pulkrabek, Vanessa [MN]" userId="S::vanessa.pulkrabek_edmn.org#ext#@neahq.onmicrosoft.com::a81224d0-e988-4d62-a387-eaa8d26915eb" providerId="AD" clId="Web-{8EEDDCE0-96BB-D314-0F18-E283A68657B8}" dt="2023-11-01T02:00:00.439" v="0"/>
        <pc:sldMkLst>
          <pc:docMk/>
          <pc:sldMk cId="3344794138" sldId="886"/>
        </pc:sldMkLst>
      </pc:sldChg>
      <pc:sldChg chg="del">
        <pc:chgData name="Pulkrabek, Vanessa [MN]" userId="S::vanessa.pulkrabek_edmn.org#ext#@neahq.onmicrosoft.com::a81224d0-e988-4d62-a387-eaa8d26915eb" providerId="AD" clId="Web-{8EEDDCE0-96BB-D314-0F18-E283A68657B8}" dt="2023-11-01T02:00:00.470" v="19"/>
        <pc:sldMkLst>
          <pc:docMk/>
          <pc:sldMk cId="3106213320" sldId="887"/>
        </pc:sldMkLst>
      </pc:sldChg>
      <pc:sldChg chg="del">
        <pc:chgData name="Pulkrabek, Vanessa [MN]" userId="S::vanessa.pulkrabek_edmn.org#ext#@neahq.onmicrosoft.com::a81224d0-e988-4d62-a387-eaa8d26915eb" providerId="AD" clId="Web-{8EEDDCE0-96BB-D314-0F18-E283A68657B8}" dt="2023-11-01T02:00:00.455" v="15"/>
        <pc:sldMkLst>
          <pc:docMk/>
          <pc:sldMk cId="785432890" sldId="888"/>
        </pc:sldMkLst>
      </pc:sldChg>
      <pc:sldChg chg="del">
        <pc:chgData name="Pulkrabek, Vanessa [MN]" userId="S::vanessa.pulkrabek_edmn.org#ext#@neahq.onmicrosoft.com::a81224d0-e988-4d62-a387-eaa8d26915eb" providerId="AD" clId="Web-{8EEDDCE0-96BB-D314-0F18-E283A68657B8}" dt="2023-11-01T02:00:00.455" v="14"/>
        <pc:sldMkLst>
          <pc:docMk/>
          <pc:sldMk cId="1471206796" sldId="889"/>
        </pc:sldMkLst>
      </pc:sldChg>
      <pc:sldChg chg="del">
        <pc:chgData name="Pulkrabek, Vanessa [MN]" userId="S::vanessa.pulkrabek_edmn.org#ext#@neahq.onmicrosoft.com::a81224d0-e988-4d62-a387-eaa8d26915eb" providerId="AD" clId="Web-{8EEDDCE0-96BB-D314-0F18-E283A68657B8}" dt="2023-11-01T02:00:00.455" v="13"/>
        <pc:sldMkLst>
          <pc:docMk/>
          <pc:sldMk cId="3225299404" sldId="891"/>
        </pc:sldMkLst>
      </pc:sldChg>
      <pc:sldChg chg="del">
        <pc:chgData name="Pulkrabek, Vanessa [MN]" userId="S::vanessa.pulkrabek_edmn.org#ext#@neahq.onmicrosoft.com::a81224d0-e988-4d62-a387-eaa8d26915eb" providerId="AD" clId="Web-{8EEDDCE0-96BB-D314-0F18-E283A68657B8}" dt="2023-11-01T02:00:00.455" v="12"/>
        <pc:sldMkLst>
          <pc:docMk/>
          <pc:sldMk cId="4214709571" sldId="892"/>
        </pc:sldMkLst>
      </pc:sldChg>
      <pc:sldChg chg="del">
        <pc:chgData name="Pulkrabek, Vanessa [MN]" userId="S::vanessa.pulkrabek_edmn.org#ext#@neahq.onmicrosoft.com::a81224d0-e988-4d62-a387-eaa8d26915eb" providerId="AD" clId="Web-{8EEDDCE0-96BB-D314-0F18-E283A68657B8}" dt="2023-11-01T02:00:00.455" v="9"/>
        <pc:sldMkLst>
          <pc:docMk/>
          <pc:sldMk cId="2407356898" sldId="893"/>
        </pc:sldMkLst>
      </pc:sldChg>
      <pc:sldChg chg="del">
        <pc:chgData name="Pulkrabek, Vanessa [MN]" userId="S::vanessa.pulkrabek_edmn.org#ext#@neahq.onmicrosoft.com::a81224d0-e988-4d62-a387-eaa8d26915eb" providerId="AD" clId="Web-{8EEDDCE0-96BB-D314-0F18-E283A68657B8}" dt="2023-11-01T02:00:00.455" v="10"/>
        <pc:sldMkLst>
          <pc:docMk/>
          <pc:sldMk cId="2452643403" sldId="894"/>
        </pc:sldMkLst>
      </pc:sldChg>
      <pc:sldChg chg="del">
        <pc:chgData name="Pulkrabek, Vanessa [MN]" userId="S::vanessa.pulkrabek_edmn.org#ext#@neahq.onmicrosoft.com::a81224d0-e988-4d62-a387-eaa8d26915eb" providerId="AD" clId="Web-{8EEDDCE0-96BB-D314-0F18-E283A68657B8}" dt="2023-11-01T02:01:22.159" v="42"/>
        <pc:sldMkLst>
          <pc:docMk/>
          <pc:sldMk cId="3726487327" sldId="932"/>
        </pc:sldMkLst>
      </pc:sldChg>
      <pc:sldChg chg="del">
        <pc:chgData name="Pulkrabek, Vanessa [MN]" userId="S::vanessa.pulkrabek_edmn.org#ext#@neahq.onmicrosoft.com::a81224d0-e988-4d62-a387-eaa8d26915eb" providerId="AD" clId="Web-{8EEDDCE0-96BB-D314-0F18-E283A68657B8}" dt="2023-11-01T02:02:50.598" v="46"/>
        <pc:sldMkLst>
          <pc:docMk/>
          <pc:sldMk cId="1499281658" sldId="933"/>
        </pc:sldMkLst>
      </pc:sldChg>
      <pc:sldChg chg="del">
        <pc:chgData name="Pulkrabek, Vanessa [MN]" userId="S::vanessa.pulkrabek_edmn.org#ext#@neahq.onmicrosoft.com::a81224d0-e988-4d62-a387-eaa8d26915eb" providerId="AD" clId="Web-{8EEDDCE0-96BB-D314-0F18-E283A68657B8}" dt="2023-11-01T02:02:45.879" v="45"/>
        <pc:sldMkLst>
          <pc:docMk/>
          <pc:sldMk cId="3269354119" sldId="934"/>
        </pc:sldMkLst>
      </pc:sldChg>
      <pc:sldChg chg="del">
        <pc:chgData name="Pulkrabek, Vanessa [MN]" userId="S::vanessa.pulkrabek_edmn.org#ext#@neahq.onmicrosoft.com::a81224d0-e988-4d62-a387-eaa8d26915eb" providerId="AD" clId="Web-{8EEDDCE0-96BB-D314-0F18-E283A68657B8}" dt="2023-11-01T02:23:34.634" v="132"/>
        <pc:sldMkLst>
          <pc:docMk/>
          <pc:sldMk cId="527212980" sldId="935"/>
        </pc:sldMkLst>
      </pc:sldChg>
      <pc:sldChg chg="del">
        <pc:chgData name="Pulkrabek, Vanessa [MN]" userId="S::vanessa.pulkrabek_edmn.org#ext#@neahq.onmicrosoft.com::a81224d0-e988-4d62-a387-eaa8d26915eb" providerId="AD" clId="Web-{8EEDDCE0-96BB-D314-0F18-E283A68657B8}" dt="2023-11-01T02:02:44.816" v="44"/>
        <pc:sldMkLst>
          <pc:docMk/>
          <pc:sldMk cId="3329606762" sldId="941"/>
        </pc:sldMkLst>
      </pc:sldChg>
      <pc:sldChg chg="del">
        <pc:chgData name="Pulkrabek, Vanessa [MN]" userId="S::vanessa.pulkrabek_edmn.org#ext#@neahq.onmicrosoft.com::a81224d0-e988-4d62-a387-eaa8d26915eb" providerId="AD" clId="Web-{8EEDDCE0-96BB-D314-0F18-E283A68657B8}" dt="2023-11-01T02:14:49.641" v="66"/>
        <pc:sldMkLst>
          <pc:docMk/>
          <pc:sldMk cId="855433472" sldId="942"/>
        </pc:sldMkLst>
      </pc:sldChg>
      <pc:sldChg chg="del">
        <pc:chgData name="Pulkrabek, Vanessa [MN]" userId="S::vanessa.pulkrabek_edmn.org#ext#@neahq.onmicrosoft.com::a81224d0-e988-4d62-a387-eaa8d26915eb" providerId="AD" clId="Web-{8EEDDCE0-96BB-D314-0F18-E283A68657B8}" dt="2023-11-01T02:14:49.641" v="65"/>
        <pc:sldMkLst>
          <pc:docMk/>
          <pc:sldMk cId="1391232512" sldId="943"/>
        </pc:sldMkLst>
      </pc:sldChg>
      <pc:sldChg chg="del">
        <pc:chgData name="Pulkrabek, Vanessa [MN]" userId="S::vanessa.pulkrabek_edmn.org#ext#@neahq.onmicrosoft.com::a81224d0-e988-4d62-a387-eaa8d26915eb" providerId="AD" clId="Web-{8EEDDCE0-96BB-D314-0F18-E283A68657B8}" dt="2023-11-01T02:14:49.656" v="67"/>
        <pc:sldMkLst>
          <pc:docMk/>
          <pc:sldMk cId="2388604095" sldId="956"/>
        </pc:sldMkLst>
      </pc:sldChg>
      <pc:sldChg chg="modSp">
        <pc:chgData name="Pulkrabek, Vanessa [MN]" userId="S::vanessa.pulkrabek_edmn.org#ext#@neahq.onmicrosoft.com::a81224d0-e988-4d62-a387-eaa8d26915eb" providerId="AD" clId="Web-{8EEDDCE0-96BB-D314-0F18-E283A68657B8}" dt="2023-11-01T02:13:06.748" v="64" actId="20577"/>
        <pc:sldMkLst>
          <pc:docMk/>
          <pc:sldMk cId="460801471" sldId="963"/>
        </pc:sldMkLst>
        <pc:spChg chg="mod">
          <ac:chgData name="Pulkrabek, Vanessa [MN]" userId="S::vanessa.pulkrabek_edmn.org#ext#@neahq.onmicrosoft.com::a81224d0-e988-4d62-a387-eaa8d26915eb" providerId="AD" clId="Web-{8EEDDCE0-96BB-D314-0F18-E283A68657B8}" dt="2023-11-01T02:13:06.748" v="64" actId="20577"/>
          <ac:spMkLst>
            <pc:docMk/>
            <pc:sldMk cId="460801471" sldId="963"/>
            <ac:spMk id="12" creationId="{00000000-0000-0000-0000-000000000000}"/>
          </ac:spMkLst>
        </pc:spChg>
      </pc:sldChg>
      <pc:sldChg chg="del">
        <pc:chgData name="Pulkrabek, Vanessa [MN]" userId="S::vanessa.pulkrabek_edmn.org#ext#@neahq.onmicrosoft.com::a81224d0-e988-4d62-a387-eaa8d26915eb" providerId="AD" clId="Web-{8EEDDCE0-96BB-D314-0F18-E283A68657B8}" dt="2023-11-01T02:18:04.675" v="76"/>
        <pc:sldMkLst>
          <pc:docMk/>
          <pc:sldMk cId="3135950088" sldId="964"/>
        </pc:sldMkLst>
      </pc:sldChg>
      <pc:sldChg chg="del">
        <pc:chgData name="Pulkrabek, Vanessa [MN]" userId="S::vanessa.pulkrabek_edmn.org#ext#@neahq.onmicrosoft.com::a81224d0-e988-4d62-a387-eaa8d26915eb" providerId="AD" clId="Web-{8EEDDCE0-96BB-D314-0F18-E283A68657B8}" dt="2023-11-01T02:18:04.675" v="74"/>
        <pc:sldMkLst>
          <pc:docMk/>
          <pc:sldMk cId="689774650" sldId="965"/>
        </pc:sldMkLst>
      </pc:sldChg>
      <pc:sldChg chg="del">
        <pc:chgData name="Pulkrabek, Vanessa [MN]" userId="S::vanessa.pulkrabek_edmn.org#ext#@neahq.onmicrosoft.com::a81224d0-e988-4d62-a387-eaa8d26915eb" providerId="AD" clId="Web-{8EEDDCE0-96BB-D314-0F18-E283A68657B8}" dt="2023-11-01T02:18:04.660" v="73"/>
        <pc:sldMkLst>
          <pc:docMk/>
          <pc:sldMk cId="2876264735" sldId="966"/>
        </pc:sldMkLst>
      </pc:sldChg>
      <pc:sldChg chg="add">
        <pc:chgData name="Pulkrabek, Vanessa [MN]" userId="S::vanessa.pulkrabek_edmn.org#ext#@neahq.onmicrosoft.com::a81224d0-e988-4d62-a387-eaa8d26915eb" providerId="AD" clId="Web-{8EEDDCE0-96BB-D314-0F18-E283A68657B8}" dt="2023-11-01T02:00:32.752" v="21"/>
        <pc:sldMkLst>
          <pc:docMk/>
          <pc:sldMk cId="2840117575" sldId="978"/>
        </pc:sldMkLst>
      </pc:sldChg>
      <pc:sldChg chg="add">
        <pc:chgData name="Pulkrabek, Vanessa [MN]" userId="S::vanessa.pulkrabek_edmn.org#ext#@neahq.onmicrosoft.com::a81224d0-e988-4d62-a387-eaa8d26915eb" providerId="AD" clId="Web-{8EEDDCE0-96BB-D314-0F18-E283A68657B8}" dt="2023-11-01T02:00:32.814" v="22"/>
        <pc:sldMkLst>
          <pc:docMk/>
          <pc:sldMk cId="1811775096" sldId="979"/>
        </pc:sldMkLst>
      </pc:sldChg>
      <pc:sldChg chg="add">
        <pc:chgData name="Pulkrabek, Vanessa [MN]" userId="S::vanessa.pulkrabek_edmn.org#ext#@neahq.onmicrosoft.com::a81224d0-e988-4d62-a387-eaa8d26915eb" providerId="AD" clId="Web-{8EEDDCE0-96BB-D314-0F18-E283A68657B8}" dt="2023-11-01T02:00:32.877" v="23"/>
        <pc:sldMkLst>
          <pc:docMk/>
          <pc:sldMk cId="4074019558" sldId="980"/>
        </pc:sldMkLst>
      </pc:sldChg>
      <pc:sldChg chg="add">
        <pc:chgData name="Pulkrabek, Vanessa [MN]" userId="S::vanessa.pulkrabek_edmn.org#ext#@neahq.onmicrosoft.com::a81224d0-e988-4d62-a387-eaa8d26915eb" providerId="AD" clId="Web-{8EEDDCE0-96BB-D314-0F18-E283A68657B8}" dt="2023-11-01T02:00:33.049" v="24"/>
        <pc:sldMkLst>
          <pc:docMk/>
          <pc:sldMk cId="3194350391" sldId="981"/>
        </pc:sldMkLst>
      </pc:sldChg>
      <pc:sldChg chg="add">
        <pc:chgData name="Pulkrabek, Vanessa [MN]" userId="S::vanessa.pulkrabek_edmn.org#ext#@neahq.onmicrosoft.com::a81224d0-e988-4d62-a387-eaa8d26915eb" providerId="AD" clId="Web-{8EEDDCE0-96BB-D314-0F18-E283A68657B8}" dt="2023-11-01T02:00:33.158" v="25"/>
        <pc:sldMkLst>
          <pc:docMk/>
          <pc:sldMk cId="2334703063" sldId="982"/>
        </pc:sldMkLst>
      </pc:sldChg>
      <pc:sldChg chg="add">
        <pc:chgData name="Pulkrabek, Vanessa [MN]" userId="S::vanessa.pulkrabek_edmn.org#ext#@neahq.onmicrosoft.com::a81224d0-e988-4d62-a387-eaa8d26915eb" providerId="AD" clId="Web-{8EEDDCE0-96BB-D314-0F18-E283A68657B8}" dt="2023-11-01T02:00:33.392" v="26"/>
        <pc:sldMkLst>
          <pc:docMk/>
          <pc:sldMk cId="2748890176" sldId="983"/>
        </pc:sldMkLst>
      </pc:sldChg>
      <pc:sldChg chg="add">
        <pc:chgData name="Pulkrabek, Vanessa [MN]" userId="S::vanessa.pulkrabek_edmn.org#ext#@neahq.onmicrosoft.com::a81224d0-e988-4d62-a387-eaa8d26915eb" providerId="AD" clId="Web-{8EEDDCE0-96BB-D314-0F18-E283A68657B8}" dt="2023-11-01T02:00:33.611" v="27"/>
        <pc:sldMkLst>
          <pc:docMk/>
          <pc:sldMk cId="3999525359" sldId="984"/>
        </pc:sldMkLst>
      </pc:sldChg>
      <pc:sldChg chg="add">
        <pc:chgData name="Pulkrabek, Vanessa [MN]" userId="S::vanessa.pulkrabek_edmn.org#ext#@neahq.onmicrosoft.com::a81224d0-e988-4d62-a387-eaa8d26915eb" providerId="AD" clId="Web-{8EEDDCE0-96BB-D314-0F18-E283A68657B8}" dt="2023-11-01T02:00:33.846" v="28"/>
        <pc:sldMkLst>
          <pc:docMk/>
          <pc:sldMk cId="354210190" sldId="985"/>
        </pc:sldMkLst>
      </pc:sldChg>
      <pc:sldChg chg="add">
        <pc:chgData name="Pulkrabek, Vanessa [MN]" userId="S::vanessa.pulkrabek_edmn.org#ext#@neahq.onmicrosoft.com::a81224d0-e988-4d62-a387-eaa8d26915eb" providerId="AD" clId="Web-{8EEDDCE0-96BB-D314-0F18-E283A68657B8}" dt="2023-11-01T02:00:33.939" v="29"/>
        <pc:sldMkLst>
          <pc:docMk/>
          <pc:sldMk cId="2615804210" sldId="986"/>
        </pc:sldMkLst>
      </pc:sldChg>
      <pc:sldChg chg="add">
        <pc:chgData name="Pulkrabek, Vanessa [MN]" userId="S::vanessa.pulkrabek_edmn.org#ext#@neahq.onmicrosoft.com::a81224d0-e988-4d62-a387-eaa8d26915eb" providerId="AD" clId="Web-{8EEDDCE0-96BB-D314-0F18-E283A68657B8}" dt="2023-11-01T02:00:34.018" v="30"/>
        <pc:sldMkLst>
          <pc:docMk/>
          <pc:sldMk cId="173368327" sldId="987"/>
        </pc:sldMkLst>
      </pc:sldChg>
      <pc:sldChg chg="add">
        <pc:chgData name="Pulkrabek, Vanessa [MN]" userId="S::vanessa.pulkrabek_edmn.org#ext#@neahq.onmicrosoft.com::a81224d0-e988-4d62-a387-eaa8d26915eb" providerId="AD" clId="Web-{8EEDDCE0-96BB-D314-0F18-E283A68657B8}" dt="2023-11-01T02:00:34.096" v="31"/>
        <pc:sldMkLst>
          <pc:docMk/>
          <pc:sldMk cId="1335337886" sldId="988"/>
        </pc:sldMkLst>
      </pc:sldChg>
      <pc:sldChg chg="add">
        <pc:chgData name="Pulkrabek, Vanessa [MN]" userId="S::vanessa.pulkrabek_edmn.org#ext#@neahq.onmicrosoft.com::a81224d0-e988-4d62-a387-eaa8d26915eb" providerId="AD" clId="Web-{8EEDDCE0-96BB-D314-0F18-E283A68657B8}" dt="2023-11-01T02:00:34.205" v="32"/>
        <pc:sldMkLst>
          <pc:docMk/>
          <pc:sldMk cId="1287506257" sldId="989"/>
        </pc:sldMkLst>
      </pc:sldChg>
      <pc:sldChg chg="add">
        <pc:chgData name="Pulkrabek, Vanessa [MN]" userId="S::vanessa.pulkrabek_edmn.org#ext#@neahq.onmicrosoft.com::a81224d0-e988-4d62-a387-eaa8d26915eb" providerId="AD" clId="Web-{8EEDDCE0-96BB-D314-0F18-E283A68657B8}" dt="2023-11-01T02:00:34.283" v="33"/>
        <pc:sldMkLst>
          <pc:docMk/>
          <pc:sldMk cId="1961605365" sldId="990"/>
        </pc:sldMkLst>
      </pc:sldChg>
      <pc:sldChg chg="add">
        <pc:chgData name="Pulkrabek, Vanessa [MN]" userId="S::vanessa.pulkrabek_edmn.org#ext#@neahq.onmicrosoft.com::a81224d0-e988-4d62-a387-eaa8d26915eb" providerId="AD" clId="Web-{8EEDDCE0-96BB-D314-0F18-E283A68657B8}" dt="2023-11-01T02:00:34.408" v="34"/>
        <pc:sldMkLst>
          <pc:docMk/>
          <pc:sldMk cId="1004248631" sldId="991"/>
        </pc:sldMkLst>
      </pc:sldChg>
      <pc:sldChg chg="add">
        <pc:chgData name="Pulkrabek, Vanessa [MN]" userId="S::vanessa.pulkrabek_edmn.org#ext#@neahq.onmicrosoft.com::a81224d0-e988-4d62-a387-eaa8d26915eb" providerId="AD" clId="Web-{8EEDDCE0-96BB-D314-0F18-E283A68657B8}" dt="2023-11-01T02:00:34.471" v="35"/>
        <pc:sldMkLst>
          <pc:docMk/>
          <pc:sldMk cId="108508931" sldId="992"/>
        </pc:sldMkLst>
      </pc:sldChg>
      <pc:sldChg chg="add">
        <pc:chgData name="Pulkrabek, Vanessa [MN]" userId="S::vanessa.pulkrabek_edmn.org#ext#@neahq.onmicrosoft.com::a81224d0-e988-4d62-a387-eaa8d26915eb" providerId="AD" clId="Web-{8EEDDCE0-96BB-D314-0F18-E283A68657B8}" dt="2023-11-01T02:00:34.533" v="36"/>
        <pc:sldMkLst>
          <pc:docMk/>
          <pc:sldMk cId="394705750" sldId="993"/>
        </pc:sldMkLst>
      </pc:sldChg>
      <pc:sldChg chg="add">
        <pc:chgData name="Pulkrabek, Vanessa [MN]" userId="S::vanessa.pulkrabek_edmn.org#ext#@neahq.onmicrosoft.com::a81224d0-e988-4d62-a387-eaa8d26915eb" providerId="AD" clId="Web-{8EEDDCE0-96BB-D314-0F18-E283A68657B8}" dt="2023-11-01T02:00:34.611" v="37"/>
        <pc:sldMkLst>
          <pc:docMk/>
          <pc:sldMk cId="955728503" sldId="994"/>
        </pc:sldMkLst>
      </pc:sldChg>
      <pc:sldChg chg="add">
        <pc:chgData name="Pulkrabek, Vanessa [MN]" userId="S::vanessa.pulkrabek_edmn.org#ext#@neahq.onmicrosoft.com::a81224d0-e988-4d62-a387-eaa8d26915eb" providerId="AD" clId="Web-{8EEDDCE0-96BB-D314-0F18-E283A68657B8}" dt="2023-11-01T02:00:34.705" v="38"/>
        <pc:sldMkLst>
          <pc:docMk/>
          <pc:sldMk cId="2543371109" sldId="995"/>
        </pc:sldMkLst>
      </pc:sldChg>
      <pc:sldChg chg="add">
        <pc:chgData name="Pulkrabek, Vanessa [MN]" userId="S::vanessa.pulkrabek_edmn.org#ext#@neahq.onmicrosoft.com::a81224d0-e988-4d62-a387-eaa8d26915eb" providerId="AD" clId="Web-{8EEDDCE0-96BB-D314-0F18-E283A68657B8}" dt="2023-11-01T02:00:34.830" v="39"/>
        <pc:sldMkLst>
          <pc:docMk/>
          <pc:sldMk cId="1656291534" sldId="996"/>
        </pc:sldMkLst>
      </pc:sldChg>
      <pc:sldChg chg="add">
        <pc:chgData name="Pulkrabek, Vanessa [MN]" userId="S::vanessa.pulkrabek_edmn.org#ext#@neahq.onmicrosoft.com::a81224d0-e988-4d62-a387-eaa8d26915eb" providerId="AD" clId="Web-{8EEDDCE0-96BB-D314-0F18-E283A68657B8}" dt="2023-11-01T02:00:34.893" v="40"/>
        <pc:sldMkLst>
          <pc:docMk/>
          <pc:sldMk cId="921544276" sldId="997"/>
        </pc:sldMkLst>
      </pc:sldChg>
      <pc:sldChg chg="add">
        <pc:chgData name="Pulkrabek, Vanessa [MN]" userId="S::vanessa.pulkrabek_edmn.org#ext#@neahq.onmicrosoft.com::a81224d0-e988-4d62-a387-eaa8d26915eb" providerId="AD" clId="Web-{8EEDDCE0-96BB-D314-0F18-E283A68657B8}" dt="2023-11-01T02:00:34.955" v="41"/>
        <pc:sldMkLst>
          <pc:docMk/>
          <pc:sldMk cId="596509430" sldId="998"/>
        </pc:sldMkLst>
      </pc:sldChg>
      <pc:sldChg chg="add">
        <pc:chgData name="Pulkrabek, Vanessa [MN]" userId="S::vanessa.pulkrabek_edmn.org#ext#@neahq.onmicrosoft.com::a81224d0-e988-4d62-a387-eaa8d26915eb" providerId="AD" clId="Web-{8EEDDCE0-96BB-D314-0F18-E283A68657B8}" dt="2023-11-01T02:01:29.862" v="43"/>
        <pc:sldMkLst>
          <pc:docMk/>
          <pc:sldMk cId="1323889282" sldId="999"/>
        </pc:sldMkLst>
      </pc:sldChg>
      <pc:sldChg chg="modSp">
        <pc:chgData name="Pulkrabek, Vanessa [MN]" userId="S::vanessa.pulkrabek_edmn.org#ext#@neahq.onmicrosoft.com::a81224d0-e988-4d62-a387-eaa8d26915eb" providerId="AD" clId="Web-{8EEDDCE0-96BB-D314-0F18-E283A68657B8}" dt="2023-11-01T02:09:07.041" v="50" actId="20577"/>
        <pc:sldMkLst>
          <pc:docMk/>
          <pc:sldMk cId="141574644" sldId="1000"/>
        </pc:sldMkLst>
        <pc:spChg chg="mod">
          <ac:chgData name="Pulkrabek, Vanessa [MN]" userId="S::vanessa.pulkrabek_edmn.org#ext#@neahq.onmicrosoft.com::a81224d0-e988-4d62-a387-eaa8d26915eb" providerId="AD" clId="Web-{8EEDDCE0-96BB-D314-0F18-E283A68657B8}" dt="2023-11-01T02:09:07.041" v="50" actId="20577"/>
          <ac:spMkLst>
            <pc:docMk/>
            <pc:sldMk cId="141574644" sldId="1000"/>
            <ac:spMk id="3" creationId="{00000000-0000-0000-0000-000000000000}"/>
          </ac:spMkLst>
        </pc:spChg>
      </pc:sldChg>
      <pc:sldChg chg="add">
        <pc:chgData name="Pulkrabek, Vanessa [MN]" userId="S::vanessa.pulkrabek_edmn.org#ext#@neahq.onmicrosoft.com::a81224d0-e988-4d62-a387-eaa8d26915eb" providerId="AD" clId="Web-{8EEDDCE0-96BB-D314-0F18-E283A68657B8}" dt="2023-11-01T02:15:00.625" v="68"/>
        <pc:sldMkLst>
          <pc:docMk/>
          <pc:sldMk cId="1894418692" sldId="1002"/>
        </pc:sldMkLst>
      </pc:sldChg>
      <pc:sldChg chg="add">
        <pc:chgData name="Pulkrabek, Vanessa [MN]" userId="S::vanessa.pulkrabek_edmn.org#ext#@neahq.onmicrosoft.com::a81224d0-e988-4d62-a387-eaa8d26915eb" providerId="AD" clId="Web-{8EEDDCE0-96BB-D314-0F18-E283A68657B8}" dt="2023-11-01T02:15:00.703" v="69"/>
        <pc:sldMkLst>
          <pc:docMk/>
          <pc:sldMk cId="1392477157" sldId="1003"/>
        </pc:sldMkLst>
      </pc:sldChg>
      <pc:sldChg chg="add">
        <pc:chgData name="Pulkrabek, Vanessa [MN]" userId="S::vanessa.pulkrabek_edmn.org#ext#@neahq.onmicrosoft.com::a81224d0-e988-4d62-a387-eaa8d26915eb" providerId="AD" clId="Web-{8EEDDCE0-96BB-D314-0F18-E283A68657B8}" dt="2023-11-01T02:15:00.766" v="70"/>
        <pc:sldMkLst>
          <pc:docMk/>
          <pc:sldMk cId="3707641995" sldId="1004"/>
        </pc:sldMkLst>
      </pc:sldChg>
      <pc:sldChg chg="add del">
        <pc:chgData name="Pulkrabek, Vanessa [MN]" userId="S::vanessa.pulkrabek_edmn.org#ext#@neahq.onmicrosoft.com::a81224d0-e988-4d62-a387-eaa8d26915eb" providerId="AD" clId="Web-{8EEDDCE0-96BB-D314-0F18-E283A68657B8}" dt="2023-11-01T02:18:04.675" v="75"/>
        <pc:sldMkLst>
          <pc:docMk/>
          <pc:sldMk cId="1436850467" sldId="1005"/>
        </pc:sldMkLst>
      </pc:sldChg>
      <pc:sldChg chg="add del">
        <pc:chgData name="Pulkrabek, Vanessa [MN]" userId="S::vanessa.pulkrabek_edmn.org#ext#@neahq.onmicrosoft.com::a81224d0-e988-4d62-a387-eaa8d26915eb" providerId="AD" clId="Web-{8EEDDCE0-96BB-D314-0F18-E283A68657B8}" dt="2023-11-01T02:21:49.679" v="123"/>
        <pc:sldMkLst>
          <pc:docMk/>
          <pc:sldMk cId="3891844649" sldId="1005"/>
        </pc:sldMkLst>
      </pc:sldChg>
      <pc:sldChg chg="add del">
        <pc:chgData name="Pulkrabek, Vanessa [MN]" userId="S::vanessa.pulkrabek_edmn.org#ext#@neahq.onmicrosoft.com::a81224d0-e988-4d62-a387-eaa8d26915eb" providerId="AD" clId="Web-{8EEDDCE0-96BB-D314-0F18-E283A68657B8}" dt="2023-11-01T02:21:49.679" v="124"/>
        <pc:sldMkLst>
          <pc:docMk/>
          <pc:sldMk cId="4058225828" sldId="1006"/>
        </pc:sldMkLst>
      </pc:sldChg>
      <pc:sldChg chg="add del">
        <pc:chgData name="Pulkrabek, Vanessa [MN]" userId="S::vanessa.pulkrabek_edmn.org#ext#@neahq.onmicrosoft.com::a81224d0-e988-4d62-a387-eaa8d26915eb" providerId="AD" clId="Web-{8EEDDCE0-96BB-D314-0F18-E283A68657B8}" dt="2023-11-01T02:21:49.679" v="125"/>
        <pc:sldMkLst>
          <pc:docMk/>
          <pc:sldMk cId="1867840432" sldId="1007"/>
        </pc:sldMkLst>
      </pc:sldChg>
      <pc:sldChg chg="add del">
        <pc:chgData name="Pulkrabek, Vanessa [MN]" userId="S::vanessa.pulkrabek_edmn.org#ext#@neahq.onmicrosoft.com::a81224d0-e988-4d62-a387-eaa8d26915eb" providerId="AD" clId="Web-{8EEDDCE0-96BB-D314-0F18-E283A68657B8}" dt="2023-11-01T02:21:49.679" v="126"/>
        <pc:sldMkLst>
          <pc:docMk/>
          <pc:sldMk cId="2873511152" sldId="1008"/>
        </pc:sldMkLst>
      </pc:sldChg>
      <pc:sldChg chg="add">
        <pc:chgData name="Pulkrabek, Vanessa [MN]" userId="S::vanessa.pulkrabek_edmn.org#ext#@neahq.onmicrosoft.com::a81224d0-e988-4d62-a387-eaa8d26915eb" providerId="AD" clId="Web-{8EEDDCE0-96BB-D314-0F18-E283A68657B8}" dt="2023-11-01T02:18:17.847" v="99"/>
        <pc:sldMkLst>
          <pc:docMk/>
          <pc:sldMk cId="1648107909" sldId="1009"/>
        </pc:sldMkLst>
      </pc:sldChg>
      <pc:sldChg chg="add del">
        <pc:chgData name="Pulkrabek, Vanessa [MN]" userId="S::vanessa.pulkrabek_edmn.org#ext#@neahq.onmicrosoft.com::a81224d0-e988-4d62-a387-eaa8d26915eb" providerId="AD" clId="Web-{8EEDDCE0-96BB-D314-0F18-E283A68657B8}" dt="2023-11-01T02:20:37.240" v="122"/>
        <pc:sldMkLst>
          <pc:docMk/>
          <pc:sldMk cId="1632665967" sldId="1010"/>
        </pc:sldMkLst>
      </pc:sldChg>
      <pc:sldChg chg="add">
        <pc:chgData name="Pulkrabek, Vanessa [MN]" userId="S::vanessa.pulkrabek_edmn.org#ext#@neahq.onmicrosoft.com::a81224d0-e988-4d62-a387-eaa8d26915eb" providerId="AD" clId="Web-{8EEDDCE0-96BB-D314-0F18-E283A68657B8}" dt="2023-11-01T02:18:18.316" v="101"/>
        <pc:sldMkLst>
          <pc:docMk/>
          <pc:sldMk cId="1456259453" sldId="1011"/>
        </pc:sldMkLst>
      </pc:sldChg>
      <pc:sldChg chg="add">
        <pc:chgData name="Pulkrabek, Vanessa [MN]" userId="S::vanessa.pulkrabek_edmn.org#ext#@neahq.onmicrosoft.com::a81224d0-e988-4d62-a387-eaa8d26915eb" providerId="AD" clId="Web-{8EEDDCE0-96BB-D314-0F18-E283A68657B8}" dt="2023-11-01T02:18:18.519" v="102"/>
        <pc:sldMkLst>
          <pc:docMk/>
          <pc:sldMk cId="2455835038" sldId="1012"/>
        </pc:sldMkLst>
      </pc:sldChg>
      <pc:sldChg chg="add del">
        <pc:chgData name="Pulkrabek, Vanessa [MN]" userId="S::vanessa.pulkrabek_edmn.org#ext#@neahq.onmicrosoft.com::a81224d0-e988-4d62-a387-eaa8d26915eb" providerId="AD" clId="Web-{8EEDDCE0-96BB-D314-0F18-E283A68657B8}" dt="2023-11-01T02:20:24.365" v="121"/>
        <pc:sldMkLst>
          <pc:docMk/>
          <pc:sldMk cId="2604234028" sldId="1013"/>
        </pc:sldMkLst>
      </pc:sldChg>
      <pc:sldChg chg="add">
        <pc:chgData name="Pulkrabek, Vanessa [MN]" userId="S::vanessa.pulkrabek_edmn.org#ext#@neahq.onmicrosoft.com::a81224d0-e988-4d62-a387-eaa8d26915eb" providerId="AD" clId="Web-{8EEDDCE0-96BB-D314-0F18-E283A68657B8}" dt="2023-11-01T02:18:18.644" v="104"/>
        <pc:sldMkLst>
          <pc:docMk/>
          <pc:sldMk cId="3858569002" sldId="1014"/>
        </pc:sldMkLst>
      </pc:sldChg>
      <pc:sldChg chg="add del">
        <pc:chgData name="Pulkrabek, Vanessa [MN]" userId="S::vanessa.pulkrabek_edmn.org#ext#@neahq.onmicrosoft.com::a81224d0-e988-4d62-a387-eaa8d26915eb" providerId="AD" clId="Web-{8EEDDCE0-96BB-D314-0F18-E283A68657B8}" dt="2023-11-01T02:22:59.477" v="131"/>
        <pc:sldMkLst>
          <pc:docMk/>
          <pc:sldMk cId="2692668721" sldId="1015"/>
        </pc:sldMkLst>
      </pc:sldChg>
      <pc:sldChg chg="add del">
        <pc:chgData name="Pulkrabek, Vanessa [MN]" userId="S::vanessa.pulkrabek_edmn.org#ext#@neahq.onmicrosoft.com::a81224d0-e988-4d62-a387-eaa8d26915eb" providerId="AD" clId="Web-{8EEDDCE0-96BB-D314-0F18-E283A68657B8}" dt="2023-11-01T02:19:54.614" v="120"/>
        <pc:sldMkLst>
          <pc:docMk/>
          <pc:sldMk cId="2484162135" sldId="1016"/>
        </pc:sldMkLst>
      </pc:sldChg>
      <pc:sldChg chg="add del">
        <pc:chgData name="Pulkrabek, Vanessa [MN]" userId="S::vanessa.pulkrabek_edmn.org#ext#@neahq.onmicrosoft.com::a81224d0-e988-4d62-a387-eaa8d26915eb" providerId="AD" clId="Web-{8EEDDCE0-96BB-D314-0F18-E283A68657B8}" dt="2023-11-01T02:19:45.005" v="119"/>
        <pc:sldMkLst>
          <pc:docMk/>
          <pc:sldMk cId="3575876196" sldId="1017"/>
        </pc:sldMkLst>
      </pc:sldChg>
      <pc:sldChg chg="add del">
        <pc:chgData name="Pulkrabek, Vanessa [MN]" userId="S::vanessa.pulkrabek_edmn.org#ext#@neahq.onmicrosoft.com::a81224d0-e988-4d62-a387-eaa8d26915eb" providerId="AD" clId="Web-{8EEDDCE0-96BB-D314-0F18-E283A68657B8}" dt="2023-11-01T02:19:39.364" v="118"/>
        <pc:sldMkLst>
          <pc:docMk/>
          <pc:sldMk cId="3132233967" sldId="1018"/>
        </pc:sldMkLst>
      </pc:sldChg>
      <pc:sldChg chg="add del">
        <pc:chgData name="Pulkrabek, Vanessa [MN]" userId="S::vanessa.pulkrabek_edmn.org#ext#@neahq.onmicrosoft.com::a81224d0-e988-4d62-a387-eaa8d26915eb" providerId="AD" clId="Web-{8EEDDCE0-96BB-D314-0F18-E283A68657B8}" dt="2023-11-01T02:19:38.536" v="117"/>
        <pc:sldMkLst>
          <pc:docMk/>
          <pc:sldMk cId="1438774664" sldId="1019"/>
        </pc:sldMkLst>
      </pc:sldChg>
      <pc:sldChg chg="add">
        <pc:chgData name="Pulkrabek, Vanessa [MN]" userId="S::vanessa.pulkrabek_edmn.org#ext#@neahq.onmicrosoft.com::a81224d0-e988-4d62-a387-eaa8d26915eb" providerId="AD" clId="Web-{8EEDDCE0-96BB-D314-0F18-E283A68657B8}" dt="2023-11-01T02:18:19.191" v="110"/>
        <pc:sldMkLst>
          <pc:docMk/>
          <pc:sldMk cId="1038624366" sldId="1020"/>
        </pc:sldMkLst>
      </pc:sldChg>
      <pc:sldChg chg="add">
        <pc:chgData name="Pulkrabek, Vanessa [MN]" userId="S::vanessa.pulkrabek_edmn.org#ext#@neahq.onmicrosoft.com::a81224d0-e988-4d62-a387-eaa8d26915eb" providerId="AD" clId="Web-{8EEDDCE0-96BB-D314-0F18-E283A68657B8}" dt="2023-11-01T02:18:19.269" v="111"/>
        <pc:sldMkLst>
          <pc:docMk/>
          <pc:sldMk cId="1376007305" sldId="1021"/>
        </pc:sldMkLst>
      </pc:sldChg>
      <pc:sldChg chg="add">
        <pc:chgData name="Pulkrabek, Vanessa [MN]" userId="S::vanessa.pulkrabek_edmn.org#ext#@neahq.onmicrosoft.com::a81224d0-e988-4d62-a387-eaa8d26915eb" providerId="AD" clId="Web-{8EEDDCE0-96BB-D314-0F18-E283A68657B8}" dt="2023-11-01T02:18:19.363" v="112"/>
        <pc:sldMkLst>
          <pc:docMk/>
          <pc:sldMk cId="4201355947" sldId="1022"/>
        </pc:sldMkLst>
      </pc:sldChg>
      <pc:sldChg chg="add">
        <pc:chgData name="Pulkrabek, Vanessa [MN]" userId="S::vanessa.pulkrabek_edmn.org#ext#@neahq.onmicrosoft.com::a81224d0-e988-4d62-a387-eaa8d26915eb" providerId="AD" clId="Web-{8EEDDCE0-96BB-D314-0F18-E283A68657B8}" dt="2023-11-01T02:18:19.410" v="113"/>
        <pc:sldMkLst>
          <pc:docMk/>
          <pc:sldMk cId="820571225" sldId="1023"/>
        </pc:sldMkLst>
      </pc:sldChg>
      <pc:sldChg chg="add">
        <pc:chgData name="Pulkrabek, Vanessa [MN]" userId="S::vanessa.pulkrabek_edmn.org#ext#@neahq.onmicrosoft.com::a81224d0-e988-4d62-a387-eaa8d26915eb" providerId="AD" clId="Web-{8EEDDCE0-96BB-D314-0F18-E283A68657B8}" dt="2023-11-01T02:18:19.472" v="114"/>
        <pc:sldMkLst>
          <pc:docMk/>
          <pc:sldMk cId="1948610791" sldId="1024"/>
        </pc:sldMkLst>
      </pc:sldChg>
      <pc:sldChg chg="add">
        <pc:chgData name="Pulkrabek, Vanessa [MN]" userId="S::vanessa.pulkrabek_edmn.org#ext#@neahq.onmicrosoft.com::a81224d0-e988-4d62-a387-eaa8d26915eb" providerId="AD" clId="Web-{8EEDDCE0-96BB-D314-0F18-E283A68657B8}" dt="2023-11-01T02:18:19.535" v="115"/>
        <pc:sldMkLst>
          <pc:docMk/>
          <pc:sldMk cId="2105763227" sldId="1025"/>
        </pc:sldMkLst>
      </pc:sldChg>
      <pc:sldChg chg="add">
        <pc:chgData name="Pulkrabek, Vanessa [MN]" userId="S::vanessa.pulkrabek_edmn.org#ext#@neahq.onmicrosoft.com::a81224d0-e988-4d62-a387-eaa8d26915eb" providerId="AD" clId="Web-{8EEDDCE0-96BB-D314-0F18-E283A68657B8}" dt="2023-11-01T02:18:19.597" v="116"/>
        <pc:sldMkLst>
          <pc:docMk/>
          <pc:sldMk cId="81185015" sldId="1026"/>
        </pc:sldMkLst>
      </pc:sldChg>
      <pc:sldChg chg="add">
        <pc:chgData name="Pulkrabek, Vanessa [MN]" userId="S::vanessa.pulkrabek_edmn.org#ext#@neahq.onmicrosoft.com::a81224d0-e988-4d62-a387-eaa8d26915eb" providerId="AD" clId="Web-{8EEDDCE0-96BB-D314-0F18-E283A68657B8}" dt="2023-11-01T02:21:58.226" v="127"/>
        <pc:sldMkLst>
          <pc:docMk/>
          <pc:sldMk cId="1860864290" sldId="1027"/>
        </pc:sldMkLst>
      </pc:sldChg>
      <pc:sldChg chg="add">
        <pc:chgData name="Pulkrabek, Vanessa [MN]" userId="S::vanessa.pulkrabek_edmn.org#ext#@neahq.onmicrosoft.com::a81224d0-e988-4d62-a387-eaa8d26915eb" providerId="AD" clId="Web-{8EEDDCE0-96BB-D314-0F18-E283A68657B8}" dt="2023-11-01T02:21:58.304" v="128"/>
        <pc:sldMkLst>
          <pc:docMk/>
          <pc:sldMk cId="1140337722" sldId="1028"/>
        </pc:sldMkLst>
      </pc:sldChg>
      <pc:sldChg chg="add">
        <pc:chgData name="Pulkrabek, Vanessa [MN]" userId="S::vanessa.pulkrabek_edmn.org#ext#@neahq.onmicrosoft.com::a81224d0-e988-4d62-a387-eaa8d26915eb" providerId="AD" clId="Web-{8EEDDCE0-96BB-D314-0F18-E283A68657B8}" dt="2023-11-01T02:21:58.491" v="129"/>
        <pc:sldMkLst>
          <pc:docMk/>
          <pc:sldMk cId="4120633658" sldId="1029"/>
        </pc:sldMkLst>
      </pc:sldChg>
      <pc:sldChg chg="add del">
        <pc:chgData name="Pulkrabek, Vanessa [MN]" userId="S::vanessa.pulkrabek_edmn.org#ext#@neahq.onmicrosoft.com::a81224d0-e988-4d62-a387-eaa8d26915eb" providerId="AD" clId="Web-{8EEDDCE0-96BB-D314-0F18-E283A68657B8}" dt="2023-11-01T02:24:27.572" v="134"/>
        <pc:sldMkLst>
          <pc:docMk/>
          <pc:sldMk cId="42461349" sldId="1030"/>
        </pc:sldMkLst>
      </pc:sldChg>
      <pc:sldChg chg="modSp new">
        <pc:chgData name="Pulkrabek, Vanessa [MN]" userId="S::vanessa.pulkrabek_edmn.org#ext#@neahq.onmicrosoft.com::a81224d0-e988-4d62-a387-eaa8d26915eb" providerId="AD" clId="Web-{8EEDDCE0-96BB-D314-0F18-E283A68657B8}" dt="2023-11-01T02:32:35.346" v="478" actId="20577"/>
        <pc:sldMkLst>
          <pc:docMk/>
          <pc:sldMk cId="547187437" sldId="1030"/>
        </pc:sldMkLst>
        <pc:spChg chg="mod">
          <ac:chgData name="Pulkrabek, Vanessa [MN]" userId="S::vanessa.pulkrabek_edmn.org#ext#@neahq.onmicrosoft.com::a81224d0-e988-4d62-a387-eaa8d26915eb" providerId="AD" clId="Web-{8EEDDCE0-96BB-D314-0F18-E283A68657B8}" dt="2023-11-01T02:25:34.729" v="147" actId="20577"/>
          <ac:spMkLst>
            <pc:docMk/>
            <pc:sldMk cId="547187437" sldId="1030"/>
            <ac:spMk id="2" creationId="{3D65F74A-F0FF-2B1F-A97A-52F125911471}"/>
          </ac:spMkLst>
        </pc:spChg>
        <pc:spChg chg="mod">
          <ac:chgData name="Pulkrabek, Vanessa [MN]" userId="S::vanessa.pulkrabek_edmn.org#ext#@neahq.onmicrosoft.com::a81224d0-e988-4d62-a387-eaa8d26915eb" providerId="AD" clId="Web-{8EEDDCE0-96BB-D314-0F18-E283A68657B8}" dt="2023-11-01T02:32:35.346" v="478" actId="20577"/>
          <ac:spMkLst>
            <pc:docMk/>
            <pc:sldMk cId="547187437" sldId="1030"/>
            <ac:spMk id="3" creationId="{82B029D3-FF27-9379-EABA-81FA21F3C63F}"/>
          </ac:spMkLst>
        </pc:spChg>
      </pc:sldChg>
    </pc:docChg>
  </pc:docChgLst>
  <pc:docChgLst>
    <pc:chgData name="Mina Itabashi" userId="S::mitabashi_jwj.org#ext#@neahq.onmicrosoft.com::0cfb370e-7598-411a-a32d-e32122f472df" providerId="AD" clId="Web-{A8EAD9CA-4C66-4CD7-9699-E097D27EC660}"/>
    <pc:docChg chg="modSld">
      <pc:chgData name="Mina Itabashi" userId="S::mitabashi_jwj.org#ext#@neahq.onmicrosoft.com::0cfb370e-7598-411a-a32d-e32122f472df" providerId="AD" clId="Web-{A8EAD9CA-4C66-4CD7-9699-E097D27EC660}" dt="2023-06-03T00:12:22.623" v="19" actId="20577"/>
      <pc:docMkLst>
        <pc:docMk/>
      </pc:docMkLst>
      <pc:sldChg chg="modSp">
        <pc:chgData name="Mina Itabashi" userId="S::mitabashi_jwj.org#ext#@neahq.onmicrosoft.com::0cfb370e-7598-411a-a32d-e32122f472df" providerId="AD" clId="Web-{A8EAD9CA-4C66-4CD7-9699-E097D27EC660}" dt="2023-06-02T23:50:14.468" v="4" actId="20577"/>
        <pc:sldMkLst>
          <pc:docMk/>
          <pc:sldMk cId="2751968543" sldId="525"/>
        </pc:sldMkLst>
        <pc:spChg chg="mod">
          <ac:chgData name="Mina Itabashi" userId="S::mitabashi_jwj.org#ext#@neahq.onmicrosoft.com::0cfb370e-7598-411a-a32d-e32122f472df" providerId="AD" clId="Web-{A8EAD9CA-4C66-4CD7-9699-E097D27EC660}" dt="2023-06-02T23:50:14.468" v="4" actId="20577"/>
          <ac:spMkLst>
            <pc:docMk/>
            <pc:sldMk cId="2751968543" sldId="525"/>
            <ac:spMk id="162" creationId="{00000000-0000-0000-0000-000000000000}"/>
          </ac:spMkLst>
        </pc:spChg>
      </pc:sldChg>
      <pc:sldChg chg="modSp">
        <pc:chgData name="Mina Itabashi" userId="S::mitabashi_jwj.org#ext#@neahq.onmicrosoft.com::0cfb370e-7598-411a-a32d-e32122f472df" providerId="AD" clId="Web-{A8EAD9CA-4C66-4CD7-9699-E097D27EC660}" dt="2023-06-03T00:12:22.623" v="19" actId="20577"/>
        <pc:sldMkLst>
          <pc:docMk/>
          <pc:sldMk cId="1832074751" sldId="540"/>
        </pc:sldMkLst>
        <pc:spChg chg="mod">
          <ac:chgData name="Mina Itabashi" userId="S::mitabashi_jwj.org#ext#@neahq.onmicrosoft.com::0cfb370e-7598-411a-a32d-e32122f472df" providerId="AD" clId="Web-{A8EAD9CA-4C66-4CD7-9699-E097D27EC660}" dt="2023-06-03T00:12:22.623" v="19" actId="20577"/>
          <ac:spMkLst>
            <pc:docMk/>
            <pc:sldMk cId="1832074751" sldId="540"/>
            <ac:spMk id="388" creationId="{00000000-0000-0000-0000-000000000000}"/>
          </ac:spMkLst>
        </pc:spChg>
      </pc:sldChg>
      <pc:sldChg chg="modSp">
        <pc:chgData name="Mina Itabashi" userId="S::mitabashi_jwj.org#ext#@neahq.onmicrosoft.com::0cfb370e-7598-411a-a32d-e32122f472df" providerId="AD" clId="Web-{A8EAD9CA-4C66-4CD7-9699-E097D27EC660}" dt="2023-06-03T00:12:04.498" v="5" actId="20577"/>
        <pc:sldMkLst>
          <pc:docMk/>
          <pc:sldMk cId="2800898953" sldId="541"/>
        </pc:sldMkLst>
        <pc:spChg chg="mod">
          <ac:chgData name="Mina Itabashi" userId="S::mitabashi_jwj.org#ext#@neahq.onmicrosoft.com::0cfb370e-7598-411a-a32d-e32122f472df" providerId="AD" clId="Web-{A8EAD9CA-4C66-4CD7-9699-E097D27EC660}" dt="2023-06-03T00:12:04.498" v="5" actId="20577"/>
          <ac:spMkLst>
            <pc:docMk/>
            <pc:sldMk cId="2800898953" sldId="541"/>
            <ac:spMk id="2" creationId="{8B51CD0E-875B-F764-EF01-F15A717DD95A}"/>
          </ac:spMkLst>
        </pc:spChg>
      </pc:sldChg>
    </pc:docChg>
  </pc:docChgLst>
  <pc:docChgLst>
    <pc:chgData name="Lytie, Kristin" userId="S::lytiek_weac.org#ext#@neahq.onmicrosoft.com::aec877d6-fdfa-437e-a4bd-110af0812344" providerId="AD" clId="Web-{48387B19-A6BA-E2C3-B2E6-B880921E4326}"/>
    <pc:docChg chg="addSld delSld modSld">
      <pc:chgData name="Lytie, Kristin" userId="S::lytiek_weac.org#ext#@neahq.onmicrosoft.com::aec877d6-fdfa-437e-a4bd-110af0812344" providerId="AD" clId="Web-{48387B19-A6BA-E2C3-B2E6-B880921E4326}" dt="2025-03-09T16:04:51.495" v="8" actId="20577"/>
      <pc:docMkLst>
        <pc:docMk/>
      </pc:docMkLst>
      <pc:sldChg chg="modSp">
        <pc:chgData name="Lytie, Kristin" userId="S::lytiek_weac.org#ext#@neahq.onmicrosoft.com::aec877d6-fdfa-437e-a4bd-110af0812344" providerId="AD" clId="Web-{48387B19-A6BA-E2C3-B2E6-B880921E4326}" dt="2025-03-09T16:04:51.495" v="8" actId="20577"/>
        <pc:sldMkLst>
          <pc:docMk/>
          <pc:sldMk cId="81185015" sldId="1026"/>
        </pc:sldMkLst>
        <pc:spChg chg="mod">
          <ac:chgData name="Lytie, Kristin" userId="S::lytiek_weac.org#ext#@neahq.onmicrosoft.com::aec877d6-fdfa-437e-a4bd-110af0812344" providerId="AD" clId="Web-{48387B19-A6BA-E2C3-B2E6-B880921E4326}" dt="2025-03-09T16:04:51.495" v="8" actId="20577"/>
          <ac:spMkLst>
            <pc:docMk/>
            <pc:sldMk cId="81185015" sldId="1026"/>
            <ac:spMk id="2" creationId="{00000000-0000-0000-0000-000000000000}"/>
          </ac:spMkLst>
        </pc:spChg>
      </pc:sldChg>
      <pc:sldChg chg="modSp add del">
        <pc:chgData name="Lytie, Kristin" userId="S::lytiek_weac.org#ext#@neahq.onmicrosoft.com::aec877d6-fdfa-437e-a4bd-110af0812344" providerId="AD" clId="Web-{48387B19-A6BA-E2C3-B2E6-B880921E4326}" dt="2025-03-09T14:10:03.938" v="4" actId="20577"/>
        <pc:sldMkLst>
          <pc:docMk/>
          <pc:sldMk cId="1450928057" sldId="1035"/>
        </pc:sldMkLst>
        <pc:spChg chg="mod">
          <ac:chgData name="Lytie, Kristin" userId="S::lytiek_weac.org#ext#@neahq.onmicrosoft.com::aec877d6-fdfa-437e-a4bd-110af0812344" providerId="AD" clId="Web-{48387B19-A6BA-E2C3-B2E6-B880921E4326}" dt="2025-03-09T14:10:03.938" v="4" actId="20577"/>
          <ac:spMkLst>
            <pc:docMk/>
            <pc:sldMk cId="1450928057" sldId="1035"/>
            <ac:spMk id="3" creationId="{00000000-0000-0000-0000-000000000000}"/>
          </ac:spMkLst>
        </pc:spChg>
      </pc:sldChg>
    </pc:docChg>
  </pc:docChgLst>
  <pc:docChgLst>
    <pc:chgData name="Eischeid, Hedy [AK]" userId="S::hedy.eischeid_neaalaska.org#ext#@neahq.onmicrosoft.com::549e5082-63c7-47ff-9cd6-fbb49a1f189e" providerId="AD" clId="Web-{6E118C30-901C-E889-572F-54AEC4E3C813}"/>
    <pc:docChg chg="sldOrd">
      <pc:chgData name="Eischeid, Hedy [AK]" userId="S::hedy.eischeid_neaalaska.org#ext#@neahq.onmicrosoft.com::549e5082-63c7-47ff-9cd6-fbb49a1f189e" providerId="AD" clId="Web-{6E118C30-901C-E889-572F-54AEC4E3C813}" dt="2023-10-31T20:04:31.951" v="3"/>
      <pc:docMkLst>
        <pc:docMk/>
      </pc:docMkLst>
      <pc:sldChg chg="ord">
        <pc:chgData name="Eischeid, Hedy [AK]" userId="S::hedy.eischeid_neaalaska.org#ext#@neahq.onmicrosoft.com::549e5082-63c7-47ff-9cd6-fbb49a1f189e" providerId="AD" clId="Web-{6E118C30-901C-E889-572F-54AEC4E3C813}" dt="2023-10-31T15:33:11.063" v="0"/>
        <pc:sldMkLst>
          <pc:docMk/>
          <pc:sldMk cId="3957540991" sldId="627"/>
        </pc:sldMkLst>
      </pc:sldChg>
      <pc:sldChg chg="ord">
        <pc:chgData name="Eischeid, Hedy [AK]" userId="S::hedy.eischeid_neaalaska.org#ext#@neahq.onmicrosoft.com::549e5082-63c7-47ff-9cd6-fbb49a1f189e" providerId="AD" clId="Web-{6E118C30-901C-E889-572F-54AEC4E3C813}" dt="2023-10-31T20:01:37.760" v="1"/>
        <pc:sldMkLst>
          <pc:docMk/>
          <pc:sldMk cId="910526731" sldId="784"/>
        </pc:sldMkLst>
      </pc:sldChg>
      <pc:sldChg chg="ord">
        <pc:chgData name="Eischeid, Hedy [AK]" userId="S::hedy.eischeid_neaalaska.org#ext#@neahq.onmicrosoft.com::549e5082-63c7-47ff-9cd6-fbb49a1f189e" providerId="AD" clId="Web-{6E118C30-901C-E889-572F-54AEC4E3C813}" dt="2023-10-31T20:04:31.951" v="3"/>
        <pc:sldMkLst>
          <pc:docMk/>
          <pc:sldMk cId="175897038" sldId="977"/>
        </pc:sldMkLst>
      </pc:sldChg>
    </pc:docChg>
  </pc:docChgLst>
  <pc:docChgLst>
    <pc:chgData name="Holmes, Ellen [NEA]" userId="S::eholmes@nea.org::8df78491-616d-4641-a13e-176bb27a1b7f" providerId="AD" clId="Web-{0AE53549-C453-673A-F732-E5806D422F79}"/>
    <pc:docChg chg="addSld delSld modSld">
      <pc:chgData name="Holmes, Ellen [NEA]" userId="S::eholmes@nea.org::8df78491-616d-4641-a13e-176bb27a1b7f" providerId="AD" clId="Web-{0AE53549-C453-673A-F732-E5806D422F79}" dt="2025-03-09T14:52:04.856" v="52" actId="14100"/>
      <pc:docMkLst>
        <pc:docMk/>
      </pc:docMkLst>
      <pc:sldChg chg="modSp">
        <pc:chgData name="Holmes, Ellen [NEA]" userId="S::eholmes@nea.org::8df78491-616d-4641-a13e-176bb27a1b7f" providerId="AD" clId="Web-{0AE53549-C453-673A-F732-E5806D422F79}" dt="2025-03-09T13:57:54.780" v="0" actId="20577"/>
        <pc:sldMkLst>
          <pc:docMk/>
          <pc:sldMk cId="3478880744" sldId="272"/>
        </pc:sldMkLst>
        <pc:spChg chg="mod">
          <ac:chgData name="Holmes, Ellen [NEA]" userId="S::eholmes@nea.org::8df78491-616d-4641-a13e-176bb27a1b7f" providerId="AD" clId="Web-{0AE53549-C453-673A-F732-E5806D422F79}" dt="2025-03-09T13:57:54.780" v="0" actId="20577"/>
          <ac:spMkLst>
            <pc:docMk/>
            <pc:sldMk cId="3478880744" sldId="272"/>
            <ac:spMk id="3" creationId="{D5A9E3C9-07AA-41F6-A08B-5C66AAB1A24E}"/>
          </ac:spMkLst>
        </pc:spChg>
      </pc:sldChg>
      <pc:sldChg chg="modSp">
        <pc:chgData name="Holmes, Ellen [NEA]" userId="S::eholmes@nea.org::8df78491-616d-4641-a13e-176bb27a1b7f" providerId="AD" clId="Web-{0AE53549-C453-673A-F732-E5806D422F79}" dt="2025-03-09T14:14:02.376" v="39" actId="20577"/>
        <pc:sldMkLst>
          <pc:docMk/>
          <pc:sldMk cId="2471963295" sldId="622"/>
        </pc:sldMkLst>
        <pc:spChg chg="mod">
          <ac:chgData name="Holmes, Ellen [NEA]" userId="S::eholmes@nea.org::8df78491-616d-4641-a13e-176bb27a1b7f" providerId="AD" clId="Web-{0AE53549-C453-673A-F732-E5806D422F79}" dt="2025-03-09T14:14:02.376" v="39" actId="20577"/>
          <ac:spMkLst>
            <pc:docMk/>
            <pc:sldMk cId="2471963295" sldId="622"/>
            <ac:spMk id="2" creationId="{00000000-0000-0000-0000-000000000000}"/>
          </ac:spMkLst>
        </pc:spChg>
      </pc:sldChg>
      <pc:sldChg chg="modSp">
        <pc:chgData name="Holmes, Ellen [NEA]" userId="S::eholmes@nea.org::8df78491-616d-4641-a13e-176bb27a1b7f" providerId="AD" clId="Web-{0AE53549-C453-673A-F732-E5806D422F79}" dt="2025-03-09T14:19:05.270" v="45" actId="20577"/>
        <pc:sldMkLst>
          <pc:docMk/>
          <pc:sldMk cId="3987123830" sldId="868"/>
        </pc:sldMkLst>
        <pc:spChg chg="mod">
          <ac:chgData name="Holmes, Ellen [NEA]" userId="S::eholmes@nea.org::8df78491-616d-4641-a13e-176bb27a1b7f" providerId="AD" clId="Web-{0AE53549-C453-673A-F732-E5806D422F79}" dt="2025-03-09T14:19:05.270" v="45" actId="20577"/>
          <ac:spMkLst>
            <pc:docMk/>
            <pc:sldMk cId="3987123830" sldId="868"/>
            <ac:spMk id="2" creationId="{00000000-0000-0000-0000-000000000000}"/>
          </ac:spMkLst>
        </pc:spChg>
      </pc:sldChg>
      <pc:sldChg chg="modSp">
        <pc:chgData name="Holmes, Ellen [NEA]" userId="S::eholmes@nea.org::8df78491-616d-4641-a13e-176bb27a1b7f" providerId="AD" clId="Web-{0AE53549-C453-673A-F732-E5806D422F79}" dt="2025-03-09T14:03:25.484" v="2" actId="20577"/>
        <pc:sldMkLst>
          <pc:docMk/>
          <pc:sldMk cId="3395786879" sldId="1031"/>
        </pc:sldMkLst>
        <pc:spChg chg="mod">
          <ac:chgData name="Holmes, Ellen [NEA]" userId="S::eholmes@nea.org::8df78491-616d-4641-a13e-176bb27a1b7f" providerId="AD" clId="Web-{0AE53549-C453-673A-F732-E5806D422F79}" dt="2025-03-09T14:03:25.484" v="2" actId="20577"/>
          <ac:spMkLst>
            <pc:docMk/>
            <pc:sldMk cId="3395786879" sldId="1031"/>
            <ac:spMk id="3" creationId="{E90F637A-28BF-4A83-9C2E-79664D85C545}"/>
          </ac:spMkLst>
        </pc:spChg>
      </pc:sldChg>
      <pc:sldChg chg="modSp">
        <pc:chgData name="Holmes, Ellen [NEA]" userId="S::eholmes@nea.org::8df78491-616d-4641-a13e-176bb27a1b7f" providerId="AD" clId="Web-{0AE53549-C453-673A-F732-E5806D422F79}" dt="2025-03-09T14:05:53.984" v="30" actId="20577"/>
        <pc:sldMkLst>
          <pc:docMk/>
          <pc:sldMk cId="3944053345" sldId="1032"/>
        </pc:sldMkLst>
        <pc:spChg chg="mod">
          <ac:chgData name="Holmes, Ellen [NEA]" userId="S::eholmes@nea.org::8df78491-616d-4641-a13e-176bb27a1b7f" providerId="AD" clId="Web-{0AE53549-C453-673A-F732-E5806D422F79}" dt="2025-03-09T14:05:53.984" v="30" actId="20577"/>
          <ac:spMkLst>
            <pc:docMk/>
            <pc:sldMk cId="3944053345" sldId="1032"/>
            <ac:spMk id="3" creationId="{00000000-0000-0000-0000-000000000000}"/>
          </ac:spMkLst>
        </pc:spChg>
      </pc:sldChg>
      <pc:sldChg chg="del">
        <pc:chgData name="Holmes, Ellen [NEA]" userId="S::eholmes@nea.org::8df78491-616d-4641-a13e-176bb27a1b7f" providerId="AD" clId="Web-{0AE53549-C453-673A-F732-E5806D422F79}" dt="2025-03-09T14:06:15.719" v="31"/>
        <pc:sldMkLst>
          <pc:docMk/>
          <pc:sldMk cId="3216930840" sldId="1033"/>
        </pc:sldMkLst>
      </pc:sldChg>
      <pc:sldChg chg="add replId">
        <pc:chgData name="Holmes, Ellen [NEA]" userId="S::eholmes@nea.org::8df78491-616d-4641-a13e-176bb27a1b7f" providerId="AD" clId="Web-{0AE53549-C453-673A-F732-E5806D422F79}" dt="2025-03-09T14:04:17.578" v="7"/>
        <pc:sldMkLst>
          <pc:docMk/>
          <pc:sldMk cId="3090715581" sldId="1079"/>
        </pc:sldMkLst>
      </pc:sldChg>
      <pc:sldChg chg="modSp add">
        <pc:chgData name="Holmes, Ellen [NEA]" userId="S::eholmes@nea.org::8df78491-616d-4641-a13e-176bb27a1b7f" providerId="AD" clId="Web-{0AE53549-C453-673A-F732-E5806D422F79}" dt="2025-03-09T14:52:04.856" v="52" actId="14100"/>
        <pc:sldMkLst>
          <pc:docMk/>
          <pc:sldMk cId="102454853" sldId="1082"/>
        </pc:sldMkLst>
        <pc:picChg chg="mod">
          <ac:chgData name="Holmes, Ellen [NEA]" userId="S::eholmes@nea.org::8df78491-616d-4641-a13e-176bb27a1b7f" providerId="AD" clId="Web-{0AE53549-C453-673A-F732-E5806D422F79}" dt="2025-03-09T14:52:04.856" v="52" actId="14100"/>
          <ac:picMkLst>
            <pc:docMk/>
            <pc:sldMk cId="102454853" sldId="1082"/>
            <ac:picMk id="98" creationId="{00000000-0000-0000-0000-000000000000}"/>
          </ac:picMkLst>
        </pc:picChg>
      </pc:sldChg>
    </pc:docChg>
  </pc:docChgLst>
  <pc:docChgLst>
    <pc:chgData name="Mina Itabashi" userId="S::mitabashi_jwj.org#ext#@neahq.onmicrosoft.com::0cfb370e-7598-411a-a32d-e32122f472df" providerId="AD" clId="Web-{B9E4627E-ECAC-8937-D57D-70322F7A27B1}"/>
    <pc:docChg chg="addSld delSld modSld sldOrd">
      <pc:chgData name="Mina Itabashi" userId="S::mitabashi_jwj.org#ext#@neahq.onmicrosoft.com::0cfb370e-7598-411a-a32d-e32122f472df" providerId="AD" clId="Web-{B9E4627E-ECAC-8937-D57D-70322F7A27B1}" dt="2023-08-25T21:15:07.457" v="304"/>
      <pc:docMkLst>
        <pc:docMk/>
      </pc:docMkLst>
      <pc:sldChg chg="modSp">
        <pc:chgData name="Mina Itabashi" userId="S::mitabashi_jwj.org#ext#@neahq.onmicrosoft.com::0cfb370e-7598-411a-a32d-e32122f472df" providerId="AD" clId="Web-{B9E4627E-ECAC-8937-D57D-70322F7A27B1}" dt="2023-08-25T21:04:53.900" v="184" actId="20577"/>
        <pc:sldMkLst>
          <pc:docMk/>
          <pc:sldMk cId="2800898953" sldId="541"/>
        </pc:sldMkLst>
        <pc:spChg chg="mod">
          <ac:chgData name="Mina Itabashi" userId="S::mitabashi_jwj.org#ext#@neahq.onmicrosoft.com::0cfb370e-7598-411a-a32d-e32122f472df" providerId="AD" clId="Web-{B9E4627E-ECAC-8937-D57D-70322F7A27B1}" dt="2023-08-25T21:04:53.900" v="184" actId="20577"/>
          <ac:spMkLst>
            <pc:docMk/>
            <pc:sldMk cId="2800898953" sldId="541"/>
            <ac:spMk id="2" creationId="{8B51CD0E-875B-F764-EF01-F15A717DD95A}"/>
          </ac:spMkLst>
        </pc:spChg>
      </pc:sldChg>
      <pc:sldChg chg="addSp delSp modSp">
        <pc:chgData name="Mina Itabashi" userId="S::mitabashi_jwj.org#ext#@neahq.onmicrosoft.com::0cfb370e-7598-411a-a32d-e32122f472df" providerId="AD" clId="Web-{B9E4627E-ECAC-8937-D57D-70322F7A27B1}" dt="2023-08-25T21:13:24.903" v="302"/>
        <pc:sldMkLst>
          <pc:docMk/>
          <pc:sldMk cId="1659159831" sldId="544"/>
        </pc:sldMkLst>
        <pc:spChg chg="del">
          <ac:chgData name="Mina Itabashi" userId="S::mitabashi_jwj.org#ext#@neahq.onmicrosoft.com::0cfb370e-7598-411a-a32d-e32122f472df" providerId="AD" clId="Web-{B9E4627E-ECAC-8937-D57D-70322F7A27B1}" dt="2023-08-25T21:13:24.903" v="302"/>
          <ac:spMkLst>
            <pc:docMk/>
            <pc:sldMk cId="1659159831" sldId="544"/>
            <ac:spMk id="3" creationId="{2A23F92C-762B-AA4C-1A04-95A4609E94D2}"/>
          </ac:spMkLst>
        </pc:spChg>
        <pc:spChg chg="add mod">
          <ac:chgData name="Mina Itabashi" userId="S::mitabashi_jwj.org#ext#@neahq.onmicrosoft.com::0cfb370e-7598-411a-a32d-e32122f472df" providerId="AD" clId="Web-{B9E4627E-ECAC-8937-D57D-70322F7A27B1}" dt="2023-08-25T21:13:24.903" v="302"/>
          <ac:spMkLst>
            <pc:docMk/>
            <pc:sldMk cId="1659159831" sldId="544"/>
            <ac:spMk id="5" creationId="{8981A225-1DD6-FB28-E0C7-DE2D46502A3A}"/>
          </ac:spMkLst>
        </pc:spChg>
      </pc:sldChg>
      <pc:sldChg chg="del">
        <pc:chgData name="Mina Itabashi" userId="S::mitabashi_jwj.org#ext#@neahq.onmicrosoft.com::0cfb370e-7598-411a-a32d-e32122f472df" providerId="AD" clId="Web-{B9E4627E-ECAC-8937-D57D-70322F7A27B1}" dt="2023-08-25T20:59:32.284" v="180"/>
        <pc:sldMkLst>
          <pc:docMk/>
          <pc:sldMk cId="4208622698" sldId="545"/>
        </pc:sldMkLst>
      </pc:sldChg>
      <pc:sldChg chg="ord">
        <pc:chgData name="Mina Itabashi" userId="S::mitabashi_jwj.org#ext#@neahq.onmicrosoft.com::0cfb370e-7598-411a-a32d-e32122f472df" providerId="AD" clId="Web-{B9E4627E-ECAC-8937-D57D-70322F7A27B1}" dt="2023-08-25T20:45:36.274" v="40"/>
        <pc:sldMkLst>
          <pc:docMk/>
          <pc:sldMk cId="557331291" sldId="549"/>
        </pc:sldMkLst>
      </pc:sldChg>
      <pc:sldChg chg="del">
        <pc:chgData name="Mina Itabashi" userId="S::mitabashi_jwj.org#ext#@neahq.onmicrosoft.com::0cfb370e-7598-411a-a32d-e32122f472df" providerId="AD" clId="Web-{B9E4627E-ECAC-8937-D57D-70322F7A27B1}" dt="2023-08-25T20:30:09.789" v="38"/>
        <pc:sldMkLst>
          <pc:docMk/>
          <pc:sldMk cId="1807600456" sldId="562"/>
        </pc:sldMkLst>
      </pc:sldChg>
      <pc:sldChg chg="del">
        <pc:chgData name="Mina Itabashi" userId="S::mitabashi_jwj.org#ext#@neahq.onmicrosoft.com::0cfb370e-7598-411a-a32d-e32122f472df" providerId="AD" clId="Web-{B9E4627E-ECAC-8937-D57D-70322F7A27B1}" dt="2023-08-25T20:30:07.648" v="37"/>
        <pc:sldMkLst>
          <pc:docMk/>
          <pc:sldMk cId="3389214047" sldId="565"/>
        </pc:sldMkLst>
      </pc:sldChg>
      <pc:sldChg chg="del">
        <pc:chgData name="Mina Itabashi" userId="S::mitabashi_jwj.org#ext#@neahq.onmicrosoft.com::0cfb370e-7598-411a-a32d-e32122f472df" providerId="AD" clId="Web-{B9E4627E-ECAC-8937-D57D-70322F7A27B1}" dt="2023-08-25T20:30:06.117" v="36"/>
        <pc:sldMkLst>
          <pc:docMk/>
          <pc:sldMk cId="1600038857" sldId="566"/>
        </pc:sldMkLst>
      </pc:sldChg>
      <pc:sldChg chg="del">
        <pc:chgData name="Mina Itabashi" userId="S::mitabashi_jwj.org#ext#@neahq.onmicrosoft.com::0cfb370e-7598-411a-a32d-e32122f472df" providerId="AD" clId="Web-{B9E4627E-ECAC-8937-D57D-70322F7A27B1}" dt="2023-08-25T20:26:33.853" v="0"/>
        <pc:sldMkLst>
          <pc:docMk/>
          <pc:sldMk cId="1114808702" sldId="569"/>
        </pc:sldMkLst>
      </pc:sldChg>
      <pc:sldChg chg="modSp">
        <pc:chgData name="Mina Itabashi" userId="S::mitabashi_jwj.org#ext#@neahq.onmicrosoft.com::0cfb370e-7598-411a-a32d-e32122f472df" providerId="AD" clId="Web-{B9E4627E-ECAC-8937-D57D-70322F7A27B1}" dt="2023-08-25T20:27:27.356" v="13" actId="20577"/>
        <pc:sldMkLst>
          <pc:docMk/>
          <pc:sldMk cId="3245376363" sldId="665"/>
        </pc:sldMkLst>
        <pc:spChg chg="mod">
          <ac:chgData name="Mina Itabashi" userId="S::mitabashi_jwj.org#ext#@neahq.onmicrosoft.com::0cfb370e-7598-411a-a32d-e32122f472df" providerId="AD" clId="Web-{B9E4627E-ECAC-8937-D57D-70322F7A27B1}" dt="2023-08-25T20:27:27.356" v="13" actId="20577"/>
          <ac:spMkLst>
            <pc:docMk/>
            <pc:sldMk cId="3245376363" sldId="665"/>
            <ac:spMk id="8" creationId="{4852776B-30E6-0E08-89AA-673EAD50200A}"/>
          </ac:spMkLst>
        </pc:spChg>
        <pc:spChg chg="mod">
          <ac:chgData name="Mina Itabashi" userId="S::mitabashi_jwj.org#ext#@neahq.onmicrosoft.com::0cfb370e-7598-411a-a32d-e32122f472df" providerId="AD" clId="Web-{B9E4627E-ECAC-8937-D57D-70322F7A27B1}" dt="2023-08-25T20:27:22.590" v="11" actId="1076"/>
          <ac:spMkLst>
            <pc:docMk/>
            <pc:sldMk cId="3245376363" sldId="665"/>
            <ac:spMk id="25" creationId="{67F85A4A-D5AF-104C-843B-DFCDAD2AF984}"/>
          </ac:spMkLst>
        </pc:spChg>
        <pc:spChg chg="mod">
          <ac:chgData name="Mina Itabashi" userId="S::mitabashi_jwj.org#ext#@neahq.onmicrosoft.com::0cfb370e-7598-411a-a32d-e32122f472df" providerId="AD" clId="Web-{B9E4627E-ECAC-8937-D57D-70322F7A27B1}" dt="2023-08-25T20:26:58.792" v="3" actId="14100"/>
          <ac:spMkLst>
            <pc:docMk/>
            <pc:sldMk cId="3245376363" sldId="665"/>
            <ac:spMk id="27" creationId="{9687A486-8C06-25AC-FFDF-DE7E0E76D9D7}"/>
          </ac:spMkLst>
        </pc:spChg>
        <pc:spChg chg="mod">
          <ac:chgData name="Mina Itabashi" userId="S::mitabashi_jwj.org#ext#@neahq.onmicrosoft.com::0cfb370e-7598-411a-a32d-e32122f472df" providerId="AD" clId="Web-{B9E4627E-ECAC-8937-D57D-70322F7A27B1}" dt="2023-08-25T20:27:08.386" v="6" actId="1076"/>
          <ac:spMkLst>
            <pc:docMk/>
            <pc:sldMk cId="3245376363" sldId="665"/>
            <ac:spMk id="28" creationId="{EAD7DB45-C686-18E5-65D7-61AB68680C85}"/>
          </ac:spMkLst>
        </pc:spChg>
      </pc:sldChg>
      <pc:sldChg chg="modSp add del replId">
        <pc:chgData name="Mina Itabashi" userId="S::mitabashi_jwj.org#ext#@neahq.onmicrosoft.com::0cfb370e-7598-411a-a32d-e32122f472df" providerId="AD" clId="Web-{B9E4627E-ECAC-8937-D57D-70322F7A27B1}" dt="2023-08-25T20:28:32.095" v="16"/>
        <pc:sldMkLst>
          <pc:docMk/>
          <pc:sldMk cId="1926378453" sldId="667"/>
        </pc:sldMkLst>
        <pc:spChg chg="mod">
          <ac:chgData name="Mina Itabashi" userId="S::mitabashi_jwj.org#ext#@neahq.onmicrosoft.com::0cfb370e-7598-411a-a32d-e32122f472df" providerId="AD" clId="Web-{B9E4627E-ECAC-8937-D57D-70322F7A27B1}" dt="2023-08-25T20:28:27.735" v="15" actId="20577"/>
          <ac:spMkLst>
            <pc:docMk/>
            <pc:sldMk cId="1926378453" sldId="667"/>
            <ac:spMk id="2" creationId="{E73184A2-B89F-46EB-7AA7-8EB7CF38B9D6}"/>
          </ac:spMkLst>
        </pc:spChg>
      </pc:sldChg>
      <pc:sldChg chg="delSp modSp new">
        <pc:chgData name="Mina Itabashi" userId="S::mitabashi_jwj.org#ext#@neahq.onmicrosoft.com::0cfb370e-7598-411a-a32d-e32122f472df" providerId="AD" clId="Web-{B9E4627E-ECAC-8937-D57D-70322F7A27B1}" dt="2023-08-25T20:29:22.145" v="35" actId="1076"/>
        <pc:sldMkLst>
          <pc:docMk/>
          <pc:sldMk cId="2651508408" sldId="667"/>
        </pc:sldMkLst>
        <pc:spChg chg="mod">
          <ac:chgData name="Mina Itabashi" userId="S::mitabashi_jwj.org#ext#@neahq.onmicrosoft.com::0cfb370e-7598-411a-a32d-e32122f472df" providerId="AD" clId="Web-{B9E4627E-ECAC-8937-D57D-70322F7A27B1}" dt="2023-08-25T20:29:22.145" v="35" actId="1076"/>
          <ac:spMkLst>
            <pc:docMk/>
            <pc:sldMk cId="2651508408" sldId="667"/>
            <ac:spMk id="2" creationId="{824145ED-C5F0-0D62-608E-EE357E385433}"/>
          </ac:spMkLst>
        </pc:spChg>
        <pc:spChg chg="del">
          <ac:chgData name="Mina Itabashi" userId="S::mitabashi_jwj.org#ext#@neahq.onmicrosoft.com::0cfb370e-7598-411a-a32d-e32122f472df" providerId="AD" clId="Web-{B9E4627E-ECAC-8937-D57D-70322F7A27B1}" dt="2023-08-25T20:29:00.784" v="30"/>
          <ac:spMkLst>
            <pc:docMk/>
            <pc:sldMk cId="2651508408" sldId="667"/>
            <ac:spMk id="3" creationId="{0BC41799-3996-35B8-7E03-C1C7592977A2}"/>
          </ac:spMkLst>
        </pc:spChg>
        <pc:spChg chg="del">
          <ac:chgData name="Mina Itabashi" userId="S::mitabashi_jwj.org#ext#@neahq.onmicrosoft.com::0cfb370e-7598-411a-a32d-e32122f472df" providerId="AD" clId="Web-{B9E4627E-ECAC-8937-D57D-70322F7A27B1}" dt="2023-08-25T20:29:02.456" v="31"/>
          <ac:spMkLst>
            <pc:docMk/>
            <pc:sldMk cId="2651508408" sldId="667"/>
            <ac:spMk id="4" creationId="{131007FB-FE32-FC49-9534-BEFA2F27DCAA}"/>
          </ac:spMkLst>
        </pc:spChg>
        <pc:spChg chg="del">
          <ac:chgData name="Mina Itabashi" userId="S::mitabashi_jwj.org#ext#@neahq.onmicrosoft.com::0cfb370e-7598-411a-a32d-e32122f472df" providerId="AD" clId="Web-{B9E4627E-ECAC-8937-D57D-70322F7A27B1}" dt="2023-08-25T20:29:04.316" v="32"/>
          <ac:spMkLst>
            <pc:docMk/>
            <pc:sldMk cId="2651508408" sldId="667"/>
            <ac:spMk id="5" creationId="{169D9421-D65B-65D9-84DD-BD274310C0B0}"/>
          </ac:spMkLst>
        </pc:spChg>
        <pc:spChg chg="del">
          <ac:chgData name="Mina Itabashi" userId="S::mitabashi_jwj.org#ext#@neahq.onmicrosoft.com::0cfb370e-7598-411a-a32d-e32122f472df" providerId="AD" clId="Web-{B9E4627E-ECAC-8937-D57D-70322F7A27B1}" dt="2023-08-25T20:29:06.160" v="33"/>
          <ac:spMkLst>
            <pc:docMk/>
            <pc:sldMk cId="2651508408" sldId="667"/>
            <ac:spMk id="6" creationId="{695A7923-34CD-DF0E-1B60-7F2AE05CA61B}"/>
          </ac:spMkLst>
        </pc:spChg>
      </pc:sldChg>
      <pc:sldChg chg="modSp add replId">
        <pc:chgData name="Mina Itabashi" userId="S::mitabashi_jwj.org#ext#@neahq.onmicrosoft.com::0cfb370e-7598-411a-a32d-e32122f472df" providerId="AD" clId="Web-{B9E4627E-ECAC-8937-D57D-70322F7A27B1}" dt="2023-08-25T20:55:47.316" v="178" actId="20577"/>
        <pc:sldMkLst>
          <pc:docMk/>
          <pc:sldMk cId="1101878479" sldId="668"/>
        </pc:sldMkLst>
        <pc:spChg chg="mod">
          <ac:chgData name="Mina Itabashi" userId="S::mitabashi_jwj.org#ext#@neahq.onmicrosoft.com::0cfb370e-7598-411a-a32d-e32122f472df" providerId="AD" clId="Web-{B9E4627E-ECAC-8937-D57D-70322F7A27B1}" dt="2023-08-25T20:48:56.444" v="61" actId="20577"/>
          <ac:spMkLst>
            <pc:docMk/>
            <pc:sldMk cId="1101878479" sldId="668"/>
            <ac:spMk id="288" creationId="{00000000-0000-0000-0000-000000000000}"/>
          </ac:spMkLst>
        </pc:spChg>
        <pc:spChg chg="mod">
          <ac:chgData name="Mina Itabashi" userId="S::mitabashi_jwj.org#ext#@neahq.onmicrosoft.com::0cfb370e-7598-411a-a32d-e32122f472df" providerId="AD" clId="Web-{B9E4627E-ECAC-8937-D57D-70322F7A27B1}" dt="2023-08-25T20:55:47.316" v="178" actId="20577"/>
          <ac:spMkLst>
            <pc:docMk/>
            <pc:sldMk cId="1101878479" sldId="668"/>
            <ac:spMk id="289" creationId="{00000000-0000-0000-0000-000000000000}"/>
          </ac:spMkLst>
        </pc:spChg>
      </pc:sldChg>
      <pc:sldChg chg="modSp add del replId">
        <pc:chgData name="Mina Itabashi" userId="S::mitabashi_jwj.org#ext#@neahq.onmicrosoft.com::0cfb370e-7598-411a-a32d-e32122f472df" providerId="AD" clId="Web-{B9E4627E-ECAC-8937-D57D-70322F7A27B1}" dt="2023-08-25T20:48:35.927" v="47"/>
        <pc:sldMkLst>
          <pc:docMk/>
          <pc:sldMk cId="2863817665" sldId="668"/>
        </pc:sldMkLst>
        <pc:spChg chg="mod">
          <ac:chgData name="Mina Itabashi" userId="S::mitabashi_jwj.org#ext#@neahq.onmicrosoft.com::0cfb370e-7598-411a-a32d-e32122f472df" providerId="AD" clId="Web-{B9E4627E-ECAC-8937-D57D-70322F7A27B1}" dt="2023-08-25T20:48:30.802" v="46" actId="20577"/>
          <ac:spMkLst>
            <pc:docMk/>
            <pc:sldMk cId="2863817665" sldId="668"/>
            <ac:spMk id="295" creationId="{00000000-0000-0000-0000-000000000000}"/>
          </ac:spMkLst>
        </pc:spChg>
      </pc:sldChg>
      <pc:sldChg chg="modSp new">
        <pc:chgData name="Mina Itabashi" userId="S::mitabashi_jwj.org#ext#@neahq.onmicrosoft.com::0cfb370e-7598-411a-a32d-e32122f472df" providerId="AD" clId="Web-{B9E4627E-ECAC-8937-D57D-70322F7A27B1}" dt="2023-08-25T21:13:14.981" v="301" actId="20577"/>
        <pc:sldMkLst>
          <pc:docMk/>
          <pc:sldMk cId="38109289" sldId="669"/>
        </pc:sldMkLst>
        <pc:spChg chg="mod">
          <ac:chgData name="Mina Itabashi" userId="S::mitabashi_jwj.org#ext#@neahq.onmicrosoft.com::0cfb370e-7598-411a-a32d-e32122f472df" providerId="AD" clId="Web-{B9E4627E-ECAC-8937-D57D-70322F7A27B1}" dt="2023-08-25T21:05:33.777" v="192" actId="20577"/>
          <ac:spMkLst>
            <pc:docMk/>
            <pc:sldMk cId="38109289" sldId="669"/>
            <ac:spMk id="2" creationId="{1D93BBAD-4473-4EAA-7B53-365F3DD96534}"/>
          </ac:spMkLst>
        </pc:spChg>
        <pc:spChg chg="mod">
          <ac:chgData name="Mina Itabashi" userId="S::mitabashi_jwj.org#ext#@neahq.onmicrosoft.com::0cfb370e-7598-411a-a32d-e32122f472df" providerId="AD" clId="Web-{B9E4627E-ECAC-8937-D57D-70322F7A27B1}" dt="2023-08-25T21:13:14.981" v="301" actId="20577"/>
          <ac:spMkLst>
            <pc:docMk/>
            <pc:sldMk cId="38109289" sldId="669"/>
            <ac:spMk id="3" creationId="{E245470E-3C7B-2C85-5FC4-73F24401F910}"/>
          </ac:spMkLst>
        </pc:spChg>
      </pc:sldChg>
      <pc:sldChg chg="add del replId">
        <pc:chgData name="Mina Itabashi" userId="S::mitabashi_jwj.org#ext#@neahq.onmicrosoft.com::0cfb370e-7598-411a-a32d-e32122f472df" providerId="AD" clId="Web-{B9E4627E-ECAC-8937-D57D-70322F7A27B1}" dt="2023-08-25T20:57:41.042" v="179"/>
        <pc:sldMkLst>
          <pc:docMk/>
          <pc:sldMk cId="3673750343" sldId="669"/>
        </pc:sldMkLst>
      </pc:sldChg>
      <pc:sldChg chg="new del">
        <pc:chgData name="Mina Itabashi" userId="S::mitabashi_jwj.org#ext#@neahq.onmicrosoft.com::0cfb370e-7598-411a-a32d-e32122f472df" providerId="AD" clId="Web-{B9E4627E-ECAC-8937-D57D-70322F7A27B1}" dt="2023-08-25T21:15:07.457" v="304"/>
        <pc:sldMkLst>
          <pc:docMk/>
          <pc:sldMk cId="453643121" sldId="670"/>
        </pc:sldMkLst>
      </pc:sldChg>
    </pc:docChg>
  </pc:docChgLst>
  <pc:docChgLst>
    <pc:chgData name="Chun, Helenna [CO]" userId="S::hchun_coloradoea.org#ext#@neahq.onmicrosoft.com::d89df420-c46a-4a3e-b7de-9c8f17ba880a" providerId="AD" clId="Web-{62DC7329-389D-B71D-9FBF-FCDEAF104177}"/>
    <pc:docChg chg="sldOrd">
      <pc:chgData name="Chun, Helenna [CO]" userId="S::hchun_coloradoea.org#ext#@neahq.onmicrosoft.com::d89df420-c46a-4a3e-b7de-9c8f17ba880a" providerId="AD" clId="Web-{62DC7329-389D-B71D-9FBF-FCDEAF104177}" dt="2023-06-04T19:59:31.968" v="0"/>
      <pc:docMkLst>
        <pc:docMk/>
      </pc:docMkLst>
      <pc:sldChg chg="ord">
        <pc:chgData name="Chun, Helenna [CO]" userId="S::hchun_coloradoea.org#ext#@neahq.onmicrosoft.com::d89df420-c46a-4a3e-b7de-9c8f17ba880a" providerId="AD" clId="Web-{62DC7329-389D-B71D-9FBF-FCDEAF104177}" dt="2023-06-04T19:59:31.968" v="0"/>
        <pc:sldMkLst>
          <pc:docMk/>
          <pc:sldMk cId="2800898953" sldId="541"/>
        </pc:sldMkLst>
      </pc:sldChg>
    </pc:docChg>
  </pc:docChgLst>
  <pc:docChgLst>
    <pc:chgData name="Holmes, Ellen [NEA]" userId="S::eholmes@nea.org::8df78491-616d-4641-a13e-176bb27a1b7f" providerId="AD" clId="Web-{B68DE2DF-E05C-E33C-C73B-11138CE78757}"/>
    <pc:docChg chg="addSld modSld sldOrd">
      <pc:chgData name="Holmes, Ellen [NEA]" userId="S::eholmes@nea.org::8df78491-616d-4641-a13e-176bb27a1b7f" providerId="AD" clId="Web-{B68DE2DF-E05C-E33C-C73B-11138CE78757}" dt="2023-10-03T19:12:18.869" v="520" actId="20577"/>
      <pc:docMkLst>
        <pc:docMk/>
      </pc:docMkLst>
      <pc:sldChg chg="ord">
        <pc:chgData name="Holmes, Ellen [NEA]" userId="S::eholmes@nea.org::8df78491-616d-4641-a13e-176bb27a1b7f" providerId="AD" clId="Web-{B68DE2DF-E05C-E33C-C73B-11138CE78757}" dt="2023-10-03T18:53:42.402" v="240"/>
        <pc:sldMkLst>
          <pc:docMk/>
          <pc:sldMk cId="2768027045" sldId="619"/>
        </pc:sldMkLst>
      </pc:sldChg>
      <pc:sldChg chg="ord">
        <pc:chgData name="Holmes, Ellen [NEA]" userId="S::eholmes@nea.org::8df78491-616d-4641-a13e-176bb27a1b7f" providerId="AD" clId="Web-{B68DE2DF-E05C-E33C-C73B-11138CE78757}" dt="2023-10-03T18:53:54.356" v="241"/>
        <pc:sldMkLst>
          <pc:docMk/>
          <pc:sldMk cId="546669216" sldId="680"/>
        </pc:sldMkLst>
      </pc:sldChg>
      <pc:sldChg chg="add replId">
        <pc:chgData name="Holmes, Ellen [NEA]" userId="S::eholmes@nea.org::8df78491-616d-4641-a13e-176bb27a1b7f" providerId="AD" clId="Web-{B68DE2DF-E05C-E33C-C73B-11138CE78757}" dt="2023-10-03T18:45:23.202" v="0"/>
        <pc:sldMkLst>
          <pc:docMk/>
          <pc:sldMk cId="2646072663" sldId="754"/>
        </pc:sldMkLst>
      </pc:sldChg>
      <pc:sldChg chg="delSp modSp new mod ord modClrScheme chgLayout">
        <pc:chgData name="Holmes, Ellen [NEA]" userId="S::eholmes@nea.org::8df78491-616d-4641-a13e-176bb27a1b7f" providerId="AD" clId="Web-{B68DE2DF-E05C-E33C-C73B-11138CE78757}" dt="2023-10-03T18:53:28.355" v="237"/>
        <pc:sldMkLst>
          <pc:docMk/>
          <pc:sldMk cId="2336674381" sldId="755"/>
        </pc:sldMkLst>
        <pc:spChg chg="mod ord">
          <ac:chgData name="Holmes, Ellen [NEA]" userId="S::eholmes@nea.org::8df78491-616d-4641-a13e-176bb27a1b7f" providerId="AD" clId="Web-{B68DE2DF-E05C-E33C-C73B-11138CE78757}" dt="2023-10-03T18:46:24.922" v="38" actId="20577"/>
          <ac:spMkLst>
            <pc:docMk/>
            <pc:sldMk cId="2336674381" sldId="755"/>
            <ac:spMk id="2" creationId="{BDD516E8-5994-82DB-0FF8-01F3BA72D104}"/>
          </ac:spMkLst>
        </pc:spChg>
        <pc:spChg chg="mod ord">
          <ac:chgData name="Holmes, Ellen [NEA]" userId="S::eholmes@nea.org::8df78491-616d-4641-a13e-176bb27a1b7f" providerId="AD" clId="Web-{B68DE2DF-E05C-E33C-C73B-11138CE78757}" dt="2023-10-03T18:47:35.346" v="112" actId="20577"/>
          <ac:spMkLst>
            <pc:docMk/>
            <pc:sldMk cId="2336674381" sldId="755"/>
            <ac:spMk id="3" creationId="{78EACF30-5976-0A12-8E0E-611E644E7987}"/>
          </ac:spMkLst>
        </pc:spChg>
        <pc:spChg chg="del">
          <ac:chgData name="Holmes, Ellen [NEA]" userId="S::eholmes@nea.org::8df78491-616d-4641-a13e-176bb27a1b7f" providerId="AD" clId="Web-{B68DE2DF-E05C-E33C-C73B-11138CE78757}" dt="2023-10-03T18:45:48.359" v="2"/>
          <ac:spMkLst>
            <pc:docMk/>
            <pc:sldMk cId="2336674381" sldId="755"/>
            <ac:spMk id="4" creationId="{696E2FA1-0ACD-BB4D-ECF8-16C2F938CA4C}"/>
          </ac:spMkLst>
        </pc:spChg>
      </pc:sldChg>
      <pc:sldChg chg="addSp delSp modSp new mod ord modClrScheme chgLayout">
        <pc:chgData name="Holmes, Ellen [NEA]" userId="S::eholmes@nea.org::8df78491-616d-4641-a13e-176bb27a1b7f" providerId="AD" clId="Web-{B68DE2DF-E05C-E33C-C73B-11138CE78757}" dt="2023-10-03T18:53:28.355" v="236"/>
        <pc:sldMkLst>
          <pc:docMk/>
          <pc:sldMk cId="3895772817" sldId="756"/>
        </pc:sldMkLst>
        <pc:spChg chg="mod">
          <ac:chgData name="Holmes, Ellen [NEA]" userId="S::eholmes@nea.org::8df78491-616d-4641-a13e-176bb27a1b7f" providerId="AD" clId="Web-{B68DE2DF-E05C-E33C-C73B-11138CE78757}" dt="2023-10-03T18:51:38.133" v="235" actId="14100"/>
          <ac:spMkLst>
            <pc:docMk/>
            <pc:sldMk cId="3895772817" sldId="756"/>
            <ac:spMk id="2" creationId="{46BA9375-2F8C-C160-4363-DFAB361516E4}"/>
          </ac:spMkLst>
        </pc:spChg>
        <pc:spChg chg="del">
          <ac:chgData name="Holmes, Ellen [NEA]" userId="S::eholmes@nea.org::8df78491-616d-4641-a13e-176bb27a1b7f" providerId="AD" clId="Web-{B68DE2DF-E05C-E33C-C73B-11138CE78757}" dt="2023-10-03T18:49:54.115" v="131"/>
          <ac:spMkLst>
            <pc:docMk/>
            <pc:sldMk cId="3895772817" sldId="756"/>
            <ac:spMk id="3" creationId="{4BBF7635-9D57-027D-E4F0-3E57149E8BBC}"/>
          </ac:spMkLst>
        </pc:spChg>
        <pc:spChg chg="add mod">
          <ac:chgData name="Holmes, Ellen [NEA]" userId="S::eholmes@nea.org::8df78491-616d-4641-a13e-176bb27a1b7f" providerId="AD" clId="Web-{B68DE2DF-E05C-E33C-C73B-11138CE78757}" dt="2023-10-03T18:51:35.133" v="234" actId="20577"/>
          <ac:spMkLst>
            <pc:docMk/>
            <pc:sldMk cId="3895772817" sldId="756"/>
            <ac:spMk id="9" creationId="{E4F9867E-0437-746C-52BF-BF1587ADB0E3}"/>
          </ac:spMkLst>
        </pc:spChg>
        <pc:picChg chg="add mod ord">
          <ac:chgData name="Holmes, Ellen [NEA]" userId="S::eholmes@nea.org::8df78491-616d-4641-a13e-176bb27a1b7f" providerId="AD" clId="Web-{B68DE2DF-E05C-E33C-C73B-11138CE78757}" dt="2023-10-03T18:50:08.553" v="133"/>
          <ac:picMkLst>
            <pc:docMk/>
            <pc:sldMk cId="3895772817" sldId="756"/>
            <ac:picMk id="4" creationId="{ADB33C87-7CE0-7D45-4161-BE12FB6E2218}"/>
          </ac:picMkLst>
        </pc:picChg>
      </pc:sldChg>
      <pc:sldChg chg="add replId">
        <pc:chgData name="Holmes, Ellen [NEA]" userId="S::eholmes@nea.org::8df78491-616d-4641-a13e-176bb27a1b7f" providerId="AD" clId="Web-{B68DE2DF-E05C-E33C-C73B-11138CE78757}" dt="2023-10-03T18:55:24.342" v="242"/>
        <pc:sldMkLst>
          <pc:docMk/>
          <pc:sldMk cId="4053320781" sldId="757"/>
        </pc:sldMkLst>
      </pc:sldChg>
      <pc:sldChg chg="delSp modSp new mod modClrScheme chgLayout">
        <pc:chgData name="Holmes, Ellen [NEA]" userId="S::eholmes@nea.org::8df78491-616d-4641-a13e-176bb27a1b7f" providerId="AD" clId="Web-{B68DE2DF-E05C-E33C-C73B-11138CE78757}" dt="2023-10-03T18:59:04.942" v="351" actId="20577"/>
        <pc:sldMkLst>
          <pc:docMk/>
          <pc:sldMk cId="24467333" sldId="758"/>
        </pc:sldMkLst>
        <pc:spChg chg="mod ord">
          <ac:chgData name="Holmes, Ellen [NEA]" userId="S::eholmes@nea.org::8df78491-616d-4641-a13e-176bb27a1b7f" providerId="AD" clId="Web-{B68DE2DF-E05C-E33C-C73B-11138CE78757}" dt="2023-10-03T18:57:08.564" v="257" actId="20577"/>
          <ac:spMkLst>
            <pc:docMk/>
            <pc:sldMk cId="24467333" sldId="758"/>
            <ac:spMk id="2" creationId="{07CA296A-7431-6544-BBCF-18D66E85C5E4}"/>
          </ac:spMkLst>
        </pc:spChg>
        <pc:spChg chg="mod ord">
          <ac:chgData name="Holmes, Ellen [NEA]" userId="S::eholmes@nea.org::8df78491-616d-4641-a13e-176bb27a1b7f" providerId="AD" clId="Web-{B68DE2DF-E05C-E33C-C73B-11138CE78757}" dt="2023-10-03T18:59:04.942" v="351" actId="20577"/>
          <ac:spMkLst>
            <pc:docMk/>
            <pc:sldMk cId="24467333" sldId="758"/>
            <ac:spMk id="3" creationId="{48135374-F261-12F5-A636-8EA1878C8477}"/>
          </ac:spMkLst>
        </pc:spChg>
        <pc:spChg chg="del">
          <ac:chgData name="Holmes, Ellen [NEA]" userId="S::eholmes@nea.org::8df78491-616d-4641-a13e-176bb27a1b7f" providerId="AD" clId="Web-{B68DE2DF-E05C-E33C-C73B-11138CE78757}" dt="2023-10-03T18:56:19.750" v="244"/>
          <ac:spMkLst>
            <pc:docMk/>
            <pc:sldMk cId="24467333" sldId="758"/>
            <ac:spMk id="4" creationId="{5FB1876A-FEE7-B5A0-F230-570193042316}"/>
          </ac:spMkLst>
        </pc:spChg>
      </pc:sldChg>
      <pc:sldChg chg="modSp new">
        <pc:chgData name="Holmes, Ellen [NEA]" userId="S::eholmes@nea.org::8df78491-616d-4641-a13e-176bb27a1b7f" providerId="AD" clId="Web-{B68DE2DF-E05C-E33C-C73B-11138CE78757}" dt="2023-10-03T19:12:18.869" v="520" actId="20577"/>
        <pc:sldMkLst>
          <pc:docMk/>
          <pc:sldMk cId="3448932853" sldId="759"/>
        </pc:sldMkLst>
        <pc:spChg chg="mod">
          <ac:chgData name="Holmes, Ellen [NEA]" userId="S::eholmes@nea.org::8df78491-616d-4641-a13e-176bb27a1b7f" providerId="AD" clId="Web-{B68DE2DF-E05C-E33C-C73B-11138CE78757}" dt="2023-10-03T19:00:00.725" v="373" actId="20577"/>
          <ac:spMkLst>
            <pc:docMk/>
            <pc:sldMk cId="3448932853" sldId="759"/>
            <ac:spMk id="2" creationId="{894FD3FE-5ACB-589B-59A6-362A16EB2400}"/>
          </ac:spMkLst>
        </pc:spChg>
        <pc:spChg chg="mod">
          <ac:chgData name="Holmes, Ellen [NEA]" userId="S::eholmes@nea.org::8df78491-616d-4641-a13e-176bb27a1b7f" providerId="AD" clId="Web-{B68DE2DF-E05C-E33C-C73B-11138CE78757}" dt="2023-10-03T19:12:18.869" v="520" actId="20577"/>
          <ac:spMkLst>
            <pc:docMk/>
            <pc:sldMk cId="3448932853" sldId="759"/>
            <ac:spMk id="3" creationId="{D14F66DD-84DA-11DD-05BC-13BF77804E1E}"/>
          </ac:spMkLst>
        </pc:spChg>
      </pc:sldChg>
    </pc:docChg>
  </pc:docChgLst>
  <pc:docChgLst>
    <pc:chgData name="Liz Smith-Rossiter" userId="S::elizabeth.smith-rossiter_nysut.org#ext#@neahq.onmicrosoft.com::ec3f68c0-9b81-455a-8622-bff67804b55c" providerId="AD" clId="Web-{AAF17BB2-CCCD-338D-13EC-8A82B552A498}"/>
    <pc:docChg chg="sldOrd">
      <pc:chgData name="Liz Smith-Rossiter" userId="S::elizabeth.smith-rossiter_nysut.org#ext#@neahq.onmicrosoft.com::ec3f68c0-9b81-455a-8622-bff67804b55c" providerId="AD" clId="Web-{AAF17BB2-CCCD-338D-13EC-8A82B552A498}" dt="2023-08-11T18:05:15.956" v="0"/>
      <pc:docMkLst>
        <pc:docMk/>
      </pc:docMkLst>
      <pc:sldChg chg="ord">
        <pc:chgData name="Liz Smith-Rossiter" userId="S::elizabeth.smith-rossiter_nysut.org#ext#@neahq.onmicrosoft.com::ec3f68c0-9b81-455a-8622-bff67804b55c" providerId="AD" clId="Web-{AAF17BB2-CCCD-338D-13EC-8A82B552A498}" dt="2023-08-11T18:05:15.956" v="0"/>
        <pc:sldMkLst>
          <pc:docMk/>
          <pc:sldMk cId="914555165" sldId="662"/>
        </pc:sldMkLst>
      </pc:sldChg>
    </pc:docChg>
  </pc:docChgLst>
  <pc:docChgLst>
    <pc:chgData name="Chun, Helenna [CO]" userId="S::hchun_coloradoea.org#ext#@neahq.onmicrosoft.com::d89df420-c46a-4a3e-b7de-9c8f17ba880a" providerId="AD" clId="Web-{4FD11AE6-143D-25D4-DB1D-2C3E268FA66D}"/>
    <pc:docChg chg="modSld">
      <pc:chgData name="Chun, Helenna [CO]" userId="S::hchun_coloradoea.org#ext#@neahq.onmicrosoft.com::d89df420-c46a-4a3e-b7de-9c8f17ba880a" providerId="AD" clId="Web-{4FD11AE6-143D-25D4-DB1D-2C3E268FA66D}" dt="2023-06-04T20:01:58.866" v="7" actId="1076"/>
      <pc:docMkLst>
        <pc:docMk/>
      </pc:docMkLst>
      <pc:sldChg chg="addSp modSp">
        <pc:chgData name="Chun, Helenna [CO]" userId="S::hchun_coloradoea.org#ext#@neahq.onmicrosoft.com::d89df420-c46a-4a3e-b7de-9c8f17ba880a" providerId="AD" clId="Web-{4FD11AE6-143D-25D4-DB1D-2C3E268FA66D}" dt="2023-06-04T20:01:58.866" v="7" actId="1076"/>
        <pc:sldMkLst>
          <pc:docMk/>
          <pc:sldMk cId="2800898953" sldId="541"/>
        </pc:sldMkLst>
        <pc:spChg chg="mod">
          <ac:chgData name="Chun, Helenna [CO]" userId="S::hchun_coloradoea.org#ext#@neahq.onmicrosoft.com::d89df420-c46a-4a3e-b7de-9c8f17ba880a" providerId="AD" clId="Web-{4FD11AE6-143D-25D4-DB1D-2C3E268FA66D}" dt="2023-06-04T20:01:38.772" v="2" actId="14100"/>
          <ac:spMkLst>
            <pc:docMk/>
            <pc:sldMk cId="2800898953" sldId="541"/>
            <ac:spMk id="3" creationId="{38595DA4-C1CD-CCE6-9A43-C5107A860489}"/>
          </ac:spMkLst>
        </pc:spChg>
        <pc:picChg chg="add mod">
          <ac:chgData name="Chun, Helenna [CO]" userId="S::hchun_coloradoea.org#ext#@neahq.onmicrosoft.com::d89df420-c46a-4a3e-b7de-9c8f17ba880a" providerId="AD" clId="Web-{4FD11AE6-143D-25D4-DB1D-2C3E268FA66D}" dt="2023-06-04T20:01:58.866" v="7" actId="1076"/>
          <ac:picMkLst>
            <pc:docMk/>
            <pc:sldMk cId="2800898953" sldId="541"/>
            <ac:picMk id="4" creationId="{E7474BAE-0559-EBA8-F7F3-5AA064054849}"/>
          </ac:picMkLst>
        </pc:pic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1A5CF0-CE13-4236-A126-5D1190E42DFF}" type="doc">
      <dgm:prSet loTypeId="urn:microsoft.com/office/officeart/2005/8/layout/default" loCatId="list" qsTypeId="urn:microsoft.com/office/officeart/2005/8/quickstyle/simple3" qsCatId="simple" csTypeId="urn:microsoft.com/office/officeart/2005/8/colors/colorful2" csCatId="colorful" phldr="1"/>
      <dgm:spPr/>
      <dgm:t>
        <a:bodyPr/>
        <a:lstStyle/>
        <a:p>
          <a:endParaRPr lang="en-US"/>
        </a:p>
      </dgm:t>
    </dgm:pt>
    <dgm:pt modelId="{871539F4-FCEA-422E-8AAB-81B8B970F1F7}">
      <dgm:prSet/>
      <dgm:spPr/>
      <dgm:t>
        <a:bodyPr/>
        <a:lstStyle/>
        <a:p>
          <a:r>
            <a:rPr lang="en-US"/>
            <a:t>Bathroom Location</a:t>
          </a:r>
        </a:p>
      </dgm:t>
    </dgm:pt>
    <dgm:pt modelId="{8603DD1B-ADDD-47CB-ACDF-87B6C63A8266}" type="parTrans" cxnId="{CD0321D8-8E9E-45B7-991C-4B05CBE935C6}">
      <dgm:prSet/>
      <dgm:spPr/>
      <dgm:t>
        <a:bodyPr/>
        <a:lstStyle/>
        <a:p>
          <a:endParaRPr lang="en-US"/>
        </a:p>
      </dgm:t>
    </dgm:pt>
    <dgm:pt modelId="{B51641A2-5F70-44AC-979D-9F85F0BE91E4}" type="sibTrans" cxnId="{CD0321D8-8E9E-45B7-991C-4B05CBE935C6}">
      <dgm:prSet/>
      <dgm:spPr/>
      <dgm:t>
        <a:bodyPr/>
        <a:lstStyle/>
        <a:p>
          <a:endParaRPr lang="en-US"/>
        </a:p>
      </dgm:t>
    </dgm:pt>
    <dgm:pt modelId="{EC1E0B72-4B67-4497-9B6E-7DBEE1971020}">
      <dgm:prSet/>
      <dgm:spPr/>
      <dgm:t>
        <a:bodyPr/>
        <a:lstStyle/>
        <a:p>
          <a:r>
            <a:rPr lang="en-US"/>
            <a:t>Materials</a:t>
          </a:r>
        </a:p>
      </dgm:t>
    </dgm:pt>
    <dgm:pt modelId="{05C97236-93DF-4512-B3B8-4E2BA65B9429}" type="parTrans" cxnId="{17A761E4-7C9C-4A5B-9E5E-A8537EBD2287}">
      <dgm:prSet/>
      <dgm:spPr/>
      <dgm:t>
        <a:bodyPr/>
        <a:lstStyle/>
        <a:p>
          <a:endParaRPr lang="en-US"/>
        </a:p>
      </dgm:t>
    </dgm:pt>
    <dgm:pt modelId="{BC5C0883-3444-4163-8D17-8FF9EF5BCE85}" type="sibTrans" cxnId="{17A761E4-7C9C-4A5B-9E5E-A8537EBD2287}">
      <dgm:prSet/>
      <dgm:spPr/>
      <dgm:t>
        <a:bodyPr/>
        <a:lstStyle/>
        <a:p>
          <a:endParaRPr lang="en-US"/>
        </a:p>
      </dgm:t>
    </dgm:pt>
    <dgm:pt modelId="{4B4A9B04-2255-43F5-B248-6E867932C062}">
      <dgm:prSet/>
      <dgm:spPr/>
      <dgm:t>
        <a:bodyPr/>
        <a:lstStyle/>
        <a:p>
          <a:pPr rtl="0"/>
          <a:r>
            <a:rPr lang="en-US"/>
            <a:t>Food</a:t>
          </a:r>
          <a:r>
            <a:rPr lang="en-US">
              <a:latin typeface="Calibri Light" panose="020F0302020204030204"/>
            </a:rPr>
            <a:t> </a:t>
          </a:r>
          <a:r>
            <a:rPr lang="en-US">
              <a:latin typeface="Calibri Light"/>
              <a:ea typeface="Calibri Light"/>
              <a:cs typeface="Calibri Light"/>
            </a:rPr>
            <a:t>Room</a:t>
          </a:r>
          <a:endParaRPr lang="en-US"/>
        </a:p>
      </dgm:t>
    </dgm:pt>
    <dgm:pt modelId="{18BA941C-356B-4D88-A325-0329690E0604}" type="parTrans" cxnId="{86399CE5-1422-45AE-A01F-0A3FDB98AEF3}">
      <dgm:prSet/>
      <dgm:spPr/>
      <dgm:t>
        <a:bodyPr/>
        <a:lstStyle/>
        <a:p>
          <a:endParaRPr lang="en-US"/>
        </a:p>
      </dgm:t>
    </dgm:pt>
    <dgm:pt modelId="{1E93137E-2E9E-4C84-9B81-EB10728E9D26}" type="sibTrans" cxnId="{86399CE5-1422-45AE-A01F-0A3FDB98AEF3}">
      <dgm:prSet/>
      <dgm:spPr/>
      <dgm:t>
        <a:bodyPr/>
        <a:lstStyle/>
        <a:p>
          <a:endParaRPr lang="en-US"/>
        </a:p>
      </dgm:t>
    </dgm:pt>
    <dgm:pt modelId="{1B5A3E32-E62D-4772-8E5D-1B38826AEF35}">
      <dgm:prSet/>
      <dgm:spPr/>
      <dgm:t>
        <a:bodyPr/>
        <a:lstStyle/>
        <a:p>
          <a:r>
            <a:rPr lang="en-US"/>
            <a:t>Room Temp</a:t>
          </a:r>
        </a:p>
      </dgm:t>
    </dgm:pt>
    <dgm:pt modelId="{7F1ABFDB-F648-4F85-B8C7-FF930A6EC2F1}" type="parTrans" cxnId="{B4B12AEF-C56F-4E8D-9AE7-7896023F50C8}">
      <dgm:prSet/>
      <dgm:spPr/>
      <dgm:t>
        <a:bodyPr/>
        <a:lstStyle/>
        <a:p>
          <a:endParaRPr lang="en-US"/>
        </a:p>
      </dgm:t>
    </dgm:pt>
    <dgm:pt modelId="{47B17E8F-D879-4A34-90C5-162F712DD419}" type="sibTrans" cxnId="{B4B12AEF-C56F-4E8D-9AE7-7896023F50C8}">
      <dgm:prSet/>
      <dgm:spPr/>
      <dgm:t>
        <a:bodyPr/>
        <a:lstStyle/>
        <a:p>
          <a:endParaRPr lang="en-US"/>
        </a:p>
      </dgm:t>
    </dgm:pt>
    <dgm:pt modelId="{AF8312C1-EDA3-4FB8-8CFC-1101576104BE}">
      <dgm:prSet/>
      <dgm:spPr/>
      <dgm:t>
        <a:bodyPr/>
        <a:lstStyle/>
        <a:p>
          <a:r>
            <a:rPr lang="en-US" b="1">
              <a:latin typeface="Calibri Light" panose="020F0302020204030204"/>
            </a:rPr>
            <a:t>Karla</a:t>
          </a:r>
          <a:r>
            <a:rPr lang="en-US" b="1"/>
            <a:t> </a:t>
          </a:r>
          <a:r>
            <a:rPr lang="en-US"/>
            <a:t>as Resource</a:t>
          </a:r>
        </a:p>
      </dgm:t>
    </dgm:pt>
    <dgm:pt modelId="{3B89D3CA-4935-45E6-A18C-AD456385D49E}" type="parTrans" cxnId="{192A34E3-0369-438F-802E-DF5FDAD5EB7D}">
      <dgm:prSet/>
      <dgm:spPr/>
      <dgm:t>
        <a:bodyPr/>
        <a:lstStyle/>
        <a:p>
          <a:endParaRPr lang="en-US"/>
        </a:p>
      </dgm:t>
    </dgm:pt>
    <dgm:pt modelId="{32EEB335-D477-44B1-A86C-833382A6D62B}" type="sibTrans" cxnId="{192A34E3-0369-438F-802E-DF5FDAD5EB7D}">
      <dgm:prSet/>
      <dgm:spPr/>
      <dgm:t>
        <a:bodyPr/>
        <a:lstStyle/>
        <a:p>
          <a:endParaRPr lang="en-US"/>
        </a:p>
      </dgm:t>
    </dgm:pt>
    <dgm:pt modelId="{7BF89E4E-D9AE-4BB9-A975-4AEB8FF88C6D}">
      <dgm:prSet/>
      <dgm:spPr/>
      <dgm:t>
        <a:bodyPr/>
        <a:lstStyle/>
        <a:p>
          <a:pPr rtl="0"/>
          <a:r>
            <a:rPr lang="en-US"/>
            <a:t>Questions?</a:t>
          </a:r>
          <a:r>
            <a:rPr lang="en-US">
              <a:latin typeface="Calibri Light" panose="020F0302020204030204"/>
            </a:rPr>
            <a:t> </a:t>
          </a:r>
          <a:endParaRPr lang="en-US"/>
        </a:p>
      </dgm:t>
    </dgm:pt>
    <dgm:pt modelId="{17ACFA42-F4C7-4DC1-92FB-2E0115EF58AE}" type="parTrans" cxnId="{1939BE0C-3E29-4F29-96EA-ADD1F6B09169}">
      <dgm:prSet/>
      <dgm:spPr/>
      <dgm:t>
        <a:bodyPr/>
        <a:lstStyle/>
        <a:p>
          <a:endParaRPr lang="en-US"/>
        </a:p>
      </dgm:t>
    </dgm:pt>
    <dgm:pt modelId="{B4C1DB5E-35CE-4DDA-BB6B-7982AD1FCE75}" type="sibTrans" cxnId="{1939BE0C-3E29-4F29-96EA-ADD1F6B09169}">
      <dgm:prSet/>
      <dgm:spPr/>
      <dgm:t>
        <a:bodyPr/>
        <a:lstStyle/>
        <a:p>
          <a:endParaRPr lang="en-US"/>
        </a:p>
      </dgm:t>
    </dgm:pt>
    <dgm:pt modelId="{B1FEE2B5-9517-46E0-A91A-9135FE2D78B8}">
      <dgm:prSet phldr="0"/>
      <dgm:spPr/>
      <dgm:t>
        <a:bodyPr/>
        <a:lstStyle/>
        <a:p>
          <a:r>
            <a:rPr lang="en-US">
              <a:latin typeface="Aptos Display" panose="02110004020202020204"/>
            </a:rPr>
            <a:t>POPs</a:t>
          </a:r>
        </a:p>
      </dgm:t>
    </dgm:pt>
    <dgm:pt modelId="{D4E25C81-6E93-416F-927E-113476283FB2}" type="parTrans" cxnId="{393B4E2D-2699-4284-9406-1BD1094482A0}">
      <dgm:prSet/>
      <dgm:spPr/>
    </dgm:pt>
    <dgm:pt modelId="{F4D56478-1705-4D66-AD1E-BBB9A5D2E3D6}" type="sibTrans" cxnId="{393B4E2D-2699-4284-9406-1BD1094482A0}">
      <dgm:prSet/>
      <dgm:spPr/>
    </dgm:pt>
    <dgm:pt modelId="{11DA1051-A144-4F09-AE2B-5A3DE370C261}" type="pres">
      <dgm:prSet presAssocID="{AC1A5CF0-CE13-4236-A126-5D1190E42DFF}" presName="diagram" presStyleCnt="0">
        <dgm:presLayoutVars>
          <dgm:dir/>
          <dgm:resizeHandles val="exact"/>
        </dgm:presLayoutVars>
      </dgm:prSet>
      <dgm:spPr/>
    </dgm:pt>
    <dgm:pt modelId="{E00EDA92-8B82-4C14-8D5F-FD12793BCD54}" type="pres">
      <dgm:prSet presAssocID="{871539F4-FCEA-422E-8AAB-81B8B970F1F7}" presName="node" presStyleLbl="node1" presStyleIdx="0" presStyleCnt="7">
        <dgm:presLayoutVars>
          <dgm:bulletEnabled val="1"/>
        </dgm:presLayoutVars>
      </dgm:prSet>
      <dgm:spPr/>
    </dgm:pt>
    <dgm:pt modelId="{BB0F92FE-EE68-4229-B3B1-AB612B87B5DD}" type="pres">
      <dgm:prSet presAssocID="{B51641A2-5F70-44AC-979D-9F85F0BE91E4}" presName="sibTrans" presStyleCnt="0"/>
      <dgm:spPr/>
    </dgm:pt>
    <dgm:pt modelId="{D177B225-BA6F-43FC-9834-7D0C2B4B2DE3}" type="pres">
      <dgm:prSet presAssocID="{B1FEE2B5-9517-46E0-A91A-9135FE2D78B8}" presName="node" presStyleLbl="node1" presStyleIdx="1" presStyleCnt="7">
        <dgm:presLayoutVars>
          <dgm:bulletEnabled val="1"/>
        </dgm:presLayoutVars>
      </dgm:prSet>
      <dgm:spPr/>
    </dgm:pt>
    <dgm:pt modelId="{E8A8A630-A296-4263-A054-8032CD5E71B5}" type="pres">
      <dgm:prSet presAssocID="{F4D56478-1705-4D66-AD1E-BBB9A5D2E3D6}" presName="sibTrans" presStyleCnt="0"/>
      <dgm:spPr/>
    </dgm:pt>
    <dgm:pt modelId="{1EF5CBF5-922C-4567-A879-B8B015598305}" type="pres">
      <dgm:prSet presAssocID="{EC1E0B72-4B67-4497-9B6E-7DBEE1971020}" presName="node" presStyleLbl="node1" presStyleIdx="2" presStyleCnt="7">
        <dgm:presLayoutVars>
          <dgm:bulletEnabled val="1"/>
        </dgm:presLayoutVars>
      </dgm:prSet>
      <dgm:spPr/>
    </dgm:pt>
    <dgm:pt modelId="{10F89890-176F-4A72-9879-7C1AB1DB0D74}" type="pres">
      <dgm:prSet presAssocID="{BC5C0883-3444-4163-8D17-8FF9EF5BCE85}" presName="sibTrans" presStyleCnt="0"/>
      <dgm:spPr/>
    </dgm:pt>
    <dgm:pt modelId="{9CC1DFB9-6CA4-4E66-8AA6-4D21A54A3398}" type="pres">
      <dgm:prSet presAssocID="{4B4A9B04-2255-43F5-B248-6E867932C062}" presName="node" presStyleLbl="node1" presStyleIdx="3" presStyleCnt="7">
        <dgm:presLayoutVars>
          <dgm:bulletEnabled val="1"/>
        </dgm:presLayoutVars>
      </dgm:prSet>
      <dgm:spPr/>
    </dgm:pt>
    <dgm:pt modelId="{F93A1C8E-E844-4020-9733-EDA2481B225A}" type="pres">
      <dgm:prSet presAssocID="{1E93137E-2E9E-4C84-9B81-EB10728E9D26}" presName="sibTrans" presStyleCnt="0"/>
      <dgm:spPr/>
    </dgm:pt>
    <dgm:pt modelId="{4A6D6F7A-D1F3-476F-A8EF-F16FB3A97EF0}" type="pres">
      <dgm:prSet presAssocID="{1B5A3E32-E62D-4772-8E5D-1B38826AEF35}" presName="node" presStyleLbl="node1" presStyleIdx="4" presStyleCnt="7">
        <dgm:presLayoutVars>
          <dgm:bulletEnabled val="1"/>
        </dgm:presLayoutVars>
      </dgm:prSet>
      <dgm:spPr/>
    </dgm:pt>
    <dgm:pt modelId="{8D2765A8-F048-4640-991F-5C6CB51D6B40}" type="pres">
      <dgm:prSet presAssocID="{47B17E8F-D879-4A34-90C5-162F712DD419}" presName="sibTrans" presStyleCnt="0"/>
      <dgm:spPr/>
    </dgm:pt>
    <dgm:pt modelId="{2F2F0A17-31E8-4355-A057-ACE0B7806526}" type="pres">
      <dgm:prSet presAssocID="{AF8312C1-EDA3-4FB8-8CFC-1101576104BE}" presName="node" presStyleLbl="node1" presStyleIdx="5" presStyleCnt="7">
        <dgm:presLayoutVars>
          <dgm:bulletEnabled val="1"/>
        </dgm:presLayoutVars>
      </dgm:prSet>
      <dgm:spPr/>
    </dgm:pt>
    <dgm:pt modelId="{910B213E-2DE2-48D5-90AB-6A8267CB7175}" type="pres">
      <dgm:prSet presAssocID="{32EEB335-D477-44B1-A86C-833382A6D62B}" presName="sibTrans" presStyleCnt="0"/>
      <dgm:spPr/>
    </dgm:pt>
    <dgm:pt modelId="{D23CACB1-A607-4120-B19A-2E121EC4544C}" type="pres">
      <dgm:prSet presAssocID="{7BF89E4E-D9AE-4BB9-A975-4AEB8FF88C6D}" presName="node" presStyleLbl="node1" presStyleIdx="6" presStyleCnt="7">
        <dgm:presLayoutVars>
          <dgm:bulletEnabled val="1"/>
        </dgm:presLayoutVars>
      </dgm:prSet>
      <dgm:spPr/>
    </dgm:pt>
  </dgm:ptLst>
  <dgm:cxnLst>
    <dgm:cxn modelId="{9C957D02-83E3-4450-AA1E-96D7A6A3E28E}" type="presOf" srcId="{B1FEE2B5-9517-46E0-A91A-9135FE2D78B8}" destId="{D177B225-BA6F-43FC-9834-7D0C2B4B2DE3}" srcOrd="0" destOrd="0" presId="urn:microsoft.com/office/officeart/2005/8/layout/default"/>
    <dgm:cxn modelId="{088B7D0C-1E56-4E87-9C12-B32D199673DF}" type="presOf" srcId="{1B5A3E32-E62D-4772-8E5D-1B38826AEF35}" destId="{4A6D6F7A-D1F3-476F-A8EF-F16FB3A97EF0}" srcOrd="0" destOrd="0" presId="urn:microsoft.com/office/officeart/2005/8/layout/default"/>
    <dgm:cxn modelId="{1939BE0C-3E29-4F29-96EA-ADD1F6B09169}" srcId="{AC1A5CF0-CE13-4236-A126-5D1190E42DFF}" destId="{7BF89E4E-D9AE-4BB9-A975-4AEB8FF88C6D}" srcOrd="6" destOrd="0" parTransId="{17ACFA42-F4C7-4DC1-92FB-2E0115EF58AE}" sibTransId="{B4C1DB5E-35CE-4DDA-BB6B-7982AD1FCE75}"/>
    <dgm:cxn modelId="{BD40A320-DC0E-4D82-9B7D-1367A232D9F9}" type="presOf" srcId="{AC1A5CF0-CE13-4236-A126-5D1190E42DFF}" destId="{11DA1051-A144-4F09-AE2B-5A3DE370C261}" srcOrd="0" destOrd="0" presId="urn:microsoft.com/office/officeart/2005/8/layout/default"/>
    <dgm:cxn modelId="{393B4E2D-2699-4284-9406-1BD1094482A0}" srcId="{AC1A5CF0-CE13-4236-A126-5D1190E42DFF}" destId="{B1FEE2B5-9517-46E0-A91A-9135FE2D78B8}" srcOrd="1" destOrd="0" parTransId="{D4E25C81-6E93-416F-927E-113476283FB2}" sibTransId="{F4D56478-1705-4D66-AD1E-BBB9A5D2E3D6}"/>
    <dgm:cxn modelId="{A16A876E-1C72-4C53-A5E3-789F756C052C}" type="presOf" srcId="{871539F4-FCEA-422E-8AAB-81B8B970F1F7}" destId="{E00EDA92-8B82-4C14-8D5F-FD12793BCD54}" srcOrd="0" destOrd="0" presId="urn:microsoft.com/office/officeart/2005/8/layout/default"/>
    <dgm:cxn modelId="{CB138350-8A65-47B3-922C-DA8224B6AD7E}" type="presOf" srcId="{EC1E0B72-4B67-4497-9B6E-7DBEE1971020}" destId="{1EF5CBF5-922C-4567-A879-B8B015598305}" srcOrd="0" destOrd="0" presId="urn:microsoft.com/office/officeart/2005/8/layout/default"/>
    <dgm:cxn modelId="{6A65C275-1929-48ED-AE8B-E00F90B17E3A}" type="presOf" srcId="{AF8312C1-EDA3-4FB8-8CFC-1101576104BE}" destId="{2F2F0A17-31E8-4355-A057-ACE0B7806526}" srcOrd="0" destOrd="0" presId="urn:microsoft.com/office/officeart/2005/8/layout/default"/>
    <dgm:cxn modelId="{43704D93-364A-417F-976C-82E1D2365D73}" type="presOf" srcId="{4B4A9B04-2255-43F5-B248-6E867932C062}" destId="{9CC1DFB9-6CA4-4E66-8AA6-4D21A54A3398}" srcOrd="0" destOrd="0" presId="urn:microsoft.com/office/officeart/2005/8/layout/default"/>
    <dgm:cxn modelId="{CD0321D8-8E9E-45B7-991C-4B05CBE935C6}" srcId="{AC1A5CF0-CE13-4236-A126-5D1190E42DFF}" destId="{871539F4-FCEA-422E-8AAB-81B8B970F1F7}" srcOrd="0" destOrd="0" parTransId="{8603DD1B-ADDD-47CB-ACDF-87B6C63A8266}" sibTransId="{B51641A2-5F70-44AC-979D-9F85F0BE91E4}"/>
    <dgm:cxn modelId="{192A34E3-0369-438F-802E-DF5FDAD5EB7D}" srcId="{AC1A5CF0-CE13-4236-A126-5D1190E42DFF}" destId="{AF8312C1-EDA3-4FB8-8CFC-1101576104BE}" srcOrd="5" destOrd="0" parTransId="{3B89D3CA-4935-45E6-A18C-AD456385D49E}" sibTransId="{32EEB335-D477-44B1-A86C-833382A6D62B}"/>
    <dgm:cxn modelId="{17A761E4-7C9C-4A5B-9E5E-A8537EBD2287}" srcId="{AC1A5CF0-CE13-4236-A126-5D1190E42DFF}" destId="{EC1E0B72-4B67-4497-9B6E-7DBEE1971020}" srcOrd="2" destOrd="0" parTransId="{05C97236-93DF-4512-B3B8-4E2BA65B9429}" sibTransId="{BC5C0883-3444-4163-8D17-8FF9EF5BCE85}"/>
    <dgm:cxn modelId="{86399CE5-1422-45AE-A01F-0A3FDB98AEF3}" srcId="{AC1A5CF0-CE13-4236-A126-5D1190E42DFF}" destId="{4B4A9B04-2255-43F5-B248-6E867932C062}" srcOrd="3" destOrd="0" parTransId="{18BA941C-356B-4D88-A325-0329690E0604}" sibTransId="{1E93137E-2E9E-4C84-9B81-EB10728E9D26}"/>
    <dgm:cxn modelId="{B4B12AEF-C56F-4E8D-9AE7-7896023F50C8}" srcId="{AC1A5CF0-CE13-4236-A126-5D1190E42DFF}" destId="{1B5A3E32-E62D-4772-8E5D-1B38826AEF35}" srcOrd="4" destOrd="0" parTransId="{7F1ABFDB-F648-4F85-B8C7-FF930A6EC2F1}" sibTransId="{47B17E8F-D879-4A34-90C5-162F712DD419}"/>
    <dgm:cxn modelId="{E4B927FB-C8E0-4FBD-8062-59FEF85D990D}" type="presOf" srcId="{7BF89E4E-D9AE-4BB9-A975-4AEB8FF88C6D}" destId="{D23CACB1-A607-4120-B19A-2E121EC4544C}" srcOrd="0" destOrd="0" presId="urn:microsoft.com/office/officeart/2005/8/layout/default"/>
    <dgm:cxn modelId="{FDE51234-3F80-4041-BE13-9883D925CBED}" type="presParOf" srcId="{11DA1051-A144-4F09-AE2B-5A3DE370C261}" destId="{E00EDA92-8B82-4C14-8D5F-FD12793BCD54}" srcOrd="0" destOrd="0" presId="urn:microsoft.com/office/officeart/2005/8/layout/default"/>
    <dgm:cxn modelId="{A69DFF8E-A8F1-414B-93C7-5F327C6DC8F3}" type="presParOf" srcId="{11DA1051-A144-4F09-AE2B-5A3DE370C261}" destId="{BB0F92FE-EE68-4229-B3B1-AB612B87B5DD}" srcOrd="1" destOrd="0" presId="urn:microsoft.com/office/officeart/2005/8/layout/default"/>
    <dgm:cxn modelId="{8C9FF10A-1EBE-4DFE-80F5-DA40C8233DF5}" type="presParOf" srcId="{11DA1051-A144-4F09-AE2B-5A3DE370C261}" destId="{D177B225-BA6F-43FC-9834-7D0C2B4B2DE3}" srcOrd="2" destOrd="0" presId="urn:microsoft.com/office/officeart/2005/8/layout/default"/>
    <dgm:cxn modelId="{BF90A461-863F-440E-AB42-1CFBBC3E2745}" type="presParOf" srcId="{11DA1051-A144-4F09-AE2B-5A3DE370C261}" destId="{E8A8A630-A296-4263-A054-8032CD5E71B5}" srcOrd="3" destOrd="0" presId="urn:microsoft.com/office/officeart/2005/8/layout/default"/>
    <dgm:cxn modelId="{020E73CD-B924-4BDB-9463-DA4FE3DA1F7C}" type="presParOf" srcId="{11DA1051-A144-4F09-AE2B-5A3DE370C261}" destId="{1EF5CBF5-922C-4567-A879-B8B015598305}" srcOrd="4" destOrd="0" presId="urn:microsoft.com/office/officeart/2005/8/layout/default"/>
    <dgm:cxn modelId="{1B5CBF7B-9C84-4C38-9856-9D0A188727FE}" type="presParOf" srcId="{11DA1051-A144-4F09-AE2B-5A3DE370C261}" destId="{10F89890-176F-4A72-9879-7C1AB1DB0D74}" srcOrd="5" destOrd="0" presId="urn:microsoft.com/office/officeart/2005/8/layout/default"/>
    <dgm:cxn modelId="{4947898F-BA51-4FBB-9580-1DBDF00714B7}" type="presParOf" srcId="{11DA1051-A144-4F09-AE2B-5A3DE370C261}" destId="{9CC1DFB9-6CA4-4E66-8AA6-4D21A54A3398}" srcOrd="6" destOrd="0" presId="urn:microsoft.com/office/officeart/2005/8/layout/default"/>
    <dgm:cxn modelId="{D838C81E-7686-42C3-BD70-8A1BF67A79EE}" type="presParOf" srcId="{11DA1051-A144-4F09-AE2B-5A3DE370C261}" destId="{F93A1C8E-E844-4020-9733-EDA2481B225A}" srcOrd="7" destOrd="0" presId="urn:microsoft.com/office/officeart/2005/8/layout/default"/>
    <dgm:cxn modelId="{F4C740FF-C3AA-4BEC-ADB3-630C949E8C29}" type="presParOf" srcId="{11DA1051-A144-4F09-AE2B-5A3DE370C261}" destId="{4A6D6F7A-D1F3-476F-A8EF-F16FB3A97EF0}" srcOrd="8" destOrd="0" presId="urn:microsoft.com/office/officeart/2005/8/layout/default"/>
    <dgm:cxn modelId="{5BBCD623-08D4-4FCB-B502-5497D5F72D5D}" type="presParOf" srcId="{11DA1051-A144-4F09-AE2B-5A3DE370C261}" destId="{8D2765A8-F048-4640-991F-5C6CB51D6B40}" srcOrd="9" destOrd="0" presId="urn:microsoft.com/office/officeart/2005/8/layout/default"/>
    <dgm:cxn modelId="{7EF4E252-353B-4C9F-B749-6BCB71347A5C}" type="presParOf" srcId="{11DA1051-A144-4F09-AE2B-5A3DE370C261}" destId="{2F2F0A17-31E8-4355-A057-ACE0B7806526}" srcOrd="10" destOrd="0" presId="urn:microsoft.com/office/officeart/2005/8/layout/default"/>
    <dgm:cxn modelId="{372BCA84-49B1-41DE-B501-74AD03057956}" type="presParOf" srcId="{11DA1051-A144-4F09-AE2B-5A3DE370C261}" destId="{910B213E-2DE2-48D5-90AB-6A8267CB7175}" srcOrd="11" destOrd="0" presId="urn:microsoft.com/office/officeart/2005/8/layout/default"/>
    <dgm:cxn modelId="{299D5174-9509-44A3-834C-B063596A929A}" type="presParOf" srcId="{11DA1051-A144-4F09-AE2B-5A3DE370C261}" destId="{D23CACB1-A607-4120-B19A-2E121EC4544C}"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3629C8-9E87-4CBC-BA60-2C063B8109A9}" type="doc">
      <dgm:prSet loTypeId="urn:microsoft.com/office/officeart/2018/5/layout/IconCircle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D798A06-00A3-4754-970F-1DED3BEA5B62}">
      <dgm:prSet/>
      <dgm:spPr/>
      <dgm:t>
        <a:bodyPr/>
        <a:lstStyle/>
        <a:p>
          <a:pPr>
            <a:lnSpc>
              <a:spcPct val="100000"/>
            </a:lnSpc>
            <a:defRPr cap="all"/>
          </a:pPr>
          <a:r>
            <a:rPr lang="en-US"/>
            <a:t>Interviews with active ESP organizers.</a:t>
          </a:r>
        </a:p>
      </dgm:t>
    </dgm:pt>
    <dgm:pt modelId="{9C3E08EF-7C04-4FC1-9689-3D5710FF472B}" type="parTrans" cxnId="{A1B6C838-2B60-43F3-A17E-F12435CF96E4}">
      <dgm:prSet/>
      <dgm:spPr/>
      <dgm:t>
        <a:bodyPr/>
        <a:lstStyle/>
        <a:p>
          <a:endParaRPr lang="en-US"/>
        </a:p>
      </dgm:t>
    </dgm:pt>
    <dgm:pt modelId="{01976CA7-F2AA-4876-827B-EF80E51BDB75}" type="sibTrans" cxnId="{A1B6C838-2B60-43F3-A17E-F12435CF96E4}">
      <dgm:prSet/>
      <dgm:spPr/>
      <dgm:t>
        <a:bodyPr/>
        <a:lstStyle/>
        <a:p>
          <a:endParaRPr lang="en-US"/>
        </a:p>
      </dgm:t>
    </dgm:pt>
    <dgm:pt modelId="{74BB4297-ECA3-42AA-B5E1-17BB9847CC6A}">
      <dgm:prSet/>
      <dgm:spPr/>
      <dgm:t>
        <a:bodyPr/>
        <a:lstStyle/>
        <a:p>
          <a:pPr>
            <a:lnSpc>
              <a:spcPct val="100000"/>
            </a:lnSpc>
            <a:defRPr cap="all"/>
          </a:pPr>
          <a:r>
            <a:rPr lang="en-US"/>
            <a:t>Focus groups with potential ESP members.</a:t>
          </a:r>
        </a:p>
      </dgm:t>
    </dgm:pt>
    <dgm:pt modelId="{0ACA689A-6E47-43C0-B8DF-68F206C58ADA}" type="parTrans" cxnId="{B416D0B1-FE3D-43B7-BC8C-1BE8E7C60DB8}">
      <dgm:prSet/>
      <dgm:spPr/>
      <dgm:t>
        <a:bodyPr/>
        <a:lstStyle/>
        <a:p>
          <a:endParaRPr lang="en-US"/>
        </a:p>
      </dgm:t>
    </dgm:pt>
    <dgm:pt modelId="{CF8CCFB2-F261-4BB6-B84A-98F492DA60DC}" type="sibTrans" cxnId="{B416D0B1-FE3D-43B7-BC8C-1BE8E7C60DB8}">
      <dgm:prSet/>
      <dgm:spPr/>
      <dgm:t>
        <a:bodyPr/>
        <a:lstStyle/>
        <a:p>
          <a:endParaRPr lang="en-US"/>
        </a:p>
      </dgm:t>
    </dgm:pt>
    <dgm:pt modelId="{F0A6B294-FFA3-4888-994F-40BCDD743EE7}">
      <dgm:prSet/>
      <dgm:spPr/>
      <dgm:t>
        <a:bodyPr/>
        <a:lstStyle/>
        <a:p>
          <a:pPr>
            <a:lnSpc>
              <a:spcPct val="100000"/>
            </a:lnSpc>
            <a:defRPr cap="all"/>
          </a:pPr>
          <a:r>
            <a:rPr lang="en-US"/>
            <a:t>Online survey of 1,038 potential ESP members.</a:t>
          </a:r>
        </a:p>
      </dgm:t>
    </dgm:pt>
    <dgm:pt modelId="{D8A16AF2-5C9B-4A54-AA4F-3663F4E2B693}" type="parTrans" cxnId="{6D92D36E-20E8-4D85-90C2-1E69DC0590E5}">
      <dgm:prSet/>
      <dgm:spPr/>
      <dgm:t>
        <a:bodyPr/>
        <a:lstStyle/>
        <a:p>
          <a:endParaRPr lang="en-US"/>
        </a:p>
      </dgm:t>
    </dgm:pt>
    <dgm:pt modelId="{1796C22C-A252-4CB7-84B3-D1ED978CD9CF}" type="sibTrans" cxnId="{6D92D36E-20E8-4D85-90C2-1E69DC0590E5}">
      <dgm:prSet/>
      <dgm:spPr/>
      <dgm:t>
        <a:bodyPr/>
        <a:lstStyle/>
        <a:p>
          <a:endParaRPr lang="en-US"/>
        </a:p>
      </dgm:t>
    </dgm:pt>
    <dgm:pt modelId="{A763D6FE-B6FF-4B9A-B121-0C7B4C88F196}" type="pres">
      <dgm:prSet presAssocID="{E53629C8-9E87-4CBC-BA60-2C063B8109A9}" presName="root" presStyleCnt="0">
        <dgm:presLayoutVars>
          <dgm:dir/>
          <dgm:resizeHandles val="exact"/>
        </dgm:presLayoutVars>
      </dgm:prSet>
      <dgm:spPr/>
    </dgm:pt>
    <dgm:pt modelId="{7081FA7F-F50C-4A68-A411-53B76CFD47FF}" type="pres">
      <dgm:prSet presAssocID="{3D798A06-00A3-4754-970F-1DED3BEA5B62}" presName="compNode" presStyleCnt="0"/>
      <dgm:spPr/>
    </dgm:pt>
    <dgm:pt modelId="{D393BFC7-9431-49ED-BDCF-00E607AC00AD}" type="pres">
      <dgm:prSet presAssocID="{3D798A06-00A3-4754-970F-1DED3BEA5B62}" presName="iconBgRect" presStyleLbl="bgShp" presStyleIdx="0" presStyleCnt="3"/>
      <dgm:spPr/>
    </dgm:pt>
    <dgm:pt modelId="{B2FB63DA-B8D7-41C7-9796-642FBB16BE08}" type="pres">
      <dgm:prSet presAssocID="{3D798A06-00A3-4754-970F-1DED3BEA5B6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D5675F4E-B340-49E7-9B5C-A721CDA69FFE}" type="pres">
      <dgm:prSet presAssocID="{3D798A06-00A3-4754-970F-1DED3BEA5B62}" presName="spaceRect" presStyleCnt="0"/>
      <dgm:spPr/>
    </dgm:pt>
    <dgm:pt modelId="{0FFD27B9-06E8-4987-8888-D5A21F6BDCF9}" type="pres">
      <dgm:prSet presAssocID="{3D798A06-00A3-4754-970F-1DED3BEA5B62}" presName="textRect" presStyleLbl="revTx" presStyleIdx="0" presStyleCnt="3">
        <dgm:presLayoutVars>
          <dgm:chMax val="1"/>
          <dgm:chPref val="1"/>
        </dgm:presLayoutVars>
      </dgm:prSet>
      <dgm:spPr/>
    </dgm:pt>
    <dgm:pt modelId="{5C54790D-6CC9-4B03-BE20-FEF9F5847868}" type="pres">
      <dgm:prSet presAssocID="{01976CA7-F2AA-4876-827B-EF80E51BDB75}" presName="sibTrans" presStyleCnt="0"/>
      <dgm:spPr/>
    </dgm:pt>
    <dgm:pt modelId="{EAB3C540-58E6-4755-807B-8DA56EE239C9}" type="pres">
      <dgm:prSet presAssocID="{74BB4297-ECA3-42AA-B5E1-17BB9847CC6A}" presName="compNode" presStyleCnt="0"/>
      <dgm:spPr/>
    </dgm:pt>
    <dgm:pt modelId="{459C4226-CBA7-487D-9018-8D2489FFC8AF}" type="pres">
      <dgm:prSet presAssocID="{74BB4297-ECA3-42AA-B5E1-17BB9847CC6A}" presName="iconBgRect" presStyleLbl="bgShp" presStyleIdx="1" presStyleCnt="3"/>
      <dgm:spPr/>
    </dgm:pt>
    <dgm:pt modelId="{EA91CFE3-1C21-40FD-9478-56EE7EACE26A}" type="pres">
      <dgm:prSet presAssocID="{74BB4297-ECA3-42AA-B5E1-17BB9847CC6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s"/>
        </a:ext>
      </dgm:extLst>
    </dgm:pt>
    <dgm:pt modelId="{BD089742-4ABD-4885-B498-4C705EF0DA88}" type="pres">
      <dgm:prSet presAssocID="{74BB4297-ECA3-42AA-B5E1-17BB9847CC6A}" presName="spaceRect" presStyleCnt="0"/>
      <dgm:spPr/>
    </dgm:pt>
    <dgm:pt modelId="{E33F0684-7732-4DC7-A123-F5C0BCA024D9}" type="pres">
      <dgm:prSet presAssocID="{74BB4297-ECA3-42AA-B5E1-17BB9847CC6A}" presName="textRect" presStyleLbl="revTx" presStyleIdx="1" presStyleCnt="3">
        <dgm:presLayoutVars>
          <dgm:chMax val="1"/>
          <dgm:chPref val="1"/>
        </dgm:presLayoutVars>
      </dgm:prSet>
      <dgm:spPr/>
    </dgm:pt>
    <dgm:pt modelId="{A4190571-0C5E-44FC-A955-E60BA59E2C44}" type="pres">
      <dgm:prSet presAssocID="{CF8CCFB2-F261-4BB6-B84A-98F492DA60DC}" presName="sibTrans" presStyleCnt="0"/>
      <dgm:spPr/>
    </dgm:pt>
    <dgm:pt modelId="{F5F3BEB5-D799-4B59-B138-25120C15DDFF}" type="pres">
      <dgm:prSet presAssocID="{F0A6B294-FFA3-4888-994F-40BCDD743EE7}" presName="compNode" presStyleCnt="0"/>
      <dgm:spPr/>
    </dgm:pt>
    <dgm:pt modelId="{A14C92EE-6362-43FE-AF1C-F7100917755E}" type="pres">
      <dgm:prSet presAssocID="{F0A6B294-FFA3-4888-994F-40BCDD743EE7}" presName="iconBgRect" presStyleLbl="bgShp" presStyleIdx="2" presStyleCnt="3"/>
      <dgm:spPr/>
    </dgm:pt>
    <dgm:pt modelId="{BEC0FCBF-74C8-4C51-9C7B-2969219A4955}" type="pres">
      <dgm:prSet presAssocID="{F0A6B294-FFA3-4888-994F-40BCDD743EE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A7A28D6B-DFE4-417D-8FCD-AC75D8B96A9E}" type="pres">
      <dgm:prSet presAssocID="{F0A6B294-FFA3-4888-994F-40BCDD743EE7}" presName="spaceRect" presStyleCnt="0"/>
      <dgm:spPr/>
    </dgm:pt>
    <dgm:pt modelId="{F5531E20-38C1-417F-A311-2666D8B60104}" type="pres">
      <dgm:prSet presAssocID="{F0A6B294-FFA3-4888-994F-40BCDD743EE7}" presName="textRect" presStyleLbl="revTx" presStyleIdx="2" presStyleCnt="3">
        <dgm:presLayoutVars>
          <dgm:chMax val="1"/>
          <dgm:chPref val="1"/>
        </dgm:presLayoutVars>
      </dgm:prSet>
      <dgm:spPr/>
    </dgm:pt>
  </dgm:ptLst>
  <dgm:cxnLst>
    <dgm:cxn modelId="{100B012B-1EF2-F74C-B696-78466C822D87}" type="presOf" srcId="{3D798A06-00A3-4754-970F-1DED3BEA5B62}" destId="{0FFD27B9-06E8-4987-8888-D5A21F6BDCF9}" srcOrd="0" destOrd="0" presId="urn:microsoft.com/office/officeart/2018/5/layout/IconCircleLabelList"/>
    <dgm:cxn modelId="{A1B6C838-2B60-43F3-A17E-F12435CF96E4}" srcId="{E53629C8-9E87-4CBC-BA60-2C063B8109A9}" destId="{3D798A06-00A3-4754-970F-1DED3BEA5B62}" srcOrd="0" destOrd="0" parTransId="{9C3E08EF-7C04-4FC1-9689-3D5710FF472B}" sibTransId="{01976CA7-F2AA-4876-827B-EF80E51BDB75}"/>
    <dgm:cxn modelId="{5E1BFA3A-448A-6640-BD45-C5890B15B72F}" type="presOf" srcId="{F0A6B294-FFA3-4888-994F-40BCDD743EE7}" destId="{F5531E20-38C1-417F-A311-2666D8B60104}" srcOrd="0" destOrd="0" presId="urn:microsoft.com/office/officeart/2018/5/layout/IconCircleLabelList"/>
    <dgm:cxn modelId="{6D92D36E-20E8-4D85-90C2-1E69DC0590E5}" srcId="{E53629C8-9E87-4CBC-BA60-2C063B8109A9}" destId="{F0A6B294-FFA3-4888-994F-40BCDD743EE7}" srcOrd="2" destOrd="0" parTransId="{D8A16AF2-5C9B-4A54-AA4F-3663F4E2B693}" sibTransId="{1796C22C-A252-4CB7-84B3-D1ED978CD9CF}"/>
    <dgm:cxn modelId="{B416D0B1-FE3D-43B7-BC8C-1BE8E7C60DB8}" srcId="{E53629C8-9E87-4CBC-BA60-2C063B8109A9}" destId="{74BB4297-ECA3-42AA-B5E1-17BB9847CC6A}" srcOrd="1" destOrd="0" parTransId="{0ACA689A-6E47-43C0-B8DF-68F206C58ADA}" sibTransId="{CF8CCFB2-F261-4BB6-B84A-98F492DA60DC}"/>
    <dgm:cxn modelId="{BFF9B1B7-4A13-A646-ADD0-FCF0BCFA9F90}" type="presOf" srcId="{74BB4297-ECA3-42AA-B5E1-17BB9847CC6A}" destId="{E33F0684-7732-4DC7-A123-F5C0BCA024D9}" srcOrd="0" destOrd="0" presId="urn:microsoft.com/office/officeart/2018/5/layout/IconCircleLabelList"/>
    <dgm:cxn modelId="{F6902CD3-7928-924B-A75C-7B29E07CF691}" type="presOf" srcId="{E53629C8-9E87-4CBC-BA60-2C063B8109A9}" destId="{A763D6FE-B6FF-4B9A-B121-0C7B4C88F196}" srcOrd="0" destOrd="0" presId="urn:microsoft.com/office/officeart/2018/5/layout/IconCircleLabelList"/>
    <dgm:cxn modelId="{FE08DDFD-4EEA-B44F-A5F3-6A8561C03992}" type="presParOf" srcId="{A763D6FE-B6FF-4B9A-B121-0C7B4C88F196}" destId="{7081FA7F-F50C-4A68-A411-53B76CFD47FF}" srcOrd="0" destOrd="0" presId="urn:microsoft.com/office/officeart/2018/5/layout/IconCircleLabelList"/>
    <dgm:cxn modelId="{45156F0E-9C77-1845-BA39-6AC2AD16F7EC}" type="presParOf" srcId="{7081FA7F-F50C-4A68-A411-53B76CFD47FF}" destId="{D393BFC7-9431-49ED-BDCF-00E607AC00AD}" srcOrd="0" destOrd="0" presId="urn:microsoft.com/office/officeart/2018/5/layout/IconCircleLabelList"/>
    <dgm:cxn modelId="{C745C8BD-5816-5142-959B-89C4E6BDE6D7}" type="presParOf" srcId="{7081FA7F-F50C-4A68-A411-53B76CFD47FF}" destId="{B2FB63DA-B8D7-41C7-9796-642FBB16BE08}" srcOrd="1" destOrd="0" presId="urn:microsoft.com/office/officeart/2018/5/layout/IconCircleLabelList"/>
    <dgm:cxn modelId="{DDC64132-366A-FB4A-95E9-34963FF2E949}" type="presParOf" srcId="{7081FA7F-F50C-4A68-A411-53B76CFD47FF}" destId="{D5675F4E-B340-49E7-9B5C-A721CDA69FFE}" srcOrd="2" destOrd="0" presId="urn:microsoft.com/office/officeart/2018/5/layout/IconCircleLabelList"/>
    <dgm:cxn modelId="{CEDFD0C5-C60E-7749-8C98-6F2036514CAA}" type="presParOf" srcId="{7081FA7F-F50C-4A68-A411-53B76CFD47FF}" destId="{0FFD27B9-06E8-4987-8888-D5A21F6BDCF9}" srcOrd="3" destOrd="0" presId="urn:microsoft.com/office/officeart/2018/5/layout/IconCircleLabelList"/>
    <dgm:cxn modelId="{DB6219A9-2CF8-7345-B3B6-4923D492029D}" type="presParOf" srcId="{A763D6FE-B6FF-4B9A-B121-0C7B4C88F196}" destId="{5C54790D-6CC9-4B03-BE20-FEF9F5847868}" srcOrd="1" destOrd="0" presId="urn:microsoft.com/office/officeart/2018/5/layout/IconCircleLabelList"/>
    <dgm:cxn modelId="{2B6B8A35-8DBB-E145-B5A6-FAE905884689}" type="presParOf" srcId="{A763D6FE-B6FF-4B9A-B121-0C7B4C88F196}" destId="{EAB3C540-58E6-4755-807B-8DA56EE239C9}" srcOrd="2" destOrd="0" presId="urn:microsoft.com/office/officeart/2018/5/layout/IconCircleLabelList"/>
    <dgm:cxn modelId="{842258BB-ADBF-204D-A110-2BE8BA191EF4}" type="presParOf" srcId="{EAB3C540-58E6-4755-807B-8DA56EE239C9}" destId="{459C4226-CBA7-487D-9018-8D2489FFC8AF}" srcOrd="0" destOrd="0" presId="urn:microsoft.com/office/officeart/2018/5/layout/IconCircleLabelList"/>
    <dgm:cxn modelId="{6F20417B-BE96-9F41-BDDF-E7B9676BC19B}" type="presParOf" srcId="{EAB3C540-58E6-4755-807B-8DA56EE239C9}" destId="{EA91CFE3-1C21-40FD-9478-56EE7EACE26A}" srcOrd="1" destOrd="0" presId="urn:microsoft.com/office/officeart/2018/5/layout/IconCircleLabelList"/>
    <dgm:cxn modelId="{4FA162A1-3B99-BF46-BD07-0F97E3894035}" type="presParOf" srcId="{EAB3C540-58E6-4755-807B-8DA56EE239C9}" destId="{BD089742-4ABD-4885-B498-4C705EF0DA88}" srcOrd="2" destOrd="0" presId="urn:microsoft.com/office/officeart/2018/5/layout/IconCircleLabelList"/>
    <dgm:cxn modelId="{1C3FD8F3-8905-1641-A8F1-ABC15C37B29A}" type="presParOf" srcId="{EAB3C540-58E6-4755-807B-8DA56EE239C9}" destId="{E33F0684-7732-4DC7-A123-F5C0BCA024D9}" srcOrd="3" destOrd="0" presId="urn:microsoft.com/office/officeart/2018/5/layout/IconCircleLabelList"/>
    <dgm:cxn modelId="{335B181A-8C21-D042-8AE8-2F50AAA2F209}" type="presParOf" srcId="{A763D6FE-B6FF-4B9A-B121-0C7B4C88F196}" destId="{A4190571-0C5E-44FC-A955-E60BA59E2C44}" srcOrd="3" destOrd="0" presId="urn:microsoft.com/office/officeart/2018/5/layout/IconCircleLabelList"/>
    <dgm:cxn modelId="{A13F5F8D-F965-F149-93D5-CA1CA15C2D5B}" type="presParOf" srcId="{A763D6FE-B6FF-4B9A-B121-0C7B4C88F196}" destId="{F5F3BEB5-D799-4B59-B138-25120C15DDFF}" srcOrd="4" destOrd="0" presId="urn:microsoft.com/office/officeart/2018/5/layout/IconCircleLabelList"/>
    <dgm:cxn modelId="{2FCFE2F1-59BF-F34C-B6F0-1C34270EA8FF}" type="presParOf" srcId="{F5F3BEB5-D799-4B59-B138-25120C15DDFF}" destId="{A14C92EE-6362-43FE-AF1C-F7100917755E}" srcOrd="0" destOrd="0" presId="urn:microsoft.com/office/officeart/2018/5/layout/IconCircleLabelList"/>
    <dgm:cxn modelId="{34553881-A30E-5C44-8CF2-8D9CD82B3331}" type="presParOf" srcId="{F5F3BEB5-D799-4B59-B138-25120C15DDFF}" destId="{BEC0FCBF-74C8-4C51-9C7B-2969219A4955}" srcOrd="1" destOrd="0" presId="urn:microsoft.com/office/officeart/2018/5/layout/IconCircleLabelList"/>
    <dgm:cxn modelId="{26A0B635-9F23-E54C-8175-890B9DE30504}" type="presParOf" srcId="{F5F3BEB5-D799-4B59-B138-25120C15DDFF}" destId="{A7A28D6B-DFE4-417D-8FCD-AC75D8B96A9E}" srcOrd="2" destOrd="0" presId="urn:microsoft.com/office/officeart/2018/5/layout/IconCircleLabelList"/>
    <dgm:cxn modelId="{82ED2199-5155-CA4A-A8AA-6D3C55905563}" type="presParOf" srcId="{F5F3BEB5-D799-4B59-B138-25120C15DDFF}" destId="{F5531E20-38C1-417F-A311-2666D8B60104}"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C541AE-0F6B-4885-81F0-DD6B8BBF90FE}"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en-US"/>
        </a:p>
      </dgm:t>
    </dgm:pt>
    <dgm:pt modelId="{25EA0ACA-106B-4711-933F-488B0C775703}">
      <dgm:prSet phldrT="[Text]"/>
      <dgm:spPr/>
      <dgm:t>
        <a:bodyPr/>
        <a:lstStyle/>
        <a:p>
          <a:r>
            <a:rPr lang="en-US"/>
            <a:t>Define High  Standards</a:t>
          </a:r>
        </a:p>
      </dgm:t>
    </dgm:pt>
    <dgm:pt modelId="{21F10097-C09A-4930-8CF1-73A51D6EC40B}" type="parTrans" cxnId="{BCBEAACE-9FEF-4553-9922-080E3E7516F3}">
      <dgm:prSet/>
      <dgm:spPr/>
      <dgm:t>
        <a:bodyPr/>
        <a:lstStyle/>
        <a:p>
          <a:endParaRPr lang="en-US"/>
        </a:p>
      </dgm:t>
    </dgm:pt>
    <dgm:pt modelId="{C5970137-FDC7-4C59-942D-54F62DD73245}" type="sibTrans" cxnId="{BCBEAACE-9FEF-4553-9922-080E3E7516F3}">
      <dgm:prSet/>
      <dgm:spPr/>
      <dgm:t>
        <a:bodyPr/>
        <a:lstStyle/>
        <a:p>
          <a:endParaRPr lang="en-US"/>
        </a:p>
      </dgm:t>
    </dgm:pt>
    <dgm:pt modelId="{6FA595D7-7BE3-4561-BB93-B1B65857B95D}">
      <dgm:prSet phldrT="[Text]"/>
      <dgm:spPr/>
      <dgm:t>
        <a:bodyPr/>
        <a:lstStyle/>
        <a:p>
          <a:r>
            <a:rPr lang="en-US"/>
            <a:t>Design Tests to Measure Standards</a:t>
          </a:r>
        </a:p>
      </dgm:t>
    </dgm:pt>
    <dgm:pt modelId="{A21149B2-206E-44AA-830C-13478A261BF6}" type="parTrans" cxnId="{C1868879-5A5F-42AC-B716-992FABD9CBC5}">
      <dgm:prSet/>
      <dgm:spPr/>
      <dgm:t>
        <a:bodyPr/>
        <a:lstStyle/>
        <a:p>
          <a:endParaRPr lang="en-US"/>
        </a:p>
      </dgm:t>
    </dgm:pt>
    <dgm:pt modelId="{467287A4-0CF8-46E0-BDC5-68A3C39F86BB}" type="sibTrans" cxnId="{C1868879-5A5F-42AC-B716-992FABD9CBC5}">
      <dgm:prSet/>
      <dgm:spPr/>
      <dgm:t>
        <a:bodyPr/>
        <a:lstStyle/>
        <a:p>
          <a:endParaRPr lang="en-US"/>
        </a:p>
      </dgm:t>
    </dgm:pt>
    <dgm:pt modelId="{CA7F32F7-A3A7-449A-92A2-5E997D9DD3EB}">
      <dgm:prSet phldrT="[Text]"/>
      <dgm:spPr/>
      <dgm:t>
        <a:bodyPr/>
        <a:lstStyle/>
        <a:p>
          <a:r>
            <a:rPr lang="en-US"/>
            <a:t>Tie Funding to Tests</a:t>
          </a:r>
        </a:p>
      </dgm:t>
    </dgm:pt>
    <dgm:pt modelId="{8412F549-A546-45B9-97B0-C7682BA2842E}" type="parTrans" cxnId="{2481D4A1-0CEB-4315-9511-2B0AE472C840}">
      <dgm:prSet/>
      <dgm:spPr/>
      <dgm:t>
        <a:bodyPr/>
        <a:lstStyle/>
        <a:p>
          <a:endParaRPr lang="en-US"/>
        </a:p>
      </dgm:t>
    </dgm:pt>
    <dgm:pt modelId="{0E52EBEC-2E4A-480A-B327-859E20824524}" type="sibTrans" cxnId="{2481D4A1-0CEB-4315-9511-2B0AE472C840}">
      <dgm:prSet/>
      <dgm:spPr/>
      <dgm:t>
        <a:bodyPr/>
        <a:lstStyle/>
        <a:p>
          <a:endParaRPr lang="en-US"/>
        </a:p>
      </dgm:t>
    </dgm:pt>
    <dgm:pt modelId="{B32FD204-A226-4E53-95DC-9221C47BE319}">
      <dgm:prSet phldrT="[Text]"/>
      <dgm:spPr/>
      <dgm:t>
        <a:bodyPr/>
        <a:lstStyle/>
        <a:p>
          <a:r>
            <a:rPr lang="en-US"/>
            <a:t>Cut Funding When Results are not Attained</a:t>
          </a:r>
        </a:p>
      </dgm:t>
    </dgm:pt>
    <dgm:pt modelId="{BAADC0C4-07F2-4A66-AFE4-AFD1F8F53A31}" type="parTrans" cxnId="{28C8EECA-466B-4CCC-8E45-CD6D7F8BE36D}">
      <dgm:prSet/>
      <dgm:spPr/>
      <dgm:t>
        <a:bodyPr/>
        <a:lstStyle/>
        <a:p>
          <a:endParaRPr lang="en-US"/>
        </a:p>
      </dgm:t>
    </dgm:pt>
    <dgm:pt modelId="{A8CBFF11-3431-4303-A770-5D3B219C4AE6}" type="sibTrans" cxnId="{28C8EECA-466B-4CCC-8E45-CD6D7F8BE36D}">
      <dgm:prSet/>
      <dgm:spPr/>
      <dgm:t>
        <a:bodyPr/>
        <a:lstStyle/>
        <a:p>
          <a:endParaRPr lang="en-US"/>
        </a:p>
      </dgm:t>
    </dgm:pt>
    <dgm:pt modelId="{0AE8C0F6-313D-467D-8B6C-5AE098704428}">
      <dgm:prSet phldrT="[Text]"/>
      <dgm:spPr/>
      <dgm:t>
        <a:bodyPr/>
        <a:lstStyle/>
        <a:p>
          <a:r>
            <a:rPr lang="en-US"/>
            <a:t>Repeat Until All Public Schools have Failed </a:t>
          </a:r>
        </a:p>
      </dgm:t>
    </dgm:pt>
    <dgm:pt modelId="{857F177F-B278-4C66-8D09-BC7031634DEE}" type="parTrans" cxnId="{84AB836F-4904-45AF-ADA4-350EE595D6A9}">
      <dgm:prSet/>
      <dgm:spPr/>
      <dgm:t>
        <a:bodyPr/>
        <a:lstStyle/>
        <a:p>
          <a:endParaRPr lang="en-US"/>
        </a:p>
      </dgm:t>
    </dgm:pt>
    <dgm:pt modelId="{D0547CB7-316C-402C-ACBD-5759F980F4AF}" type="sibTrans" cxnId="{84AB836F-4904-45AF-ADA4-350EE595D6A9}">
      <dgm:prSet/>
      <dgm:spPr/>
      <dgm:t>
        <a:bodyPr/>
        <a:lstStyle/>
        <a:p>
          <a:endParaRPr lang="en-US"/>
        </a:p>
      </dgm:t>
    </dgm:pt>
    <dgm:pt modelId="{BD4E9B94-A8BC-460D-A7CD-4267752C8259}">
      <dgm:prSet/>
      <dgm:spPr/>
      <dgm:t>
        <a:bodyPr/>
        <a:lstStyle/>
        <a:p>
          <a:r>
            <a:rPr lang="en-US"/>
            <a:t>Private Schools, Charter Schools, Vouchers</a:t>
          </a:r>
        </a:p>
      </dgm:t>
    </dgm:pt>
    <dgm:pt modelId="{4CE33836-3930-4E06-B76F-754C517B40D4}" type="parTrans" cxnId="{6FAD1F25-16A1-4F85-8509-A087096997C3}">
      <dgm:prSet/>
      <dgm:spPr/>
      <dgm:t>
        <a:bodyPr/>
        <a:lstStyle/>
        <a:p>
          <a:endParaRPr lang="en-US"/>
        </a:p>
      </dgm:t>
    </dgm:pt>
    <dgm:pt modelId="{36FEA2D4-3BD6-4047-A616-7DBD9AFD060B}" type="sibTrans" cxnId="{6FAD1F25-16A1-4F85-8509-A087096997C3}">
      <dgm:prSet/>
      <dgm:spPr/>
      <dgm:t>
        <a:bodyPr/>
        <a:lstStyle/>
        <a:p>
          <a:endParaRPr lang="en-US"/>
        </a:p>
      </dgm:t>
    </dgm:pt>
    <dgm:pt modelId="{028FF7D3-516C-4B0A-BC94-88AFB67C5711}" type="pres">
      <dgm:prSet presAssocID="{0BC541AE-0F6B-4885-81F0-DD6B8BBF90FE}" presName="cycle" presStyleCnt="0">
        <dgm:presLayoutVars>
          <dgm:dir/>
          <dgm:resizeHandles val="exact"/>
        </dgm:presLayoutVars>
      </dgm:prSet>
      <dgm:spPr/>
    </dgm:pt>
    <dgm:pt modelId="{2379063A-5707-4A7F-AC4F-6A8C7C6C5B5B}" type="pres">
      <dgm:prSet presAssocID="{25EA0ACA-106B-4711-933F-488B0C775703}" presName="node" presStyleLbl="node1" presStyleIdx="0" presStyleCnt="6" custScaleX="119212" custScaleY="120562">
        <dgm:presLayoutVars>
          <dgm:bulletEnabled val="1"/>
        </dgm:presLayoutVars>
      </dgm:prSet>
      <dgm:spPr/>
    </dgm:pt>
    <dgm:pt modelId="{8FD2171C-AA43-4FB0-99AB-3D01CE3D9790}" type="pres">
      <dgm:prSet presAssocID="{C5970137-FDC7-4C59-942D-54F62DD73245}" presName="sibTrans" presStyleLbl="sibTrans2D1" presStyleIdx="0" presStyleCnt="6"/>
      <dgm:spPr/>
    </dgm:pt>
    <dgm:pt modelId="{F63A7FAF-5249-4092-80B6-D2DF07BECD9F}" type="pres">
      <dgm:prSet presAssocID="{C5970137-FDC7-4C59-942D-54F62DD73245}" presName="connectorText" presStyleLbl="sibTrans2D1" presStyleIdx="0" presStyleCnt="6"/>
      <dgm:spPr/>
    </dgm:pt>
    <dgm:pt modelId="{B6B6083E-9922-4A67-ABF5-007CBBBBE62B}" type="pres">
      <dgm:prSet presAssocID="{6FA595D7-7BE3-4561-BB93-B1B65857B95D}" presName="node" presStyleLbl="node1" presStyleIdx="1" presStyleCnt="6" custScaleX="123723" custScaleY="126742">
        <dgm:presLayoutVars>
          <dgm:bulletEnabled val="1"/>
        </dgm:presLayoutVars>
      </dgm:prSet>
      <dgm:spPr/>
    </dgm:pt>
    <dgm:pt modelId="{8BD53B86-3CEE-4DAA-81B4-73A798585EDA}" type="pres">
      <dgm:prSet presAssocID="{467287A4-0CF8-46E0-BDC5-68A3C39F86BB}" presName="sibTrans" presStyleLbl="sibTrans2D1" presStyleIdx="1" presStyleCnt="6" custLinFactNeighborY="0"/>
      <dgm:spPr/>
    </dgm:pt>
    <dgm:pt modelId="{6B4552E1-16A2-4BA1-A24C-EDED1798C00C}" type="pres">
      <dgm:prSet presAssocID="{467287A4-0CF8-46E0-BDC5-68A3C39F86BB}" presName="connectorText" presStyleLbl="sibTrans2D1" presStyleIdx="1" presStyleCnt="6"/>
      <dgm:spPr/>
    </dgm:pt>
    <dgm:pt modelId="{8BD47398-690A-45D5-80B3-A8BEE6C6A587}" type="pres">
      <dgm:prSet presAssocID="{CA7F32F7-A3A7-449A-92A2-5E997D9DD3EB}" presName="node" presStyleLbl="node1" presStyleIdx="2" presStyleCnt="6" custScaleX="125222" custScaleY="130731">
        <dgm:presLayoutVars>
          <dgm:bulletEnabled val="1"/>
        </dgm:presLayoutVars>
      </dgm:prSet>
      <dgm:spPr/>
    </dgm:pt>
    <dgm:pt modelId="{C6BA344D-0D94-450F-BFDD-318B2278C349}" type="pres">
      <dgm:prSet presAssocID="{0E52EBEC-2E4A-480A-B327-859E20824524}" presName="sibTrans" presStyleLbl="sibTrans2D1" presStyleIdx="2" presStyleCnt="6"/>
      <dgm:spPr/>
    </dgm:pt>
    <dgm:pt modelId="{0587994A-0714-46F4-AD6D-611F6DF38D29}" type="pres">
      <dgm:prSet presAssocID="{0E52EBEC-2E4A-480A-B327-859E20824524}" presName="connectorText" presStyleLbl="sibTrans2D1" presStyleIdx="2" presStyleCnt="6"/>
      <dgm:spPr/>
    </dgm:pt>
    <dgm:pt modelId="{263CFADB-F0FE-4F70-98A8-D2091162E20F}" type="pres">
      <dgm:prSet presAssocID="{B32FD204-A226-4E53-95DC-9221C47BE319}" presName="node" presStyleLbl="node1" presStyleIdx="3" presStyleCnt="6" custScaleX="125487" custScaleY="130713">
        <dgm:presLayoutVars>
          <dgm:bulletEnabled val="1"/>
        </dgm:presLayoutVars>
      </dgm:prSet>
      <dgm:spPr/>
    </dgm:pt>
    <dgm:pt modelId="{62F1E338-3A70-4E1E-9033-03D93A29C398}" type="pres">
      <dgm:prSet presAssocID="{A8CBFF11-3431-4303-A770-5D3B219C4AE6}" presName="sibTrans" presStyleLbl="sibTrans2D1" presStyleIdx="3" presStyleCnt="6"/>
      <dgm:spPr/>
    </dgm:pt>
    <dgm:pt modelId="{9F4AD1F7-CC48-4BC4-9FA1-50DC21106611}" type="pres">
      <dgm:prSet presAssocID="{A8CBFF11-3431-4303-A770-5D3B219C4AE6}" presName="connectorText" presStyleLbl="sibTrans2D1" presStyleIdx="3" presStyleCnt="6"/>
      <dgm:spPr/>
    </dgm:pt>
    <dgm:pt modelId="{CE4F191B-7CBA-4D71-B74F-22AF0D8B8DA7}" type="pres">
      <dgm:prSet presAssocID="{0AE8C0F6-313D-467D-8B6C-5AE098704428}" presName="node" presStyleLbl="node1" presStyleIdx="4" presStyleCnt="6" custScaleX="119790" custScaleY="117154">
        <dgm:presLayoutVars>
          <dgm:bulletEnabled val="1"/>
        </dgm:presLayoutVars>
      </dgm:prSet>
      <dgm:spPr/>
    </dgm:pt>
    <dgm:pt modelId="{AA499A5D-8CCC-4DF9-A9F5-A2145D275792}" type="pres">
      <dgm:prSet presAssocID="{D0547CB7-316C-402C-ACBD-5759F980F4AF}" presName="sibTrans" presStyleLbl="sibTrans2D1" presStyleIdx="4" presStyleCnt="6"/>
      <dgm:spPr/>
    </dgm:pt>
    <dgm:pt modelId="{5E0BBDFC-B900-450B-9E6B-611982027F41}" type="pres">
      <dgm:prSet presAssocID="{D0547CB7-316C-402C-ACBD-5759F980F4AF}" presName="connectorText" presStyleLbl="sibTrans2D1" presStyleIdx="4" presStyleCnt="6"/>
      <dgm:spPr/>
    </dgm:pt>
    <dgm:pt modelId="{808BF634-97CD-4C00-A4AB-807AC44BEE19}" type="pres">
      <dgm:prSet presAssocID="{BD4E9B94-A8BC-460D-A7CD-4267752C8259}" presName="node" presStyleLbl="node1" presStyleIdx="5" presStyleCnt="6" custScaleX="123037" custScaleY="123841">
        <dgm:presLayoutVars>
          <dgm:bulletEnabled val="1"/>
        </dgm:presLayoutVars>
      </dgm:prSet>
      <dgm:spPr/>
    </dgm:pt>
    <dgm:pt modelId="{62CEEA17-05C7-4CA6-B1FB-3F434CEF5F02}" type="pres">
      <dgm:prSet presAssocID="{36FEA2D4-3BD6-4047-A616-7DBD9AFD060B}" presName="sibTrans" presStyleLbl="sibTrans2D1" presStyleIdx="5" presStyleCnt="6"/>
      <dgm:spPr/>
    </dgm:pt>
    <dgm:pt modelId="{983CD543-6D51-4F46-9460-85383812FC2C}" type="pres">
      <dgm:prSet presAssocID="{36FEA2D4-3BD6-4047-A616-7DBD9AFD060B}" presName="connectorText" presStyleLbl="sibTrans2D1" presStyleIdx="5" presStyleCnt="6"/>
      <dgm:spPr/>
    </dgm:pt>
  </dgm:ptLst>
  <dgm:cxnLst>
    <dgm:cxn modelId="{5EC3D003-DBCE-4107-880A-5722EDF8F5EE}" type="presOf" srcId="{0E52EBEC-2E4A-480A-B327-859E20824524}" destId="{0587994A-0714-46F4-AD6D-611F6DF38D29}" srcOrd="1" destOrd="0" presId="urn:microsoft.com/office/officeart/2005/8/layout/cycle2"/>
    <dgm:cxn modelId="{B8FEFF07-D0DF-4331-92BB-0BDB58F74B23}" type="presOf" srcId="{D0547CB7-316C-402C-ACBD-5759F980F4AF}" destId="{AA499A5D-8CCC-4DF9-A9F5-A2145D275792}" srcOrd="0" destOrd="0" presId="urn:microsoft.com/office/officeart/2005/8/layout/cycle2"/>
    <dgm:cxn modelId="{EFF0C712-2AAF-4CE3-A0F1-25E820E45DC9}" type="presOf" srcId="{B32FD204-A226-4E53-95DC-9221C47BE319}" destId="{263CFADB-F0FE-4F70-98A8-D2091162E20F}" srcOrd="0" destOrd="0" presId="urn:microsoft.com/office/officeart/2005/8/layout/cycle2"/>
    <dgm:cxn modelId="{6FAD1F25-16A1-4F85-8509-A087096997C3}" srcId="{0BC541AE-0F6B-4885-81F0-DD6B8BBF90FE}" destId="{BD4E9B94-A8BC-460D-A7CD-4267752C8259}" srcOrd="5" destOrd="0" parTransId="{4CE33836-3930-4E06-B76F-754C517B40D4}" sibTransId="{36FEA2D4-3BD6-4047-A616-7DBD9AFD060B}"/>
    <dgm:cxn modelId="{D4830636-FE6F-4356-8E71-84588E1E636A}" type="presOf" srcId="{D0547CB7-316C-402C-ACBD-5759F980F4AF}" destId="{5E0BBDFC-B900-450B-9E6B-611982027F41}" srcOrd="1" destOrd="0" presId="urn:microsoft.com/office/officeart/2005/8/layout/cycle2"/>
    <dgm:cxn modelId="{A4B3EB3C-3A3C-47D7-8DF7-9759F2665808}" type="presOf" srcId="{6FA595D7-7BE3-4561-BB93-B1B65857B95D}" destId="{B6B6083E-9922-4A67-ABF5-007CBBBBE62B}" srcOrd="0" destOrd="0" presId="urn:microsoft.com/office/officeart/2005/8/layout/cycle2"/>
    <dgm:cxn modelId="{322AF46E-B3D8-41C5-94D3-614C02E30C29}" type="presOf" srcId="{36FEA2D4-3BD6-4047-A616-7DBD9AFD060B}" destId="{983CD543-6D51-4F46-9460-85383812FC2C}" srcOrd="1" destOrd="0" presId="urn:microsoft.com/office/officeart/2005/8/layout/cycle2"/>
    <dgm:cxn modelId="{84AB836F-4904-45AF-ADA4-350EE595D6A9}" srcId="{0BC541AE-0F6B-4885-81F0-DD6B8BBF90FE}" destId="{0AE8C0F6-313D-467D-8B6C-5AE098704428}" srcOrd="4" destOrd="0" parTransId="{857F177F-B278-4C66-8D09-BC7031634DEE}" sibTransId="{D0547CB7-316C-402C-ACBD-5759F980F4AF}"/>
    <dgm:cxn modelId="{9A615370-0C51-4F73-987C-04AA4EFA79A8}" type="presOf" srcId="{C5970137-FDC7-4C59-942D-54F62DD73245}" destId="{F63A7FAF-5249-4092-80B6-D2DF07BECD9F}" srcOrd="1" destOrd="0" presId="urn:microsoft.com/office/officeart/2005/8/layout/cycle2"/>
    <dgm:cxn modelId="{34598376-4507-47C8-BE25-37A13698BAFC}" type="presOf" srcId="{A8CBFF11-3431-4303-A770-5D3B219C4AE6}" destId="{62F1E338-3A70-4E1E-9033-03D93A29C398}" srcOrd="0" destOrd="0" presId="urn:microsoft.com/office/officeart/2005/8/layout/cycle2"/>
    <dgm:cxn modelId="{C1868879-5A5F-42AC-B716-992FABD9CBC5}" srcId="{0BC541AE-0F6B-4885-81F0-DD6B8BBF90FE}" destId="{6FA595D7-7BE3-4561-BB93-B1B65857B95D}" srcOrd="1" destOrd="0" parTransId="{A21149B2-206E-44AA-830C-13478A261BF6}" sibTransId="{467287A4-0CF8-46E0-BDC5-68A3C39F86BB}"/>
    <dgm:cxn modelId="{0B6A867D-9409-4728-966C-A73A104626E6}" type="presOf" srcId="{BD4E9B94-A8BC-460D-A7CD-4267752C8259}" destId="{808BF634-97CD-4C00-A4AB-807AC44BEE19}" srcOrd="0" destOrd="0" presId="urn:microsoft.com/office/officeart/2005/8/layout/cycle2"/>
    <dgm:cxn modelId="{39E44393-9BDD-4F7A-B107-F2EDBD61E654}" type="presOf" srcId="{0E52EBEC-2E4A-480A-B327-859E20824524}" destId="{C6BA344D-0D94-450F-BFDD-318B2278C349}" srcOrd="0" destOrd="0" presId="urn:microsoft.com/office/officeart/2005/8/layout/cycle2"/>
    <dgm:cxn modelId="{964C5D9D-C378-49E8-9506-4A3593EDED58}" type="presOf" srcId="{A8CBFF11-3431-4303-A770-5D3B219C4AE6}" destId="{9F4AD1F7-CC48-4BC4-9FA1-50DC21106611}" srcOrd="1" destOrd="0" presId="urn:microsoft.com/office/officeart/2005/8/layout/cycle2"/>
    <dgm:cxn modelId="{2481D4A1-0CEB-4315-9511-2B0AE472C840}" srcId="{0BC541AE-0F6B-4885-81F0-DD6B8BBF90FE}" destId="{CA7F32F7-A3A7-449A-92A2-5E997D9DD3EB}" srcOrd="2" destOrd="0" parTransId="{8412F549-A546-45B9-97B0-C7682BA2842E}" sibTransId="{0E52EBEC-2E4A-480A-B327-859E20824524}"/>
    <dgm:cxn modelId="{32B381A2-2780-4BEA-A76A-D1A68D9E9107}" type="presOf" srcId="{25EA0ACA-106B-4711-933F-488B0C775703}" destId="{2379063A-5707-4A7F-AC4F-6A8C7C6C5B5B}" srcOrd="0" destOrd="0" presId="urn:microsoft.com/office/officeart/2005/8/layout/cycle2"/>
    <dgm:cxn modelId="{42C917A6-D133-4AD8-942E-16381ED259A4}" type="presOf" srcId="{CA7F32F7-A3A7-449A-92A2-5E997D9DD3EB}" destId="{8BD47398-690A-45D5-80B3-A8BEE6C6A587}" srcOrd="0" destOrd="0" presId="urn:microsoft.com/office/officeart/2005/8/layout/cycle2"/>
    <dgm:cxn modelId="{C16C0FBD-FA45-476E-8CC1-BE8EB771C34C}" type="presOf" srcId="{C5970137-FDC7-4C59-942D-54F62DD73245}" destId="{8FD2171C-AA43-4FB0-99AB-3D01CE3D9790}" srcOrd="0" destOrd="0" presId="urn:microsoft.com/office/officeart/2005/8/layout/cycle2"/>
    <dgm:cxn modelId="{3B49FCC2-46DE-4817-916B-3281DBA208EE}" type="presOf" srcId="{0BC541AE-0F6B-4885-81F0-DD6B8BBF90FE}" destId="{028FF7D3-516C-4B0A-BC94-88AFB67C5711}" srcOrd="0" destOrd="0" presId="urn:microsoft.com/office/officeart/2005/8/layout/cycle2"/>
    <dgm:cxn modelId="{28C8EECA-466B-4CCC-8E45-CD6D7F8BE36D}" srcId="{0BC541AE-0F6B-4885-81F0-DD6B8BBF90FE}" destId="{B32FD204-A226-4E53-95DC-9221C47BE319}" srcOrd="3" destOrd="0" parTransId="{BAADC0C4-07F2-4A66-AFE4-AFD1F8F53A31}" sibTransId="{A8CBFF11-3431-4303-A770-5D3B219C4AE6}"/>
    <dgm:cxn modelId="{BCBEAACE-9FEF-4553-9922-080E3E7516F3}" srcId="{0BC541AE-0F6B-4885-81F0-DD6B8BBF90FE}" destId="{25EA0ACA-106B-4711-933F-488B0C775703}" srcOrd="0" destOrd="0" parTransId="{21F10097-C09A-4930-8CF1-73A51D6EC40B}" sibTransId="{C5970137-FDC7-4C59-942D-54F62DD73245}"/>
    <dgm:cxn modelId="{442B10D9-6CD6-47BB-B558-B81D850C44E1}" type="presOf" srcId="{0AE8C0F6-313D-467D-8B6C-5AE098704428}" destId="{CE4F191B-7CBA-4D71-B74F-22AF0D8B8DA7}" srcOrd="0" destOrd="0" presId="urn:microsoft.com/office/officeart/2005/8/layout/cycle2"/>
    <dgm:cxn modelId="{95A19EE6-CB4D-491E-878B-2BE401E66818}" type="presOf" srcId="{467287A4-0CF8-46E0-BDC5-68A3C39F86BB}" destId="{8BD53B86-3CEE-4DAA-81B4-73A798585EDA}" srcOrd="0" destOrd="0" presId="urn:microsoft.com/office/officeart/2005/8/layout/cycle2"/>
    <dgm:cxn modelId="{51A62CF5-119D-4166-B2B1-45CC03EA6056}" type="presOf" srcId="{467287A4-0CF8-46E0-BDC5-68A3C39F86BB}" destId="{6B4552E1-16A2-4BA1-A24C-EDED1798C00C}" srcOrd="1" destOrd="0" presId="urn:microsoft.com/office/officeart/2005/8/layout/cycle2"/>
    <dgm:cxn modelId="{F01BCEF8-308E-4C65-BC5E-C5FA80D619E6}" type="presOf" srcId="{36FEA2D4-3BD6-4047-A616-7DBD9AFD060B}" destId="{62CEEA17-05C7-4CA6-B1FB-3F434CEF5F02}" srcOrd="0" destOrd="0" presId="urn:microsoft.com/office/officeart/2005/8/layout/cycle2"/>
    <dgm:cxn modelId="{06A5924B-30A1-44EF-AD3C-C8A7F8049774}" type="presParOf" srcId="{028FF7D3-516C-4B0A-BC94-88AFB67C5711}" destId="{2379063A-5707-4A7F-AC4F-6A8C7C6C5B5B}" srcOrd="0" destOrd="0" presId="urn:microsoft.com/office/officeart/2005/8/layout/cycle2"/>
    <dgm:cxn modelId="{AF1052F1-F24D-4E76-AD9E-D73B809625D6}" type="presParOf" srcId="{028FF7D3-516C-4B0A-BC94-88AFB67C5711}" destId="{8FD2171C-AA43-4FB0-99AB-3D01CE3D9790}" srcOrd="1" destOrd="0" presId="urn:microsoft.com/office/officeart/2005/8/layout/cycle2"/>
    <dgm:cxn modelId="{E505707B-28D8-4B3D-8D94-E954F2A6415A}" type="presParOf" srcId="{8FD2171C-AA43-4FB0-99AB-3D01CE3D9790}" destId="{F63A7FAF-5249-4092-80B6-D2DF07BECD9F}" srcOrd="0" destOrd="0" presId="urn:microsoft.com/office/officeart/2005/8/layout/cycle2"/>
    <dgm:cxn modelId="{3F1A3A06-2E35-4558-ACE9-6B8F1F0302E6}" type="presParOf" srcId="{028FF7D3-516C-4B0A-BC94-88AFB67C5711}" destId="{B6B6083E-9922-4A67-ABF5-007CBBBBE62B}" srcOrd="2" destOrd="0" presId="urn:microsoft.com/office/officeart/2005/8/layout/cycle2"/>
    <dgm:cxn modelId="{1BF35914-6B4E-4F31-B62E-AE6A09E5F351}" type="presParOf" srcId="{028FF7D3-516C-4B0A-BC94-88AFB67C5711}" destId="{8BD53B86-3CEE-4DAA-81B4-73A798585EDA}" srcOrd="3" destOrd="0" presId="urn:microsoft.com/office/officeart/2005/8/layout/cycle2"/>
    <dgm:cxn modelId="{FA105C0E-D099-4F29-8216-3F74F807EA18}" type="presParOf" srcId="{8BD53B86-3CEE-4DAA-81B4-73A798585EDA}" destId="{6B4552E1-16A2-4BA1-A24C-EDED1798C00C}" srcOrd="0" destOrd="0" presId="urn:microsoft.com/office/officeart/2005/8/layout/cycle2"/>
    <dgm:cxn modelId="{C6CDC143-9337-4C01-860F-4FB2740A6DC7}" type="presParOf" srcId="{028FF7D3-516C-4B0A-BC94-88AFB67C5711}" destId="{8BD47398-690A-45D5-80B3-A8BEE6C6A587}" srcOrd="4" destOrd="0" presId="urn:microsoft.com/office/officeart/2005/8/layout/cycle2"/>
    <dgm:cxn modelId="{9B14BC45-AC44-48C6-8DDA-9A5222C14169}" type="presParOf" srcId="{028FF7D3-516C-4B0A-BC94-88AFB67C5711}" destId="{C6BA344D-0D94-450F-BFDD-318B2278C349}" srcOrd="5" destOrd="0" presId="urn:microsoft.com/office/officeart/2005/8/layout/cycle2"/>
    <dgm:cxn modelId="{951A252E-5AF6-436D-8F89-64566EFE2AA1}" type="presParOf" srcId="{C6BA344D-0D94-450F-BFDD-318B2278C349}" destId="{0587994A-0714-46F4-AD6D-611F6DF38D29}" srcOrd="0" destOrd="0" presId="urn:microsoft.com/office/officeart/2005/8/layout/cycle2"/>
    <dgm:cxn modelId="{DB5C04B5-7FE0-4069-A6C1-65227C8B87AC}" type="presParOf" srcId="{028FF7D3-516C-4B0A-BC94-88AFB67C5711}" destId="{263CFADB-F0FE-4F70-98A8-D2091162E20F}" srcOrd="6" destOrd="0" presId="urn:microsoft.com/office/officeart/2005/8/layout/cycle2"/>
    <dgm:cxn modelId="{C2859343-AB60-4C59-94C7-B732ED2EA71A}" type="presParOf" srcId="{028FF7D3-516C-4B0A-BC94-88AFB67C5711}" destId="{62F1E338-3A70-4E1E-9033-03D93A29C398}" srcOrd="7" destOrd="0" presId="urn:microsoft.com/office/officeart/2005/8/layout/cycle2"/>
    <dgm:cxn modelId="{5BE25D23-2D50-426E-A3F2-C7413BB68DED}" type="presParOf" srcId="{62F1E338-3A70-4E1E-9033-03D93A29C398}" destId="{9F4AD1F7-CC48-4BC4-9FA1-50DC21106611}" srcOrd="0" destOrd="0" presId="urn:microsoft.com/office/officeart/2005/8/layout/cycle2"/>
    <dgm:cxn modelId="{0325D008-FAAC-425A-98DC-57A317A4EB38}" type="presParOf" srcId="{028FF7D3-516C-4B0A-BC94-88AFB67C5711}" destId="{CE4F191B-7CBA-4D71-B74F-22AF0D8B8DA7}" srcOrd="8" destOrd="0" presId="urn:microsoft.com/office/officeart/2005/8/layout/cycle2"/>
    <dgm:cxn modelId="{E532F8DF-A454-418D-AFC8-393CFE139C58}" type="presParOf" srcId="{028FF7D3-516C-4B0A-BC94-88AFB67C5711}" destId="{AA499A5D-8CCC-4DF9-A9F5-A2145D275792}" srcOrd="9" destOrd="0" presId="urn:microsoft.com/office/officeart/2005/8/layout/cycle2"/>
    <dgm:cxn modelId="{DF36F741-10D4-4FAD-B5C9-F83B1892D453}" type="presParOf" srcId="{AA499A5D-8CCC-4DF9-A9F5-A2145D275792}" destId="{5E0BBDFC-B900-450B-9E6B-611982027F41}" srcOrd="0" destOrd="0" presId="urn:microsoft.com/office/officeart/2005/8/layout/cycle2"/>
    <dgm:cxn modelId="{C62A1765-4F2C-4D6E-8E03-7AB3C5F75A59}" type="presParOf" srcId="{028FF7D3-516C-4B0A-BC94-88AFB67C5711}" destId="{808BF634-97CD-4C00-A4AB-807AC44BEE19}" srcOrd="10" destOrd="0" presId="urn:microsoft.com/office/officeart/2005/8/layout/cycle2"/>
    <dgm:cxn modelId="{8B7560EC-B15A-4E44-819D-B78E0CCDC005}" type="presParOf" srcId="{028FF7D3-516C-4B0A-BC94-88AFB67C5711}" destId="{62CEEA17-05C7-4CA6-B1FB-3F434CEF5F02}" srcOrd="11" destOrd="0" presId="urn:microsoft.com/office/officeart/2005/8/layout/cycle2"/>
    <dgm:cxn modelId="{807F8B41-D8A9-4824-90AC-9B7693E7DC6F}" type="presParOf" srcId="{62CEEA17-05C7-4CA6-B1FB-3F434CEF5F02}" destId="{983CD543-6D51-4F46-9460-85383812FC2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0EDA92-8B82-4C14-8D5F-FD12793BCD54}">
      <dsp:nvSpPr>
        <dsp:cNvPr id="0" name=""/>
        <dsp:cNvSpPr/>
      </dsp:nvSpPr>
      <dsp:spPr>
        <a:xfrm>
          <a:off x="10083" y="799"/>
          <a:ext cx="2010356" cy="1206213"/>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Bathroom Location</a:t>
          </a:r>
        </a:p>
      </dsp:txBody>
      <dsp:txXfrm>
        <a:off x="10083" y="799"/>
        <a:ext cx="2010356" cy="1206213"/>
      </dsp:txXfrm>
    </dsp:sp>
    <dsp:sp modelId="{D177B225-BA6F-43FC-9834-7D0C2B4B2DE3}">
      <dsp:nvSpPr>
        <dsp:cNvPr id="0" name=""/>
        <dsp:cNvSpPr/>
      </dsp:nvSpPr>
      <dsp:spPr>
        <a:xfrm>
          <a:off x="2221474" y="799"/>
          <a:ext cx="2010356" cy="1206213"/>
        </a:xfrm>
        <a:prstGeom prst="rect">
          <a:avLst/>
        </a:prstGeom>
        <a:gradFill rotWithShape="0">
          <a:gsLst>
            <a:gs pos="0">
              <a:schemeClr val="accent2">
                <a:hueOff val="-297825"/>
                <a:satOff val="5244"/>
                <a:lumOff val="1111"/>
                <a:alphaOff val="0"/>
                <a:lumMod val="110000"/>
                <a:satMod val="105000"/>
                <a:tint val="67000"/>
              </a:schemeClr>
            </a:gs>
            <a:gs pos="50000">
              <a:schemeClr val="accent2">
                <a:hueOff val="-297825"/>
                <a:satOff val="5244"/>
                <a:lumOff val="1111"/>
                <a:alphaOff val="0"/>
                <a:lumMod val="105000"/>
                <a:satMod val="103000"/>
                <a:tint val="73000"/>
              </a:schemeClr>
            </a:gs>
            <a:gs pos="100000">
              <a:schemeClr val="accent2">
                <a:hueOff val="-297825"/>
                <a:satOff val="5244"/>
                <a:lumOff val="111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latin typeface="Aptos Display" panose="02110004020202020204"/>
            </a:rPr>
            <a:t>POPs</a:t>
          </a:r>
        </a:p>
      </dsp:txBody>
      <dsp:txXfrm>
        <a:off x="2221474" y="799"/>
        <a:ext cx="2010356" cy="1206213"/>
      </dsp:txXfrm>
    </dsp:sp>
    <dsp:sp modelId="{1EF5CBF5-922C-4567-A879-B8B015598305}">
      <dsp:nvSpPr>
        <dsp:cNvPr id="0" name=""/>
        <dsp:cNvSpPr/>
      </dsp:nvSpPr>
      <dsp:spPr>
        <a:xfrm>
          <a:off x="4432866" y="799"/>
          <a:ext cx="2010356" cy="1206213"/>
        </a:xfrm>
        <a:prstGeom prst="rect">
          <a:avLst/>
        </a:prstGeom>
        <a:gradFill rotWithShape="0">
          <a:gsLst>
            <a:gs pos="0">
              <a:schemeClr val="accent2">
                <a:hueOff val="-595650"/>
                <a:satOff val="10488"/>
                <a:lumOff val="2222"/>
                <a:alphaOff val="0"/>
                <a:lumMod val="110000"/>
                <a:satMod val="105000"/>
                <a:tint val="67000"/>
              </a:schemeClr>
            </a:gs>
            <a:gs pos="50000">
              <a:schemeClr val="accent2">
                <a:hueOff val="-595650"/>
                <a:satOff val="10488"/>
                <a:lumOff val="2222"/>
                <a:alphaOff val="0"/>
                <a:lumMod val="105000"/>
                <a:satMod val="103000"/>
                <a:tint val="73000"/>
              </a:schemeClr>
            </a:gs>
            <a:gs pos="100000">
              <a:schemeClr val="accent2">
                <a:hueOff val="-595650"/>
                <a:satOff val="10488"/>
                <a:lumOff val="22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Materials</a:t>
          </a:r>
        </a:p>
      </dsp:txBody>
      <dsp:txXfrm>
        <a:off x="4432866" y="799"/>
        <a:ext cx="2010356" cy="1206213"/>
      </dsp:txXfrm>
    </dsp:sp>
    <dsp:sp modelId="{9CC1DFB9-6CA4-4E66-8AA6-4D21A54A3398}">
      <dsp:nvSpPr>
        <dsp:cNvPr id="0" name=""/>
        <dsp:cNvSpPr/>
      </dsp:nvSpPr>
      <dsp:spPr>
        <a:xfrm>
          <a:off x="10083" y="1408049"/>
          <a:ext cx="2010356" cy="1206213"/>
        </a:xfrm>
        <a:prstGeom prst="rect">
          <a:avLst/>
        </a:prstGeom>
        <a:gradFill rotWithShape="0">
          <a:gsLst>
            <a:gs pos="0">
              <a:schemeClr val="accent2">
                <a:hueOff val="-893475"/>
                <a:satOff val="15732"/>
                <a:lumOff val="3333"/>
                <a:alphaOff val="0"/>
                <a:lumMod val="110000"/>
                <a:satMod val="105000"/>
                <a:tint val="67000"/>
              </a:schemeClr>
            </a:gs>
            <a:gs pos="50000">
              <a:schemeClr val="accent2">
                <a:hueOff val="-893475"/>
                <a:satOff val="15732"/>
                <a:lumOff val="3333"/>
                <a:alphaOff val="0"/>
                <a:lumMod val="105000"/>
                <a:satMod val="103000"/>
                <a:tint val="73000"/>
              </a:schemeClr>
            </a:gs>
            <a:gs pos="100000">
              <a:schemeClr val="accent2">
                <a:hueOff val="-893475"/>
                <a:satOff val="15732"/>
                <a:lumOff val="333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t>Food</a:t>
          </a:r>
          <a:r>
            <a:rPr lang="en-US" sz="2600" kern="1200">
              <a:latin typeface="Calibri Light" panose="020F0302020204030204"/>
            </a:rPr>
            <a:t> </a:t>
          </a:r>
          <a:r>
            <a:rPr lang="en-US" sz="2600" kern="1200">
              <a:latin typeface="Calibri Light"/>
              <a:ea typeface="Calibri Light"/>
              <a:cs typeface="Calibri Light"/>
            </a:rPr>
            <a:t>Room</a:t>
          </a:r>
          <a:endParaRPr lang="en-US" sz="2600" kern="1200"/>
        </a:p>
      </dsp:txBody>
      <dsp:txXfrm>
        <a:off x="10083" y="1408049"/>
        <a:ext cx="2010356" cy="1206213"/>
      </dsp:txXfrm>
    </dsp:sp>
    <dsp:sp modelId="{4A6D6F7A-D1F3-476F-A8EF-F16FB3A97EF0}">
      <dsp:nvSpPr>
        <dsp:cNvPr id="0" name=""/>
        <dsp:cNvSpPr/>
      </dsp:nvSpPr>
      <dsp:spPr>
        <a:xfrm>
          <a:off x="2221474" y="1408049"/>
          <a:ext cx="2010356" cy="1206213"/>
        </a:xfrm>
        <a:prstGeom prst="rect">
          <a:avLst/>
        </a:prstGeom>
        <a:gradFill rotWithShape="0">
          <a:gsLst>
            <a:gs pos="0">
              <a:schemeClr val="accent2">
                <a:hueOff val="-1191300"/>
                <a:satOff val="20975"/>
                <a:lumOff val="4444"/>
                <a:alphaOff val="0"/>
                <a:lumMod val="110000"/>
                <a:satMod val="105000"/>
                <a:tint val="67000"/>
              </a:schemeClr>
            </a:gs>
            <a:gs pos="50000">
              <a:schemeClr val="accent2">
                <a:hueOff val="-1191300"/>
                <a:satOff val="20975"/>
                <a:lumOff val="4444"/>
                <a:alphaOff val="0"/>
                <a:lumMod val="105000"/>
                <a:satMod val="103000"/>
                <a:tint val="73000"/>
              </a:schemeClr>
            </a:gs>
            <a:gs pos="100000">
              <a:schemeClr val="accent2">
                <a:hueOff val="-1191300"/>
                <a:satOff val="20975"/>
                <a:lumOff val="444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Room Temp</a:t>
          </a:r>
        </a:p>
      </dsp:txBody>
      <dsp:txXfrm>
        <a:off x="2221474" y="1408049"/>
        <a:ext cx="2010356" cy="1206213"/>
      </dsp:txXfrm>
    </dsp:sp>
    <dsp:sp modelId="{2F2F0A17-31E8-4355-A057-ACE0B7806526}">
      <dsp:nvSpPr>
        <dsp:cNvPr id="0" name=""/>
        <dsp:cNvSpPr/>
      </dsp:nvSpPr>
      <dsp:spPr>
        <a:xfrm>
          <a:off x="4432866" y="1408049"/>
          <a:ext cx="2010356" cy="1206213"/>
        </a:xfrm>
        <a:prstGeom prst="rect">
          <a:avLst/>
        </a:prstGeom>
        <a:gradFill rotWithShape="0">
          <a:gsLst>
            <a:gs pos="0">
              <a:schemeClr val="accent2">
                <a:hueOff val="-1489125"/>
                <a:satOff val="26219"/>
                <a:lumOff val="5555"/>
                <a:alphaOff val="0"/>
                <a:lumMod val="110000"/>
                <a:satMod val="105000"/>
                <a:tint val="67000"/>
              </a:schemeClr>
            </a:gs>
            <a:gs pos="50000">
              <a:schemeClr val="accent2">
                <a:hueOff val="-1489125"/>
                <a:satOff val="26219"/>
                <a:lumOff val="5555"/>
                <a:alphaOff val="0"/>
                <a:lumMod val="105000"/>
                <a:satMod val="103000"/>
                <a:tint val="73000"/>
              </a:schemeClr>
            </a:gs>
            <a:gs pos="100000">
              <a:schemeClr val="accent2">
                <a:hueOff val="-1489125"/>
                <a:satOff val="26219"/>
                <a:lumOff val="555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a:latin typeface="Calibri Light" panose="020F0302020204030204"/>
            </a:rPr>
            <a:t>Karla</a:t>
          </a:r>
          <a:r>
            <a:rPr lang="en-US" sz="2600" b="1" kern="1200"/>
            <a:t> </a:t>
          </a:r>
          <a:r>
            <a:rPr lang="en-US" sz="2600" kern="1200"/>
            <a:t>as Resource</a:t>
          </a:r>
        </a:p>
      </dsp:txBody>
      <dsp:txXfrm>
        <a:off x="4432866" y="1408049"/>
        <a:ext cx="2010356" cy="1206213"/>
      </dsp:txXfrm>
    </dsp:sp>
    <dsp:sp modelId="{D23CACB1-A607-4120-B19A-2E121EC4544C}">
      <dsp:nvSpPr>
        <dsp:cNvPr id="0" name=""/>
        <dsp:cNvSpPr/>
      </dsp:nvSpPr>
      <dsp:spPr>
        <a:xfrm>
          <a:off x="2221474" y="2815298"/>
          <a:ext cx="2010356" cy="1206213"/>
        </a:xfrm>
        <a:prstGeom prst="rect">
          <a:avLst/>
        </a:prstGeom>
        <a:gradFill rotWithShape="0">
          <a:gsLst>
            <a:gs pos="0">
              <a:schemeClr val="accent2">
                <a:hueOff val="-1786950"/>
                <a:satOff val="31463"/>
                <a:lumOff val="6666"/>
                <a:alphaOff val="0"/>
                <a:lumMod val="110000"/>
                <a:satMod val="105000"/>
                <a:tint val="67000"/>
              </a:schemeClr>
            </a:gs>
            <a:gs pos="50000">
              <a:schemeClr val="accent2">
                <a:hueOff val="-1786950"/>
                <a:satOff val="31463"/>
                <a:lumOff val="6666"/>
                <a:alphaOff val="0"/>
                <a:lumMod val="105000"/>
                <a:satMod val="103000"/>
                <a:tint val="73000"/>
              </a:schemeClr>
            </a:gs>
            <a:gs pos="100000">
              <a:schemeClr val="accent2">
                <a:hueOff val="-1786950"/>
                <a:satOff val="31463"/>
                <a:lumOff val="666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t>Questions?</a:t>
          </a:r>
          <a:r>
            <a:rPr lang="en-US" sz="2600" kern="1200">
              <a:latin typeface="Calibri Light" panose="020F0302020204030204"/>
            </a:rPr>
            <a:t> </a:t>
          </a:r>
          <a:endParaRPr lang="en-US" sz="2600" kern="1200"/>
        </a:p>
      </dsp:txBody>
      <dsp:txXfrm>
        <a:off x="2221474" y="2815298"/>
        <a:ext cx="2010356" cy="12062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93BFC7-9431-49ED-BDCF-00E607AC00AD}">
      <dsp:nvSpPr>
        <dsp:cNvPr id="0" name=""/>
        <dsp:cNvSpPr/>
      </dsp:nvSpPr>
      <dsp:spPr>
        <a:xfrm>
          <a:off x="717241" y="453356"/>
          <a:ext cx="1955812" cy="1955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FB63DA-B8D7-41C7-9796-642FBB16BE08}">
      <dsp:nvSpPr>
        <dsp:cNvPr id="0" name=""/>
        <dsp:cNvSpPr/>
      </dsp:nvSpPr>
      <dsp:spPr>
        <a:xfrm>
          <a:off x="1134053" y="870168"/>
          <a:ext cx="1122187" cy="112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FFD27B9-06E8-4987-8888-D5A21F6BDCF9}">
      <dsp:nvSpPr>
        <dsp:cNvPr id="0" name=""/>
        <dsp:cNvSpPr/>
      </dsp:nvSpPr>
      <dsp:spPr>
        <a:xfrm>
          <a:off x="92022" y="3018356"/>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a:t>Interviews with active ESP organizers.</a:t>
          </a:r>
        </a:p>
      </dsp:txBody>
      <dsp:txXfrm>
        <a:off x="92022" y="3018356"/>
        <a:ext cx="3206250" cy="720000"/>
      </dsp:txXfrm>
    </dsp:sp>
    <dsp:sp modelId="{459C4226-CBA7-487D-9018-8D2489FFC8AF}">
      <dsp:nvSpPr>
        <dsp:cNvPr id="0" name=""/>
        <dsp:cNvSpPr/>
      </dsp:nvSpPr>
      <dsp:spPr>
        <a:xfrm>
          <a:off x="4484585" y="453356"/>
          <a:ext cx="1955812" cy="1955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91CFE3-1C21-40FD-9478-56EE7EACE26A}">
      <dsp:nvSpPr>
        <dsp:cNvPr id="0" name=""/>
        <dsp:cNvSpPr/>
      </dsp:nvSpPr>
      <dsp:spPr>
        <a:xfrm>
          <a:off x="4901397" y="870168"/>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3F0684-7732-4DC7-A123-F5C0BCA024D9}">
      <dsp:nvSpPr>
        <dsp:cNvPr id="0" name=""/>
        <dsp:cNvSpPr/>
      </dsp:nvSpPr>
      <dsp:spPr>
        <a:xfrm>
          <a:off x="3859366" y="3018356"/>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a:t>Focus groups with potential ESP members.</a:t>
          </a:r>
        </a:p>
      </dsp:txBody>
      <dsp:txXfrm>
        <a:off x="3859366" y="3018356"/>
        <a:ext cx="3206250" cy="720000"/>
      </dsp:txXfrm>
    </dsp:sp>
    <dsp:sp modelId="{A14C92EE-6362-43FE-AF1C-F7100917755E}">
      <dsp:nvSpPr>
        <dsp:cNvPr id="0" name=""/>
        <dsp:cNvSpPr/>
      </dsp:nvSpPr>
      <dsp:spPr>
        <a:xfrm>
          <a:off x="8251929" y="453356"/>
          <a:ext cx="1955812" cy="1955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C0FCBF-74C8-4C51-9C7B-2969219A4955}">
      <dsp:nvSpPr>
        <dsp:cNvPr id="0" name=""/>
        <dsp:cNvSpPr/>
      </dsp:nvSpPr>
      <dsp:spPr>
        <a:xfrm>
          <a:off x="8668741" y="870168"/>
          <a:ext cx="1122187" cy="1122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531E20-38C1-417F-A311-2666D8B60104}">
      <dsp:nvSpPr>
        <dsp:cNvPr id="0" name=""/>
        <dsp:cNvSpPr/>
      </dsp:nvSpPr>
      <dsp:spPr>
        <a:xfrm>
          <a:off x="7626710" y="3018356"/>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a:t>Online survey of 1,038 potential ESP members.</a:t>
          </a:r>
        </a:p>
      </dsp:txBody>
      <dsp:txXfrm>
        <a:off x="7626710" y="3018356"/>
        <a:ext cx="320625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9063A-5707-4A7F-AC4F-6A8C7C6C5B5B}">
      <dsp:nvSpPr>
        <dsp:cNvPr id="0" name=""/>
        <dsp:cNvSpPr/>
      </dsp:nvSpPr>
      <dsp:spPr>
        <a:xfrm>
          <a:off x="7005880" y="-190380"/>
          <a:ext cx="1775411" cy="1795516"/>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Define High  Standards</a:t>
          </a:r>
        </a:p>
      </dsp:txBody>
      <dsp:txXfrm>
        <a:off x="7265883" y="72567"/>
        <a:ext cx="1255405" cy="1269622"/>
      </dsp:txXfrm>
    </dsp:sp>
    <dsp:sp modelId="{8FD2171C-AA43-4FB0-99AB-3D01CE3D9790}">
      <dsp:nvSpPr>
        <dsp:cNvPr id="0" name=""/>
        <dsp:cNvSpPr/>
      </dsp:nvSpPr>
      <dsp:spPr>
        <a:xfrm rot="1800000">
          <a:off x="8729727" y="1003171"/>
          <a:ext cx="222966" cy="50263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8734208" y="1086976"/>
        <a:ext cx="156076" cy="301581"/>
      </dsp:txXfrm>
    </dsp:sp>
    <dsp:sp modelId="{B6B6083E-9922-4A67-ABF5-007CBBBBE62B}">
      <dsp:nvSpPr>
        <dsp:cNvPr id="0" name=""/>
        <dsp:cNvSpPr/>
      </dsp:nvSpPr>
      <dsp:spPr>
        <a:xfrm>
          <a:off x="8910146" y="882422"/>
          <a:ext cx="1842593" cy="1887554"/>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Design Tests to Measure Standards</a:t>
          </a:r>
        </a:p>
      </dsp:txBody>
      <dsp:txXfrm>
        <a:off x="9179987" y="1158848"/>
        <a:ext cx="1302911" cy="1334702"/>
      </dsp:txXfrm>
    </dsp:sp>
    <dsp:sp modelId="{8BD53B86-3CEE-4DAA-81B4-73A798585EDA}">
      <dsp:nvSpPr>
        <dsp:cNvPr id="0" name=""/>
        <dsp:cNvSpPr/>
      </dsp:nvSpPr>
      <dsp:spPr>
        <a:xfrm rot="5400000">
          <a:off x="9746540" y="2674047"/>
          <a:ext cx="169804" cy="50263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9772011" y="2749104"/>
        <a:ext cx="118863" cy="301581"/>
      </dsp:txXfrm>
    </dsp:sp>
    <dsp:sp modelId="{8BD47398-690A-45D5-80B3-A8BEE6C6A587}">
      <dsp:nvSpPr>
        <dsp:cNvPr id="0" name=""/>
        <dsp:cNvSpPr/>
      </dsp:nvSpPr>
      <dsp:spPr>
        <a:xfrm>
          <a:off x="8898984" y="3090363"/>
          <a:ext cx="1864917" cy="1946962"/>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Tie Funding to Tests</a:t>
          </a:r>
        </a:p>
      </dsp:txBody>
      <dsp:txXfrm>
        <a:off x="9172095" y="3375489"/>
        <a:ext cx="1318695" cy="1376710"/>
      </dsp:txXfrm>
    </dsp:sp>
    <dsp:sp modelId="{C6BA344D-0D94-450F-BFDD-318B2278C349}">
      <dsp:nvSpPr>
        <dsp:cNvPr id="0" name=""/>
        <dsp:cNvSpPr/>
      </dsp:nvSpPr>
      <dsp:spPr>
        <a:xfrm rot="9000000">
          <a:off x="8774531" y="4368927"/>
          <a:ext cx="186398" cy="502635"/>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8826704" y="4455474"/>
        <a:ext cx="130479" cy="301581"/>
      </dsp:txXfrm>
    </dsp:sp>
    <dsp:sp modelId="{263CFADB-F0FE-4F70-98A8-D2091162E20F}">
      <dsp:nvSpPr>
        <dsp:cNvPr id="0" name=""/>
        <dsp:cNvSpPr/>
      </dsp:nvSpPr>
      <dsp:spPr>
        <a:xfrm>
          <a:off x="6959153" y="4209320"/>
          <a:ext cx="1868864" cy="1946694"/>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Cut Funding When Results are not Attained</a:t>
          </a:r>
        </a:p>
      </dsp:txBody>
      <dsp:txXfrm>
        <a:off x="7232842" y="4494407"/>
        <a:ext cx="1321486" cy="1376520"/>
      </dsp:txXfrm>
    </dsp:sp>
    <dsp:sp modelId="{62F1E338-3A70-4E1E-9033-03D93A29C398}">
      <dsp:nvSpPr>
        <dsp:cNvPr id="0" name=""/>
        <dsp:cNvSpPr/>
      </dsp:nvSpPr>
      <dsp:spPr>
        <a:xfrm rot="12600000">
          <a:off x="6797532" y="4360804"/>
          <a:ext cx="215680" cy="502635"/>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6857902" y="4477507"/>
        <a:ext cx="150976" cy="301581"/>
      </dsp:txXfrm>
    </dsp:sp>
    <dsp:sp modelId="{CE4F191B-7CBA-4D71-B74F-22AF0D8B8DA7}">
      <dsp:nvSpPr>
        <dsp:cNvPr id="0" name=""/>
        <dsp:cNvSpPr/>
      </dsp:nvSpPr>
      <dsp:spPr>
        <a:xfrm>
          <a:off x="5063718" y="3191464"/>
          <a:ext cx="1784019" cy="1744761"/>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Repeat Until All Public Schools have Failed </a:t>
          </a:r>
        </a:p>
      </dsp:txBody>
      <dsp:txXfrm>
        <a:off x="5324982" y="3446978"/>
        <a:ext cx="1261491" cy="1233733"/>
      </dsp:txXfrm>
    </dsp:sp>
    <dsp:sp modelId="{AA499A5D-8CCC-4DF9-A9F5-A2145D275792}">
      <dsp:nvSpPr>
        <dsp:cNvPr id="0" name=""/>
        <dsp:cNvSpPr/>
      </dsp:nvSpPr>
      <dsp:spPr>
        <a:xfrm rot="16200000">
          <a:off x="5838309" y="2725248"/>
          <a:ext cx="234836" cy="502635"/>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873535" y="2861001"/>
        <a:ext cx="164385" cy="301581"/>
      </dsp:txXfrm>
    </dsp:sp>
    <dsp:sp modelId="{808BF634-97CD-4C00-A4AB-807AC44BEE19}">
      <dsp:nvSpPr>
        <dsp:cNvPr id="0" name=""/>
        <dsp:cNvSpPr/>
      </dsp:nvSpPr>
      <dsp:spPr>
        <a:xfrm>
          <a:off x="5039540" y="904024"/>
          <a:ext cx="1832376" cy="1844350"/>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Private Schools, Charter Schools, Vouchers</a:t>
          </a:r>
        </a:p>
      </dsp:txBody>
      <dsp:txXfrm>
        <a:off x="5307885" y="1174123"/>
        <a:ext cx="1295686" cy="1304152"/>
      </dsp:txXfrm>
    </dsp:sp>
    <dsp:sp modelId="{62CEEA17-05C7-4CA6-B1FB-3F434CEF5F02}">
      <dsp:nvSpPr>
        <dsp:cNvPr id="0" name=""/>
        <dsp:cNvSpPr/>
      </dsp:nvSpPr>
      <dsp:spPr>
        <a:xfrm rot="19800000">
          <a:off x="6817083" y="1011822"/>
          <a:ext cx="227785" cy="50263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821661" y="1129433"/>
        <a:ext cx="159450" cy="30158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5/6/2025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5/6/2025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Set up charts</a:t>
            </a:r>
          </a:p>
          <a:p>
            <a:pPr marL="171450" indent="-171450">
              <a:buFont typeface="Arial"/>
              <a:buChar char="•"/>
            </a:pPr>
            <a:endParaRPr lang="en-US">
              <a:cs typeface="Calibri"/>
            </a:endParaRPr>
          </a:p>
          <a:p>
            <a:r>
              <a:rPr lang="en-US">
                <a:cs typeface="Calibri"/>
              </a:rPr>
              <a:t>Table setup</a:t>
            </a:r>
          </a:p>
          <a:p>
            <a:pPr marL="171450" indent="-171450">
              <a:buFont typeface="Arial"/>
              <a:buChar char="•"/>
            </a:pPr>
            <a:r>
              <a:rPr lang="en-US">
                <a:cs typeface="Calibri"/>
              </a:rPr>
              <a:t>Put pictures upside down on the table and remind the participants not to touch them until directed</a:t>
            </a:r>
          </a:p>
        </p:txBody>
      </p:sp>
      <p:sp>
        <p:nvSpPr>
          <p:cNvPr id="4" name="Slide Number Placeholder 3"/>
          <p:cNvSpPr>
            <a:spLocks noGrp="1"/>
          </p:cNvSpPr>
          <p:nvPr>
            <p:ph type="sldNum" sz="quarter" idx="5"/>
          </p:nvPr>
        </p:nvSpPr>
        <p:spPr/>
        <p:txBody>
          <a:bodyPr/>
          <a:lstStyle/>
          <a:p>
            <a:fld id="{599A6B18-3A16-4671-A051-A19FA1E27CDA}" type="slidenum">
              <a:rPr lang="en-US" smtClean="0"/>
              <a:t>1</a:t>
            </a:fld>
            <a:endParaRPr lang="en-US"/>
          </a:p>
        </p:txBody>
      </p:sp>
    </p:spTree>
    <p:extLst>
      <p:ext uri="{BB962C8B-B14F-4D97-AF65-F5344CB8AC3E}">
        <p14:creationId xmlns:p14="http://schemas.microsoft.com/office/powerpoint/2010/main" val="1478660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a:p>
            <a:r>
              <a:rPr lang="en-US">
                <a:cs typeface="Calibri"/>
              </a:rPr>
              <a:t>Section Allotment: 30 minutes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8728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00BB8-4A8C-8ADA-84E5-FAC2238C90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A57AC4-2EF3-4B9A-706A-F5660DDCAC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12965D-14BB-7E89-4C27-48FCDF64DBDC}"/>
              </a:ext>
            </a:extLst>
          </p:cNvPr>
          <p:cNvSpPr>
            <a:spLocks noGrp="1"/>
          </p:cNvSpPr>
          <p:nvPr>
            <p:ph type="body" idx="1"/>
          </p:nvPr>
        </p:nvSpPr>
        <p:spPr/>
        <p:txBody>
          <a:bodyPr/>
          <a:lstStyle/>
          <a:p>
            <a:r>
              <a:rPr lang="en-US">
                <a:cs typeface="Calibri"/>
              </a:rPr>
              <a:t>Ellen</a:t>
            </a:r>
          </a:p>
        </p:txBody>
      </p:sp>
      <p:sp>
        <p:nvSpPr>
          <p:cNvPr id="4" name="Slide Number Placeholder 3">
            <a:extLst>
              <a:ext uri="{FF2B5EF4-FFF2-40B4-BE49-F238E27FC236}">
                <a16:creationId xmlns:a16="http://schemas.microsoft.com/office/drawing/2014/main" id="{AEF653D3-5490-01F6-78D1-F4C180896BB7}"/>
              </a:ext>
            </a:extLst>
          </p:cNvPr>
          <p:cNvSpPr>
            <a:spLocks noGrp="1"/>
          </p:cNvSpPr>
          <p:nvPr>
            <p:ph type="sldNum" sz="quarter" idx="5"/>
          </p:nvPr>
        </p:nvSpPr>
        <p:spPr/>
        <p:txBody>
          <a:bodyPr/>
          <a:lstStyle/>
          <a:p>
            <a:fld id="{599A6B18-3A16-4671-A051-A19FA1E27CDA}" type="slidenum">
              <a:rPr lang="en-US" smtClean="0"/>
              <a:t>3</a:t>
            </a:fld>
            <a:endParaRPr lang="en-US"/>
          </a:p>
        </p:txBody>
      </p:sp>
    </p:spTree>
    <p:extLst>
      <p:ext uri="{BB962C8B-B14F-4D97-AF65-F5344CB8AC3E}">
        <p14:creationId xmlns:p14="http://schemas.microsoft.com/office/powerpoint/2010/main" val="3342121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4</a:t>
            </a:fld>
            <a:endParaRPr lang="en-US"/>
          </a:p>
        </p:txBody>
      </p:sp>
    </p:spTree>
    <p:extLst>
      <p:ext uri="{BB962C8B-B14F-4D97-AF65-F5344CB8AC3E}">
        <p14:creationId xmlns:p14="http://schemas.microsoft.com/office/powerpoint/2010/main" val="3596087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5</a:t>
            </a:fld>
            <a:endParaRPr lang="en-US"/>
          </a:p>
        </p:txBody>
      </p:sp>
    </p:spTree>
    <p:extLst>
      <p:ext uri="{BB962C8B-B14F-4D97-AF65-F5344CB8AC3E}">
        <p14:creationId xmlns:p14="http://schemas.microsoft.com/office/powerpoint/2010/main" val="1158286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a:p>
            <a:endParaRPr lang="en-US">
              <a:cs typeface="Calibri"/>
            </a:endParaRPr>
          </a:p>
          <a:p>
            <a:r>
              <a:rPr lang="en-US">
                <a:cs typeface="Calibri"/>
              </a:rPr>
              <a:t>Team will briefly introduce </a:t>
            </a:r>
          </a:p>
        </p:txBody>
      </p:sp>
      <p:sp>
        <p:nvSpPr>
          <p:cNvPr id="4" name="Slide Number Placeholder 3"/>
          <p:cNvSpPr>
            <a:spLocks noGrp="1"/>
          </p:cNvSpPr>
          <p:nvPr>
            <p:ph type="sldNum" sz="quarter" idx="5"/>
          </p:nvPr>
        </p:nvSpPr>
        <p:spPr/>
        <p:txBody>
          <a:bodyPr/>
          <a:lstStyle/>
          <a:p>
            <a:fld id="{599A6B18-3A16-4671-A051-A19FA1E27CDA}" type="slidenum">
              <a:rPr lang="en-US" smtClean="0"/>
              <a:t>6</a:t>
            </a:fld>
            <a:endParaRPr lang="en-US"/>
          </a:p>
        </p:txBody>
      </p:sp>
    </p:spTree>
    <p:extLst>
      <p:ext uri="{BB962C8B-B14F-4D97-AF65-F5344CB8AC3E}">
        <p14:creationId xmlns:p14="http://schemas.microsoft.com/office/powerpoint/2010/main" val="3864709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7421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6359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9</a:t>
            </a:fld>
            <a:endParaRPr lang="en-US"/>
          </a:p>
        </p:txBody>
      </p:sp>
    </p:spTree>
    <p:extLst>
      <p:ext uri="{BB962C8B-B14F-4D97-AF65-F5344CB8AC3E}">
        <p14:creationId xmlns:p14="http://schemas.microsoft.com/office/powerpoint/2010/main" val="4173704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10</a:t>
            </a:fld>
            <a:endParaRPr lang="en-US"/>
          </a:p>
        </p:txBody>
      </p:sp>
    </p:spTree>
    <p:extLst>
      <p:ext uri="{BB962C8B-B14F-4D97-AF65-F5344CB8AC3E}">
        <p14:creationId xmlns:p14="http://schemas.microsoft.com/office/powerpoint/2010/main" val="2225471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a:p>
            <a:endParaRPr lang="en-US"/>
          </a:p>
          <a:p>
            <a:r>
              <a:rPr lang="en-US" sz="1200" kern="1200">
                <a:solidFill>
                  <a:schemeClr val="tx1"/>
                </a:solidFill>
                <a:effectLst/>
                <a:latin typeface="+mn-lt"/>
                <a:ea typeface="+mn-ea"/>
                <a:cs typeface="+mn-cs"/>
              </a:rPr>
              <a:t>Community Agreements for Our Time</a:t>
            </a:r>
            <a:endParaRPr lang="en-US">
              <a:cs typeface="Calibri"/>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13945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2157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 This is an activity that you might find useful to do with members who are getting ready to identify priorities for bargaining or campaigning. </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13</a:t>
            </a:fld>
            <a:endParaRPr lang="en-US"/>
          </a:p>
        </p:txBody>
      </p:sp>
    </p:spTree>
    <p:extLst>
      <p:ext uri="{BB962C8B-B14F-4D97-AF65-F5344CB8AC3E}">
        <p14:creationId xmlns:p14="http://schemas.microsoft.com/office/powerpoint/2010/main" val="17058928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10 Min – Venn Diagram</a:t>
            </a:r>
            <a:endParaRPr lang="en-US"/>
          </a:p>
          <a:p>
            <a:r>
              <a:rPr lang="en-US"/>
              <a:t>On the center of the table are a number of Post it notes and a chart paper</a:t>
            </a:r>
          </a:p>
          <a:p>
            <a:r>
              <a:rPr lang="en-US"/>
              <a:t>Working with your table, write ideas/characteristics/issues that you think are unique to Certified Employees and ESP Employees and ones that are the same.  Have them refer to the list they made during the entry activity</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14</a:t>
            </a:fld>
            <a:endParaRPr lang="en-US"/>
          </a:p>
        </p:txBody>
      </p:sp>
    </p:spTree>
    <p:extLst>
      <p:ext uri="{BB962C8B-B14F-4D97-AF65-F5344CB8AC3E}">
        <p14:creationId xmlns:p14="http://schemas.microsoft.com/office/powerpoint/2010/main" val="390708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b="1"/>
              <a:t>Step 1 </a:t>
            </a:r>
            <a:r>
              <a:rPr lang="en-US"/>
              <a:t>brainstorm  challenges/issues ESP members have - work, life, union, etc. one challenge per post-it.    </a:t>
            </a:r>
          </a:p>
          <a:p>
            <a:pPr>
              <a:lnSpc>
                <a:spcPct val="107000"/>
              </a:lnSpc>
              <a:spcAft>
                <a:spcPts val="800"/>
              </a:spcAft>
            </a:pPr>
            <a:r>
              <a:rPr lang="en-US" b="1"/>
              <a:t>Step 2 </a:t>
            </a:r>
            <a:r>
              <a:rPr lang="en-US"/>
              <a:t>Place  post-its to a wall and begin to move them into clusters that are similar</a:t>
            </a:r>
            <a:endParaRPr lang="en-US">
              <a:cs typeface="Calibri"/>
            </a:endParaRPr>
          </a:p>
          <a:p>
            <a:pPr>
              <a:lnSpc>
                <a:spcPct val="107000"/>
              </a:lnSpc>
              <a:spcAft>
                <a:spcPts val="800"/>
              </a:spcAft>
            </a:pPr>
            <a:r>
              <a:rPr lang="en-US" b="1"/>
              <a:t>Step 3 </a:t>
            </a:r>
            <a:r>
              <a:rPr lang="en-US"/>
              <a:t>Name the clusters – ex. “Fair Pair”</a:t>
            </a:r>
            <a:endParaRPr lang="en-US">
              <a:cs typeface="Calibri"/>
            </a:endParaRPr>
          </a:p>
          <a:p>
            <a:pPr>
              <a:lnSpc>
                <a:spcPct val="107000"/>
              </a:lnSpc>
              <a:spcAft>
                <a:spcPts val="800"/>
              </a:spcAft>
            </a:pPr>
            <a:r>
              <a:rPr lang="en-US" b="1"/>
              <a:t>Remember  </a:t>
            </a:r>
            <a:r>
              <a:rPr lang="en-US"/>
              <a:t>- people at the front to move back and those at the back to move up – keep churning and engaging.</a:t>
            </a:r>
            <a:endParaRPr lang="en-US">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15</a:t>
            </a:fld>
            <a:endParaRPr lang="en-US"/>
          </a:p>
        </p:txBody>
      </p:sp>
    </p:spTree>
    <p:extLst>
      <p:ext uri="{BB962C8B-B14F-4D97-AF65-F5344CB8AC3E}">
        <p14:creationId xmlns:p14="http://schemas.microsoft.com/office/powerpoint/2010/main" val="4264292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06343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 This is an activity that you might find useful to do with members who are getting ready to identify priorities for bargaining or campaigning. </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24</a:t>
            </a:fld>
            <a:endParaRPr lang="en-US"/>
          </a:p>
        </p:txBody>
      </p:sp>
    </p:spTree>
    <p:extLst>
      <p:ext uri="{BB962C8B-B14F-4D97-AF65-F5344CB8AC3E}">
        <p14:creationId xmlns:p14="http://schemas.microsoft.com/office/powerpoint/2010/main" val="3454339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C1E70-99BD-34E7-F892-F2E0E28C08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9919A3-E435-E8EC-FD4C-A4A6047128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A6B7DB-FFF5-50CF-435A-0C05A6137D94}"/>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4EF97DE5-C025-912D-297A-C422564C0668}"/>
              </a:ext>
            </a:extLst>
          </p:cNvPr>
          <p:cNvSpPr>
            <a:spLocks noGrp="1"/>
          </p:cNvSpPr>
          <p:nvPr>
            <p:ph type="sldNum" sz="quarter" idx="5"/>
          </p:nvPr>
        </p:nvSpPr>
        <p:spPr/>
        <p:txBody>
          <a:bodyPr/>
          <a:lstStyle/>
          <a:p>
            <a:fld id="{721E8F2B-36A4-49B0-BEFF-AE8106AA5FB5}" type="slidenum">
              <a:rPr lang="en-US" smtClean="0"/>
              <a:t>26</a:t>
            </a:fld>
            <a:endParaRPr lang="en-US"/>
          </a:p>
        </p:txBody>
      </p:sp>
    </p:spTree>
    <p:extLst>
      <p:ext uri="{BB962C8B-B14F-4D97-AF65-F5344CB8AC3E}">
        <p14:creationId xmlns:p14="http://schemas.microsoft.com/office/powerpoint/2010/main" val="38218825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rPr lang="en-US" smtClean="0"/>
              <a:t>27</a:t>
            </a:fld>
            <a:endParaRPr lang="en-US"/>
          </a:p>
        </p:txBody>
      </p:sp>
    </p:spTree>
    <p:extLst>
      <p:ext uri="{BB962C8B-B14F-4D97-AF65-F5344CB8AC3E}">
        <p14:creationId xmlns:p14="http://schemas.microsoft.com/office/powerpoint/2010/main" val="14463095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t>28</a:t>
            </a:fld>
            <a:endParaRPr lang="en-US"/>
          </a:p>
        </p:txBody>
      </p:sp>
    </p:spTree>
    <p:extLst>
      <p:ext uri="{BB962C8B-B14F-4D97-AF65-F5344CB8AC3E}">
        <p14:creationId xmlns:p14="http://schemas.microsoft.com/office/powerpoint/2010/main" val="3303732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fld id="{721E8F2B-36A4-49B0-BEFF-AE8106AA5FB5}" type="slidenum">
              <a:rPr lang="en-US" smtClean="0"/>
              <a:t>29</a:t>
            </a:fld>
            <a:endParaRPr lang="en-US"/>
          </a:p>
        </p:txBody>
      </p:sp>
    </p:spTree>
    <p:extLst>
      <p:ext uri="{BB962C8B-B14F-4D97-AF65-F5344CB8AC3E}">
        <p14:creationId xmlns:p14="http://schemas.microsoft.com/office/powerpoint/2010/main" val="13919052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21E8F2B-36A4-49B0-BEFF-AE8106AA5FB5}" type="slidenum">
              <a:rPr lang="en-US" smtClean="0"/>
              <a:t>30</a:t>
            </a:fld>
            <a:endParaRPr lang="en-US"/>
          </a:p>
        </p:txBody>
      </p:sp>
    </p:spTree>
    <p:extLst>
      <p:ext uri="{BB962C8B-B14F-4D97-AF65-F5344CB8AC3E}">
        <p14:creationId xmlns:p14="http://schemas.microsoft.com/office/powerpoint/2010/main" val="39599194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p>
        </p:txBody>
      </p:sp>
      <p:sp>
        <p:nvSpPr>
          <p:cNvPr id="4" name="Slide Number Placeholder 3"/>
          <p:cNvSpPr>
            <a:spLocks noGrp="1"/>
          </p:cNvSpPr>
          <p:nvPr>
            <p:ph type="sldNum" sz="quarter" idx="5"/>
          </p:nvPr>
        </p:nvSpPr>
        <p:spPr/>
        <p:txBody>
          <a:bodyPr/>
          <a:lstStyle/>
          <a:p>
            <a:fld id="{95943F06-353C-E54A-A74C-E1A26C98FA8D}" type="slidenum">
              <a:rPr lang="en-US" smtClean="0"/>
              <a:t>31</a:t>
            </a:fld>
            <a:endParaRPr lang="en-US"/>
          </a:p>
        </p:txBody>
      </p:sp>
    </p:spTree>
    <p:extLst>
      <p:ext uri="{BB962C8B-B14F-4D97-AF65-F5344CB8AC3E}">
        <p14:creationId xmlns:p14="http://schemas.microsoft.com/office/powerpoint/2010/main" val="14157568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Remember start with the transformation message!</a:t>
            </a:r>
            <a:endParaRPr lang="en-US"/>
          </a:p>
          <a:p>
            <a:pPr>
              <a:defRPr/>
            </a:pPr>
            <a:endParaRPr lang="en-US">
              <a:cs typeface="Calibri"/>
            </a:endParaRPr>
          </a:p>
          <a:p>
            <a:pPr>
              <a:defRPr/>
            </a:pPr>
            <a:r>
              <a:rPr lang="en-US"/>
              <a:t>Potential members want to be heard, and they want to be a part of something larger than themselves.</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pPr>
              <a:defRPr/>
            </a:pPr>
            <a:r>
              <a:rPr lang="en-US" b="1"/>
              <a:t>We need to shift the conversation from a transactional pitch (asking members to join so they get something) to a transformational pitch (asking members to join so they can create change.)</a:t>
            </a:r>
            <a:endParaRPr lang="en-US"/>
          </a:p>
          <a:p>
            <a:pPr>
              <a:defRPr/>
            </a:pPr>
            <a:endParaRPr lang="en-US"/>
          </a:p>
          <a:p>
            <a:pPr>
              <a:defRPr/>
            </a:pPr>
            <a:r>
              <a:rPr lang="en-US" b="1">
                <a:solidFill>
                  <a:srgbClr val="009CDE"/>
                </a:solidFill>
              </a:rPr>
              <a:t>Our overarching message for potential members should be transformational in nature, focusing on the potential of their affiliate to give education</a:t>
            </a:r>
            <a:r>
              <a:rPr lang="en-US" b="1" baseline="0">
                <a:solidFill>
                  <a:srgbClr val="009CDE"/>
                </a:solidFill>
              </a:rPr>
              <a:t> </a:t>
            </a:r>
            <a:r>
              <a:rPr lang="en-US" b="1">
                <a:solidFill>
                  <a:srgbClr val="009CDE"/>
                </a:solidFill>
              </a:rPr>
              <a:t>support professionals </a:t>
            </a:r>
            <a:r>
              <a:rPr lang="en-US" b="1" u="sng">
                <a:solidFill>
                  <a:srgbClr val="009CDE"/>
                </a:solidFill>
              </a:rPr>
              <a:t>a stronger voice, boost wages, and improve ESPs’ daily lives</a:t>
            </a:r>
            <a:r>
              <a:rPr lang="en-US" b="1">
                <a:solidFill>
                  <a:srgbClr val="009CDE"/>
                </a:solidFill>
              </a:rPr>
              <a:t>. </a:t>
            </a:r>
            <a:endParaRPr lang="en-US"/>
          </a:p>
          <a:p>
            <a:pPr>
              <a:defRPr/>
            </a:pPr>
            <a:endParaRPr lang="en-US"/>
          </a:p>
          <a:p>
            <a:endParaRPr lang="en-US"/>
          </a:p>
        </p:txBody>
      </p:sp>
      <p:sp>
        <p:nvSpPr>
          <p:cNvPr id="4" name="Slide Number Placeholder 3"/>
          <p:cNvSpPr>
            <a:spLocks noGrp="1"/>
          </p:cNvSpPr>
          <p:nvPr>
            <p:ph type="sldNum" sz="quarter" idx="5"/>
          </p:nvPr>
        </p:nvSpPr>
        <p:spPr/>
        <p:txBody>
          <a:bodyPr/>
          <a:lstStyle/>
          <a:p>
            <a:fld id="{721E8F2B-36A4-49B0-BEFF-AE8106AA5FB5}" type="slidenum">
              <a:rPr lang="en-US" smtClean="0"/>
              <a:t>32</a:t>
            </a:fld>
            <a:endParaRPr lang="en-US"/>
          </a:p>
        </p:txBody>
      </p:sp>
    </p:spTree>
    <p:extLst>
      <p:ext uri="{BB962C8B-B14F-4D97-AF65-F5344CB8AC3E}">
        <p14:creationId xmlns:p14="http://schemas.microsoft.com/office/powerpoint/2010/main" val="16458697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Don’t forget to BRAG about your wins. Point to the day to day and how working</a:t>
            </a:r>
            <a:r>
              <a:rPr lang="en-US" baseline="0">
                <a:cs typeface="Calibri"/>
              </a:rPr>
              <a:t> together we can improve our daily lives.</a:t>
            </a:r>
            <a:endParaRPr lang="en-US">
              <a:cs typeface="Calibri"/>
            </a:endParaRPr>
          </a:p>
        </p:txBody>
      </p:sp>
      <p:sp>
        <p:nvSpPr>
          <p:cNvPr id="4" name="Slide Number Placeholder 3"/>
          <p:cNvSpPr>
            <a:spLocks noGrp="1"/>
          </p:cNvSpPr>
          <p:nvPr>
            <p:ph type="sldNum" sz="quarter" idx="5"/>
          </p:nvPr>
        </p:nvSpPr>
        <p:spPr/>
        <p:txBody>
          <a:bodyPr/>
          <a:lstStyle/>
          <a:p>
            <a:fld id="{721E8F2B-36A4-49B0-BEFF-AE8106AA5FB5}" type="slidenum">
              <a:rPr lang="en-US" smtClean="0"/>
              <a:t>33</a:t>
            </a:fld>
            <a:endParaRPr lang="en-US"/>
          </a:p>
        </p:txBody>
      </p:sp>
    </p:spTree>
    <p:extLst>
      <p:ext uri="{BB962C8B-B14F-4D97-AF65-F5344CB8AC3E}">
        <p14:creationId xmlns:p14="http://schemas.microsoft.com/office/powerpoint/2010/main" val="20289422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Katrina</a:t>
            </a:r>
          </a:p>
        </p:txBody>
      </p:sp>
      <p:sp>
        <p:nvSpPr>
          <p:cNvPr id="4" name="Slide Number Placeholder 3"/>
          <p:cNvSpPr>
            <a:spLocks noGrp="1"/>
          </p:cNvSpPr>
          <p:nvPr>
            <p:ph type="sldNum" sz="quarter" idx="10"/>
          </p:nvPr>
        </p:nvSpPr>
        <p:spPr/>
        <p:txBody>
          <a:bodyPr/>
          <a:lstStyle/>
          <a:p>
            <a:fld id="{E08EC70D-744F-4F5D-AF1D-DCB3652B9003}" type="slidenum">
              <a:rPr lang="en-US" smtClean="0"/>
              <a:t>34</a:t>
            </a:fld>
            <a:endParaRPr lang="en-US"/>
          </a:p>
        </p:txBody>
      </p:sp>
    </p:spTree>
    <p:extLst>
      <p:ext uri="{BB962C8B-B14F-4D97-AF65-F5344CB8AC3E}">
        <p14:creationId xmlns:p14="http://schemas.microsoft.com/office/powerpoint/2010/main" val="14277006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C80FC1D-8160-42FF-B627-DE33D32183C3}" type="slidenum">
              <a:rPr lang="en-US" smtClean="0"/>
              <a:t>36</a:t>
            </a:fld>
            <a:endParaRPr lang="en-US"/>
          </a:p>
        </p:txBody>
      </p:sp>
    </p:spTree>
    <p:extLst>
      <p:ext uri="{BB962C8B-B14F-4D97-AF65-F5344CB8AC3E}">
        <p14:creationId xmlns:p14="http://schemas.microsoft.com/office/powerpoint/2010/main" val="17578640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4d7cbac9b9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4d7cbac9b9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Dorian</a:t>
            </a:r>
            <a:endParaRPr/>
          </a:p>
        </p:txBody>
      </p:sp>
    </p:spTree>
    <p:extLst>
      <p:ext uri="{BB962C8B-B14F-4D97-AF65-F5344CB8AC3E}">
        <p14:creationId xmlns:p14="http://schemas.microsoft.com/office/powerpoint/2010/main" val="42471534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65</a:t>
            </a:fld>
            <a:endParaRPr lang="en-US"/>
          </a:p>
        </p:txBody>
      </p:sp>
    </p:spTree>
    <p:extLst>
      <p:ext uri="{BB962C8B-B14F-4D97-AF65-F5344CB8AC3E}">
        <p14:creationId xmlns:p14="http://schemas.microsoft.com/office/powerpoint/2010/main" val="8480599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66</a:t>
            </a:fld>
            <a:endParaRPr lang="en-US"/>
          </a:p>
        </p:txBody>
      </p:sp>
    </p:spTree>
    <p:extLst>
      <p:ext uri="{BB962C8B-B14F-4D97-AF65-F5344CB8AC3E}">
        <p14:creationId xmlns:p14="http://schemas.microsoft.com/office/powerpoint/2010/main" val="19946858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68</a:t>
            </a:fld>
            <a:endParaRPr lang="en-US"/>
          </a:p>
        </p:txBody>
      </p:sp>
    </p:spTree>
    <p:extLst>
      <p:ext uri="{BB962C8B-B14F-4D97-AF65-F5344CB8AC3E}">
        <p14:creationId xmlns:p14="http://schemas.microsoft.com/office/powerpoint/2010/main" val="10851267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73</a:t>
            </a:fld>
            <a:endParaRPr lang="en-US"/>
          </a:p>
        </p:txBody>
      </p:sp>
    </p:spTree>
    <p:extLst>
      <p:ext uri="{BB962C8B-B14F-4D97-AF65-F5344CB8AC3E}">
        <p14:creationId xmlns:p14="http://schemas.microsoft.com/office/powerpoint/2010/main" val="36748805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87</a:t>
            </a:fld>
            <a:endParaRPr lang="en-US"/>
          </a:p>
        </p:txBody>
      </p:sp>
    </p:spTree>
    <p:extLst>
      <p:ext uri="{BB962C8B-B14F-4D97-AF65-F5344CB8AC3E}">
        <p14:creationId xmlns:p14="http://schemas.microsoft.com/office/powerpoint/2010/main" val="39996162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49774-599D-8AE3-52B1-AD9EA30695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78B1BF-D9FB-FF7A-8924-60255C5237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9749DE-C3AE-3197-BCF7-C50C1377ED8E}"/>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86DF028F-8E13-017C-EEBC-67121DCEB5EE}"/>
              </a:ext>
            </a:extLst>
          </p:cNvPr>
          <p:cNvSpPr>
            <a:spLocks noGrp="1"/>
          </p:cNvSpPr>
          <p:nvPr>
            <p:ph type="sldNum" sz="quarter" idx="5"/>
          </p:nvPr>
        </p:nvSpPr>
        <p:spPr/>
        <p:txBody>
          <a:bodyPr/>
          <a:lstStyle/>
          <a:p>
            <a:fld id="{599A6B18-3A16-4671-A051-A19FA1E27CDA}" type="slidenum">
              <a:rPr lang="en-US" smtClean="0"/>
              <a:t>95</a:t>
            </a:fld>
            <a:endParaRPr lang="en-US"/>
          </a:p>
        </p:txBody>
      </p:sp>
    </p:spTree>
    <p:extLst>
      <p:ext uri="{BB962C8B-B14F-4D97-AF65-F5344CB8AC3E}">
        <p14:creationId xmlns:p14="http://schemas.microsoft.com/office/powerpoint/2010/main" val="17467049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indent="-171450">
              <a:buClr>
                <a:schemeClr val="dk1"/>
              </a:buClr>
              <a:buSzPts val="1200"/>
              <a:buFont typeface="Symbol"/>
              <a:buChar char="•"/>
            </a:pPr>
            <a:r>
              <a:rPr lang="en-US" b="1"/>
              <a:t>Campaigns</a:t>
            </a:r>
            <a:r>
              <a:rPr lang="en-US"/>
              <a:t> start with issues that people have value-based solidarity around. </a:t>
            </a:r>
          </a:p>
          <a:p>
            <a:pPr marL="171450" indent="-171450">
              <a:buSzPts val="1200"/>
              <a:buFont typeface="Symbol"/>
              <a:buChar char="•"/>
            </a:pPr>
            <a:r>
              <a:rPr lang="en-US"/>
              <a:t>An </a:t>
            </a:r>
            <a:r>
              <a:rPr lang="en-US" b="1" i="1"/>
              <a:t>issue</a:t>
            </a:r>
            <a:r>
              <a:rPr lang="en-US"/>
              <a:t> is a slice of a workplace </a:t>
            </a:r>
            <a:r>
              <a:rPr lang="en-US" i="1"/>
              <a:t>problem</a:t>
            </a:r>
            <a:r>
              <a:rPr lang="en-US"/>
              <a:t>. </a:t>
            </a:r>
          </a:p>
          <a:p>
            <a:pPr marL="171450" indent="-171450">
              <a:buSzPts val="1200"/>
              <a:buFont typeface="Symbol"/>
              <a:buChar char="•"/>
            </a:pPr>
            <a:r>
              <a:rPr lang="en-US"/>
              <a:t>Often a </a:t>
            </a:r>
            <a:r>
              <a:rPr lang="en-US" b="1" i="1"/>
              <a:t>problem</a:t>
            </a:r>
            <a:r>
              <a:rPr lang="en-US" b="1"/>
              <a:t> can have different </a:t>
            </a:r>
            <a:r>
              <a:rPr lang="en-US" b="1" i="1"/>
              <a:t>issues</a:t>
            </a:r>
            <a:r>
              <a:rPr lang="en-US"/>
              <a:t> depending on the perspective of the people we are working with. </a:t>
            </a:r>
          </a:p>
          <a:p>
            <a:pPr marL="171450" indent="-171450">
              <a:buSzPts val="1200"/>
              <a:buFont typeface="Symbol"/>
              <a:buChar char="•"/>
            </a:pPr>
            <a:r>
              <a:rPr lang="en-US"/>
              <a:t>It is</a:t>
            </a:r>
            <a:r>
              <a:rPr lang="en-US" b="1"/>
              <a:t> KEY</a:t>
            </a:r>
            <a:r>
              <a:rPr lang="en-US"/>
              <a:t> to get enough input on what the</a:t>
            </a:r>
            <a:r>
              <a:rPr lang="en-US" i="1"/>
              <a:t> issues</a:t>
            </a:r>
            <a:r>
              <a:rPr lang="en-US"/>
              <a:t> are that make up the </a:t>
            </a:r>
            <a:r>
              <a:rPr lang="en-US" i="1"/>
              <a:t>problem</a:t>
            </a:r>
            <a:r>
              <a:rPr lang="en-US"/>
              <a:t> so that YOU do not drive the solution. </a:t>
            </a:r>
          </a:p>
          <a:p>
            <a:pPr marL="171450" indent="-171450">
              <a:buSzPts val="1200"/>
              <a:buFont typeface="Symbol"/>
              <a:buChar char="•"/>
            </a:pPr>
            <a:r>
              <a:rPr lang="en-US"/>
              <a:t>Investigating the issue is necessary but not sufficient – we also need to identify workers’ </a:t>
            </a:r>
            <a:r>
              <a:rPr lang="en-US" b="1"/>
              <a:t>SHARED</a:t>
            </a:r>
            <a:r>
              <a:rPr lang="en-US"/>
              <a:t> values – </a:t>
            </a:r>
            <a:r>
              <a:rPr lang="en-US" b="1"/>
              <a:t>WHY</a:t>
            </a:r>
            <a:r>
              <a:rPr lang="en-US"/>
              <a:t> is this an issue? </a:t>
            </a:r>
            <a:r>
              <a:rPr lang="en-US" b="1"/>
              <a:t>WHY</a:t>
            </a:r>
            <a:r>
              <a:rPr lang="en-US"/>
              <a:t> do you want to fix this?</a:t>
            </a:r>
          </a:p>
          <a:p>
            <a:pPr>
              <a:buSzPts val="1200"/>
            </a:pPr>
            <a:r>
              <a:rPr lang="en-US"/>
              <a:t> out for when identifying the issue? </a:t>
            </a:r>
            <a:endParaRPr/>
          </a:p>
        </p:txBody>
      </p:sp>
      <p:sp>
        <p:nvSpPr>
          <p:cNvPr id="200" name="Google Shape;200;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96</a:t>
            </a:fld>
            <a:endParaRPr/>
          </a:p>
        </p:txBody>
      </p:sp>
    </p:spTree>
    <p:extLst>
      <p:ext uri="{BB962C8B-B14F-4D97-AF65-F5344CB8AC3E}">
        <p14:creationId xmlns:p14="http://schemas.microsoft.com/office/powerpoint/2010/main" val="41830049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98592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09" name="Google Shape;209;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98</a:t>
            </a:fld>
            <a:endParaRPr/>
          </a:p>
        </p:txBody>
      </p:sp>
    </p:spTree>
    <p:extLst>
      <p:ext uri="{BB962C8B-B14F-4D97-AF65-F5344CB8AC3E}">
        <p14:creationId xmlns:p14="http://schemas.microsoft.com/office/powerpoint/2010/main" val="8240384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6" name="Google Shape;216;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102</a:t>
            </a:fld>
            <a:endParaRPr/>
          </a:p>
        </p:txBody>
      </p:sp>
    </p:spTree>
    <p:extLst>
      <p:ext uri="{BB962C8B-B14F-4D97-AF65-F5344CB8AC3E}">
        <p14:creationId xmlns:p14="http://schemas.microsoft.com/office/powerpoint/2010/main" val="11903090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8" name="Google Shape;23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106</a:t>
            </a:fld>
            <a:endParaRPr/>
          </a:p>
        </p:txBody>
      </p:sp>
    </p:spTree>
    <p:extLst>
      <p:ext uri="{BB962C8B-B14F-4D97-AF65-F5344CB8AC3E}">
        <p14:creationId xmlns:p14="http://schemas.microsoft.com/office/powerpoint/2010/main" val="3525860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61255-5233-9EDB-C725-3C736B8EB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2AF35A-4DF3-1CF7-87FA-48B04460D5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85ED39-0230-2CA5-9097-9ADC87E8F0F7}"/>
              </a:ext>
            </a:extLst>
          </p:cNvPr>
          <p:cNvSpPr>
            <a:spLocks noGrp="1"/>
          </p:cNvSpPr>
          <p:nvPr>
            <p:ph type="body" idx="1"/>
          </p:nvPr>
        </p:nvSpPr>
        <p:spPr/>
        <p:txBody>
          <a:bodyPr/>
          <a:lstStyle/>
          <a:p>
            <a:r>
              <a:rPr lang="en-US">
                <a:cs typeface="Calibri"/>
              </a:rPr>
              <a:t>Slide Time Allotment: 25 minutes</a:t>
            </a:r>
          </a:p>
        </p:txBody>
      </p:sp>
      <p:sp>
        <p:nvSpPr>
          <p:cNvPr id="4" name="Slide Number Placeholder 3">
            <a:extLst>
              <a:ext uri="{FF2B5EF4-FFF2-40B4-BE49-F238E27FC236}">
                <a16:creationId xmlns:a16="http://schemas.microsoft.com/office/drawing/2014/main" id="{56529DB2-DF49-CBC9-B240-FB88C2BDA279}"/>
              </a:ext>
            </a:extLst>
          </p:cNvPr>
          <p:cNvSpPr>
            <a:spLocks noGrp="1"/>
          </p:cNvSpPr>
          <p:nvPr>
            <p:ph type="sldNum" sz="quarter" idx="5"/>
          </p:nvPr>
        </p:nvSpPr>
        <p:spPr/>
        <p:txBody>
          <a:bodyPr/>
          <a:lstStyle/>
          <a:p>
            <a:fld id="{599A6B18-3A16-4671-A051-A19FA1E27CDA}" type="slidenum">
              <a:rPr lang="en-US" smtClean="0"/>
              <a:t>107</a:t>
            </a:fld>
            <a:endParaRPr lang="en-US"/>
          </a:p>
        </p:txBody>
      </p:sp>
    </p:spTree>
    <p:extLst>
      <p:ext uri="{BB962C8B-B14F-4D97-AF65-F5344CB8AC3E}">
        <p14:creationId xmlns:p14="http://schemas.microsoft.com/office/powerpoint/2010/main" val="8715598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0AB6E-3C3E-63E7-9E5D-65EF8528BA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F586DA-E5FC-A756-1A02-79D634B125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2616F1-0E0D-13D1-13E4-CC4FB3820562}"/>
              </a:ext>
            </a:extLst>
          </p:cNvPr>
          <p:cNvSpPr>
            <a:spLocks noGrp="1"/>
          </p:cNvSpPr>
          <p:nvPr>
            <p:ph type="body" idx="1"/>
          </p:nvPr>
        </p:nvSpPr>
        <p:spPr/>
        <p:txBody>
          <a:bodyPr/>
          <a:lstStyle/>
          <a:p>
            <a:r>
              <a:rPr lang="en-US">
                <a:cs typeface="Calibri"/>
              </a:rPr>
              <a:t>Slide Time Allotment: 1 minute</a:t>
            </a:r>
          </a:p>
        </p:txBody>
      </p:sp>
      <p:sp>
        <p:nvSpPr>
          <p:cNvPr id="4" name="Slide Number Placeholder 3">
            <a:extLst>
              <a:ext uri="{FF2B5EF4-FFF2-40B4-BE49-F238E27FC236}">
                <a16:creationId xmlns:a16="http://schemas.microsoft.com/office/drawing/2014/main" id="{36D6A91E-68B2-5B53-2B8E-A476EC8207F5}"/>
              </a:ext>
            </a:extLst>
          </p:cNvPr>
          <p:cNvSpPr>
            <a:spLocks noGrp="1"/>
          </p:cNvSpPr>
          <p:nvPr>
            <p:ph type="sldNum" sz="quarter" idx="5"/>
          </p:nvPr>
        </p:nvSpPr>
        <p:spPr/>
        <p:txBody>
          <a:bodyPr/>
          <a:lstStyle/>
          <a:p>
            <a:fld id="{979DA763-8D56-48F7-A1A9-3B4AE30C1F04}" type="slidenum">
              <a:rPr lang="en-US" smtClean="0"/>
              <a:t>108</a:t>
            </a:fld>
            <a:endParaRPr lang="en-US"/>
          </a:p>
        </p:txBody>
      </p:sp>
    </p:spTree>
    <p:extLst>
      <p:ext uri="{BB962C8B-B14F-4D97-AF65-F5344CB8AC3E}">
        <p14:creationId xmlns:p14="http://schemas.microsoft.com/office/powerpoint/2010/main" val="5680487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49774-599D-8AE3-52B1-AD9EA30695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78B1BF-D9FB-FF7A-8924-60255C5237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9749DE-C3AE-3197-BCF7-C50C1377ED8E}"/>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86DF028F-8E13-017C-EEBC-67121DCEB5EE}"/>
              </a:ext>
            </a:extLst>
          </p:cNvPr>
          <p:cNvSpPr>
            <a:spLocks noGrp="1"/>
          </p:cNvSpPr>
          <p:nvPr>
            <p:ph type="sldNum" sz="quarter" idx="5"/>
          </p:nvPr>
        </p:nvSpPr>
        <p:spPr/>
        <p:txBody>
          <a:bodyPr/>
          <a:lstStyle/>
          <a:p>
            <a:fld id="{599A6B18-3A16-4671-A051-A19FA1E27CDA}" type="slidenum">
              <a:rPr lang="en-US" smtClean="0"/>
              <a:t>109</a:t>
            </a:fld>
            <a:endParaRPr lang="en-US"/>
          </a:p>
        </p:txBody>
      </p:sp>
    </p:spTree>
    <p:extLst>
      <p:ext uri="{BB962C8B-B14F-4D97-AF65-F5344CB8AC3E}">
        <p14:creationId xmlns:p14="http://schemas.microsoft.com/office/powerpoint/2010/main" val="11664243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110</a:t>
            </a:fld>
            <a:endParaRPr lang="en-US"/>
          </a:p>
        </p:txBody>
      </p:sp>
    </p:spTree>
    <p:extLst>
      <p:ext uri="{BB962C8B-B14F-4D97-AF65-F5344CB8AC3E}">
        <p14:creationId xmlns:p14="http://schemas.microsoft.com/office/powerpoint/2010/main" val="3214590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112</a:t>
            </a:fld>
            <a:endParaRPr lang="en-US"/>
          </a:p>
        </p:txBody>
      </p:sp>
    </p:spTree>
    <p:extLst>
      <p:ext uri="{BB962C8B-B14F-4D97-AF65-F5344CB8AC3E}">
        <p14:creationId xmlns:p14="http://schemas.microsoft.com/office/powerpoint/2010/main" val="37875053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115</a:t>
            </a:fld>
            <a:endParaRPr lang="en-US"/>
          </a:p>
        </p:txBody>
      </p:sp>
    </p:spTree>
    <p:extLst>
      <p:ext uri="{BB962C8B-B14F-4D97-AF65-F5344CB8AC3E}">
        <p14:creationId xmlns:p14="http://schemas.microsoft.com/office/powerpoint/2010/main" val="23502424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49774-599D-8AE3-52B1-AD9EA30695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78B1BF-D9FB-FF7A-8924-60255C5237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9749DE-C3AE-3197-BCF7-C50C1377ED8E}"/>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86DF028F-8E13-017C-EEBC-67121DCEB5EE}"/>
              </a:ext>
            </a:extLst>
          </p:cNvPr>
          <p:cNvSpPr>
            <a:spLocks noGrp="1"/>
          </p:cNvSpPr>
          <p:nvPr>
            <p:ph type="sldNum" sz="quarter" idx="5"/>
          </p:nvPr>
        </p:nvSpPr>
        <p:spPr/>
        <p:txBody>
          <a:bodyPr/>
          <a:lstStyle/>
          <a:p>
            <a:fld id="{599A6B18-3A16-4671-A051-A19FA1E27CDA}" type="slidenum">
              <a:rPr lang="en-US" smtClean="0"/>
              <a:t>118</a:t>
            </a:fld>
            <a:endParaRPr lang="en-US"/>
          </a:p>
        </p:txBody>
      </p:sp>
    </p:spTree>
    <p:extLst>
      <p:ext uri="{BB962C8B-B14F-4D97-AF65-F5344CB8AC3E}">
        <p14:creationId xmlns:p14="http://schemas.microsoft.com/office/powerpoint/2010/main" val="38877414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63025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16226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27889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5/6/2025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5/6/2025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5/6/2025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5/6/2025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5/6/2025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5/6/2025</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5/6/2025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5/6/2025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5/6/2025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5/6/2025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5/6/2025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5/6/2025</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65" r:id="rId1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7.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5.png"/></Relationships>
</file>

<file path=ppt/slides/_rels/slide8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8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thinking african american">
            <a:extLst>
              <a:ext uri="{FF2B5EF4-FFF2-40B4-BE49-F238E27FC236}">
                <a16:creationId xmlns:a16="http://schemas.microsoft.com/office/drawing/2014/main" id="{E859FD0B-11D8-48F5-B93D-544818367250}"/>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b="10000"/>
          <a:stretch/>
        </p:blipFill>
        <p:spPr bwMode="auto">
          <a:xfrm>
            <a:off x="33141" y="-330315"/>
            <a:ext cx="12188805" cy="685620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6432992" y="1199524"/>
            <a:ext cx="4722554" cy="2848005"/>
          </a:xfrm>
        </p:spPr>
        <p:txBody>
          <a:bodyPr vert="horz" lIns="91416" tIns="45708" rIns="91416" bIns="45708" rtlCol="0" anchor="b">
            <a:normAutofit/>
          </a:bodyPr>
          <a:lstStyle/>
          <a:p>
            <a:pPr algn="r"/>
            <a:r>
              <a:rPr lang="en-US" sz="7998" b="1">
                <a:solidFill>
                  <a:schemeClr val="tx1"/>
                </a:solidFill>
              </a:rPr>
              <a:t>Entry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1099764" y="4322656"/>
            <a:ext cx="10055781" cy="1142702"/>
          </a:xfrm>
        </p:spPr>
        <p:txBody>
          <a:bodyPr vert="horz" lIns="91416" tIns="45708" rIns="91416" bIns="45708" rtlCol="0" anchor="t">
            <a:noAutofit/>
          </a:bodyPr>
          <a:lstStyle/>
          <a:p>
            <a:pPr marL="0" indent="0">
              <a:buNone/>
            </a:pPr>
            <a:r>
              <a:rPr lang="en-US" sz="4399" b="1" spc="200">
                <a:latin typeface="+mj-lt"/>
              </a:rPr>
              <a:t>What are the big issues that your ESP face in their… Work? Union? Lives? </a:t>
            </a:r>
          </a:p>
          <a:p>
            <a:pPr marL="0" indent="0">
              <a:buNone/>
            </a:pPr>
            <a:endParaRPr lang="en-US" sz="4399" b="1" spc="200">
              <a:latin typeface="+mj-lt"/>
            </a:endParaRPr>
          </a:p>
        </p:txBody>
      </p:sp>
    </p:spTree>
    <p:extLst>
      <p:ext uri="{BB962C8B-B14F-4D97-AF65-F5344CB8AC3E}">
        <p14:creationId xmlns:p14="http://schemas.microsoft.com/office/powerpoint/2010/main" val="23954300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2777068" y="580434"/>
            <a:ext cx="7839006" cy="4174665"/>
          </a:xfrm>
        </p:spPr>
        <p:txBody>
          <a:bodyPr>
            <a:normAutofit/>
          </a:bodyPr>
          <a:lstStyle/>
          <a:p>
            <a:r>
              <a:rPr lang="en-US" b="1"/>
              <a:t>Strategies for Organizing ESP</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a:xfrm>
            <a:off x="2777068" y="4961522"/>
            <a:ext cx="8375706" cy="1142702"/>
          </a:xfrm>
        </p:spPr>
        <p:txBody>
          <a:bodyPr/>
          <a:lstStyle/>
          <a:p>
            <a:r>
              <a:rPr lang="en-US" b="1"/>
              <a:t>UniServ Focus Academy</a:t>
            </a:r>
            <a:endParaRPr lang="en-US"/>
          </a:p>
        </p:txBody>
      </p:sp>
    </p:spTree>
    <p:extLst>
      <p:ext uri="{BB962C8B-B14F-4D97-AF65-F5344CB8AC3E}">
        <p14:creationId xmlns:p14="http://schemas.microsoft.com/office/powerpoint/2010/main" val="12678277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4949A-9A23-D13E-0059-30D2A2D484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B1824F-4858-7017-27BA-ABD2682C897C}"/>
              </a:ext>
            </a:extLst>
          </p:cNvPr>
          <p:cNvSpPr>
            <a:spLocks noGrp="1"/>
          </p:cNvSpPr>
          <p:nvPr>
            <p:ph type="title"/>
          </p:nvPr>
        </p:nvSpPr>
        <p:spPr>
          <a:xfrm>
            <a:off x="991727" y="192538"/>
            <a:ext cx="10055781" cy="897368"/>
          </a:xfrm>
        </p:spPr>
        <p:txBody>
          <a:bodyPr>
            <a:normAutofit fontScale="90000"/>
          </a:bodyPr>
          <a:lstStyle/>
          <a:p>
            <a:r>
              <a:rPr lang="en-US" sz="5998">
                <a:solidFill>
                  <a:srgbClr val="000000"/>
                </a:solidFill>
              </a:rPr>
              <a:t>NEA Members and Supporters</a:t>
            </a:r>
            <a:endParaRPr lang="en-US"/>
          </a:p>
        </p:txBody>
      </p:sp>
      <p:sp>
        <p:nvSpPr>
          <p:cNvPr id="3" name="Content Placeholder 2">
            <a:extLst>
              <a:ext uri="{FF2B5EF4-FFF2-40B4-BE49-F238E27FC236}">
                <a16:creationId xmlns:a16="http://schemas.microsoft.com/office/drawing/2014/main" id="{C8DD0D8F-EC82-09DA-39A6-9A4CFEA6AD40}"/>
              </a:ext>
            </a:extLst>
          </p:cNvPr>
          <p:cNvSpPr>
            <a:spLocks noGrp="1"/>
          </p:cNvSpPr>
          <p:nvPr>
            <p:ph idx="1"/>
          </p:nvPr>
        </p:nvSpPr>
        <p:spPr>
          <a:xfrm>
            <a:off x="669235" y="1387898"/>
            <a:ext cx="11301322" cy="4310701"/>
          </a:xfrm>
        </p:spPr>
        <p:txBody>
          <a:bodyPr vert="horz" lIns="0" tIns="45708" rIns="0" bIns="45708" rtlCol="0" anchor="t">
            <a:noAutofit/>
          </a:bodyPr>
          <a:lstStyle/>
          <a:p>
            <a:r>
              <a:rPr lang="en-US" sz="2799"/>
              <a:t>By attending this </a:t>
            </a:r>
            <a:r>
              <a:rPr lang="en-US"/>
              <a:t>training</a:t>
            </a:r>
            <a:r>
              <a:rPr lang="en-US" sz="2799"/>
              <a:t> you confirm that you are a registered attendee. The information you receive here is only for your use in your capacity as an NEA member or supporter.</a:t>
            </a:r>
            <a:endParaRPr lang="en-US" sz="2799">
              <a:ea typeface="Calibri"/>
              <a:cs typeface="Calibri"/>
            </a:endParaRPr>
          </a:p>
          <a:p>
            <a:endParaRPr lang="en-US" sz="2799">
              <a:ea typeface="Calibri"/>
              <a:cs typeface="Calibri"/>
            </a:endParaRPr>
          </a:p>
          <a:p>
            <a:r>
              <a:rPr lang="en-US" sz="2799"/>
              <a:t>This presentation and its contents are confidential OR closed to the press and may not be further distributed or passed on to any other person or published or reproduced, in whole or in part, by any medium or in any form, for any purpose.  Audio/video recording</a:t>
            </a:r>
            <a:r>
              <a:rPr lang="en-US" sz="2799">
                <a:cs typeface="Calibri"/>
              </a:rPr>
              <a:t>, copying of slides, and the use of AI note-taking tools are prohibited without the written consent from NEA Presenters. Violation of these terms may result in legal action.</a:t>
            </a:r>
            <a:endParaRPr lang="en-US" sz="2799">
              <a:ea typeface="Calibri"/>
              <a:cs typeface="Calibri"/>
            </a:endParaRPr>
          </a:p>
          <a:p>
            <a:endParaRPr lang="en-US" sz="1799">
              <a:ea typeface="Calibri"/>
              <a:cs typeface="Calibri"/>
            </a:endParaRPr>
          </a:p>
          <a:p>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3999562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1" y="-616234"/>
            <a:ext cx="12188825" cy="809046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414758" y="-4397"/>
            <a:ext cx="10512862" cy="918797"/>
          </a:xfrm>
        </p:spPr>
        <p:txBody>
          <a:bodyPr>
            <a:normAutofit/>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768626" y="1053042"/>
            <a:ext cx="10354590" cy="5461939"/>
          </a:xfrm>
        </p:spPr>
        <p:txBody>
          <a:bodyPr vert="horz" lIns="0" tIns="45708" rIns="0" bIns="45708" rtlCol="0" anchor="t">
            <a:normAutofit lnSpcReduction="10000"/>
          </a:bodyPr>
          <a:lstStyle/>
          <a:p>
            <a:pPr marL="246380" indent="-246380"/>
            <a:r>
              <a:rPr lang="en-US" sz="3550"/>
              <a:t>We begin by acknowledging that through a history of colonization and brutality, we are currently on the </a:t>
            </a:r>
            <a:r>
              <a:rPr lang="en-US" sz="3550" err="1"/>
              <a:t>Shawnandasse</a:t>
            </a:r>
            <a:r>
              <a:rPr lang="en-US" sz="3550"/>
              <a:t> Tula, </a:t>
            </a:r>
            <a:r>
              <a:rPr lang="en-US" sz="3550" err="1"/>
              <a:t>Oage</a:t>
            </a:r>
            <a:r>
              <a:rPr lang="en-US" sz="3550"/>
              <a:t>, Kaskaskia, Adena Culture, Hopewell Culture, and </a:t>
            </a:r>
            <a:r>
              <a:rPr lang="en-US" sz="3550" err="1"/>
              <a:t>Muaamia</a:t>
            </a:r>
            <a:r>
              <a:rPr lang="en-US" sz="3550"/>
              <a:t> land.</a:t>
            </a:r>
          </a:p>
          <a:p>
            <a:pPr marL="246380" indent="-246380"/>
            <a:r>
              <a:rPr lang="en-US" sz="3599"/>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endParaRPr lang="en-US" sz="3599">
              <a:cs typeface="Calibri"/>
            </a:endParaRPr>
          </a:p>
        </p:txBody>
      </p:sp>
    </p:spTree>
    <p:extLst>
      <p:ext uri="{BB962C8B-B14F-4D97-AF65-F5344CB8AC3E}">
        <p14:creationId xmlns:p14="http://schemas.microsoft.com/office/powerpoint/2010/main" val="37831773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C74C2-301F-4E39-9FE1-60EB79607EB7}"/>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Why are we here? </a:t>
            </a:r>
          </a:p>
        </p:txBody>
      </p:sp>
      <p:pic>
        <p:nvPicPr>
          <p:cNvPr id="1026" name="Picture 2" descr="Image result for why">
            <a:extLst>
              <a:ext uri="{FF2B5EF4-FFF2-40B4-BE49-F238E27FC236}">
                <a16:creationId xmlns:a16="http://schemas.microsoft.com/office/drawing/2014/main" id="{EE1DB582-C795-4E33-9335-5710F6BB24E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1145931"/>
            <a:ext cx="6910417" cy="4042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21869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Meet the Team</a:t>
            </a:r>
          </a:p>
        </p:txBody>
      </p:sp>
      <p:pic>
        <p:nvPicPr>
          <p:cNvPr id="2053" name="Picture 2" descr="Image result for who are we?">
            <a:extLst>
              <a:ext uri="{FF2B5EF4-FFF2-40B4-BE49-F238E27FC236}">
                <a16:creationId xmlns:a16="http://schemas.microsoft.com/office/drawing/2014/main" id="{053C5C57-66EB-4E25-BF0B-B25F7140235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1232311"/>
            <a:ext cx="6910417" cy="3869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38973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elated image">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83" t="19323" r="1911" b="26927"/>
          <a:stretch/>
        </p:blipFill>
        <p:spPr bwMode="auto">
          <a:xfrm>
            <a:off x="177092" y="842510"/>
            <a:ext cx="11671537" cy="505622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C6EE1E5C-E328-4E79-AA7A-2A49764585B6}"/>
              </a:ext>
            </a:extLst>
          </p:cNvPr>
          <p:cNvSpPr/>
          <p:nvPr/>
        </p:nvSpPr>
        <p:spPr>
          <a:xfrm>
            <a:off x="3853535" y="1110497"/>
            <a:ext cx="4217672" cy="460233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063">
              <a:defRPr/>
            </a:pPr>
            <a:endParaRPr lang="en-US" sz="1799">
              <a:solidFill>
                <a:prstClr val="white"/>
              </a:solidFill>
              <a:latin typeface="Calibri" panose="020F0502020204030204"/>
            </a:endParaRPr>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3960107" y="1321742"/>
            <a:ext cx="3689296" cy="1450379"/>
          </a:xfrm>
        </p:spPr>
        <p:txBody>
          <a:bodyPr>
            <a:normAutofit fontScale="90000"/>
          </a:bodyPr>
          <a:lstStyle/>
          <a:p>
            <a:r>
              <a:rPr lang="en-US" sz="4099" b="1"/>
              <a:t>Getting to Know Each Other</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005350" y="3031738"/>
            <a:ext cx="4026666" cy="3669224"/>
          </a:xfrm>
        </p:spPr>
        <p:txBody>
          <a:bodyPr vert="horz" lIns="91416" tIns="45708" rIns="91416" bIns="45708" rtlCol="0" anchor="t">
            <a:normAutofit/>
          </a:bodyPr>
          <a:lstStyle/>
          <a:p>
            <a:r>
              <a:rPr lang="en-US" sz="3199"/>
              <a:t>Name</a:t>
            </a:r>
          </a:p>
          <a:p>
            <a:r>
              <a:rPr lang="en-US" sz="3199"/>
              <a:t>Location</a:t>
            </a:r>
          </a:p>
          <a:p>
            <a:r>
              <a:rPr lang="en-US" sz="3199"/>
              <a:t>Your Required Pronoun</a:t>
            </a:r>
          </a:p>
          <a:p>
            <a:endParaRPr lang="en-US" sz="3199"/>
          </a:p>
        </p:txBody>
      </p:sp>
    </p:spTree>
    <p:extLst>
      <p:ext uri="{BB962C8B-B14F-4D97-AF65-F5344CB8AC3E}">
        <p14:creationId xmlns:p14="http://schemas.microsoft.com/office/powerpoint/2010/main" val="38443880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634106" y="61959"/>
            <a:ext cx="7476961" cy="834183"/>
          </a:xfrm>
        </p:spPr>
        <p:txBody>
          <a:bodyPr>
            <a:normAutofit/>
          </a:bodyPr>
          <a:lstStyle/>
          <a:p>
            <a:r>
              <a:rPr lang="en-US" b="1"/>
              <a:t>Three Day Agenda Overview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3473" y="2199234"/>
            <a:ext cx="6573261" cy="3669224"/>
          </a:xfrm>
        </p:spPr>
        <p:txBody>
          <a:bodyPr vert="horz" lIns="0" tIns="45708" rIns="0" bIns="45708" rtlCol="0" anchor="t">
            <a:normAutofit/>
          </a:bodyPr>
          <a:lstStyle/>
          <a:p>
            <a:endParaRPr lang="en-US" sz="2799">
              <a:cs typeface="Calibri"/>
            </a:endParaRPr>
          </a:p>
          <a:p>
            <a:endParaRPr lang="en-US"/>
          </a:p>
          <a:p>
            <a:endParaRPr lang="en-US"/>
          </a:p>
        </p:txBody>
      </p:sp>
      <p:pic>
        <p:nvPicPr>
          <p:cNvPr id="2052" name="Picture 4" descr="Image result for agenda">
            <a:extLst>
              <a:ext uri="{FF2B5EF4-FFF2-40B4-BE49-F238E27FC236}">
                <a16:creationId xmlns:a16="http://schemas.microsoft.com/office/drawing/2014/main" id="{2A92765A-6DC0-4044-A94F-D43EE5090A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970" r="7069"/>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E90F637A-28BF-4A83-9C2E-79664D85C545}"/>
              </a:ext>
            </a:extLst>
          </p:cNvPr>
          <p:cNvSpPr txBox="1">
            <a:spLocks/>
          </p:cNvSpPr>
          <p:nvPr/>
        </p:nvSpPr>
        <p:spPr>
          <a:xfrm>
            <a:off x="4886038" y="969632"/>
            <a:ext cx="6794504" cy="5075645"/>
          </a:xfrm>
          <a:prstGeom prst="rect">
            <a:avLst/>
          </a:prstGeom>
          <a:noFill/>
        </p:spPr>
        <p:txBody>
          <a:bodyPr vert="horz" lIns="0" tIns="45708" rIns="0"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2799"/>
              <a:t>Days 1-2</a:t>
            </a:r>
          </a:p>
          <a:p>
            <a:pPr marL="292012" lvl="1" indent="0">
              <a:buNone/>
            </a:pPr>
            <a:r>
              <a:rPr lang="en-US" sz="2599"/>
              <a:t>Convene at 8:30</a:t>
            </a:r>
            <a:endParaRPr lang="en-US" sz="2599">
              <a:cs typeface="Calibri"/>
            </a:endParaRPr>
          </a:p>
          <a:p>
            <a:pPr marL="292012" lvl="1" indent="0">
              <a:buNone/>
            </a:pPr>
            <a:r>
              <a:rPr lang="en-US" sz="2599"/>
              <a:t>Lunch from Noon to 1:00</a:t>
            </a:r>
            <a:endParaRPr lang="en-US" sz="2599">
              <a:cs typeface="Calibri"/>
            </a:endParaRPr>
          </a:p>
          <a:p>
            <a:pPr marL="292012" lvl="1" indent="0">
              <a:buNone/>
            </a:pPr>
            <a:r>
              <a:rPr lang="en-US" sz="2599"/>
              <a:t>15 Min Breaks Morning and Afternoon</a:t>
            </a:r>
            <a:endParaRPr lang="en-US" sz="2599">
              <a:cs typeface="Calibri" panose="020F0502020204030204"/>
            </a:endParaRPr>
          </a:p>
          <a:p>
            <a:pPr marL="292012" lvl="1" indent="0">
              <a:buNone/>
            </a:pPr>
            <a:r>
              <a:rPr lang="en-US" sz="2599"/>
              <a:t>4:30 to 5:00 Networking</a:t>
            </a:r>
            <a:endParaRPr lang="en-US" sz="2599">
              <a:cs typeface="Calibri"/>
            </a:endParaRPr>
          </a:p>
          <a:p>
            <a:pPr marL="292012" lvl="1" indent="0">
              <a:buNone/>
            </a:pPr>
            <a:r>
              <a:rPr lang="en-US" sz="2599"/>
              <a:t>5:00 Adjourn</a:t>
            </a:r>
            <a:endParaRPr lang="en-US" sz="2599">
              <a:cs typeface="Calibri"/>
            </a:endParaRPr>
          </a:p>
          <a:p>
            <a:pPr marL="0" indent="0">
              <a:buNone/>
            </a:pPr>
            <a:endParaRPr lang="en-US" sz="2799"/>
          </a:p>
          <a:p>
            <a:pPr marL="0" indent="0">
              <a:buNone/>
            </a:pPr>
            <a:r>
              <a:rPr lang="en-US" sz="2799"/>
              <a:t>Day 3</a:t>
            </a:r>
            <a:endParaRPr lang="en-US" sz="2799">
              <a:cs typeface="Calibri"/>
            </a:endParaRPr>
          </a:p>
          <a:p>
            <a:pPr marL="292012" lvl="1" indent="0">
              <a:lnSpc>
                <a:spcPct val="100000"/>
              </a:lnSpc>
              <a:buNone/>
            </a:pPr>
            <a:r>
              <a:rPr lang="en-US" sz="2599">
                <a:cs typeface="Calibri" panose="020F0502020204030204"/>
              </a:rPr>
              <a:t>Break in the morning</a:t>
            </a:r>
          </a:p>
          <a:p>
            <a:pPr marL="292012" lvl="1" indent="0">
              <a:lnSpc>
                <a:spcPct val="100000"/>
              </a:lnSpc>
              <a:buNone/>
            </a:pPr>
            <a:r>
              <a:rPr lang="en-US" sz="2599"/>
              <a:t>Lunch is a boxed lunch at 1:00 PM</a:t>
            </a:r>
            <a:endParaRPr lang="en-US" sz="2599">
              <a:cs typeface="Calibri" panose="020F0502020204030204"/>
            </a:endParaRPr>
          </a:p>
          <a:p>
            <a:pPr marL="292012" lvl="1" indent="0">
              <a:lnSpc>
                <a:spcPct val="100000"/>
              </a:lnSpc>
              <a:buNone/>
            </a:pPr>
            <a:r>
              <a:rPr lang="en-US" sz="2599"/>
              <a:t>1:00 PM Adjourn, no flights before 4:00</a:t>
            </a:r>
            <a:endParaRPr lang="en-US" sz="2599">
              <a:cs typeface="Calibri" panose="020F0502020204030204"/>
            </a:endParaRPr>
          </a:p>
        </p:txBody>
      </p:sp>
    </p:spTree>
    <p:extLst>
      <p:ext uri="{BB962C8B-B14F-4D97-AF65-F5344CB8AC3E}">
        <p14:creationId xmlns:p14="http://schemas.microsoft.com/office/powerpoint/2010/main" val="10649451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096994" y="287422"/>
            <a:ext cx="10055781" cy="1015950"/>
          </a:xfrm>
        </p:spPr>
        <p:txBody>
          <a:bodyPr>
            <a:normAutofit/>
          </a:bodyPr>
          <a:lstStyle/>
          <a:p>
            <a:r>
              <a:rPr lang="en-US" b="1"/>
              <a:t>Logistics to Remember</a:t>
            </a:r>
          </a:p>
        </p:txBody>
      </p:sp>
      <p:graphicFrame>
        <p:nvGraphicFramePr>
          <p:cNvPr id="21" name="Content Placeholder 2">
            <a:extLst>
              <a:ext uri="{FF2B5EF4-FFF2-40B4-BE49-F238E27FC236}">
                <a16:creationId xmlns:a16="http://schemas.microsoft.com/office/drawing/2014/main" id="{B064020D-B6AF-441D-921B-7037EF65A926}"/>
              </a:ext>
            </a:extLst>
          </p:cNvPr>
          <p:cNvGraphicFramePr>
            <a:graphicFrameLocks noGrp="1"/>
          </p:cNvGraphicFramePr>
          <p:nvPr>
            <p:ph idx="1"/>
          </p:nvPr>
        </p:nvGraphicFramePr>
        <p:xfrm>
          <a:off x="1096993" y="1846146"/>
          <a:ext cx="6453306" cy="4022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098" name="Picture 2" descr="Image result for logistics">
            <a:extLst>
              <a:ext uri="{FF2B5EF4-FFF2-40B4-BE49-F238E27FC236}">
                <a16:creationId xmlns:a16="http://schemas.microsoft.com/office/drawing/2014/main" id="{F6F18F42-1862-4D35-8B89-09850D9616B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0905" r="18989" b="-1"/>
          <a:stretch/>
        </p:blipFill>
        <p:spPr bwMode="auto">
          <a:xfrm>
            <a:off x="8018481" y="1916712"/>
            <a:ext cx="3134293" cy="3470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7353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593436" y="177800"/>
            <a:ext cx="9782801" cy="789609"/>
          </a:xfrm>
        </p:spPr>
        <p:txBody>
          <a:bodyPr/>
          <a:lstStyle/>
          <a:p>
            <a:r>
              <a:rPr lang="en-US" b="1"/>
              <a:t>Agenda Review - Today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1033670" y="1401150"/>
            <a:ext cx="6817516" cy="4987859"/>
          </a:xfrm>
        </p:spPr>
        <p:txBody>
          <a:bodyPr vert="horz" lIns="0" tIns="45708" rIns="0" bIns="45708" rtlCol="0" anchor="t">
            <a:normAutofit/>
          </a:bodyPr>
          <a:lstStyle/>
          <a:p>
            <a:r>
              <a:rPr lang="en-US" sz="2399"/>
              <a:t>Who are ESP</a:t>
            </a:r>
            <a:endParaRPr lang="en-US" sz="2399">
              <a:cs typeface="Calibri"/>
            </a:endParaRPr>
          </a:p>
          <a:p>
            <a:r>
              <a:rPr lang="en-US" sz="2399"/>
              <a:t>What are their issues</a:t>
            </a:r>
            <a:endParaRPr lang="en-US" sz="2399">
              <a:cs typeface="Calibri"/>
            </a:endParaRPr>
          </a:p>
          <a:p>
            <a:r>
              <a:rPr lang="en-US" sz="2399"/>
              <a:t>What is our work like with them</a:t>
            </a:r>
            <a:endParaRPr lang="en-US" sz="2399">
              <a:cs typeface="Calibri"/>
            </a:endParaRPr>
          </a:p>
          <a:p>
            <a:r>
              <a:rPr lang="en-US" sz="2399">
                <a:cs typeface="Calibri"/>
              </a:rPr>
              <a:t>Obstacles to recruitment</a:t>
            </a:r>
          </a:p>
          <a:p>
            <a:r>
              <a:rPr lang="en-US" sz="2399">
                <a:cs typeface="Calibri"/>
              </a:rPr>
              <a:t>Language Matters</a:t>
            </a:r>
          </a:p>
          <a:p>
            <a:r>
              <a:rPr lang="en-US" sz="2399"/>
              <a:t>What are some institutional challenges we have</a:t>
            </a:r>
            <a:endParaRPr lang="en-US" sz="2399">
              <a:cs typeface="Calibri"/>
            </a:endParaRPr>
          </a:p>
          <a:p>
            <a:r>
              <a:rPr lang="en-US" sz="2399">
                <a:cs typeface="Calibri"/>
              </a:rPr>
              <a:t>Defining Class, Questioning systems, Reflections on practices</a:t>
            </a:r>
          </a:p>
          <a:p>
            <a:r>
              <a:rPr lang="en-US" sz="2399">
                <a:cs typeface="Calibri"/>
              </a:rPr>
              <a:t>Issue identification</a:t>
            </a:r>
          </a:p>
          <a:p>
            <a:r>
              <a:rPr lang="en-US" sz="2399">
                <a:cs typeface="Calibri"/>
              </a:rPr>
              <a:t>Spectrum of Allies</a:t>
            </a:r>
          </a:p>
          <a:p>
            <a:pPr marL="0" indent="0">
              <a:buNone/>
            </a:pPr>
            <a:endParaRPr lang="en-US" sz="2399">
              <a:cs typeface="Calibri"/>
            </a:endParaRPr>
          </a:p>
          <a:p>
            <a:endParaRPr lang="en-US" sz="2399">
              <a:cs typeface="Calibri"/>
            </a:endParaRPr>
          </a:p>
          <a:p>
            <a:endParaRPr lang="en-US" sz="2399">
              <a:cs typeface="Calibri"/>
            </a:endParaRP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6983" y="1384555"/>
            <a:ext cx="4261541" cy="4261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2842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1027043" y="6184"/>
            <a:ext cx="9219188" cy="877659"/>
          </a:xfrm>
        </p:spPr>
        <p:txBody>
          <a:bodyPr>
            <a:normAutofit/>
          </a:bodyPr>
          <a:lstStyle/>
          <a:p>
            <a:r>
              <a:rPr lang="en-US" b="1"/>
              <a:t>Community Agreements  p. 2-3</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1596887" y="889662"/>
            <a:ext cx="10209451" cy="5075503"/>
          </a:xfrm>
          <a:solidFill>
            <a:schemeClr val="bg1">
              <a:alpha val="0"/>
            </a:schemeClr>
          </a:solidFill>
        </p:spPr>
        <p:txBody>
          <a:bodyPr vert="horz" lIns="0" tIns="45708" rIns="0" bIns="45708" rtlCol="0" anchor="t">
            <a:noAutofit/>
          </a:bodyPr>
          <a:lstStyle/>
          <a:p>
            <a:r>
              <a:rPr lang="en-US" sz="2799"/>
              <a:t>Using Self-Awareness and Self-Knowledge </a:t>
            </a:r>
          </a:p>
          <a:p>
            <a:r>
              <a:rPr lang="en-US" sz="2799"/>
              <a:t>Listening for Understanding</a:t>
            </a:r>
          </a:p>
          <a:p>
            <a:r>
              <a:rPr lang="en-US" sz="2799"/>
              <a:t>Being Gracious</a:t>
            </a:r>
          </a:p>
          <a:p>
            <a:r>
              <a:rPr lang="en-US" sz="2799"/>
              <a:t>Staying Engaged</a:t>
            </a:r>
          </a:p>
          <a:p>
            <a:r>
              <a:rPr lang="en-US" sz="2799"/>
              <a:t>Being Open and Suspend Judgment</a:t>
            </a:r>
          </a:p>
          <a:p>
            <a:r>
              <a:rPr lang="en-US" sz="2799"/>
              <a:t>Saying “I”- tell your truth</a:t>
            </a:r>
          </a:p>
          <a:p>
            <a:r>
              <a:rPr lang="en-US" sz="2799"/>
              <a:t>Seeking Discomfort </a:t>
            </a:r>
          </a:p>
          <a:p>
            <a:r>
              <a:rPr lang="en-US" sz="2799"/>
              <a:t>Reaching Empathy</a:t>
            </a:r>
          </a:p>
          <a:p>
            <a:r>
              <a:rPr lang="en-US" sz="2799"/>
              <a:t>Expecting Non-Resolution and Non-Closure</a:t>
            </a:r>
          </a:p>
          <a:p>
            <a:pPr marL="0" indent="0">
              <a:buNone/>
            </a:pPr>
            <a:r>
              <a:rPr lang="en-US" sz="1400"/>
              <a:t>*Adapted from “Embracing equity and inclusion”, Annie E. Casey Foundation</a:t>
            </a:r>
          </a:p>
        </p:txBody>
      </p:sp>
    </p:spTree>
    <p:extLst>
      <p:ext uri="{BB962C8B-B14F-4D97-AF65-F5344CB8AC3E}">
        <p14:creationId xmlns:p14="http://schemas.microsoft.com/office/powerpoint/2010/main" val="14831668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4"/>
          <p:cNvPicPr preferRelativeResize="0"/>
          <p:nvPr/>
        </p:nvPicPr>
        <p:blipFill rotWithShape="1">
          <a:blip r:embed="rId3">
            <a:alphaModFix/>
          </a:blip>
          <a:srcRect/>
          <a:stretch/>
        </p:blipFill>
        <p:spPr>
          <a:xfrm>
            <a:off x="520643" y="1017007"/>
            <a:ext cx="11266464" cy="4380905"/>
          </a:xfrm>
          <a:prstGeom prst="rect">
            <a:avLst/>
          </a:prstGeom>
          <a:noFill/>
          <a:ln>
            <a:noFill/>
          </a:ln>
        </p:spPr>
      </p:pic>
    </p:spTree>
    <p:extLst>
      <p:ext uri="{BB962C8B-B14F-4D97-AF65-F5344CB8AC3E}">
        <p14:creationId xmlns:p14="http://schemas.microsoft.com/office/powerpoint/2010/main" val="874312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Challenges Our Members Face</a:t>
            </a:r>
          </a:p>
        </p:txBody>
      </p:sp>
      <p:sp>
        <p:nvSpPr>
          <p:cNvPr id="5" name="Text Placeholder 4">
            <a:extLst>
              <a:ext uri="{FF2B5EF4-FFF2-40B4-BE49-F238E27FC236}">
                <a16:creationId xmlns:a16="http://schemas.microsoft.com/office/drawing/2014/main" id="{004D9342-E269-4518-BCB8-03497EEEC8A3}"/>
              </a:ext>
            </a:extLst>
          </p:cNvPr>
          <p:cNvSpPr>
            <a:spLocks noGrp="1"/>
          </p:cNvSpPr>
          <p:nvPr>
            <p:ph type="body" idx="1"/>
          </p:nvPr>
        </p:nvSpPr>
        <p:spPr/>
        <p:txBody>
          <a:bodyPr/>
          <a:lstStyle/>
          <a:p>
            <a:r>
              <a:rPr lang="en-US"/>
              <a:t>Beth and Michael</a:t>
            </a:r>
          </a:p>
        </p:txBody>
      </p:sp>
    </p:spTree>
    <p:extLst>
      <p:ext uri="{BB962C8B-B14F-4D97-AF65-F5344CB8AC3E}">
        <p14:creationId xmlns:p14="http://schemas.microsoft.com/office/powerpoint/2010/main" val="1026763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067AF-F8BB-4C82-8E6D-BC68C9F92313}"/>
              </a:ext>
            </a:extLst>
          </p:cNvPr>
          <p:cNvSpPr>
            <a:spLocks noGrp="1"/>
          </p:cNvSpPr>
          <p:nvPr>
            <p:ph type="title"/>
          </p:nvPr>
        </p:nvSpPr>
        <p:spPr>
          <a:xfrm>
            <a:off x="755374" y="-313062"/>
            <a:ext cx="7469998" cy="1450379"/>
          </a:xfrm>
        </p:spPr>
        <p:txBody>
          <a:bodyPr/>
          <a:lstStyle/>
          <a:p>
            <a:r>
              <a:rPr lang="en-US" b="1"/>
              <a:t>Similarities and Differences</a:t>
            </a:r>
          </a:p>
        </p:txBody>
      </p:sp>
      <p:sp>
        <p:nvSpPr>
          <p:cNvPr id="3" name="Content Placeholder 2">
            <a:extLst>
              <a:ext uri="{FF2B5EF4-FFF2-40B4-BE49-F238E27FC236}">
                <a16:creationId xmlns:a16="http://schemas.microsoft.com/office/drawing/2014/main" id="{575DE978-C9EB-4170-AE53-AC167421A08A}"/>
              </a:ext>
            </a:extLst>
          </p:cNvPr>
          <p:cNvSpPr>
            <a:spLocks noGrp="1"/>
          </p:cNvSpPr>
          <p:nvPr>
            <p:ph idx="1"/>
          </p:nvPr>
        </p:nvSpPr>
        <p:spPr>
          <a:xfrm>
            <a:off x="708991" y="1198761"/>
            <a:ext cx="5876074" cy="3094046"/>
          </a:xfrm>
        </p:spPr>
        <p:txBody>
          <a:bodyPr>
            <a:noAutofit/>
          </a:bodyPr>
          <a:lstStyle/>
          <a:p>
            <a:pPr marL="0" indent="0">
              <a:buNone/>
            </a:pPr>
            <a:r>
              <a:rPr lang="en-US" sz="3200"/>
              <a:t>On the center of the table are a number of Post it notes and a paper to make a Venn Diagram Mat.</a:t>
            </a:r>
          </a:p>
          <a:p>
            <a:pPr marL="0" indent="0">
              <a:buNone/>
            </a:pPr>
            <a:r>
              <a:rPr lang="en-US" sz="3200"/>
              <a:t>Working with your table write ideas/characteristics/issues that you think are unique to Certified Employees and ESP Employees and ones that are the same.  </a:t>
            </a:r>
          </a:p>
          <a:p>
            <a:pPr marL="0" indent="0">
              <a:buNone/>
            </a:pPr>
            <a:endParaRPr lang="en-US" sz="3599"/>
          </a:p>
        </p:txBody>
      </p:sp>
      <p:sp>
        <p:nvSpPr>
          <p:cNvPr id="6" name="AutoShape 4" descr="Image result for carnival ride mixer"/>
          <p:cNvSpPr>
            <a:spLocks noChangeAspect="1" noChangeArrowheads="1"/>
          </p:cNvSpPr>
          <p:nvPr/>
        </p:nvSpPr>
        <p:spPr bwMode="auto">
          <a:xfrm>
            <a:off x="155534" y="-143532"/>
            <a:ext cx="304721" cy="30472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endParaRPr lang="en-US" sz="1799"/>
          </a:p>
        </p:txBody>
      </p:sp>
      <p:pic>
        <p:nvPicPr>
          <p:cNvPr id="1026" name="Picture 2" descr="Venn Diagram - YouTube"/>
          <p:cNvPicPr>
            <a:picLocks noChangeAspect="1" noChangeArrowheads="1"/>
          </p:cNvPicPr>
          <p:nvPr/>
        </p:nvPicPr>
        <p:blipFill rotWithShape="1">
          <a:blip r:embed="rId3">
            <a:extLst>
              <a:ext uri="{28A0092B-C50C-407E-A947-70E740481C1C}">
                <a14:useLocalDpi xmlns:a14="http://schemas.microsoft.com/office/drawing/2010/main" val="0"/>
              </a:ext>
            </a:extLst>
          </a:blip>
          <a:srcRect l="20185" r="22395"/>
          <a:stretch/>
        </p:blipFill>
        <p:spPr bwMode="auto">
          <a:xfrm>
            <a:off x="6790614" y="1137318"/>
            <a:ext cx="5128603" cy="5024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0180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2" y="362391"/>
            <a:ext cx="5328130" cy="867825"/>
          </a:xfrm>
        </p:spPr>
        <p:txBody>
          <a:bodyPr/>
          <a:lstStyle/>
          <a:p>
            <a:pPr algn="ctr"/>
            <a:r>
              <a:rPr lang="en-US" b="1"/>
              <a:t>Affinity Wall</a:t>
            </a:r>
          </a:p>
        </p:txBody>
      </p:sp>
      <p:pic>
        <p:nvPicPr>
          <p:cNvPr id="5" name="Content Placeholder 4"/>
          <p:cNvPicPr>
            <a:picLocks noGrp="1" noChangeAspect="1"/>
          </p:cNvPicPr>
          <p:nvPr>
            <p:ph idx="1"/>
          </p:nvPr>
        </p:nvPicPr>
        <p:blipFill rotWithShape="1">
          <a:blip r:embed="rId3"/>
          <a:srcRect t="7945" b="13453"/>
          <a:stretch/>
        </p:blipFill>
        <p:spPr>
          <a:xfrm>
            <a:off x="5327903" y="654111"/>
            <a:ext cx="6861634" cy="4983606"/>
          </a:xfrm>
          <a:prstGeom prst="rect">
            <a:avLst/>
          </a:prstGeom>
        </p:spPr>
      </p:pic>
      <p:sp>
        <p:nvSpPr>
          <p:cNvPr id="8" name="Rectangle 7"/>
          <p:cNvSpPr/>
          <p:nvPr/>
        </p:nvSpPr>
        <p:spPr>
          <a:xfrm>
            <a:off x="662609" y="1982081"/>
            <a:ext cx="4575671" cy="3434917"/>
          </a:xfrm>
          <a:prstGeom prst="rect">
            <a:avLst/>
          </a:prstGeom>
        </p:spPr>
        <p:txBody>
          <a:bodyPr wrap="square" lIns="91416" tIns="45708" rIns="91416" bIns="45708" anchor="t">
            <a:spAutoFit/>
          </a:bodyPr>
          <a:lstStyle/>
          <a:p>
            <a:pPr>
              <a:lnSpc>
                <a:spcPct val="107000"/>
              </a:lnSpc>
              <a:spcAft>
                <a:spcPts val="800"/>
              </a:spcAft>
            </a:pPr>
            <a:r>
              <a:rPr lang="en-US" sz="3199">
                <a:solidFill>
                  <a:srgbClr val="000000"/>
                </a:solidFill>
                <a:latin typeface="Calibri"/>
                <a:ea typeface="Calibri" panose="020F0502020204030204" pitchFamily="34" charset="0"/>
                <a:cs typeface="Calibri"/>
              </a:rPr>
              <a:t>Brainstorm challenges/issues ESP members have - work, life, union, etc. </a:t>
            </a:r>
            <a:endParaRPr lang="en-US" sz="1799">
              <a:solidFill>
                <a:srgbClr val="000000"/>
              </a:solidFill>
              <a:latin typeface="Calibri"/>
              <a:ea typeface="Calibri" panose="020F0502020204030204" pitchFamily="34" charset="0"/>
              <a:cs typeface="Calibri"/>
            </a:endParaRPr>
          </a:p>
          <a:p>
            <a:pPr>
              <a:lnSpc>
                <a:spcPct val="107000"/>
              </a:lnSpc>
              <a:spcAft>
                <a:spcPts val="800"/>
              </a:spcAft>
            </a:pPr>
            <a:endParaRPr lang="en-US" sz="3199">
              <a:solidFill>
                <a:srgbClr val="000000"/>
              </a:solidFill>
              <a:latin typeface="Calibri"/>
              <a:ea typeface="Calibri" panose="020F0502020204030204" pitchFamily="34" charset="0"/>
              <a:cs typeface="Calibri"/>
            </a:endParaRPr>
          </a:p>
          <a:p>
            <a:pPr algn="ctr">
              <a:lnSpc>
                <a:spcPct val="107000"/>
              </a:lnSpc>
              <a:spcAft>
                <a:spcPts val="800"/>
              </a:spcAft>
            </a:pPr>
            <a:r>
              <a:rPr lang="en-US" sz="3199">
                <a:solidFill>
                  <a:srgbClr val="000000"/>
                </a:solidFill>
                <a:latin typeface="Calibri"/>
                <a:ea typeface="Calibri" panose="020F0502020204030204" pitchFamily="34" charset="0"/>
                <a:cs typeface="Calibri"/>
              </a:rPr>
              <a:t>*write one challenge per post-it*  </a:t>
            </a:r>
            <a:endParaRPr lang="en-US" sz="1799">
              <a:latin typeface="Calibri"/>
              <a:cs typeface="Calibri"/>
            </a:endParaRPr>
          </a:p>
        </p:txBody>
      </p:sp>
    </p:spTree>
    <p:extLst>
      <p:ext uri="{BB962C8B-B14F-4D97-AF65-F5344CB8AC3E}">
        <p14:creationId xmlns:p14="http://schemas.microsoft.com/office/powerpoint/2010/main" val="36092326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 y="3896"/>
            <a:ext cx="6325196" cy="1125494"/>
          </a:xfrm>
        </p:spPr>
        <p:txBody>
          <a:bodyPr>
            <a:normAutofit/>
          </a:bodyPr>
          <a:lstStyle/>
          <a:p>
            <a:pPr algn="ctr"/>
            <a:r>
              <a:rPr lang="en-US" b="1"/>
              <a:t>Affinity Wall Debrief</a:t>
            </a:r>
          </a:p>
        </p:txBody>
      </p:sp>
      <p:pic>
        <p:nvPicPr>
          <p:cNvPr id="5" name="Content Placeholder 4"/>
          <p:cNvPicPr>
            <a:picLocks noGrp="1" noChangeAspect="1"/>
          </p:cNvPicPr>
          <p:nvPr>
            <p:ph idx="1"/>
          </p:nvPr>
        </p:nvPicPr>
        <p:blipFill rotWithShape="1">
          <a:blip r:embed="rId2"/>
          <a:srcRect t="7945" b="13453"/>
          <a:stretch/>
        </p:blipFill>
        <p:spPr>
          <a:xfrm>
            <a:off x="6721516" y="1387055"/>
            <a:ext cx="5387079" cy="3954083"/>
          </a:xfrm>
          <a:prstGeom prst="rect">
            <a:avLst/>
          </a:prstGeom>
        </p:spPr>
      </p:pic>
      <p:sp>
        <p:nvSpPr>
          <p:cNvPr id="6" name="Content Placeholder 2">
            <a:extLst>
              <a:ext uri="{FF2B5EF4-FFF2-40B4-BE49-F238E27FC236}">
                <a16:creationId xmlns:a16="http://schemas.microsoft.com/office/drawing/2014/main" id="{575DE978-C9EB-4170-AE53-AC167421A08A}"/>
              </a:ext>
            </a:extLst>
          </p:cNvPr>
          <p:cNvSpPr txBox="1">
            <a:spLocks/>
          </p:cNvSpPr>
          <p:nvPr/>
        </p:nvSpPr>
        <p:spPr>
          <a:xfrm>
            <a:off x="403549" y="1198760"/>
            <a:ext cx="6237699" cy="4669697"/>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3599"/>
          </a:p>
        </p:txBody>
      </p:sp>
      <p:sp>
        <p:nvSpPr>
          <p:cNvPr id="8" name="Rectangle 7"/>
          <p:cNvSpPr/>
          <p:nvPr/>
        </p:nvSpPr>
        <p:spPr>
          <a:xfrm>
            <a:off x="1000539" y="1253254"/>
            <a:ext cx="5844209" cy="3560566"/>
          </a:xfrm>
          <a:prstGeom prst="rect">
            <a:avLst/>
          </a:prstGeom>
        </p:spPr>
        <p:txBody>
          <a:bodyPr wrap="square" lIns="91416" tIns="45708" rIns="91416" bIns="45708" anchor="t">
            <a:spAutoFit/>
          </a:bodyPr>
          <a:lstStyle/>
          <a:p>
            <a:pPr marL="457200" indent="-457200">
              <a:lnSpc>
                <a:spcPct val="107000"/>
              </a:lnSpc>
              <a:spcAft>
                <a:spcPts val="800"/>
              </a:spcAft>
              <a:buFont typeface="Arial" panose="020B0604020202020204" pitchFamily="34" charset="0"/>
              <a:buChar char="•"/>
            </a:pPr>
            <a:r>
              <a:rPr lang="en-US" sz="3199">
                <a:solidFill>
                  <a:srgbClr val="000000"/>
                </a:solidFill>
                <a:latin typeface="Calibri"/>
                <a:ea typeface="Calibri" panose="020F0502020204030204" pitchFamily="34" charset="0"/>
                <a:cs typeface="Calibri"/>
              </a:rPr>
              <a:t>What are the major clusters?</a:t>
            </a:r>
          </a:p>
          <a:p>
            <a:pPr marL="457200" indent="-457200">
              <a:lnSpc>
                <a:spcPct val="107000"/>
              </a:lnSpc>
              <a:spcAft>
                <a:spcPts val="800"/>
              </a:spcAft>
              <a:buFont typeface="Arial" panose="020B0604020202020204" pitchFamily="34" charset="0"/>
              <a:buChar char="•"/>
            </a:pPr>
            <a:r>
              <a:rPr lang="en-US" sz="3199">
                <a:solidFill>
                  <a:srgbClr val="000000"/>
                </a:solidFill>
                <a:latin typeface="Calibri"/>
                <a:ea typeface="Calibri" panose="020F0502020204030204" pitchFamily="34" charset="0"/>
                <a:cs typeface="Calibri"/>
              </a:rPr>
              <a:t>Are any issues related to each other? (Which/How)</a:t>
            </a:r>
            <a:endParaRPr lang="en-US" sz="3199">
              <a:solidFill>
                <a:srgbClr val="000000"/>
              </a:solidFill>
              <a:latin typeface="Calibri" panose="020F0502020204030204" pitchFamily="34" charset="0"/>
              <a:ea typeface="Calibri" panose="020F0502020204030204" pitchFamily="34" charset="0"/>
              <a:cs typeface="Calibri"/>
            </a:endParaRPr>
          </a:p>
          <a:p>
            <a:pPr marL="457200" indent="-457200">
              <a:lnSpc>
                <a:spcPct val="107000"/>
              </a:lnSpc>
              <a:spcAft>
                <a:spcPts val="800"/>
              </a:spcAft>
              <a:buFont typeface="Arial" panose="020B0604020202020204" pitchFamily="34" charset="0"/>
              <a:buChar char="•"/>
            </a:pPr>
            <a:r>
              <a:rPr lang="en-US" sz="3199">
                <a:solidFill>
                  <a:srgbClr val="000000"/>
                </a:solidFill>
                <a:latin typeface="Calibri"/>
                <a:ea typeface="Calibri" panose="020F0502020204030204" pitchFamily="34" charset="0"/>
                <a:cs typeface="Calibri"/>
              </a:rPr>
              <a:t>What does this mean for our work with ESPs?</a:t>
            </a:r>
          </a:p>
          <a:p>
            <a:pPr marL="457200" indent="-457200">
              <a:lnSpc>
                <a:spcPct val="107000"/>
              </a:lnSpc>
              <a:spcAft>
                <a:spcPts val="800"/>
              </a:spcAft>
              <a:buFont typeface="Arial" panose="020B0604020202020204" pitchFamily="34" charset="0"/>
              <a:buChar char="•"/>
            </a:pPr>
            <a:r>
              <a:rPr lang="en-US" sz="3199">
                <a:solidFill>
                  <a:srgbClr val="000000"/>
                </a:solidFill>
                <a:latin typeface="Calibri"/>
                <a:ea typeface="Calibri" panose="020F0502020204030204" pitchFamily="34" charset="0"/>
                <a:cs typeface="Calibri"/>
              </a:rPr>
              <a:t>What surprises you? </a:t>
            </a:r>
            <a:endParaRPr lang="en-US" sz="3199">
              <a:solidFill>
                <a:srgbClr val="000000"/>
              </a:solidFill>
              <a:latin typeface="Calibri"/>
              <a:ea typeface="Calibri" panose="020F0502020204030204" pitchFamily="34" charset="0"/>
            </a:endParaRPr>
          </a:p>
        </p:txBody>
      </p:sp>
    </p:spTree>
    <p:extLst>
      <p:ext uri="{BB962C8B-B14F-4D97-AF65-F5344CB8AC3E}">
        <p14:creationId xmlns:p14="http://schemas.microsoft.com/office/powerpoint/2010/main" val="9063036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Ideas</a:t>
            </a:r>
          </a:p>
        </p:txBody>
      </p:sp>
      <p:sp>
        <p:nvSpPr>
          <p:cNvPr id="5" name="Content Placeholder 4"/>
          <p:cNvSpPr>
            <a:spLocks noGrp="1"/>
          </p:cNvSpPr>
          <p:nvPr>
            <p:ph idx="1"/>
          </p:nvPr>
        </p:nvSpPr>
        <p:spPr/>
        <p:txBody>
          <a:bodyPr vert="horz" lIns="0" tIns="45708" rIns="0" bIns="45708" rtlCol="0" anchor="t">
            <a:normAutofit lnSpcReduction="10000"/>
          </a:bodyPr>
          <a:lstStyle/>
          <a:p>
            <a:pPr marL="0" indent="0" algn="ctr">
              <a:buNone/>
            </a:pPr>
            <a:r>
              <a:rPr lang="en-US" sz="3999"/>
              <a:t>Organizers begin with issues</a:t>
            </a:r>
            <a:endParaRPr lang="en-US">
              <a:cs typeface="Calibri" panose="020F0502020204030204"/>
            </a:endParaRPr>
          </a:p>
          <a:p>
            <a:pPr marL="0" indent="0" algn="ctr">
              <a:buNone/>
            </a:pPr>
            <a:endParaRPr lang="en-US" sz="3999">
              <a:cs typeface="Calibri" panose="020F0502020204030204"/>
            </a:endParaRPr>
          </a:p>
          <a:p>
            <a:pPr marL="0" indent="0" algn="ctr">
              <a:lnSpc>
                <a:spcPct val="100000"/>
              </a:lnSpc>
              <a:buNone/>
            </a:pPr>
            <a:r>
              <a:rPr lang="en-US" sz="3999"/>
              <a:t>The issues of our members ARE the issues of their union</a:t>
            </a:r>
            <a:endParaRPr lang="en-US" sz="3999">
              <a:cs typeface="Calibri" panose="020F0502020204030204"/>
            </a:endParaRPr>
          </a:p>
          <a:p>
            <a:pPr marL="0" indent="0" algn="ctr">
              <a:buNone/>
            </a:pPr>
            <a:endParaRPr lang="en-US" sz="3999">
              <a:cs typeface="Calibri" panose="020F0502020204030204"/>
            </a:endParaRPr>
          </a:p>
          <a:p>
            <a:pPr marL="0" indent="0" algn="ctr">
              <a:buNone/>
            </a:pPr>
            <a:r>
              <a:rPr lang="en-US" sz="3999"/>
              <a:t>Their issues are our best campaigns </a:t>
            </a:r>
            <a:endParaRPr lang="en-US" sz="3999">
              <a:cs typeface="Calibri"/>
            </a:endParaRPr>
          </a:p>
          <a:p>
            <a:endParaRPr lang="en-US" sz="3999"/>
          </a:p>
        </p:txBody>
      </p:sp>
      <p:sp>
        <p:nvSpPr>
          <p:cNvPr id="3" name="Text Placeholder 2"/>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36121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Our Experiences Supporting ESP</a:t>
            </a:r>
          </a:p>
        </p:txBody>
      </p:sp>
      <p:sp>
        <p:nvSpPr>
          <p:cNvPr id="5" name="Text Placeholder 4">
            <a:extLst>
              <a:ext uri="{FF2B5EF4-FFF2-40B4-BE49-F238E27FC236}">
                <a16:creationId xmlns:a16="http://schemas.microsoft.com/office/drawing/2014/main" id="{7F126B6C-D238-4031-BF07-CBE1138D9252}"/>
              </a:ext>
            </a:extLst>
          </p:cNvPr>
          <p:cNvSpPr>
            <a:spLocks noGrp="1"/>
          </p:cNvSpPr>
          <p:nvPr>
            <p:ph type="body" idx="1"/>
          </p:nvPr>
        </p:nvSpPr>
        <p:spPr/>
        <p:txBody>
          <a:bodyPr/>
          <a:lstStyle/>
          <a:p>
            <a:r>
              <a:rPr lang="en-US"/>
              <a:t>Dawn</a:t>
            </a:r>
          </a:p>
        </p:txBody>
      </p:sp>
    </p:spTree>
    <p:extLst>
      <p:ext uri="{BB962C8B-B14F-4D97-AF65-F5344CB8AC3E}">
        <p14:creationId xmlns:p14="http://schemas.microsoft.com/office/powerpoint/2010/main" val="2346124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738" y="-360472"/>
            <a:ext cx="10351769" cy="1450379"/>
          </a:xfrm>
        </p:spPr>
        <p:txBody>
          <a:bodyPr/>
          <a:lstStyle/>
          <a:p>
            <a:r>
              <a:rPr lang="en-US"/>
              <a:t>Picturing Our Experience</a:t>
            </a:r>
          </a:p>
        </p:txBody>
      </p:sp>
      <p:pic>
        <p:nvPicPr>
          <p:cNvPr id="5" name="Picture 4"/>
          <p:cNvPicPr>
            <a:picLocks noChangeAspect="1"/>
          </p:cNvPicPr>
          <p:nvPr/>
        </p:nvPicPr>
        <p:blipFill rotWithShape="1">
          <a:blip r:embed="rId2"/>
          <a:srcRect b="15137"/>
          <a:stretch/>
        </p:blipFill>
        <p:spPr>
          <a:xfrm rot="21403485">
            <a:off x="2482460" y="1350619"/>
            <a:ext cx="8069432" cy="4454797"/>
          </a:xfrm>
          <a:prstGeom prst="rect">
            <a:avLst/>
          </a:prstGeom>
        </p:spPr>
      </p:pic>
    </p:spTree>
    <p:extLst>
      <p:ext uri="{BB962C8B-B14F-4D97-AF65-F5344CB8AC3E}">
        <p14:creationId xmlns:p14="http://schemas.microsoft.com/office/powerpoint/2010/main" val="39001576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122" y="-360472"/>
            <a:ext cx="10305386" cy="1450379"/>
          </a:xfrm>
        </p:spPr>
        <p:txBody>
          <a:bodyPr/>
          <a:lstStyle/>
          <a:p>
            <a:r>
              <a:rPr lang="en-US"/>
              <a:t>Picturing Your Experience</a:t>
            </a:r>
          </a:p>
        </p:txBody>
      </p:sp>
      <p:sp>
        <p:nvSpPr>
          <p:cNvPr id="3" name="Content Placeholder 2"/>
          <p:cNvSpPr>
            <a:spLocks noGrp="1"/>
          </p:cNvSpPr>
          <p:nvPr>
            <p:ph idx="1"/>
          </p:nvPr>
        </p:nvSpPr>
        <p:spPr>
          <a:xfrm>
            <a:off x="602526" y="1821683"/>
            <a:ext cx="7672706" cy="4662510"/>
          </a:xfrm>
        </p:spPr>
        <p:txBody>
          <a:bodyPr vert="horz" lIns="91416" tIns="45708" rIns="91416" bIns="45708" rtlCol="0" anchor="t">
            <a:noAutofit/>
          </a:bodyPr>
          <a:lstStyle/>
          <a:p>
            <a:pPr marL="246380" indent="-246380"/>
            <a:r>
              <a:rPr lang="en-US" sz="3150"/>
              <a:t>Step 1 -  Everyone Pick 2 Pictures – then I will give you a prompt</a:t>
            </a:r>
          </a:p>
          <a:p>
            <a:pPr marL="246380" indent="-246380"/>
            <a:endParaRPr lang="en-US" sz="3150"/>
          </a:p>
          <a:p>
            <a:pPr marL="246380" indent="-246380"/>
            <a:r>
              <a:rPr lang="en-US" sz="3150"/>
              <a:t>Step 2 – Create a two minute or less story using these two pictures</a:t>
            </a:r>
          </a:p>
          <a:p>
            <a:pPr marL="246380" indent="-246380"/>
            <a:endParaRPr lang="en-US" sz="3150"/>
          </a:p>
        </p:txBody>
      </p:sp>
      <p:pic>
        <p:nvPicPr>
          <p:cNvPr id="5" name="Picture 4"/>
          <p:cNvPicPr>
            <a:picLocks noChangeAspect="1"/>
          </p:cNvPicPr>
          <p:nvPr/>
        </p:nvPicPr>
        <p:blipFill rotWithShape="1">
          <a:blip r:embed="rId2"/>
          <a:srcRect b="15137"/>
          <a:stretch/>
        </p:blipFill>
        <p:spPr>
          <a:xfrm rot="5400000">
            <a:off x="7147199" y="1586014"/>
            <a:ext cx="5762384" cy="3506139"/>
          </a:xfrm>
          <a:prstGeom prst="rect">
            <a:avLst/>
          </a:prstGeom>
        </p:spPr>
      </p:pic>
    </p:spTree>
    <p:extLst>
      <p:ext uri="{BB962C8B-B14F-4D97-AF65-F5344CB8AC3E}">
        <p14:creationId xmlns:p14="http://schemas.microsoft.com/office/powerpoint/2010/main" val="15874982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625C6-CD78-EBC0-590F-3AD0C2808D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69F8DF-4422-535F-72A8-D9671D495B73}"/>
              </a:ext>
            </a:extLst>
          </p:cNvPr>
          <p:cNvSpPr>
            <a:spLocks noGrp="1"/>
          </p:cNvSpPr>
          <p:nvPr>
            <p:ph type="title"/>
          </p:nvPr>
        </p:nvSpPr>
        <p:spPr>
          <a:xfrm>
            <a:off x="742122" y="-360472"/>
            <a:ext cx="10305386" cy="1450379"/>
          </a:xfrm>
        </p:spPr>
        <p:txBody>
          <a:bodyPr/>
          <a:lstStyle/>
          <a:p>
            <a:r>
              <a:rPr lang="en-US"/>
              <a:t>Picturing Our Experience</a:t>
            </a:r>
          </a:p>
        </p:txBody>
      </p:sp>
      <p:sp>
        <p:nvSpPr>
          <p:cNvPr id="3" name="Content Placeholder 2">
            <a:extLst>
              <a:ext uri="{FF2B5EF4-FFF2-40B4-BE49-F238E27FC236}">
                <a16:creationId xmlns:a16="http://schemas.microsoft.com/office/drawing/2014/main" id="{7A6D81D7-01F9-9CB8-CC9C-C4C387123156}"/>
              </a:ext>
            </a:extLst>
          </p:cNvPr>
          <p:cNvSpPr>
            <a:spLocks noGrp="1"/>
          </p:cNvSpPr>
          <p:nvPr>
            <p:ph idx="1"/>
          </p:nvPr>
        </p:nvSpPr>
        <p:spPr>
          <a:xfrm>
            <a:off x="609600" y="1205949"/>
            <a:ext cx="7672706" cy="4662510"/>
          </a:xfrm>
        </p:spPr>
        <p:txBody>
          <a:bodyPr vert="horz" lIns="91416" tIns="45708" rIns="91416" bIns="45708" rtlCol="0" anchor="t">
            <a:noAutofit/>
          </a:bodyPr>
          <a:lstStyle/>
          <a:p>
            <a:pPr marL="0" indent="0">
              <a:buNone/>
            </a:pPr>
            <a:endParaRPr lang="en-US" sz="3150"/>
          </a:p>
          <a:p>
            <a:pPr marL="246380" indent="-246380"/>
            <a:r>
              <a:rPr lang="en-US" sz="3199"/>
              <a:t>Step 3 – As a table, use ALL the pictures to tell a two minute or less story</a:t>
            </a:r>
          </a:p>
          <a:p>
            <a:pPr marL="246380" indent="-246380"/>
            <a:r>
              <a:rPr lang="en-US" sz="3199"/>
              <a:t>Step 4 – Identify a storyteller who will tell your story to visiting groups</a:t>
            </a:r>
          </a:p>
          <a:p>
            <a:pPr marL="246380" indent="-246380"/>
            <a:r>
              <a:rPr lang="en-US" sz="3199"/>
              <a:t>Step 5 – We will carousel through the tables</a:t>
            </a:r>
          </a:p>
        </p:txBody>
      </p:sp>
      <p:pic>
        <p:nvPicPr>
          <p:cNvPr id="5" name="Picture 4">
            <a:extLst>
              <a:ext uri="{FF2B5EF4-FFF2-40B4-BE49-F238E27FC236}">
                <a16:creationId xmlns:a16="http://schemas.microsoft.com/office/drawing/2014/main" id="{A63B5963-DC4B-BF1C-FE58-5B59D37CD915}"/>
              </a:ext>
            </a:extLst>
          </p:cNvPr>
          <p:cNvPicPr>
            <a:picLocks noChangeAspect="1"/>
          </p:cNvPicPr>
          <p:nvPr/>
        </p:nvPicPr>
        <p:blipFill rotWithShape="1">
          <a:blip r:embed="rId2"/>
          <a:srcRect b="15137"/>
          <a:stretch/>
        </p:blipFill>
        <p:spPr>
          <a:xfrm rot="5400000">
            <a:off x="7147199" y="1586014"/>
            <a:ext cx="5762384" cy="3506139"/>
          </a:xfrm>
          <a:prstGeom prst="rect">
            <a:avLst/>
          </a:prstGeom>
        </p:spPr>
      </p:pic>
    </p:spTree>
    <p:extLst>
      <p:ext uri="{BB962C8B-B14F-4D97-AF65-F5344CB8AC3E}">
        <p14:creationId xmlns:p14="http://schemas.microsoft.com/office/powerpoint/2010/main" val="13132918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5251" y="-1977"/>
            <a:ext cx="10339473" cy="1095282"/>
          </a:xfrm>
        </p:spPr>
        <p:txBody>
          <a:bodyPr/>
          <a:lstStyle/>
          <a:p>
            <a:r>
              <a:rPr lang="en-US"/>
              <a:t>Debrief</a:t>
            </a:r>
          </a:p>
        </p:txBody>
      </p:sp>
      <p:sp>
        <p:nvSpPr>
          <p:cNvPr id="3" name="Content Placeholder 2"/>
          <p:cNvSpPr>
            <a:spLocks noGrp="1"/>
          </p:cNvSpPr>
          <p:nvPr>
            <p:ph idx="1"/>
          </p:nvPr>
        </p:nvSpPr>
        <p:spPr>
          <a:xfrm>
            <a:off x="775251" y="1335569"/>
            <a:ext cx="7759409" cy="4532889"/>
          </a:xfrm>
        </p:spPr>
        <p:txBody>
          <a:bodyPr vert="horz" lIns="0" tIns="45708" rIns="0" bIns="45708" rtlCol="0" anchor="t">
            <a:noAutofit/>
          </a:bodyPr>
          <a:lstStyle/>
          <a:p>
            <a:r>
              <a:rPr lang="en-US" sz="4399"/>
              <a:t>What did you notice that </a:t>
            </a:r>
            <a:br>
              <a:rPr lang="en-US" sz="4399"/>
            </a:br>
            <a:r>
              <a:rPr lang="en-US" sz="4399"/>
              <a:t>was similar in the table       stories?</a:t>
            </a:r>
            <a:endParaRPr lang="en-US"/>
          </a:p>
          <a:p>
            <a:endParaRPr lang="en-US" sz="4399"/>
          </a:p>
          <a:p>
            <a:r>
              <a:rPr lang="en-US" sz="4399"/>
              <a:t>What most surprised you as you heard the stories? </a:t>
            </a:r>
          </a:p>
        </p:txBody>
      </p:sp>
      <p:pic>
        <p:nvPicPr>
          <p:cNvPr id="5" name="Picture 4"/>
          <p:cNvPicPr>
            <a:picLocks noChangeAspect="1"/>
          </p:cNvPicPr>
          <p:nvPr/>
        </p:nvPicPr>
        <p:blipFill rotWithShape="1">
          <a:blip r:embed="rId2"/>
          <a:srcRect b="15137"/>
          <a:stretch/>
        </p:blipFill>
        <p:spPr>
          <a:xfrm rot="3840000">
            <a:off x="7709858" y="1575445"/>
            <a:ext cx="4696187" cy="2875472"/>
          </a:xfrm>
          <a:prstGeom prst="rect">
            <a:avLst/>
          </a:prstGeom>
        </p:spPr>
      </p:pic>
    </p:spTree>
    <p:extLst>
      <p:ext uri="{BB962C8B-B14F-4D97-AF65-F5344CB8AC3E}">
        <p14:creationId xmlns:p14="http://schemas.microsoft.com/office/powerpoint/2010/main" val="37592510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28247" y="639824"/>
            <a:ext cx="4811819" cy="3685055"/>
          </a:xfrm>
        </p:spPr>
        <p:txBody>
          <a:bodyPr vert="horz" lIns="91416" tIns="45708" rIns="91416" bIns="45708" rtlCol="0" anchor="b">
            <a:normAutofit fontScale="90000"/>
          </a:bodyPr>
          <a:lstStyle/>
          <a:p>
            <a:pPr algn="ctr"/>
            <a:r>
              <a:rPr lang="en-US" sz="3599">
                <a:solidFill>
                  <a:srgbClr val="2F5077"/>
                </a:solidFill>
              </a:rPr>
              <a:t>BREAK</a:t>
            </a:r>
            <a:br>
              <a:rPr lang="en-US" sz="3599"/>
            </a:br>
            <a:br>
              <a:rPr lang="en-US" sz="1200"/>
            </a:br>
            <a:r>
              <a:rPr lang="en-US" sz="3199">
                <a:solidFill>
                  <a:srgbClr val="2F5077"/>
                </a:solidFill>
              </a:rPr>
              <a:t>If you have not done so, please make sure you have read "Analyzing Everyday Oppressions in Union Work" on Pgs. 4-5 of the participant handouts</a:t>
            </a:r>
            <a:endParaRPr lang="en-US" sz="1200">
              <a:solidFill>
                <a:srgbClr val="2F5077"/>
              </a:solidFill>
            </a:endParaRP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0" y="903"/>
            <a:ext cx="6094413" cy="6856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18308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3612" y="1967439"/>
            <a:ext cx="8283272" cy="2654064"/>
          </a:xfrm>
        </p:spPr>
        <p:txBody>
          <a:bodyPr>
            <a:normAutofit fontScale="90000"/>
          </a:bodyPr>
          <a:lstStyle/>
          <a:p>
            <a:pPr defTabSz="914126">
              <a:lnSpc>
                <a:spcPct val="100000"/>
              </a:lnSpc>
            </a:pPr>
            <a:r>
              <a:rPr lang="en-US"/>
              <a:t>ESP Research Study: Language Matters</a:t>
            </a:r>
            <a:br>
              <a:rPr lang="en-US" sz="2200"/>
            </a:br>
            <a:br>
              <a:rPr lang="en-US" sz="2200"/>
            </a:br>
            <a:r>
              <a:rPr lang="en-US" sz="2200"/>
              <a:t>From November 2022 – February 2023, NEA conducted a multi-phase research project designed to help NEA and state affiliates recruit potential ESPs into membership.  </a:t>
            </a:r>
            <a:endParaRPr lang="en-US"/>
          </a:p>
        </p:txBody>
      </p:sp>
      <p:sp>
        <p:nvSpPr>
          <p:cNvPr id="5" name="Text Placeholder 4">
            <a:extLst>
              <a:ext uri="{FF2B5EF4-FFF2-40B4-BE49-F238E27FC236}">
                <a16:creationId xmlns:a16="http://schemas.microsoft.com/office/drawing/2014/main" id="{004D9342-E269-4518-BCB8-03497EEEC8A3}"/>
              </a:ext>
            </a:extLst>
          </p:cNvPr>
          <p:cNvSpPr>
            <a:spLocks noGrp="1"/>
          </p:cNvSpPr>
          <p:nvPr>
            <p:ph type="body" idx="1"/>
          </p:nvPr>
        </p:nvSpPr>
        <p:spPr>
          <a:xfrm>
            <a:off x="3503612" y="4787877"/>
            <a:ext cx="7264623" cy="1150203"/>
          </a:xfrm>
        </p:spPr>
        <p:txBody>
          <a:bodyPr/>
          <a:lstStyle/>
          <a:p>
            <a:r>
              <a:rPr lang="en-US"/>
              <a:t>Vanessa</a:t>
            </a:r>
          </a:p>
        </p:txBody>
      </p:sp>
    </p:spTree>
    <p:extLst>
      <p:ext uri="{BB962C8B-B14F-4D97-AF65-F5344CB8AC3E}">
        <p14:creationId xmlns:p14="http://schemas.microsoft.com/office/powerpoint/2010/main" val="10501998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5A9A3-9910-5793-4847-405BDAAB9224}"/>
              </a:ext>
            </a:extLst>
          </p:cNvPr>
          <p:cNvSpPr>
            <a:spLocks noGrp="1"/>
          </p:cNvSpPr>
          <p:nvPr>
            <p:ph type="title"/>
          </p:nvPr>
        </p:nvSpPr>
        <p:spPr>
          <a:xfrm>
            <a:off x="1371240" y="349668"/>
            <a:ext cx="10041407" cy="877500"/>
          </a:xfrm>
        </p:spPr>
        <p:txBody>
          <a:bodyPr anchor="ctr">
            <a:normAutofit/>
          </a:bodyPr>
          <a:lstStyle/>
          <a:p>
            <a:r>
              <a:rPr lang="en-US" sz="3999">
                <a:latin typeface="Trebuchet MS" panose="020B0603020202020204" pitchFamily="34" charset="0"/>
              </a:rPr>
              <a:t>There were three phases of the study:</a:t>
            </a:r>
          </a:p>
        </p:txBody>
      </p:sp>
      <p:graphicFrame>
        <p:nvGraphicFramePr>
          <p:cNvPr id="24" name="Content Placeholder 2">
            <a:extLst>
              <a:ext uri="{FF2B5EF4-FFF2-40B4-BE49-F238E27FC236}">
                <a16:creationId xmlns:a16="http://schemas.microsoft.com/office/drawing/2014/main" id="{07973ABD-4AC2-3DBE-B26B-98B0EE44F9C4}"/>
              </a:ext>
            </a:extLst>
          </p:cNvPr>
          <p:cNvGraphicFramePr>
            <a:graphicFrameLocks noGrp="1"/>
          </p:cNvGraphicFramePr>
          <p:nvPr>
            <p:ph idx="1"/>
          </p:nvPr>
        </p:nvGraphicFramePr>
        <p:xfrm>
          <a:off x="643888" y="2112922"/>
          <a:ext cx="10924983" cy="41917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0AD19594-CA03-8E48-0E9E-83B787CA486D}"/>
              </a:ext>
            </a:extLst>
          </p:cNvPr>
          <p:cNvPicPr>
            <a:picLocks noChangeAspect="1"/>
          </p:cNvPicPr>
          <p:nvPr/>
        </p:nvPicPr>
        <p:blipFill>
          <a:blip r:embed="rId7"/>
          <a:stretch>
            <a:fillRect/>
          </a:stretch>
        </p:blipFill>
        <p:spPr>
          <a:xfrm>
            <a:off x="11642867" y="6273059"/>
            <a:ext cx="545958" cy="584048"/>
          </a:xfrm>
          <a:prstGeom prst="rect">
            <a:avLst/>
          </a:prstGeom>
        </p:spPr>
      </p:pic>
    </p:spTree>
    <p:extLst>
      <p:ext uri="{BB962C8B-B14F-4D97-AF65-F5344CB8AC3E}">
        <p14:creationId xmlns:p14="http://schemas.microsoft.com/office/powerpoint/2010/main" val="15466828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DAF5E-E3AD-C0A5-BB91-E3A66E15A72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79D261E-5F3C-6F85-475E-0E9058F8460F}"/>
              </a:ext>
            </a:extLst>
          </p:cNvPr>
          <p:cNvSpPr txBox="1"/>
          <p:nvPr/>
        </p:nvSpPr>
        <p:spPr>
          <a:xfrm>
            <a:off x="562562" y="501671"/>
            <a:ext cx="6856214" cy="769241"/>
          </a:xfrm>
          <a:prstGeom prst="rect">
            <a:avLst/>
          </a:prstGeom>
          <a:noFill/>
        </p:spPr>
        <p:txBody>
          <a:bodyPr wrap="square" lIns="91416" tIns="45708" rIns="91416" bIns="45708" rtlCol="0" anchor="t">
            <a:spAutoFit/>
          </a:bodyPr>
          <a:lstStyle/>
          <a:p>
            <a:r>
              <a:rPr lang="en-US" sz="4399" b="1">
                <a:latin typeface="+mj-lt"/>
              </a:rPr>
              <a:t>What do we know?</a:t>
            </a:r>
          </a:p>
        </p:txBody>
      </p:sp>
      <p:sp>
        <p:nvSpPr>
          <p:cNvPr id="6" name="Content Placeholder 5"/>
          <p:cNvSpPr>
            <a:spLocks noGrp="1"/>
          </p:cNvSpPr>
          <p:nvPr>
            <p:ph idx="1"/>
          </p:nvPr>
        </p:nvSpPr>
        <p:spPr>
          <a:xfrm>
            <a:off x="601347" y="1765165"/>
            <a:ext cx="4743569" cy="4035056"/>
          </a:xfrm>
        </p:spPr>
        <p:txBody>
          <a:bodyPr>
            <a:normAutofit lnSpcReduction="10000"/>
          </a:bodyPr>
          <a:lstStyle/>
          <a:p>
            <a:pPr marL="514196" indent="-514196">
              <a:spcBef>
                <a:spcPts val="1000"/>
              </a:spcBef>
              <a:buAutoNum type="arabicParenR"/>
            </a:pPr>
            <a:r>
              <a:rPr lang="en-US"/>
              <a:t>Who are ESPs?</a:t>
            </a:r>
          </a:p>
          <a:p>
            <a:pPr marL="514196" indent="-514196">
              <a:spcBef>
                <a:spcPts val="1000"/>
              </a:spcBef>
              <a:buAutoNum type="arabicParenR"/>
            </a:pPr>
            <a:r>
              <a:rPr lang="en-US"/>
              <a:t>What words do potential ESPs use when they refer to themselves?</a:t>
            </a:r>
          </a:p>
          <a:p>
            <a:pPr marL="514196" indent="-514196">
              <a:spcBef>
                <a:spcPts val="1000"/>
              </a:spcBef>
              <a:buAutoNum type="arabicParenR"/>
            </a:pPr>
            <a:r>
              <a:rPr lang="en-US"/>
              <a:t>What are the top worksite concerns for potential ESPs?</a:t>
            </a:r>
          </a:p>
          <a:p>
            <a:pPr marL="514196" indent="-514196">
              <a:spcBef>
                <a:spcPts val="1000"/>
              </a:spcBef>
              <a:buAutoNum type="arabicParenR"/>
            </a:pPr>
            <a:r>
              <a:rPr lang="en-US"/>
              <a:t>What questions/concerns do potential ESPs have about unions?</a:t>
            </a:r>
          </a:p>
          <a:p>
            <a:endParaRPr lang="en-US"/>
          </a:p>
        </p:txBody>
      </p:sp>
      <p:pic>
        <p:nvPicPr>
          <p:cNvPr id="1026" name="Picture 2" descr="Diversity hands raised up gesture Diversity hands raised up gesture diverse hands raised stock pictures, royalty-free photos &amp; images"/>
          <p:cNvPicPr>
            <a:picLocks noChangeAspect="1" noChangeArrowheads="1"/>
          </p:cNvPicPr>
          <p:nvPr/>
        </p:nvPicPr>
        <p:blipFill rotWithShape="1">
          <a:blip r:embed="rId3">
            <a:extLst>
              <a:ext uri="{28A0092B-C50C-407E-A947-70E740481C1C}">
                <a14:useLocalDpi xmlns:a14="http://schemas.microsoft.com/office/drawing/2010/main" val="0"/>
              </a:ext>
            </a:extLst>
          </a:blip>
          <a:srcRect l="5466" t="13016" r="23575" b="9642"/>
          <a:stretch/>
        </p:blipFill>
        <p:spPr bwMode="auto">
          <a:xfrm>
            <a:off x="5373354" y="1196484"/>
            <a:ext cx="6815471" cy="5097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2787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D083698-65B0-74B1-5ADA-6A744CE2D50B}"/>
              </a:ext>
            </a:extLst>
          </p:cNvPr>
          <p:cNvSpPr txBox="1"/>
          <p:nvPr/>
        </p:nvSpPr>
        <p:spPr>
          <a:xfrm>
            <a:off x="1169581" y="1701406"/>
            <a:ext cx="10450824" cy="3784666"/>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3999">
                <a:latin typeface="Trebuchet MS" panose="020B0603020202020204" pitchFamily="34" charset="0"/>
              </a:rPr>
              <a:t>ESP means "Education Support Professionals."  Education Support Professionals play vital roles inside and outside the classroom. They keep schools and campuses running and ensure students are safe, healthy, and ready to learn.</a:t>
            </a:r>
            <a:r>
              <a:rPr lang="en-US" sz="3999">
                <a:latin typeface="ff-good-web-pro-wide"/>
              </a:rPr>
              <a:t> </a:t>
            </a:r>
            <a:endParaRPr lang="en-US" sz="3999">
              <a:ea typeface="Calibri"/>
              <a:cs typeface="Calibri"/>
            </a:endParaRPr>
          </a:p>
        </p:txBody>
      </p:sp>
      <p:sp>
        <p:nvSpPr>
          <p:cNvPr id="2" name="TextBox 1"/>
          <p:cNvSpPr txBox="1"/>
          <p:nvPr/>
        </p:nvSpPr>
        <p:spPr>
          <a:xfrm>
            <a:off x="1169580" y="501671"/>
            <a:ext cx="6249195" cy="1015399"/>
          </a:xfrm>
          <a:prstGeom prst="rect">
            <a:avLst/>
          </a:prstGeom>
          <a:noFill/>
        </p:spPr>
        <p:txBody>
          <a:bodyPr wrap="square" rtlCol="0">
            <a:spAutoFit/>
          </a:bodyPr>
          <a:lstStyle/>
          <a:p>
            <a:r>
              <a:rPr lang="en-US" sz="5998">
                <a:latin typeface="Trebuchet MS" panose="020B0603020202020204" pitchFamily="34" charset="0"/>
              </a:rPr>
              <a:t>ESP?</a:t>
            </a:r>
          </a:p>
        </p:txBody>
      </p:sp>
    </p:spTree>
    <p:extLst>
      <p:ext uri="{BB962C8B-B14F-4D97-AF65-F5344CB8AC3E}">
        <p14:creationId xmlns:p14="http://schemas.microsoft.com/office/powerpoint/2010/main" val="11997013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C265724A-A407-4169-B766-36D78F82C631}"/>
              </a:ext>
            </a:extLst>
          </p:cNvPr>
          <p:cNvSpPr txBox="1"/>
          <p:nvPr/>
        </p:nvSpPr>
        <p:spPr>
          <a:xfrm>
            <a:off x="430364" y="2500915"/>
            <a:ext cx="11417393" cy="3415430"/>
          </a:xfrm>
          <a:prstGeom prst="rect">
            <a:avLst/>
          </a:prstGeom>
          <a:noFill/>
          <a:ln>
            <a:noFill/>
          </a:ln>
        </p:spPr>
        <p:txBody>
          <a:bodyPr rot="0" spcFirstLastPara="0" vertOverflow="overflow" horzOverflow="overflow" vert="horz" wrap="square" lIns="91416" tIns="45708" rIns="91416" bIns="45708" numCol="2" spcCol="0" rtlCol="0" fromWordArt="0" anchor="t" anchorCtr="0" forceAA="0" compatLnSpc="1">
            <a:prstTxWarp prst="textNoShape">
              <a:avLst/>
            </a:prstTxWarp>
            <a:spAutoFit/>
          </a:bodyPr>
          <a:lstStyle/>
          <a:p>
            <a:pPr marL="954753" lvl="1" indent="-571329">
              <a:buFont typeface="Wingdings" panose="05000000000000000000" pitchFamily="2" charset="2"/>
              <a:buChar char="§"/>
            </a:pPr>
            <a:r>
              <a:rPr lang="en-US" sz="3599">
                <a:latin typeface="Trebuchet MS" panose="020B0603020202020204" pitchFamily="34" charset="0"/>
              </a:rPr>
              <a:t>Clerical service</a:t>
            </a:r>
          </a:p>
          <a:p>
            <a:pPr marL="954753" lvl="1" indent="-571329">
              <a:buFont typeface="Wingdings" panose="05000000000000000000" pitchFamily="2" charset="2"/>
              <a:buChar char="§"/>
            </a:pPr>
            <a:r>
              <a:rPr lang="en-US" sz="3599">
                <a:latin typeface="Trebuchet MS" panose="020B0603020202020204" pitchFamily="34" charset="0"/>
              </a:rPr>
              <a:t>Custodial and maintenance service</a:t>
            </a:r>
          </a:p>
          <a:p>
            <a:pPr marL="954753" lvl="1" indent="-571329">
              <a:buFont typeface="Wingdings" panose="05000000000000000000" pitchFamily="2" charset="2"/>
              <a:buChar char="§"/>
            </a:pPr>
            <a:r>
              <a:rPr lang="en-US" sz="3599">
                <a:latin typeface="Trebuchet MS" panose="020B0603020202020204" pitchFamily="34" charset="0"/>
              </a:rPr>
              <a:t>Food service</a:t>
            </a:r>
          </a:p>
          <a:p>
            <a:pPr marL="954753" lvl="1" indent="-571329">
              <a:buFont typeface="Wingdings" panose="05000000000000000000" pitchFamily="2" charset="2"/>
              <a:buChar char="§"/>
            </a:pPr>
            <a:r>
              <a:rPr lang="en-US" sz="3599">
                <a:latin typeface="Trebuchet MS" panose="020B0603020202020204" pitchFamily="34" charset="0"/>
              </a:rPr>
              <a:t>Health and student service</a:t>
            </a:r>
          </a:p>
          <a:p>
            <a:pPr marL="954753" lvl="1" indent="-571329">
              <a:buFont typeface="Wingdings" panose="05000000000000000000" pitchFamily="2" charset="2"/>
              <a:buChar char="§"/>
            </a:pPr>
            <a:r>
              <a:rPr lang="en-US" sz="3599" err="1">
                <a:latin typeface="Trebuchet MS" panose="020B0603020202020204" pitchFamily="34" charset="0"/>
              </a:rPr>
              <a:t>Paraeducators</a:t>
            </a:r>
            <a:endParaRPr lang="en-US" sz="3599">
              <a:latin typeface="Trebuchet MS" panose="020B0603020202020204" pitchFamily="34" charset="0"/>
            </a:endParaRPr>
          </a:p>
          <a:p>
            <a:pPr marL="954753" lvl="1" indent="-571329">
              <a:buFont typeface="Wingdings" panose="05000000000000000000" pitchFamily="2" charset="2"/>
              <a:buChar char="§"/>
            </a:pPr>
            <a:r>
              <a:rPr lang="en-US" sz="3599">
                <a:latin typeface="Trebuchet MS" panose="020B0603020202020204" pitchFamily="34" charset="0"/>
              </a:rPr>
              <a:t>Security service</a:t>
            </a:r>
          </a:p>
          <a:p>
            <a:pPr marL="954753" lvl="1" indent="-571329">
              <a:buFont typeface="Wingdings" panose="05000000000000000000" pitchFamily="2" charset="2"/>
              <a:buChar char="§"/>
            </a:pPr>
            <a:r>
              <a:rPr lang="en-US" sz="3599">
                <a:latin typeface="Trebuchet MS" panose="020B0603020202020204" pitchFamily="34" charset="0"/>
              </a:rPr>
              <a:t>Skilled trade</a:t>
            </a:r>
          </a:p>
          <a:p>
            <a:pPr marL="954753" lvl="1" indent="-571329">
              <a:buFont typeface="Wingdings" panose="05000000000000000000" pitchFamily="2" charset="2"/>
              <a:buChar char="§"/>
            </a:pPr>
            <a:r>
              <a:rPr lang="en-US" sz="3599">
                <a:latin typeface="Trebuchet MS" panose="020B0603020202020204" pitchFamily="34" charset="0"/>
              </a:rPr>
              <a:t>Technical service</a:t>
            </a:r>
          </a:p>
          <a:p>
            <a:pPr marL="954753" lvl="1" indent="-571329">
              <a:buFont typeface="Wingdings" panose="05000000000000000000" pitchFamily="2" charset="2"/>
              <a:buChar char="§"/>
            </a:pPr>
            <a:r>
              <a:rPr lang="en-US" sz="3599">
                <a:latin typeface="Trebuchet MS" panose="020B0603020202020204" pitchFamily="34" charset="0"/>
              </a:rPr>
              <a:t>Transportation service</a:t>
            </a:r>
          </a:p>
          <a:p>
            <a:pPr marL="285664" indent="-285664">
              <a:lnSpc>
                <a:spcPct val="90000"/>
              </a:lnSpc>
              <a:spcBef>
                <a:spcPts val="1200"/>
              </a:spcBef>
              <a:buFont typeface="Arial,Sans-Serif"/>
              <a:buChar char="•"/>
            </a:pPr>
            <a:endParaRPr lang="en-US" sz="1999" spc="-60">
              <a:latin typeface="Trebuchet MS"/>
              <a:cs typeface="Calibri"/>
            </a:endParaRPr>
          </a:p>
        </p:txBody>
      </p:sp>
      <p:sp>
        <p:nvSpPr>
          <p:cNvPr id="2" name="TextBox 1">
            <a:extLst>
              <a:ext uri="{FF2B5EF4-FFF2-40B4-BE49-F238E27FC236}">
                <a16:creationId xmlns:a16="http://schemas.microsoft.com/office/drawing/2014/main" id="{46F80178-8019-4448-AED2-5C13AA81FB4D}"/>
              </a:ext>
            </a:extLst>
          </p:cNvPr>
          <p:cNvSpPr txBox="1"/>
          <p:nvPr/>
        </p:nvSpPr>
        <p:spPr>
          <a:xfrm>
            <a:off x="914400" y="373966"/>
            <a:ext cx="11015178" cy="2123105"/>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just"/>
            <a:r>
              <a:rPr lang="en-US" sz="4399" b="1" spc="-15">
                <a:latin typeface="Trebuchet MS"/>
              </a:rPr>
              <a:t>ESPs work in PK-Higher Ed, in a variety of career families</a:t>
            </a:r>
            <a:endParaRPr lang="en-US" sz="1799"/>
          </a:p>
          <a:p>
            <a:pPr algn="just"/>
            <a:endParaRPr lang="en-US" sz="4399" b="1" spc="-15">
              <a:latin typeface="Trebuchet MS"/>
            </a:endParaRPr>
          </a:p>
        </p:txBody>
      </p:sp>
      <p:pic>
        <p:nvPicPr>
          <p:cNvPr id="3" name="Picture 2">
            <a:extLst>
              <a:ext uri="{FF2B5EF4-FFF2-40B4-BE49-F238E27FC236}">
                <a16:creationId xmlns:a16="http://schemas.microsoft.com/office/drawing/2014/main" id="{14370406-5FC4-92A1-92AC-1C4721612C69}"/>
              </a:ext>
            </a:extLst>
          </p:cNvPr>
          <p:cNvPicPr>
            <a:picLocks noChangeAspect="1"/>
          </p:cNvPicPr>
          <p:nvPr/>
        </p:nvPicPr>
        <p:blipFill>
          <a:blip r:embed="rId3"/>
          <a:stretch>
            <a:fillRect/>
          </a:stretch>
        </p:blipFill>
        <p:spPr>
          <a:xfrm>
            <a:off x="11642867" y="6273059"/>
            <a:ext cx="545958" cy="584048"/>
          </a:xfrm>
          <a:prstGeom prst="rect">
            <a:avLst/>
          </a:prstGeom>
        </p:spPr>
      </p:pic>
    </p:spTree>
    <p:extLst>
      <p:ext uri="{BB962C8B-B14F-4D97-AF65-F5344CB8AC3E}">
        <p14:creationId xmlns:p14="http://schemas.microsoft.com/office/powerpoint/2010/main" val="10629063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7981" y="564590"/>
            <a:ext cx="10852742" cy="1325218"/>
          </a:xfrm>
        </p:spPr>
        <p:txBody>
          <a:bodyPr>
            <a:normAutofit/>
          </a:bodyPr>
          <a:lstStyle/>
          <a:p>
            <a:r>
              <a:rPr lang="en-US" b="1">
                <a:latin typeface="Trebuchet MS" panose="020B0603020202020204" pitchFamily="34" charset="0"/>
              </a:rPr>
              <a:t>Potential ESPs recognize themselves as…</a:t>
            </a:r>
          </a:p>
        </p:txBody>
      </p:sp>
      <p:sp>
        <p:nvSpPr>
          <p:cNvPr id="3" name="Content Placeholder 2"/>
          <p:cNvSpPr>
            <a:spLocks noGrp="1"/>
          </p:cNvSpPr>
          <p:nvPr>
            <p:ph idx="1"/>
          </p:nvPr>
        </p:nvSpPr>
        <p:spPr>
          <a:xfrm>
            <a:off x="1374172" y="3230609"/>
            <a:ext cx="3293327" cy="585653"/>
          </a:xfrm>
        </p:spPr>
        <p:txBody>
          <a:bodyPr>
            <a:noAutofit/>
          </a:bodyPr>
          <a:lstStyle/>
          <a:p>
            <a:pPr marL="0" indent="0">
              <a:buNone/>
            </a:pPr>
            <a:r>
              <a:rPr lang="en-US" sz="3999">
                <a:latin typeface="Trebuchet MS" panose="020B0603020202020204" pitchFamily="34" charset="0"/>
              </a:rPr>
              <a:t>Support Staff</a:t>
            </a:r>
          </a:p>
        </p:txBody>
      </p:sp>
      <p:sp>
        <p:nvSpPr>
          <p:cNvPr id="7" name="TextBox 6"/>
          <p:cNvSpPr txBox="1"/>
          <p:nvPr/>
        </p:nvSpPr>
        <p:spPr>
          <a:xfrm>
            <a:off x="4418448" y="2774230"/>
            <a:ext cx="1775584" cy="1723100"/>
          </a:xfrm>
          <a:prstGeom prst="rect">
            <a:avLst/>
          </a:prstGeom>
          <a:noFill/>
        </p:spPr>
        <p:txBody>
          <a:bodyPr wrap="square" rtlCol="0">
            <a:spAutoFit/>
          </a:bodyPr>
          <a:lstStyle/>
          <a:p>
            <a:r>
              <a:rPr lang="en-US" sz="8797">
                <a:solidFill>
                  <a:schemeClr val="accent1"/>
                </a:solidFill>
                <a:latin typeface="Trebuchet MS" panose="020B0603020202020204" pitchFamily="34" charset="0"/>
                <a:sym typeface="Wingdings" panose="05000000000000000000" pitchFamily="2" charset="2"/>
              </a:rPr>
              <a:t></a:t>
            </a:r>
            <a:endParaRPr lang="en-US" sz="8797">
              <a:solidFill>
                <a:schemeClr val="accent1"/>
              </a:solidFill>
              <a:latin typeface="Trebuchet MS" panose="020B0603020202020204" pitchFamily="34" charset="0"/>
            </a:endParaRPr>
          </a:p>
          <a:p>
            <a:endParaRPr lang="en-US" sz="1799"/>
          </a:p>
        </p:txBody>
      </p:sp>
      <p:sp>
        <p:nvSpPr>
          <p:cNvPr id="8" name="Content Placeholder 2"/>
          <p:cNvSpPr txBox="1">
            <a:spLocks/>
          </p:cNvSpPr>
          <p:nvPr/>
        </p:nvSpPr>
        <p:spPr>
          <a:xfrm>
            <a:off x="6658896" y="3166651"/>
            <a:ext cx="3838311" cy="1237388"/>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999">
                <a:latin typeface="Trebuchet MS" panose="020B0603020202020204" pitchFamily="34" charset="0"/>
              </a:rPr>
              <a:t>ESP or Educator</a:t>
            </a:r>
          </a:p>
        </p:txBody>
      </p:sp>
      <p:sp>
        <p:nvSpPr>
          <p:cNvPr id="9" name="TextBox 8"/>
          <p:cNvSpPr txBox="1"/>
          <p:nvPr/>
        </p:nvSpPr>
        <p:spPr>
          <a:xfrm>
            <a:off x="10221937" y="2712690"/>
            <a:ext cx="1394685" cy="1846178"/>
          </a:xfrm>
          <a:prstGeom prst="rect">
            <a:avLst/>
          </a:prstGeom>
          <a:noFill/>
        </p:spPr>
        <p:txBody>
          <a:bodyPr wrap="square" rtlCol="0">
            <a:spAutoFit/>
          </a:bodyPr>
          <a:lstStyle/>
          <a:p>
            <a:r>
              <a:rPr lang="en-US" sz="9597">
                <a:solidFill>
                  <a:srgbClr val="C00000"/>
                </a:solidFill>
                <a:latin typeface="Trebuchet MS" panose="020B0603020202020204" pitchFamily="34" charset="0"/>
                <a:sym typeface="Wingdings" panose="05000000000000000000" pitchFamily="2" charset="2"/>
              </a:rPr>
              <a:t></a:t>
            </a:r>
            <a:endParaRPr lang="en-US" sz="9597">
              <a:solidFill>
                <a:srgbClr val="C00000"/>
              </a:solidFill>
              <a:latin typeface="Trebuchet MS" panose="020B0603020202020204" pitchFamily="34" charset="0"/>
            </a:endParaRPr>
          </a:p>
          <a:p>
            <a:endParaRPr lang="en-US" sz="1799"/>
          </a:p>
        </p:txBody>
      </p:sp>
      <p:sp>
        <p:nvSpPr>
          <p:cNvPr id="10" name="TextBox 9"/>
          <p:cNvSpPr txBox="1"/>
          <p:nvPr/>
        </p:nvSpPr>
        <p:spPr>
          <a:xfrm>
            <a:off x="5876928" y="2726857"/>
            <a:ext cx="1394685" cy="1846178"/>
          </a:xfrm>
          <a:prstGeom prst="rect">
            <a:avLst/>
          </a:prstGeom>
          <a:noFill/>
        </p:spPr>
        <p:txBody>
          <a:bodyPr wrap="square" rtlCol="0">
            <a:spAutoFit/>
          </a:bodyPr>
          <a:lstStyle/>
          <a:p>
            <a:r>
              <a:rPr lang="en-US" sz="9597">
                <a:solidFill>
                  <a:srgbClr val="C00000"/>
                </a:solidFill>
                <a:latin typeface="Trebuchet MS" panose="020B0603020202020204" pitchFamily="34" charset="0"/>
                <a:sym typeface="Wingdings" panose="05000000000000000000" pitchFamily="2" charset="2"/>
              </a:rPr>
              <a:t></a:t>
            </a:r>
            <a:endParaRPr lang="en-US" sz="9597">
              <a:solidFill>
                <a:srgbClr val="C00000"/>
              </a:solidFill>
              <a:latin typeface="Trebuchet MS" panose="020B0603020202020204" pitchFamily="34" charset="0"/>
            </a:endParaRPr>
          </a:p>
          <a:p>
            <a:endParaRPr lang="en-US" sz="1799"/>
          </a:p>
        </p:txBody>
      </p:sp>
      <p:sp>
        <p:nvSpPr>
          <p:cNvPr id="11" name="TextBox 10"/>
          <p:cNvSpPr txBox="1"/>
          <p:nvPr/>
        </p:nvSpPr>
        <p:spPr>
          <a:xfrm>
            <a:off x="1047469" y="5015247"/>
            <a:ext cx="10460121" cy="553854"/>
          </a:xfrm>
          <a:prstGeom prst="rect">
            <a:avLst/>
          </a:prstGeom>
          <a:noFill/>
        </p:spPr>
        <p:txBody>
          <a:bodyPr wrap="square" rtlCol="0">
            <a:spAutoFit/>
          </a:bodyPr>
          <a:lstStyle/>
          <a:p>
            <a:r>
              <a:rPr lang="en-US" sz="2999">
                <a:latin typeface="Trebuchet MS" panose="020B0603020202020204" pitchFamily="34" charset="0"/>
              </a:rPr>
              <a:t>Job titles are always preferred. If you’re not sure just ask!</a:t>
            </a:r>
          </a:p>
        </p:txBody>
      </p:sp>
      <p:sp>
        <p:nvSpPr>
          <p:cNvPr id="12" name="Content Placeholder 2"/>
          <p:cNvSpPr txBox="1">
            <a:spLocks/>
          </p:cNvSpPr>
          <p:nvPr/>
        </p:nvSpPr>
        <p:spPr>
          <a:xfrm>
            <a:off x="8034805" y="2683358"/>
            <a:ext cx="3293327" cy="585653"/>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999">
                <a:latin typeface="Trebuchet MS" panose="020B0603020202020204" pitchFamily="34" charset="0"/>
              </a:rPr>
              <a:t>Not</a:t>
            </a:r>
          </a:p>
        </p:txBody>
      </p:sp>
      <p:pic>
        <p:nvPicPr>
          <p:cNvPr id="6" name="Picture 5">
            <a:extLst>
              <a:ext uri="{FF2B5EF4-FFF2-40B4-BE49-F238E27FC236}">
                <a16:creationId xmlns:a16="http://schemas.microsoft.com/office/drawing/2014/main" id="{3B5A634C-2EBF-026A-1BAC-71B942EBE17C}"/>
              </a:ext>
            </a:extLst>
          </p:cNvPr>
          <p:cNvPicPr>
            <a:picLocks noChangeAspect="1"/>
          </p:cNvPicPr>
          <p:nvPr/>
        </p:nvPicPr>
        <p:blipFill>
          <a:blip r:embed="rId3"/>
          <a:stretch>
            <a:fillRect/>
          </a:stretch>
        </p:blipFill>
        <p:spPr>
          <a:xfrm>
            <a:off x="11642867" y="6273059"/>
            <a:ext cx="545958" cy="584048"/>
          </a:xfrm>
          <a:prstGeom prst="rect">
            <a:avLst/>
          </a:prstGeom>
        </p:spPr>
      </p:pic>
    </p:spTree>
    <p:extLst>
      <p:ext uri="{BB962C8B-B14F-4D97-AF65-F5344CB8AC3E}">
        <p14:creationId xmlns:p14="http://schemas.microsoft.com/office/powerpoint/2010/main" val="4948855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109C0EF2-28ED-F879-F79D-6C4F1B0767A5}"/>
              </a:ext>
            </a:extLst>
          </p:cNvPr>
          <p:cNvSpPr/>
          <p:nvPr/>
        </p:nvSpPr>
        <p:spPr>
          <a:xfrm>
            <a:off x="1264814" y="736856"/>
            <a:ext cx="4825385" cy="5188626"/>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chemeClr val="tx1"/>
              </a:solidFill>
            </a:endParaRPr>
          </a:p>
        </p:txBody>
      </p:sp>
      <p:sp>
        <p:nvSpPr>
          <p:cNvPr id="7" name="TextBox 2">
            <a:extLst>
              <a:ext uri="{FF2B5EF4-FFF2-40B4-BE49-F238E27FC236}">
                <a16:creationId xmlns:a16="http://schemas.microsoft.com/office/drawing/2014/main" id="{A257D68E-B49B-EE46-B0D9-1AD82FF098E3}"/>
              </a:ext>
            </a:extLst>
          </p:cNvPr>
          <p:cNvSpPr txBox="1"/>
          <p:nvPr/>
        </p:nvSpPr>
        <p:spPr>
          <a:xfrm>
            <a:off x="1735508" y="1362434"/>
            <a:ext cx="4351602" cy="3784666"/>
          </a:xfrm>
          <a:prstGeom prst="rect">
            <a:avLst/>
          </a:prstGeom>
          <a:noFill/>
        </p:spPr>
        <p:txBody>
          <a:bodyPr rot="0" spcFirstLastPara="0" vert="horz" wrap="square" lIns="91416" tIns="45708" rIns="91416" bIns="45708"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999" b="1" spc="20">
                <a:latin typeface="Trebuchet MS"/>
              </a:rPr>
              <a:t>According to research, potential member ESPs are most concerned about…</a:t>
            </a:r>
          </a:p>
        </p:txBody>
      </p:sp>
      <p:sp>
        <p:nvSpPr>
          <p:cNvPr id="10" name="Rounded Rectangle 9"/>
          <p:cNvSpPr/>
          <p:nvPr/>
        </p:nvSpPr>
        <p:spPr>
          <a:xfrm>
            <a:off x="6281891" y="834689"/>
            <a:ext cx="4425095" cy="5188626"/>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chemeClr val="tx1"/>
              </a:solidFill>
            </a:endParaRPr>
          </a:p>
        </p:txBody>
      </p:sp>
      <p:sp>
        <p:nvSpPr>
          <p:cNvPr id="3" name="TextBox 2"/>
          <p:cNvSpPr txBox="1"/>
          <p:nvPr/>
        </p:nvSpPr>
        <p:spPr>
          <a:xfrm>
            <a:off x="7422055" y="1008858"/>
            <a:ext cx="2144765" cy="707702"/>
          </a:xfrm>
          <a:prstGeom prst="rect">
            <a:avLst/>
          </a:prstGeom>
          <a:noFill/>
        </p:spPr>
        <p:txBody>
          <a:bodyPr wrap="square" rtlCol="0">
            <a:spAutoFit/>
          </a:bodyPr>
          <a:lstStyle/>
          <a:p>
            <a:pPr algn="ctr"/>
            <a:r>
              <a:rPr lang="en-US" sz="3999" b="1">
                <a:latin typeface="Trebuchet MS" panose="020B0603020202020204" pitchFamily="34" charset="0"/>
              </a:rPr>
              <a:t>WAGES</a:t>
            </a:r>
          </a:p>
        </p:txBody>
      </p:sp>
      <p:sp>
        <p:nvSpPr>
          <p:cNvPr id="12" name="TextBox 11"/>
          <p:cNvSpPr txBox="1"/>
          <p:nvPr/>
        </p:nvSpPr>
        <p:spPr>
          <a:xfrm>
            <a:off x="7126607" y="2092931"/>
            <a:ext cx="2735662" cy="707702"/>
          </a:xfrm>
          <a:prstGeom prst="rect">
            <a:avLst/>
          </a:prstGeom>
          <a:noFill/>
        </p:spPr>
        <p:txBody>
          <a:bodyPr wrap="square" rtlCol="0">
            <a:spAutoFit/>
          </a:bodyPr>
          <a:lstStyle/>
          <a:p>
            <a:pPr algn="ctr"/>
            <a:r>
              <a:rPr lang="en-US" sz="3999" b="1">
                <a:latin typeface="Trebuchet MS" panose="020B0603020202020204" pitchFamily="34" charset="0"/>
              </a:rPr>
              <a:t>BENEFITS</a:t>
            </a:r>
          </a:p>
        </p:txBody>
      </p:sp>
      <p:sp>
        <p:nvSpPr>
          <p:cNvPr id="13" name="TextBox 12"/>
          <p:cNvSpPr txBox="1"/>
          <p:nvPr/>
        </p:nvSpPr>
        <p:spPr>
          <a:xfrm>
            <a:off x="6234793" y="4677233"/>
            <a:ext cx="4911656" cy="707702"/>
          </a:xfrm>
          <a:prstGeom prst="rect">
            <a:avLst/>
          </a:prstGeom>
          <a:noFill/>
        </p:spPr>
        <p:txBody>
          <a:bodyPr wrap="square" rtlCol="0">
            <a:spAutoFit/>
          </a:bodyPr>
          <a:lstStyle/>
          <a:p>
            <a:pPr algn="ctr"/>
            <a:r>
              <a:rPr lang="en-US" sz="3999" b="1">
                <a:latin typeface="Trebuchet MS" panose="020B0603020202020204" pitchFamily="34" charset="0"/>
              </a:rPr>
              <a:t>RESPECT</a:t>
            </a:r>
          </a:p>
        </p:txBody>
      </p:sp>
      <p:sp>
        <p:nvSpPr>
          <p:cNvPr id="5" name="TextBox 4"/>
          <p:cNvSpPr txBox="1"/>
          <p:nvPr/>
        </p:nvSpPr>
        <p:spPr>
          <a:xfrm>
            <a:off x="6281891" y="3177280"/>
            <a:ext cx="4425096" cy="1569276"/>
          </a:xfrm>
          <a:prstGeom prst="rect">
            <a:avLst/>
          </a:prstGeom>
          <a:noFill/>
        </p:spPr>
        <p:txBody>
          <a:bodyPr wrap="square" rtlCol="0">
            <a:spAutoFit/>
          </a:bodyPr>
          <a:lstStyle/>
          <a:p>
            <a:pPr algn="ctr"/>
            <a:r>
              <a:rPr lang="en-US" sz="3199" b="1">
                <a:latin typeface="Trebuchet MS" panose="020B0603020202020204" pitchFamily="34" charset="0"/>
              </a:rPr>
              <a:t>WORKPLACE PROTECTIONS &amp; SAFETY</a:t>
            </a:r>
          </a:p>
        </p:txBody>
      </p:sp>
    </p:spTree>
    <p:extLst>
      <p:ext uri="{BB962C8B-B14F-4D97-AF65-F5344CB8AC3E}">
        <p14:creationId xmlns:p14="http://schemas.microsoft.com/office/powerpoint/2010/main" val="18853351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FF6CE-CA65-5446-A424-C9237E2D19AC}"/>
              </a:ext>
            </a:extLst>
          </p:cNvPr>
          <p:cNvSpPr>
            <a:spLocks noGrp="1"/>
          </p:cNvSpPr>
          <p:nvPr>
            <p:ph type="title"/>
          </p:nvPr>
        </p:nvSpPr>
        <p:spPr>
          <a:xfrm>
            <a:off x="1041990" y="952538"/>
            <a:ext cx="7043514" cy="2044307"/>
          </a:xfrm>
        </p:spPr>
        <p:txBody>
          <a:bodyPr>
            <a:normAutofit/>
          </a:bodyPr>
          <a:lstStyle/>
          <a:p>
            <a:pPr marL="457063" indent="-457063">
              <a:buFont typeface="Wingdings" panose="05000000000000000000" pitchFamily="2" charset="2"/>
              <a:buChar char="§"/>
            </a:pPr>
            <a:r>
              <a:rPr lang="en-US" sz="2999">
                <a:latin typeface="Trebuchet MS" panose="020B0703020202090204" pitchFamily="34" charset="0"/>
              </a:rPr>
              <a:t>Our association is a UNION. The word UNION conveys  more meaning than “Association.”</a:t>
            </a:r>
          </a:p>
        </p:txBody>
      </p:sp>
      <p:sp>
        <p:nvSpPr>
          <p:cNvPr id="4" name="TextBox 3">
            <a:extLst>
              <a:ext uri="{FF2B5EF4-FFF2-40B4-BE49-F238E27FC236}">
                <a16:creationId xmlns:a16="http://schemas.microsoft.com/office/drawing/2014/main" id="{79C1ADEE-069F-0BE7-186F-1996FF995EF1}"/>
              </a:ext>
            </a:extLst>
          </p:cNvPr>
          <p:cNvSpPr txBox="1"/>
          <p:nvPr/>
        </p:nvSpPr>
        <p:spPr>
          <a:xfrm>
            <a:off x="768526" y="165120"/>
            <a:ext cx="10659434" cy="646163"/>
          </a:xfrm>
          <a:prstGeom prst="rect">
            <a:avLst/>
          </a:prstGeom>
          <a:noFill/>
        </p:spPr>
        <p:txBody>
          <a:bodyPr rot="0" spcFirstLastPara="0" vertOverflow="overflow" horzOverflow="overflow" vert="horz" wrap="square" lIns="91416" tIns="45708" rIns="91416" bIns="45708" numCol="1" spcCol="0" rtlCol="0" fromWordArt="0" anchor="ctr" anchorCtr="0" forceAA="0" compatLnSpc="1">
            <a:prstTxWarp prst="textNoShape">
              <a:avLst/>
            </a:prstTxWarp>
            <a:spAutoFit/>
          </a:bodyPr>
          <a:lstStyle/>
          <a:p>
            <a:pPr algn="ctr"/>
            <a:r>
              <a:rPr lang="en-US" sz="3599" b="1" spc="20">
                <a:latin typeface="Trebuchet MS"/>
              </a:rPr>
              <a:t>What do potential ESP members need to know?</a:t>
            </a:r>
          </a:p>
        </p:txBody>
      </p:sp>
      <p:sp>
        <p:nvSpPr>
          <p:cNvPr id="5" name="Title 1">
            <a:extLst>
              <a:ext uri="{FF2B5EF4-FFF2-40B4-BE49-F238E27FC236}">
                <a16:creationId xmlns:a16="http://schemas.microsoft.com/office/drawing/2014/main" id="{DEBFF6CE-CA65-5446-A424-C9237E2D19AC}"/>
              </a:ext>
            </a:extLst>
          </p:cNvPr>
          <p:cNvSpPr txBox="1">
            <a:spLocks/>
          </p:cNvSpPr>
          <p:nvPr/>
        </p:nvSpPr>
        <p:spPr>
          <a:xfrm>
            <a:off x="1041991" y="2216637"/>
            <a:ext cx="7043514" cy="2044307"/>
          </a:xfrm>
          <a:prstGeom prst="rect">
            <a:avLst/>
          </a:prstGeom>
        </p:spPr>
        <p:txBody>
          <a:bodyPr vert="horz" lIns="91416" tIns="45708" rIns="91416" bIns="4570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063" indent="-457063">
              <a:buFont typeface="Wingdings" panose="05000000000000000000" pitchFamily="2" charset="2"/>
              <a:buChar char="§"/>
            </a:pPr>
            <a:r>
              <a:rPr lang="en-US" sz="2999">
                <a:latin typeface="Trebuchet MS"/>
              </a:rPr>
              <a:t>Unions negotiate, advocate, and organize on issues important to members.</a:t>
            </a:r>
          </a:p>
        </p:txBody>
      </p:sp>
      <p:sp>
        <p:nvSpPr>
          <p:cNvPr id="6" name="Title 1">
            <a:extLst>
              <a:ext uri="{FF2B5EF4-FFF2-40B4-BE49-F238E27FC236}">
                <a16:creationId xmlns:a16="http://schemas.microsoft.com/office/drawing/2014/main" id="{DEBFF6CE-CA65-5446-A424-C9237E2D19AC}"/>
              </a:ext>
            </a:extLst>
          </p:cNvPr>
          <p:cNvSpPr txBox="1">
            <a:spLocks/>
          </p:cNvSpPr>
          <p:nvPr/>
        </p:nvSpPr>
        <p:spPr>
          <a:xfrm>
            <a:off x="1041990" y="3256041"/>
            <a:ext cx="7043516" cy="2044307"/>
          </a:xfrm>
          <a:prstGeom prst="rect">
            <a:avLst/>
          </a:prstGeom>
        </p:spPr>
        <p:txBody>
          <a:bodyPr vert="horz" lIns="91416" tIns="45708" rIns="91416" bIns="4570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063" indent="-457063">
              <a:buFont typeface="Wingdings" panose="05000000000000000000" pitchFamily="2" charset="2"/>
              <a:buChar char="§"/>
            </a:pPr>
            <a:r>
              <a:rPr lang="en-US" sz="2999">
                <a:latin typeface="Trebuchet MS" panose="020B0703020202090204" pitchFamily="34" charset="0"/>
              </a:rPr>
              <a:t>Joining a union is legal in bargaining and non-bargaining states.</a:t>
            </a:r>
          </a:p>
        </p:txBody>
      </p:sp>
      <p:sp>
        <p:nvSpPr>
          <p:cNvPr id="7" name="Title 1">
            <a:extLst>
              <a:ext uri="{FF2B5EF4-FFF2-40B4-BE49-F238E27FC236}">
                <a16:creationId xmlns:a16="http://schemas.microsoft.com/office/drawing/2014/main" id="{DEBFF6CE-CA65-5446-A424-C9237E2D19AC}"/>
              </a:ext>
            </a:extLst>
          </p:cNvPr>
          <p:cNvSpPr txBox="1">
            <a:spLocks/>
          </p:cNvSpPr>
          <p:nvPr/>
        </p:nvSpPr>
        <p:spPr>
          <a:xfrm>
            <a:off x="1041989" y="4278195"/>
            <a:ext cx="7043518" cy="2044307"/>
          </a:xfrm>
          <a:prstGeom prst="rect">
            <a:avLst/>
          </a:prstGeom>
        </p:spPr>
        <p:txBody>
          <a:bodyPr vert="horz" lIns="91416" tIns="45708" rIns="91416" bIns="4570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063" indent="-457063">
              <a:buFont typeface="Wingdings" panose="05000000000000000000" pitchFamily="2" charset="2"/>
              <a:buChar char="§"/>
            </a:pPr>
            <a:r>
              <a:rPr lang="en-US" sz="2999">
                <a:latin typeface="Trebuchet MS" panose="020B0703020202090204" pitchFamily="34" charset="0"/>
              </a:rPr>
              <a:t>ESPs are eligible to join.</a:t>
            </a:r>
          </a:p>
        </p:txBody>
      </p:sp>
      <p:pic>
        <p:nvPicPr>
          <p:cNvPr id="9" name="Picture 8" descr="Need To Know text Button. Need To Know ...">
            <a:extLst>
              <a:ext uri="{FF2B5EF4-FFF2-40B4-BE49-F238E27FC236}">
                <a16:creationId xmlns:a16="http://schemas.microsoft.com/office/drawing/2014/main" id="{3717BDB1-1F44-D573-13EC-B3F9B35D9CA6}"/>
              </a:ext>
            </a:extLst>
          </p:cNvPr>
          <p:cNvPicPr>
            <a:picLocks noChangeAspect="1"/>
          </p:cNvPicPr>
          <p:nvPr/>
        </p:nvPicPr>
        <p:blipFill>
          <a:blip r:embed="rId3"/>
          <a:stretch>
            <a:fillRect/>
          </a:stretch>
        </p:blipFill>
        <p:spPr>
          <a:xfrm>
            <a:off x="7947262" y="1134703"/>
            <a:ext cx="3998559" cy="3941783"/>
          </a:xfrm>
          <a:prstGeom prst="rect">
            <a:avLst/>
          </a:prstGeom>
        </p:spPr>
      </p:pic>
    </p:spTree>
    <p:extLst>
      <p:ext uri="{BB962C8B-B14F-4D97-AF65-F5344CB8AC3E}">
        <p14:creationId xmlns:p14="http://schemas.microsoft.com/office/powerpoint/2010/main" val="31052382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
            <a:extLst>
              <a:ext uri="{FF2B5EF4-FFF2-40B4-BE49-F238E27FC236}">
                <a16:creationId xmlns:a16="http://schemas.microsoft.com/office/drawing/2014/main" id="{269AAED5-3E5A-0B4E-898B-AD11296EB4D4}"/>
              </a:ext>
            </a:extLst>
          </p:cNvPr>
          <p:cNvSpPr txBox="1"/>
          <p:nvPr/>
        </p:nvSpPr>
        <p:spPr>
          <a:xfrm>
            <a:off x="-3549523" y="126986"/>
            <a:ext cx="19285941" cy="707702"/>
          </a:xfrm>
          <a:prstGeom prst="rect">
            <a:avLst/>
          </a:prstGeom>
          <a:noFill/>
        </p:spPr>
        <p:txBody>
          <a:bodyPr rot="0" spcFirstLastPara="0" vert="horz" wrap="square" lIns="91416" tIns="45708" rIns="91416" bIns="45708"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999" b="1" spc="20">
                <a:latin typeface="Trebuchet MS"/>
              </a:rPr>
              <a:t>TRANSFORMATIONAL </a:t>
            </a:r>
            <a:r>
              <a:rPr lang="en-US" sz="3999" b="1" i="1" spc="20">
                <a:latin typeface="Trebuchet MS"/>
              </a:rPr>
              <a:t>versus </a:t>
            </a:r>
            <a:r>
              <a:rPr lang="en-US" sz="3999" b="1" spc="20">
                <a:latin typeface="Trebuchet MS"/>
              </a:rPr>
              <a:t>TRANSACTIONAL</a:t>
            </a:r>
          </a:p>
        </p:txBody>
      </p:sp>
      <p:sp>
        <p:nvSpPr>
          <p:cNvPr id="3" name="TextBox 2"/>
          <p:cNvSpPr txBox="1"/>
          <p:nvPr/>
        </p:nvSpPr>
        <p:spPr>
          <a:xfrm>
            <a:off x="871870" y="925718"/>
            <a:ext cx="5407888" cy="5907515"/>
          </a:xfrm>
          <a:prstGeom prst="rect">
            <a:avLst/>
          </a:prstGeom>
          <a:noFill/>
        </p:spPr>
        <p:txBody>
          <a:bodyPr wrap="square" rtlCol="0">
            <a:spAutoFit/>
          </a:bodyPr>
          <a:lstStyle/>
          <a:p>
            <a:pPr marL="457063" indent="-457063">
              <a:buFont typeface="Wingdings" panose="05000000000000000000" pitchFamily="2" charset="2"/>
              <a:buChar char="§"/>
            </a:pPr>
            <a:r>
              <a:rPr lang="en-US" sz="2699">
                <a:latin typeface="Trebuchet MS" panose="020B0603020202020204" pitchFamily="34" charset="0"/>
              </a:rPr>
              <a:t>Our voice is stronger and more effective when we band together.</a:t>
            </a:r>
          </a:p>
          <a:p>
            <a:pPr marL="457063" indent="-457063">
              <a:buFont typeface="Wingdings" panose="05000000000000000000" pitchFamily="2" charset="2"/>
              <a:buChar char="§"/>
            </a:pPr>
            <a:endParaRPr lang="en-US" sz="2699">
              <a:latin typeface="Trebuchet MS" panose="020B0603020202020204" pitchFamily="34" charset="0"/>
            </a:endParaRPr>
          </a:p>
          <a:p>
            <a:pPr marL="457063" indent="-457063">
              <a:buFont typeface="Wingdings" panose="05000000000000000000" pitchFamily="2" charset="2"/>
              <a:buChar char="§"/>
            </a:pPr>
            <a:r>
              <a:rPr lang="en-US" sz="2699">
                <a:latin typeface="Trebuchet MS" panose="020B0603020202020204" pitchFamily="34" charset="0"/>
              </a:rPr>
              <a:t>When more people join the union, administrators listen to us.</a:t>
            </a:r>
          </a:p>
          <a:p>
            <a:pPr marL="457063" indent="-457063">
              <a:buFont typeface="Wingdings" panose="05000000000000000000" pitchFamily="2" charset="2"/>
              <a:buChar char="§"/>
            </a:pPr>
            <a:endParaRPr lang="en-US" sz="2699">
              <a:latin typeface="Trebuchet MS" panose="020B0603020202020204" pitchFamily="34" charset="0"/>
            </a:endParaRPr>
          </a:p>
          <a:p>
            <a:pPr marL="457063" indent="-457063">
              <a:buFont typeface="Wingdings" panose="05000000000000000000" pitchFamily="2" charset="2"/>
              <a:buChar char="§"/>
            </a:pPr>
            <a:r>
              <a:rPr lang="en-US" sz="2699">
                <a:latin typeface="Trebuchet MS" panose="020B0603020202020204" pitchFamily="34" charset="0"/>
              </a:rPr>
              <a:t>With more members like you, we’ll have an even stronger voice and be able to secure real pay increases, COLA, and increases in retirement and healthcare.</a:t>
            </a:r>
          </a:p>
        </p:txBody>
      </p:sp>
      <p:sp>
        <p:nvSpPr>
          <p:cNvPr id="7" name="TextBox 6"/>
          <p:cNvSpPr txBox="1"/>
          <p:nvPr/>
        </p:nvSpPr>
        <p:spPr>
          <a:xfrm>
            <a:off x="6498752" y="1070386"/>
            <a:ext cx="5871733" cy="2169260"/>
          </a:xfrm>
          <a:prstGeom prst="rect">
            <a:avLst/>
          </a:prstGeom>
          <a:noFill/>
        </p:spPr>
        <p:txBody>
          <a:bodyPr wrap="square" rtlCol="0">
            <a:spAutoFit/>
          </a:bodyPr>
          <a:lstStyle/>
          <a:p>
            <a:pPr marL="457063" indent="-457063">
              <a:buFont typeface="Wingdings" panose="05000000000000000000" pitchFamily="2" charset="2"/>
              <a:buChar char="§"/>
            </a:pPr>
            <a:r>
              <a:rPr lang="en-US" sz="2699">
                <a:latin typeface="Trebuchet MS" panose="020B0603020202020204" pitchFamily="34" charset="0"/>
              </a:rPr>
              <a:t>“If you add up member benefits, dues pay for themselves…”</a:t>
            </a:r>
          </a:p>
          <a:p>
            <a:pPr marL="457063" indent="-457063">
              <a:buFont typeface="Wingdings" panose="05000000000000000000" pitchFamily="2" charset="2"/>
              <a:buChar char="§"/>
            </a:pPr>
            <a:r>
              <a:rPr lang="en-US" sz="2699">
                <a:latin typeface="Trebuchet MS" panose="020B0603020202020204" pitchFamily="34" charset="0"/>
              </a:rPr>
              <a:t>“You need to join because you need the insurance or legal services…”</a:t>
            </a:r>
          </a:p>
        </p:txBody>
      </p:sp>
      <p:pic>
        <p:nvPicPr>
          <p:cNvPr id="4" name="Picture 3" descr="Transactional vs. Transformational ...">
            <a:extLst>
              <a:ext uri="{FF2B5EF4-FFF2-40B4-BE49-F238E27FC236}">
                <a16:creationId xmlns:a16="http://schemas.microsoft.com/office/drawing/2014/main" id="{F02CA9F1-945E-8008-B7B6-6831FC31B6AE}"/>
              </a:ext>
            </a:extLst>
          </p:cNvPr>
          <p:cNvPicPr>
            <a:picLocks noChangeAspect="1"/>
          </p:cNvPicPr>
          <p:nvPr/>
        </p:nvPicPr>
        <p:blipFill>
          <a:blip r:embed="rId3"/>
          <a:stretch>
            <a:fillRect/>
          </a:stretch>
        </p:blipFill>
        <p:spPr>
          <a:xfrm>
            <a:off x="6505229" y="3434391"/>
            <a:ext cx="5244033" cy="2777699"/>
          </a:xfrm>
          <a:prstGeom prst="rect">
            <a:avLst/>
          </a:prstGeom>
        </p:spPr>
      </p:pic>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spTree>
    <p:extLst>
      <p:ext uri="{BB962C8B-B14F-4D97-AF65-F5344CB8AC3E}">
        <p14:creationId xmlns:p14="http://schemas.microsoft.com/office/powerpoint/2010/main" val="2142965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53935" y="1483428"/>
            <a:ext cx="4734891" cy="3843626"/>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chemeClr val="tx1"/>
              </a:solidFill>
            </a:endParaRPr>
          </a:p>
        </p:txBody>
      </p:sp>
      <p:sp>
        <p:nvSpPr>
          <p:cNvPr id="13" name="TextBox 12">
            <a:extLst>
              <a:ext uri="{FF2B5EF4-FFF2-40B4-BE49-F238E27FC236}">
                <a16:creationId xmlns:a16="http://schemas.microsoft.com/office/drawing/2014/main" id="{81C2C333-7EFE-40E8-988A-3F7F75BBD6FF}"/>
              </a:ext>
            </a:extLst>
          </p:cNvPr>
          <p:cNvSpPr txBox="1"/>
          <p:nvPr/>
        </p:nvSpPr>
        <p:spPr>
          <a:xfrm>
            <a:off x="416453" y="834687"/>
            <a:ext cx="7037482" cy="1753869"/>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5398" b="1" spc="20">
                <a:latin typeface="Trebuchet MS"/>
              </a:rPr>
              <a:t>The importance of talking about “wins”</a:t>
            </a:r>
            <a:endParaRPr lang="en-US" sz="5398"/>
          </a:p>
        </p:txBody>
      </p:sp>
      <p:sp>
        <p:nvSpPr>
          <p:cNvPr id="14" name="TextBox 13">
            <a:extLst>
              <a:ext uri="{FF2B5EF4-FFF2-40B4-BE49-F238E27FC236}">
                <a16:creationId xmlns:a16="http://schemas.microsoft.com/office/drawing/2014/main" id="{DC85F575-4D5A-404E-92CD-CBEEB47BCA06}"/>
              </a:ext>
            </a:extLst>
          </p:cNvPr>
          <p:cNvSpPr txBox="1"/>
          <p:nvPr/>
        </p:nvSpPr>
        <p:spPr>
          <a:xfrm>
            <a:off x="579548" y="2773174"/>
            <a:ext cx="6874387" cy="2553880"/>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3199">
                <a:latin typeface="Trebuchet MS" panose="020B0603020202020204" pitchFamily="34" charset="0"/>
                <a:ea typeface="+mn-lt"/>
                <a:cs typeface="+mn-lt"/>
              </a:rPr>
              <a:t>Higher salaries/benefits are at the core of our value proposition. Just short of that... Point to day-to-day wins, as a way of proving the union’s ability to deliver results.</a:t>
            </a:r>
            <a:endParaRPr lang="en-US" sz="3199">
              <a:latin typeface="Trebuchet MS" panose="020B0603020202020204" pitchFamily="34" charset="0"/>
              <a:ea typeface="Calibri" panose="020F0502020204030204"/>
              <a:cs typeface="Calibri" panose="020F0502020204030204"/>
            </a:endParaRPr>
          </a:p>
        </p:txBody>
      </p:sp>
      <p:pic>
        <p:nvPicPr>
          <p:cNvPr id="5" name="Picture 4" descr="A picture containing person, indoor, mask&#10;&#10;Description automatically generated">
            <a:extLst>
              <a:ext uri="{FF2B5EF4-FFF2-40B4-BE49-F238E27FC236}">
                <a16:creationId xmlns:a16="http://schemas.microsoft.com/office/drawing/2014/main" id="{BF214CFD-A831-9448-AE50-46A45D79CA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40046" y="1711622"/>
            <a:ext cx="4412067" cy="3448199"/>
          </a:xfrm>
          <a:prstGeom prst="rect">
            <a:avLst/>
          </a:prstGeom>
        </p:spPr>
      </p:pic>
    </p:spTree>
    <p:extLst>
      <p:ext uri="{BB962C8B-B14F-4D97-AF65-F5344CB8AC3E}">
        <p14:creationId xmlns:p14="http://schemas.microsoft.com/office/powerpoint/2010/main" val="18196173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7982" y="177800"/>
            <a:ext cx="10538256" cy="1296642"/>
          </a:xfrm>
        </p:spPr>
        <p:txBody>
          <a:bodyPr/>
          <a:lstStyle/>
          <a:p>
            <a:r>
              <a:rPr lang="en-US" b="1">
                <a:latin typeface="Trebuchet MS"/>
              </a:rPr>
              <a:t>Dues: A Barrier to ESPs Joining</a:t>
            </a:r>
            <a:endParaRPr lang="en-US" sz="4399">
              <a:latin typeface="Trebuchet MS"/>
            </a:endParaRPr>
          </a:p>
        </p:txBody>
      </p:sp>
      <p:sp>
        <p:nvSpPr>
          <p:cNvPr id="3" name="Content Placeholder 2"/>
          <p:cNvSpPr>
            <a:spLocks noGrp="1"/>
          </p:cNvSpPr>
          <p:nvPr>
            <p:ph idx="1"/>
          </p:nvPr>
        </p:nvSpPr>
        <p:spPr>
          <a:xfrm>
            <a:off x="837981" y="1861457"/>
            <a:ext cx="10512861" cy="3963190"/>
          </a:xfrm>
        </p:spPr>
        <p:txBody>
          <a:bodyPr vert="horz" lIns="91416" tIns="45708" rIns="91416" bIns="45708" rtlCol="0" anchor="t">
            <a:noAutofit/>
          </a:bodyPr>
          <a:lstStyle/>
          <a:p>
            <a:r>
              <a:rPr lang="en-US" sz="3599">
                <a:latin typeface="Trebuchet MS"/>
              </a:rPr>
              <a:t>Dues</a:t>
            </a:r>
          </a:p>
          <a:p>
            <a:pPr lvl="1">
              <a:buFont typeface="Courier New" panose="020B0604020202020204" pitchFamily="34" charset="0"/>
              <a:buChar char="o"/>
            </a:pPr>
            <a:r>
              <a:rPr lang="en-US" sz="2799">
                <a:latin typeface="Trebuchet MS"/>
              </a:rPr>
              <a:t>Use monthly/weekly versus annual</a:t>
            </a:r>
          </a:p>
          <a:p>
            <a:pPr lvl="1">
              <a:buFont typeface="Courier New" panose="020B0604020202020204" pitchFamily="34" charset="0"/>
              <a:buChar char="o"/>
            </a:pPr>
            <a:r>
              <a:rPr lang="en-US" sz="2799">
                <a:latin typeface="Trebuchet MS"/>
              </a:rPr>
              <a:t>Don’t equate dues to a small consumer item</a:t>
            </a:r>
          </a:p>
          <a:p>
            <a:pPr lvl="1">
              <a:buFont typeface="Courier New" panose="020B0604020202020204" pitchFamily="34" charset="0"/>
              <a:buChar char="o"/>
            </a:pPr>
            <a:r>
              <a:rPr lang="en-US" sz="2799">
                <a:latin typeface="Trebuchet MS"/>
              </a:rPr>
              <a:t>Using terms like “freeloader” backfires.</a:t>
            </a:r>
          </a:p>
          <a:p>
            <a:pPr lvl="1">
              <a:buFont typeface="Courier New" panose="020B0604020202020204" pitchFamily="34" charset="0"/>
              <a:buChar char="o"/>
            </a:pPr>
            <a:r>
              <a:rPr lang="en-US" sz="2799">
                <a:latin typeface="Trebuchet MS"/>
              </a:rPr>
              <a:t>Consider an Affirm, Answer, Redirect approach</a:t>
            </a:r>
            <a:endParaRPr lang="en-US" sz="2799"/>
          </a:p>
          <a:p>
            <a:pPr marL="457063" lvl="1" indent="0">
              <a:buNone/>
            </a:pPr>
            <a:endParaRPr lang="en-US" sz="3599">
              <a:latin typeface="Trebuchet MS" panose="020B0603020202020204" pitchFamily="34" charset="0"/>
            </a:endParaRPr>
          </a:p>
          <a:p>
            <a:pPr>
              <a:buFont typeface="Arial" panose="05000000000000000000" pitchFamily="2" charset="2"/>
              <a:buChar char="•"/>
            </a:pPr>
            <a:endParaRPr lang="en-US" sz="3199">
              <a:latin typeface="Trebuchet MS"/>
            </a:endParaRPr>
          </a:p>
        </p:txBody>
      </p:sp>
    </p:spTree>
    <p:extLst>
      <p:ext uri="{BB962C8B-B14F-4D97-AF65-F5344CB8AC3E}">
        <p14:creationId xmlns:p14="http://schemas.microsoft.com/office/powerpoint/2010/main" val="24092714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46F9A-A980-F85C-BF4D-870DB667A699}"/>
              </a:ext>
            </a:extLst>
          </p:cNvPr>
          <p:cNvSpPr>
            <a:spLocks noGrp="1"/>
          </p:cNvSpPr>
          <p:nvPr>
            <p:ph type="title"/>
          </p:nvPr>
        </p:nvSpPr>
        <p:spPr>
          <a:xfrm>
            <a:off x="679036" y="0"/>
            <a:ext cx="9782801" cy="1239837"/>
          </a:xfrm>
        </p:spPr>
        <p:txBody>
          <a:bodyPr/>
          <a:lstStyle/>
          <a:p>
            <a:r>
              <a:rPr lang="en-US" b="1"/>
              <a:t>Politics: A Barrier to ESPs Joining </a:t>
            </a:r>
          </a:p>
        </p:txBody>
      </p:sp>
      <p:sp>
        <p:nvSpPr>
          <p:cNvPr id="3" name="Content Placeholder 2">
            <a:extLst>
              <a:ext uri="{FF2B5EF4-FFF2-40B4-BE49-F238E27FC236}">
                <a16:creationId xmlns:a16="http://schemas.microsoft.com/office/drawing/2014/main" id="{BBCAFB24-8F7C-0EBC-26E4-FF36344610D1}"/>
              </a:ext>
            </a:extLst>
          </p:cNvPr>
          <p:cNvSpPr>
            <a:spLocks noGrp="1"/>
          </p:cNvSpPr>
          <p:nvPr>
            <p:ph idx="1"/>
          </p:nvPr>
        </p:nvSpPr>
        <p:spPr/>
        <p:txBody>
          <a:bodyPr vert="horz" lIns="91416" tIns="45708" rIns="91416" bIns="45708" rtlCol="0" anchor="t">
            <a:normAutofit/>
          </a:bodyPr>
          <a:lstStyle/>
          <a:p>
            <a:r>
              <a:rPr lang="en-US"/>
              <a:t>Unions are too political</a:t>
            </a:r>
          </a:p>
          <a:p>
            <a:pPr lvl="1">
              <a:buFont typeface="Courier New" panose="020B0604020202020204" pitchFamily="34" charset="0"/>
              <a:buChar char="o"/>
            </a:pPr>
            <a:r>
              <a:rPr lang="en-US"/>
              <a:t>Use tone and language that conveys hope rather than hostility</a:t>
            </a:r>
          </a:p>
          <a:p>
            <a:pPr lvl="1">
              <a:buFont typeface="Courier New" panose="020B0604020202020204" pitchFamily="34" charset="0"/>
              <a:buChar char="o"/>
            </a:pPr>
            <a:r>
              <a:rPr lang="en-US"/>
              <a:t>Focus the message on what is happening in their local and state unions; ESPs tend to identify more with their local and state rather than their national union</a:t>
            </a:r>
          </a:p>
          <a:p>
            <a:pPr lvl="1">
              <a:buFont typeface="Courier New" panose="020B0604020202020204" pitchFamily="34" charset="0"/>
              <a:buChar char="o"/>
            </a:pPr>
            <a:r>
              <a:rPr lang="en-US"/>
              <a:t>For job classes that work directly with students, focus on how the work of their union impacts the learning environment of their students</a:t>
            </a:r>
          </a:p>
          <a:p>
            <a:pPr lvl="1">
              <a:buFont typeface="Courier New" panose="020B0604020202020204" pitchFamily="34" charset="0"/>
              <a:buChar char="o"/>
            </a:pPr>
            <a:endParaRPr lang="en-US"/>
          </a:p>
        </p:txBody>
      </p:sp>
    </p:spTree>
    <p:extLst>
      <p:ext uri="{BB962C8B-B14F-4D97-AF65-F5344CB8AC3E}">
        <p14:creationId xmlns:p14="http://schemas.microsoft.com/office/powerpoint/2010/main" val="30606025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54BA7-A115-D58E-9612-49D352F8288D}"/>
              </a:ext>
            </a:extLst>
          </p:cNvPr>
          <p:cNvSpPr>
            <a:spLocks noGrp="1"/>
          </p:cNvSpPr>
          <p:nvPr>
            <p:ph type="title"/>
          </p:nvPr>
        </p:nvSpPr>
        <p:spPr>
          <a:xfrm>
            <a:off x="1012371" y="-84382"/>
            <a:ext cx="10534363" cy="1162068"/>
          </a:xfrm>
        </p:spPr>
        <p:txBody>
          <a:bodyPr>
            <a:normAutofit/>
          </a:bodyPr>
          <a:lstStyle/>
          <a:p>
            <a:r>
              <a:rPr lang="en-US" b="1"/>
              <a:t>Let’s Recruit Some ESPs</a:t>
            </a:r>
          </a:p>
        </p:txBody>
      </p:sp>
      <p:sp>
        <p:nvSpPr>
          <p:cNvPr id="3" name="Content Placeholder 2">
            <a:extLst>
              <a:ext uri="{FF2B5EF4-FFF2-40B4-BE49-F238E27FC236}">
                <a16:creationId xmlns:a16="http://schemas.microsoft.com/office/drawing/2014/main" id="{CE593EE0-D16E-A935-79D5-CCBC9F1AB319}"/>
              </a:ext>
            </a:extLst>
          </p:cNvPr>
          <p:cNvSpPr>
            <a:spLocks noGrp="1"/>
          </p:cNvSpPr>
          <p:nvPr>
            <p:ph idx="1"/>
          </p:nvPr>
        </p:nvSpPr>
        <p:spPr>
          <a:xfrm>
            <a:off x="4973473" y="2199234"/>
            <a:ext cx="6573261" cy="3669224"/>
          </a:xfrm>
        </p:spPr>
        <p:txBody>
          <a:bodyPr vert="horz" lIns="0" tIns="45708" rIns="0" bIns="45708" rtlCol="0" anchor="t">
            <a:normAutofit/>
          </a:bodyPr>
          <a:lstStyle/>
          <a:p>
            <a:r>
              <a:rPr lang="en-US"/>
              <a:t>Thinking about a specific local in your assignment, develop what you would say as part of a 1:1 to recruit a potential ESP member: </a:t>
            </a:r>
            <a:endParaRPr lang="en-US">
              <a:ea typeface="Calibri"/>
              <a:cs typeface="Calibri"/>
            </a:endParaRPr>
          </a:p>
          <a:p>
            <a:pPr marL="840488" lvl="1"/>
            <a:r>
              <a:rPr lang="en-US" sz="2799"/>
              <a:t>What’s your story around how we win? </a:t>
            </a:r>
            <a:endParaRPr lang="en-US" sz="2799">
              <a:ea typeface="Calibri"/>
              <a:cs typeface="Calibri"/>
            </a:endParaRPr>
          </a:p>
          <a:p>
            <a:pPr marL="840488" lvl="1"/>
            <a:r>
              <a:rPr lang="en-US" sz="2799"/>
              <a:t>Write your story in 3-5 bullet statements. </a:t>
            </a:r>
            <a:endParaRPr lang="en-US" sz="2799">
              <a:ea typeface="Calibri"/>
              <a:cs typeface="Calibri"/>
            </a:endParaRPr>
          </a:p>
          <a:p>
            <a:pPr marL="383425" lvl="1"/>
            <a:endParaRPr lang="en-US">
              <a:ea typeface="Calibri"/>
              <a:cs typeface="Calibri"/>
            </a:endParaRPr>
          </a:p>
        </p:txBody>
      </p:sp>
      <p:pic>
        <p:nvPicPr>
          <p:cNvPr id="4" name="Picture 3" descr="Win White Stamp Text On Green Free Stock Photo - Public Domain Pictures">
            <a:extLst>
              <a:ext uri="{FF2B5EF4-FFF2-40B4-BE49-F238E27FC236}">
                <a16:creationId xmlns:a16="http://schemas.microsoft.com/office/drawing/2014/main" id="{2C39A570-3337-077E-45FB-69D2E6084FF5}"/>
              </a:ext>
            </a:extLst>
          </p:cNvPr>
          <p:cNvPicPr>
            <a:picLocks noChangeAspect="1"/>
          </p:cNvPicPr>
          <p:nvPr/>
        </p:nvPicPr>
        <p:blipFill rotWithShape="1">
          <a:blip r:embed="rId3"/>
          <a:srcRect l="14231" r="10477"/>
          <a:stretch/>
        </p:blipFill>
        <p:spPr>
          <a:xfrm>
            <a:off x="568519" y="1077686"/>
            <a:ext cx="4000273" cy="5313022"/>
          </a:xfrm>
          <a:prstGeom prst="rect">
            <a:avLst/>
          </a:prstGeom>
        </p:spPr>
      </p:pic>
    </p:spTree>
    <p:extLst>
      <p:ext uri="{BB962C8B-B14F-4D97-AF65-F5344CB8AC3E}">
        <p14:creationId xmlns:p14="http://schemas.microsoft.com/office/powerpoint/2010/main" val="22183856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EB58F-7713-121D-0B7B-0AE88DC41A5D}"/>
              </a:ext>
            </a:extLst>
          </p:cNvPr>
          <p:cNvSpPr>
            <a:spLocks noGrp="1"/>
          </p:cNvSpPr>
          <p:nvPr>
            <p:ph type="title"/>
          </p:nvPr>
        </p:nvSpPr>
        <p:spPr/>
        <p:txBody>
          <a:bodyPr>
            <a:normAutofit/>
          </a:bodyPr>
          <a:lstStyle/>
          <a:p>
            <a:r>
              <a:rPr lang="en-US">
                <a:solidFill>
                  <a:srgbClr val="FFFFFF"/>
                </a:solidFill>
              </a:rPr>
              <a:t>Key Points Summary</a:t>
            </a:r>
          </a:p>
        </p:txBody>
      </p:sp>
      <p:sp>
        <p:nvSpPr>
          <p:cNvPr id="3" name="Content Placeholder 2">
            <a:extLst>
              <a:ext uri="{FF2B5EF4-FFF2-40B4-BE49-F238E27FC236}">
                <a16:creationId xmlns:a16="http://schemas.microsoft.com/office/drawing/2014/main" id="{70D7EAA9-C5AC-5BBD-2D71-02E268752555}"/>
              </a:ext>
            </a:extLst>
          </p:cNvPr>
          <p:cNvSpPr>
            <a:spLocks noGrp="1"/>
          </p:cNvSpPr>
          <p:nvPr>
            <p:ph idx="1"/>
          </p:nvPr>
        </p:nvSpPr>
        <p:spPr/>
        <p:txBody>
          <a:bodyPr vert="horz" lIns="91416" tIns="45708" rIns="91416" bIns="45708" rtlCol="0" anchor="ctr">
            <a:normAutofit fontScale="85000" lnSpcReduction="20000"/>
          </a:bodyPr>
          <a:lstStyle/>
          <a:p>
            <a:pPr marL="0" indent="0" algn="ctr">
              <a:buNone/>
            </a:pPr>
            <a:r>
              <a:rPr lang="en-US" sz="4800" b="1">
                <a:latin typeface="+mj-lt"/>
              </a:rPr>
              <a:t>Key Ideas</a:t>
            </a:r>
            <a:endParaRPr lang="en-US" sz="3199">
              <a:latin typeface="+mj-lt"/>
            </a:endParaRPr>
          </a:p>
          <a:p>
            <a:r>
              <a:rPr lang="en-US" sz="3199"/>
              <a:t>Potential member ESPs do not think of themselves as “ESP.” Support staff is a more recognized term; job title is best.</a:t>
            </a:r>
            <a:endParaRPr lang="en-US" sz="3199">
              <a:ea typeface="Calibri"/>
              <a:cs typeface="Calibri"/>
            </a:endParaRPr>
          </a:p>
          <a:p>
            <a:r>
              <a:rPr lang="en-US" sz="3199"/>
              <a:t>Unions are legal, and ESPs are eligible to join; recognize that many ESPs have </a:t>
            </a:r>
            <a:r>
              <a:rPr lang="en-US" sz="3199" b="1"/>
              <a:t>never </a:t>
            </a:r>
            <a:r>
              <a:rPr lang="en-US" sz="3199"/>
              <a:t>been asked to join their Union and may not know what a union does.</a:t>
            </a:r>
            <a:endParaRPr lang="en-US" sz="3199">
              <a:ea typeface="Calibri"/>
              <a:cs typeface="Calibri"/>
            </a:endParaRPr>
          </a:p>
          <a:p>
            <a:r>
              <a:rPr lang="en-US" sz="3199">
                <a:ea typeface="Calibri"/>
                <a:cs typeface="Calibri"/>
              </a:rPr>
              <a:t>Transformational, not transactional.</a:t>
            </a:r>
            <a:r>
              <a:rPr lang="en-US" sz="3199"/>
              <a:t> We need to invite ESPs into membership by focusing on how collective power helps them to have stronger work and home lives.</a:t>
            </a:r>
          </a:p>
        </p:txBody>
      </p:sp>
      <p:sp>
        <p:nvSpPr>
          <p:cNvPr id="4" name="Text Placeholder 3"/>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1107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83280" y="2596319"/>
            <a:ext cx="9240920" cy="1947707"/>
          </a:xfrm>
        </p:spPr>
        <p:txBody>
          <a:bodyPr>
            <a:normAutofit/>
          </a:bodyPr>
          <a:lstStyle/>
          <a:p>
            <a:r>
              <a:rPr lang="en-US" sz="8000"/>
              <a:t>Financialization</a:t>
            </a:r>
          </a:p>
        </p:txBody>
      </p:sp>
      <p:sp>
        <p:nvSpPr>
          <p:cNvPr id="4" name="Text Placeholder 3"/>
          <p:cNvSpPr>
            <a:spLocks noGrp="1"/>
          </p:cNvSpPr>
          <p:nvPr>
            <p:ph type="body" idx="1"/>
          </p:nvPr>
        </p:nvSpPr>
        <p:spPr>
          <a:xfrm>
            <a:off x="3515549" y="4309412"/>
            <a:ext cx="7264623" cy="1150203"/>
          </a:xfrm>
        </p:spPr>
        <p:txBody>
          <a:bodyPr>
            <a:normAutofit/>
          </a:bodyPr>
          <a:lstStyle/>
          <a:p>
            <a:r>
              <a:rPr lang="en-US" sz="4000">
                <a:ea typeface="Calibri Light"/>
                <a:cs typeface="Calibri Light"/>
              </a:rPr>
              <a:t>Dawn</a:t>
            </a:r>
          </a:p>
        </p:txBody>
      </p:sp>
    </p:spTree>
    <p:extLst>
      <p:ext uri="{BB962C8B-B14F-4D97-AF65-F5344CB8AC3E}">
        <p14:creationId xmlns:p14="http://schemas.microsoft.com/office/powerpoint/2010/main" val="18000483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1468512"/>
            <a:ext cx="6304875" cy="3875648"/>
          </a:xfrm>
        </p:spPr>
        <p:txBody>
          <a:bodyPr>
            <a:noAutofit/>
          </a:bodyPr>
          <a:lstStyle/>
          <a:p>
            <a:r>
              <a:rPr lang="en-US" sz="7198"/>
              <a:t>What is the purpose of public schools? </a:t>
            </a:r>
            <a:endParaRPr lang="en-US">
              <a:cs typeface="Calibri" panose="020F0502020204030204"/>
            </a:endParaRPr>
          </a:p>
        </p:txBody>
      </p:sp>
      <p:pic>
        <p:nvPicPr>
          <p:cNvPr id="5" name="Picture 4"/>
          <p:cNvPicPr>
            <a:picLocks noChangeAspect="1"/>
          </p:cNvPicPr>
          <p:nvPr/>
        </p:nvPicPr>
        <p:blipFill>
          <a:blip r:embed="rId2">
            <a:duotone>
              <a:prstClr val="black"/>
              <a:schemeClr val="accent6">
                <a:tint val="45000"/>
                <a:satMod val="400000"/>
              </a:schemeClr>
            </a:duotone>
          </a:blip>
          <a:stretch>
            <a:fillRect/>
          </a:stretch>
        </p:blipFill>
        <p:spPr>
          <a:xfrm>
            <a:off x="6921573" y="961514"/>
            <a:ext cx="4931236" cy="4931236"/>
          </a:xfrm>
          <a:prstGeom prst="rect">
            <a:avLst/>
          </a:prstGeom>
        </p:spPr>
      </p:pic>
    </p:spTree>
    <p:extLst>
      <p:ext uri="{BB962C8B-B14F-4D97-AF65-F5344CB8AC3E}">
        <p14:creationId xmlns:p14="http://schemas.microsoft.com/office/powerpoint/2010/main" val="528132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8A954-1B2A-E72A-4F32-C7732C76B75A}"/>
              </a:ext>
            </a:extLst>
          </p:cNvPr>
          <p:cNvSpPr>
            <a:spLocks noGrp="1"/>
          </p:cNvSpPr>
          <p:nvPr>
            <p:ph type="title"/>
          </p:nvPr>
        </p:nvSpPr>
        <p:spPr>
          <a:xfrm>
            <a:off x="6219565" y="649278"/>
            <a:ext cx="5125836" cy="729389"/>
          </a:xfrm>
        </p:spPr>
        <p:txBody>
          <a:bodyPr vert="horz" lIns="91416" tIns="45708" rIns="91416" bIns="45708" rtlCol="0" anchor="b">
            <a:normAutofit/>
          </a:bodyPr>
          <a:lstStyle/>
          <a:p>
            <a:r>
              <a:rPr lang="en-US" b="1">
                <a:latin typeface="+mj-lt"/>
              </a:rPr>
              <a:t>Timeline Tango</a:t>
            </a:r>
          </a:p>
        </p:txBody>
      </p:sp>
      <p:pic>
        <p:nvPicPr>
          <p:cNvPr id="5" name="Content Placeholder 4" descr="A silhouette of a couple dancing&#10;&#10;Description automatically generated">
            <a:extLst>
              <a:ext uri="{FF2B5EF4-FFF2-40B4-BE49-F238E27FC236}">
                <a16:creationId xmlns:a16="http://schemas.microsoft.com/office/drawing/2014/main" id="{D46FD173-0197-0115-132A-1506B9035F8D}"/>
              </a:ext>
            </a:extLst>
          </p:cNvPr>
          <p:cNvPicPr>
            <a:picLocks noGrp="1" noChangeAspect="1"/>
          </p:cNvPicPr>
          <p:nvPr>
            <p:ph idx="1"/>
          </p:nvPr>
        </p:nvPicPr>
        <p:blipFill>
          <a:blip r:embed="rId2"/>
          <a:stretch>
            <a:fillRect/>
          </a:stretch>
        </p:blipFill>
        <p:spPr>
          <a:xfrm>
            <a:off x="1066278" y="1867132"/>
            <a:ext cx="3527503" cy="4025080"/>
          </a:xfrm>
          <a:prstGeom prst="rect">
            <a:avLst/>
          </a:prstGeom>
        </p:spPr>
      </p:pic>
      <p:sp>
        <p:nvSpPr>
          <p:cNvPr id="4" name="TextBox 3">
            <a:extLst>
              <a:ext uri="{FF2B5EF4-FFF2-40B4-BE49-F238E27FC236}">
                <a16:creationId xmlns:a16="http://schemas.microsoft.com/office/drawing/2014/main" id="{1C47295A-7466-BB78-A5D2-D8B46A983B9A}"/>
              </a:ext>
            </a:extLst>
          </p:cNvPr>
          <p:cNvSpPr txBox="1"/>
          <p:nvPr/>
        </p:nvSpPr>
        <p:spPr>
          <a:xfrm>
            <a:off x="4621898" y="1385223"/>
            <a:ext cx="6913953" cy="4794504"/>
          </a:xfrm>
          <a:prstGeom prst="rect">
            <a:avLst/>
          </a:prstGeom>
        </p:spPr>
        <p:txBody>
          <a:bodyPr rot="0" spcFirstLastPara="0" vertOverflow="overflow" horzOverflow="overflow" vert="horz" lIns="0" tIns="45708" rIns="0" bIns="45708" numCol="1" spcCol="0" rtlCol="0" fromWordArt="0" anchorCtr="0" forceAA="0" compatLnSpc="1">
            <a:prstTxWarp prst="textNoShape">
              <a:avLst/>
            </a:prstTxWarp>
            <a:normAutofit fontScale="92500" lnSpcReduction="20000"/>
          </a:bodyPr>
          <a:lstStyle/>
          <a:p>
            <a:pPr marL="457063" indent="-457063">
              <a:lnSpc>
                <a:spcPct val="90000"/>
              </a:lnSpc>
              <a:spcAft>
                <a:spcPts val="600"/>
              </a:spcAft>
              <a:buClr>
                <a:schemeClr val="accent1"/>
              </a:buClr>
              <a:buFont typeface="Calibri" panose="020F0502020204030204" pitchFamily="34" charset="0"/>
              <a:buAutoNum type="arabicPeriod"/>
            </a:pPr>
            <a:r>
              <a:rPr lang="en-US" sz="2799" b="1">
                <a:solidFill>
                  <a:schemeClr val="tx1">
                    <a:lumMod val="75000"/>
                    <a:lumOff val="25000"/>
                  </a:schemeClr>
                </a:solidFill>
              </a:rPr>
              <a:t>Quick! Get back-to-back with a partner!</a:t>
            </a:r>
            <a:endParaRPr lang="en-US" sz="2799">
              <a:solidFill>
                <a:schemeClr val="tx1">
                  <a:lumMod val="75000"/>
                  <a:lumOff val="25000"/>
                </a:schemeClr>
              </a:solidFill>
              <a:ea typeface="Calibri"/>
              <a:cs typeface="Calibri"/>
            </a:endParaRPr>
          </a:p>
          <a:p>
            <a:pPr marL="457063" indent="-457063">
              <a:lnSpc>
                <a:spcPct val="90000"/>
              </a:lnSpc>
              <a:spcAft>
                <a:spcPts val="600"/>
              </a:spcAft>
              <a:buClr>
                <a:schemeClr val="accent1"/>
              </a:buClr>
              <a:buFont typeface="Calibri" panose="020F0502020204030204" pitchFamily="34" charset="0"/>
              <a:buAutoNum type="arabicPeriod"/>
            </a:pPr>
            <a:endParaRPr lang="en-US" sz="2799" b="1">
              <a:solidFill>
                <a:schemeClr val="tx1">
                  <a:lumMod val="75000"/>
                  <a:lumOff val="25000"/>
                </a:schemeClr>
              </a:solidFill>
              <a:ea typeface="Calibri"/>
              <a:cs typeface="Calibri"/>
            </a:endParaRPr>
          </a:p>
          <a:p>
            <a:pPr marL="457063" indent="-457063">
              <a:lnSpc>
                <a:spcPct val="90000"/>
              </a:lnSpc>
              <a:spcAft>
                <a:spcPts val="600"/>
              </a:spcAft>
              <a:buClr>
                <a:schemeClr val="accent1"/>
              </a:buClr>
              <a:buFont typeface="Calibri" panose="020F0502020204030204" pitchFamily="34" charset="0"/>
              <a:buAutoNum type="arabicPeriod"/>
            </a:pPr>
            <a:r>
              <a:rPr lang="en-US" sz="2799" b="1">
                <a:solidFill>
                  <a:schemeClr val="tx1">
                    <a:lumMod val="75000"/>
                    <a:lumOff val="25000"/>
                  </a:schemeClr>
                </a:solidFill>
              </a:rPr>
              <a:t>Place your term cards on the wall in the era you believe each terms belongs. </a:t>
            </a:r>
            <a:endParaRPr lang="en-US" sz="2799">
              <a:solidFill>
                <a:schemeClr val="tx1">
                  <a:lumMod val="75000"/>
                  <a:lumOff val="25000"/>
                </a:schemeClr>
              </a:solidFill>
              <a:ea typeface="Calibri"/>
              <a:cs typeface="Calibri"/>
            </a:endParaRPr>
          </a:p>
          <a:p>
            <a:pPr marL="457063" indent="-457063">
              <a:lnSpc>
                <a:spcPct val="90000"/>
              </a:lnSpc>
              <a:spcAft>
                <a:spcPts val="600"/>
              </a:spcAft>
              <a:buClr>
                <a:schemeClr val="accent1"/>
              </a:buClr>
              <a:buFont typeface="Calibri" panose="020F0502020204030204" pitchFamily="34" charset="0"/>
              <a:buAutoNum type="arabicPeriod"/>
            </a:pPr>
            <a:endParaRPr lang="en-US" sz="2799" b="1">
              <a:solidFill>
                <a:schemeClr val="tx1">
                  <a:lumMod val="75000"/>
                  <a:lumOff val="25000"/>
                </a:schemeClr>
              </a:solidFill>
              <a:ea typeface="Calibri"/>
              <a:cs typeface="Calibri"/>
            </a:endParaRPr>
          </a:p>
          <a:p>
            <a:pPr marL="457063" indent="-457063">
              <a:lnSpc>
                <a:spcPct val="90000"/>
              </a:lnSpc>
              <a:spcAft>
                <a:spcPts val="600"/>
              </a:spcAft>
              <a:buClr>
                <a:schemeClr val="accent1"/>
              </a:buClr>
              <a:buFont typeface="Calibri" panose="020F0502020204030204" pitchFamily="34" charset="0"/>
              <a:buAutoNum type="arabicPeriod"/>
            </a:pPr>
            <a:r>
              <a:rPr lang="en-US" sz="2799" b="1">
                <a:solidFill>
                  <a:schemeClr val="tx1">
                    <a:lumMod val="75000"/>
                    <a:lumOff val="25000"/>
                  </a:schemeClr>
                </a:solidFill>
              </a:rPr>
              <a:t>As the content is provided, you and your partner can determine if any signs are incorrectly placed and move them to the right location. </a:t>
            </a:r>
            <a:endParaRPr lang="en-US" sz="2799" b="1">
              <a:solidFill>
                <a:schemeClr val="tx1">
                  <a:lumMod val="75000"/>
                  <a:lumOff val="25000"/>
                </a:schemeClr>
              </a:solidFill>
              <a:ea typeface="Calibri"/>
              <a:cs typeface="Calibri"/>
            </a:endParaRPr>
          </a:p>
          <a:p>
            <a:pPr marL="457063" indent="-457063">
              <a:lnSpc>
                <a:spcPct val="90000"/>
              </a:lnSpc>
              <a:spcAft>
                <a:spcPts val="600"/>
              </a:spcAft>
              <a:buClr>
                <a:schemeClr val="accent1"/>
              </a:buClr>
              <a:buFont typeface="Calibri" panose="020F0502020204030204" pitchFamily="34" charset="0"/>
              <a:buAutoNum type="arabicPeriod"/>
            </a:pPr>
            <a:endParaRPr lang="en-US" sz="2799" b="1">
              <a:solidFill>
                <a:schemeClr val="tx1">
                  <a:lumMod val="75000"/>
                  <a:lumOff val="25000"/>
                </a:schemeClr>
              </a:solidFill>
              <a:ea typeface="Calibri"/>
              <a:cs typeface="Calibri"/>
            </a:endParaRPr>
          </a:p>
          <a:p>
            <a:pPr marL="457063" indent="-457063">
              <a:lnSpc>
                <a:spcPct val="90000"/>
              </a:lnSpc>
              <a:spcAft>
                <a:spcPts val="600"/>
              </a:spcAft>
              <a:buClr>
                <a:schemeClr val="accent1"/>
              </a:buClr>
              <a:buFont typeface="Calibri" panose="020F0502020204030204" pitchFamily="34" charset="0"/>
              <a:buAutoNum type="arabicPeriod"/>
            </a:pPr>
            <a:r>
              <a:rPr lang="en-US" sz="2799" b="1">
                <a:solidFill>
                  <a:schemeClr val="tx1">
                    <a:lumMod val="75000"/>
                    <a:lumOff val="25000"/>
                  </a:schemeClr>
                </a:solidFill>
              </a:rPr>
              <a:t>NOTE: Changing the cards is FREE CHOICE so long as you and your partner agree—you can move ANY cards you feel need to be changed.</a:t>
            </a:r>
            <a:r>
              <a:rPr lang="en-US" sz="1799" b="1">
                <a:solidFill>
                  <a:schemeClr val="tx1">
                    <a:lumMod val="75000"/>
                    <a:lumOff val="25000"/>
                  </a:schemeClr>
                </a:solidFill>
              </a:rPr>
              <a:t> </a:t>
            </a:r>
            <a:endParaRPr lang="en-US" sz="1799" b="1">
              <a:solidFill>
                <a:schemeClr val="tx1">
                  <a:lumMod val="75000"/>
                  <a:lumOff val="25000"/>
                </a:schemeClr>
              </a:solidFill>
              <a:ea typeface="Calibri"/>
              <a:cs typeface="Calibri"/>
            </a:endParaRPr>
          </a:p>
        </p:txBody>
      </p:sp>
    </p:spTree>
    <p:extLst>
      <p:ext uri="{BB962C8B-B14F-4D97-AF65-F5344CB8AC3E}">
        <p14:creationId xmlns:p14="http://schemas.microsoft.com/office/powerpoint/2010/main" val="6990517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955" y="631797"/>
            <a:ext cx="10055781" cy="751192"/>
          </a:xfrm>
        </p:spPr>
        <p:txBody>
          <a:bodyPr>
            <a:normAutofit/>
          </a:bodyPr>
          <a:lstStyle/>
          <a:p>
            <a:r>
              <a:rPr lang="en-US" b="1"/>
              <a:t>Key Ideas to Listen For:</a:t>
            </a:r>
          </a:p>
        </p:txBody>
      </p:sp>
      <p:pic>
        <p:nvPicPr>
          <p:cNvPr id="6" name="Picture 5" descr="IELTS Listening Question Type: Main ...">
            <a:extLst>
              <a:ext uri="{FF2B5EF4-FFF2-40B4-BE49-F238E27FC236}">
                <a16:creationId xmlns:a16="http://schemas.microsoft.com/office/drawing/2014/main" id="{ECB47675-AE49-7922-A22D-74545A94434F}"/>
              </a:ext>
            </a:extLst>
          </p:cNvPr>
          <p:cNvPicPr>
            <a:picLocks noChangeAspect="1"/>
          </p:cNvPicPr>
          <p:nvPr/>
        </p:nvPicPr>
        <p:blipFill>
          <a:blip r:embed="rId2"/>
          <a:srcRect l="36064" r="-1" b="-1"/>
          <a:stretch/>
        </p:blipFill>
        <p:spPr>
          <a:xfrm>
            <a:off x="7632362" y="1488851"/>
            <a:ext cx="3520411" cy="3897969"/>
          </a:xfrm>
          <a:prstGeom prst="rect">
            <a:avLst/>
          </a:prstGeom>
        </p:spPr>
      </p:pic>
      <p:sp>
        <p:nvSpPr>
          <p:cNvPr id="8" name="Content Placeholder 7">
            <a:extLst>
              <a:ext uri="{FF2B5EF4-FFF2-40B4-BE49-F238E27FC236}">
                <a16:creationId xmlns:a16="http://schemas.microsoft.com/office/drawing/2014/main" id="{68C0C2C2-3DC4-DB24-2D46-4BBB1A711369}"/>
              </a:ext>
            </a:extLst>
          </p:cNvPr>
          <p:cNvSpPr>
            <a:spLocks noGrp="1"/>
          </p:cNvSpPr>
          <p:nvPr>
            <p:ph idx="1"/>
          </p:nvPr>
        </p:nvSpPr>
        <p:spPr>
          <a:xfrm>
            <a:off x="825667" y="2421696"/>
            <a:ext cx="10055781" cy="4438149"/>
          </a:xfrm>
        </p:spPr>
        <p:txBody>
          <a:bodyPr vert="horz" lIns="0" tIns="45708" rIns="0" bIns="45708" rtlCol="0" anchor="t">
            <a:normAutofit/>
          </a:bodyPr>
          <a:lstStyle/>
          <a:p>
            <a:r>
              <a:rPr lang="en-US" sz="3599">
                <a:ea typeface="Calibri"/>
                <a:cs typeface="Calibri"/>
              </a:rPr>
              <a:t>Capitalism is CONSTRUCTED</a:t>
            </a:r>
          </a:p>
          <a:p>
            <a:endParaRPr lang="en-US" sz="3599">
              <a:ea typeface="Calibri"/>
              <a:cs typeface="Calibri"/>
            </a:endParaRPr>
          </a:p>
          <a:p>
            <a:r>
              <a:rPr lang="en-US" sz="3599">
                <a:ea typeface="Calibri"/>
                <a:cs typeface="Calibri"/>
              </a:rPr>
              <a:t>Over time, Capitalism has been                                         built around 3 Ideologies:</a:t>
            </a:r>
            <a:endParaRPr lang="en-US">
              <a:ea typeface="Calibri"/>
              <a:cs typeface="Calibri"/>
            </a:endParaRPr>
          </a:p>
        </p:txBody>
      </p:sp>
    </p:spTree>
    <p:extLst>
      <p:ext uri="{BB962C8B-B14F-4D97-AF65-F5344CB8AC3E}">
        <p14:creationId xmlns:p14="http://schemas.microsoft.com/office/powerpoint/2010/main" val="23154557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04C05-B737-5719-D663-F52C46FC9655}"/>
              </a:ext>
            </a:extLst>
          </p:cNvPr>
          <p:cNvSpPr>
            <a:spLocks noGrp="1"/>
          </p:cNvSpPr>
          <p:nvPr>
            <p:ph type="title"/>
          </p:nvPr>
        </p:nvSpPr>
        <p:spPr>
          <a:xfrm>
            <a:off x="752617" y="402213"/>
            <a:ext cx="10055781" cy="719885"/>
          </a:xfrm>
        </p:spPr>
        <p:txBody>
          <a:bodyPr>
            <a:normAutofit/>
          </a:bodyPr>
          <a:lstStyle/>
          <a:p>
            <a:r>
              <a:rPr lang="en-US" b="1">
                <a:ea typeface="Calibri"/>
                <a:cs typeface="Calibri"/>
              </a:rPr>
              <a:t>Key Ideas to Listen For:</a:t>
            </a:r>
            <a:endParaRPr lang="en-US"/>
          </a:p>
        </p:txBody>
      </p:sp>
      <p:sp>
        <p:nvSpPr>
          <p:cNvPr id="3" name="Content Placeholder 2">
            <a:extLst>
              <a:ext uri="{FF2B5EF4-FFF2-40B4-BE49-F238E27FC236}">
                <a16:creationId xmlns:a16="http://schemas.microsoft.com/office/drawing/2014/main" id="{2E66937F-FFFF-C279-B234-66F8F2CCFF22}"/>
              </a:ext>
            </a:extLst>
          </p:cNvPr>
          <p:cNvSpPr>
            <a:spLocks noGrp="1"/>
          </p:cNvSpPr>
          <p:nvPr>
            <p:ph idx="1"/>
          </p:nvPr>
        </p:nvSpPr>
        <p:spPr>
          <a:xfrm>
            <a:off x="752617" y="1084346"/>
            <a:ext cx="7100315" cy="4304074"/>
          </a:xfrm>
        </p:spPr>
        <p:txBody>
          <a:bodyPr vert="horz" lIns="0" tIns="45708" rIns="0" bIns="45708" rtlCol="0" anchor="t">
            <a:noAutofit/>
          </a:bodyPr>
          <a:lstStyle/>
          <a:p>
            <a:pPr marL="0" indent="0">
              <a:buNone/>
            </a:pPr>
            <a:endParaRPr lang="en-US" sz="3599">
              <a:ea typeface="Calibri"/>
              <a:cs typeface="Calibri"/>
            </a:endParaRPr>
          </a:p>
          <a:p>
            <a:pPr marL="566250" lvl="2" indent="-91413">
              <a:buFont typeface="Wingdings" panose="020F0502020204030204" pitchFamily="34" charset="0"/>
              <a:buChar char="§"/>
            </a:pPr>
            <a:r>
              <a:rPr lang="en-US" sz="3599" b="1" err="1">
                <a:ea typeface="Calibri"/>
                <a:cs typeface="Calibri"/>
              </a:rPr>
              <a:t>Kenysian</a:t>
            </a:r>
            <a:r>
              <a:rPr lang="en-US" sz="3599">
                <a:ea typeface="Calibri"/>
                <a:cs typeface="Calibri"/>
              </a:rPr>
              <a:t> (</a:t>
            </a:r>
            <a:r>
              <a:rPr lang="en-US" sz="3599" i="1">
                <a:ea typeface="Calibri"/>
                <a:cs typeface="Calibri"/>
              </a:rPr>
              <a:t>Supply and Demand driven</a:t>
            </a:r>
            <a:r>
              <a:rPr lang="en-US" sz="3599">
                <a:ea typeface="Calibri"/>
                <a:cs typeface="Calibri"/>
              </a:rPr>
              <a:t>)</a:t>
            </a:r>
            <a:endParaRPr lang="en-US">
              <a:ea typeface="Calibri" panose="020F0502020204030204"/>
              <a:cs typeface="Calibri" panose="020F0502020204030204"/>
            </a:endParaRPr>
          </a:p>
          <a:p>
            <a:pPr marL="566250" lvl="2" indent="-91413">
              <a:buFont typeface="Wingdings" panose="020F0502020204030204" pitchFamily="34" charset="0"/>
              <a:buChar char="§"/>
            </a:pPr>
            <a:r>
              <a:rPr lang="en-US" sz="3599" b="1">
                <a:ea typeface="Calibri"/>
                <a:cs typeface="Calibri"/>
              </a:rPr>
              <a:t>Free Enterprise</a:t>
            </a:r>
            <a:r>
              <a:rPr lang="en-US" sz="3599">
                <a:ea typeface="Calibri"/>
                <a:cs typeface="Calibri"/>
              </a:rPr>
              <a:t> (</a:t>
            </a:r>
            <a:r>
              <a:rPr lang="en-US" sz="3599" i="1">
                <a:ea typeface="Calibri"/>
                <a:cs typeface="Calibri"/>
              </a:rPr>
              <a:t>Trickle Down – low regulation and open market</a:t>
            </a:r>
            <a:r>
              <a:rPr lang="en-US" sz="3599">
                <a:ea typeface="Calibri"/>
                <a:cs typeface="Calibri"/>
              </a:rPr>
              <a:t>)</a:t>
            </a:r>
          </a:p>
          <a:p>
            <a:pPr marL="566250" lvl="2" indent="-91413">
              <a:buFont typeface="Wingdings" panose="020F0502020204030204" pitchFamily="34" charset="0"/>
              <a:buChar char="§"/>
            </a:pPr>
            <a:r>
              <a:rPr lang="en-US" sz="3599" b="1">
                <a:ea typeface="Calibri"/>
                <a:cs typeface="Calibri"/>
              </a:rPr>
              <a:t>Neoliberalism</a:t>
            </a:r>
            <a:r>
              <a:rPr lang="en-US" sz="3599">
                <a:ea typeface="Calibri"/>
                <a:cs typeface="Calibri"/>
              </a:rPr>
              <a:t> (</a:t>
            </a:r>
            <a:r>
              <a:rPr lang="en-US" sz="3599" i="1">
                <a:ea typeface="Calibri"/>
                <a:cs typeface="Calibri"/>
              </a:rPr>
              <a:t>anti-tax, anti-union, anti-regulation, and anti-public-sector</a:t>
            </a:r>
            <a:r>
              <a:rPr lang="en-US" sz="3599">
                <a:ea typeface="Calibri"/>
                <a:cs typeface="Calibri"/>
              </a:rPr>
              <a:t>)</a:t>
            </a:r>
          </a:p>
          <a:p>
            <a:endParaRPr lang="en-US">
              <a:ea typeface="Calibri"/>
              <a:cs typeface="Calibri"/>
            </a:endParaRPr>
          </a:p>
        </p:txBody>
      </p:sp>
      <p:pic>
        <p:nvPicPr>
          <p:cNvPr id="4" name="Picture 3" descr="IELTS Listening Question Type: Main ...">
            <a:extLst>
              <a:ext uri="{FF2B5EF4-FFF2-40B4-BE49-F238E27FC236}">
                <a16:creationId xmlns:a16="http://schemas.microsoft.com/office/drawing/2014/main" id="{A22ED742-125B-F481-4987-5E0A3C020244}"/>
              </a:ext>
            </a:extLst>
          </p:cNvPr>
          <p:cNvPicPr>
            <a:picLocks noChangeAspect="1"/>
          </p:cNvPicPr>
          <p:nvPr/>
        </p:nvPicPr>
        <p:blipFill>
          <a:blip r:embed="rId2"/>
          <a:srcRect l="36064" r="-1" b="-1"/>
          <a:stretch/>
        </p:blipFill>
        <p:spPr>
          <a:xfrm>
            <a:off x="8018481" y="1363624"/>
            <a:ext cx="3666510" cy="4023196"/>
          </a:xfrm>
          <a:prstGeom prst="rect">
            <a:avLst/>
          </a:prstGeom>
        </p:spPr>
      </p:pic>
    </p:spTree>
    <p:extLst>
      <p:ext uri="{BB962C8B-B14F-4D97-AF65-F5344CB8AC3E}">
        <p14:creationId xmlns:p14="http://schemas.microsoft.com/office/powerpoint/2010/main" val="15486831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4E3AC-755A-9CC8-478A-9D02716CAA81}"/>
              </a:ext>
            </a:extLst>
          </p:cNvPr>
          <p:cNvSpPr>
            <a:spLocks noGrp="1"/>
          </p:cNvSpPr>
          <p:nvPr>
            <p:ph type="title"/>
          </p:nvPr>
        </p:nvSpPr>
        <p:spPr>
          <a:xfrm>
            <a:off x="376934" y="443956"/>
            <a:ext cx="10055781" cy="719885"/>
          </a:xfrm>
        </p:spPr>
        <p:txBody>
          <a:bodyPr>
            <a:normAutofit/>
          </a:bodyPr>
          <a:lstStyle/>
          <a:p>
            <a:r>
              <a:rPr lang="en-US" b="1">
                <a:ea typeface="Calibri"/>
                <a:cs typeface="Calibri"/>
              </a:rPr>
              <a:t>Key Ideas to Listen For:</a:t>
            </a:r>
            <a:endParaRPr lang="en-US" b="1"/>
          </a:p>
        </p:txBody>
      </p:sp>
      <p:sp>
        <p:nvSpPr>
          <p:cNvPr id="3" name="Content Placeholder 2">
            <a:extLst>
              <a:ext uri="{FF2B5EF4-FFF2-40B4-BE49-F238E27FC236}">
                <a16:creationId xmlns:a16="http://schemas.microsoft.com/office/drawing/2014/main" id="{EE343A13-8687-92AE-1D27-2535CDBC110A}"/>
              </a:ext>
            </a:extLst>
          </p:cNvPr>
          <p:cNvSpPr>
            <a:spLocks noGrp="1"/>
          </p:cNvSpPr>
          <p:nvPr>
            <p:ph idx="1"/>
          </p:nvPr>
        </p:nvSpPr>
        <p:spPr>
          <a:xfrm>
            <a:off x="961330" y="1418285"/>
            <a:ext cx="6453306" cy="4022312"/>
          </a:xfrm>
        </p:spPr>
        <p:txBody>
          <a:bodyPr vert="horz" lIns="0" tIns="45708" rIns="0" bIns="45708" rtlCol="0" anchor="t">
            <a:noAutofit/>
          </a:bodyPr>
          <a:lstStyle/>
          <a:p>
            <a:pPr>
              <a:spcBef>
                <a:spcPts val="0"/>
              </a:spcBef>
            </a:pPr>
            <a:r>
              <a:rPr lang="en-US" sz="3599">
                <a:ea typeface="Calibri"/>
                <a:cs typeface="Calibri"/>
              </a:rPr>
              <a:t>Financialization converts publicly provided goods into privately "financed goods.” </a:t>
            </a:r>
            <a:endParaRPr lang="en-US">
              <a:ea typeface="Calibri" panose="020F0502020204030204"/>
              <a:cs typeface="Calibri" panose="020F0502020204030204"/>
            </a:endParaRPr>
          </a:p>
          <a:p>
            <a:pPr>
              <a:spcBef>
                <a:spcPts val="0"/>
              </a:spcBef>
            </a:pPr>
            <a:endParaRPr lang="en-US" sz="3599">
              <a:ea typeface="Calibri"/>
              <a:cs typeface="Calibri"/>
            </a:endParaRPr>
          </a:p>
          <a:p>
            <a:pPr>
              <a:spcBef>
                <a:spcPts val="0"/>
              </a:spcBef>
            </a:pPr>
            <a:r>
              <a:rPr lang="en-US" sz="3599">
                <a:ea typeface="Calibri"/>
                <a:cs typeface="Calibri"/>
              </a:rPr>
              <a:t>Public education reflects and advances the same norms and practices as the prevailing economic ideology. </a:t>
            </a:r>
          </a:p>
          <a:p>
            <a:endParaRPr lang="en-US">
              <a:ea typeface="Calibri"/>
              <a:cs typeface="Calibri"/>
            </a:endParaRPr>
          </a:p>
        </p:txBody>
      </p:sp>
      <p:pic>
        <p:nvPicPr>
          <p:cNvPr id="5" name="Picture 4" descr="IELTS Listening Question Type: Main ...">
            <a:extLst>
              <a:ext uri="{FF2B5EF4-FFF2-40B4-BE49-F238E27FC236}">
                <a16:creationId xmlns:a16="http://schemas.microsoft.com/office/drawing/2014/main" id="{F8CEEAB1-EC6B-8D33-FF08-F8727B258DE9}"/>
              </a:ext>
            </a:extLst>
          </p:cNvPr>
          <p:cNvPicPr>
            <a:picLocks noChangeAspect="1"/>
          </p:cNvPicPr>
          <p:nvPr/>
        </p:nvPicPr>
        <p:blipFill>
          <a:blip r:embed="rId2"/>
          <a:srcRect l="36064" r="-1" b="-1"/>
          <a:stretch/>
        </p:blipFill>
        <p:spPr>
          <a:xfrm>
            <a:off x="7444521" y="1394931"/>
            <a:ext cx="3708252" cy="4023196"/>
          </a:xfrm>
          <a:prstGeom prst="rect">
            <a:avLst/>
          </a:prstGeom>
        </p:spPr>
      </p:pic>
    </p:spTree>
    <p:extLst>
      <p:ext uri="{BB962C8B-B14F-4D97-AF65-F5344CB8AC3E}">
        <p14:creationId xmlns:p14="http://schemas.microsoft.com/office/powerpoint/2010/main" val="35338636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572" y="390892"/>
            <a:ext cx="11375946" cy="1137310"/>
          </a:xfrm>
        </p:spPr>
        <p:txBody>
          <a:bodyPr>
            <a:normAutofit/>
          </a:bodyPr>
          <a:lstStyle/>
          <a:p>
            <a:r>
              <a:rPr lang="en-US" b="1"/>
              <a:t>How are schools and the economy related?</a:t>
            </a:r>
            <a:endParaRPr lang="en-US" b="1">
              <a:ea typeface="Calibri"/>
              <a:cs typeface="Calibri"/>
            </a:endParaRPr>
          </a:p>
        </p:txBody>
      </p:sp>
      <p:sp>
        <p:nvSpPr>
          <p:cNvPr id="3" name="Content Placeholder 2"/>
          <p:cNvSpPr>
            <a:spLocks noGrp="1"/>
          </p:cNvSpPr>
          <p:nvPr>
            <p:ph idx="1"/>
          </p:nvPr>
        </p:nvSpPr>
        <p:spPr>
          <a:xfrm>
            <a:off x="973360" y="1862801"/>
            <a:ext cx="10437346" cy="5304909"/>
          </a:xfrm>
        </p:spPr>
        <p:txBody>
          <a:bodyPr vert="horz" lIns="0" tIns="45708" rIns="0" bIns="45708" rtlCol="0" anchor="t">
            <a:normAutofit/>
          </a:bodyPr>
          <a:lstStyle/>
          <a:p>
            <a:pPr marL="771525" lvl="1" indent="-571500">
              <a:buFont typeface="Arial" pitchFamily="34" charset="0"/>
              <a:buChar char="•"/>
            </a:pPr>
            <a:r>
              <a:rPr lang="en-US" sz="3599" b="1" i="1"/>
              <a:t>Public education was created to benefit those in power (mostly white males) and to train a working class (still mostly male and white). </a:t>
            </a:r>
            <a:endParaRPr lang="en-US" b="1" i="1">
              <a:ea typeface="Calibri" panose="020F0502020204030204"/>
              <a:cs typeface="Calibri" panose="020F0502020204030204"/>
            </a:endParaRPr>
          </a:p>
          <a:p>
            <a:pPr marL="382905" lvl="1" indent="-246380">
              <a:buFont typeface="Arial" pitchFamily="34" charset="0"/>
              <a:buChar char="•"/>
            </a:pPr>
            <a:endParaRPr lang="en-US" sz="3599" b="1">
              <a:ea typeface="Calibri"/>
              <a:cs typeface="Calibri"/>
            </a:endParaRPr>
          </a:p>
          <a:p>
            <a:pPr marL="771525" lvl="1" indent="-571500">
              <a:buFont typeface="Arial" pitchFamily="34" charset="0"/>
              <a:buChar char="•"/>
            </a:pPr>
            <a:r>
              <a:rPr lang="en-US" sz="3599" b="1"/>
              <a:t>Late 1800’s-1900’s </a:t>
            </a:r>
            <a:endParaRPr lang="en-US" sz="3599" b="1">
              <a:ea typeface="Calibri" panose="020F0502020204030204"/>
              <a:cs typeface="Calibri" panose="020F0502020204030204"/>
            </a:endParaRPr>
          </a:p>
          <a:p>
            <a:pPr marL="382905" lvl="1" indent="-246380">
              <a:buFont typeface="Arial" pitchFamily="34" charset="0"/>
              <a:buChar char="•"/>
            </a:pPr>
            <a:endParaRPr lang="en-US" sz="3599" b="1">
              <a:ea typeface="Calibri" panose="020F0502020204030204"/>
              <a:cs typeface="Calibri" panose="020F0502020204030204"/>
            </a:endParaRPr>
          </a:p>
          <a:p>
            <a:pPr marL="771525" lvl="1" indent="-571500">
              <a:buFont typeface="Arial" pitchFamily="34" charset="0"/>
              <a:buChar char="•"/>
            </a:pPr>
            <a:r>
              <a:rPr lang="en-US" sz="3599" b="1"/>
              <a:t>Into the 1940’s</a:t>
            </a:r>
            <a:endParaRPr lang="en-US" sz="3599" b="1">
              <a:ea typeface="Calibri"/>
              <a:cs typeface="Calibri"/>
            </a:endParaRPr>
          </a:p>
        </p:txBody>
      </p:sp>
    </p:spTree>
    <p:extLst>
      <p:ext uri="{BB962C8B-B14F-4D97-AF65-F5344CB8AC3E}">
        <p14:creationId xmlns:p14="http://schemas.microsoft.com/office/powerpoint/2010/main" val="30866793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33" y="250547"/>
            <a:ext cx="12192782" cy="833683"/>
          </a:xfrm>
        </p:spPr>
        <p:txBody>
          <a:bodyPr/>
          <a:lstStyle/>
          <a:p>
            <a:r>
              <a:rPr lang="en-US" b="1"/>
              <a:t>How are schools and the economy related? </a:t>
            </a:r>
          </a:p>
        </p:txBody>
      </p:sp>
      <p:sp>
        <p:nvSpPr>
          <p:cNvPr id="3" name="Content Placeholder 2"/>
          <p:cNvSpPr>
            <a:spLocks noGrp="1"/>
          </p:cNvSpPr>
          <p:nvPr>
            <p:ph idx="1"/>
          </p:nvPr>
        </p:nvSpPr>
        <p:spPr>
          <a:xfrm>
            <a:off x="319330" y="1903886"/>
            <a:ext cx="11856403" cy="5171611"/>
          </a:xfrm>
        </p:spPr>
        <p:txBody>
          <a:bodyPr vert="horz" lIns="0" tIns="45708" rIns="0" bIns="45708" rtlCol="0" anchor="t">
            <a:noAutofit/>
          </a:bodyPr>
          <a:lstStyle/>
          <a:p>
            <a:pPr marL="1137285" lvl="3" indent="-571500">
              <a:buChar char="•"/>
            </a:pPr>
            <a:r>
              <a:rPr lang="en-US" sz="3550" b="1"/>
              <a:t>1800’s  through late 20</a:t>
            </a:r>
            <a:r>
              <a:rPr lang="en-US" sz="3550" b="1" baseline="30000"/>
              <a:t>th</a:t>
            </a:r>
            <a:r>
              <a:rPr lang="en-US" sz="3550" b="1"/>
              <a:t> Century </a:t>
            </a:r>
            <a:endParaRPr lang="en-US" sz="3550" b="1">
              <a:ea typeface="Calibri"/>
              <a:cs typeface="Calibri"/>
            </a:endParaRPr>
          </a:p>
          <a:p>
            <a:pPr marL="1137285" lvl="3" indent="-571500">
              <a:buChar char="•"/>
            </a:pPr>
            <a:endParaRPr lang="en-US" sz="3550" b="1"/>
          </a:p>
          <a:p>
            <a:pPr marL="1137285" lvl="3" indent="-571500">
              <a:buChar char="•"/>
            </a:pPr>
            <a:r>
              <a:rPr lang="en-US" sz="3550" b="1"/>
              <a:t>1930s and ’40s</a:t>
            </a:r>
            <a:r>
              <a:rPr lang="en-US" sz="3550"/>
              <a:t> </a:t>
            </a:r>
            <a:endParaRPr lang="en-US" sz="3550" b="1">
              <a:ea typeface="Calibri"/>
              <a:cs typeface="Calibri"/>
            </a:endParaRPr>
          </a:p>
          <a:p>
            <a:pPr marL="1137285" lvl="3" indent="-571500">
              <a:buChar char="•"/>
            </a:pPr>
            <a:endParaRPr lang="en-US" sz="3550"/>
          </a:p>
          <a:p>
            <a:pPr marL="1137285" lvl="3" indent="-571500">
              <a:buChar char="•"/>
            </a:pPr>
            <a:r>
              <a:rPr lang="en-US" sz="3550" b="1" i="1" u="sng"/>
              <a:t>Keynesian period</a:t>
            </a:r>
            <a:r>
              <a:rPr lang="en-US" sz="3550"/>
              <a:t> in the development of US        capitalism. </a:t>
            </a:r>
            <a:r>
              <a:rPr lang="en-US" sz="3200" b="1"/>
              <a:t>(Supply and Demand)</a:t>
            </a:r>
            <a:endParaRPr lang="en-US" sz="3200" b="1">
              <a:ea typeface="Calibri"/>
              <a:cs typeface="Calibri"/>
            </a:endParaRPr>
          </a:p>
          <a:p>
            <a:pPr marL="246380" indent="-246380"/>
            <a:endParaRPr lang="en-US" sz="3599"/>
          </a:p>
        </p:txBody>
      </p:sp>
    </p:spTree>
    <p:extLst>
      <p:ext uri="{BB962C8B-B14F-4D97-AF65-F5344CB8AC3E}">
        <p14:creationId xmlns:p14="http://schemas.microsoft.com/office/powerpoint/2010/main" val="19979635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124" y="183670"/>
            <a:ext cx="11824040" cy="906236"/>
          </a:xfrm>
        </p:spPr>
        <p:txBody>
          <a:bodyPr/>
          <a:lstStyle/>
          <a:p>
            <a:r>
              <a:rPr lang="en-US" b="1"/>
              <a:t>How are schools and the economy related? </a:t>
            </a:r>
            <a:endParaRPr lang="en-US" b="1">
              <a:ea typeface="Calibri"/>
              <a:cs typeface="Calibri"/>
            </a:endParaRPr>
          </a:p>
        </p:txBody>
      </p:sp>
      <p:sp>
        <p:nvSpPr>
          <p:cNvPr id="3" name="Content Placeholder 2"/>
          <p:cNvSpPr>
            <a:spLocks noGrp="1"/>
          </p:cNvSpPr>
          <p:nvPr>
            <p:ph idx="1"/>
          </p:nvPr>
        </p:nvSpPr>
        <p:spPr>
          <a:xfrm>
            <a:off x="883285" y="1079471"/>
            <a:ext cx="10958738" cy="5091290"/>
          </a:xfrm>
        </p:spPr>
        <p:txBody>
          <a:bodyPr vert="horz" lIns="0" tIns="45708" rIns="0" bIns="45708" rtlCol="0" anchor="t">
            <a:normAutofit fontScale="92500" lnSpcReduction="20000"/>
          </a:bodyPr>
          <a:lstStyle/>
          <a:p>
            <a:pPr marL="246380" indent="-246380">
              <a:buFont typeface="Arial" pitchFamily="34" charset="0"/>
              <a:buChar char="•"/>
            </a:pPr>
            <a:endParaRPr lang="en-US" sz="3599" b="1"/>
          </a:p>
          <a:p>
            <a:pPr marL="246380" indent="-246380">
              <a:buFont typeface="Arial" pitchFamily="34" charset="0"/>
              <a:buChar char="•"/>
            </a:pPr>
            <a:r>
              <a:rPr lang="en-US" sz="3599" b="1"/>
              <a:t>1970s</a:t>
            </a:r>
            <a:endParaRPr lang="en-US" sz="3599">
              <a:ea typeface="Calibri"/>
              <a:cs typeface="Calibri"/>
            </a:endParaRPr>
          </a:p>
          <a:p>
            <a:pPr marL="246380" indent="-246380">
              <a:buFont typeface="Arial" pitchFamily="34" charset="0"/>
              <a:buChar char="•"/>
            </a:pPr>
            <a:endParaRPr lang="en-US" sz="3599" b="1"/>
          </a:p>
          <a:p>
            <a:pPr marL="246380" indent="-246380">
              <a:buFont typeface="Arial" pitchFamily="34" charset="0"/>
              <a:buChar char="•"/>
            </a:pPr>
            <a:r>
              <a:rPr lang="en-US" sz="3599" b="1"/>
              <a:t>In response...1980s and 1990s</a:t>
            </a:r>
            <a:endParaRPr lang="en-US" sz="3599"/>
          </a:p>
          <a:p>
            <a:pPr marL="246380" indent="-246380">
              <a:buFont typeface="Arial" pitchFamily="34" charset="0"/>
              <a:buChar char="•"/>
            </a:pPr>
            <a:endParaRPr lang="en-US" sz="3599"/>
          </a:p>
          <a:p>
            <a:pPr marL="246380" indent="-246380">
              <a:buFont typeface="Arial" pitchFamily="34" charset="0"/>
              <a:buChar char="•"/>
            </a:pPr>
            <a:r>
              <a:rPr lang="en-US" sz="3550" b="1"/>
              <a:t>Free Enterprise (</a:t>
            </a:r>
            <a:r>
              <a:rPr lang="en-US" sz="3900" i="1"/>
              <a:t>Trickle Down – low regulation and open market</a:t>
            </a:r>
            <a:r>
              <a:rPr lang="en-US" sz="3900"/>
              <a:t>)</a:t>
            </a:r>
            <a:endParaRPr lang="en-US" sz="3900">
              <a:solidFill>
                <a:srgbClr val="000000"/>
              </a:solidFill>
            </a:endParaRPr>
          </a:p>
          <a:p>
            <a:pPr marL="246380" indent="-246380">
              <a:buFont typeface="Arial" pitchFamily="34" charset="0"/>
              <a:buChar char="•"/>
            </a:pPr>
            <a:endParaRPr lang="en-US" sz="3599" b="1">
              <a:ea typeface="Calibri"/>
              <a:cs typeface="Calibri"/>
            </a:endParaRPr>
          </a:p>
          <a:p>
            <a:pPr marL="246380" indent="-246380">
              <a:buFont typeface="Arial" pitchFamily="34" charset="0"/>
              <a:buChar char="•"/>
            </a:pPr>
            <a:r>
              <a:rPr lang="en-US" sz="3550" b="1">
                <a:ea typeface="Calibri"/>
                <a:cs typeface="Calibri"/>
              </a:rPr>
              <a:t>Neoliberalism </a:t>
            </a:r>
            <a:r>
              <a:rPr lang="en-US" sz="3900">
                <a:ea typeface="Calibri"/>
                <a:cs typeface="Calibri"/>
              </a:rPr>
              <a:t>(</a:t>
            </a:r>
            <a:r>
              <a:rPr lang="en-US" sz="3900" i="1">
                <a:ea typeface="Calibri"/>
                <a:cs typeface="Calibri"/>
              </a:rPr>
              <a:t>anti-tax, anti-union, anti-regulation, and anti-public-sector</a:t>
            </a:r>
            <a:r>
              <a:rPr lang="en-US" sz="3900">
                <a:ea typeface="Calibri"/>
                <a:cs typeface="Calibri"/>
              </a:rPr>
              <a:t>)</a:t>
            </a:r>
            <a:endParaRPr lang="en-US" sz="3900">
              <a:solidFill>
                <a:srgbClr val="000000"/>
              </a:solidFill>
              <a:ea typeface="Calibri"/>
              <a:cs typeface="Calibri"/>
            </a:endParaRPr>
          </a:p>
          <a:p>
            <a:pPr marL="246380" indent="-246380">
              <a:buFont typeface="Arial" pitchFamily="34" charset="0"/>
              <a:buChar char="•"/>
            </a:pPr>
            <a:endParaRPr lang="en-US" sz="3550" b="1">
              <a:ea typeface="Calibri"/>
              <a:cs typeface="Calibri"/>
            </a:endParaRPr>
          </a:p>
          <a:p>
            <a:pPr marL="246380" indent="-246380">
              <a:buFont typeface="Arial" pitchFamily="34" charset="0"/>
              <a:buChar char="•"/>
            </a:pPr>
            <a:endParaRPr lang="en-US">
              <a:ea typeface="Calibri" panose="020F0502020204030204"/>
              <a:cs typeface="Calibri" panose="020F0502020204030204"/>
            </a:endParaRPr>
          </a:p>
        </p:txBody>
      </p:sp>
    </p:spTree>
    <p:extLst>
      <p:ext uri="{BB962C8B-B14F-4D97-AF65-F5344CB8AC3E}">
        <p14:creationId xmlns:p14="http://schemas.microsoft.com/office/powerpoint/2010/main" val="13749460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908" y="623489"/>
            <a:ext cx="5005702" cy="1532284"/>
          </a:xfrm>
        </p:spPr>
        <p:txBody>
          <a:bodyPr>
            <a:normAutofit fontScale="90000"/>
          </a:bodyPr>
          <a:lstStyle/>
          <a:p>
            <a:r>
              <a:rPr lang="en-US" b="1"/>
              <a:t>How financialization </a:t>
            </a:r>
            <a:br>
              <a:rPr lang="en-US" b="1"/>
            </a:br>
            <a:r>
              <a:rPr lang="en-US" b="1"/>
              <a:t>of public schools </a:t>
            </a:r>
            <a:br>
              <a:rPr lang="en-US" b="1"/>
            </a:br>
            <a:r>
              <a:rPr lang="en-US" b="1"/>
              <a:t>works:  </a:t>
            </a:r>
            <a:endParaRPr lang="en-US" b="1">
              <a:ea typeface="Calibri"/>
              <a:cs typeface="Calibri"/>
            </a:endParaRPr>
          </a:p>
        </p:txBody>
      </p:sp>
      <p:graphicFrame>
        <p:nvGraphicFramePr>
          <p:cNvPr id="4" name="Content Placeholder 3"/>
          <p:cNvGraphicFramePr>
            <a:graphicFrameLocks noGrp="1"/>
          </p:cNvGraphicFramePr>
          <p:nvPr>
            <p:ph idx="1"/>
          </p:nvPr>
        </p:nvGraphicFramePr>
        <p:xfrm>
          <a:off x="-598720" y="448053"/>
          <a:ext cx="15803442" cy="59656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97533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4544" y="1010721"/>
            <a:ext cx="11345536" cy="4930934"/>
          </a:xfrm>
        </p:spPr>
        <p:txBody>
          <a:bodyPr vert="horz" lIns="0" tIns="45708" rIns="0" bIns="45708" rtlCol="0" anchor="t">
            <a:noAutofit/>
          </a:bodyPr>
          <a:lstStyle/>
          <a:p>
            <a:r>
              <a:rPr lang="en-US" sz="3199" b="1"/>
              <a:t>The meaning of public education shifted. Public education became less about cultural enrichment and civic engagement. </a:t>
            </a:r>
            <a:endParaRPr lang="en-US" sz="3199" b="1">
              <a:ea typeface="Calibri"/>
              <a:cs typeface="Calibri"/>
            </a:endParaRPr>
          </a:p>
          <a:p>
            <a:endParaRPr lang="en-US" sz="2399" b="1" i="1">
              <a:solidFill>
                <a:srgbClr val="FF0000"/>
              </a:solidFill>
              <a:ea typeface="Calibri"/>
              <a:cs typeface="Calibri"/>
            </a:endParaRPr>
          </a:p>
          <a:p>
            <a:r>
              <a:rPr lang="en-US" sz="3199" b="1" i="1">
                <a:solidFill>
                  <a:srgbClr val="C00000"/>
                </a:solidFill>
              </a:rPr>
              <a:t>The purpose of public education was providing individuals with the skills and habits appropriate for the marketplace. </a:t>
            </a:r>
            <a:endParaRPr lang="en-US">
              <a:solidFill>
                <a:srgbClr val="C00000"/>
              </a:solidFill>
            </a:endParaRPr>
          </a:p>
          <a:p>
            <a:endParaRPr lang="en-US" sz="2399" b="1" i="1">
              <a:ea typeface="Calibri"/>
              <a:cs typeface="Calibri"/>
            </a:endParaRPr>
          </a:p>
          <a:p>
            <a:r>
              <a:rPr lang="en-US" sz="3199" b="1" i="1"/>
              <a:t>"Anyone could overcome the hardship of their circumstances so long as they were willing to work hard, first in school and later in the labor force."</a:t>
            </a:r>
            <a:endParaRPr lang="en-US" sz="3199" b="1" i="1">
              <a:ea typeface="Calibri"/>
              <a:cs typeface="Calibri"/>
            </a:endParaRPr>
          </a:p>
        </p:txBody>
      </p:sp>
      <p:sp>
        <p:nvSpPr>
          <p:cNvPr id="4" name="Title 1"/>
          <p:cNvSpPr>
            <a:spLocks noGrp="1"/>
          </p:cNvSpPr>
          <p:nvPr>
            <p:ph type="title"/>
          </p:nvPr>
        </p:nvSpPr>
        <p:spPr>
          <a:xfrm>
            <a:off x="485292" y="213314"/>
            <a:ext cx="11824040" cy="797407"/>
          </a:xfrm>
        </p:spPr>
        <p:txBody>
          <a:bodyPr/>
          <a:lstStyle/>
          <a:p>
            <a:r>
              <a:rPr lang="en-US" b="1"/>
              <a:t>How are schools and the economy related? </a:t>
            </a:r>
          </a:p>
        </p:txBody>
      </p:sp>
    </p:spTree>
    <p:extLst>
      <p:ext uri="{BB962C8B-B14F-4D97-AF65-F5344CB8AC3E}">
        <p14:creationId xmlns:p14="http://schemas.microsoft.com/office/powerpoint/2010/main" val="25199477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9526" y="1530652"/>
            <a:ext cx="10415327" cy="4337807"/>
          </a:xfrm>
        </p:spPr>
        <p:txBody>
          <a:bodyPr vert="horz" lIns="0" tIns="45708" rIns="0" bIns="45708" rtlCol="0" anchor="t">
            <a:normAutofit fontScale="92500"/>
          </a:bodyPr>
          <a:lstStyle/>
          <a:p>
            <a:r>
              <a:rPr lang="en-US" sz="3599" b="1">
                <a:solidFill>
                  <a:srgbClr val="C00000"/>
                </a:solidFill>
              </a:rPr>
              <a:t>Public schools</a:t>
            </a:r>
            <a:r>
              <a:rPr lang="en-US" sz="3599" b="1"/>
              <a:t> were expected to operate akin to </a:t>
            </a:r>
            <a:r>
              <a:rPr lang="en-US" sz="3599" b="1">
                <a:solidFill>
                  <a:srgbClr val="C00000"/>
                </a:solidFill>
              </a:rPr>
              <a:t>businesses</a:t>
            </a:r>
            <a:r>
              <a:rPr lang="en-US" sz="3599" b="1"/>
              <a:t> and adapt to the new era of iterative austerity, doing more with less, showing results that reflected a high return on investments. </a:t>
            </a:r>
            <a:endParaRPr lang="en-US" b="1"/>
          </a:p>
          <a:p>
            <a:endParaRPr lang="en-US" sz="3599" b="1"/>
          </a:p>
          <a:p>
            <a:r>
              <a:rPr lang="en-US" sz="3599" b="1" i="1"/>
              <a:t>Public education reflected and advanced the same norms and practices as the prevailing neoliberal capitalism it was embedded in.</a:t>
            </a:r>
            <a:endParaRPr lang="en-US" i="1"/>
          </a:p>
        </p:txBody>
      </p:sp>
      <p:sp>
        <p:nvSpPr>
          <p:cNvPr id="4" name="Title 1"/>
          <p:cNvSpPr>
            <a:spLocks noGrp="1"/>
          </p:cNvSpPr>
          <p:nvPr>
            <p:ph type="title"/>
          </p:nvPr>
        </p:nvSpPr>
        <p:spPr>
          <a:xfrm>
            <a:off x="751840" y="-420"/>
            <a:ext cx="10920764" cy="1012175"/>
          </a:xfrm>
        </p:spPr>
        <p:txBody>
          <a:bodyPr/>
          <a:lstStyle/>
          <a:p>
            <a:r>
              <a:rPr lang="en-US" b="1"/>
              <a:t>How are schools and the economy related? </a:t>
            </a:r>
          </a:p>
        </p:txBody>
      </p:sp>
    </p:spTree>
    <p:extLst>
      <p:ext uri="{BB962C8B-B14F-4D97-AF65-F5344CB8AC3E}">
        <p14:creationId xmlns:p14="http://schemas.microsoft.com/office/powerpoint/2010/main" val="38478508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3760" y="635455"/>
            <a:ext cx="10831380" cy="5248938"/>
          </a:xfrm>
        </p:spPr>
        <p:txBody>
          <a:bodyPr vert="horz" lIns="0" tIns="45708" rIns="0" bIns="45708" rtlCol="0" anchor="t">
            <a:normAutofit fontScale="92500"/>
          </a:bodyPr>
          <a:lstStyle/>
          <a:p>
            <a:pPr marL="0" indent="0">
              <a:buNone/>
            </a:pPr>
            <a:r>
              <a:rPr lang="en-US" sz="4750" b="1"/>
              <a:t>FINANCIALIZATION Definition:</a:t>
            </a:r>
            <a:endParaRPr lang="en-US" sz="4799"/>
          </a:p>
          <a:p>
            <a:pPr marL="246380" indent="-246380"/>
            <a:endParaRPr lang="en-US" sz="3599" b="1"/>
          </a:p>
          <a:p>
            <a:pPr marL="246380" indent="-246380"/>
            <a:r>
              <a:rPr lang="en-US" sz="3599" b="1"/>
              <a:t>A process whereby financial markets, financial institutions, and financial elites gain greater influence over economic policy and economic outcomes</a:t>
            </a:r>
            <a:r>
              <a:rPr lang="en-US" sz="3599"/>
              <a:t>. </a:t>
            </a:r>
            <a:endParaRPr lang="en-US" sz="3599">
              <a:ea typeface="Calibri"/>
              <a:cs typeface="Calibri"/>
            </a:endParaRPr>
          </a:p>
          <a:p>
            <a:pPr marL="246380" indent="-246380"/>
            <a:endParaRPr lang="en-US" sz="3599">
              <a:cs typeface="Calibri"/>
            </a:endParaRPr>
          </a:p>
          <a:p>
            <a:pPr marL="246380" indent="-246380"/>
            <a:r>
              <a:rPr lang="en-US" sz="3599" b="1" i="1">
                <a:solidFill>
                  <a:srgbClr val="C00000"/>
                </a:solidFill>
              </a:rPr>
              <a:t>Financialization transforms the functioning of economic systems at both the </a:t>
            </a:r>
            <a:r>
              <a:rPr lang="en-US" sz="3599" b="1" i="1" u="sng">
                <a:solidFill>
                  <a:srgbClr val="C00000"/>
                </a:solidFill>
              </a:rPr>
              <a:t>macro </a:t>
            </a:r>
            <a:r>
              <a:rPr lang="en-US" sz="3599" b="1" i="1">
                <a:solidFill>
                  <a:srgbClr val="C00000"/>
                </a:solidFill>
              </a:rPr>
              <a:t>and </a:t>
            </a:r>
            <a:r>
              <a:rPr lang="en-US" sz="3599" b="1" i="1" u="sng">
                <a:solidFill>
                  <a:srgbClr val="C00000"/>
                </a:solidFill>
              </a:rPr>
              <a:t>micro</a:t>
            </a:r>
            <a:r>
              <a:rPr lang="en-US" sz="3599" b="1" i="1">
                <a:solidFill>
                  <a:srgbClr val="C00000"/>
                </a:solidFill>
              </a:rPr>
              <a:t> levels.</a:t>
            </a:r>
            <a:endParaRPr lang="en-US" sz="3599" b="1" i="1">
              <a:solidFill>
                <a:srgbClr val="C00000"/>
              </a:solidFill>
              <a:cs typeface="Calibri"/>
            </a:endParaRPr>
          </a:p>
        </p:txBody>
      </p:sp>
    </p:spTree>
    <p:extLst>
      <p:ext uri="{BB962C8B-B14F-4D97-AF65-F5344CB8AC3E}">
        <p14:creationId xmlns:p14="http://schemas.microsoft.com/office/powerpoint/2010/main" val="1822750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480" y="408316"/>
            <a:ext cx="5643572" cy="4947207"/>
          </a:xfrm>
        </p:spPr>
        <p:txBody>
          <a:bodyPr>
            <a:normAutofit/>
          </a:bodyPr>
          <a:lstStyle/>
          <a:p>
            <a:r>
              <a:rPr lang="en-US" sz="4399">
                <a:cs typeface="Calibri"/>
              </a:rPr>
              <a:t>Financialization converts publicly provided goods into privately "financed goods."</a:t>
            </a:r>
            <a:br>
              <a:rPr lang="en-US" sz="4399"/>
            </a:br>
            <a:br>
              <a:rPr lang="en-US" sz="4399"/>
            </a:br>
            <a:r>
              <a:rPr lang="en-US" sz="4399"/>
              <a:t> </a:t>
            </a:r>
            <a:r>
              <a:rPr lang="en-US" sz="4399" b="1">
                <a:solidFill>
                  <a:srgbClr val="C00000"/>
                </a:solidFill>
              </a:rPr>
              <a:t>Who benefits? </a:t>
            </a:r>
          </a:p>
        </p:txBody>
      </p:sp>
      <p:pic>
        <p:nvPicPr>
          <p:cNvPr id="4" name="Picture 3"/>
          <p:cNvPicPr>
            <a:picLocks noChangeAspect="1"/>
          </p:cNvPicPr>
          <p:nvPr/>
        </p:nvPicPr>
        <p:blipFill rotWithShape="1">
          <a:blip r:embed="rId2"/>
          <a:srcRect l="6433" t="28350" r="63113" b="23720"/>
          <a:stretch/>
        </p:blipFill>
        <p:spPr>
          <a:xfrm>
            <a:off x="6083855" y="410693"/>
            <a:ext cx="5373862" cy="5721900"/>
          </a:xfrm>
          <a:prstGeom prst="rect">
            <a:avLst/>
          </a:prstGeom>
        </p:spPr>
      </p:pic>
    </p:spTree>
    <p:extLst>
      <p:ext uri="{BB962C8B-B14F-4D97-AF65-F5344CB8AC3E}">
        <p14:creationId xmlns:p14="http://schemas.microsoft.com/office/powerpoint/2010/main" val="5265774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50732-687E-4547-B595-A0CA58B6DE01}"/>
              </a:ext>
            </a:extLst>
          </p:cNvPr>
          <p:cNvSpPr>
            <a:spLocks noGrp="1"/>
          </p:cNvSpPr>
          <p:nvPr>
            <p:ph type="title"/>
          </p:nvPr>
        </p:nvSpPr>
        <p:spPr>
          <a:xfrm>
            <a:off x="6870142" y="544899"/>
            <a:ext cx="5021414" cy="4936590"/>
          </a:xfrm>
        </p:spPr>
        <p:txBody>
          <a:bodyPr>
            <a:normAutofit fontScale="90000"/>
          </a:bodyPr>
          <a:lstStyle/>
          <a:p>
            <a:pPr algn="ctr"/>
            <a:r>
              <a:rPr lang="en-US" sz="5998">
                <a:cs typeface="Calibri"/>
              </a:rPr>
              <a:t>How have recent events affected the </a:t>
            </a:r>
            <a:br>
              <a:rPr lang="en-US" sz="5998">
                <a:cs typeface="Calibri"/>
              </a:rPr>
            </a:br>
            <a:r>
              <a:rPr lang="en-US" sz="5998">
                <a:cs typeface="Calibri"/>
              </a:rPr>
              <a:t>financialization of public schools?</a:t>
            </a:r>
            <a:endParaRPr lang="en-US" sz="5998">
              <a:ea typeface="Calibri"/>
              <a:cs typeface="Calibri"/>
            </a:endParaRPr>
          </a:p>
        </p:txBody>
      </p:sp>
      <p:pic>
        <p:nvPicPr>
          <p:cNvPr id="1026" name="Picture 2" descr="This may contain: a green box with flames on it sitting in front of a black background and white bord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4079" y="351274"/>
            <a:ext cx="5704085" cy="5704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92014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0B896-D8DF-A7D3-A50A-81F166E04A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E5B8F0-5BE2-6C3E-02DD-F0D308B44619}"/>
              </a:ext>
            </a:extLst>
          </p:cNvPr>
          <p:cNvSpPr>
            <a:spLocks noGrp="1"/>
          </p:cNvSpPr>
          <p:nvPr>
            <p:ph type="title"/>
          </p:nvPr>
        </p:nvSpPr>
        <p:spPr>
          <a:xfrm>
            <a:off x="516107" y="2172858"/>
            <a:ext cx="7816895" cy="4039126"/>
          </a:xfrm>
        </p:spPr>
        <p:txBody>
          <a:bodyPr>
            <a:normAutofit fontScale="90000"/>
          </a:bodyPr>
          <a:lstStyle/>
          <a:p>
            <a:r>
              <a:rPr lang="en-US" sz="3599">
                <a:cs typeface="Calibri"/>
              </a:rPr>
              <a:t>1. Return to your "home" table.</a:t>
            </a:r>
            <a:br>
              <a:rPr lang="en-US" sz="3599">
                <a:cs typeface="Calibri"/>
              </a:rPr>
            </a:br>
            <a:r>
              <a:rPr lang="en-US" sz="3599">
                <a:cs typeface="Calibri"/>
              </a:rPr>
              <a:t> </a:t>
            </a:r>
            <a:br>
              <a:rPr lang="en-US" sz="3599">
                <a:cs typeface="Calibri"/>
              </a:rPr>
            </a:br>
            <a:r>
              <a:rPr lang="en-US" sz="3599">
                <a:ea typeface="Calibri"/>
                <a:cs typeface="Calibri"/>
              </a:rPr>
              <a:t>2. As a team, collaboratively determine the wealth distribution by placing the pie pieces onto the chart paper.</a:t>
            </a:r>
            <a:br>
              <a:rPr lang="en-US" sz="3599">
                <a:ea typeface="Calibri"/>
                <a:cs typeface="Calibri"/>
              </a:rPr>
            </a:br>
            <a:br>
              <a:rPr lang="en-US" sz="3599">
                <a:ea typeface="Calibri"/>
                <a:cs typeface="Calibri"/>
              </a:rPr>
            </a:br>
            <a:r>
              <a:rPr lang="en-US" sz="3599">
                <a:ea typeface="Calibri"/>
                <a:cs typeface="Calibri"/>
              </a:rPr>
              <a:t>3. Be ready to share your reasoning. </a:t>
            </a:r>
            <a:br>
              <a:rPr lang="en-US" sz="3599">
                <a:ea typeface="Calibri"/>
                <a:cs typeface="Calibri"/>
              </a:rPr>
            </a:br>
            <a:endParaRPr lang="en-US" sz="3599">
              <a:ea typeface="Calibri"/>
              <a:cs typeface="Calibri"/>
            </a:endParaRPr>
          </a:p>
        </p:txBody>
      </p:sp>
      <p:pic>
        <p:nvPicPr>
          <p:cNvPr id="5" name="Content Placeholder 3" descr="A piece of pie with a flag on it&#10;&#10;Description automatically generated">
            <a:extLst>
              <a:ext uri="{FF2B5EF4-FFF2-40B4-BE49-F238E27FC236}">
                <a16:creationId xmlns:a16="http://schemas.microsoft.com/office/drawing/2014/main" id="{B29EDFA2-7A10-EF72-57D8-AE8359CE3AAC}"/>
              </a:ext>
            </a:extLst>
          </p:cNvPr>
          <p:cNvPicPr>
            <a:picLocks noGrp="1" noChangeAspect="1"/>
          </p:cNvPicPr>
          <p:nvPr>
            <p:ph idx="1"/>
          </p:nvPr>
        </p:nvPicPr>
        <p:blipFill>
          <a:blip r:embed="rId2"/>
          <a:stretch>
            <a:fillRect/>
          </a:stretch>
        </p:blipFill>
        <p:spPr>
          <a:xfrm>
            <a:off x="8268760" y="2766460"/>
            <a:ext cx="3399539" cy="2485378"/>
          </a:xfrm>
        </p:spPr>
      </p:pic>
      <p:sp>
        <p:nvSpPr>
          <p:cNvPr id="6" name="TextBox 5">
            <a:extLst>
              <a:ext uri="{FF2B5EF4-FFF2-40B4-BE49-F238E27FC236}">
                <a16:creationId xmlns:a16="http://schemas.microsoft.com/office/drawing/2014/main" id="{88679394-5D45-B390-4C32-1D4708A24971}"/>
              </a:ext>
            </a:extLst>
          </p:cNvPr>
          <p:cNvSpPr txBox="1"/>
          <p:nvPr/>
        </p:nvSpPr>
        <p:spPr>
          <a:xfrm>
            <a:off x="517609" y="414144"/>
            <a:ext cx="11393626" cy="1938103"/>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3999" b="1">
                <a:solidFill>
                  <a:srgbClr val="C00000"/>
                </a:solidFill>
              </a:rPr>
              <a:t>ACTIVITY: </a:t>
            </a:r>
            <a:endParaRPr lang="en-US" sz="3999"/>
          </a:p>
          <a:p>
            <a:r>
              <a:rPr lang="en-US" sz="3999" b="1"/>
              <a:t>Wealth Distribution--</a:t>
            </a:r>
            <a:r>
              <a:rPr lang="en-US" sz="3999" b="1">
                <a:solidFill>
                  <a:srgbClr val="404040"/>
                </a:solidFill>
              </a:rPr>
              <a:t>Divvying Up "the American Pie"</a:t>
            </a:r>
            <a:endParaRPr lang="en-US" sz="3999">
              <a:ea typeface="Calibri"/>
              <a:cs typeface="Calibri"/>
            </a:endParaRPr>
          </a:p>
        </p:txBody>
      </p:sp>
    </p:spTree>
    <p:extLst>
      <p:ext uri="{BB962C8B-B14F-4D97-AF65-F5344CB8AC3E}">
        <p14:creationId xmlns:p14="http://schemas.microsoft.com/office/powerpoint/2010/main" val="32874920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50732-687E-4547-B595-A0CA58B6DE01}"/>
              </a:ext>
            </a:extLst>
          </p:cNvPr>
          <p:cNvSpPr>
            <a:spLocks noGrp="1"/>
          </p:cNvSpPr>
          <p:nvPr>
            <p:ph type="title"/>
          </p:nvPr>
        </p:nvSpPr>
        <p:spPr>
          <a:xfrm>
            <a:off x="650240" y="474943"/>
            <a:ext cx="11538584" cy="1343697"/>
          </a:xfrm>
        </p:spPr>
        <p:txBody>
          <a:bodyPr>
            <a:normAutofit fontScale="90000"/>
          </a:bodyPr>
          <a:lstStyle/>
          <a:p>
            <a:pPr algn="ctr"/>
            <a:r>
              <a:rPr lang="en-US" sz="5398" b="1">
                <a:cs typeface="Calibri"/>
              </a:rPr>
              <a:t>How Big is YOUR Slice of the American Pie ?</a:t>
            </a:r>
            <a:endParaRPr lang="en-US" sz="5398" b="1">
              <a:ea typeface="Calibri"/>
              <a:cs typeface="Calibri"/>
            </a:endParaRPr>
          </a:p>
        </p:txBody>
      </p:sp>
      <p:sp>
        <p:nvSpPr>
          <p:cNvPr id="4" name="TextBox 3">
            <a:extLst>
              <a:ext uri="{FF2B5EF4-FFF2-40B4-BE49-F238E27FC236}">
                <a16:creationId xmlns:a16="http://schemas.microsoft.com/office/drawing/2014/main" id="{E4B2B149-73F3-B209-F8E9-7FDC8C4D1660}"/>
              </a:ext>
            </a:extLst>
          </p:cNvPr>
          <p:cNvSpPr txBox="1"/>
          <p:nvPr/>
        </p:nvSpPr>
        <p:spPr>
          <a:xfrm>
            <a:off x="3614119" y="5546968"/>
            <a:ext cx="5102537" cy="538457"/>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endParaRPr lang="en-US" sz="1100">
              <a:ea typeface="Calibri" panose="020F0502020204030204"/>
              <a:cs typeface="Calibri" panose="020F0502020204030204"/>
            </a:endParaRPr>
          </a:p>
          <a:p>
            <a:pPr algn="ctr"/>
            <a:endParaRPr lang="en-US" sz="1799" b="1">
              <a:ea typeface="Calibri" panose="020F0502020204030204"/>
              <a:cs typeface="Calibri" panose="020F0502020204030204"/>
            </a:endParaRPr>
          </a:p>
        </p:txBody>
      </p:sp>
      <p:pic>
        <p:nvPicPr>
          <p:cNvPr id="6" name="Content Placeholder 3" descr="A piece of pie with a flag on it&#10;&#10;Description automatically generated">
            <a:extLst>
              <a:ext uri="{FF2B5EF4-FFF2-40B4-BE49-F238E27FC236}">
                <a16:creationId xmlns:a16="http://schemas.microsoft.com/office/drawing/2014/main" id="{F1E7B4DA-38DB-5E79-7FDF-1CCBC61FC483}"/>
              </a:ext>
            </a:extLst>
          </p:cNvPr>
          <p:cNvPicPr>
            <a:picLocks noGrp="1" noChangeAspect="1"/>
          </p:cNvPicPr>
          <p:nvPr>
            <p:ph idx="1"/>
          </p:nvPr>
        </p:nvPicPr>
        <p:blipFill>
          <a:blip r:embed="rId2"/>
          <a:stretch>
            <a:fillRect/>
          </a:stretch>
        </p:blipFill>
        <p:spPr>
          <a:xfrm>
            <a:off x="3206708" y="1903122"/>
            <a:ext cx="5917357" cy="4254306"/>
          </a:xfrm>
        </p:spPr>
      </p:pic>
    </p:spTree>
    <p:extLst>
      <p:ext uri="{BB962C8B-B14F-4D97-AF65-F5344CB8AC3E}">
        <p14:creationId xmlns:p14="http://schemas.microsoft.com/office/powerpoint/2010/main" val="17795200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12AFD3-7DFC-CBFA-8B18-15E26A26E9AC}"/>
              </a:ext>
            </a:extLst>
          </p:cNvPr>
          <p:cNvSpPr txBox="1"/>
          <p:nvPr/>
        </p:nvSpPr>
        <p:spPr>
          <a:xfrm>
            <a:off x="2550083" y="2759900"/>
            <a:ext cx="5261565"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Add video from Day 2 slides 122 </a:t>
            </a:r>
          </a:p>
          <a:p>
            <a:r>
              <a:rPr lang="en-US"/>
              <a:t>America's economic pie CBS This Morning</a:t>
            </a:r>
          </a:p>
          <a:p>
            <a:endParaRPr lang="en-US"/>
          </a:p>
          <a:p>
            <a:endParaRPr lang="en-US"/>
          </a:p>
        </p:txBody>
      </p:sp>
    </p:spTree>
    <p:extLst>
      <p:ext uri="{BB962C8B-B14F-4D97-AF65-F5344CB8AC3E}">
        <p14:creationId xmlns:p14="http://schemas.microsoft.com/office/powerpoint/2010/main" val="42072943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661F19D-3B40-52A3-F523-2B31B80CE273}"/>
              </a:ext>
            </a:extLst>
          </p:cNvPr>
          <p:cNvPicPr>
            <a:picLocks noChangeAspect="1"/>
          </p:cNvPicPr>
          <p:nvPr/>
        </p:nvPicPr>
        <p:blipFill>
          <a:blip r:embed="rId2"/>
          <a:stretch>
            <a:fillRect/>
          </a:stretch>
        </p:blipFill>
        <p:spPr>
          <a:xfrm>
            <a:off x="633502" y="-1139"/>
            <a:ext cx="10922640" cy="6349746"/>
          </a:xfrm>
          <a:prstGeom prst="rect">
            <a:avLst/>
          </a:prstGeom>
        </p:spPr>
      </p:pic>
    </p:spTree>
    <p:extLst>
      <p:ext uri="{BB962C8B-B14F-4D97-AF65-F5344CB8AC3E}">
        <p14:creationId xmlns:p14="http://schemas.microsoft.com/office/powerpoint/2010/main" val="14705025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71654-F49E-6865-8C95-79138A505647}"/>
              </a:ext>
            </a:extLst>
          </p:cNvPr>
          <p:cNvSpPr>
            <a:spLocks noGrp="1"/>
          </p:cNvSpPr>
          <p:nvPr>
            <p:ph type="title"/>
          </p:nvPr>
        </p:nvSpPr>
        <p:spPr>
          <a:xfrm>
            <a:off x="1057702" y="323858"/>
            <a:ext cx="10532105" cy="766049"/>
          </a:xfrm>
        </p:spPr>
        <p:txBody>
          <a:bodyPr>
            <a:normAutofit fontScale="90000"/>
          </a:bodyPr>
          <a:lstStyle/>
          <a:p>
            <a:r>
              <a:rPr lang="en-US" sz="3599" b="1">
                <a:ea typeface="Calibri"/>
                <a:cs typeface="Calibri"/>
              </a:rPr>
              <a:t>Share of Total Net Worth Held by Top 1% (1990-2024)</a:t>
            </a:r>
            <a:endParaRPr lang="en-US" sz="3599" b="1"/>
          </a:p>
        </p:txBody>
      </p:sp>
      <p:pic>
        <p:nvPicPr>
          <p:cNvPr id="3" name="Picture 2" descr="A graph showing the growth of the dollar&#10;&#10;Description automatically generated">
            <a:extLst>
              <a:ext uri="{FF2B5EF4-FFF2-40B4-BE49-F238E27FC236}">
                <a16:creationId xmlns:a16="http://schemas.microsoft.com/office/drawing/2014/main" id="{52DF4AC6-FF1D-DB49-AB52-B3B58FC71A75}"/>
              </a:ext>
            </a:extLst>
          </p:cNvPr>
          <p:cNvPicPr>
            <a:picLocks noChangeAspect="1"/>
          </p:cNvPicPr>
          <p:nvPr/>
        </p:nvPicPr>
        <p:blipFill>
          <a:blip r:embed="rId2"/>
          <a:stretch>
            <a:fillRect/>
          </a:stretch>
        </p:blipFill>
        <p:spPr>
          <a:xfrm>
            <a:off x="206591" y="1541825"/>
            <a:ext cx="11620700" cy="4600710"/>
          </a:xfrm>
          <a:prstGeom prst="rect">
            <a:avLst/>
          </a:prstGeom>
        </p:spPr>
      </p:pic>
    </p:spTree>
    <p:extLst>
      <p:ext uri="{BB962C8B-B14F-4D97-AF65-F5344CB8AC3E}">
        <p14:creationId xmlns:p14="http://schemas.microsoft.com/office/powerpoint/2010/main" val="547257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Points</a:t>
            </a:r>
          </a:p>
        </p:txBody>
      </p:sp>
      <p:sp>
        <p:nvSpPr>
          <p:cNvPr id="3" name="Content Placeholder 2"/>
          <p:cNvSpPr>
            <a:spLocks noGrp="1"/>
          </p:cNvSpPr>
          <p:nvPr>
            <p:ph idx="1"/>
          </p:nvPr>
        </p:nvSpPr>
        <p:spPr>
          <a:xfrm>
            <a:off x="5180251" y="415365"/>
            <a:ext cx="6195986" cy="6182658"/>
          </a:xfrm>
        </p:spPr>
        <p:txBody>
          <a:bodyPr vert="horz" lIns="0" tIns="45708" rIns="0" bIns="45708" rtlCol="0" anchor="t">
            <a:noAutofit/>
          </a:bodyPr>
          <a:lstStyle/>
          <a:p>
            <a:pPr marL="513715" indent="-513715">
              <a:buAutoNum type="arabicPeriod"/>
            </a:pPr>
            <a:r>
              <a:rPr lang="en-US"/>
              <a:t>Our system is designed to extract wealth and power from the lower levels of our system and move it to the top.</a:t>
            </a:r>
          </a:p>
          <a:p>
            <a:pPr marL="513715" indent="-513715">
              <a:buAutoNum type="arabicPeriod"/>
            </a:pPr>
            <a:r>
              <a:rPr lang="en-US"/>
              <a:t>Financialization benefits the wealthiest. </a:t>
            </a:r>
            <a:endParaRPr lang="en-US">
              <a:solidFill>
                <a:srgbClr val="404040"/>
              </a:solidFill>
              <a:ea typeface="Calibri" panose="020F0502020204030204"/>
              <a:cs typeface="Calibri" panose="020F0502020204030204"/>
            </a:endParaRPr>
          </a:p>
          <a:p>
            <a:pPr marL="513715" indent="-513715">
              <a:buAutoNum type="arabicPeriod"/>
            </a:pPr>
            <a:r>
              <a:rPr lang="en-US">
                <a:solidFill>
                  <a:srgbClr val="000000"/>
                </a:solidFill>
                <a:ea typeface="Calibri" panose="020F0502020204030204"/>
                <a:cs typeface="Calibri" panose="020F0502020204030204"/>
              </a:rPr>
              <a:t>When tax codes are changed so that corporations pay less than individual, there's a we need folks in the system to create a tax system that is real</a:t>
            </a:r>
            <a:endParaRPr lang="en-US">
              <a:solidFill>
                <a:srgbClr val="404040"/>
              </a:solidFill>
              <a:ea typeface="Calibri" panose="020F0502020204030204"/>
              <a:cs typeface="Calibri" panose="020F0502020204030204"/>
            </a:endParaRPr>
          </a:p>
          <a:p>
            <a:pPr marL="246380" indent="-246380">
              <a:buAutoNum type="arabicPeriod"/>
            </a:pPr>
            <a:r>
              <a:rPr lang="en-US">
                <a:solidFill>
                  <a:srgbClr val="000000"/>
                </a:solidFill>
                <a:ea typeface="Calibri" panose="020F0502020204030204"/>
                <a:cs typeface="Calibri" panose="020F0502020204030204"/>
              </a:rPr>
              <a:t>Comes from fight for a fair economy </a:t>
            </a:r>
          </a:p>
          <a:p>
            <a:pPr marL="0" indent="0">
              <a:buNone/>
            </a:pPr>
            <a:endParaRPr lang="en-US" sz="3199">
              <a:ea typeface="Calibri" panose="020F0502020204030204"/>
              <a:cs typeface="Calibri" panose="020F0502020204030204"/>
            </a:endParaRPr>
          </a:p>
        </p:txBody>
      </p:sp>
      <p:sp>
        <p:nvSpPr>
          <p:cNvPr id="5" name="Text Placeholder 4"/>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4398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6730-BC14-446E-A0C8-FE5C940DA668}"/>
              </a:ext>
            </a:extLst>
          </p:cNvPr>
          <p:cNvSpPr>
            <a:spLocks noGrp="1"/>
          </p:cNvSpPr>
          <p:nvPr>
            <p:ph type="title"/>
          </p:nvPr>
        </p:nvSpPr>
        <p:spPr>
          <a:xfrm>
            <a:off x="3370520" y="286820"/>
            <a:ext cx="7983997" cy="2851994"/>
          </a:xfrm>
        </p:spPr>
        <p:txBody>
          <a:bodyPr/>
          <a:lstStyle/>
          <a:p>
            <a:r>
              <a:rPr lang="en-US">
                <a:cs typeface="Calibri Light"/>
              </a:rPr>
              <a:t>An Institutional Problem</a:t>
            </a:r>
            <a:endParaRPr lang="en-US"/>
          </a:p>
        </p:txBody>
      </p:sp>
      <p:sp>
        <p:nvSpPr>
          <p:cNvPr id="3" name="Text Placeholder 2">
            <a:extLst>
              <a:ext uri="{FF2B5EF4-FFF2-40B4-BE49-F238E27FC236}">
                <a16:creationId xmlns:a16="http://schemas.microsoft.com/office/drawing/2014/main" id="{ADDA4318-C622-4B6E-A26C-FC4EAB4FC75F}"/>
              </a:ext>
            </a:extLst>
          </p:cNvPr>
          <p:cNvSpPr>
            <a:spLocks noGrp="1"/>
          </p:cNvSpPr>
          <p:nvPr>
            <p:ph type="body" idx="1"/>
          </p:nvPr>
        </p:nvSpPr>
        <p:spPr>
          <a:xfrm>
            <a:off x="3370520" y="3426411"/>
            <a:ext cx="7983998" cy="1499796"/>
          </a:xfrm>
        </p:spPr>
        <p:txBody>
          <a:bodyPr/>
          <a:lstStyle/>
          <a:p>
            <a:r>
              <a:rPr lang="en-US"/>
              <a:t>Hedy and </a:t>
            </a:r>
            <a:r>
              <a:rPr lang="en-US" err="1"/>
              <a:t>Jeny</a:t>
            </a:r>
            <a:endParaRPr lang="en-US"/>
          </a:p>
        </p:txBody>
      </p:sp>
    </p:spTree>
    <p:extLst>
      <p:ext uri="{BB962C8B-B14F-4D97-AF65-F5344CB8AC3E}">
        <p14:creationId xmlns:p14="http://schemas.microsoft.com/office/powerpoint/2010/main" val="31984929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0"/>
          <p:cNvSpPr txBox="1"/>
          <p:nvPr/>
        </p:nvSpPr>
        <p:spPr>
          <a:xfrm>
            <a:off x="988274" y="91909"/>
            <a:ext cx="10212279" cy="1561586"/>
          </a:xfrm>
          <a:prstGeom prst="rect">
            <a:avLst/>
          </a:prstGeom>
          <a:noFill/>
          <a:ln>
            <a:noFill/>
          </a:ln>
        </p:spPr>
        <p:txBody>
          <a:bodyPr spcFirstLastPara="1" wrap="square" lIns="121836" tIns="60901" rIns="121836" bIns="60901" anchor="ctr" anchorCtr="0">
            <a:normAutofit/>
          </a:bodyPr>
          <a:lstStyle/>
          <a:p>
            <a:pPr algn="ctr">
              <a:lnSpc>
                <a:spcPct val="90000"/>
              </a:lnSpc>
            </a:pPr>
            <a:r>
              <a:rPr lang="en" sz="5863" b="1">
                <a:latin typeface="Libre Baskerville"/>
                <a:ea typeface="Libre Baskerville"/>
                <a:cs typeface="Libre Baskerville"/>
                <a:sym typeface="Libre Baskerville"/>
              </a:rPr>
              <a:t>Oppression Continuum</a:t>
            </a:r>
            <a:endParaRPr sz="5863">
              <a:latin typeface="Calibri"/>
              <a:ea typeface="Calibri"/>
              <a:cs typeface="Calibri"/>
              <a:sym typeface="Calibri"/>
            </a:endParaRPr>
          </a:p>
        </p:txBody>
      </p:sp>
      <p:grpSp>
        <p:nvGrpSpPr>
          <p:cNvPr id="109" name="Google Shape;109;p20"/>
          <p:cNvGrpSpPr/>
          <p:nvPr/>
        </p:nvGrpSpPr>
        <p:grpSpPr>
          <a:xfrm>
            <a:off x="404037" y="2870791"/>
            <a:ext cx="11536326" cy="1407455"/>
            <a:chOff x="4763" y="963809"/>
            <a:chExt cx="10260686" cy="1109414"/>
          </a:xfrm>
        </p:grpSpPr>
        <p:sp>
          <p:nvSpPr>
            <p:cNvPr id="110" name="Google Shape;110;p20"/>
            <p:cNvSpPr/>
            <p:nvPr/>
          </p:nvSpPr>
          <p:spPr>
            <a:xfrm>
              <a:off x="4763" y="963809"/>
              <a:ext cx="2773200" cy="1109400"/>
            </a:xfrm>
            <a:prstGeom prst="chevron">
              <a:avLst>
                <a:gd name="adj" fmla="val 50000"/>
              </a:avLst>
            </a:prstGeom>
            <a:solidFill>
              <a:srgbClr val="ED7D31"/>
            </a:solidFill>
            <a:ln w="12700" cap="flat" cmpd="sng">
              <a:solidFill>
                <a:srgbClr val="FFFFFF"/>
              </a:solidFill>
              <a:prstDash val="solid"/>
              <a:miter lim="800000"/>
              <a:headEnd type="none" w="sm" len="sm"/>
              <a:tailEnd type="none" w="sm" len="sm"/>
            </a:ln>
          </p:spPr>
          <p:txBody>
            <a:bodyPr spcFirstLastPara="1" wrap="square" lIns="121836" tIns="121836" rIns="121836" bIns="121836" anchor="ctr" anchorCtr="0">
              <a:noAutofit/>
            </a:bodyPr>
            <a:lstStyle/>
            <a:p>
              <a:endParaRPr sz="2532"/>
            </a:p>
          </p:txBody>
        </p:sp>
        <p:sp>
          <p:nvSpPr>
            <p:cNvPr id="111" name="Google Shape;111;p20"/>
            <p:cNvSpPr txBox="1"/>
            <p:nvPr/>
          </p:nvSpPr>
          <p:spPr>
            <a:xfrm>
              <a:off x="559392" y="963809"/>
              <a:ext cx="1663800" cy="1109400"/>
            </a:xfrm>
            <a:prstGeom prst="rect">
              <a:avLst/>
            </a:prstGeom>
            <a:noFill/>
            <a:ln>
              <a:noFill/>
            </a:ln>
          </p:spPr>
          <p:txBody>
            <a:bodyPr spcFirstLastPara="1" wrap="square" lIns="106611" tIns="35515" rIns="35515" bIns="35515" anchor="ctr" anchorCtr="0">
              <a:noAutofit/>
            </a:bodyPr>
            <a:lstStyle/>
            <a:p>
              <a:pPr algn="ctr">
                <a:lnSpc>
                  <a:spcPct val="90000"/>
                </a:lnSpc>
                <a:buClr>
                  <a:srgbClr val="FFFFFF"/>
                </a:buClr>
                <a:buSzPts val="2000"/>
              </a:pPr>
              <a:r>
                <a:rPr lang="en" sz="2665">
                  <a:solidFill>
                    <a:srgbClr val="FFFFFF"/>
                  </a:solidFill>
                  <a:latin typeface="Calibri"/>
                  <a:ea typeface="Calibri"/>
                  <a:cs typeface="Calibri"/>
                  <a:sym typeface="Calibri"/>
                </a:rPr>
                <a:t>Stereotype</a:t>
              </a:r>
              <a:endParaRPr sz="2532"/>
            </a:p>
          </p:txBody>
        </p:sp>
        <p:sp>
          <p:nvSpPr>
            <p:cNvPr id="112" name="Google Shape;112;p20"/>
            <p:cNvSpPr/>
            <p:nvPr/>
          </p:nvSpPr>
          <p:spPr>
            <a:xfrm>
              <a:off x="2500592" y="963809"/>
              <a:ext cx="2773200" cy="1109400"/>
            </a:xfrm>
            <a:prstGeom prst="chevron">
              <a:avLst>
                <a:gd name="adj" fmla="val 50000"/>
              </a:avLst>
            </a:prstGeom>
            <a:solidFill>
              <a:srgbClr val="A5A5A5"/>
            </a:solidFill>
            <a:ln w="12700" cap="flat" cmpd="sng">
              <a:solidFill>
                <a:srgbClr val="FFFFFF"/>
              </a:solidFill>
              <a:prstDash val="solid"/>
              <a:miter lim="800000"/>
              <a:headEnd type="none" w="sm" len="sm"/>
              <a:tailEnd type="none" w="sm" len="sm"/>
            </a:ln>
          </p:spPr>
          <p:txBody>
            <a:bodyPr spcFirstLastPara="1" wrap="square" lIns="121836" tIns="121836" rIns="121836" bIns="121836" anchor="ctr" anchorCtr="0">
              <a:noAutofit/>
            </a:bodyPr>
            <a:lstStyle/>
            <a:p>
              <a:endParaRPr sz="2532"/>
            </a:p>
          </p:txBody>
        </p:sp>
        <p:sp>
          <p:nvSpPr>
            <p:cNvPr id="113" name="Google Shape;113;p20"/>
            <p:cNvSpPr txBox="1"/>
            <p:nvPr/>
          </p:nvSpPr>
          <p:spPr>
            <a:xfrm>
              <a:off x="3055221" y="963809"/>
              <a:ext cx="1663800" cy="1109400"/>
            </a:xfrm>
            <a:prstGeom prst="rect">
              <a:avLst/>
            </a:prstGeom>
            <a:noFill/>
            <a:ln>
              <a:noFill/>
            </a:ln>
          </p:spPr>
          <p:txBody>
            <a:bodyPr spcFirstLastPara="1" wrap="square" lIns="106611" tIns="35515" rIns="35515" bIns="35515" anchor="ctr" anchorCtr="0">
              <a:noAutofit/>
            </a:bodyPr>
            <a:lstStyle/>
            <a:p>
              <a:pPr algn="ctr">
                <a:lnSpc>
                  <a:spcPct val="90000"/>
                </a:lnSpc>
                <a:buClr>
                  <a:srgbClr val="FFFFFF"/>
                </a:buClr>
                <a:buSzPts val="2000"/>
              </a:pPr>
              <a:r>
                <a:rPr lang="en" sz="2665">
                  <a:solidFill>
                    <a:srgbClr val="FFFFFF"/>
                  </a:solidFill>
                  <a:latin typeface="Calibri"/>
                  <a:ea typeface="Calibri"/>
                  <a:cs typeface="Calibri"/>
                  <a:sym typeface="Calibri"/>
                </a:rPr>
                <a:t>Prejudice</a:t>
              </a:r>
              <a:endParaRPr sz="2532"/>
            </a:p>
          </p:txBody>
        </p:sp>
        <p:sp>
          <p:nvSpPr>
            <p:cNvPr id="114" name="Google Shape;114;p20"/>
            <p:cNvSpPr/>
            <p:nvPr/>
          </p:nvSpPr>
          <p:spPr>
            <a:xfrm>
              <a:off x="4996420" y="963809"/>
              <a:ext cx="2773200" cy="1109400"/>
            </a:xfrm>
            <a:prstGeom prst="chevron">
              <a:avLst>
                <a:gd name="adj" fmla="val 50000"/>
              </a:avLst>
            </a:prstGeom>
            <a:solidFill>
              <a:srgbClr val="FFC000"/>
            </a:solidFill>
            <a:ln w="12700" cap="flat" cmpd="sng">
              <a:solidFill>
                <a:srgbClr val="FFFFFF"/>
              </a:solidFill>
              <a:prstDash val="solid"/>
              <a:miter lim="800000"/>
              <a:headEnd type="none" w="sm" len="sm"/>
              <a:tailEnd type="none" w="sm" len="sm"/>
            </a:ln>
          </p:spPr>
          <p:txBody>
            <a:bodyPr spcFirstLastPara="1" wrap="square" lIns="121836" tIns="121836" rIns="121836" bIns="121836" anchor="ctr" anchorCtr="0">
              <a:noAutofit/>
            </a:bodyPr>
            <a:lstStyle/>
            <a:p>
              <a:endParaRPr sz="2532"/>
            </a:p>
          </p:txBody>
        </p:sp>
        <p:sp>
          <p:nvSpPr>
            <p:cNvPr id="115" name="Google Shape;115;p20"/>
            <p:cNvSpPr txBox="1"/>
            <p:nvPr/>
          </p:nvSpPr>
          <p:spPr>
            <a:xfrm>
              <a:off x="5551049" y="963823"/>
              <a:ext cx="1809900" cy="1109400"/>
            </a:xfrm>
            <a:prstGeom prst="rect">
              <a:avLst/>
            </a:prstGeom>
            <a:noFill/>
            <a:ln>
              <a:noFill/>
            </a:ln>
          </p:spPr>
          <p:txBody>
            <a:bodyPr spcFirstLastPara="1" wrap="square" lIns="106611" tIns="35515" rIns="35515" bIns="35515" anchor="ctr" anchorCtr="0">
              <a:noAutofit/>
            </a:bodyPr>
            <a:lstStyle/>
            <a:p>
              <a:pPr algn="ctr">
                <a:lnSpc>
                  <a:spcPct val="90000"/>
                </a:lnSpc>
                <a:buClr>
                  <a:srgbClr val="FFFFFF"/>
                </a:buClr>
                <a:buSzPts val="2000"/>
              </a:pPr>
              <a:r>
                <a:rPr lang="en" sz="2665">
                  <a:solidFill>
                    <a:srgbClr val="FFFFFF"/>
                  </a:solidFill>
                  <a:latin typeface="Calibri"/>
                  <a:ea typeface="Calibri"/>
                  <a:cs typeface="Calibri"/>
                  <a:sym typeface="Calibri"/>
                </a:rPr>
                <a:t>Discrimination</a:t>
              </a:r>
              <a:endParaRPr sz="2532"/>
            </a:p>
          </p:txBody>
        </p:sp>
        <p:sp>
          <p:nvSpPr>
            <p:cNvPr id="116" name="Google Shape;116;p20"/>
            <p:cNvSpPr/>
            <p:nvPr/>
          </p:nvSpPr>
          <p:spPr>
            <a:xfrm>
              <a:off x="7492249" y="963809"/>
              <a:ext cx="2773200" cy="1109400"/>
            </a:xfrm>
            <a:prstGeom prst="chevron">
              <a:avLst>
                <a:gd name="adj" fmla="val 50000"/>
              </a:avLst>
            </a:prstGeom>
            <a:solidFill>
              <a:srgbClr val="599BD5"/>
            </a:solidFill>
            <a:ln w="12700" cap="flat" cmpd="sng">
              <a:solidFill>
                <a:srgbClr val="FFFFFF"/>
              </a:solidFill>
              <a:prstDash val="solid"/>
              <a:miter lim="800000"/>
              <a:headEnd type="none" w="sm" len="sm"/>
              <a:tailEnd type="none" w="sm" len="sm"/>
            </a:ln>
          </p:spPr>
          <p:txBody>
            <a:bodyPr spcFirstLastPara="1" wrap="square" lIns="121836" tIns="121836" rIns="121836" bIns="121836" anchor="ctr" anchorCtr="0">
              <a:noAutofit/>
            </a:bodyPr>
            <a:lstStyle/>
            <a:p>
              <a:endParaRPr sz="2532"/>
            </a:p>
          </p:txBody>
        </p:sp>
        <p:sp>
          <p:nvSpPr>
            <p:cNvPr id="117" name="Google Shape;117;p20"/>
            <p:cNvSpPr txBox="1"/>
            <p:nvPr/>
          </p:nvSpPr>
          <p:spPr>
            <a:xfrm>
              <a:off x="8046878" y="963809"/>
              <a:ext cx="1663800" cy="1109400"/>
            </a:xfrm>
            <a:prstGeom prst="rect">
              <a:avLst/>
            </a:prstGeom>
            <a:noFill/>
            <a:ln>
              <a:noFill/>
            </a:ln>
          </p:spPr>
          <p:txBody>
            <a:bodyPr spcFirstLastPara="1" wrap="square" lIns="106611" tIns="35515" rIns="35515" bIns="35515" anchor="ctr" anchorCtr="0">
              <a:noAutofit/>
            </a:bodyPr>
            <a:lstStyle/>
            <a:p>
              <a:pPr algn="ctr">
                <a:lnSpc>
                  <a:spcPct val="90000"/>
                </a:lnSpc>
                <a:buClr>
                  <a:srgbClr val="FFFFFF"/>
                </a:buClr>
                <a:buSzPts val="2000"/>
              </a:pPr>
              <a:r>
                <a:rPr lang="en" sz="2665">
                  <a:solidFill>
                    <a:srgbClr val="FFFFFF"/>
                  </a:solidFill>
                  <a:latin typeface="Calibri"/>
                  <a:ea typeface="Calibri"/>
                  <a:cs typeface="Calibri"/>
                  <a:sym typeface="Calibri"/>
                </a:rPr>
                <a:t>Oppression</a:t>
              </a:r>
              <a:endParaRPr sz="2532"/>
            </a:p>
          </p:txBody>
        </p:sp>
      </p:gr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521547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8026" y="1433623"/>
            <a:ext cx="4202845" cy="3832084"/>
          </a:xfrm>
        </p:spPr>
        <p:txBody>
          <a:bodyPr>
            <a:normAutofit/>
          </a:bodyPr>
          <a:lstStyle/>
          <a:p>
            <a:r>
              <a:rPr lang="en-US"/>
              <a:t>A set of questions that allow a system to identify ways that policies and practices oppress others </a:t>
            </a:r>
          </a:p>
        </p:txBody>
      </p:sp>
      <p:pic>
        <p:nvPicPr>
          <p:cNvPr id="1026" name="Picture 2" descr="Ten Reasons Why Youth Empowerment Without a Racial Equity Approach ..."/>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tretch/>
        </p:blipFill>
        <p:spPr bwMode="auto">
          <a:xfrm>
            <a:off x="6023626" y="1544629"/>
            <a:ext cx="5924647" cy="4188910"/>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108;p20">
            <a:extLst>
              <a:ext uri="{FF2B5EF4-FFF2-40B4-BE49-F238E27FC236}">
                <a16:creationId xmlns:a16="http://schemas.microsoft.com/office/drawing/2014/main" id="{6ECFB65E-5BC1-227D-AC1A-91D878D59B5A}"/>
              </a:ext>
            </a:extLst>
          </p:cNvPr>
          <p:cNvSpPr txBox="1"/>
          <p:nvPr/>
        </p:nvSpPr>
        <p:spPr>
          <a:xfrm>
            <a:off x="669851" y="91908"/>
            <a:ext cx="11339694" cy="1197540"/>
          </a:xfrm>
          <a:prstGeom prst="rect">
            <a:avLst/>
          </a:prstGeom>
          <a:noFill/>
          <a:ln>
            <a:noFill/>
          </a:ln>
        </p:spPr>
        <p:txBody>
          <a:bodyPr spcFirstLastPara="1" wrap="square" lIns="121836" tIns="60901" rIns="121836" bIns="60901" anchor="ctr" anchorCtr="0">
            <a:normAutofit/>
          </a:bodyPr>
          <a:lstStyle/>
          <a:p>
            <a:pPr>
              <a:lnSpc>
                <a:spcPct val="90000"/>
              </a:lnSpc>
            </a:pPr>
            <a:r>
              <a:rPr lang="en" sz="4399" b="1">
                <a:latin typeface="+mj-lt"/>
                <a:cs typeface="Calibri"/>
                <a:sym typeface="Libre Baskerville"/>
              </a:rPr>
              <a:t>Race, Class, Gender Justice Lens P. 6</a:t>
            </a:r>
            <a:endParaRPr lang="en-US" sz="4399" b="1">
              <a:latin typeface="+mj-lt"/>
              <a:cs typeface="Calibri"/>
            </a:endParaRPr>
          </a:p>
        </p:txBody>
      </p:sp>
    </p:spTree>
    <p:extLst>
      <p:ext uri="{BB962C8B-B14F-4D97-AF65-F5344CB8AC3E}">
        <p14:creationId xmlns:p14="http://schemas.microsoft.com/office/powerpoint/2010/main" val="9142343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278" y="0"/>
            <a:ext cx="9782801" cy="1239837"/>
          </a:xfrm>
        </p:spPr>
        <p:txBody>
          <a:bodyPr>
            <a:normAutofit/>
          </a:bodyPr>
          <a:lstStyle/>
          <a:p>
            <a:r>
              <a:rPr lang="en-US" sz="5998" b="1"/>
              <a:t>Table Work</a:t>
            </a:r>
            <a:endParaRPr lang="en-US" sz="5998" b="1">
              <a:cs typeface="Calibri Light"/>
            </a:endParaRPr>
          </a:p>
        </p:txBody>
      </p:sp>
      <p:sp>
        <p:nvSpPr>
          <p:cNvPr id="3" name="Content Placeholder 2"/>
          <p:cNvSpPr>
            <a:spLocks noGrp="1"/>
          </p:cNvSpPr>
          <p:nvPr>
            <p:ph idx="1"/>
          </p:nvPr>
        </p:nvSpPr>
        <p:spPr>
          <a:xfrm>
            <a:off x="1095153" y="1242073"/>
            <a:ext cx="9441712" cy="4222548"/>
          </a:xfrm>
        </p:spPr>
        <p:txBody>
          <a:bodyPr vert="horz" lIns="0" tIns="45708" rIns="0" bIns="45708" rtlCol="0" anchor="t">
            <a:normAutofit/>
          </a:bodyPr>
          <a:lstStyle/>
          <a:p>
            <a:pPr>
              <a:buFont typeface="Arial" panose="020B0604020202020204" pitchFamily="34" charset="0"/>
              <a:buChar char="•"/>
            </a:pPr>
            <a:r>
              <a:rPr lang="en-US" sz="3599"/>
              <a:t>You will need Analyzing Union Engagement Misses and Opportunities found on p. 4-5</a:t>
            </a:r>
          </a:p>
          <a:p>
            <a:pPr marL="0" indent="0">
              <a:buNone/>
            </a:pPr>
            <a:endParaRPr lang="en-US" sz="3599">
              <a:cs typeface="Calibri"/>
            </a:endParaRPr>
          </a:p>
          <a:p>
            <a:pPr lvl="1"/>
            <a:r>
              <a:rPr lang="en-US" sz="3199"/>
              <a:t>Discuss all 5 Questions on the second page of this story.</a:t>
            </a:r>
            <a:endParaRPr lang="en-US" sz="3599">
              <a:cs typeface="Calibri"/>
            </a:endParaRPr>
          </a:p>
          <a:p>
            <a:pPr lvl="1"/>
            <a:r>
              <a:rPr lang="en-US" sz="3599">
                <a:cs typeface="Calibri"/>
              </a:rPr>
              <a:t>Question </a:t>
            </a:r>
            <a:r>
              <a:rPr lang="en-US" sz="3599"/>
              <a:t>5 is the most important. </a:t>
            </a:r>
          </a:p>
          <a:p>
            <a:pPr marL="0" indent="0">
              <a:buNone/>
            </a:pPr>
            <a:endParaRPr lang="en-US" b="1"/>
          </a:p>
        </p:txBody>
      </p:sp>
    </p:spTree>
    <p:extLst>
      <p:ext uri="{BB962C8B-B14F-4D97-AF65-F5344CB8AC3E}">
        <p14:creationId xmlns:p14="http://schemas.microsoft.com/office/powerpoint/2010/main" val="27929298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8828" y="177800"/>
            <a:ext cx="10387409" cy="1239837"/>
          </a:xfrm>
        </p:spPr>
        <p:txBody>
          <a:bodyPr>
            <a:normAutofit/>
          </a:bodyPr>
          <a:lstStyle/>
          <a:p>
            <a:r>
              <a:rPr lang="en-US" sz="5998" b="1"/>
              <a:t>Table Work Debrief</a:t>
            </a:r>
            <a:endParaRPr lang="en-US" sz="5998" b="1">
              <a:cs typeface="Calibri Light"/>
            </a:endParaRPr>
          </a:p>
        </p:txBody>
      </p:sp>
      <p:sp>
        <p:nvSpPr>
          <p:cNvPr id="3" name="Content Placeholder 2"/>
          <p:cNvSpPr>
            <a:spLocks noGrp="1"/>
          </p:cNvSpPr>
          <p:nvPr>
            <p:ph idx="1"/>
          </p:nvPr>
        </p:nvSpPr>
        <p:spPr>
          <a:xfrm>
            <a:off x="893135" y="1845764"/>
            <a:ext cx="11295690" cy="4222548"/>
          </a:xfrm>
        </p:spPr>
        <p:txBody>
          <a:bodyPr vert="horz" lIns="0" tIns="45708" rIns="0" bIns="45708" rtlCol="0" anchor="t">
            <a:normAutofit lnSpcReduction="10000"/>
          </a:bodyPr>
          <a:lstStyle/>
          <a:p>
            <a:pPr>
              <a:buFont typeface="Arial" panose="020B0604020202020204" pitchFamily="34" charset="0"/>
              <a:buChar char="•"/>
            </a:pPr>
            <a:r>
              <a:rPr lang="en-US" sz="4399">
                <a:cs typeface="Calibri"/>
              </a:rPr>
              <a:t>Is Angel thriving? What is your evidence?</a:t>
            </a:r>
            <a:endParaRPr lang="en-US" sz="4399"/>
          </a:p>
          <a:p>
            <a:pPr>
              <a:buFont typeface="Arial" panose="020B0604020202020204" pitchFamily="34" charset="0"/>
              <a:buChar char="•"/>
            </a:pPr>
            <a:r>
              <a:rPr lang="en-US" sz="4399">
                <a:cs typeface="Calibri"/>
              </a:rPr>
              <a:t>What are the ways the Union could do better?</a:t>
            </a:r>
          </a:p>
          <a:p>
            <a:pPr>
              <a:buFont typeface="Arial" panose="020B0604020202020204" pitchFamily="34" charset="0"/>
              <a:buChar char="•"/>
            </a:pPr>
            <a:r>
              <a:rPr lang="en-US" sz="4399">
                <a:cs typeface="Calibri"/>
              </a:rPr>
              <a:t>What the examples of missed opportunities?</a:t>
            </a:r>
          </a:p>
          <a:p>
            <a:pPr>
              <a:buFont typeface="Arial" panose="020B0604020202020204" pitchFamily="34" charset="0"/>
              <a:buChar char="•"/>
            </a:pPr>
            <a:r>
              <a:rPr lang="en-US" sz="4399">
                <a:cs typeface="Calibri"/>
              </a:rPr>
              <a:t>What would you do to help Angel? Be specific.</a:t>
            </a:r>
          </a:p>
          <a:p>
            <a:pPr marL="0" indent="0">
              <a:buNone/>
            </a:pPr>
            <a:endParaRPr lang="en-US" b="1">
              <a:cs typeface="Calibri" panose="020F0502020204030204"/>
            </a:endParaRPr>
          </a:p>
        </p:txBody>
      </p:sp>
    </p:spTree>
    <p:extLst>
      <p:ext uri="{BB962C8B-B14F-4D97-AF65-F5344CB8AC3E}">
        <p14:creationId xmlns:p14="http://schemas.microsoft.com/office/powerpoint/2010/main" val="37636565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a:p>
        </p:txBody>
      </p:sp>
      <p:sp>
        <p:nvSpPr>
          <p:cNvPr id="3" name="Content Placeholder 2"/>
          <p:cNvSpPr>
            <a:spLocks noGrp="1"/>
          </p:cNvSpPr>
          <p:nvPr>
            <p:ph idx="1"/>
          </p:nvPr>
        </p:nvSpPr>
        <p:spPr>
          <a:xfrm>
            <a:off x="818707" y="989542"/>
            <a:ext cx="10894444" cy="4723425"/>
          </a:xfrm>
          <a:solidFill>
            <a:schemeClr val="accent1">
              <a:lumMod val="60000"/>
              <a:lumOff val="40000"/>
            </a:schemeClr>
          </a:solidFill>
        </p:spPr>
        <p:txBody>
          <a:bodyPr anchor="ctr">
            <a:normAutofit/>
          </a:bodyPr>
          <a:lstStyle/>
          <a:p>
            <a:pPr algn="ctr"/>
            <a:r>
              <a:rPr lang="en-US" sz="7998">
                <a:solidFill>
                  <a:schemeClr val="bg1"/>
                </a:solidFill>
              </a:rPr>
              <a:t>What race, gender, and class is Angel?  </a:t>
            </a:r>
            <a:endParaRPr lang="en-US" sz="7998">
              <a:solidFill>
                <a:schemeClr val="bg1"/>
              </a:solidFill>
              <a:cs typeface="Calibri"/>
            </a:endParaRPr>
          </a:p>
          <a:p>
            <a:pPr algn="ctr"/>
            <a:r>
              <a:rPr lang="en-US" sz="7998">
                <a:solidFill>
                  <a:schemeClr val="bg1"/>
                </a:solidFill>
              </a:rPr>
              <a:t>How do you know? </a:t>
            </a:r>
            <a:endParaRPr lang="en-US" sz="7998">
              <a:solidFill>
                <a:schemeClr val="bg1"/>
              </a:solidFill>
              <a:cs typeface="Calibri"/>
            </a:endParaRPr>
          </a:p>
          <a:p>
            <a:endParaRPr lang="en-US"/>
          </a:p>
        </p:txBody>
      </p:sp>
    </p:spTree>
    <p:extLst>
      <p:ext uri="{BB962C8B-B14F-4D97-AF65-F5344CB8AC3E}">
        <p14:creationId xmlns:p14="http://schemas.microsoft.com/office/powerpoint/2010/main" val="20734433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C580E-5AD8-4961-8F3A-ACD408AC813C}"/>
              </a:ext>
            </a:extLst>
          </p:cNvPr>
          <p:cNvSpPr>
            <a:spLocks noGrp="1"/>
          </p:cNvSpPr>
          <p:nvPr>
            <p:ph type="title"/>
          </p:nvPr>
        </p:nvSpPr>
        <p:spPr/>
        <p:txBody>
          <a:bodyPr>
            <a:normAutofit/>
          </a:bodyPr>
          <a:lstStyle/>
          <a:p>
            <a:r>
              <a:rPr lang="en-US"/>
              <a:t>Key Ideas to remember</a:t>
            </a:r>
          </a:p>
        </p:txBody>
      </p:sp>
      <p:sp>
        <p:nvSpPr>
          <p:cNvPr id="3" name="Content Placeholder 2">
            <a:extLst>
              <a:ext uri="{FF2B5EF4-FFF2-40B4-BE49-F238E27FC236}">
                <a16:creationId xmlns:a16="http://schemas.microsoft.com/office/drawing/2014/main" id="{F9D3F729-DDE4-449A-B0C8-0D8054D9C51A}"/>
              </a:ext>
            </a:extLst>
          </p:cNvPr>
          <p:cNvSpPr>
            <a:spLocks noGrp="1"/>
          </p:cNvSpPr>
          <p:nvPr>
            <p:ph idx="1"/>
          </p:nvPr>
        </p:nvSpPr>
        <p:spPr/>
        <p:txBody>
          <a:bodyPr vert="horz" lIns="0" tIns="45708" rIns="0" bIns="45708" rtlCol="0" anchor="t">
            <a:normAutofit fontScale="92500" lnSpcReduction="20000"/>
          </a:bodyPr>
          <a:lstStyle/>
          <a:p>
            <a:pPr marL="0" indent="0">
              <a:buNone/>
            </a:pPr>
            <a:r>
              <a:rPr lang="en-US" sz="3599">
                <a:latin typeface="Arial"/>
                <a:cs typeface="Arial"/>
              </a:rPr>
              <a:t>Race, class, and gender are socially and emotionally constructed  concepts that intersects with many other forms of oppressions</a:t>
            </a:r>
          </a:p>
          <a:p>
            <a:pPr marL="0" indent="0">
              <a:buNone/>
            </a:pPr>
            <a:endParaRPr lang="en-US" sz="3599">
              <a:latin typeface="Arial"/>
              <a:cs typeface="Arial"/>
            </a:endParaRPr>
          </a:p>
          <a:p>
            <a:pPr marL="0" indent="0">
              <a:buNone/>
            </a:pPr>
            <a:r>
              <a:rPr lang="en-US" sz="3599">
                <a:latin typeface="Arial"/>
                <a:cs typeface="Arial"/>
              </a:rPr>
              <a:t>Two people can have totally different understandings of the same reality</a:t>
            </a:r>
            <a:endParaRPr lang="en-US">
              <a:solidFill>
                <a:schemeClr val="tx1"/>
              </a:solidFill>
              <a:latin typeface="Arial"/>
              <a:cs typeface="Arial"/>
            </a:endParaRPr>
          </a:p>
          <a:p>
            <a:pPr marL="0" indent="0">
              <a:buNone/>
            </a:pPr>
            <a:endParaRPr lang="en-US" sz="3599">
              <a:latin typeface="Arial"/>
              <a:cs typeface="Arial"/>
            </a:endParaRPr>
          </a:p>
          <a:p>
            <a:pPr marL="0" indent="0">
              <a:buNone/>
            </a:pPr>
            <a:r>
              <a:rPr lang="en-US" sz="3599">
                <a:latin typeface="Arial"/>
                <a:cs typeface="Arial"/>
              </a:rPr>
              <a:t>Recognizing and interrupting systems of oppression is all our work. </a:t>
            </a:r>
            <a:endParaRPr lang="en-US">
              <a:solidFill>
                <a:schemeClr val="tx1"/>
              </a:solidFill>
            </a:endParaRPr>
          </a:p>
          <a:p>
            <a:endParaRPr lang="en-US"/>
          </a:p>
        </p:txBody>
      </p:sp>
      <p:sp>
        <p:nvSpPr>
          <p:cNvPr id="5" name="Text Placeholder 4"/>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2897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a:t>Lunch</a:t>
            </a:r>
          </a:p>
        </p:txBody>
      </p:sp>
      <p:pic>
        <p:nvPicPr>
          <p:cNvPr id="26626" name="Picture 2" descr="Image result for lunch break">
            <a:extLst>
              <a:ext uri="{FF2B5EF4-FFF2-40B4-BE49-F238E27FC236}">
                <a16:creationId xmlns:a16="http://schemas.microsoft.com/office/drawing/2014/main" id="{0447FF28-792D-4A9A-B81F-65BED88163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432" b="23294"/>
          <a:stretch/>
        </p:blipFill>
        <p:spPr bwMode="auto">
          <a:xfrm>
            <a:off x="1959819" y="1430310"/>
            <a:ext cx="7642999" cy="4606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68369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6730-BC14-446E-A0C8-FE5C940DA668}"/>
              </a:ext>
            </a:extLst>
          </p:cNvPr>
          <p:cNvSpPr>
            <a:spLocks noGrp="1"/>
          </p:cNvSpPr>
          <p:nvPr>
            <p:ph type="title"/>
          </p:nvPr>
        </p:nvSpPr>
        <p:spPr/>
        <p:txBody>
          <a:bodyPr/>
          <a:lstStyle/>
          <a:p>
            <a:r>
              <a:rPr lang="en-US">
                <a:cs typeface="Calibri Light"/>
              </a:rPr>
              <a:t>Narrative Matters</a:t>
            </a:r>
            <a:endParaRPr lang="en-US"/>
          </a:p>
        </p:txBody>
      </p:sp>
      <p:sp>
        <p:nvSpPr>
          <p:cNvPr id="3" name="Text Placeholder 2">
            <a:extLst>
              <a:ext uri="{FF2B5EF4-FFF2-40B4-BE49-F238E27FC236}">
                <a16:creationId xmlns:a16="http://schemas.microsoft.com/office/drawing/2014/main" id="{ADDA4318-C622-4B6E-A26C-FC4EAB4FC75F}"/>
              </a:ext>
            </a:extLst>
          </p:cNvPr>
          <p:cNvSpPr>
            <a:spLocks noGrp="1"/>
          </p:cNvSpPr>
          <p:nvPr>
            <p:ph type="body" idx="1"/>
          </p:nvPr>
        </p:nvSpPr>
        <p:spPr/>
        <p:txBody>
          <a:bodyPr/>
          <a:lstStyle/>
          <a:p>
            <a:r>
              <a:rPr lang="en-US"/>
              <a:t>Hedy</a:t>
            </a:r>
          </a:p>
        </p:txBody>
      </p:sp>
    </p:spTree>
    <p:extLst>
      <p:ext uri="{BB962C8B-B14F-4D97-AF65-F5344CB8AC3E}">
        <p14:creationId xmlns:p14="http://schemas.microsoft.com/office/powerpoint/2010/main" val="31319097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643280" y="210507"/>
            <a:ext cx="6657460" cy="1014797"/>
          </a:xfrm>
        </p:spPr>
        <p:txBody>
          <a:bodyPr vert="horz" lIns="91416" tIns="45708" rIns="91416" bIns="45708" rtlCol="0" anchor="b">
            <a:normAutofit/>
          </a:bodyPr>
          <a:lstStyle/>
          <a:p>
            <a:r>
              <a:rPr lang="en-US" sz="5398" b="1">
                <a:cs typeface="Calibri Light"/>
              </a:rPr>
              <a:t>Narrative</a:t>
            </a:r>
            <a:r>
              <a:rPr lang="en-US" b="1">
                <a:cs typeface="Calibri Light"/>
              </a:rPr>
              <a:t> </a:t>
            </a:r>
          </a:p>
        </p:txBody>
      </p:sp>
      <p:pic>
        <p:nvPicPr>
          <p:cNvPr id="4098"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03" r="6758"/>
          <a:stretch/>
        </p:blipFill>
        <p:spPr bwMode="auto">
          <a:xfrm>
            <a:off x="531627" y="824856"/>
            <a:ext cx="3540643" cy="411840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BD72F2-477F-429B-9790-2D67D4A322FF}"/>
              </a:ext>
            </a:extLst>
          </p:cNvPr>
          <p:cNvSpPr txBox="1"/>
          <p:nvPr/>
        </p:nvSpPr>
        <p:spPr>
          <a:xfrm>
            <a:off x="4625217" y="1257751"/>
            <a:ext cx="7389172" cy="4829682"/>
          </a:xfrm>
          <a:prstGeom prst="rect">
            <a:avLst/>
          </a:prstGeom>
        </p:spPr>
        <p:txBody>
          <a:bodyPr vert="horz" lIns="0" tIns="45708" rIns="0" bIns="45708" rtlCol="0" anchor="t">
            <a:noAutofit/>
          </a:bodyPr>
          <a:lstStyle/>
          <a:p>
            <a:pPr marL="570865" indent="-570865">
              <a:lnSpc>
                <a:spcPct val="90000"/>
              </a:lnSpc>
              <a:spcAft>
                <a:spcPts val="600"/>
              </a:spcAft>
              <a:buClr>
                <a:schemeClr val="accent1"/>
              </a:buClr>
              <a:buFont typeface="Arial"/>
              <a:buChar char="•"/>
            </a:pPr>
            <a:r>
              <a:rPr lang="en-US" sz="3599">
                <a:solidFill>
                  <a:schemeClr val="tx1">
                    <a:lumMod val="75000"/>
                    <a:lumOff val="25000"/>
                  </a:schemeClr>
                </a:solidFill>
                <a:cs typeface="Calibri"/>
              </a:rPr>
              <a:t>Intentionally constructed stories</a:t>
            </a:r>
            <a:endParaRPr lang="en-US" sz="3599">
              <a:solidFill>
                <a:schemeClr val="tx1">
                  <a:lumMod val="75000"/>
                  <a:lumOff val="25000"/>
                </a:schemeClr>
              </a:solidFill>
              <a:ea typeface="Calibri"/>
              <a:cs typeface="Calibri"/>
            </a:endParaRPr>
          </a:p>
          <a:p>
            <a:pPr marL="570865" indent="-570865">
              <a:lnSpc>
                <a:spcPct val="90000"/>
              </a:lnSpc>
              <a:spcAft>
                <a:spcPts val="600"/>
              </a:spcAft>
              <a:buFont typeface="Arial"/>
              <a:buChar char="•"/>
            </a:pPr>
            <a:r>
              <a:rPr lang="en-US" sz="3599">
                <a:solidFill>
                  <a:schemeClr val="tx1">
                    <a:lumMod val="75000"/>
                    <a:lumOff val="25000"/>
                  </a:schemeClr>
                </a:solidFill>
                <a:cs typeface="Calibri"/>
              </a:rPr>
              <a:t>What are the common narratives that are told about ESPs in our organizations?</a:t>
            </a:r>
            <a:endParaRPr lang="en-US" sz="3599">
              <a:solidFill>
                <a:schemeClr val="tx1">
                  <a:lumMod val="75000"/>
                  <a:lumOff val="25000"/>
                </a:schemeClr>
              </a:solidFill>
              <a:ea typeface="Calibri"/>
              <a:cs typeface="Calibri"/>
            </a:endParaRPr>
          </a:p>
          <a:p>
            <a:pPr marL="570865" indent="-570865">
              <a:lnSpc>
                <a:spcPct val="90000"/>
              </a:lnSpc>
              <a:spcAft>
                <a:spcPts val="600"/>
              </a:spcAft>
              <a:buFont typeface="Arial"/>
              <a:buChar char="•"/>
            </a:pPr>
            <a:r>
              <a:rPr lang="en-US" sz="3599">
                <a:solidFill>
                  <a:schemeClr val="tx1">
                    <a:lumMod val="75000"/>
                    <a:lumOff val="25000"/>
                  </a:schemeClr>
                </a:solidFill>
                <a:ea typeface="Calibri"/>
                <a:cs typeface="Calibri"/>
              </a:rPr>
              <a:t>Who controls the development of these narratives? </a:t>
            </a:r>
            <a:endParaRPr lang="en-US" sz="3599">
              <a:solidFill>
                <a:schemeClr val="tx1">
                  <a:lumMod val="75000"/>
                  <a:lumOff val="25000"/>
                </a:schemeClr>
              </a:solidFill>
            </a:endParaRPr>
          </a:p>
          <a:p>
            <a:pPr>
              <a:lnSpc>
                <a:spcPct val="90000"/>
              </a:lnSpc>
              <a:spcAft>
                <a:spcPts val="600"/>
              </a:spcAft>
            </a:pPr>
            <a:r>
              <a:rPr lang="en-US" sz="3550">
                <a:solidFill>
                  <a:schemeClr val="tx1">
                    <a:lumMod val="75000"/>
                    <a:lumOff val="25000"/>
                  </a:schemeClr>
                </a:solidFill>
                <a:ea typeface="Calibri" panose="020F0502020204030204"/>
                <a:cs typeface="Calibri"/>
              </a:rPr>
              <a:t>Stand and move into triads to discuss</a:t>
            </a:r>
          </a:p>
          <a:p>
            <a:pPr>
              <a:lnSpc>
                <a:spcPct val="90000"/>
              </a:lnSpc>
              <a:spcAft>
                <a:spcPts val="600"/>
              </a:spcAft>
            </a:pPr>
            <a:endParaRPr lang="en-US" sz="4399">
              <a:solidFill>
                <a:schemeClr val="tx1">
                  <a:lumMod val="75000"/>
                  <a:lumOff val="25000"/>
                </a:schemeClr>
              </a:solidFill>
              <a:ea typeface="Calibri" panose="020F0502020204030204"/>
              <a:cs typeface="Calibri"/>
            </a:endParaRPr>
          </a:p>
        </p:txBody>
      </p:sp>
    </p:spTree>
    <p:extLst>
      <p:ext uri="{BB962C8B-B14F-4D97-AF65-F5344CB8AC3E}">
        <p14:creationId xmlns:p14="http://schemas.microsoft.com/office/powerpoint/2010/main" val="20536600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362" y="12640"/>
            <a:ext cx="10537145" cy="857868"/>
          </a:xfrm>
        </p:spPr>
        <p:txBody>
          <a:bodyPr/>
          <a:lstStyle/>
          <a:p>
            <a:r>
              <a:rPr lang="en-US"/>
              <a:t> </a:t>
            </a:r>
            <a:r>
              <a:rPr lang="en-US" b="1"/>
              <a:t>Why does the story matter?</a:t>
            </a:r>
          </a:p>
        </p:txBody>
      </p:sp>
      <p:sp>
        <p:nvSpPr>
          <p:cNvPr id="3" name="Content Placeholder 2"/>
          <p:cNvSpPr>
            <a:spLocks noGrp="1"/>
          </p:cNvSpPr>
          <p:nvPr>
            <p:ph idx="1"/>
          </p:nvPr>
        </p:nvSpPr>
        <p:spPr>
          <a:xfrm>
            <a:off x="829340" y="1089907"/>
            <a:ext cx="11109613" cy="5163854"/>
          </a:xfrm>
        </p:spPr>
        <p:txBody>
          <a:bodyPr vert="horz" lIns="0" tIns="45708" rIns="0" bIns="45708" rtlCol="0" anchor="t">
            <a:noAutofit/>
          </a:bodyPr>
          <a:lstStyle/>
          <a:p>
            <a:endParaRPr lang="en-US" sz="3599"/>
          </a:p>
          <a:p>
            <a:r>
              <a:rPr lang="en-US" sz="3599"/>
              <a:t>A </a:t>
            </a:r>
            <a:r>
              <a:rPr lang="en-US" sz="3599" i="1"/>
              <a:t>dominant narrative </a:t>
            </a:r>
            <a:r>
              <a:rPr lang="en-US" sz="3599"/>
              <a:t>is an explanation or story that is told in service of the dominant social group’s interests and ideologies.</a:t>
            </a:r>
            <a:endParaRPr lang="en-US" sz="3599">
              <a:ea typeface="Calibri"/>
              <a:cs typeface="Calibri"/>
            </a:endParaRPr>
          </a:p>
          <a:p>
            <a:r>
              <a:rPr lang="en-US" sz="3599"/>
              <a:t>It achieves dominance through repetition, the perceived authority of the speaker, and the silencing of alternative accounts/voices. </a:t>
            </a:r>
            <a:endParaRPr lang="en-US" sz="3599">
              <a:ea typeface="Calibri"/>
              <a:cs typeface="Calibri"/>
            </a:endParaRPr>
          </a:p>
          <a:p>
            <a:endParaRPr lang="en-US" sz="3599">
              <a:ea typeface="Calibri"/>
              <a:cs typeface="Calibri"/>
            </a:endParaRPr>
          </a:p>
        </p:txBody>
      </p:sp>
    </p:spTree>
    <p:extLst>
      <p:ext uri="{BB962C8B-B14F-4D97-AF65-F5344CB8AC3E}">
        <p14:creationId xmlns:p14="http://schemas.microsoft.com/office/powerpoint/2010/main" val="1723856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014" y="-290914"/>
            <a:ext cx="10452888" cy="1397305"/>
          </a:xfrm>
        </p:spPr>
        <p:txBody>
          <a:bodyPr/>
          <a:lstStyle/>
          <a:p>
            <a:r>
              <a:rPr lang="en-US" b="1">
                <a:latin typeface="+mn-lt"/>
              </a:rPr>
              <a:t>Narratives-pg. 7-14</a:t>
            </a:r>
          </a:p>
        </p:txBody>
      </p:sp>
      <p:sp>
        <p:nvSpPr>
          <p:cNvPr id="3" name="Content Placeholder 2"/>
          <p:cNvSpPr>
            <a:spLocks noGrp="1"/>
          </p:cNvSpPr>
          <p:nvPr>
            <p:ph idx="1"/>
          </p:nvPr>
        </p:nvSpPr>
        <p:spPr>
          <a:xfrm>
            <a:off x="839972" y="1408702"/>
            <a:ext cx="10843016" cy="4459756"/>
          </a:xfrm>
        </p:spPr>
        <p:txBody>
          <a:bodyPr vert="horz" lIns="0" tIns="45708" rIns="0" bIns="45708" rtlCol="0" anchor="t">
            <a:normAutofit/>
          </a:bodyPr>
          <a:lstStyle/>
          <a:p>
            <a:pPr marL="0" indent="0">
              <a:buNone/>
            </a:pPr>
            <a:r>
              <a:rPr lang="en-US" sz="3599">
                <a:ea typeface="Calibri"/>
                <a:cs typeface="Calibri"/>
              </a:rPr>
              <a:t>Because dominant narratives are so normalized through their repetition and authority, they have the illusion of being objective and apolitical (neutral), when in fact they are neither.</a:t>
            </a:r>
            <a:endParaRPr lang="en-US" sz="3599">
              <a:solidFill>
                <a:srgbClr val="404040"/>
              </a:solidFill>
              <a:ea typeface="Calibri"/>
              <a:cs typeface="Calibri"/>
            </a:endParaRPr>
          </a:p>
          <a:p>
            <a:pPr marL="0" indent="0">
              <a:buNone/>
            </a:pPr>
            <a:r>
              <a:rPr lang="en-US" sz="3599">
                <a:ea typeface="Calibri"/>
                <a:cs typeface="Calibri"/>
              </a:rPr>
              <a:t>Narratives are used to:</a:t>
            </a:r>
            <a:endParaRPr lang="en-US" sz="3599"/>
          </a:p>
          <a:p>
            <a:pPr marL="365760" lvl="1" indent="0">
              <a:buNone/>
            </a:pPr>
            <a:r>
              <a:rPr lang="en-US" sz="3199"/>
              <a:t>1) Trigger imagination and make connection</a:t>
            </a:r>
            <a:endParaRPr lang="en-US" sz="3199">
              <a:ea typeface="Calibri"/>
              <a:cs typeface="Calibri"/>
            </a:endParaRPr>
          </a:p>
          <a:p>
            <a:pPr marL="365760" lvl="1" indent="0">
              <a:buNone/>
            </a:pPr>
            <a:r>
              <a:rPr lang="en-US" sz="3199"/>
              <a:t>2) Are expressions of or a counter to cultures </a:t>
            </a:r>
            <a:endParaRPr lang="en-US" sz="3199">
              <a:ea typeface="Calibri"/>
              <a:cs typeface="Calibri"/>
            </a:endParaRPr>
          </a:p>
          <a:p>
            <a:pPr marL="365760" lvl="1" indent="0">
              <a:buNone/>
            </a:pPr>
            <a:r>
              <a:rPr lang="en-US" sz="3199"/>
              <a:t>3) Are resources for empowerment or oppression</a:t>
            </a:r>
          </a:p>
          <a:p>
            <a:pPr marL="0" indent="0">
              <a:buNone/>
            </a:pPr>
            <a:endParaRPr lang="en-US" sz="3599">
              <a:ea typeface="Calibri"/>
              <a:cs typeface="Calibri"/>
            </a:endParaRPr>
          </a:p>
          <a:p>
            <a:endParaRPr lang="en-US" sz="3199">
              <a:ea typeface="Calibri"/>
              <a:cs typeface="Calibri"/>
            </a:endParaRPr>
          </a:p>
          <a:p>
            <a:endParaRPr lang="en-US" sz="3999">
              <a:ea typeface="Calibri"/>
              <a:cs typeface="Calibri"/>
            </a:endParaRPr>
          </a:p>
        </p:txBody>
      </p:sp>
      <p:pic>
        <p:nvPicPr>
          <p:cNvPr id="4" name="Picture 4" descr="Image result for narrative">
            <a:extLst>
              <a:ext uri="{FF2B5EF4-FFF2-40B4-BE49-F238E27FC236}">
                <a16:creationId xmlns:a16="http://schemas.microsoft.com/office/drawing/2014/main" id="{EB93357D-79A1-47DD-AA9D-9F7D4E1AF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6366" y="285902"/>
            <a:ext cx="2744756" cy="1035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9609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3844A9-C5CA-4D3B-B2B2-496BFE33BECB}"/>
              </a:ext>
            </a:extLst>
          </p:cNvPr>
          <p:cNvSpPr>
            <a:spLocks noGrp="1"/>
          </p:cNvSpPr>
          <p:nvPr>
            <p:ph type="title"/>
          </p:nvPr>
        </p:nvSpPr>
        <p:spPr>
          <a:xfrm>
            <a:off x="1096994" y="287422"/>
            <a:ext cx="10055781" cy="827087"/>
          </a:xfrm>
        </p:spPr>
        <p:txBody>
          <a:bodyPr>
            <a:normAutofit/>
          </a:bodyPr>
          <a:lstStyle/>
          <a:p>
            <a:r>
              <a:rPr lang="en-US" b="1"/>
              <a:t>Shifting the Narrative  - DON’Ts </a:t>
            </a:r>
            <a:r>
              <a:rPr lang="en-US"/>
              <a:t> </a:t>
            </a:r>
          </a:p>
        </p:txBody>
      </p:sp>
      <p:sp>
        <p:nvSpPr>
          <p:cNvPr id="3" name="Content Placeholder 2">
            <a:extLst>
              <a:ext uri="{FF2B5EF4-FFF2-40B4-BE49-F238E27FC236}">
                <a16:creationId xmlns:a16="http://schemas.microsoft.com/office/drawing/2014/main" id="{4D5BE3DC-FD17-416C-AE84-3A81865F9C27}"/>
              </a:ext>
            </a:extLst>
          </p:cNvPr>
          <p:cNvSpPr>
            <a:spLocks noGrp="1"/>
          </p:cNvSpPr>
          <p:nvPr>
            <p:ph idx="1"/>
          </p:nvPr>
        </p:nvSpPr>
        <p:spPr>
          <a:xfrm>
            <a:off x="868337" y="1391621"/>
            <a:ext cx="10055782" cy="4958636"/>
          </a:xfrm>
        </p:spPr>
        <p:txBody>
          <a:bodyPr vert="horz" lIns="0" tIns="45708" rIns="0" bIns="45708" rtlCol="0" anchor="t">
            <a:normAutofit/>
          </a:bodyPr>
          <a:lstStyle/>
          <a:p>
            <a:pPr>
              <a:buFont typeface="Wingdings" panose="05000000000000000000" pitchFamily="2" charset="2"/>
              <a:buChar char="q"/>
            </a:pPr>
            <a:r>
              <a:rPr lang="en-US" sz="3999"/>
              <a:t>Focus on challenging facts or interpretations of information.</a:t>
            </a:r>
            <a:endParaRPr lang="en-US" sz="3999">
              <a:cs typeface="Calibri"/>
            </a:endParaRPr>
          </a:p>
          <a:p>
            <a:pPr marL="566250" lvl="2">
              <a:buFont typeface="Wingdings" panose="05000000000000000000" pitchFamily="2" charset="2"/>
              <a:buChar char="§"/>
            </a:pPr>
            <a:r>
              <a:rPr lang="en-US" sz="3399">
                <a:ea typeface="Calibri"/>
                <a:cs typeface="Calibri"/>
              </a:rPr>
              <a:t>Your arguments, as convincing as they may be, will lose to the dominant narrative.</a:t>
            </a:r>
            <a:endParaRPr lang="en-US">
              <a:ea typeface="Calibri" panose="020F0502020204030204"/>
              <a:cs typeface="Calibri" panose="020F0502020204030204"/>
            </a:endParaRPr>
          </a:p>
          <a:p>
            <a:pPr>
              <a:buFont typeface="Wingdings" panose="05000000000000000000" pitchFamily="2" charset="2"/>
              <a:buChar char="q"/>
            </a:pPr>
            <a:r>
              <a:rPr lang="en-US" sz="3999"/>
              <a:t>Attack people for their worldview.</a:t>
            </a:r>
            <a:endParaRPr lang="en-US" sz="3999">
              <a:cs typeface="Calibri"/>
            </a:endParaRPr>
          </a:p>
          <a:p>
            <a:pPr marL="566250" lvl="2">
              <a:buFont typeface="Wingdings" panose="05000000000000000000" pitchFamily="2" charset="2"/>
              <a:buChar char="§"/>
            </a:pPr>
            <a:r>
              <a:rPr lang="en-US" sz="3399">
                <a:ea typeface="Calibri"/>
                <a:cs typeface="Calibri"/>
              </a:rPr>
              <a:t>Many people operate out of the dominate narrative, even if unconsciously.  You cannot move people by attacking them.</a:t>
            </a:r>
          </a:p>
          <a:p>
            <a:pPr marL="0" indent="0">
              <a:buNone/>
            </a:pPr>
            <a:endParaRPr lang="en-US" sz="3999">
              <a:ea typeface="Calibri"/>
              <a:cs typeface="Calibri"/>
            </a:endParaRPr>
          </a:p>
        </p:txBody>
      </p:sp>
      <p:pic>
        <p:nvPicPr>
          <p:cNvPr id="5" name="Picture 4" descr="Image result for narrative">
            <a:extLst>
              <a:ext uri="{FF2B5EF4-FFF2-40B4-BE49-F238E27FC236}">
                <a16:creationId xmlns:a16="http://schemas.microsoft.com/office/drawing/2014/main" id="{6A9370E1-66F5-4475-89BF-E3DCAC13AA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2643" y="471693"/>
            <a:ext cx="3376249" cy="1276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59661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3844A9-C5CA-4D3B-B2B2-496BFE33BECB}"/>
              </a:ext>
            </a:extLst>
          </p:cNvPr>
          <p:cNvSpPr>
            <a:spLocks noGrp="1"/>
          </p:cNvSpPr>
          <p:nvPr>
            <p:ph type="title"/>
          </p:nvPr>
        </p:nvSpPr>
        <p:spPr>
          <a:xfrm>
            <a:off x="1096994" y="287422"/>
            <a:ext cx="10055781" cy="827087"/>
          </a:xfrm>
        </p:spPr>
        <p:txBody>
          <a:bodyPr>
            <a:normAutofit/>
          </a:bodyPr>
          <a:lstStyle/>
          <a:p>
            <a:r>
              <a:rPr lang="en-US" b="1"/>
              <a:t>Shifting the Narrative  - DON’Ts </a:t>
            </a:r>
            <a:r>
              <a:rPr lang="en-US"/>
              <a:t> </a:t>
            </a:r>
          </a:p>
        </p:txBody>
      </p:sp>
      <p:sp>
        <p:nvSpPr>
          <p:cNvPr id="3" name="Content Placeholder 2">
            <a:extLst>
              <a:ext uri="{FF2B5EF4-FFF2-40B4-BE49-F238E27FC236}">
                <a16:creationId xmlns:a16="http://schemas.microsoft.com/office/drawing/2014/main" id="{4D5BE3DC-FD17-416C-AE84-3A81865F9C27}"/>
              </a:ext>
            </a:extLst>
          </p:cNvPr>
          <p:cNvSpPr>
            <a:spLocks noGrp="1"/>
          </p:cNvSpPr>
          <p:nvPr>
            <p:ph idx="1"/>
          </p:nvPr>
        </p:nvSpPr>
        <p:spPr>
          <a:xfrm>
            <a:off x="868337" y="1391621"/>
            <a:ext cx="10055782" cy="4958636"/>
          </a:xfrm>
        </p:spPr>
        <p:txBody>
          <a:bodyPr vert="horz" lIns="0" tIns="45708" rIns="0" bIns="45708" rtlCol="0" anchor="t">
            <a:normAutofit/>
          </a:bodyPr>
          <a:lstStyle/>
          <a:p>
            <a:pPr marL="0" indent="0">
              <a:buNone/>
            </a:pPr>
            <a:endParaRPr lang="en-US" sz="3999">
              <a:ea typeface="Calibri"/>
              <a:cs typeface="Calibri"/>
            </a:endParaRPr>
          </a:p>
          <a:p>
            <a:pPr>
              <a:buFont typeface="Wingdings" panose="05000000000000000000" pitchFamily="2" charset="2"/>
              <a:buChar char="q"/>
            </a:pPr>
            <a:r>
              <a:rPr lang="en-US" sz="3999"/>
              <a:t>Name the dominant narrative as “wrong.”</a:t>
            </a:r>
            <a:endParaRPr lang="en-US" sz="3999">
              <a:cs typeface="Calibri"/>
            </a:endParaRPr>
          </a:p>
          <a:p>
            <a:pPr marL="566250" lvl="2">
              <a:buFont typeface="Wingdings" panose="05000000000000000000" pitchFamily="2" charset="2"/>
              <a:buChar char="§"/>
            </a:pPr>
            <a:r>
              <a:rPr lang="en-US" sz="3399">
                <a:ea typeface="Calibri"/>
                <a:cs typeface="Calibri"/>
              </a:rPr>
              <a:t>Accountability with respect</a:t>
            </a:r>
          </a:p>
          <a:p>
            <a:pPr>
              <a:buFont typeface="Wingdings" panose="05000000000000000000" pitchFamily="2" charset="2"/>
              <a:buChar char="q"/>
            </a:pPr>
            <a:r>
              <a:rPr lang="en-US" sz="3999"/>
              <a:t>Try to convert or convince people.</a:t>
            </a:r>
          </a:p>
          <a:p>
            <a:pPr marL="566250" lvl="2">
              <a:buFont typeface="Wingdings" panose="05000000000000000000" pitchFamily="2" charset="2"/>
              <a:buChar char="§"/>
            </a:pPr>
            <a:r>
              <a:rPr lang="en-US" sz="3399">
                <a:ea typeface="Calibri" panose="020F0502020204030204"/>
                <a:cs typeface="Calibri"/>
              </a:rPr>
              <a:t>We are trying to bring out the best in people, help them find that in themselves.</a:t>
            </a:r>
          </a:p>
        </p:txBody>
      </p:sp>
      <p:pic>
        <p:nvPicPr>
          <p:cNvPr id="5" name="Picture 4" descr="Image result for narrative">
            <a:extLst>
              <a:ext uri="{FF2B5EF4-FFF2-40B4-BE49-F238E27FC236}">
                <a16:creationId xmlns:a16="http://schemas.microsoft.com/office/drawing/2014/main" id="{6A9370E1-66F5-4475-89BF-E3DCAC13AA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2690" y="4811957"/>
            <a:ext cx="3376249" cy="1276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87306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C580E-5AD8-4961-8F3A-ACD408AC813C}"/>
              </a:ext>
            </a:extLst>
          </p:cNvPr>
          <p:cNvSpPr>
            <a:spLocks noGrp="1"/>
          </p:cNvSpPr>
          <p:nvPr>
            <p:ph type="title"/>
          </p:nvPr>
        </p:nvSpPr>
        <p:spPr/>
        <p:txBody>
          <a:bodyPr>
            <a:normAutofit/>
          </a:bodyPr>
          <a:lstStyle/>
          <a:p>
            <a:pPr algn="ctr"/>
            <a:r>
              <a:rPr lang="en-US" sz="3600" b="1"/>
              <a:t>Key Ideas</a:t>
            </a:r>
          </a:p>
        </p:txBody>
      </p:sp>
      <p:sp>
        <p:nvSpPr>
          <p:cNvPr id="3" name="Content Placeholder 2">
            <a:extLst>
              <a:ext uri="{FF2B5EF4-FFF2-40B4-BE49-F238E27FC236}">
                <a16:creationId xmlns:a16="http://schemas.microsoft.com/office/drawing/2014/main" id="{F9D3F729-DDE4-449A-B0C8-0D8054D9C51A}"/>
              </a:ext>
            </a:extLst>
          </p:cNvPr>
          <p:cNvSpPr>
            <a:spLocks noGrp="1"/>
          </p:cNvSpPr>
          <p:nvPr>
            <p:ph idx="1"/>
          </p:nvPr>
        </p:nvSpPr>
        <p:spPr>
          <a:xfrm>
            <a:off x="5180251" y="1828800"/>
            <a:ext cx="6195986" cy="4343400"/>
          </a:xfrm>
        </p:spPr>
        <p:txBody>
          <a:bodyPr vert="horz" lIns="0" tIns="45708" rIns="0" bIns="45708" rtlCol="0" anchor="t">
            <a:normAutofit/>
          </a:bodyPr>
          <a:lstStyle/>
          <a:p>
            <a:pPr marL="0" indent="0">
              <a:buNone/>
            </a:pPr>
            <a:r>
              <a:rPr lang="en-US" sz="5400"/>
              <a:t>We want to hold people accountable but be respectful.</a:t>
            </a:r>
          </a:p>
          <a:p>
            <a:endParaRPr lang="en-US"/>
          </a:p>
        </p:txBody>
      </p:sp>
      <p:sp>
        <p:nvSpPr>
          <p:cNvPr id="5" name="Text Placeholder 4"/>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1800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37B7-576A-479F-8150-D6A70486581A}"/>
              </a:ext>
            </a:extLst>
          </p:cNvPr>
          <p:cNvSpPr>
            <a:spLocks noGrp="1"/>
          </p:cNvSpPr>
          <p:nvPr>
            <p:ph type="title"/>
          </p:nvPr>
        </p:nvSpPr>
        <p:spPr>
          <a:xfrm>
            <a:off x="585063" y="0"/>
            <a:ext cx="10823677" cy="949067"/>
          </a:xfrm>
        </p:spPr>
        <p:txBody>
          <a:bodyPr>
            <a:normAutofit/>
          </a:bodyPr>
          <a:lstStyle/>
          <a:p>
            <a:r>
              <a:rPr lang="en-US" sz="4000" b="1"/>
              <a:t>Shifting the Narrative Example</a:t>
            </a:r>
          </a:p>
        </p:txBody>
      </p:sp>
      <p:sp>
        <p:nvSpPr>
          <p:cNvPr id="3" name="Content Placeholder 2">
            <a:extLst>
              <a:ext uri="{FF2B5EF4-FFF2-40B4-BE49-F238E27FC236}">
                <a16:creationId xmlns:a16="http://schemas.microsoft.com/office/drawing/2014/main" id="{46EDE838-4CFA-4BDE-A741-A6FF53770A6A}"/>
              </a:ext>
            </a:extLst>
          </p:cNvPr>
          <p:cNvSpPr>
            <a:spLocks noGrp="1"/>
          </p:cNvSpPr>
          <p:nvPr>
            <p:ph idx="1"/>
          </p:nvPr>
        </p:nvSpPr>
        <p:spPr>
          <a:xfrm>
            <a:off x="585063" y="1114510"/>
            <a:ext cx="10567711" cy="4753950"/>
          </a:xfrm>
        </p:spPr>
        <p:txBody>
          <a:bodyPr vert="horz" lIns="0" tIns="45708" rIns="0" bIns="45708" rtlCol="0" anchor="t">
            <a:normAutofit/>
          </a:bodyPr>
          <a:lstStyle/>
          <a:p>
            <a:pPr marL="0" indent="0">
              <a:buNone/>
            </a:pPr>
            <a:r>
              <a:rPr lang="en-US" sz="3399">
                <a:ea typeface="Calibri"/>
                <a:cs typeface="Calibri"/>
              </a:rPr>
              <a:t>You are at a large staff meeting and a rather outspoken colleague says, "I can't believe these ESP members!  They get all of the same benefits of our certified members.  They take up much more of our time in services and they are complaining about the amount of their dues and the money they make!  Why can't they just be content with what we give them?  Why don't they just join another union that better fits their need?!"</a:t>
            </a:r>
            <a:endParaRPr lang="en-US"/>
          </a:p>
        </p:txBody>
      </p:sp>
      <p:pic>
        <p:nvPicPr>
          <p:cNvPr id="4" name="Picture 4" descr="Image result for narrative">
            <a:extLst>
              <a:ext uri="{FF2B5EF4-FFF2-40B4-BE49-F238E27FC236}">
                <a16:creationId xmlns:a16="http://schemas.microsoft.com/office/drawing/2014/main" id="{AB687912-53A7-4050-893E-AF469D037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6526" y="4939207"/>
            <a:ext cx="3376249" cy="1276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0762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37B7-576A-479F-8150-D6A70486581A}"/>
              </a:ext>
            </a:extLst>
          </p:cNvPr>
          <p:cNvSpPr>
            <a:spLocks noGrp="1"/>
          </p:cNvSpPr>
          <p:nvPr>
            <p:ph type="title"/>
          </p:nvPr>
        </p:nvSpPr>
        <p:spPr>
          <a:xfrm>
            <a:off x="585063" y="-181803"/>
            <a:ext cx="10823677" cy="949067"/>
          </a:xfrm>
        </p:spPr>
        <p:txBody>
          <a:bodyPr>
            <a:normAutofit/>
          </a:bodyPr>
          <a:lstStyle/>
          <a:p>
            <a:r>
              <a:rPr lang="en-US" sz="4000" b="1"/>
              <a:t>Shifting and Using Narratives </a:t>
            </a:r>
          </a:p>
        </p:txBody>
      </p:sp>
      <p:sp>
        <p:nvSpPr>
          <p:cNvPr id="3" name="Content Placeholder 2">
            <a:extLst>
              <a:ext uri="{FF2B5EF4-FFF2-40B4-BE49-F238E27FC236}">
                <a16:creationId xmlns:a16="http://schemas.microsoft.com/office/drawing/2014/main" id="{46EDE838-4CFA-4BDE-A741-A6FF53770A6A}"/>
              </a:ext>
            </a:extLst>
          </p:cNvPr>
          <p:cNvSpPr>
            <a:spLocks noGrp="1"/>
          </p:cNvSpPr>
          <p:nvPr>
            <p:ph idx="1"/>
          </p:nvPr>
        </p:nvSpPr>
        <p:spPr>
          <a:xfrm>
            <a:off x="585063" y="1114510"/>
            <a:ext cx="10567711" cy="4753950"/>
          </a:xfrm>
        </p:spPr>
        <p:txBody>
          <a:bodyPr vert="horz" lIns="0" tIns="45708" rIns="0" bIns="45708" rtlCol="0" anchor="t">
            <a:normAutofit/>
          </a:bodyPr>
          <a:lstStyle/>
          <a:p>
            <a:pPr marL="0" indent="0">
              <a:buNone/>
            </a:pPr>
            <a:endParaRPr lang="en-US" sz="3599" b="1"/>
          </a:p>
          <a:p>
            <a:pPr marL="0" indent="0">
              <a:buNone/>
            </a:pPr>
            <a:r>
              <a:rPr lang="en-US" sz="3550" b="1"/>
              <a:t>Unmask</a:t>
            </a:r>
            <a:endParaRPr lang="en-US" sz="3550">
              <a:ea typeface="Calibri"/>
              <a:cs typeface="Calibri"/>
            </a:endParaRPr>
          </a:p>
          <a:p>
            <a:pPr marL="246380" indent="-246380"/>
            <a:r>
              <a:rPr lang="en-US" sz="3150"/>
              <a:t>Name the dominant narrative when you see it at work.</a:t>
            </a:r>
            <a:endParaRPr lang="en-US" sz="3150">
              <a:ea typeface="Calibri"/>
              <a:cs typeface="Calibri"/>
            </a:endParaRPr>
          </a:p>
          <a:p>
            <a:pPr marL="246380" indent="-246380"/>
            <a:r>
              <a:rPr lang="en-US" sz="3150"/>
              <a:t>Point out that what you just saw on the news or heard from a friend, or the law that was just passed, was based on particular values and beliefs.</a:t>
            </a:r>
            <a:endParaRPr lang="en-US" sz="3150">
              <a:ea typeface="Calibri"/>
              <a:cs typeface="Calibri"/>
            </a:endParaRPr>
          </a:p>
          <a:p>
            <a:pPr marL="246380" indent="-246380"/>
            <a:r>
              <a:rPr lang="en-US" sz="3150" i="1">
                <a:solidFill>
                  <a:srgbClr val="C00000"/>
                </a:solidFill>
                <a:ea typeface="Calibri"/>
                <a:cs typeface="Calibri"/>
              </a:rPr>
              <a:t>"I hear you saying we have one class of members that is more valuable than the other."</a:t>
            </a:r>
            <a:endParaRPr lang="en-US" sz="3150">
              <a:solidFill>
                <a:srgbClr val="C00000"/>
              </a:solidFill>
              <a:ea typeface="Calibri"/>
              <a:cs typeface="Calibri"/>
            </a:endParaRPr>
          </a:p>
          <a:p>
            <a:pPr marL="246380" indent="-246380"/>
            <a:endParaRPr lang="en-US" sz="3199" i="1">
              <a:ea typeface="Calibri"/>
              <a:cs typeface="Calibri"/>
            </a:endParaRPr>
          </a:p>
        </p:txBody>
      </p:sp>
      <p:pic>
        <p:nvPicPr>
          <p:cNvPr id="4" name="Picture 4" descr="Image result for narrative">
            <a:extLst>
              <a:ext uri="{FF2B5EF4-FFF2-40B4-BE49-F238E27FC236}">
                <a16:creationId xmlns:a16="http://schemas.microsoft.com/office/drawing/2014/main" id="{AB687912-53A7-4050-893E-AF469D037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0413" y="763541"/>
            <a:ext cx="3376249" cy="1276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80263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E32D907-C170-4079-A41B-D0B89E5A857C}"/>
              </a:ext>
            </a:extLst>
          </p:cNvPr>
          <p:cNvSpPr>
            <a:spLocks noGrp="1"/>
          </p:cNvSpPr>
          <p:nvPr>
            <p:ph type="title"/>
          </p:nvPr>
        </p:nvSpPr>
        <p:spPr>
          <a:xfrm>
            <a:off x="444919" y="893"/>
            <a:ext cx="10055781" cy="1025258"/>
          </a:xfrm>
        </p:spPr>
        <p:txBody>
          <a:bodyPr/>
          <a:lstStyle/>
          <a:p>
            <a:r>
              <a:rPr lang="en-US" b="1"/>
              <a:t>Shifting and Using Narratives </a:t>
            </a:r>
            <a:endParaRPr lang="en-US"/>
          </a:p>
        </p:txBody>
      </p:sp>
      <p:sp>
        <p:nvSpPr>
          <p:cNvPr id="3" name="Content Placeholder 2">
            <a:extLst>
              <a:ext uri="{FF2B5EF4-FFF2-40B4-BE49-F238E27FC236}">
                <a16:creationId xmlns:a16="http://schemas.microsoft.com/office/drawing/2014/main" id="{30E80EA3-2262-4299-9018-A68922DFBFE6}"/>
              </a:ext>
            </a:extLst>
          </p:cNvPr>
          <p:cNvSpPr>
            <a:spLocks noGrp="1"/>
          </p:cNvSpPr>
          <p:nvPr>
            <p:ph idx="1"/>
          </p:nvPr>
        </p:nvSpPr>
        <p:spPr>
          <a:xfrm>
            <a:off x="754912" y="1026151"/>
            <a:ext cx="11220608" cy="4842308"/>
          </a:xfrm>
        </p:spPr>
        <p:txBody>
          <a:bodyPr vert="horz" lIns="0" tIns="45708" rIns="0" bIns="45708" rtlCol="0" anchor="t">
            <a:normAutofit/>
          </a:bodyPr>
          <a:lstStyle/>
          <a:p>
            <a:pPr marL="0" indent="0">
              <a:buNone/>
            </a:pPr>
            <a:endParaRPr lang="en-US" sz="3599" b="1"/>
          </a:p>
          <a:p>
            <a:pPr marL="0" indent="0">
              <a:buNone/>
            </a:pPr>
            <a:r>
              <a:rPr lang="en-US" sz="3550" b="1"/>
              <a:t>Elevate</a:t>
            </a:r>
            <a:endParaRPr lang="en-US" sz="3550">
              <a:ea typeface="Calibri"/>
              <a:cs typeface="Calibri"/>
            </a:endParaRPr>
          </a:p>
          <a:p>
            <a:pPr marL="246380" indent="-246380"/>
            <a:r>
              <a:rPr lang="en-US" sz="3150"/>
              <a:t>Name the values and beliefs from our new narrative that you want to see lived out in the world.</a:t>
            </a:r>
            <a:endParaRPr lang="en-US" sz="3150">
              <a:cs typeface="Calibri" panose="020F0502020204030204"/>
            </a:endParaRPr>
          </a:p>
          <a:p>
            <a:pPr marL="246380" indent="-246380"/>
            <a:r>
              <a:rPr lang="en-US" sz="3150"/>
              <a:t>Connect it to places where your audience may see that happening already.</a:t>
            </a:r>
            <a:endParaRPr lang="en-US" sz="3150">
              <a:ea typeface="Calibri"/>
              <a:cs typeface="Calibri"/>
            </a:endParaRPr>
          </a:p>
          <a:p>
            <a:pPr marL="246380" indent="-246380"/>
            <a:r>
              <a:rPr lang="en-US" sz="3150" i="1">
                <a:ea typeface="Calibri"/>
                <a:cs typeface="Calibri"/>
              </a:rPr>
              <a:t>"</a:t>
            </a:r>
            <a:r>
              <a:rPr lang="en-US" sz="3150" i="1">
                <a:solidFill>
                  <a:srgbClr val="C00000"/>
                </a:solidFill>
                <a:ea typeface="Calibri"/>
                <a:cs typeface="Calibri"/>
              </a:rPr>
              <a:t>All work is respectable work I believe we have a duty to equally support all workers In our locals."</a:t>
            </a:r>
            <a:endParaRPr lang="en-US" sz="3150">
              <a:solidFill>
                <a:srgbClr val="C00000"/>
              </a:solidFill>
            </a:endParaRPr>
          </a:p>
          <a:p>
            <a:pPr marL="246380" indent="-246380"/>
            <a:endParaRPr lang="en-US" sz="3199" i="1">
              <a:ea typeface="Calibri"/>
              <a:cs typeface="Calibri"/>
            </a:endParaRPr>
          </a:p>
        </p:txBody>
      </p:sp>
      <p:pic>
        <p:nvPicPr>
          <p:cNvPr id="4" name="Picture 4" descr="Image result for narrative">
            <a:extLst>
              <a:ext uri="{FF2B5EF4-FFF2-40B4-BE49-F238E27FC236}">
                <a16:creationId xmlns:a16="http://schemas.microsoft.com/office/drawing/2014/main" id="{EE6BF2A2-9FEF-4677-87D0-0CC2DC0B9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8735" y="615940"/>
            <a:ext cx="3376249" cy="1276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8639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F04B98B-A49C-42B1-A6A6-0CFDEDCFF490}"/>
              </a:ext>
            </a:extLst>
          </p:cNvPr>
          <p:cNvSpPr>
            <a:spLocks noGrp="1"/>
          </p:cNvSpPr>
          <p:nvPr>
            <p:ph type="title"/>
          </p:nvPr>
        </p:nvSpPr>
        <p:spPr>
          <a:xfrm>
            <a:off x="680484" y="35799"/>
            <a:ext cx="9521562" cy="827087"/>
          </a:xfrm>
        </p:spPr>
        <p:txBody>
          <a:bodyPr/>
          <a:lstStyle/>
          <a:p>
            <a:r>
              <a:rPr lang="en-US" b="1"/>
              <a:t>Shifting and Using Narratives </a:t>
            </a:r>
          </a:p>
        </p:txBody>
      </p:sp>
      <p:sp>
        <p:nvSpPr>
          <p:cNvPr id="3" name="Content Placeholder 2">
            <a:extLst>
              <a:ext uri="{FF2B5EF4-FFF2-40B4-BE49-F238E27FC236}">
                <a16:creationId xmlns:a16="http://schemas.microsoft.com/office/drawing/2014/main" id="{E791C2F6-2EFF-4C2A-B2A2-5D8E4BA8BB31}"/>
              </a:ext>
            </a:extLst>
          </p:cNvPr>
          <p:cNvSpPr>
            <a:spLocks noGrp="1"/>
          </p:cNvSpPr>
          <p:nvPr>
            <p:ph idx="1"/>
          </p:nvPr>
        </p:nvSpPr>
        <p:spPr>
          <a:xfrm>
            <a:off x="680484" y="933743"/>
            <a:ext cx="11276753" cy="5115977"/>
          </a:xfrm>
        </p:spPr>
        <p:txBody>
          <a:bodyPr vert="horz" lIns="0" tIns="45708" rIns="0" bIns="45708" rtlCol="0" anchor="t">
            <a:normAutofit/>
          </a:bodyPr>
          <a:lstStyle/>
          <a:p>
            <a:pPr marL="0" indent="0">
              <a:buNone/>
            </a:pPr>
            <a:r>
              <a:rPr lang="en-US" sz="3150" b="1"/>
              <a:t>Contrast</a:t>
            </a:r>
            <a:endParaRPr lang="en-US" sz="3150"/>
          </a:p>
          <a:p>
            <a:pPr marL="246380" indent="-246380"/>
            <a:r>
              <a:rPr lang="en-US" sz="3150"/>
              <a:t>Lay out what might be different if your values/convictions were the ones shaping what happens in the world.</a:t>
            </a:r>
            <a:endParaRPr lang="en-US" sz="3150">
              <a:ea typeface="Calibri"/>
              <a:cs typeface="Calibri"/>
            </a:endParaRPr>
          </a:p>
          <a:p>
            <a:pPr marL="246380" indent="-246380"/>
            <a:r>
              <a:rPr lang="en-US" sz="3150"/>
              <a:t>Be specific about how we have the choice to approach situations through a different belief system.  </a:t>
            </a:r>
          </a:p>
          <a:p>
            <a:pPr marL="246380" indent="-246380"/>
            <a:r>
              <a:rPr lang="en-US" sz="3150"/>
              <a:t>Invite a rethinking of the situation.</a:t>
            </a:r>
            <a:endParaRPr lang="en-US" sz="3150">
              <a:ea typeface="Calibri"/>
              <a:cs typeface="Calibri"/>
            </a:endParaRPr>
          </a:p>
          <a:p>
            <a:pPr marL="246380" indent="-246380"/>
            <a:r>
              <a:rPr lang="en-US" sz="3150" i="1">
                <a:solidFill>
                  <a:srgbClr val="C00000"/>
                </a:solidFill>
                <a:ea typeface="Calibri"/>
                <a:cs typeface="Calibri"/>
              </a:rPr>
              <a:t>"Imagine if our dues structure, our managers directives about our work, and our support system for all members were aligned.  What could that look like?"</a:t>
            </a:r>
            <a:endParaRPr lang="en-US" sz="3150">
              <a:solidFill>
                <a:srgbClr val="C00000"/>
              </a:solidFill>
              <a:ea typeface="Calibri"/>
              <a:cs typeface="Calibri"/>
            </a:endParaRPr>
          </a:p>
          <a:p>
            <a:pPr marL="0" indent="0">
              <a:buNone/>
            </a:pPr>
            <a:endParaRPr lang="en-US" sz="3199" i="1">
              <a:ea typeface="Calibri"/>
              <a:cs typeface="Calibri"/>
            </a:endParaRPr>
          </a:p>
        </p:txBody>
      </p:sp>
      <p:pic>
        <p:nvPicPr>
          <p:cNvPr id="4" name="Picture 4" descr="Image result for narrative">
            <a:extLst>
              <a:ext uri="{FF2B5EF4-FFF2-40B4-BE49-F238E27FC236}">
                <a16:creationId xmlns:a16="http://schemas.microsoft.com/office/drawing/2014/main" id="{B0C9319D-B4D2-4D27-B4A6-211ABC6FDD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1317" y="193680"/>
            <a:ext cx="2950157" cy="1108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2488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0B96478-C0AD-4AA3-95F5-6BDA3D8B3CFD}"/>
              </a:ext>
            </a:extLst>
          </p:cNvPr>
          <p:cNvSpPr>
            <a:spLocks noGrp="1"/>
          </p:cNvSpPr>
          <p:nvPr>
            <p:ph type="title"/>
          </p:nvPr>
        </p:nvSpPr>
        <p:spPr>
          <a:xfrm>
            <a:off x="574158" y="893"/>
            <a:ext cx="10578616" cy="827087"/>
          </a:xfrm>
        </p:spPr>
        <p:txBody>
          <a:bodyPr/>
          <a:lstStyle/>
          <a:p>
            <a:r>
              <a:rPr lang="en-US" b="1"/>
              <a:t>Shifting and Using Narratives </a:t>
            </a:r>
          </a:p>
        </p:txBody>
      </p:sp>
      <p:sp>
        <p:nvSpPr>
          <p:cNvPr id="3" name="Content Placeholder 2">
            <a:extLst>
              <a:ext uri="{FF2B5EF4-FFF2-40B4-BE49-F238E27FC236}">
                <a16:creationId xmlns:a16="http://schemas.microsoft.com/office/drawing/2014/main" id="{1D9218A8-331B-4C35-9D49-D122BE07752E}"/>
              </a:ext>
            </a:extLst>
          </p:cNvPr>
          <p:cNvSpPr>
            <a:spLocks noGrp="1"/>
          </p:cNvSpPr>
          <p:nvPr>
            <p:ph idx="1"/>
          </p:nvPr>
        </p:nvSpPr>
        <p:spPr>
          <a:xfrm>
            <a:off x="797442" y="969905"/>
            <a:ext cx="11263090" cy="5155873"/>
          </a:xfrm>
        </p:spPr>
        <p:txBody>
          <a:bodyPr vert="horz" lIns="0" tIns="45708" rIns="0" bIns="45708" rtlCol="0" anchor="t">
            <a:normAutofit/>
          </a:bodyPr>
          <a:lstStyle/>
          <a:p>
            <a:pPr marL="0" indent="0">
              <a:buNone/>
            </a:pPr>
            <a:endParaRPr lang="en-US" sz="3199" b="1"/>
          </a:p>
          <a:p>
            <a:pPr marL="0" indent="0">
              <a:buNone/>
            </a:pPr>
            <a:r>
              <a:rPr lang="en-US" sz="3150" b="1"/>
              <a:t>Draw on your own journey</a:t>
            </a:r>
            <a:endParaRPr lang="en-US" sz="3150">
              <a:ea typeface="Calibri"/>
              <a:cs typeface="Calibri"/>
            </a:endParaRPr>
          </a:p>
          <a:p>
            <a:pPr marL="246380" indent="-246380"/>
            <a:r>
              <a:rPr lang="en-US" sz="3150"/>
              <a:t>While it’s important to personalize this, it’s also important to do it in a way that anyone can see themselves in it. Describing your own realizations and shifts will help others </a:t>
            </a:r>
            <a:endParaRPr lang="en-US" sz="3150">
              <a:ea typeface="Calibri"/>
              <a:cs typeface="Calibri"/>
            </a:endParaRPr>
          </a:p>
          <a:p>
            <a:pPr marL="246380" indent="-246380"/>
            <a:r>
              <a:rPr lang="en-US" sz="3150"/>
              <a:t>Find their own way in the conversation.</a:t>
            </a:r>
            <a:endParaRPr lang="en-US" sz="3150">
              <a:cs typeface="Calibri"/>
            </a:endParaRPr>
          </a:p>
          <a:p>
            <a:pPr marL="246380" indent="-246380"/>
            <a:r>
              <a:rPr lang="en-US" sz="3150" i="1">
                <a:solidFill>
                  <a:srgbClr val="C00000"/>
                </a:solidFill>
                <a:cs typeface="Calibri"/>
              </a:rPr>
              <a:t>"I understand the frustration that we do not have enough resources for all our work, that is not the fault of our members.  We need a system that equally values and provides equal access for all members."</a:t>
            </a:r>
            <a:endParaRPr lang="en-US" sz="3199">
              <a:solidFill>
                <a:srgbClr val="C00000"/>
              </a:solidFill>
              <a:cs typeface="Calibri"/>
            </a:endParaRPr>
          </a:p>
          <a:p>
            <a:pPr marL="0" indent="0">
              <a:buNone/>
            </a:pPr>
            <a:endParaRPr lang="en-US" sz="1600">
              <a:ea typeface="Calibri"/>
              <a:cs typeface="Calibri"/>
            </a:endParaRPr>
          </a:p>
          <a:p>
            <a:pPr marL="0" indent="0">
              <a:buNone/>
            </a:pPr>
            <a:endParaRPr lang="en-US" sz="3199" i="1">
              <a:ea typeface="Calibri"/>
              <a:cs typeface="Calibri"/>
            </a:endParaRPr>
          </a:p>
          <a:p>
            <a:pPr marL="0" indent="0">
              <a:buNone/>
            </a:pPr>
            <a:endParaRPr lang="en-US" sz="3199" i="1">
              <a:ea typeface="Calibri"/>
              <a:cs typeface="Calibri"/>
            </a:endParaRPr>
          </a:p>
        </p:txBody>
      </p:sp>
      <p:pic>
        <p:nvPicPr>
          <p:cNvPr id="4" name="Picture 4" descr="Image result for narrative">
            <a:extLst>
              <a:ext uri="{FF2B5EF4-FFF2-40B4-BE49-F238E27FC236}">
                <a16:creationId xmlns:a16="http://schemas.microsoft.com/office/drawing/2014/main" id="{EB93357D-79A1-47DD-AA9D-9F7D4E1AF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5311" y="835579"/>
            <a:ext cx="2588624" cy="979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78882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480F-500B-4CE6-858B-C385E362DE92}"/>
              </a:ext>
            </a:extLst>
          </p:cNvPr>
          <p:cNvSpPr>
            <a:spLocks noGrp="1"/>
          </p:cNvSpPr>
          <p:nvPr>
            <p:ph type="title"/>
          </p:nvPr>
        </p:nvSpPr>
        <p:spPr/>
        <p:txBody>
          <a:bodyPr/>
          <a:lstStyle/>
          <a:p>
            <a:r>
              <a:rPr lang="en-US" b="1"/>
              <a:t>Key Points to Remember…</a:t>
            </a:r>
          </a:p>
        </p:txBody>
      </p:sp>
      <p:sp>
        <p:nvSpPr>
          <p:cNvPr id="3" name="Content Placeholder 2">
            <a:extLst>
              <a:ext uri="{FF2B5EF4-FFF2-40B4-BE49-F238E27FC236}">
                <a16:creationId xmlns:a16="http://schemas.microsoft.com/office/drawing/2014/main" id="{249879C8-D5EB-479F-A14E-3530E359814B}"/>
              </a:ext>
            </a:extLst>
          </p:cNvPr>
          <p:cNvSpPr>
            <a:spLocks noGrp="1"/>
          </p:cNvSpPr>
          <p:nvPr>
            <p:ph idx="1"/>
          </p:nvPr>
        </p:nvSpPr>
        <p:spPr>
          <a:xfrm>
            <a:off x="5029201" y="381000"/>
            <a:ext cx="6596742" cy="5689600"/>
          </a:xfrm>
        </p:spPr>
        <p:txBody>
          <a:bodyPr vert="horz" lIns="0" tIns="45708" rIns="0" bIns="45708" rtlCol="0" anchor="t">
            <a:noAutofit/>
          </a:bodyPr>
          <a:lstStyle/>
          <a:p>
            <a:pPr marL="0" indent="0">
              <a:buNone/>
            </a:pPr>
            <a:r>
              <a:rPr lang="en-US" sz="3599" b="1"/>
              <a:t>Sustain your efforts and connect with others</a:t>
            </a:r>
            <a:endParaRPr lang="en-US"/>
          </a:p>
          <a:p>
            <a:pPr marL="383425" lvl="1"/>
            <a:r>
              <a:rPr lang="en-US" sz="3599"/>
              <a:t>Shifting a dominant narrative does not happen quickly – it takes sustained effort, over time, with many people working at it.</a:t>
            </a:r>
            <a:endParaRPr lang="en-US" sz="3599">
              <a:ea typeface="Calibri" panose="020F0502020204030204"/>
              <a:cs typeface="Calibri" panose="020F0502020204030204"/>
            </a:endParaRPr>
          </a:p>
          <a:p>
            <a:pPr marL="0" indent="0">
              <a:buNone/>
            </a:pPr>
            <a:r>
              <a:rPr lang="en-US" sz="3599" b="1"/>
              <a:t>Demonstrate your worldview, don’t just write / talk about it.</a:t>
            </a:r>
            <a:endParaRPr lang="en-US" sz="3599" b="1">
              <a:cs typeface="Calibri" panose="020F0502020204030204"/>
            </a:endParaRPr>
          </a:p>
          <a:p>
            <a:pPr marL="383425" lvl="1"/>
            <a:r>
              <a:rPr lang="en-US" sz="3599"/>
              <a:t>Our actions say as much or more about our values and beliefs as our words.</a:t>
            </a:r>
            <a:endParaRPr lang="en-US" sz="3599">
              <a:cs typeface="Calibri" panose="020F0502020204030204"/>
            </a:endParaRPr>
          </a:p>
        </p:txBody>
      </p:sp>
      <p:sp>
        <p:nvSpPr>
          <p:cNvPr id="5" name="Text Placeholder 4"/>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15222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9E75E-220B-478F-AB8C-10D22FCA3767}"/>
              </a:ext>
            </a:extLst>
          </p:cNvPr>
          <p:cNvSpPr>
            <a:spLocks noGrp="1"/>
          </p:cNvSpPr>
          <p:nvPr>
            <p:ph type="title"/>
          </p:nvPr>
        </p:nvSpPr>
        <p:spPr>
          <a:xfrm>
            <a:off x="1031358" y="122871"/>
            <a:ext cx="9262104" cy="1043161"/>
          </a:xfrm>
        </p:spPr>
        <p:txBody>
          <a:bodyPr>
            <a:normAutofit/>
          </a:bodyPr>
          <a:lstStyle/>
          <a:p>
            <a:r>
              <a:rPr lang="en-US" sz="4000" b="1"/>
              <a:t>Try the Shift!</a:t>
            </a:r>
          </a:p>
        </p:txBody>
      </p:sp>
      <p:sp>
        <p:nvSpPr>
          <p:cNvPr id="3" name="Content Placeholder 2">
            <a:extLst>
              <a:ext uri="{FF2B5EF4-FFF2-40B4-BE49-F238E27FC236}">
                <a16:creationId xmlns:a16="http://schemas.microsoft.com/office/drawing/2014/main" id="{42580A06-6A5E-42F0-BD83-2D427DC819B6}"/>
              </a:ext>
            </a:extLst>
          </p:cNvPr>
          <p:cNvSpPr>
            <a:spLocks noGrp="1"/>
          </p:cNvSpPr>
          <p:nvPr>
            <p:ph idx="1"/>
          </p:nvPr>
        </p:nvSpPr>
        <p:spPr>
          <a:xfrm>
            <a:off x="754912" y="2626241"/>
            <a:ext cx="11275072" cy="3437421"/>
          </a:xfrm>
        </p:spPr>
        <p:txBody>
          <a:bodyPr vert="horz" lIns="0" tIns="45708" rIns="0" bIns="45708" rtlCol="0" anchor="t">
            <a:normAutofit/>
          </a:bodyPr>
          <a:lstStyle/>
          <a:p>
            <a:r>
              <a:rPr lang="en-US" sz="3999"/>
              <a:t>At your tables</a:t>
            </a:r>
          </a:p>
          <a:p>
            <a:pPr lvl="1"/>
            <a:r>
              <a:rPr lang="en-US" sz="3599"/>
              <a:t>We are all going to explore more examples</a:t>
            </a:r>
            <a:endParaRPr lang="en-US" sz="3599">
              <a:cs typeface="Calibri"/>
            </a:endParaRPr>
          </a:p>
          <a:p>
            <a:pPr lvl="1"/>
            <a:r>
              <a:rPr lang="en-US" sz="3599"/>
              <a:t>Apply the steps we discussed to shift the narrative</a:t>
            </a:r>
            <a:endParaRPr lang="en-US" sz="3799">
              <a:cs typeface="Calibri"/>
            </a:endParaRPr>
          </a:p>
          <a:p>
            <a:pPr lvl="1"/>
            <a:r>
              <a:rPr lang="en-US" sz="3599"/>
              <a:t>Use your handouts for support</a:t>
            </a:r>
            <a:endParaRPr lang="en-US" sz="3599">
              <a:cs typeface="Calibri"/>
            </a:endParaRPr>
          </a:p>
          <a:p>
            <a:pPr marL="136537" lvl="1" indent="0">
              <a:buNone/>
            </a:pPr>
            <a:endParaRPr lang="en-US" sz="4199"/>
          </a:p>
        </p:txBody>
      </p:sp>
      <p:pic>
        <p:nvPicPr>
          <p:cNvPr id="4" name="Picture 3" descr="Image result for narrative">
            <a:extLst>
              <a:ext uri="{FF2B5EF4-FFF2-40B4-BE49-F238E27FC236}">
                <a16:creationId xmlns:a16="http://schemas.microsoft.com/office/drawing/2014/main" id="{DF8B2A33-6CA4-4838-A7F4-A8EFC6D6D5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1648" y="360553"/>
            <a:ext cx="4491922" cy="1690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61969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9E75E-220B-478F-AB8C-10D22FCA3767}"/>
              </a:ext>
            </a:extLst>
          </p:cNvPr>
          <p:cNvSpPr>
            <a:spLocks noGrp="1"/>
          </p:cNvSpPr>
          <p:nvPr>
            <p:ph type="title"/>
          </p:nvPr>
        </p:nvSpPr>
        <p:spPr>
          <a:xfrm>
            <a:off x="839972" y="122871"/>
            <a:ext cx="9453490" cy="1043161"/>
          </a:xfrm>
        </p:spPr>
        <p:txBody>
          <a:bodyPr/>
          <a:lstStyle/>
          <a:p>
            <a:r>
              <a:rPr lang="en-US" b="1"/>
              <a:t>Debrief that Shift!</a:t>
            </a:r>
          </a:p>
        </p:txBody>
      </p:sp>
      <p:sp>
        <p:nvSpPr>
          <p:cNvPr id="3" name="Content Placeholder 2">
            <a:extLst>
              <a:ext uri="{FF2B5EF4-FFF2-40B4-BE49-F238E27FC236}">
                <a16:creationId xmlns:a16="http://schemas.microsoft.com/office/drawing/2014/main" id="{42580A06-6A5E-42F0-BD83-2D427DC819B6}"/>
              </a:ext>
            </a:extLst>
          </p:cNvPr>
          <p:cNvSpPr>
            <a:spLocks noGrp="1"/>
          </p:cNvSpPr>
          <p:nvPr>
            <p:ph idx="1"/>
          </p:nvPr>
        </p:nvSpPr>
        <p:spPr>
          <a:xfrm>
            <a:off x="1403498" y="1625867"/>
            <a:ext cx="10626486" cy="4437796"/>
          </a:xfrm>
        </p:spPr>
        <p:txBody>
          <a:bodyPr vert="horz" lIns="0" tIns="45708" rIns="0" bIns="45708" rtlCol="0" anchor="t">
            <a:normAutofit/>
          </a:bodyPr>
          <a:lstStyle/>
          <a:p>
            <a:endParaRPr lang="en-US" sz="4199">
              <a:cs typeface="Calibri" panose="020F0502020204030204"/>
            </a:endParaRPr>
          </a:p>
          <a:p>
            <a:r>
              <a:rPr lang="en-US" sz="4199">
                <a:cs typeface="Calibri" panose="020F0502020204030204"/>
              </a:rPr>
              <a:t>What do you notice?</a:t>
            </a:r>
          </a:p>
          <a:p>
            <a:r>
              <a:rPr lang="en-US" sz="4199">
                <a:cs typeface="Calibri" panose="020F0502020204030204"/>
              </a:rPr>
              <a:t>What was tough?</a:t>
            </a:r>
          </a:p>
          <a:p>
            <a:r>
              <a:rPr lang="en-US" sz="4199">
                <a:cs typeface="Calibri" panose="020F0502020204030204"/>
              </a:rPr>
              <a:t>What worked well?</a:t>
            </a:r>
          </a:p>
        </p:txBody>
      </p:sp>
      <p:pic>
        <p:nvPicPr>
          <p:cNvPr id="4" name="Picture 3" descr="Image result for narrative">
            <a:extLst>
              <a:ext uri="{FF2B5EF4-FFF2-40B4-BE49-F238E27FC236}">
                <a16:creationId xmlns:a16="http://schemas.microsoft.com/office/drawing/2014/main" id="{DF8B2A33-6CA4-4838-A7F4-A8EFC6D6D5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1648" y="360553"/>
            <a:ext cx="4491922" cy="1690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5477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Points</a:t>
            </a:r>
          </a:p>
        </p:txBody>
      </p:sp>
      <p:sp>
        <p:nvSpPr>
          <p:cNvPr id="3" name="Content Placeholder 2"/>
          <p:cNvSpPr>
            <a:spLocks noGrp="1"/>
          </p:cNvSpPr>
          <p:nvPr>
            <p:ph idx="1"/>
          </p:nvPr>
        </p:nvSpPr>
        <p:spPr/>
        <p:txBody>
          <a:bodyPr vert="horz" lIns="0" tIns="45708" rIns="0" bIns="45708" rtlCol="0" anchor="t">
            <a:normAutofit/>
          </a:bodyPr>
          <a:lstStyle/>
          <a:p>
            <a:pPr marL="0" indent="0">
              <a:buNone/>
            </a:pPr>
            <a:r>
              <a:rPr lang="en-US" sz="3599"/>
              <a:t>Narratives are powerful tools that can be used to maintain power over an oppressed group</a:t>
            </a:r>
            <a:endParaRPr lang="en-US" sz="3599">
              <a:cs typeface="Calibri"/>
            </a:endParaRPr>
          </a:p>
          <a:p>
            <a:pPr>
              <a:buFont typeface="Wingdings" panose="05000000000000000000" pitchFamily="2" charset="2"/>
              <a:buChar char="§"/>
            </a:pPr>
            <a:endParaRPr lang="en-US" sz="3599">
              <a:cs typeface="Calibri"/>
            </a:endParaRPr>
          </a:p>
          <a:p>
            <a:pPr marL="0" indent="0">
              <a:buNone/>
            </a:pPr>
            <a:r>
              <a:rPr lang="en-US" sz="3599"/>
              <a:t>Narratives can be intentionally changed and used by an oppressed group to advance a change agenda</a:t>
            </a:r>
            <a:endParaRPr lang="en-US" sz="3599">
              <a:cs typeface="Calibri" panose="020F0502020204030204"/>
            </a:endParaRPr>
          </a:p>
          <a:p>
            <a:pPr>
              <a:buFont typeface="Wingdings" panose="05000000000000000000" pitchFamily="2" charset="2"/>
              <a:buChar char="§"/>
            </a:pPr>
            <a:endParaRPr lang="en-US"/>
          </a:p>
        </p:txBody>
      </p:sp>
      <p:sp>
        <p:nvSpPr>
          <p:cNvPr id="5" name="Text Placeholder 4"/>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8227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311FC-83B6-7154-6FDD-703615A358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D766CE-B246-C7FE-6F58-E4DD0E694189}"/>
              </a:ext>
            </a:extLst>
          </p:cNvPr>
          <p:cNvSpPr>
            <a:spLocks noGrp="1"/>
          </p:cNvSpPr>
          <p:nvPr>
            <p:ph type="title"/>
          </p:nvPr>
        </p:nvSpPr>
        <p:spPr/>
        <p:txBody>
          <a:bodyPr/>
          <a:lstStyle/>
          <a:p>
            <a:r>
              <a:rPr lang="en-US">
                <a:cs typeface="Calibri Light"/>
              </a:rPr>
              <a:t>Defining Class</a:t>
            </a:r>
            <a:endParaRPr lang="en-US"/>
          </a:p>
        </p:txBody>
      </p:sp>
      <p:sp>
        <p:nvSpPr>
          <p:cNvPr id="3" name="Text Placeholder 2">
            <a:extLst>
              <a:ext uri="{FF2B5EF4-FFF2-40B4-BE49-F238E27FC236}">
                <a16:creationId xmlns:a16="http://schemas.microsoft.com/office/drawing/2014/main" id="{B5C072BA-6375-3CB3-DAC7-CC35D3B39F6C}"/>
              </a:ext>
            </a:extLst>
          </p:cNvPr>
          <p:cNvSpPr>
            <a:spLocks noGrp="1"/>
          </p:cNvSpPr>
          <p:nvPr>
            <p:ph type="body" idx="1"/>
          </p:nvPr>
        </p:nvSpPr>
        <p:spPr/>
        <p:txBody>
          <a:bodyPr/>
          <a:lstStyle/>
          <a:p>
            <a:r>
              <a:rPr lang="en-US"/>
              <a:t>Michael</a:t>
            </a:r>
          </a:p>
        </p:txBody>
      </p:sp>
    </p:spTree>
    <p:extLst>
      <p:ext uri="{BB962C8B-B14F-4D97-AF65-F5344CB8AC3E}">
        <p14:creationId xmlns:p14="http://schemas.microsoft.com/office/powerpoint/2010/main" val="20265490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A78-D728-4B4E-A059-EC8A8C6540DA}"/>
              </a:ext>
            </a:extLst>
          </p:cNvPr>
          <p:cNvSpPr>
            <a:spLocks noGrp="1"/>
          </p:cNvSpPr>
          <p:nvPr>
            <p:ph type="title"/>
          </p:nvPr>
        </p:nvSpPr>
        <p:spPr>
          <a:xfrm>
            <a:off x="991727" y="175608"/>
            <a:ext cx="10055781" cy="914298"/>
          </a:xfrm>
        </p:spPr>
        <p:txBody>
          <a:bodyPr/>
          <a:lstStyle/>
          <a:p>
            <a:r>
              <a:rPr lang="en-US" b="1">
                <a:cs typeface="Calibri Light"/>
              </a:rPr>
              <a:t>While you watch...</a:t>
            </a:r>
            <a:endParaRPr lang="en-US" b="1"/>
          </a:p>
        </p:txBody>
      </p:sp>
      <p:sp>
        <p:nvSpPr>
          <p:cNvPr id="3" name="Content Placeholder 2">
            <a:extLst>
              <a:ext uri="{FF2B5EF4-FFF2-40B4-BE49-F238E27FC236}">
                <a16:creationId xmlns:a16="http://schemas.microsoft.com/office/drawing/2014/main" id="{EB556459-C3BC-431B-A997-E42FF0FFDD79}"/>
              </a:ext>
            </a:extLst>
          </p:cNvPr>
          <p:cNvSpPr>
            <a:spLocks noGrp="1"/>
          </p:cNvSpPr>
          <p:nvPr>
            <p:ph idx="1"/>
          </p:nvPr>
        </p:nvSpPr>
        <p:spPr>
          <a:xfrm>
            <a:off x="998242" y="2051037"/>
            <a:ext cx="10168639" cy="2745256"/>
          </a:xfrm>
        </p:spPr>
        <p:txBody>
          <a:bodyPr vert="horz" lIns="0" tIns="45708" rIns="0" bIns="45708" rtlCol="0" anchor="t">
            <a:noAutofit/>
          </a:bodyPr>
          <a:lstStyle/>
          <a:p>
            <a:r>
              <a:rPr lang="en-US" sz="4799">
                <a:cs typeface="Calibri"/>
              </a:rPr>
              <a:t>Notice what's missing</a:t>
            </a:r>
          </a:p>
          <a:p>
            <a:r>
              <a:rPr lang="en-US" sz="4799">
                <a:cs typeface="Calibri"/>
              </a:rPr>
              <a:t>Notice what's new learning for you</a:t>
            </a:r>
          </a:p>
          <a:p>
            <a:r>
              <a:rPr lang="en-US" sz="4799">
                <a:cs typeface="Calibri"/>
              </a:rPr>
              <a:t>Think about questions you want to ask</a:t>
            </a:r>
          </a:p>
        </p:txBody>
      </p:sp>
    </p:spTree>
    <p:extLst>
      <p:ext uri="{BB962C8B-B14F-4D97-AF65-F5344CB8AC3E}">
        <p14:creationId xmlns:p14="http://schemas.microsoft.com/office/powerpoint/2010/main" val="543381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3E237-B88E-4162-8866-17E91FB16527}"/>
              </a:ext>
            </a:extLst>
          </p:cNvPr>
          <p:cNvSpPr>
            <a:spLocks noGrp="1"/>
          </p:cNvSpPr>
          <p:nvPr>
            <p:ph type="title"/>
          </p:nvPr>
        </p:nvSpPr>
        <p:spPr/>
        <p:txBody>
          <a:bodyPr/>
          <a:lstStyle/>
          <a:p>
            <a:r>
              <a:rPr lang="en-US">
                <a:cs typeface="Calibri Light"/>
              </a:rPr>
              <a:t>Video</a:t>
            </a:r>
          </a:p>
        </p:txBody>
      </p:sp>
      <p:sp>
        <p:nvSpPr>
          <p:cNvPr id="5" name="Content Placeholder 4">
            <a:extLst>
              <a:ext uri="{FF2B5EF4-FFF2-40B4-BE49-F238E27FC236}">
                <a16:creationId xmlns:a16="http://schemas.microsoft.com/office/drawing/2014/main" id="{1CF5CA0E-FB43-858E-4C0F-CA8AD11C4356}"/>
              </a:ext>
            </a:extLst>
          </p:cNvPr>
          <p:cNvSpPr>
            <a:spLocks noGrp="1"/>
          </p:cNvSpPr>
          <p:nvPr>
            <p:ph idx="1"/>
          </p:nvPr>
        </p:nvSpPr>
        <p:spPr/>
        <p:txBody>
          <a:bodyPr/>
          <a:lstStyle/>
          <a:p>
            <a:endParaRPr lang="en-US"/>
          </a:p>
        </p:txBody>
      </p:sp>
      <p:pic>
        <p:nvPicPr>
          <p:cNvPr id="6" name="APN   Discussing Class and Classism">
            <a:hlinkClick r:id="" action="ppaction://media"/>
            <a:extLst>
              <a:ext uri="{FF2B5EF4-FFF2-40B4-BE49-F238E27FC236}">
                <a16:creationId xmlns:a16="http://schemas.microsoft.com/office/drawing/2014/main" id="{DF53ED68-A3D0-0DB2-2F04-D9D60F2C77E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19200" y="685800"/>
            <a:ext cx="9750425" cy="5484813"/>
          </a:xfrm>
          <a:prstGeom prst="rect">
            <a:avLst/>
          </a:prstGeom>
        </p:spPr>
      </p:pic>
    </p:spTree>
    <p:extLst>
      <p:ext uri="{BB962C8B-B14F-4D97-AF65-F5344CB8AC3E}">
        <p14:creationId xmlns:p14="http://schemas.microsoft.com/office/powerpoint/2010/main" val="21557767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93"/>
            <a:ext cx="11736312" cy="1704600"/>
          </a:xfrm>
        </p:spPr>
        <p:txBody>
          <a:bodyPr>
            <a:noAutofit/>
          </a:bodyPr>
          <a:lstStyle/>
          <a:p>
            <a:pPr algn="ctr"/>
            <a:r>
              <a:rPr lang="en-US" sz="7198" b="1"/>
              <a:t>How do you define class?</a:t>
            </a:r>
            <a:r>
              <a:rPr lang="en-US" sz="7998" b="1"/>
              <a:t> </a:t>
            </a:r>
          </a:p>
        </p:txBody>
      </p:sp>
      <p:pic>
        <p:nvPicPr>
          <p:cNvPr id="5" name="Picture 4"/>
          <p:cNvPicPr>
            <a:picLocks noChangeAspect="1"/>
          </p:cNvPicPr>
          <p:nvPr/>
        </p:nvPicPr>
        <p:blipFill>
          <a:blip r:embed="rId2"/>
          <a:stretch>
            <a:fillRect/>
          </a:stretch>
        </p:blipFill>
        <p:spPr>
          <a:xfrm>
            <a:off x="2023669" y="2039706"/>
            <a:ext cx="8133528" cy="3853816"/>
          </a:xfrm>
          <a:prstGeom prst="rect">
            <a:avLst/>
          </a:prstGeom>
        </p:spPr>
      </p:pic>
    </p:spTree>
    <p:extLst>
      <p:ext uri="{BB962C8B-B14F-4D97-AF65-F5344CB8AC3E}">
        <p14:creationId xmlns:p14="http://schemas.microsoft.com/office/powerpoint/2010/main" val="41126868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279" y="-360472"/>
            <a:ext cx="10303229" cy="1450379"/>
          </a:xfrm>
        </p:spPr>
        <p:txBody>
          <a:bodyPr/>
          <a:lstStyle/>
          <a:p>
            <a:r>
              <a:rPr lang="en-US" b="1"/>
              <a:t>Our Definitions – p.15-16</a:t>
            </a:r>
          </a:p>
        </p:txBody>
      </p:sp>
      <p:sp>
        <p:nvSpPr>
          <p:cNvPr id="3" name="Content Placeholder 2"/>
          <p:cNvSpPr>
            <a:spLocks noGrp="1"/>
          </p:cNvSpPr>
          <p:nvPr>
            <p:ph idx="1"/>
          </p:nvPr>
        </p:nvSpPr>
        <p:spPr>
          <a:xfrm>
            <a:off x="1041991" y="1089907"/>
            <a:ext cx="10271051" cy="4981022"/>
          </a:xfrm>
        </p:spPr>
        <p:txBody>
          <a:bodyPr vert="horz" lIns="91416" tIns="45708" rIns="91416" bIns="45708" rtlCol="0" anchor="t">
            <a:noAutofit/>
          </a:bodyPr>
          <a:lstStyle/>
          <a:p>
            <a:pPr fontAlgn="base"/>
            <a:r>
              <a:rPr lang="en-US" sz="3199" b="1"/>
              <a:t>Class</a:t>
            </a:r>
            <a:r>
              <a:rPr lang="en-US" sz="3199"/>
              <a:t> – relative social rank in terms of income,  wealth, education, status and/or power.</a:t>
            </a:r>
          </a:p>
          <a:p>
            <a:pPr fontAlgn="base"/>
            <a:r>
              <a:rPr lang="en-US" sz="3199" b="1"/>
              <a:t>Classism</a:t>
            </a:r>
            <a:r>
              <a:rPr lang="en-US" sz="3199"/>
              <a:t> – differential treatment based on social class or perceived social class. Classism is the systematic assignment of worth based on social class; policies and practices set up to benefit more class-privileged people at the expense of the less class-privileged people.</a:t>
            </a:r>
          </a:p>
        </p:txBody>
      </p:sp>
    </p:spTree>
    <p:extLst>
      <p:ext uri="{BB962C8B-B14F-4D97-AF65-F5344CB8AC3E}">
        <p14:creationId xmlns:p14="http://schemas.microsoft.com/office/powerpoint/2010/main" val="30961129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F32CD-3245-36E7-2523-01783305D2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EAB0FA-C13F-B34E-BD47-2EF5FFFF43D0}"/>
              </a:ext>
            </a:extLst>
          </p:cNvPr>
          <p:cNvSpPr>
            <a:spLocks noGrp="1"/>
          </p:cNvSpPr>
          <p:nvPr>
            <p:ph type="title"/>
          </p:nvPr>
        </p:nvSpPr>
        <p:spPr/>
        <p:txBody>
          <a:bodyPr/>
          <a:lstStyle/>
          <a:p>
            <a:r>
              <a:rPr lang="en-US"/>
              <a:t>Key Points</a:t>
            </a:r>
          </a:p>
        </p:txBody>
      </p:sp>
      <p:sp>
        <p:nvSpPr>
          <p:cNvPr id="3" name="Content Placeholder 2">
            <a:extLst>
              <a:ext uri="{FF2B5EF4-FFF2-40B4-BE49-F238E27FC236}">
                <a16:creationId xmlns:a16="http://schemas.microsoft.com/office/drawing/2014/main" id="{EB1EB0D2-1E45-33A2-6C79-B32942DE239F}"/>
              </a:ext>
            </a:extLst>
          </p:cNvPr>
          <p:cNvSpPr>
            <a:spLocks noGrp="1"/>
          </p:cNvSpPr>
          <p:nvPr>
            <p:ph idx="1"/>
          </p:nvPr>
        </p:nvSpPr>
        <p:spPr/>
        <p:txBody>
          <a:bodyPr vert="horz" lIns="0" tIns="45708" rIns="0" bIns="45708" rtlCol="0" anchor="t">
            <a:normAutofit/>
          </a:bodyPr>
          <a:lstStyle/>
          <a:p>
            <a:pPr marL="0" indent="0">
              <a:buNone/>
            </a:pPr>
            <a:endParaRPr lang="en-US" sz="3550">
              <a:cs typeface="Calibri" panose="020F0502020204030204"/>
            </a:endParaRPr>
          </a:p>
          <a:p>
            <a:pPr marL="0" indent="0">
              <a:buNone/>
            </a:pPr>
            <a:r>
              <a:rPr lang="en-US" sz="3550">
                <a:cs typeface="Calibri" panose="020F0502020204030204"/>
              </a:rPr>
              <a:t>Race, class, and gender are all connected.</a:t>
            </a:r>
          </a:p>
          <a:p>
            <a:pPr marL="0" indent="0">
              <a:buNone/>
            </a:pPr>
            <a:endParaRPr lang="en-US" sz="3550">
              <a:cs typeface="Calibri" panose="020F0502020204030204"/>
            </a:endParaRPr>
          </a:p>
          <a:p>
            <a:pPr marL="0" indent="0">
              <a:buNone/>
            </a:pPr>
            <a:r>
              <a:rPr lang="en-US" sz="3550">
                <a:cs typeface="Calibri" panose="020F0502020204030204"/>
              </a:rPr>
              <a:t>It's intersectionality and cannot be separated.</a:t>
            </a:r>
          </a:p>
          <a:p>
            <a:pPr marL="246380" indent="-246380">
              <a:buFont typeface="Wingdings" panose="05000000000000000000" pitchFamily="2" charset="2"/>
              <a:buChar char="§"/>
            </a:pPr>
            <a:endParaRPr lang="en-US"/>
          </a:p>
        </p:txBody>
      </p:sp>
      <p:sp>
        <p:nvSpPr>
          <p:cNvPr id="5" name="Text Placeholder 4">
            <a:extLst>
              <a:ext uri="{FF2B5EF4-FFF2-40B4-BE49-F238E27FC236}">
                <a16:creationId xmlns:a16="http://schemas.microsoft.com/office/drawing/2014/main" id="{8AD01B6C-4BC2-0A8F-7ACC-992381186FEC}"/>
              </a:ext>
            </a:extLst>
          </p:cNvPr>
          <p:cNvSpPr>
            <a:spLocks noGrp="1"/>
          </p:cNvSpPr>
          <p:nvPr>
            <p:ph type="body" sz="half" idx="2"/>
          </p:nvPr>
        </p:nvSpPr>
        <p:spPr/>
        <p:txBody>
          <a:bodyPr/>
          <a:lstStyle/>
          <a:p>
            <a:endParaRPr lang="en-US"/>
          </a:p>
        </p:txBody>
      </p:sp>
      <p:pic>
        <p:nvPicPr>
          <p:cNvPr id="6" name="Picture 2" descr="https://strunkaccess.com/wp-content/uploads/2024/09/important-2508600_1280.jpg">
            <a:extLst>
              <a:ext uri="{FF2B5EF4-FFF2-40B4-BE49-F238E27FC236}">
                <a16:creationId xmlns:a16="http://schemas.microsoft.com/office/drawing/2014/main" id="{053A443B-0986-AF5A-FACA-B571959F37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45045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208874" y="2755939"/>
            <a:ext cx="3512961" cy="1343221"/>
          </a:xfrm>
        </p:spPr>
        <p:txBody>
          <a:bodyPr vert="horz" lIns="91416" tIns="45708" rIns="91416" bIns="45708" rtlCol="0" anchor="b">
            <a:normAutofit fontScale="90000"/>
          </a:bodyPr>
          <a:lstStyle/>
          <a:p>
            <a:r>
              <a:rPr lang="en-US" sz="7998">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0" y="903"/>
            <a:ext cx="6094413" cy="6856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32562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311FC-83B6-7154-6FDD-703615A358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D766CE-B246-C7FE-6F58-E4DD0E694189}"/>
              </a:ext>
            </a:extLst>
          </p:cNvPr>
          <p:cNvSpPr>
            <a:spLocks noGrp="1"/>
          </p:cNvSpPr>
          <p:nvPr>
            <p:ph type="title"/>
          </p:nvPr>
        </p:nvSpPr>
        <p:spPr/>
        <p:txBody>
          <a:bodyPr/>
          <a:lstStyle/>
          <a:p>
            <a:r>
              <a:rPr lang="en-US">
                <a:cs typeface="Calibri Light"/>
              </a:rPr>
              <a:t>Anti-Class </a:t>
            </a:r>
            <a:r>
              <a:rPr lang="en-US" err="1">
                <a:cs typeface="Calibri Light"/>
              </a:rPr>
              <a:t>Conciousness</a:t>
            </a:r>
            <a:endParaRPr lang="en-US"/>
          </a:p>
        </p:txBody>
      </p:sp>
      <p:sp>
        <p:nvSpPr>
          <p:cNvPr id="3" name="Text Placeholder 2">
            <a:extLst>
              <a:ext uri="{FF2B5EF4-FFF2-40B4-BE49-F238E27FC236}">
                <a16:creationId xmlns:a16="http://schemas.microsoft.com/office/drawing/2014/main" id="{B5C072BA-6375-3CB3-DAC7-CC35D3B39F6C}"/>
              </a:ext>
            </a:extLst>
          </p:cNvPr>
          <p:cNvSpPr>
            <a:spLocks noGrp="1"/>
          </p:cNvSpPr>
          <p:nvPr>
            <p:ph type="body" idx="1"/>
          </p:nvPr>
        </p:nvSpPr>
        <p:spPr/>
        <p:txBody>
          <a:bodyPr/>
          <a:lstStyle/>
          <a:p>
            <a:r>
              <a:rPr lang="en-US" err="1"/>
              <a:t>Jeny</a:t>
            </a:r>
            <a:r>
              <a:rPr lang="en-US"/>
              <a:t> and Dawn</a:t>
            </a:r>
          </a:p>
        </p:txBody>
      </p:sp>
    </p:spTree>
    <p:extLst>
      <p:ext uri="{BB962C8B-B14F-4D97-AF65-F5344CB8AC3E}">
        <p14:creationId xmlns:p14="http://schemas.microsoft.com/office/powerpoint/2010/main" val="18946029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218" y="257094"/>
            <a:ext cx="8958639" cy="1015538"/>
          </a:xfrm>
        </p:spPr>
        <p:txBody>
          <a:bodyPr>
            <a:noAutofit/>
          </a:bodyPr>
          <a:lstStyle/>
          <a:p>
            <a:r>
              <a:rPr lang="en-US" sz="4799" b="1">
                <a:latin typeface="Calibri"/>
                <a:ea typeface="Calibri"/>
                <a:cs typeface="Calibri"/>
              </a:rPr>
              <a:t>Anti-Classist Consciousness</a:t>
            </a:r>
          </a:p>
        </p:txBody>
      </p:sp>
      <p:sp>
        <p:nvSpPr>
          <p:cNvPr id="3" name="Content Placeholder 2"/>
          <p:cNvSpPr>
            <a:spLocks noGrp="1"/>
          </p:cNvSpPr>
          <p:nvPr>
            <p:ph idx="1"/>
          </p:nvPr>
        </p:nvSpPr>
        <p:spPr>
          <a:xfrm>
            <a:off x="836725" y="1670152"/>
            <a:ext cx="6109113" cy="4547042"/>
          </a:xfrm>
        </p:spPr>
        <p:txBody>
          <a:bodyPr vert="horz" lIns="0" tIns="45708" rIns="0" bIns="45708" rtlCol="0" anchor="t">
            <a:normAutofit/>
          </a:bodyPr>
          <a:lstStyle/>
          <a:p>
            <a:pPr marL="0" indent="0">
              <a:buNone/>
            </a:pPr>
            <a:r>
              <a:rPr lang="en-US" sz="4399">
                <a:latin typeface="Calibri"/>
                <a:ea typeface="Calibri"/>
                <a:cs typeface="Calibri"/>
              </a:rPr>
              <a:t>Count off by 7’s</a:t>
            </a:r>
          </a:p>
          <a:p>
            <a:pPr marL="0" indent="0">
              <a:buNone/>
            </a:pPr>
            <a:endParaRPr lang="en-US" sz="4399">
              <a:latin typeface="Calibri"/>
              <a:ea typeface="Calibri"/>
              <a:cs typeface="Calibri"/>
            </a:endParaRPr>
          </a:p>
          <a:p>
            <a:pPr marL="0" indent="0">
              <a:buNone/>
            </a:pPr>
            <a:r>
              <a:rPr lang="en-US" sz="4399">
                <a:latin typeface="Calibri"/>
                <a:ea typeface="Calibri"/>
                <a:cs typeface="Calibri"/>
              </a:rPr>
              <a:t>Each team will be assigned one of the 7 “Shifts”</a:t>
            </a:r>
            <a:endParaRPr lang="en-US"/>
          </a:p>
        </p:txBody>
      </p:sp>
      <p:pic>
        <p:nvPicPr>
          <p:cNvPr id="4"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3" r="6758"/>
          <a:stretch/>
        </p:blipFill>
        <p:spPr bwMode="auto">
          <a:xfrm>
            <a:off x="7685557" y="1101901"/>
            <a:ext cx="3867710" cy="3893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4076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581" y="324508"/>
            <a:ext cx="9828576" cy="970727"/>
          </a:xfrm>
        </p:spPr>
        <p:txBody>
          <a:bodyPr>
            <a:noAutofit/>
          </a:bodyPr>
          <a:lstStyle/>
          <a:p>
            <a:r>
              <a:rPr lang="en-US" sz="4799" b="1">
                <a:latin typeface="Calibri"/>
                <a:ea typeface="Calibri"/>
                <a:cs typeface="Calibri"/>
              </a:rPr>
              <a:t>Anti-Classist Consciousness(pg. 19)</a:t>
            </a:r>
          </a:p>
        </p:txBody>
      </p:sp>
      <p:sp>
        <p:nvSpPr>
          <p:cNvPr id="3" name="Content Placeholder 2"/>
          <p:cNvSpPr>
            <a:spLocks noGrp="1"/>
          </p:cNvSpPr>
          <p:nvPr>
            <p:ph idx="1"/>
          </p:nvPr>
        </p:nvSpPr>
        <p:spPr>
          <a:xfrm>
            <a:off x="803118" y="1711186"/>
            <a:ext cx="7061364" cy="3864491"/>
          </a:xfrm>
        </p:spPr>
        <p:txBody>
          <a:bodyPr vert="horz" lIns="0" tIns="45708" rIns="0" bIns="45708" rtlCol="0" anchor="t">
            <a:noAutofit/>
          </a:bodyPr>
          <a:lstStyle/>
          <a:p>
            <a:pPr marL="0" indent="0">
              <a:buNone/>
            </a:pPr>
            <a:r>
              <a:rPr lang="en-US" sz="3999">
                <a:latin typeface="Calibri"/>
                <a:ea typeface="Calibri"/>
                <a:cs typeface="Calibri"/>
              </a:rPr>
              <a:t>Read your “shift” and identify how the conditions described show up in your work with ESPs and our organization’s relationship with ESPs. </a:t>
            </a:r>
          </a:p>
          <a:p>
            <a:pPr marL="0" indent="0">
              <a:buNone/>
            </a:pPr>
            <a:endParaRPr lang="en-US" sz="3999">
              <a:latin typeface="Calibri"/>
              <a:ea typeface="Calibri"/>
              <a:cs typeface="Calibri"/>
            </a:endParaRPr>
          </a:p>
          <a:p>
            <a:pPr marL="0" indent="0">
              <a:buNone/>
            </a:pPr>
            <a:r>
              <a:rPr lang="en-US" sz="3999">
                <a:latin typeface="Calibri"/>
                <a:ea typeface="Calibri"/>
                <a:cs typeface="Calibri"/>
              </a:rPr>
              <a:t>Be ready with a 2 minute or less report out</a:t>
            </a:r>
          </a:p>
        </p:txBody>
      </p:sp>
      <p:pic>
        <p:nvPicPr>
          <p:cNvPr id="4"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3" r="6758"/>
          <a:stretch/>
        </p:blipFill>
        <p:spPr bwMode="auto">
          <a:xfrm>
            <a:off x="7864803" y="2356634"/>
            <a:ext cx="3498013" cy="3534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6540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6930" y="97847"/>
            <a:ext cx="9263399" cy="1101759"/>
          </a:xfrm>
        </p:spPr>
        <p:txBody>
          <a:bodyPr/>
          <a:lstStyle/>
          <a:p>
            <a:r>
              <a:rPr lang="en-US" b="1">
                <a:latin typeface="+mn-lt"/>
              </a:rPr>
              <a:t>Questions to Discuss</a:t>
            </a:r>
          </a:p>
        </p:txBody>
      </p:sp>
      <p:sp>
        <p:nvSpPr>
          <p:cNvPr id="3" name="Content Placeholder 2"/>
          <p:cNvSpPr>
            <a:spLocks noGrp="1"/>
          </p:cNvSpPr>
          <p:nvPr>
            <p:ph idx="1"/>
          </p:nvPr>
        </p:nvSpPr>
        <p:spPr>
          <a:xfrm>
            <a:off x="684594" y="1422625"/>
            <a:ext cx="8931859" cy="4339397"/>
          </a:xfrm>
        </p:spPr>
        <p:txBody>
          <a:bodyPr vert="horz" lIns="0" tIns="45708" rIns="0" bIns="45708" rtlCol="0" anchor="t">
            <a:noAutofit/>
          </a:bodyPr>
          <a:lstStyle/>
          <a:p>
            <a:pPr marL="742727" indent="-742727">
              <a:lnSpc>
                <a:spcPct val="100000"/>
              </a:lnSpc>
              <a:buAutoNum type="arabicPeriod"/>
            </a:pPr>
            <a:r>
              <a:rPr lang="en-US" sz="3599">
                <a:latin typeface="Calibri"/>
                <a:ea typeface="Calibri"/>
                <a:cs typeface="Calibri"/>
              </a:rPr>
              <a:t>What is your most important take away from this activity? </a:t>
            </a:r>
          </a:p>
          <a:p>
            <a:pPr marL="742727" indent="-742727">
              <a:lnSpc>
                <a:spcPct val="100000"/>
              </a:lnSpc>
              <a:buAutoNum type="arabicPeriod"/>
            </a:pPr>
            <a:r>
              <a:rPr lang="en-US" sz="3599">
                <a:latin typeface="Calibri"/>
                <a:ea typeface="Calibri"/>
                <a:cs typeface="Calibri"/>
              </a:rPr>
              <a:t>How will you fold this learning into your work with ESPs? </a:t>
            </a:r>
          </a:p>
          <a:p>
            <a:pPr marL="742727" indent="-742727">
              <a:lnSpc>
                <a:spcPct val="100000"/>
              </a:lnSpc>
              <a:buAutoNum type="arabicPeriod"/>
            </a:pPr>
            <a:r>
              <a:rPr lang="en-US" sz="3599">
                <a:latin typeface="Calibri"/>
                <a:ea typeface="Calibri"/>
                <a:cs typeface="Calibri"/>
              </a:rPr>
              <a:t>What are the consequences for not discussing and understanding classism? </a:t>
            </a:r>
          </a:p>
          <a:p>
            <a:pPr marL="742727" indent="-742727">
              <a:lnSpc>
                <a:spcPct val="100000"/>
              </a:lnSpc>
              <a:buAutoNum type="arabicPeriod"/>
            </a:pPr>
            <a:r>
              <a:rPr lang="en-US" sz="3599">
                <a:latin typeface="Calibri"/>
                <a:ea typeface="Calibri"/>
                <a:cs typeface="Calibri"/>
              </a:rPr>
              <a:t>What are the consequences for not including an intersectional perspective?</a:t>
            </a:r>
          </a:p>
          <a:p>
            <a:endParaRPr lang="en-US">
              <a:cs typeface="Calibri" panose="020F0502020204030204"/>
            </a:endParaRPr>
          </a:p>
        </p:txBody>
      </p:sp>
      <p:pic>
        <p:nvPicPr>
          <p:cNvPr id="4"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3" r="6758"/>
          <a:stretch/>
        </p:blipFill>
        <p:spPr bwMode="auto">
          <a:xfrm>
            <a:off x="9094689" y="2086425"/>
            <a:ext cx="2989702" cy="3011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29424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t>Key Points</a:t>
            </a:r>
          </a:p>
        </p:txBody>
      </p:sp>
      <p:sp>
        <p:nvSpPr>
          <p:cNvPr id="3" name="Content Placeholder 2"/>
          <p:cNvSpPr>
            <a:spLocks noGrp="1"/>
          </p:cNvSpPr>
          <p:nvPr>
            <p:ph idx="1"/>
          </p:nvPr>
        </p:nvSpPr>
        <p:spPr/>
        <p:txBody>
          <a:bodyPr vert="horz" lIns="0" tIns="45708" rIns="0" bIns="45708" rtlCol="0" anchor="t">
            <a:normAutofit/>
          </a:bodyPr>
          <a:lstStyle/>
          <a:p>
            <a:pPr marL="0" indent="0">
              <a:buNone/>
            </a:pPr>
            <a:r>
              <a:rPr lang="en-US" sz="3199"/>
              <a:t>Classism is code for institutional racism</a:t>
            </a:r>
            <a:endParaRPr lang="en-US"/>
          </a:p>
          <a:p>
            <a:pPr marL="0" indent="0">
              <a:buNone/>
            </a:pPr>
            <a:endParaRPr lang="en-US" sz="3199"/>
          </a:p>
          <a:p>
            <a:pPr marL="0" indent="0">
              <a:buNone/>
            </a:pPr>
            <a:r>
              <a:rPr lang="en-US" sz="3199"/>
              <a:t>Classism is a complex set of intersectional privileges and oppressions</a:t>
            </a:r>
            <a:endParaRPr lang="en-US" sz="3199">
              <a:cs typeface="Calibri" panose="020F0502020204030204"/>
            </a:endParaRPr>
          </a:p>
          <a:p>
            <a:pPr marL="0" indent="0">
              <a:buNone/>
            </a:pPr>
            <a:endParaRPr lang="en-US" sz="3199"/>
          </a:p>
          <a:p>
            <a:pPr marL="0" indent="0">
              <a:buNone/>
            </a:pPr>
            <a:r>
              <a:rPr lang="en-US" sz="3199"/>
              <a:t>Advancing justice for our ESPs will require both intentional and strategic action to dismantle these systems</a:t>
            </a:r>
            <a:endParaRPr lang="en-US" sz="3199">
              <a:cs typeface="Calibri" panose="020F0502020204030204"/>
            </a:endParaRPr>
          </a:p>
          <a:p>
            <a:pPr>
              <a:buFont typeface="Wingdings" panose="05000000000000000000" pitchFamily="2" charset="2"/>
              <a:buChar char="§"/>
            </a:pPr>
            <a:endParaRPr lang="en-US"/>
          </a:p>
        </p:txBody>
      </p:sp>
      <p:sp>
        <p:nvSpPr>
          <p:cNvPr id="5" name="Text Placeholder 4"/>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48536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6F847-013C-9705-82B8-66C5FC378A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DB9130-78E2-CCC8-CEFE-EDE8EC81C8B4}"/>
              </a:ext>
            </a:extLst>
          </p:cNvPr>
          <p:cNvSpPr>
            <a:spLocks noGrp="1"/>
          </p:cNvSpPr>
          <p:nvPr>
            <p:ph type="title"/>
          </p:nvPr>
        </p:nvSpPr>
        <p:spPr/>
        <p:txBody>
          <a:bodyPr/>
          <a:lstStyle/>
          <a:p>
            <a:r>
              <a:rPr lang="en-US">
                <a:cs typeface="Calibri Light"/>
              </a:rPr>
              <a:t>Problem to Issue Identification</a:t>
            </a:r>
            <a:endParaRPr lang="en-US"/>
          </a:p>
        </p:txBody>
      </p:sp>
      <p:sp>
        <p:nvSpPr>
          <p:cNvPr id="3" name="Text Placeholder 2">
            <a:extLst>
              <a:ext uri="{FF2B5EF4-FFF2-40B4-BE49-F238E27FC236}">
                <a16:creationId xmlns:a16="http://schemas.microsoft.com/office/drawing/2014/main" id="{BC28F922-1084-DBBA-94A4-CEEB627FED22}"/>
              </a:ext>
            </a:extLst>
          </p:cNvPr>
          <p:cNvSpPr>
            <a:spLocks noGrp="1"/>
          </p:cNvSpPr>
          <p:nvPr>
            <p:ph type="body" idx="1"/>
          </p:nvPr>
        </p:nvSpPr>
        <p:spPr/>
        <p:txBody>
          <a:bodyPr/>
          <a:lstStyle/>
          <a:p>
            <a:r>
              <a:rPr lang="en-US"/>
              <a:t>Beth</a:t>
            </a:r>
          </a:p>
        </p:txBody>
      </p:sp>
    </p:spTree>
    <p:extLst>
      <p:ext uri="{BB962C8B-B14F-4D97-AF65-F5344CB8AC3E}">
        <p14:creationId xmlns:p14="http://schemas.microsoft.com/office/powerpoint/2010/main" val="31961928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title"/>
          </p:nvPr>
        </p:nvSpPr>
        <p:spPr>
          <a:prstGeom prst="rect">
            <a:avLst/>
          </a:prstGeom>
          <a:noFill/>
          <a:ln>
            <a:noFill/>
          </a:ln>
        </p:spPr>
        <p:txBody>
          <a:bodyPr spcFirstLastPara="1" vert="horz" wrap="square" lIns="91377" tIns="45676" rIns="91377" bIns="45676" rtlCol="0" anchor="ctr" anchorCtr="0">
            <a:normAutofit/>
          </a:bodyPr>
          <a:lstStyle/>
          <a:p>
            <a:pPr algn="ctr">
              <a:lnSpc>
                <a:spcPct val="100000"/>
              </a:lnSpc>
              <a:buClr>
                <a:schemeClr val="dk1"/>
              </a:buClr>
              <a:buSzPts val="1400"/>
            </a:pPr>
            <a:r>
              <a:rPr lang="en-US"/>
              <a:t>PROBLEM vs. ISSUE</a:t>
            </a:r>
            <a:endParaRPr/>
          </a:p>
        </p:txBody>
      </p:sp>
      <p:sp>
        <p:nvSpPr>
          <p:cNvPr id="203" name="Google Shape;203;p10"/>
          <p:cNvSpPr>
            <a:spLocks noGrp="1"/>
          </p:cNvSpPr>
          <p:nvPr>
            <p:ph type="dt" sz="half" idx="10"/>
          </p:nvPr>
        </p:nvSpPr>
        <p:spPr>
          <a:prstGeom prst="rect">
            <a:avLst/>
          </a:prstGeom>
          <a:noFill/>
          <a:ln>
            <a:noFill/>
          </a:ln>
        </p:spPr>
        <p:txBody>
          <a:bodyPr spcFirstLastPara="1" vert="horz" wrap="square" lIns="91377" tIns="45676" rIns="91377" bIns="45676" rtlCol="0" anchor="t" anchorCtr="0">
            <a:noAutofit/>
          </a:bodyPr>
          <a:lstStyle/>
          <a:p>
            <a:pPr marL="38078">
              <a:lnSpc>
                <a:spcPct val="90000"/>
              </a:lnSpc>
              <a:buClr>
                <a:srgbClr val="404040"/>
              </a:buClr>
              <a:buSzPts val="3000"/>
            </a:pPr>
            <a:endParaRPr sz="2998">
              <a:solidFill>
                <a:srgbClr val="404040"/>
              </a:solidFill>
            </a:endParaRPr>
          </a:p>
          <a:p>
            <a:pPr marL="456926" indent="-228462">
              <a:lnSpc>
                <a:spcPct val="90000"/>
              </a:lnSpc>
              <a:buClr>
                <a:srgbClr val="404040"/>
              </a:buClr>
              <a:buSzPts val="3000"/>
            </a:pPr>
            <a:endParaRPr sz="2998">
              <a:solidFill>
                <a:srgbClr val="404040"/>
              </a:solidFill>
            </a:endParaRPr>
          </a:p>
          <a:p>
            <a:pPr marL="456926" indent="-228462">
              <a:lnSpc>
                <a:spcPct val="90000"/>
              </a:lnSpc>
              <a:buClr>
                <a:srgbClr val="404040"/>
              </a:buClr>
              <a:buSzPts val="3000"/>
            </a:pPr>
            <a:endParaRPr sz="2998">
              <a:solidFill>
                <a:srgbClr val="404040"/>
              </a:solidFill>
            </a:endParaRPr>
          </a:p>
        </p:txBody>
      </p:sp>
      <p:pic>
        <p:nvPicPr>
          <p:cNvPr id="204" name="Google Shape;204;p10" descr="Trivial Pursuit: 10 facts about the game"/>
          <p:cNvPicPr preferRelativeResize="0"/>
          <p:nvPr/>
        </p:nvPicPr>
        <p:blipFill rotWithShape="1">
          <a:blip r:embed="rId3">
            <a:alphaModFix/>
          </a:blip>
          <a:srcRect l="6993" t="19092" r="45184"/>
          <a:stretch/>
        </p:blipFill>
        <p:spPr>
          <a:xfrm>
            <a:off x="557027" y="3266192"/>
            <a:ext cx="3078064" cy="3089397"/>
          </a:xfrm>
          <a:prstGeom prst="rect">
            <a:avLst/>
          </a:prstGeom>
          <a:noFill/>
          <a:ln>
            <a:noFill/>
          </a:ln>
        </p:spPr>
      </p:pic>
      <p:sp>
        <p:nvSpPr>
          <p:cNvPr id="205" name="Google Shape;205;p10"/>
          <p:cNvSpPr txBox="1"/>
          <p:nvPr/>
        </p:nvSpPr>
        <p:spPr>
          <a:xfrm>
            <a:off x="3820240" y="1146490"/>
            <a:ext cx="8227456" cy="4054251"/>
          </a:xfrm>
          <a:prstGeom prst="rect">
            <a:avLst/>
          </a:prstGeom>
          <a:noFill/>
          <a:ln>
            <a:noFill/>
          </a:ln>
        </p:spPr>
        <p:txBody>
          <a:bodyPr spcFirstLastPara="1" wrap="square" lIns="91377" tIns="45676" rIns="91377" bIns="45676" anchor="t" anchorCtr="0">
            <a:noAutofit/>
          </a:bodyPr>
          <a:lstStyle/>
          <a:p>
            <a:pPr>
              <a:spcBef>
                <a:spcPts val="640"/>
              </a:spcBef>
              <a:buClr>
                <a:schemeClr val="dk1"/>
              </a:buClr>
              <a:buSzPts val="3200"/>
            </a:pPr>
            <a:r>
              <a:rPr lang="en-US" sz="2799">
                <a:solidFill>
                  <a:schemeClr val="dk1"/>
                </a:solidFill>
                <a:latin typeface="Calibri"/>
                <a:ea typeface="Calibri"/>
                <a:cs typeface="Calibri"/>
                <a:sym typeface="Calibri"/>
              </a:rPr>
              <a:t>A problem is the whole pie. Problems are vast, complex, and entrenched. </a:t>
            </a:r>
            <a:endParaRPr sz="2799"/>
          </a:p>
          <a:p>
            <a:pPr>
              <a:spcBef>
                <a:spcPts val="640"/>
              </a:spcBef>
              <a:buClr>
                <a:schemeClr val="dk1"/>
              </a:buClr>
              <a:buSzPts val="3200"/>
            </a:pPr>
            <a:endParaRPr sz="2799">
              <a:solidFill>
                <a:schemeClr val="dk1"/>
              </a:solidFill>
              <a:latin typeface="Calibri"/>
              <a:ea typeface="Calibri"/>
              <a:cs typeface="Calibri"/>
              <a:sym typeface="Calibri"/>
            </a:endParaRPr>
          </a:p>
          <a:p>
            <a:pPr>
              <a:spcBef>
                <a:spcPts val="640"/>
              </a:spcBef>
              <a:buClr>
                <a:schemeClr val="dk1"/>
              </a:buClr>
              <a:buSzPts val="3200"/>
            </a:pPr>
            <a:r>
              <a:rPr lang="en-US" sz="2799">
                <a:solidFill>
                  <a:schemeClr val="dk1"/>
                </a:solidFill>
                <a:latin typeface="Calibri"/>
                <a:ea typeface="Calibri"/>
                <a:cs typeface="Calibri"/>
                <a:sym typeface="Calibri"/>
              </a:rPr>
              <a:t>When we try to tackle a problem, we reinforce the hopelessness of the situation. We are trying to take on the full pie all at once. </a:t>
            </a:r>
            <a:endParaRPr sz="2799"/>
          </a:p>
          <a:p>
            <a:pPr>
              <a:spcBef>
                <a:spcPts val="640"/>
              </a:spcBef>
              <a:buClr>
                <a:schemeClr val="dk1"/>
              </a:buClr>
              <a:buSzPts val="3200"/>
            </a:pPr>
            <a:endParaRPr sz="2799">
              <a:solidFill>
                <a:schemeClr val="dk1"/>
              </a:solidFill>
              <a:latin typeface="Calibri"/>
              <a:ea typeface="Calibri"/>
              <a:cs typeface="Calibri"/>
              <a:sym typeface="Calibri"/>
            </a:endParaRPr>
          </a:p>
          <a:p>
            <a:pPr>
              <a:spcBef>
                <a:spcPts val="640"/>
              </a:spcBef>
              <a:buClr>
                <a:schemeClr val="dk1"/>
              </a:buClr>
              <a:buSzPts val="3200"/>
            </a:pPr>
            <a:r>
              <a:rPr lang="en-US" sz="2799">
                <a:solidFill>
                  <a:schemeClr val="dk1"/>
                </a:solidFill>
                <a:latin typeface="Calibri"/>
                <a:ea typeface="Calibri"/>
                <a:cs typeface="Calibri"/>
                <a:sym typeface="Calibri"/>
              </a:rPr>
              <a:t>Issues are the pieces of the pie. It’s a small chunk of the larger problem that we can make progress on, and in turn we are slowly taking on the full problem over time. </a:t>
            </a:r>
            <a:endParaRPr sz="2799"/>
          </a:p>
        </p:txBody>
      </p:sp>
    </p:spTree>
    <p:extLst>
      <p:ext uri="{BB962C8B-B14F-4D97-AF65-F5344CB8AC3E}">
        <p14:creationId xmlns:p14="http://schemas.microsoft.com/office/powerpoint/2010/main" val="23565168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vert="horz" wrap="square" lIns="91377" tIns="45676" rIns="91377" bIns="45676" rtlCol="0" anchor="ctr" anchorCtr="0">
            <a:normAutofit/>
          </a:bodyPr>
          <a:lstStyle/>
          <a:p>
            <a:pPr algn="ctr">
              <a:lnSpc>
                <a:spcPct val="100000"/>
              </a:lnSpc>
              <a:buClr>
                <a:schemeClr val="dk1"/>
              </a:buClr>
              <a:buSzPts val="1400"/>
            </a:pPr>
            <a:r>
              <a:rPr lang="en-US"/>
              <a:t>Issue</a:t>
            </a:r>
            <a:endParaRPr/>
          </a:p>
        </p:txBody>
      </p:sp>
      <p:sp>
        <p:nvSpPr>
          <p:cNvPr id="196" name="Google Shape;196;p9"/>
          <p:cNvSpPr txBox="1"/>
          <p:nvPr/>
        </p:nvSpPr>
        <p:spPr>
          <a:xfrm>
            <a:off x="1967385" y="1652761"/>
            <a:ext cx="8456628" cy="1199703"/>
          </a:xfrm>
          <a:prstGeom prst="rect">
            <a:avLst/>
          </a:prstGeom>
          <a:noFill/>
          <a:ln>
            <a:noFill/>
          </a:ln>
        </p:spPr>
        <p:txBody>
          <a:bodyPr spcFirstLastPara="1" wrap="square" lIns="91377" tIns="45676" rIns="91377" bIns="45676" anchor="t" anchorCtr="0">
            <a:spAutoFit/>
          </a:bodyPr>
          <a:lstStyle/>
          <a:p>
            <a:pPr marL="38078">
              <a:lnSpc>
                <a:spcPct val="90000"/>
              </a:lnSpc>
            </a:pPr>
            <a:r>
              <a:rPr lang="en-US" sz="3998">
                <a:solidFill>
                  <a:srgbClr val="404040"/>
                </a:solidFill>
                <a:latin typeface="Calibri"/>
                <a:ea typeface="Calibri"/>
                <a:cs typeface="Calibri"/>
                <a:sym typeface="Calibri"/>
              </a:rPr>
              <a:t>An </a:t>
            </a:r>
            <a:r>
              <a:rPr lang="en-US" sz="3998" b="1" i="1">
                <a:solidFill>
                  <a:srgbClr val="404040"/>
                </a:solidFill>
                <a:latin typeface="Calibri"/>
                <a:ea typeface="Calibri"/>
                <a:cs typeface="Calibri"/>
                <a:sym typeface="Calibri"/>
              </a:rPr>
              <a:t>issue</a:t>
            </a:r>
            <a:r>
              <a:rPr lang="en-US" sz="3998">
                <a:solidFill>
                  <a:srgbClr val="404040"/>
                </a:solidFill>
                <a:latin typeface="Calibri"/>
                <a:ea typeface="Calibri"/>
                <a:cs typeface="Calibri"/>
                <a:sym typeface="Calibri"/>
              </a:rPr>
              <a:t> is a slice of the larger problem that is manageable and solvable.</a:t>
            </a:r>
            <a:endParaRPr sz="1799"/>
          </a:p>
        </p:txBody>
      </p:sp>
      <p:pic>
        <p:nvPicPr>
          <p:cNvPr id="5" name="Google Shape;204;p10" descr="Trivial Pursuit: 10 facts about the game"/>
          <p:cNvPicPr preferRelativeResize="0"/>
          <p:nvPr/>
        </p:nvPicPr>
        <p:blipFill rotWithShape="1">
          <a:blip r:embed="rId3">
            <a:alphaModFix/>
          </a:blip>
          <a:srcRect l="55991" t="24622" r="10715"/>
          <a:stretch/>
        </p:blipFill>
        <p:spPr>
          <a:xfrm>
            <a:off x="9077177" y="2432792"/>
            <a:ext cx="2523307" cy="3449452"/>
          </a:xfrm>
          <a:prstGeom prst="rect">
            <a:avLst/>
          </a:prstGeom>
          <a:noFill/>
          <a:ln>
            <a:noFill/>
          </a:ln>
        </p:spPr>
      </p:pic>
    </p:spTree>
    <p:extLst>
      <p:ext uri="{BB962C8B-B14F-4D97-AF65-F5344CB8AC3E}">
        <p14:creationId xmlns:p14="http://schemas.microsoft.com/office/powerpoint/2010/main" val="41666345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txBox="1">
            <a:spLocks noGrp="1"/>
          </p:cNvSpPr>
          <p:nvPr>
            <p:ph type="title"/>
          </p:nvPr>
        </p:nvSpPr>
        <p:spPr>
          <a:prstGeom prst="rect">
            <a:avLst/>
          </a:prstGeom>
          <a:noFill/>
          <a:ln>
            <a:noFill/>
          </a:ln>
        </p:spPr>
        <p:txBody>
          <a:bodyPr spcFirstLastPara="1" vert="horz" wrap="square" lIns="91377" tIns="45676" rIns="91377" bIns="45676" rtlCol="0" anchor="ctr" anchorCtr="0">
            <a:noAutofit/>
          </a:bodyPr>
          <a:lstStyle/>
          <a:p>
            <a:pPr algn="ctr">
              <a:lnSpc>
                <a:spcPct val="100000"/>
              </a:lnSpc>
              <a:buClr>
                <a:schemeClr val="dk2"/>
              </a:buClr>
              <a:buSzPts val="1400"/>
            </a:pPr>
            <a:r>
              <a:rPr lang="en-US"/>
              <a:t>PROBLEM        vs.         ISSUE</a:t>
            </a:r>
            <a:endParaRPr/>
          </a:p>
        </p:txBody>
      </p:sp>
      <p:sp>
        <p:nvSpPr>
          <p:cNvPr id="2" name="Content Placeholder 1"/>
          <p:cNvSpPr>
            <a:spLocks noGrp="1"/>
          </p:cNvSpPr>
          <p:nvPr>
            <p:ph idx="1"/>
          </p:nvPr>
        </p:nvSpPr>
        <p:spPr/>
        <p:txBody>
          <a:bodyPr/>
          <a:lstStyle/>
          <a:p>
            <a:endParaRPr lang="en-US"/>
          </a:p>
        </p:txBody>
      </p:sp>
      <p:pic>
        <p:nvPicPr>
          <p:cNvPr id="212" name="Google Shape;212;p11"/>
          <p:cNvPicPr preferRelativeResize="0"/>
          <p:nvPr/>
        </p:nvPicPr>
        <p:blipFill rotWithShape="1">
          <a:blip r:embed="rId3">
            <a:alphaModFix/>
          </a:blip>
          <a:srcRect l="1516" b="-5196"/>
          <a:stretch/>
        </p:blipFill>
        <p:spPr>
          <a:xfrm>
            <a:off x="1004216" y="1418161"/>
            <a:ext cx="10881476" cy="4750243"/>
          </a:xfrm>
          <a:prstGeom prst="rect">
            <a:avLst/>
          </a:prstGeom>
          <a:noFill/>
          <a:ln>
            <a:noFill/>
          </a:ln>
        </p:spPr>
      </p:pic>
    </p:spTree>
    <p:extLst>
      <p:ext uri="{BB962C8B-B14F-4D97-AF65-F5344CB8AC3E}">
        <p14:creationId xmlns:p14="http://schemas.microsoft.com/office/powerpoint/2010/main" val="31681805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42" y="-227647"/>
            <a:ext cx="9780253" cy="1239514"/>
          </a:xfrm>
        </p:spPr>
        <p:txBody>
          <a:bodyPr>
            <a:normAutofit/>
          </a:bodyPr>
          <a:lstStyle/>
          <a:p>
            <a:r>
              <a:rPr lang="en-US" sz="5398"/>
              <a:t>Values</a:t>
            </a:r>
          </a:p>
        </p:txBody>
      </p:sp>
      <p:sp>
        <p:nvSpPr>
          <p:cNvPr id="3" name="Content Placeholder 2"/>
          <p:cNvSpPr>
            <a:spLocks noGrp="1"/>
          </p:cNvSpPr>
          <p:nvPr>
            <p:ph idx="1"/>
          </p:nvPr>
        </p:nvSpPr>
        <p:spPr>
          <a:xfrm>
            <a:off x="837981" y="1011867"/>
            <a:ext cx="11198483" cy="4951710"/>
          </a:xfrm>
        </p:spPr>
        <p:txBody>
          <a:bodyPr>
            <a:noAutofit/>
          </a:bodyPr>
          <a:lstStyle/>
          <a:p>
            <a:pPr marL="0" indent="0">
              <a:buNone/>
            </a:pPr>
            <a:r>
              <a:rPr lang="en-US" sz="3599" i="1">
                <a:latin typeface="Calibri" panose="020F0502020204030204" pitchFamily="34" charset="0"/>
                <a:cs typeface="Calibri" panose="020F0502020204030204" pitchFamily="34" charset="0"/>
              </a:rPr>
              <a:t>Values are fundamental beliefs that dictate behavior</a:t>
            </a:r>
            <a:endParaRPr lang="en-US" sz="3599">
              <a:latin typeface="Calibri" panose="020F0502020204030204" pitchFamily="34" charset="0"/>
              <a:cs typeface="Calibri" panose="020F0502020204030204" pitchFamily="34" charset="0"/>
            </a:endParaRPr>
          </a:p>
          <a:p>
            <a:pPr marL="0" indent="0">
              <a:buNone/>
            </a:pPr>
            <a:r>
              <a:rPr lang="en-US" sz="3599">
                <a:latin typeface="Calibri" panose="020F0502020204030204" pitchFamily="34" charset="0"/>
                <a:cs typeface="Calibri" panose="020F0502020204030204" pitchFamily="34" charset="0"/>
              </a:rPr>
              <a:t>Ideally, Unions advance the welfare of all members. </a:t>
            </a:r>
          </a:p>
          <a:p>
            <a:pPr marL="0" indent="0">
              <a:buNone/>
            </a:pPr>
            <a:r>
              <a:rPr lang="en-US" sz="3599">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599">
                <a:latin typeface="Calibri" panose="020F0502020204030204" pitchFamily="34" charset="0"/>
                <a:cs typeface="Calibri" panose="020F0502020204030204" pitchFamily="34" charset="0"/>
              </a:rPr>
              <a:t>Through shared values, members build solidarity and commit to active participation in the labor movement.</a:t>
            </a:r>
          </a:p>
          <a:p>
            <a:pPr marL="0" indent="0">
              <a:buNone/>
            </a:pPr>
            <a:r>
              <a:rPr lang="en-US" sz="3599">
                <a:latin typeface="Calibri" panose="020F0502020204030204" pitchFamily="34" charset="0"/>
                <a:cs typeface="Calibri" panose="020F0502020204030204" pitchFamily="34" charset="0"/>
              </a:rPr>
              <a:t>Shared values transform individual members into part of something larger than themselves.</a:t>
            </a:r>
          </a:p>
          <a:p>
            <a:r>
              <a:rPr lang="en-US" sz="3599">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8867104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343" y="895"/>
            <a:ext cx="9780253" cy="1239514"/>
          </a:xfrm>
        </p:spPr>
        <p:txBody>
          <a:bodyPr>
            <a:normAutofit/>
          </a:bodyPr>
          <a:lstStyle/>
          <a:p>
            <a:r>
              <a:rPr lang="en-US" sz="4399"/>
              <a:t>Some Union Values</a:t>
            </a:r>
          </a:p>
        </p:txBody>
      </p:sp>
      <p:sp>
        <p:nvSpPr>
          <p:cNvPr id="3" name="Content Placeholder 2"/>
          <p:cNvSpPr>
            <a:spLocks noGrp="1"/>
          </p:cNvSpPr>
          <p:nvPr>
            <p:ph idx="1"/>
          </p:nvPr>
        </p:nvSpPr>
        <p:spPr>
          <a:xfrm>
            <a:off x="685622" y="1600676"/>
            <a:ext cx="10689241" cy="4570809"/>
          </a:xfrm>
        </p:spPr>
        <p:txBody>
          <a:bodyPr/>
          <a:lstStyle/>
          <a:p>
            <a:pPr marL="0" indent="0">
              <a:buNone/>
            </a:pPr>
            <a:r>
              <a:rPr lang="en-US" sz="3999">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34775023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7983" y="-151467"/>
            <a:ext cx="9780253" cy="1239514"/>
          </a:xfrm>
        </p:spPr>
        <p:txBody>
          <a:bodyPr>
            <a:normAutofit/>
          </a:bodyPr>
          <a:lstStyle/>
          <a:p>
            <a:r>
              <a:rPr lang="en-US" sz="4799"/>
              <a:t>How to Link Issues and Values</a:t>
            </a:r>
          </a:p>
        </p:txBody>
      </p:sp>
      <p:sp>
        <p:nvSpPr>
          <p:cNvPr id="3" name="Content Placeholder 2"/>
          <p:cNvSpPr>
            <a:spLocks noGrp="1"/>
          </p:cNvSpPr>
          <p:nvPr>
            <p:ph idx="1"/>
          </p:nvPr>
        </p:nvSpPr>
        <p:spPr>
          <a:xfrm>
            <a:off x="415046" y="1088047"/>
            <a:ext cx="9780253" cy="4570809"/>
          </a:xfrm>
        </p:spPr>
        <p:txBody>
          <a:bodyPr>
            <a:normAutofit/>
          </a:bodyPr>
          <a:lstStyle/>
          <a:p>
            <a:pPr marL="0" indent="0">
              <a:lnSpc>
                <a:spcPct val="100000"/>
              </a:lnSpc>
              <a:spcBef>
                <a:spcPts val="0"/>
              </a:spcBef>
              <a:buClr>
                <a:srgbClr val="404040"/>
              </a:buClr>
              <a:buSzPts val="3000"/>
              <a:buNone/>
            </a:pPr>
            <a:r>
              <a:rPr lang="en-US" sz="3999">
                <a:solidFill>
                  <a:srgbClr val="404040"/>
                </a:solidFill>
              </a:rPr>
              <a:t>Investigating member issues is necessary but not sufficient – we also need to identify workers’ </a:t>
            </a:r>
            <a:r>
              <a:rPr lang="en-US" sz="3999" b="1">
                <a:solidFill>
                  <a:srgbClr val="404040"/>
                </a:solidFill>
              </a:rPr>
              <a:t>SHARED</a:t>
            </a:r>
            <a:r>
              <a:rPr lang="en-US" sz="3999">
                <a:solidFill>
                  <a:srgbClr val="404040"/>
                </a:solidFill>
              </a:rPr>
              <a:t> values – </a:t>
            </a:r>
          </a:p>
          <a:p>
            <a:pPr marL="0" indent="0">
              <a:lnSpc>
                <a:spcPct val="100000"/>
              </a:lnSpc>
              <a:spcBef>
                <a:spcPts val="0"/>
              </a:spcBef>
              <a:buClr>
                <a:srgbClr val="404040"/>
              </a:buClr>
              <a:buSzPts val="3000"/>
              <a:buNone/>
            </a:pPr>
            <a:endParaRPr lang="en-US" sz="3999" b="1">
              <a:solidFill>
                <a:srgbClr val="404040"/>
              </a:solidFill>
            </a:endParaRPr>
          </a:p>
          <a:p>
            <a:pPr marL="0" indent="0">
              <a:lnSpc>
                <a:spcPct val="100000"/>
              </a:lnSpc>
              <a:spcBef>
                <a:spcPts val="0"/>
              </a:spcBef>
              <a:buClr>
                <a:srgbClr val="404040"/>
              </a:buClr>
              <a:buSzPts val="3000"/>
              <a:buNone/>
            </a:pPr>
            <a:r>
              <a:rPr lang="en-US" sz="3999" b="1">
                <a:solidFill>
                  <a:srgbClr val="404040"/>
                </a:solidFill>
              </a:rPr>
              <a:t>WHY</a:t>
            </a:r>
            <a:r>
              <a:rPr lang="en-US" sz="3999">
                <a:solidFill>
                  <a:srgbClr val="404040"/>
                </a:solidFill>
              </a:rPr>
              <a:t> is this an issue?</a:t>
            </a:r>
          </a:p>
          <a:p>
            <a:pPr marL="0" indent="0">
              <a:lnSpc>
                <a:spcPct val="100000"/>
              </a:lnSpc>
              <a:spcBef>
                <a:spcPts val="0"/>
              </a:spcBef>
              <a:buClr>
                <a:srgbClr val="404040"/>
              </a:buClr>
              <a:buSzPts val="3000"/>
              <a:buNone/>
            </a:pPr>
            <a:r>
              <a:rPr lang="en-US" sz="3999" b="1">
                <a:solidFill>
                  <a:srgbClr val="404040"/>
                </a:solidFill>
              </a:rPr>
              <a:t>WHY</a:t>
            </a:r>
            <a:r>
              <a:rPr lang="en-US" sz="3999">
                <a:solidFill>
                  <a:srgbClr val="404040"/>
                </a:solidFill>
              </a:rPr>
              <a:t> do you want to fix this? </a:t>
            </a:r>
          </a:p>
        </p:txBody>
      </p:sp>
      <p:pic>
        <p:nvPicPr>
          <p:cNvPr id="4" name="Google Shape;212;p11"/>
          <p:cNvPicPr preferRelativeResize="0"/>
          <p:nvPr/>
        </p:nvPicPr>
        <p:blipFill rotWithShape="1">
          <a:blip r:embed="rId2">
            <a:alphaModFix/>
          </a:blip>
          <a:srcRect l="1516" b="-5196"/>
          <a:stretch/>
        </p:blipFill>
        <p:spPr>
          <a:xfrm>
            <a:off x="7491818" y="3413395"/>
            <a:ext cx="4393874" cy="2245461"/>
          </a:xfrm>
          <a:prstGeom prst="rect">
            <a:avLst/>
          </a:prstGeom>
          <a:noFill/>
          <a:ln>
            <a:noFill/>
          </a:ln>
        </p:spPr>
      </p:pic>
    </p:spTree>
    <p:extLst>
      <p:ext uri="{BB962C8B-B14F-4D97-AF65-F5344CB8AC3E}">
        <p14:creationId xmlns:p14="http://schemas.microsoft.com/office/powerpoint/2010/main" val="3837803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2"/>
          <p:cNvSpPr txBox="1">
            <a:spLocks noGrp="1"/>
          </p:cNvSpPr>
          <p:nvPr>
            <p:ph type="title"/>
          </p:nvPr>
        </p:nvSpPr>
        <p:spPr>
          <a:prstGeom prst="rect">
            <a:avLst/>
          </a:prstGeom>
          <a:noFill/>
          <a:ln>
            <a:noFill/>
          </a:ln>
        </p:spPr>
        <p:txBody>
          <a:bodyPr spcFirstLastPara="1" vert="horz" wrap="square" lIns="91377" tIns="45676" rIns="91377" bIns="45676" rtlCol="0" anchor="ctr" anchorCtr="0">
            <a:normAutofit/>
          </a:bodyPr>
          <a:lstStyle/>
          <a:p>
            <a:pPr algn="ctr">
              <a:lnSpc>
                <a:spcPct val="90000"/>
              </a:lnSpc>
              <a:buClr>
                <a:schemeClr val="dk1"/>
              </a:buClr>
              <a:buSzPts val="4400"/>
            </a:pPr>
            <a:r>
              <a:rPr lang="en-US"/>
              <a:t>EXAMPLES- Problems to  Issues + Values</a:t>
            </a:r>
            <a:endParaRPr/>
          </a:p>
        </p:txBody>
      </p:sp>
      <p:sp>
        <p:nvSpPr>
          <p:cNvPr id="219" name="Google Shape;219;p12"/>
          <p:cNvSpPr txBox="1">
            <a:spLocks noGrp="1"/>
          </p:cNvSpPr>
          <p:nvPr>
            <p:ph idx="1"/>
          </p:nvPr>
        </p:nvSpPr>
        <p:spPr>
          <a:xfrm>
            <a:off x="568598" y="1215919"/>
            <a:ext cx="11618640" cy="4955567"/>
          </a:xfrm>
          <a:prstGeom prst="rect">
            <a:avLst/>
          </a:prstGeom>
          <a:noFill/>
          <a:ln>
            <a:noFill/>
          </a:ln>
        </p:spPr>
        <p:txBody>
          <a:bodyPr spcFirstLastPara="1" vert="horz" wrap="square" lIns="91377" tIns="45676" rIns="91377" bIns="45676" rtlCol="0" anchor="t" anchorCtr="0">
            <a:noAutofit/>
          </a:bodyPr>
          <a:lstStyle/>
          <a:p>
            <a:pPr marL="0" indent="0">
              <a:lnSpc>
                <a:spcPct val="120000"/>
              </a:lnSpc>
              <a:spcBef>
                <a:spcPts val="800"/>
              </a:spcBef>
              <a:buClr>
                <a:schemeClr val="dk1"/>
              </a:buClr>
              <a:buSzPts val="1100"/>
              <a:buNone/>
            </a:pPr>
            <a:r>
              <a:rPr lang="en-US" sz="2600" b="1"/>
              <a:t>VALUES – </a:t>
            </a:r>
            <a:r>
              <a:rPr lang="en-US" sz="2600"/>
              <a:t>Public Schools should be safe, equitable, and inclusive learning and working environments for all people.  </a:t>
            </a:r>
            <a:r>
              <a:rPr lang="en-US" sz="2600" b="1"/>
              <a:t> </a:t>
            </a:r>
          </a:p>
          <a:p>
            <a:pPr marL="0" indent="0">
              <a:lnSpc>
                <a:spcPct val="120000"/>
              </a:lnSpc>
              <a:spcBef>
                <a:spcPts val="800"/>
              </a:spcBef>
              <a:buClr>
                <a:schemeClr val="dk1"/>
              </a:buClr>
              <a:buSzPts val="1100"/>
              <a:buNone/>
            </a:pPr>
            <a:endParaRPr lang="en-US" sz="2698" b="1"/>
          </a:p>
          <a:p>
            <a:pPr marL="0" indent="0">
              <a:lnSpc>
                <a:spcPct val="120000"/>
              </a:lnSpc>
              <a:spcBef>
                <a:spcPts val="800"/>
              </a:spcBef>
              <a:buClr>
                <a:schemeClr val="dk1"/>
              </a:buClr>
              <a:buSzPts val="1100"/>
              <a:buNone/>
            </a:pPr>
            <a:r>
              <a:rPr lang="en-US" sz="2600" b="1">
                <a:solidFill>
                  <a:srgbClr val="404040"/>
                </a:solidFill>
              </a:rPr>
              <a:t>PROBLEM</a:t>
            </a:r>
            <a:r>
              <a:rPr lang="en-US" sz="2600">
                <a:solidFill>
                  <a:srgbClr val="404040"/>
                </a:solidFill>
              </a:rPr>
              <a:t> -Our administration does not address violent / hostile students</a:t>
            </a:r>
          </a:p>
          <a:p>
            <a:pPr marL="455930" lvl="1" indent="0">
              <a:lnSpc>
                <a:spcPct val="120000"/>
              </a:lnSpc>
              <a:spcBef>
                <a:spcPts val="400"/>
              </a:spcBef>
              <a:buClr>
                <a:srgbClr val="1CADE4"/>
              </a:buClr>
              <a:buSzPts val="2000"/>
              <a:buNone/>
            </a:pPr>
            <a:r>
              <a:rPr lang="en-US" sz="2200">
                <a:solidFill>
                  <a:srgbClr val="1CADE4"/>
                </a:solidFill>
              </a:rPr>
              <a:t>◦ </a:t>
            </a:r>
            <a:r>
              <a:rPr lang="en-US" sz="2200" b="1">
                <a:solidFill>
                  <a:srgbClr val="404040"/>
                </a:solidFill>
              </a:rPr>
              <a:t>Issue Cut</a:t>
            </a:r>
            <a:r>
              <a:rPr lang="en-US" sz="2200">
                <a:solidFill>
                  <a:srgbClr val="404040"/>
                </a:solidFill>
              </a:rPr>
              <a:t> – The MTSS / RTI / PBIS plan does not adequately address the behavior.</a:t>
            </a:r>
          </a:p>
          <a:p>
            <a:pPr marL="455930" lvl="1" indent="0">
              <a:lnSpc>
                <a:spcPct val="120000"/>
              </a:lnSpc>
              <a:spcBef>
                <a:spcPts val="400"/>
              </a:spcBef>
              <a:buSzPts val="2000"/>
              <a:buNone/>
            </a:pPr>
            <a:endParaRPr lang="en-US" sz="2200">
              <a:solidFill>
                <a:srgbClr val="404040"/>
              </a:solidFill>
            </a:endParaRPr>
          </a:p>
          <a:p>
            <a:pPr marL="0" indent="0">
              <a:lnSpc>
                <a:spcPct val="120000"/>
              </a:lnSpc>
              <a:spcBef>
                <a:spcPts val="400"/>
              </a:spcBef>
              <a:buClr>
                <a:srgbClr val="1CADE4"/>
              </a:buClr>
              <a:buSzPts val="2400"/>
              <a:buNone/>
            </a:pPr>
            <a:r>
              <a:rPr lang="en-US" sz="2600" b="1">
                <a:solidFill>
                  <a:srgbClr val="404040"/>
                </a:solidFill>
              </a:rPr>
              <a:t>PROBLEM</a:t>
            </a:r>
            <a:r>
              <a:rPr lang="en-US" sz="2600">
                <a:solidFill>
                  <a:srgbClr val="404040"/>
                </a:solidFill>
              </a:rPr>
              <a:t> - Our school reinforces racism and the experiences of marginalized populations.</a:t>
            </a:r>
          </a:p>
          <a:p>
            <a:pPr marL="0" indent="0">
              <a:lnSpc>
                <a:spcPct val="120000"/>
              </a:lnSpc>
              <a:spcBef>
                <a:spcPts val="400"/>
              </a:spcBef>
              <a:buClr>
                <a:srgbClr val="1CADE4"/>
              </a:buClr>
              <a:buSzPts val="2400"/>
              <a:buNone/>
            </a:pPr>
            <a:r>
              <a:rPr lang="en-US" sz="2200">
                <a:solidFill>
                  <a:srgbClr val="1CADE4"/>
                </a:solidFill>
              </a:rPr>
              <a:t>◦ </a:t>
            </a:r>
            <a:r>
              <a:rPr lang="en-US" sz="2200" b="1">
                <a:solidFill>
                  <a:srgbClr val="404040"/>
                </a:solidFill>
              </a:rPr>
              <a:t>Issue</a:t>
            </a:r>
            <a:r>
              <a:rPr lang="en-US" sz="2200">
                <a:solidFill>
                  <a:srgbClr val="404040"/>
                </a:solidFill>
              </a:rPr>
              <a:t> </a:t>
            </a:r>
            <a:r>
              <a:rPr lang="en-US" sz="2200" b="1">
                <a:solidFill>
                  <a:srgbClr val="404040"/>
                </a:solidFill>
              </a:rPr>
              <a:t>Cut</a:t>
            </a:r>
            <a:r>
              <a:rPr lang="en-US" sz="2200">
                <a:solidFill>
                  <a:srgbClr val="404040"/>
                </a:solidFill>
              </a:rPr>
              <a:t>– ESPs are the lowest paid employees. </a:t>
            </a:r>
            <a:endParaRPr sz="2200"/>
          </a:p>
        </p:txBody>
      </p:sp>
    </p:spTree>
    <p:extLst>
      <p:ext uri="{BB962C8B-B14F-4D97-AF65-F5344CB8AC3E}">
        <p14:creationId xmlns:p14="http://schemas.microsoft.com/office/powerpoint/2010/main" val="36374350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999" b="1"/>
              <a:t>Key Ideas</a:t>
            </a:r>
          </a:p>
        </p:txBody>
      </p:sp>
      <p:sp>
        <p:nvSpPr>
          <p:cNvPr id="12" name="Content Placeholder 11"/>
          <p:cNvSpPr>
            <a:spLocks noGrp="1"/>
          </p:cNvSpPr>
          <p:nvPr>
            <p:ph idx="1"/>
          </p:nvPr>
        </p:nvSpPr>
        <p:spPr/>
        <p:txBody>
          <a:bodyPr>
            <a:normAutofit/>
          </a:bodyPr>
          <a:lstStyle/>
          <a:p>
            <a:r>
              <a:rPr lang="en-US"/>
              <a:t>Problems are big conditions of injustice</a:t>
            </a:r>
          </a:p>
          <a:p>
            <a:r>
              <a:rPr lang="en-US"/>
              <a:t>Issues are the smaller member identified components that make up the problem </a:t>
            </a:r>
          </a:p>
          <a:p>
            <a:r>
              <a:rPr lang="en-US"/>
              <a:t>Issues indicate a path to action</a:t>
            </a:r>
          </a:p>
          <a:p>
            <a:r>
              <a:rPr lang="en-US"/>
              <a:t>Values build a relatable why across people experiencing the pain of the problem </a:t>
            </a:r>
          </a:p>
          <a:p>
            <a:r>
              <a:rPr lang="en-US"/>
              <a:t>We intentionally work to connect members around issues and values to build Solidarity</a:t>
            </a:r>
          </a:p>
        </p:txBody>
      </p:sp>
      <p:sp>
        <p:nvSpPr>
          <p:cNvPr id="13" name="Text Placeholder 12"/>
          <p:cNvSpPr>
            <a:spLocks noGrp="1"/>
          </p:cNvSpPr>
          <p:nvPr>
            <p:ph type="body" sz="half" idx="2"/>
          </p:nvPr>
        </p:nvSpPr>
        <p:spPr/>
        <p:txBody>
          <a:bodyPr/>
          <a:lstStyle/>
          <a:p>
            <a:endParaRPr lang="en-US"/>
          </a:p>
        </p:txBody>
      </p:sp>
      <p:pic>
        <p:nvPicPr>
          <p:cNvPr id="2050" name="Picture 2" descr="https://strunkaccess.com/wp-content/uploads/2024/09/important-2508600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43654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887" y="867953"/>
            <a:ext cx="10608976" cy="691450"/>
          </a:xfrm>
        </p:spPr>
        <p:txBody>
          <a:bodyPr>
            <a:noAutofit/>
          </a:bodyPr>
          <a:lstStyle/>
          <a:p>
            <a:r>
              <a:rPr lang="en-US" sz="4350" b="1"/>
              <a:t>TEAM WORK – The Problems- this slide and next need some reworking for clarity</a:t>
            </a:r>
            <a:br>
              <a:rPr lang="en-US" sz="4350" b="1"/>
            </a:br>
            <a:endParaRPr lang="en-US" sz="4399" b="1"/>
          </a:p>
        </p:txBody>
      </p:sp>
      <p:sp>
        <p:nvSpPr>
          <p:cNvPr id="3" name="Content Placeholder 2"/>
          <p:cNvSpPr>
            <a:spLocks noGrp="1"/>
          </p:cNvSpPr>
          <p:nvPr>
            <p:ph idx="1"/>
          </p:nvPr>
        </p:nvSpPr>
        <p:spPr>
          <a:xfrm>
            <a:off x="765887" y="870099"/>
            <a:ext cx="10608976" cy="5301388"/>
          </a:xfrm>
        </p:spPr>
        <p:txBody>
          <a:bodyPr vert="horz" lIns="91416" tIns="45708" rIns="91416" bIns="45708" rtlCol="0" anchor="t">
            <a:normAutofit fontScale="92500" lnSpcReduction="10000"/>
          </a:bodyPr>
          <a:lstStyle/>
          <a:p>
            <a:pPr marL="0" indent="0">
              <a:buNone/>
            </a:pPr>
            <a:r>
              <a:rPr lang="en-US" sz="3150"/>
              <a:t>Go to a theme that resonates with you</a:t>
            </a:r>
          </a:p>
          <a:p>
            <a:pPr marL="456565" indent="-456565"/>
            <a:r>
              <a:rPr lang="en-US" sz="3150"/>
              <a:t>You will be forming a team no smaller than 2 no larger than 5</a:t>
            </a:r>
          </a:p>
          <a:p>
            <a:pPr marL="456565" indent="-456565"/>
            <a:r>
              <a:rPr lang="en-US" sz="3150"/>
              <a:t>Use the theme to create a list of issues</a:t>
            </a:r>
          </a:p>
          <a:p>
            <a:pPr marL="456565" indent="-456565"/>
            <a:r>
              <a:rPr lang="en-US" sz="3150">
                <a:ea typeface="+mn-lt"/>
                <a:cs typeface="+mn-lt"/>
              </a:rPr>
              <a:t>For each of the issues you identify – try to think what the values are that are behind WHY you see these as issues. </a:t>
            </a:r>
          </a:p>
          <a:p>
            <a:pPr marL="456565" indent="-456565"/>
            <a:endParaRPr lang="en-US" sz="3199"/>
          </a:p>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sz="3850" b="1"/>
              <a:t>List your problems and values on a chart.</a:t>
            </a:r>
          </a:p>
        </p:txBody>
      </p:sp>
    </p:spTree>
    <p:extLst>
      <p:ext uri="{BB962C8B-B14F-4D97-AF65-F5344CB8AC3E}">
        <p14:creationId xmlns:p14="http://schemas.microsoft.com/office/powerpoint/2010/main" val="25314628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887" y="178648"/>
            <a:ext cx="10608976" cy="691450"/>
          </a:xfrm>
        </p:spPr>
        <p:txBody>
          <a:bodyPr>
            <a:noAutofit/>
          </a:bodyPr>
          <a:lstStyle/>
          <a:p>
            <a:r>
              <a:rPr lang="en-US" sz="4399" b="1"/>
              <a:t>TEAM WORK – Problems into Issues</a:t>
            </a:r>
          </a:p>
        </p:txBody>
      </p:sp>
      <p:sp>
        <p:nvSpPr>
          <p:cNvPr id="3" name="Content Placeholder 2"/>
          <p:cNvSpPr>
            <a:spLocks noGrp="1"/>
          </p:cNvSpPr>
          <p:nvPr>
            <p:ph idx="1"/>
          </p:nvPr>
        </p:nvSpPr>
        <p:spPr>
          <a:xfrm>
            <a:off x="765887" y="870099"/>
            <a:ext cx="10608976" cy="5301388"/>
          </a:xfrm>
        </p:spPr>
        <p:txBody>
          <a:bodyPr>
            <a:normAutofit fontScale="92500" lnSpcReduction="20000"/>
          </a:bodyPr>
          <a:lstStyle/>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b="1"/>
              <a:t>Possible Issues – </a:t>
            </a:r>
            <a:r>
              <a:rPr lang="en-US"/>
              <a:t> </a:t>
            </a:r>
          </a:p>
          <a:p>
            <a:pPr marL="0" indent="0" fontAlgn="base">
              <a:buNone/>
            </a:pPr>
            <a:r>
              <a:rPr lang="en-US" sz="3499"/>
              <a:t>Not enough providers in our rural system </a:t>
            </a:r>
          </a:p>
          <a:p>
            <a:pPr marL="0" indent="0" fontAlgn="base">
              <a:buNone/>
            </a:pPr>
            <a:r>
              <a:rPr lang="en-US" sz="3499"/>
              <a:t>	Values – access and equity </a:t>
            </a:r>
          </a:p>
          <a:p>
            <a:pPr marL="0" indent="0" fontAlgn="base">
              <a:buNone/>
            </a:pPr>
            <a:r>
              <a:rPr lang="en-US" sz="3499"/>
              <a:t>Drugs are not affordable </a:t>
            </a:r>
          </a:p>
          <a:p>
            <a:pPr marL="0" indent="0" fontAlgn="base">
              <a:buNone/>
            </a:pPr>
            <a:r>
              <a:rPr lang="en-US" sz="3499"/>
              <a:t>	Values – fairness and access</a:t>
            </a:r>
          </a:p>
          <a:p>
            <a:pPr marL="0" indent="0" fontAlgn="base">
              <a:buNone/>
            </a:pPr>
            <a:r>
              <a:rPr lang="en-US" sz="3499"/>
              <a:t>No coverage for home health options </a:t>
            </a:r>
          </a:p>
          <a:p>
            <a:pPr marL="0" indent="0" fontAlgn="base">
              <a:buNone/>
            </a:pPr>
            <a:r>
              <a:rPr lang="en-US" sz="3499"/>
              <a:t>	Values – equity and dignity</a:t>
            </a:r>
          </a:p>
          <a:p>
            <a:pPr marL="0" indent="0" fontAlgn="base">
              <a:buNone/>
            </a:pPr>
            <a:r>
              <a:rPr lang="en-US"/>
              <a:t> </a:t>
            </a:r>
            <a:r>
              <a:rPr lang="en-US" sz="3899" b="1"/>
              <a:t>Cut your problems into issues on your charts.</a:t>
            </a:r>
          </a:p>
        </p:txBody>
      </p:sp>
    </p:spTree>
    <p:extLst>
      <p:ext uri="{BB962C8B-B14F-4D97-AF65-F5344CB8AC3E}">
        <p14:creationId xmlns:p14="http://schemas.microsoft.com/office/powerpoint/2010/main" val="37176221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5"/>
          <p:cNvSpPr txBox="1">
            <a:spLocks noGrp="1"/>
          </p:cNvSpPr>
          <p:nvPr>
            <p:ph type="title"/>
          </p:nvPr>
        </p:nvSpPr>
        <p:spPr>
          <a:xfrm>
            <a:off x="716863" y="1317477"/>
            <a:ext cx="5315930" cy="786490"/>
          </a:xfrm>
          <a:prstGeom prst="rect">
            <a:avLst/>
          </a:prstGeom>
          <a:noFill/>
          <a:ln>
            <a:noFill/>
          </a:ln>
        </p:spPr>
        <p:txBody>
          <a:bodyPr spcFirstLastPara="1" vert="horz" wrap="square" lIns="91377" tIns="45676" rIns="91377" bIns="45676" rtlCol="0" anchor="ctr" anchorCtr="0">
            <a:normAutofit/>
          </a:bodyPr>
          <a:lstStyle/>
          <a:p>
            <a:pPr>
              <a:lnSpc>
                <a:spcPct val="90000"/>
              </a:lnSpc>
              <a:buClr>
                <a:schemeClr val="dk1"/>
              </a:buClr>
              <a:buSzPct val="91666"/>
            </a:pPr>
            <a:r>
              <a:rPr lang="en-US"/>
              <a:t>Issue Criteria Checklist</a:t>
            </a:r>
            <a:endParaRPr/>
          </a:p>
        </p:txBody>
      </p:sp>
      <p:pic>
        <p:nvPicPr>
          <p:cNvPr id="241" name="Google Shape;241;p15"/>
          <p:cNvPicPr preferRelativeResize="0"/>
          <p:nvPr/>
        </p:nvPicPr>
        <p:blipFill rotWithShape="1">
          <a:blip r:embed="rId3">
            <a:alphaModFix/>
          </a:blip>
          <a:srcRect/>
          <a:stretch/>
        </p:blipFill>
        <p:spPr>
          <a:xfrm>
            <a:off x="6550840" y="286584"/>
            <a:ext cx="5186598" cy="5629091"/>
          </a:xfrm>
          <a:prstGeom prst="rect">
            <a:avLst/>
          </a:prstGeom>
          <a:noFill/>
          <a:ln>
            <a:noFill/>
          </a:ln>
        </p:spPr>
      </p:pic>
      <p:sp>
        <p:nvSpPr>
          <p:cNvPr id="242" name="Google Shape;242;p15"/>
          <p:cNvSpPr txBox="1">
            <a:spLocks noGrp="1"/>
          </p:cNvSpPr>
          <p:nvPr>
            <p:ph type="title"/>
          </p:nvPr>
        </p:nvSpPr>
        <p:spPr>
          <a:xfrm>
            <a:off x="843997" y="2603807"/>
            <a:ext cx="5315930" cy="786490"/>
          </a:xfrm>
          <a:prstGeom prst="rect">
            <a:avLst/>
          </a:prstGeom>
          <a:noFill/>
          <a:ln>
            <a:noFill/>
          </a:ln>
        </p:spPr>
        <p:txBody>
          <a:bodyPr spcFirstLastPara="1" vert="horz" wrap="square" lIns="91377" tIns="45676" rIns="91377" bIns="45676" rtlCol="0" anchor="ctr" anchorCtr="0">
            <a:normAutofit/>
          </a:bodyPr>
          <a:lstStyle/>
          <a:p>
            <a:pPr>
              <a:buClr>
                <a:schemeClr val="dk1"/>
              </a:buClr>
              <a:buSzPts val="4400"/>
            </a:pPr>
            <a:r>
              <a:rPr lang="en-US">
                <a:solidFill>
                  <a:schemeClr val="tx2"/>
                </a:solidFill>
              </a:rPr>
              <a:t>p. 39-41 :Reference only</a:t>
            </a:r>
          </a:p>
        </p:txBody>
      </p:sp>
    </p:spTree>
    <p:extLst>
      <p:ext uri="{BB962C8B-B14F-4D97-AF65-F5344CB8AC3E}">
        <p14:creationId xmlns:p14="http://schemas.microsoft.com/office/powerpoint/2010/main" val="29689619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11C89-5107-BD0B-44A9-9C42971177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9C9605-6B99-95DB-23EE-236192708D1F}"/>
              </a:ext>
            </a:extLst>
          </p:cNvPr>
          <p:cNvSpPr>
            <a:spLocks noGrp="1"/>
          </p:cNvSpPr>
          <p:nvPr>
            <p:ph type="title"/>
          </p:nvPr>
        </p:nvSpPr>
        <p:spPr>
          <a:xfrm>
            <a:off x="1071600" y="363653"/>
            <a:ext cx="10055781" cy="914297"/>
          </a:xfrm>
        </p:spPr>
        <p:txBody>
          <a:bodyPr/>
          <a:lstStyle/>
          <a:p>
            <a:r>
              <a:rPr lang="en-US" b="1">
                <a:cs typeface="Calibri Light"/>
              </a:rPr>
              <a:t>Group work</a:t>
            </a:r>
          </a:p>
        </p:txBody>
      </p:sp>
      <p:pic>
        <p:nvPicPr>
          <p:cNvPr id="2050" name="Picture 2" descr="Group Of Dogs Transparent, HD Png Download , Transparent Png Image - PNGitem">
            <a:extLst>
              <a:ext uri="{FF2B5EF4-FFF2-40B4-BE49-F238E27FC236}">
                <a16:creationId xmlns:a16="http://schemas.microsoft.com/office/drawing/2014/main" id="{CAB21461-9CD8-6C6C-76A9-6A83A0D9EF3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27846" y="1539186"/>
            <a:ext cx="4819664" cy="42655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2BE919C-7BF6-5380-19A7-7F5EDF78D211}"/>
              </a:ext>
            </a:extLst>
          </p:cNvPr>
          <p:cNvSpPr txBox="1"/>
          <p:nvPr/>
        </p:nvSpPr>
        <p:spPr>
          <a:xfrm>
            <a:off x="5605710" y="1714947"/>
            <a:ext cx="6367271" cy="4153132"/>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4399">
                <a:cs typeface="Segoe UI"/>
              </a:rPr>
              <a:t>What’s your issue?</a:t>
            </a:r>
            <a:r>
              <a:rPr lang="en-US" sz="4399">
                <a:cs typeface="Calibri"/>
              </a:rPr>
              <a:t> </a:t>
            </a:r>
          </a:p>
          <a:p>
            <a:endParaRPr lang="en-US" sz="4399">
              <a:cs typeface="Calibri"/>
            </a:endParaRPr>
          </a:p>
          <a:p>
            <a:r>
              <a:rPr lang="en-US" sz="4399">
                <a:cs typeface="Segoe UI"/>
              </a:rPr>
              <a:t>Is it widely/deeply felt? </a:t>
            </a:r>
          </a:p>
          <a:p>
            <a:endParaRPr lang="en-US" sz="4399">
              <a:cs typeface="Segoe UI"/>
            </a:endParaRPr>
          </a:p>
          <a:p>
            <a:r>
              <a:rPr lang="en-US" sz="4399">
                <a:cs typeface="Segoe UI"/>
              </a:rPr>
              <a:t>What’s your win look like? </a:t>
            </a:r>
          </a:p>
        </p:txBody>
      </p:sp>
    </p:spTree>
    <p:extLst>
      <p:ext uri="{BB962C8B-B14F-4D97-AF65-F5344CB8AC3E}">
        <p14:creationId xmlns:p14="http://schemas.microsoft.com/office/powerpoint/2010/main" val="11838145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3D0BE-164E-D3F7-7DBB-9C0F5E7912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59F1D5-CFA4-5C93-4ED8-B6B68221751C}"/>
              </a:ext>
            </a:extLst>
          </p:cNvPr>
          <p:cNvSpPr>
            <a:spLocks noGrp="1"/>
          </p:cNvSpPr>
          <p:nvPr>
            <p:ph type="title"/>
          </p:nvPr>
        </p:nvSpPr>
        <p:spPr/>
        <p:txBody>
          <a:bodyPr>
            <a:normAutofit/>
          </a:bodyPr>
          <a:lstStyle/>
          <a:p>
            <a:r>
              <a:rPr lang="en-US"/>
              <a:t>Key Point</a:t>
            </a:r>
          </a:p>
        </p:txBody>
      </p:sp>
      <p:sp>
        <p:nvSpPr>
          <p:cNvPr id="3" name="Content Placeholder 2">
            <a:extLst>
              <a:ext uri="{FF2B5EF4-FFF2-40B4-BE49-F238E27FC236}">
                <a16:creationId xmlns:a16="http://schemas.microsoft.com/office/drawing/2014/main" id="{9DF1267E-1713-F42F-C941-80F48182FE4E}"/>
              </a:ext>
            </a:extLst>
          </p:cNvPr>
          <p:cNvSpPr>
            <a:spLocks noGrp="1"/>
          </p:cNvSpPr>
          <p:nvPr>
            <p:ph idx="1"/>
          </p:nvPr>
        </p:nvSpPr>
        <p:spPr/>
        <p:txBody>
          <a:bodyPr>
            <a:normAutofit/>
          </a:bodyPr>
          <a:lstStyle/>
          <a:p>
            <a:r>
              <a:rPr lang="en-US" sz="3999"/>
              <a:t>We don’t choose the issues, the people who want the change choose the issue. </a:t>
            </a:r>
          </a:p>
          <a:p>
            <a:pPr lvl="0"/>
            <a:endParaRPr lang="en-US" sz="3599"/>
          </a:p>
        </p:txBody>
      </p:sp>
      <p:sp>
        <p:nvSpPr>
          <p:cNvPr id="4" name="Text Placeholder 3"/>
          <p:cNvSpPr>
            <a:spLocks noGrp="1"/>
          </p:cNvSpPr>
          <p:nvPr>
            <p:ph type="body" sz="half" idx="2"/>
          </p:nvPr>
        </p:nvSpPr>
        <p:spPr/>
        <p:txBody>
          <a:bodyPr/>
          <a:lstStyle/>
          <a:p>
            <a:endParaRPr lang="en-US"/>
          </a:p>
        </p:txBody>
      </p:sp>
      <p:cxnSp>
        <p:nvCxnSpPr>
          <p:cNvPr id="5" name="Straight Connector 4">
            <a:extLst>
              <a:ext uri="{FF2B5EF4-FFF2-40B4-BE49-F238E27FC236}">
                <a16:creationId xmlns:a16="http://schemas.microsoft.com/office/drawing/2014/main" id="{5F1173C6-C17E-90EE-9F9E-CD3D7CF370A0}"/>
              </a:ext>
            </a:extLst>
          </p:cNvPr>
          <p:cNvCxnSpPr>
            <a:cxnSpLocks/>
          </p:cNvCxnSpPr>
          <p:nvPr/>
        </p:nvCxnSpPr>
        <p:spPr>
          <a:xfrm flipV="1">
            <a:off x="6439006" y="1342641"/>
            <a:ext cx="4670295" cy="80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2" descr="https://strunkaccess.com/wp-content/uploads/2024/09/important-2508600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99866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6F847-013C-9705-82B8-66C5FC378A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DB9130-78E2-CCC8-CEFE-EDE8EC81C8B4}"/>
              </a:ext>
            </a:extLst>
          </p:cNvPr>
          <p:cNvSpPr>
            <a:spLocks noGrp="1"/>
          </p:cNvSpPr>
          <p:nvPr>
            <p:ph type="title"/>
          </p:nvPr>
        </p:nvSpPr>
        <p:spPr/>
        <p:txBody>
          <a:bodyPr/>
          <a:lstStyle/>
          <a:p>
            <a:r>
              <a:rPr lang="en-US">
                <a:cs typeface="Calibri Light"/>
              </a:rPr>
              <a:t>Spectrum of Allies</a:t>
            </a:r>
            <a:endParaRPr lang="en-US"/>
          </a:p>
        </p:txBody>
      </p:sp>
      <p:sp>
        <p:nvSpPr>
          <p:cNvPr id="3" name="Text Placeholder 2">
            <a:extLst>
              <a:ext uri="{FF2B5EF4-FFF2-40B4-BE49-F238E27FC236}">
                <a16:creationId xmlns:a16="http://schemas.microsoft.com/office/drawing/2014/main" id="{BC28F922-1084-DBBA-94A4-CEEB627FED22}"/>
              </a:ext>
            </a:extLst>
          </p:cNvPr>
          <p:cNvSpPr>
            <a:spLocks noGrp="1"/>
          </p:cNvSpPr>
          <p:nvPr>
            <p:ph type="body" idx="1"/>
          </p:nvPr>
        </p:nvSpPr>
        <p:spPr/>
        <p:txBody>
          <a:bodyPr/>
          <a:lstStyle/>
          <a:p>
            <a:r>
              <a:rPr lang="en-US"/>
              <a:t>Vanessa</a:t>
            </a:r>
          </a:p>
        </p:txBody>
      </p:sp>
    </p:spTree>
    <p:extLst>
      <p:ext uri="{BB962C8B-B14F-4D97-AF65-F5344CB8AC3E}">
        <p14:creationId xmlns:p14="http://schemas.microsoft.com/office/powerpoint/2010/main" val="39863962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5610" y="-1697"/>
            <a:ext cx="9780253" cy="843492"/>
          </a:xfrm>
        </p:spPr>
        <p:txBody>
          <a:bodyPr>
            <a:normAutofit/>
          </a:bodyPr>
          <a:lstStyle/>
          <a:p>
            <a:r>
              <a:rPr lang="en-US" b="1"/>
              <a:t>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522818" y="841795"/>
            <a:ext cx="10583588" cy="5492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2394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8801" y="1726947"/>
            <a:ext cx="4146484" cy="2589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71066" y="120783"/>
            <a:ext cx="10565315" cy="794273"/>
          </a:xfrm>
        </p:spPr>
        <p:txBody>
          <a:bodyPr>
            <a:normAutofit/>
          </a:bodyPr>
          <a:lstStyle/>
          <a:p>
            <a:r>
              <a:rPr lang="en-US" b="1"/>
              <a:t>Spectrum of Allies Part 1</a:t>
            </a:r>
          </a:p>
        </p:txBody>
      </p:sp>
      <p:sp>
        <p:nvSpPr>
          <p:cNvPr id="3" name="Content Placeholder 2"/>
          <p:cNvSpPr>
            <a:spLocks noGrp="1"/>
          </p:cNvSpPr>
          <p:nvPr>
            <p:ph idx="1"/>
          </p:nvPr>
        </p:nvSpPr>
        <p:spPr>
          <a:xfrm>
            <a:off x="283236" y="1084016"/>
            <a:ext cx="7765973" cy="5061245"/>
          </a:xfrm>
        </p:spPr>
        <p:txBody>
          <a:bodyPr>
            <a:noAutofit/>
          </a:bodyPr>
          <a:lstStyle/>
          <a:p>
            <a:pPr marL="749358" lvl="1" indent="-456926">
              <a:buFont typeface="+mj-lt"/>
              <a:buAutoNum type="arabicPeriod"/>
            </a:pPr>
            <a:r>
              <a:rPr lang="en-US" sz="2798">
                <a:latin typeface="MyriadPro-Semibold"/>
              </a:rPr>
              <a:t>Active allies: </a:t>
            </a:r>
            <a:r>
              <a:rPr lang="en-US" sz="2798">
                <a:latin typeface="MyriadPro-Regular"/>
              </a:rPr>
              <a:t>people who agree with you &amp; are organizing alongside you</a:t>
            </a:r>
          </a:p>
          <a:p>
            <a:pPr marL="749358" lvl="1" indent="-456926">
              <a:buFont typeface="+mj-lt"/>
              <a:buAutoNum type="arabicPeriod"/>
            </a:pPr>
            <a:r>
              <a:rPr lang="en-US" sz="2798">
                <a:latin typeface="MyriadPro-Semibold"/>
              </a:rPr>
              <a:t>Passive allies: </a:t>
            </a:r>
            <a:r>
              <a:rPr lang="en-US" sz="2798">
                <a:latin typeface="MyriadPro-Regular"/>
              </a:rPr>
              <a:t>people who agree but aren't doing anything about it (yet!)</a:t>
            </a:r>
          </a:p>
          <a:p>
            <a:pPr marL="749358" lvl="1" indent="-456926">
              <a:buFont typeface="+mj-lt"/>
              <a:buAutoNum type="arabicPeriod"/>
            </a:pPr>
            <a:r>
              <a:rPr lang="en-US" sz="2798">
                <a:latin typeface="MyriadPro-Semibold"/>
              </a:rPr>
              <a:t>Neutrals: </a:t>
            </a:r>
            <a:r>
              <a:rPr lang="en-US" sz="2798">
                <a:latin typeface="MyriadPro-Regular"/>
              </a:rPr>
              <a:t>people who aren't sure, or are unengaged (they might just not know about you yet)</a:t>
            </a:r>
          </a:p>
          <a:p>
            <a:pPr marL="749358" lvl="1" indent="-456926">
              <a:buFont typeface="+mj-lt"/>
              <a:buAutoNum type="arabicPeriod"/>
            </a:pPr>
            <a:r>
              <a:rPr lang="en-US" sz="2798">
                <a:latin typeface="MyriadPro-Semibold"/>
              </a:rPr>
              <a:t>Passive opponents</a:t>
            </a:r>
            <a:r>
              <a:rPr lang="en-US" sz="2798">
                <a:latin typeface="MyriadPro-Regular"/>
              </a:rPr>
              <a:t>: people who disagree, but aren't trying to stop you</a:t>
            </a:r>
          </a:p>
          <a:p>
            <a:pPr marL="749358" lvl="1" indent="-456926">
              <a:buFont typeface="+mj-lt"/>
              <a:buAutoNum type="arabicPeriod"/>
            </a:pPr>
            <a:r>
              <a:rPr lang="en-US" sz="2798">
                <a:latin typeface="MyriadPro-Semibold"/>
              </a:rPr>
              <a:t>Active opponents</a:t>
            </a:r>
            <a:r>
              <a:rPr lang="en-US" sz="2798">
                <a:latin typeface="MyriadPro-Regular"/>
              </a:rPr>
              <a:t>: people who have done something to prevent you from reaching your goal</a:t>
            </a:r>
            <a:endParaRPr lang="en-US" sz="2798"/>
          </a:p>
        </p:txBody>
      </p:sp>
    </p:spTree>
    <p:extLst>
      <p:ext uri="{BB962C8B-B14F-4D97-AF65-F5344CB8AC3E}">
        <p14:creationId xmlns:p14="http://schemas.microsoft.com/office/powerpoint/2010/main" val="5653006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1176" y="-341757"/>
            <a:ext cx="10818783" cy="1239514"/>
          </a:xfrm>
        </p:spPr>
        <p:txBody>
          <a:bodyPr>
            <a:normAutofit/>
          </a:bodyPr>
          <a:lstStyle/>
          <a:p>
            <a:r>
              <a:rPr lang="en-US" b="1"/>
              <a:t>Where You Focus Your Energy Matters</a:t>
            </a:r>
            <a:endParaRPr lang="en-US"/>
          </a:p>
        </p:txBody>
      </p:sp>
      <p:sp>
        <p:nvSpPr>
          <p:cNvPr id="3" name="Content Placeholder 2"/>
          <p:cNvSpPr>
            <a:spLocks noGrp="1"/>
          </p:cNvSpPr>
          <p:nvPr>
            <p:ph idx="1"/>
          </p:nvPr>
        </p:nvSpPr>
        <p:spPr>
          <a:xfrm>
            <a:off x="451176" y="1240409"/>
            <a:ext cx="11209723" cy="5274333"/>
          </a:xfrm>
        </p:spPr>
        <p:txBody>
          <a:bodyPr>
            <a:normAutofit lnSpcReduction="10000"/>
          </a:bodyPr>
          <a:lstStyle/>
          <a:p>
            <a:pPr marL="0" indent="0">
              <a:buNone/>
            </a:pPr>
            <a:r>
              <a:rPr lang="en-US" sz="2798"/>
              <a:t>Only the Opposition – cynicism </a:t>
            </a:r>
          </a:p>
          <a:p>
            <a:pPr marL="0" indent="0">
              <a:buNone/>
            </a:pPr>
            <a:r>
              <a:rPr lang="en-US" sz="2798"/>
              <a:t>Only the Active Allies – stagnation </a:t>
            </a:r>
          </a:p>
          <a:p>
            <a:pPr marL="0" indent="0">
              <a:buNone/>
            </a:pPr>
            <a:r>
              <a:rPr lang="en-US" sz="2798"/>
              <a:t>Generalizations about Slices – missed opportunities</a:t>
            </a:r>
          </a:p>
          <a:p>
            <a:pPr marL="0" indent="0">
              <a:buNone/>
            </a:pPr>
            <a:endParaRPr lang="en-US" sz="2798"/>
          </a:p>
          <a:p>
            <a:pPr marL="0" indent="0">
              <a:buNone/>
            </a:pPr>
            <a:r>
              <a:rPr lang="en-US" sz="2798"/>
              <a:t>DO FOCUS ON THE PASSIVE ALLIES </a:t>
            </a:r>
          </a:p>
          <a:p>
            <a:pPr lvl="1">
              <a:buFont typeface="Arial" panose="020B0604020202020204" pitchFamily="34" charset="0"/>
              <a:buChar char="•"/>
            </a:pPr>
            <a:r>
              <a:rPr lang="en-US" sz="2598"/>
              <a:t>These are folks who know or care about what you’re up to, but aren’t doing anything about it! Give them a chance to participate and build power with you.</a:t>
            </a:r>
          </a:p>
          <a:p>
            <a:pPr marL="0" indent="0">
              <a:buNone/>
            </a:pPr>
            <a:r>
              <a:rPr lang="en-US" sz="2798"/>
              <a:t>THE GOOD NEWS </a:t>
            </a:r>
            <a:endParaRPr lang="en-US" sz="2598"/>
          </a:p>
          <a:p>
            <a:pPr lvl="1">
              <a:buFont typeface="Arial" panose="020B0604020202020204" pitchFamily="34" charset="0"/>
              <a:buChar char="•"/>
            </a:pPr>
            <a:r>
              <a:rPr lang="en-US" sz="2398"/>
              <a:t>It is only necessary to move some or all of the pie wedges one step in your direction. If we shift each wedge one step, we are likely to win, even if the hardliners on the opponent’s side don’t budge.</a:t>
            </a:r>
          </a:p>
          <a:p>
            <a:pPr marL="201048" lvl="1" indent="0">
              <a:buNone/>
            </a:pPr>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8437720" y="273848"/>
            <a:ext cx="3493625" cy="1757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13054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703943"/>
          </a:xfrm>
        </p:spPr>
        <p:txBody>
          <a:bodyPr>
            <a:normAutofit/>
          </a:bodyPr>
          <a:lstStyle/>
          <a:p>
            <a:r>
              <a:rPr lang="en-US"/>
              <a:t>An example from history – Freedom Summer</a:t>
            </a:r>
          </a:p>
        </p:txBody>
      </p:sp>
      <p:pic>
        <p:nvPicPr>
          <p:cNvPr id="3074" name="Picture 2" descr="https://media.npr.org/assets/img/2014/06/13/freedom-summer-oxford_wide-98691fc6b07f18b2d9f2fea603d28962dddfd875.jpg?s=1100&amp;c=85&amp;f=jpe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93253" y="1112555"/>
            <a:ext cx="9108432" cy="5109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1263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516" y="-453790"/>
            <a:ext cx="9780253" cy="1239514"/>
          </a:xfrm>
        </p:spPr>
        <p:txBody>
          <a:bodyPr>
            <a:normAutofit/>
          </a:bodyPr>
          <a:lstStyle/>
          <a:p>
            <a:r>
              <a:rPr lang="en-US"/>
              <a:t>Spectrum of Allies Part 2</a:t>
            </a:r>
          </a:p>
        </p:txBody>
      </p:sp>
      <p:sp>
        <p:nvSpPr>
          <p:cNvPr id="3" name="Content Placeholder 2"/>
          <p:cNvSpPr>
            <a:spLocks noGrp="1"/>
          </p:cNvSpPr>
          <p:nvPr>
            <p:ph idx="1"/>
          </p:nvPr>
        </p:nvSpPr>
        <p:spPr>
          <a:xfrm>
            <a:off x="605516" y="1084016"/>
            <a:ext cx="7159289" cy="4722195"/>
          </a:xfrm>
        </p:spPr>
        <p:txBody>
          <a:bodyPr>
            <a:noAutofit/>
          </a:bodyPr>
          <a:lstStyle/>
          <a:p>
            <a:pPr marL="514042" indent="-514042">
              <a:buFont typeface="+mj-lt"/>
              <a:buAutoNum type="arabicPeriod"/>
            </a:pPr>
            <a:r>
              <a:rPr lang="en-US" sz="3198"/>
              <a:t>Develop a convincing argument or values based narrative that will appeal to each wedge. </a:t>
            </a:r>
          </a:p>
          <a:p>
            <a:pPr marL="514042" indent="-514042">
              <a:buFont typeface="+mj-lt"/>
              <a:buAutoNum type="arabicPeriod"/>
            </a:pPr>
            <a:r>
              <a:rPr lang="en-US" sz="3198"/>
              <a:t>Design one tactic for each wedge that you can invite them to participate in that will move that wedge one closer to us. </a:t>
            </a:r>
          </a:p>
          <a:p>
            <a:pPr marL="514042" indent="-514042">
              <a:buFont typeface="+mj-lt"/>
              <a:buAutoNum type="arabicPeriod"/>
            </a:pPr>
            <a:r>
              <a:rPr lang="en-US" sz="3198"/>
              <a:t>Design one small achievable ask to engage one individual from that wedge to move closer to you</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3483" y="1726945"/>
            <a:ext cx="4321803" cy="2699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26934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352" y="-554586"/>
            <a:ext cx="9780253" cy="1239514"/>
          </a:xfrm>
        </p:spPr>
        <p:txBody>
          <a:bodyPr>
            <a:normAutofit/>
          </a:bodyPr>
          <a:lstStyle/>
          <a:p>
            <a:r>
              <a:rPr lang="en-US"/>
              <a:t>Team Pair Share of 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987392" y="990179"/>
            <a:ext cx="10268807" cy="5329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7414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215" y="-453790"/>
            <a:ext cx="9780253" cy="1239514"/>
          </a:xfrm>
        </p:spPr>
        <p:txBody>
          <a:bodyPr>
            <a:normAutofit/>
          </a:bodyPr>
          <a:lstStyle/>
          <a:p>
            <a:r>
              <a:rPr lang="en-US"/>
              <a:t>Spectrum of Allies Debrief – Whole Group</a:t>
            </a:r>
          </a:p>
        </p:txBody>
      </p:sp>
      <p:sp>
        <p:nvSpPr>
          <p:cNvPr id="3" name="Content Placeholder 2"/>
          <p:cNvSpPr>
            <a:spLocks noGrp="1"/>
          </p:cNvSpPr>
          <p:nvPr>
            <p:ph idx="1"/>
          </p:nvPr>
        </p:nvSpPr>
        <p:spPr>
          <a:xfrm>
            <a:off x="283236" y="1084016"/>
            <a:ext cx="7481569" cy="4722195"/>
          </a:xfrm>
        </p:spPr>
        <p:txBody>
          <a:bodyPr>
            <a:noAutofit/>
          </a:bodyPr>
          <a:lstStyle/>
          <a:p>
            <a:r>
              <a:rPr lang="en-US" sz="3998"/>
              <a:t>How did it feel to present your arguments for how to move your wedges? </a:t>
            </a:r>
          </a:p>
          <a:p>
            <a:r>
              <a:rPr lang="en-US" sz="3998"/>
              <a:t>What is something new you learned from this or from another team? </a:t>
            </a:r>
          </a:p>
          <a:p>
            <a:r>
              <a:rPr lang="en-US" sz="3998"/>
              <a:t>What do you think you could apply to your current work? </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3483" y="1726945"/>
            <a:ext cx="4321803" cy="2699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98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645150" y="381794"/>
            <a:ext cx="7161444" cy="5271987"/>
          </a:xfrm>
        </p:spPr>
        <p:txBody>
          <a:bodyPr vert="horz" lIns="0" tIns="45696" rIns="0" bIns="45696" rtlCol="0" anchor="t">
            <a:noAutofit/>
          </a:bodyPr>
          <a:lstStyle/>
          <a:p>
            <a:r>
              <a:rPr lang="en-US" sz="4398"/>
              <a:t>It is only necessary to move some or all of the pie wedges one step in your direction.</a:t>
            </a:r>
          </a:p>
          <a:p>
            <a:endParaRPr lang="en-US" sz="4398"/>
          </a:p>
          <a:p>
            <a:r>
              <a:rPr lang="en-US" sz="4398"/>
              <a:t>If we shift each wedge one step, we are likely to win, even if the hardliners on the opponent’s side don’t budge.  </a:t>
            </a:r>
          </a:p>
        </p:txBody>
      </p:sp>
      <p:sp>
        <p:nvSpPr>
          <p:cNvPr id="5" name="Title 2"/>
          <p:cNvSpPr txBox="1">
            <a:spLocks/>
          </p:cNvSpPr>
          <p:nvPr/>
        </p:nvSpPr>
        <p:spPr bwMode="white">
          <a:xfrm>
            <a:off x="1075548" y="381794"/>
            <a:ext cx="3292564" cy="1371243"/>
          </a:xfrm>
          <a:prstGeom prst="rect">
            <a:avLst/>
          </a:prstGeom>
        </p:spPr>
        <p:txBody>
          <a:bodyPr vert="horz" lIns="91416" tIns="45708" rIns="91416" bIns="45708" rtlCol="0" anchor="b">
            <a:normAutofit/>
          </a:bodyPr>
          <a:lstStyle>
            <a:lvl1pPr algn="l" defTabSz="914400" rtl="0" eaLnBrk="1" latinLnBrk="0" hangingPunct="1">
              <a:lnSpc>
                <a:spcPct val="90000"/>
              </a:lnSpc>
              <a:spcBef>
                <a:spcPct val="0"/>
              </a:spcBef>
              <a:buNone/>
              <a:defRPr sz="2800" b="0" kern="1200" cap="all" baseline="0">
                <a:solidFill>
                  <a:schemeClr val="bg1"/>
                </a:solidFill>
                <a:latin typeface="+mj-lt"/>
                <a:ea typeface="+mj-ea"/>
                <a:cs typeface="+mj-cs"/>
              </a:defRPr>
            </a:lvl1pPr>
          </a:lstStyle>
          <a:p>
            <a:pPr algn="ctr"/>
            <a:r>
              <a:rPr lang="en-US" sz="3999" b="1"/>
              <a:t>Key Ideas</a:t>
            </a:r>
          </a:p>
        </p:txBody>
      </p:sp>
      <p:pic>
        <p:nvPicPr>
          <p:cNvPr id="9" name="Picture 2" descr="https://strunkaccess.com/wp-content/uploads/2024/09/important-2508600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8941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6F847-013C-9705-82B8-66C5FC378A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DB9130-78E2-CCC8-CEFE-EDE8EC81C8B4}"/>
              </a:ext>
            </a:extLst>
          </p:cNvPr>
          <p:cNvSpPr>
            <a:spLocks noGrp="1"/>
          </p:cNvSpPr>
          <p:nvPr>
            <p:ph type="title"/>
          </p:nvPr>
        </p:nvSpPr>
        <p:spPr/>
        <p:txBody>
          <a:bodyPr/>
          <a:lstStyle/>
          <a:p>
            <a:r>
              <a:rPr lang="en-US">
                <a:cs typeface="Calibri Light"/>
              </a:rPr>
              <a:t>Ending It Right</a:t>
            </a:r>
            <a:endParaRPr lang="en-US"/>
          </a:p>
        </p:txBody>
      </p:sp>
      <p:sp>
        <p:nvSpPr>
          <p:cNvPr id="3" name="Text Placeholder 2">
            <a:extLst>
              <a:ext uri="{FF2B5EF4-FFF2-40B4-BE49-F238E27FC236}">
                <a16:creationId xmlns:a16="http://schemas.microsoft.com/office/drawing/2014/main" id="{BC28F922-1084-DBBA-94A4-CEEB627FED22}"/>
              </a:ext>
            </a:extLst>
          </p:cNvPr>
          <p:cNvSpPr>
            <a:spLocks noGrp="1"/>
          </p:cNvSpPr>
          <p:nvPr>
            <p:ph type="body" idx="1"/>
          </p:nvPr>
        </p:nvSpPr>
        <p:spPr/>
        <p:txBody>
          <a:bodyPr/>
          <a:lstStyle/>
          <a:p>
            <a:r>
              <a:rPr lang="en-US"/>
              <a:t>Ellen</a:t>
            </a:r>
          </a:p>
        </p:txBody>
      </p:sp>
    </p:spTree>
    <p:extLst>
      <p:ext uri="{BB962C8B-B14F-4D97-AF65-F5344CB8AC3E}">
        <p14:creationId xmlns:p14="http://schemas.microsoft.com/office/powerpoint/2010/main" val="24169630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883092" y="196669"/>
            <a:ext cx="6418317" cy="882256"/>
          </a:xfrm>
        </p:spPr>
        <p:txBody>
          <a:bodyPr>
            <a:normAutofit/>
          </a:bodyPr>
          <a:lstStyle/>
          <a:p>
            <a:r>
              <a:rPr lang="en-US" b="1"/>
              <a:t>Ending it Right</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883089" y="1359964"/>
            <a:ext cx="6934794" cy="4624701"/>
          </a:xfrm>
        </p:spPr>
        <p:txBody>
          <a:bodyPr vert="horz" lIns="0" tIns="45708" rIns="0" bIns="45708" rtlCol="0" anchor="t">
            <a:normAutofit/>
          </a:bodyPr>
          <a:lstStyle/>
          <a:p>
            <a:pPr>
              <a:lnSpc>
                <a:spcPct val="100000"/>
              </a:lnSpc>
            </a:pPr>
            <a:r>
              <a:rPr lang="en-US" sz="3999"/>
              <a:t>Choice Networking</a:t>
            </a:r>
            <a:endParaRPr lang="en-US" sz="3999">
              <a:cs typeface="Calibri" panose="020F0502020204030204"/>
            </a:endParaRPr>
          </a:p>
          <a:p>
            <a:pPr>
              <a:lnSpc>
                <a:spcPct val="100000"/>
              </a:lnSpc>
            </a:pPr>
            <a:r>
              <a:rPr lang="en-US" sz="3999"/>
              <a:t>Housekeeping</a:t>
            </a:r>
          </a:p>
          <a:p>
            <a:pPr>
              <a:lnSpc>
                <a:spcPct val="100000"/>
              </a:lnSpc>
            </a:pPr>
            <a:r>
              <a:rPr lang="en-US" sz="3999">
                <a:cs typeface="Calibri" panose="020F0502020204030204"/>
              </a:rPr>
              <a:t>Feedback Form</a:t>
            </a:r>
          </a:p>
          <a:p>
            <a:endParaRPr lang="en-US">
              <a:cs typeface="Calibri" panose="020F0502020204030204"/>
            </a:endParaRPr>
          </a:p>
          <a:p>
            <a:endParaRPr lang="en-US"/>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285214" y="447129"/>
            <a:ext cx="4000273" cy="5313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9851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4"/>
          <p:cNvPicPr preferRelativeResize="0"/>
          <p:nvPr/>
        </p:nvPicPr>
        <p:blipFill rotWithShape="1">
          <a:blip r:embed="rId3">
            <a:alphaModFix/>
          </a:blip>
          <a:srcRect/>
          <a:stretch/>
        </p:blipFill>
        <p:spPr>
          <a:xfrm>
            <a:off x="520643" y="1017007"/>
            <a:ext cx="11266464" cy="4380905"/>
          </a:xfrm>
          <a:prstGeom prst="rect">
            <a:avLst/>
          </a:prstGeom>
          <a:noFill/>
          <a:ln>
            <a:noFill/>
          </a:ln>
        </p:spPr>
      </p:pic>
    </p:spTree>
    <p:extLst>
      <p:ext uri="{BB962C8B-B14F-4D97-AF65-F5344CB8AC3E}">
        <p14:creationId xmlns:p14="http://schemas.microsoft.com/office/powerpoint/2010/main" val="99904429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og Meaning, Symbolism &amp; the Dog Spirit Animal | UniGuide"/>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1278425"/>
            <a:ext cx="12546419" cy="83490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37954" y="1823668"/>
            <a:ext cx="4881701" cy="1917082"/>
          </a:xfrm>
        </p:spPr>
        <p:txBody>
          <a:bodyPr>
            <a:normAutofit/>
          </a:bodyPr>
          <a:lstStyle/>
          <a:p>
            <a:r>
              <a:rPr lang="en-US"/>
              <a:t>What will you take with you into your future work? </a:t>
            </a:r>
          </a:p>
        </p:txBody>
      </p:sp>
      <p:sp>
        <p:nvSpPr>
          <p:cNvPr id="4" name="Title 1"/>
          <p:cNvSpPr txBox="1">
            <a:spLocks/>
          </p:cNvSpPr>
          <p:nvPr/>
        </p:nvSpPr>
        <p:spPr>
          <a:xfrm>
            <a:off x="637954" y="177801"/>
            <a:ext cx="10738284" cy="92798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b="1"/>
              <a:t>Closing our time together…</a:t>
            </a:r>
          </a:p>
        </p:txBody>
      </p:sp>
    </p:spTree>
    <p:extLst>
      <p:ext uri="{BB962C8B-B14F-4D97-AF65-F5344CB8AC3E}">
        <p14:creationId xmlns:p14="http://schemas.microsoft.com/office/powerpoint/2010/main" val="4307876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B6610-F32A-4AFC-9A1C-876A2D3F25B7}"/>
            </a:ext>
          </a:extLst>
        </p:cNvPr>
        <p:cNvGrpSpPr/>
        <p:nvPr/>
      </p:nvGrpSpPr>
      <p:grpSpPr>
        <a:xfrm>
          <a:off x="0" y="0"/>
          <a:ext cx="0" cy="0"/>
          <a:chOff x="0" y="0"/>
          <a:chExt cx="0" cy="0"/>
        </a:xfrm>
      </p:grpSpPr>
      <p:pic>
        <p:nvPicPr>
          <p:cNvPr id="7170" name="Picture 2" descr="Dog Meaning, Symbolism &amp; the Dog Spirit Animal | UniGuide">
            <a:extLst>
              <a:ext uri="{FF2B5EF4-FFF2-40B4-BE49-F238E27FC236}">
                <a16:creationId xmlns:a16="http://schemas.microsoft.com/office/drawing/2014/main" id="{1928BD1B-0FD4-5C95-4012-195E3E83B6D7}"/>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1278425"/>
            <a:ext cx="12546419" cy="83490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663C76B-97F1-8566-3C88-0DF07975AEC6}"/>
              </a:ext>
            </a:extLst>
          </p:cNvPr>
          <p:cNvSpPr>
            <a:spLocks noGrp="1"/>
          </p:cNvSpPr>
          <p:nvPr>
            <p:ph type="title"/>
          </p:nvPr>
        </p:nvSpPr>
        <p:spPr>
          <a:xfrm>
            <a:off x="637954" y="1823668"/>
            <a:ext cx="4881701" cy="1917082"/>
          </a:xfrm>
        </p:spPr>
        <p:txBody>
          <a:bodyPr>
            <a:normAutofit/>
          </a:bodyPr>
          <a:lstStyle/>
          <a:p>
            <a:r>
              <a:rPr lang="en-US"/>
              <a:t> </a:t>
            </a:r>
          </a:p>
        </p:txBody>
      </p:sp>
      <p:sp>
        <p:nvSpPr>
          <p:cNvPr id="4" name="Title 1">
            <a:extLst>
              <a:ext uri="{FF2B5EF4-FFF2-40B4-BE49-F238E27FC236}">
                <a16:creationId xmlns:a16="http://schemas.microsoft.com/office/drawing/2014/main" id="{48A4202D-C55C-015F-C493-4091F1871C46}"/>
              </a:ext>
            </a:extLst>
          </p:cNvPr>
          <p:cNvSpPr txBox="1">
            <a:spLocks/>
          </p:cNvSpPr>
          <p:nvPr/>
        </p:nvSpPr>
        <p:spPr>
          <a:xfrm>
            <a:off x="637954" y="177801"/>
            <a:ext cx="10738284" cy="92798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b="1"/>
              <a:t>Closing our time together…</a:t>
            </a:r>
          </a:p>
        </p:txBody>
      </p:sp>
    </p:spTree>
    <p:extLst>
      <p:ext uri="{BB962C8B-B14F-4D97-AF65-F5344CB8AC3E}">
        <p14:creationId xmlns:p14="http://schemas.microsoft.com/office/powerpoint/2010/main" val="35796118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04698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AD5BE7F4-59B2-4005-AF25-B307BF5C3896}">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C1734BB-D366-45BA-BFF0-B51D6487F96E}">
  <ds:schemaRefs>
    <ds:schemaRef ds:uri="http://schemas.microsoft.com/sharepoint/v3/contenttype/forms"/>
  </ds:schemaRefs>
</ds:datastoreItem>
</file>

<file path=customXml/itemProps3.xml><?xml version="1.0" encoding="utf-8"?>
<ds:datastoreItem xmlns:ds="http://schemas.openxmlformats.org/officeDocument/2006/customXml" ds:itemID="{A879D4DE-E235-4E9A-B860-4E1B4A2972E6}">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123</Slides>
  <Notes>49</Notes>
  <HiddenSlides>0</HiddenSlides>
  <ScaleCrop>false</ScaleCrop>
  <HeadingPairs>
    <vt:vector size="4" baseType="variant">
      <vt:variant>
        <vt:lpstr>Theme</vt:lpstr>
      </vt:variant>
      <vt:variant>
        <vt:i4>1</vt:i4>
      </vt:variant>
      <vt:variant>
        <vt:lpstr>Slide Titles</vt:lpstr>
      </vt:variant>
      <vt:variant>
        <vt:i4>123</vt:i4>
      </vt:variant>
    </vt:vector>
  </HeadingPairs>
  <TitlesOfParts>
    <vt:vector size="124" baseType="lpstr">
      <vt:lpstr>Math 16x9</vt:lpstr>
      <vt:lpstr>Entry Activity</vt:lpstr>
      <vt:lpstr>Strategies for Organizing ESP</vt:lpstr>
      <vt:lpstr>NEA Members and Supporters</vt:lpstr>
      <vt:lpstr>Honoring This Space</vt:lpstr>
      <vt:lpstr>Why are we here? </vt:lpstr>
      <vt:lpstr>Meet the Team</vt:lpstr>
      <vt:lpstr>Getting to Know Each Other</vt:lpstr>
      <vt:lpstr>Three Day Agenda Overview </vt:lpstr>
      <vt:lpstr>Logistics to Remember</vt:lpstr>
      <vt:lpstr>Agenda Review - Today</vt:lpstr>
      <vt:lpstr>Community Agreements  p. 2-3</vt:lpstr>
      <vt:lpstr>PowerPoint Presentation</vt:lpstr>
      <vt:lpstr>Challenges Our Members Face</vt:lpstr>
      <vt:lpstr>Similarities and Differences</vt:lpstr>
      <vt:lpstr>Affinity Wall</vt:lpstr>
      <vt:lpstr>Affinity Wall Debrief</vt:lpstr>
      <vt:lpstr>Key Ideas</vt:lpstr>
      <vt:lpstr>Our Experiences Supporting ESP</vt:lpstr>
      <vt:lpstr>Picturing Our Experience</vt:lpstr>
      <vt:lpstr>Picturing Your Experience</vt:lpstr>
      <vt:lpstr>Picturing Our Experience</vt:lpstr>
      <vt:lpstr>Debrief</vt:lpstr>
      <vt:lpstr>BREAK  If you have not done so, please make sure you have read "Analyzing Everyday Oppressions in Union Work" on Pgs. 4-5 of the participant handouts</vt:lpstr>
      <vt:lpstr>ESP Research Study: Language Matters  From November 2022 – February 2023, NEA conducted a multi-phase research project designed to help NEA and state affiliates recruit potential ESPs into membership.  </vt:lpstr>
      <vt:lpstr>There were three phases of the study:</vt:lpstr>
      <vt:lpstr>PowerPoint Presentation</vt:lpstr>
      <vt:lpstr>PowerPoint Presentation</vt:lpstr>
      <vt:lpstr>PowerPoint Presentation</vt:lpstr>
      <vt:lpstr>Potential ESPs recognize themselves as…</vt:lpstr>
      <vt:lpstr>PowerPoint Presentation</vt:lpstr>
      <vt:lpstr>Our association is a UNION. The word UNION conveys  more meaning than “Association.”</vt:lpstr>
      <vt:lpstr>PowerPoint Presentation</vt:lpstr>
      <vt:lpstr>PowerPoint Presentation</vt:lpstr>
      <vt:lpstr>Dues: A Barrier to ESPs Joining</vt:lpstr>
      <vt:lpstr>Politics: A Barrier to ESPs Joining </vt:lpstr>
      <vt:lpstr>Let’s Recruit Some ESPs</vt:lpstr>
      <vt:lpstr>Key Points Summary</vt:lpstr>
      <vt:lpstr>Financialization</vt:lpstr>
      <vt:lpstr>What is the purpose of public schools? </vt:lpstr>
      <vt:lpstr>Timeline Tango</vt:lpstr>
      <vt:lpstr>Key Ideas to Listen For:</vt:lpstr>
      <vt:lpstr>Key Ideas to Listen For:</vt:lpstr>
      <vt:lpstr>Key Ideas to Listen For:</vt:lpstr>
      <vt:lpstr>How are schools and the economy related?</vt:lpstr>
      <vt:lpstr>How are schools and the economy related? </vt:lpstr>
      <vt:lpstr>How are schools and the economy related? </vt:lpstr>
      <vt:lpstr>How financialization  of public schools  works:  </vt:lpstr>
      <vt:lpstr>How are schools and the economy related? </vt:lpstr>
      <vt:lpstr>How are schools and the economy related? </vt:lpstr>
      <vt:lpstr>PowerPoint Presentation</vt:lpstr>
      <vt:lpstr>Financialization converts publicly provided goods into privately "financed goods."   Who benefits? </vt:lpstr>
      <vt:lpstr>How have recent events affected the  financialization of public schools?</vt:lpstr>
      <vt:lpstr>1. Return to your "home" table.   2. As a team, collaboratively determine the wealth distribution by placing the pie pieces onto the chart paper.  3. Be ready to share your reasoning.  </vt:lpstr>
      <vt:lpstr>How Big is YOUR Slice of the American Pie ?</vt:lpstr>
      <vt:lpstr>PowerPoint Presentation</vt:lpstr>
      <vt:lpstr>PowerPoint Presentation</vt:lpstr>
      <vt:lpstr>Share of Total Net Worth Held by Top 1% (1990-2024)</vt:lpstr>
      <vt:lpstr>Key Points</vt:lpstr>
      <vt:lpstr>An Institutional Problem</vt:lpstr>
      <vt:lpstr>PowerPoint Presentation</vt:lpstr>
      <vt:lpstr>A set of questions that allow a system to identify ways that policies and practices oppress others </vt:lpstr>
      <vt:lpstr>Table Work</vt:lpstr>
      <vt:lpstr>Table Work Debrief</vt:lpstr>
      <vt:lpstr>PowerPoint Presentation</vt:lpstr>
      <vt:lpstr>Key Ideas to remember</vt:lpstr>
      <vt:lpstr>Lunch</vt:lpstr>
      <vt:lpstr>Narrative Matters</vt:lpstr>
      <vt:lpstr>Narrative </vt:lpstr>
      <vt:lpstr> Why does the story matter?</vt:lpstr>
      <vt:lpstr>Narratives-pg. 7-14</vt:lpstr>
      <vt:lpstr>Shifting the Narrative  - DON’Ts  </vt:lpstr>
      <vt:lpstr>Shifting the Narrative  - DON’Ts  </vt:lpstr>
      <vt:lpstr>Key Ideas</vt:lpstr>
      <vt:lpstr>Shifting the Narrative Example</vt:lpstr>
      <vt:lpstr>Shifting and Using Narratives </vt:lpstr>
      <vt:lpstr>Shifting and Using Narratives </vt:lpstr>
      <vt:lpstr>Shifting and Using Narratives </vt:lpstr>
      <vt:lpstr>Shifting and Using Narratives </vt:lpstr>
      <vt:lpstr>Key Points to Remember…</vt:lpstr>
      <vt:lpstr>Try the Shift!</vt:lpstr>
      <vt:lpstr>Debrief that Shift!</vt:lpstr>
      <vt:lpstr>Key Points</vt:lpstr>
      <vt:lpstr>Defining Class</vt:lpstr>
      <vt:lpstr>While you watch...</vt:lpstr>
      <vt:lpstr>Video</vt:lpstr>
      <vt:lpstr>How do you define class? </vt:lpstr>
      <vt:lpstr>Our Definitions – p.15-16</vt:lpstr>
      <vt:lpstr>Key Points</vt:lpstr>
      <vt:lpstr>BREAK</vt:lpstr>
      <vt:lpstr>Anti-Class Conciousness</vt:lpstr>
      <vt:lpstr>Anti-Classist Consciousness</vt:lpstr>
      <vt:lpstr>Anti-Classist Consciousness(pg. 19)</vt:lpstr>
      <vt:lpstr>Questions to Discuss</vt:lpstr>
      <vt:lpstr>Key Points</vt:lpstr>
      <vt:lpstr>Problem to Issue Identification</vt:lpstr>
      <vt:lpstr>PROBLEM vs. ISSUE</vt:lpstr>
      <vt:lpstr>Issue</vt:lpstr>
      <vt:lpstr>PROBLEM        vs.         ISSUE</vt:lpstr>
      <vt:lpstr>Values</vt:lpstr>
      <vt:lpstr>Some Union Values</vt:lpstr>
      <vt:lpstr>How to Link Issues and Values</vt:lpstr>
      <vt:lpstr>EXAMPLES- Problems to  Issues + Values</vt:lpstr>
      <vt:lpstr>Key Ideas</vt:lpstr>
      <vt:lpstr>TEAM WORK – The Problems- this slide and next need some reworking for clarity </vt:lpstr>
      <vt:lpstr>TEAM WORK – Problems into Issues</vt:lpstr>
      <vt:lpstr>Issue Criteria Checklist</vt:lpstr>
      <vt:lpstr>Group work</vt:lpstr>
      <vt:lpstr>Key Point</vt:lpstr>
      <vt:lpstr>Spectrum of Allies</vt:lpstr>
      <vt:lpstr>Spectrum of Allies</vt:lpstr>
      <vt:lpstr>Spectrum of Allies Part 1</vt:lpstr>
      <vt:lpstr>Where You Focus Your Energy Matters</vt:lpstr>
      <vt:lpstr>An example from history – Freedom Summer</vt:lpstr>
      <vt:lpstr>Spectrum of Allies Part 2</vt:lpstr>
      <vt:lpstr>Team Pair Share of Spectrum of Allies</vt:lpstr>
      <vt:lpstr>Spectrum of Allies Debrief – Whole Group</vt:lpstr>
      <vt:lpstr>PowerPoint Presentation</vt:lpstr>
      <vt:lpstr>Ending It Right</vt:lpstr>
      <vt:lpstr>Ending it Right</vt:lpstr>
      <vt:lpstr>PowerPoint Presentation</vt:lpstr>
      <vt:lpstr>What will you take with you into your future work? </vt:lpstr>
      <vt:lpstr> </vt:lpstr>
      <vt:lpstr>Choice Network Time</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2025-05-06T20:02:41Z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