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51"/>
  </p:notesMasterIdLst>
  <p:handoutMasterIdLst>
    <p:handoutMasterId r:id="rId52"/>
  </p:handoutMasterIdLst>
  <p:sldIdLst>
    <p:sldId id="1180" r:id="rId5"/>
    <p:sldId id="1086" r:id="rId6"/>
    <p:sldId id="1174" r:id="rId7"/>
    <p:sldId id="1088" r:id="rId8"/>
    <p:sldId id="1089" r:id="rId9"/>
    <p:sldId id="1091" r:id="rId10"/>
    <p:sldId id="1092" r:id="rId11"/>
    <p:sldId id="1093" r:id="rId12"/>
    <p:sldId id="1094" r:id="rId13"/>
    <p:sldId id="1175" r:id="rId14"/>
    <p:sldId id="1096" r:id="rId15"/>
    <p:sldId id="1176" r:id="rId16"/>
    <p:sldId id="1095" r:id="rId17"/>
    <p:sldId id="1098" r:id="rId18"/>
    <p:sldId id="1099" r:id="rId19"/>
    <p:sldId id="1100" r:id="rId20"/>
    <p:sldId id="1102" r:id="rId21"/>
    <p:sldId id="1103" r:id="rId22"/>
    <p:sldId id="1104" r:id="rId23"/>
    <p:sldId id="1105" r:id="rId24"/>
    <p:sldId id="1106" r:id="rId25"/>
    <p:sldId id="1107" r:id="rId26"/>
    <p:sldId id="1109" r:id="rId27"/>
    <p:sldId id="1110" r:id="rId28"/>
    <p:sldId id="1179" r:id="rId29"/>
    <p:sldId id="1111" r:id="rId30"/>
    <p:sldId id="1112" r:id="rId31"/>
    <p:sldId id="1113" r:id="rId32"/>
    <p:sldId id="1182" r:id="rId33"/>
    <p:sldId id="1115" r:id="rId34"/>
    <p:sldId id="1116" r:id="rId35"/>
    <p:sldId id="1117" r:id="rId36"/>
    <p:sldId id="1121" r:id="rId37"/>
    <p:sldId id="1119" r:id="rId38"/>
    <p:sldId id="1120" r:id="rId39"/>
    <p:sldId id="1122" r:id="rId40"/>
    <p:sldId id="1123" r:id="rId41"/>
    <p:sldId id="1178" r:id="rId42"/>
    <p:sldId id="1124" r:id="rId43"/>
    <p:sldId id="1125" r:id="rId44"/>
    <p:sldId id="1181" r:id="rId45"/>
    <p:sldId id="1126" r:id="rId46"/>
    <p:sldId id="1128" r:id="rId47"/>
    <p:sldId id="1129" r:id="rId48"/>
    <p:sldId id="1130" r:id="rId49"/>
    <p:sldId id="1131" r:id="rId5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5ADBE-8F38-4034-A8D1-2A34139BC8CA}" v="61" dt="2025-03-25T22:20:06.466"/>
    <p1510:client id="{8AEF4865-361B-ACD4-5361-3FDA846A28D0}" v="91" dt="2025-03-25T22:21:37.864"/>
    <p1510:client id="{A3FE0759-9AE7-AC85-5E2B-FF2E9DD52872}" v="2" dt="2025-03-27T14:32:23.002"/>
    <p1510:client id="{A78D372C-C6EF-E45F-A971-23528FF5B2E0}" v="23" dt="2025-03-25T16:38:52.716"/>
    <p1510:client id="{AEA79AA1-4DD3-AAA6-EF6C-4D40C18418AD}" v="8" dt="2025-03-26T21:53:13.952"/>
    <p1510:client id="{B5BE1C26-B76D-DA42-7A33-D49C797D83AE}" v="992" dt="2025-03-25T22:06:45.592"/>
    <p1510:client id="{C22317A6-8E55-6EAA-197E-385C4F2F007C}" v="5" dt="2025-03-25T21:51:48.915"/>
    <p1510:client id="{D5A04B07-B8B8-25C1-B2DF-C28F99608F6B}" v="11" dt="2025-03-26T21:32:52.118"/>
    <p1510:client id="{D652B152-6CBC-F4F6-4435-F9205DBE9132}" v="34" dt="2025-03-25T22:23:36.079"/>
    <p1510:client id="{EB605B46-6FBB-BED8-8AF8-4EC676EBD925}" v="19" dt="2025-03-25T22:26:47.386"/>
    <p1510:client id="{F63EB997-B7C3-2C2D-CF9B-C855C37486C2}" v="44" dt="2025-03-26T21:51:33.85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714" autoAdjust="0"/>
    <p:restoredTop sz="94660"/>
  </p:normalViewPr>
  <p:slideViewPr>
    <p:cSldViewPr snapToGrid="0">
      <p:cViewPr varScale="1">
        <p:scale>
          <a:sx n="25" d="100"/>
          <a:sy n="25" d="100"/>
        </p:scale>
        <p:origin x="52" y="1576"/>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lkrabek, Vanessa [MN]" userId="S::vanessa.pulkrabek_edmn.org#ext#@neahq.onmicrosoft.com::a81224d0-e988-4d62-a387-eaa8d26915eb" providerId="AD" clId="Web-{F63EB997-B7C3-2C2D-CF9B-C855C37486C2}"/>
    <pc:docChg chg="modSld">
      <pc:chgData name="Pulkrabek, Vanessa [MN]" userId="S::vanessa.pulkrabek_edmn.org#ext#@neahq.onmicrosoft.com::a81224d0-e988-4d62-a387-eaa8d26915eb" providerId="AD" clId="Web-{F63EB997-B7C3-2C2D-CF9B-C855C37486C2}" dt="2025-03-26T21:51:33.446" v="40" actId="20577"/>
      <pc:docMkLst>
        <pc:docMk/>
      </pc:docMkLst>
      <pc:sldChg chg="modSp">
        <pc:chgData name="Pulkrabek, Vanessa [MN]" userId="S::vanessa.pulkrabek_edmn.org#ext#@neahq.onmicrosoft.com::a81224d0-e988-4d62-a387-eaa8d26915eb" providerId="AD" clId="Web-{F63EB997-B7C3-2C2D-CF9B-C855C37486C2}" dt="2025-03-26T21:51:33.446" v="40" actId="20577"/>
        <pc:sldMkLst>
          <pc:docMk/>
          <pc:sldMk cId="2934960058" sldId="1095"/>
        </pc:sldMkLst>
        <pc:spChg chg="mod">
          <ac:chgData name="Pulkrabek, Vanessa [MN]" userId="S::vanessa.pulkrabek_edmn.org#ext#@neahq.onmicrosoft.com::a81224d0-e988-4d62-a387-eaa8d26915eb" providerId="AD" clId="Web-{F63EB997-B7C3-2C2D-CF9B-C855C37486C2}" dt="2025-03-26T21:51:33.446" v="40" actId="20577"/>
          <ac:spMkLst>
            <pc:docMk/>
            <pc:sldMk cId="2934960058" sldId="1095"/>
            <ac:spMk id="3" creationId="{88494F6C-6EC1-46C6-A27B-415CDCEEC23D}"/>
          </ac:spMkLst>
        </pc:spChg>
      </pc:sldChg>
      <pc:sldChg chg="modSp">
        <pc:chgData name="Pulkrabek, Vanessa [MN]" userId="S::vanessa.pulkrabek_edmn.org#ext#@neahq.onmicrosoft.com::a81224d0-e988-4d62-a387-eaa8d26915eb" providerId="AD" clId="Web-{F63EB997-B7C3-2C2D-CF9B-C855C37486C2}" dt="2025-03-26T21:51:05.930" v="19" actId="20577"/>
        <pc:sldMkLst>
          <pc:docMk/>
          <pc:sldMk cId="1864903098" sldId="1176"/>
        </pc:sldMkLst>
        <pc:spChg chg="mod">
          <ac:chgData name="Pulkrabek, Vanessa [MN]" userId="S::vanessa.pulkrabek_edmn.org#ext#@neahq.onmicrosoft.com::a81224d0-e988-4d62-a387-eaa8d26915eb" providerId="AD" clId="Web-{F63EB997-B7C3-2C2D-CF9B-C855C37486C2}" dt="2025-03-26T21:51:05.930" v="19" actId="20577"/>
          <ac:spMkLst>
            <pc:docMk/>
            <pc:sldMk cId="1864903098" sldId="1176"/>
            <ac:spMk id="2" creationId="{AED44350-B557-AC60-1B13-1979461516C4}"/>
          </ac:spMkLst>
        </pc:spChg>
      </pc:sldChg>
    </pc:docChg>
  </pc:docChgLst>
  <pc:docChgLst>
    <pc:chgData name="Holmes, Ellen [NEA]" userId="S::eholmes@nea.org::8df78491-616d-4641-a13e-176bb27a1b7f" providerId="AD" clId="Web-{743F045C-8789-7E03-F591-21CEF248346E}"/>
    <pc:docChg chg="modSld">
      <pc:chgData name="Holmes, Ellen [NEA]" userId="S::eholmes@nea.org::8df78491-616d-4641-a13e-176bb27a1b7f" providerId="AD" clId="Web-{743F045C-8789-7E03-F591-21CEF248346E}" dt="2023-10-16T17:12:01.431" v="14" actId="20577"/>
      <pc:docMkLst>
        <pc:docMk/>
      </pc:docMkLst>
      <pc:sldChg chg="modSp">
        <pc:chgData name="Holmes, Ellen [NEA]" userId="S::eholmes@nea.org::8df78491-616d-4641-a13e-176bb27a1b7f" providerId="AD" clId="Web-{743F045C-8789-7E03-F591-21CEF248346E}" dt="2023-10-16T16:58:25.385" v="12" actId="14100"/>
        <pc:sldMkLst>
          <pc:docMk/>
          <pc:sldMk cId="3448932853" sldId="759"/>
        </pc:sldMkLst>
        <pc:spChg chg="mod">
          <ac:chgData name="Holmes, Ellen [NEA]" userId="S::eholmes@nea.org::8df78491-616d-4641-a13e-176bb27a1b7f" providerId="AD" clId="Web-{743F045C-8789-7E03-F591-21CEF248346E}" dt="2023-10-16T16:58:25.385" v="12" actId="14100"/>
          <ac:spMkLst>
            <pc:docMk/>
            <pc:sldMk cId="3448932853" sldId="759"/>
            <ac:spMk id="3" creationId="{D14F66DD-84DA-11DD-05BC-13BF77804E1E}"/>
          </ac:spMkLst>
        </pc:spChg>
      </pc:sldChg>
      <pc:sldChg chg="modSp">
        <pc:chgData name="Holmes, Ellen [NEA]" userId="S::eholmes@nea.org::8df78491-616d-4641-a13e-176bb27a1b7f" providerId="AD" clId="Web-{743F045C-8789-7E03-F591-21CEF248346E}" dt="2023-10-16T17:12:01.431" v="14" actId="20577"/>
        <pc:sldMkLst>
          <pc:docMk/>
          <pc:sldMk cId="500123541" sldId="780"/>
        </pc:sldMkLst>
        <pc:spChg chg="mod">
          <ac:chgData name="Holmes, Ellen [NEA]" userId="S::eholmes@nea.org::8df78491-616d-4641-a13e-176bb27a1b7f" providerId="AD" clId="Web-{743F045C-8789-7E03-F591-21CEF248346E}" dt="2023-10-16T17:12:01.431" v="14" actId="20577"/>
          <ac:spMkLst>
            <pc:docMk/>
            <pc:sldMk cId="500123541" sldId="780"/>
            <ac:spMk id="2" creationId="{00000000-0000-0000-0000-000000000000}"/>
          </ac:spMkLst>
        </pc:spChg>
      </pc:sldChg>
    </pc:docChg>
  </pc:docChgLst>
  <pc:docChgLst>
    <pc:chgData name="Holmes, Ellen [NEA]" userId="S::eholmes@nea.org::8df78491-616d-4641-a13e-176bb27a1b7f" providerId="AD" clId="Web-{0AE53549-C453-673A-F732-E5806D422F79}"/>
    <pc:docChg chg="addSld delSld modSld">
      <pc:chgData name="Holmes, Ellen [NEA]" userId="S::eholmes@nea.org::8df78491-616d-4641-a13e-176bb27a1b7f" providerId="AD" clId="Web-{0AE53549-C453-673A-F732-E5806D422F79}" dt="2025-03-09T14:52:04.856" v="52" actId="14100"/>
      <pc:docMkLst>
        <pc:docMk/>
      </pc:docMkLst>
      <pc:sldChg chg="modSp">
        <pc:chgData name="Holmes, Ellen [NEA]" userId="S::eholmes@nea.org::8df78491-616d-4641-a13e-176bb27a1b7f" providerId="AD" clId="Web-{0AE53549-C453-673A-F732-E5806D422F79}" dt="2025-03-09T13:57:54.780" v="0" actId="20577"/>
        <pc:sldMkLst>
          <pc:docMk/>
          <pc:sldMk cId="3478880744" sldId="272"/>
        </pc:sldMkLst>
        <pc:spChg chg="mod">
          <ac:chgData name="Holmes, Ellen [NEA]" userId="S::eholmes@nea.org::8df78491-616d-4641-a13e-176bb27a1b7f" providerId="AD" clId="Web-{0AE53549-C453-673A-F732-E5806D422F79}" dt="2025-03-09T13:57:54.780" v="0" actId="20577"/>
          <ac:spMkLst>
            <pc:docMk/>
            <pc:sldMk cId="3478880744" sldId="272"/>
            <ac:spMk id="3" creationId="{D5A9E3C9-07AA-41F6-A08B-5C66AAB1A24E}"/>
          </ac:spMkLst>
        </pc:spChg>
      </pc:sldChg>
      <pc:sldChg chg="modSp">
        <pc:chgData name="Holmes, Ellen [NEA]" userId="S::eholmes@nea.org::8df78491-616d-4641-a13e-176bb27a1b7f" providerId="AD" clId="Web-{0AE53549-C453-673A-F732-E5806D422F79}" dt="2025-03-09T14:14:02.376" v="39" actId="20577"/>
        <pc:sldMkLst>
          <pc:docMk/>
          <pc:sldMk cId="2471963295" sldId="622"/>
        </pc:sldMkLst>
        <pc:spChg chg="mod">
          <ac:chgData name="Holmes, Ellen [NEA]" userId="S::eholmes@nea.org::8df78491-616d-4641-a13e-176bb27a1b7f" providerId="AD" clId="Web-{0AE53549-C453-673A-F732-E5806D422F79}" dt="2025-03-09T14:14:02.376" v="39" actId="20577"/>
          <ac:spMkLst>
            <pc:docMk/>
            <pc:sldMk cId="2471963295" sldId="622"/>
            <ac:spMk id="2" creationId="{00000000-0000-0000-0000-000000000000}"/>
          </ac:spMkLst>
        </pc:spChg>
      </pc:sldChg>
      <pc:sldChg chg="modSp">
        <pc:chgData name="Holmes, Ellen [NEA]" userId="S::eholmes@nea.org::8df78491-616d-4641-a13e-176bb27a1b7f" providerId="AD" clId="Web-{0AE53549-C453-673A-F732-E5806D422F79}" dt="2025-03-09T14:19:05.270" v="45" actId="20577"/>
        <pc:sldMkLst>
          <pc:docMk/>
          <pc:sldMk cId="3987123830" sldId="868"/>
        </pc:sldMkLst>
        <pc:spChg chg="mod">
          <ac:chgData name="Holmes, Ellen [NEA]" userId="S::eholmes@nea.org::8df78491-616d-4641-a13e-176bb27a1b7f" providerId="AD" clId="Web-{0AE53549-C453-673A-F732-E5806D422F79}" dt="2025-03-09T14:19:05.270" v="45" actId="20577"/>
          <ac:spMkLst>
            <pc:docMk/>
            <pc:sldMk cId="3987123830" sldId="868"/>
            <ac:spMk id="2" creationId="{00000000-0000-0000-0000-000000000000}"/>
          </ac:spMkLst>
        </pc:spChg>
      </pc:sldChg>
      <pc:sldChg chg="modSp">
        <pc:chgData name="Holmes, Ellen [NEA]" userId="S::eholmes@nea.org::8df78491-616d-4641-a13e-176bb27a1b7f" providerId="AD" clId="Web-{0AE53549-C453-673A-F732-E5806D422F79}" dt="2025-03-09T14:03:25.484" v="2" actId="20577"/>
        <pc:sldMkLst>
          <pc:docMk/>
          <pc:sldMk cId="3395786879" sldId="1031"/>
        </pc:sldMkLst>
        <pc:spChg chg="mod">
          <ac:chgData name="Holmes, Ellen [NEA]" userId="S::eholmes@nea.org::8df78491-616d-4641-a13e-176bb27a1b7f" providerId="AD" clId="Web-{0AE53549-C453-673A-F732-E5806D422F79}" dt="2025-03-09T14:03:25.484" v="2" actId="20577"/>
          <ac:spMkLst>
            <pc:docMk/>
            <pc:sldMk cId="3395786879" sldId="1031"/>
            <ac:spMk id="3" creationId="{E90F637A-28BF-4A83-9C2E-79664D85C545}"/>
          </ac:spMkLst>
        </pc:spChg>
      </pc:sldChg>
      <pc:sldChg chg="modSp">
        <pc:chgData name="Holmes, Ellen [NEA]" userId="S::eholmes@nea.org::8df78491-616d-4641-a13e-176bb27a1b7f" providerId="AD" clId="Web-{0AE53549-C453-673A-F732-E5806D422F79}" dt="2025-03-09T14:05:53.984" v="30" actId="20577"/>
        <pc:sldMkLst>
          <pc:docMk/>
          <pc:sldMk cId="3944053345" sldId="1032"/>
        </pc:sldMkLst>
        <pc:spChg chg="mod">
          <ac:chgData name="Holmes, Ellen [NEA]" userId="S::eholmes@nea.org::8df78491-616d-4641-a13e-176bb27a1b7f" providerId="AD" clId="Web-{0AE53549-C453-673A-F732-E5806D422F79}" dt="2025-03-09T14:05:53.984" v="30" actId="20577"/>
          <ac:spMkLst>
            <pc:docMk/>
            <pc:sldMk cId="3944053345" sldId="1032"/>
            <ac:spMk id="3" creationId="{00000000-0000-0000-0000-000000000000}"/>
          </ac:spMkLst>
        </pc:spChg>
      </pc:sldChg>
      <pc:sldChg chg="del">
        <pc:chgData name="Holmes, Ellen [NEA]" userId="S::eholmes@nea.org::8df78491-616d-4641-a13e-176bb27a1b7f" providerId="AD" clId="Web-{0AE53549-C453-673A-F732-E5806D422F79}" dt="2025-03-09T14:06:15.719" v="31"/>
        <pc:sldMkLst>
          <pc:docMk/>
          <pc:sldMk cId="3216930840" sldId="1033"/>
        </pc:sldMkLst>
      </pc:sldChg>
      <pc:sldChg chg="add replId">
        <pc:chgData name="Holmes, Ellen [NEA]" userId="S::eholmes@nea.org::8df78491-616d-4641-a13e-176bb27a1b7f" providerId="AD" clId="Web-{0AE53549-C453-673A-F732-E5806D422F79}" dt="2025-03-09T14:04:17.578" v="7"/>
        <pc:sldMkLst>
          <pc:docMk/>
          <pc:sldMk cId="3090715581" sldId="1079"/>
        </pc:sldMkLst>
      </pc:sldChg>
      <pc:sldChg chg="modSp add">
        <pc:chgData name="Holmes, Ellen [NEA]" userId="S::eholmes@nea.org::8df78491-616d-4641-a13e-176bb27a1b7f" providerId="AD" clId="Web-{0AE53549-C453-673A-F732-E5806D422F79}" dt="2025-03-09T14:52:04.856" v="52" actId="14100"/>
        <pc:sldMkLst>
          <pc:docMk/>
          <pc:sldMk cId="102454853" sldId="1082"/>
        </pc:sldMkLst>
        <pc:picChg chg="mod">
          <ac:chgData name="Holmes, Ellen [NEA]" userId="S::eholmes@nea.org::8df78491-616d-4641-a13e-176bb27a1b7f" providerId="AD" clId="Web-{0AE53549-C453-673A-F732-E5806D422F79}" dt="2025-03-09T14:52:04.856" v="52" actId="14100"/>
          <ac:picMkLst>
            <pc:docMk/>
            <pc:sldMk cId="102454853" sldId="1082"/>
            <ac:picMk id="98" creationId="{00000000-0000-0000-0000-000000000000}"/>
          </ac:picMkLst>
        </pc:picChg>
      </pc:sldChg>
    </pc:docChg>
  </pc:docChgLst>
  <pc:docChgLst>
    <pc:chgData name="Pulkrabek, Vanessa [MN]" userId="S::vanessa.pulkrabek_edmn.org#ext#@neahq.onmicrosoft.com::a81224d0-e988-4d62-a387-eaa8d26915eb" providerId="AD" clId="Web-{D1E4FE2F-5CA5-BC1C-C3D2-2BC8CD8512D1}"/>
    <pc:docChg chg="addSld delSld modSld sldOrd addMainMaster delMainMaster">
      <pc:chgData name="Pulkrabek, Vanessa [MN]" userId="S::vanessa.pulkrabek_edmn.org#ext#@neahq.onmicrosoft.com::a81224d0-e988-4d62-a387-eaa8d26915eb" providerId="AD" clId="Web-{D1E4FE2F-5CA5-BC1C-C3D2-2BC8CD8512D1}" dt="2023-10-26T19:09:27.952" v="185" actId="20577"/>
      <pc:docMkLst>
        <pc:docMk/>
      </pc:docMkLst>
      <pc:sldChg chg="addSp delSp modSp">
        <pc:chgData name="Pulkrabek, Vanessa [MN]" userId="S::vanessa.pulkrabek_edmn.org#ext#@neahq.onmicrosoft.com::a81224d0-e988-4d62-a387-eaa8d26915eb" providerId="AD" clId="Web-{D1E4FE2F-5CA5-BC1C-C3D2-2BC8CD8512D1}" dt="2023-10-26T17:50:35.105" v="34"/>
        <pc:sldMkLst>
          <pc:docMk/>
          <pc:sldMk cId="1979859177" sldId="739"/>
        </pc:sldMkLst>
        <pc:spChg chg="add del mod">
          <ac:chgData name="Pulkrabek, Vanessa [MN]" userId="S::vanessa.pulkrabek_edmn.org#ext#@neahq.onmicrosoft.com::a81224d0-e988-4d62-a387-eaa8d26915eb" providerId="AD" clId="Web-{D1E4FE2F-5CA5-BC1C-C3D2-2BC8CD8512D1}" dt="2023-10-26T17:50:35.105" v="34"/>
          <ac:spMkLst>
            <pc:docMk/>
            <pc:sldMk cId="1979859177" sldId="739"/>
            <ac:spMk id="4" creationId="{F65C2406-F52B-5043-5B47-4A742B4D8CA8}"/>
          </ac:spMkLst>
        </pc:spChg>
      </pc:sldChg>
      <pc:sldChg chg="addSp delSp modSp">
        <pc:chgData name="Pulkrabek, Vanessa [MN]" userId="S::vanessa.pulkrabek_edmn.org#ext#@neahq.onmicrosoft.com::a81224d0-e988-4d62-a387-eaa8d26915eb" providerId="AD" clId="Web-{D1E4FE2F-5CA5-BC1C-C3D2-2BC8CD8512D1}" dt="2023-10-26T17:50:42.605" v="38"/>
        <pc:sldMkLst>
          <pc:docMk/>
          <pc:sldMk cId="4136322465" sldId="740"/>
        </pc:sldMkLst>
        <pc:spChg chg="add del mod">
          <ac:chgData name="Pulkrabek, Vanessa [MN]" userId="S::vanessa.pulkrabek_edmn.org#ext#@neahq.onmicrosoft.com::a81224d0-e988-4d62-a387-eaa8d26915eb" providerId="AD" clId="Web-{D1E4FE2F-5CA5-BC1C-C3D2-2BC8CD8512D1}" dt="2023-10-26T17:50:42.605" v="38"/>
          <ac:spMkLst>
            <pc:docMk/>
            <pc:sldMk cId="4136322465" sldId="740"/>
            <ac:spMk id="4" creationId="{52C60676-ABBC-680B-F894-9CA21F59D4D1}"/>
          </ac:spMkLst>
        </pc:spChg>
      </pc:sldChg>
      <pc:sldChg chg="modSp">
        <pc:chgData name="Pulkrabek, Vanessa [MN]" userId="S::vanessa.pulkrabek_edmn.org#ext#@neahq.onmicrosoft.com::a81224d0-e988-4d62-a387-eaa8d26915eb" providerId="AD" clId="Web-{D1E4FE2F-5CA5-BC1C-C3D2-2BC8CD8512D1}" dt="2023-10-26T17:51:59.546" v="49" actId="20577"/>
        <pc:sldMkLst>
          <pc:docMk/>
          <pc:sldMk cId="4053320781" sldId="757"/>
        </pc:sldMkLst>
        <pc:spChg chg="mod">
          <ac:chgData name="Pulkrabek, Vanessa [MN]" userId="S::vanessa.pulkrabek_edmn.org#ext#@neahq.onmicrosoft.com::a81224d0-e988-4d62-a387-eaa8d26915eb" providerId="AD" clId="Web-{D1E4FE2F-5CA5-BC1C-C3D2-2BC8CD8512D1}" dt="2023-10-26T17:51:59.546" v="49" actId="20577"/>
          <ac:spMkLst>
            <pc:docMk/>
            <pc:sldMk cId="4053320781" sldId="757"/>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50:18.464" v="30" actId="20577"/>
        <pc:sldMkLst>
          <pc:docMk/>
          <pc:sldMk cId="4220724717" sldId="783"/>
        </pc:sldMkLst>
        <pc:spChg chg="mod">
          <ac:chgData name="Pulkrabek, Vanessa [MN]" userId="S::vanessa.pulkrabek_edmn.org#ext#@neahq.onmicrosoft.com::a81224d0-e988-4d62-a387-eaa8d26915eb" providerId="AD" clId="Web-{D1E4FE2F-5CA5-BC1C-C3D2-2BC8CD8512D1}" dt="2023-10-26T17:50:18.464" v="30" actId="20577"/>
          <ac:spMkLst>
            <pc:docMk/>
            <pc:sldMk cId="4220724717" sldId="783"/>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25:37.039" v="28" actId="20577"/>
        <pc:sldMkLst>
          <pc:docMk/>
          <pc:sldMk cId="722859563" sldId="789"/>
        </pc:sldMkLst>
        <pc:spChg chg="mod">
          <ac:chgData name="Pulkrabek, Vanessa [MN]" userId="S::vanessa.pulkrabek_edmn.org#ext#@neahq.onmicrosoft.com::a81224d0-e988-4d62-a387-eaa8d26915eb" providerId="AD" clId="Web-{D1E4FE2F-5CA5-BC1C-C3D2-2BC8CD8512D1}" dt="2023-10-26T17:25:37.039" v="28" actId="20577"/>
          <ac:spMkLst>
            <pc:docMk/>
            <pc:sldMk cId="722859563" sldId="789"/>
            <ac:spMk id="196" creationId="{00000000-0000-0000-0000-000000000000}"/>
          </ac:spMkLst>
        </pc:spChg>
      </pc:sldChg>
      <pc:sldChg chg="modSp">
        <pc:chgData name="Pulkrabek, Vanessa [MN]" userId="S::vanessa.pulkrabek_edmn.org#ext#@neahq.onmicrosoft.com::a81224d0-e988-4d62-a387-eaa8d26915eb" providerId="AD" clId="Web-{D1E4FE2F-5CA5-BC1C-C3D2-2BC8CD8512D1}" dt="2023-10-26T19:07:05.557" v="93" actId="20577"/>
        <pc:sldMkLst>
          <pc:docMk/>
          <pc:sldMk cId="3478115224" sldId="895"/>
        </pc:sldMkLst>
        <pc:spChg chg="mod">
          <ac:chgData name="Pulkrabek, Vanessa [MN]" userId="S::vanessa.pulkrabek_edmn.org#ext#@neahq.onmicrosoft.com::a81224d0-e988-4d62-a387-eaa8d26915eb" providerId="AD" clId="Web-{D1E4FE2F-5CA5-BC1C-C3D2-2BC8CD8512D1}" dt="2023-10-26T19:07:05.557" v="93"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8:23:25.343" v="51" actId="20577"/>
        <pc:sldMkLst>
          <pc:docMk/>
          <pc:sldMk cId="2657878040" sldId="911"/>
        </pc:sldMkLst>
        <pc:spChg chg="mod">
          <ac:chgData name="Pulkrabek, Vanessa [MN]" userId="S::vanessa.pulkrabek_edmn.org#ext#@neahq.onmicrosoft.com::a81224d0-e988-4d62-a387-eaa8d26915eb" providerId="AD" clId="Web-{D1E4FE2F-5CA5-BC1C-C3D2-2BC8CD8512D1}" dt="2023-10-26T18:23:25.343" v="51" actId="20577"/>
          <ac:spMkLst>
            <pc:docMk/>
            <pc:sldMk cId="2657878040" sldId="911"/>
            <ac:spMk id="976" creationId="{00000000-0000-0000-0000-000000000000}"/>
          </ac:spMkLst>
        </pc:spChg>
      </pc:sldChg>
      <pc:sldChg chg="addSp delSp modSp">
        <pc:chgData name="Pulkrabek, Vanessa [MN]" userId="S::vanessa.pulkrabek_edmn.org#ext#@neahq.onmicrosoft.com::a81224d0-e988-4d62-a387-eaa8d26915eb" providerId="AD" clId="Web-{D1E4FE2F-5CA5-BC1C-C3D2-2BC8CD8512D1}" dt="2023-10-26T18:33:16.535" v="53"/>
        <pc:sldMkLst>
          <pc:docMk/>
          <pc:sldMk cId="2635288494" sldId="913"/>
        </pc:sldMkLst>
        <pc:picChg chg="add del mod">
          <ac:chgData name="Pulkrabek, Vanessa [MN]" userId="S::vanessa.pulkrabek_edmn.org#ext#@neahq.onmicrosoft.com::a81224d0-e988-4d62-a387-eaa8d26915eb" providerId="AD" clId="Web-{D1E4FE2F-5CA5-BC1C-C3D2-2BC8CD8512D1}" dt="2023-10-26T18:33:16.535" v="53"/>
          <ac:picMkLst>
            <pc:docMk/>
            <pc:sldMk cId="2635288494" sldId="913"/>
            <ac:picMk id="2" creationId="{20E9938C-DD98-F731-7E21-42FAB2FE6343}"/>
          </ac:picMkLst>
        </pc:picChg>
      </pc:sldChg>
      <pc:sldChg chg="addSp modSp">
        <pc:chgData name="Pulkrabek, Vanessa [MN]" userId="S::vanessa.pulkrabek_edmn.org#ext#@neahq.onmicrosoft.com::a81224d0-e988-4d62-a387-eaa8d26915eb" providerId="AD" clId="Web-{D1E4FE2F-5CA5-BC1C-C3D2-2BC8CD8512D1}" dt="2023-10-26T19:09:27.952" v="185" actId="20577"/>
        <pc:sldMkLst>
          <pc:docMk/>
          <pc:sldMk cId="2164241109" sldId="919"/>
        </pc:sldMkLst>
        <pc:spChg chg="add mod">
          <ac:chgData name="Pulkrabek, Vanessa [MN]" userId="S::vanessa.pulkrabek_edmn.org#ext#@neahq.onmicrosoft.com::a81224d0-e988-4d62-a387-eaa8d26915eb" providerId="AD" clId="Web-{D1E4FE2F-5CA5-BC1C-C3D2-2BC8CD8512D1}" dt="2023-10-26T19:09:27.952" v="185" actId="20577"/>
          <ac:spMkLst>
            <pc:docMk/>
            <pc:sldMk cId="2164241109" sldId="919"/>
            <ac:spMk id="2" creationId="{1A8EBE5F-6179-B215-54CC-4AA440813BB0}"/>
          </ac:spMkLst>
        </pc:spChg>
      </pc:sldChg>
      <pc:sldChg chg="new del">
        <pc:chgData name="Pulkrabek, Vanessa [MN]" userId="S::vanessa.pulkrabek_edmn.org#ext#@neahq.onmicrosoft.com::a81224d0-e988-4d62-a387-eaa8d26915eb" providerId="AD" clId="Web-{D1E4FE2F-5CA5-BC1C-C3D2-2BC8CD8512D1}" dt="2023-10-26T17:51:03.153" v="40"/>
        <pc:sldMkLst>
          <pc:docMk/>
          <pc:sldMk cId="119085451" sldId="967"/>
        </pc:sldMkLst>
      </pc:sldChg>
      <pc:sldChg chg="new del">
        <pc:chgData name="Pulkrabek, Vanessa [MN]" userId="S::vanessa.pulkrabek_edmn.org#ext#@neahq.onmicrosoft.com::a81224d0-e988-4d62-a387-eaa8d26915eb" providerId="AD" clId="Web-{D1E4FE2F-5CA5-BC1C-C3D2-2BC8CD8512D1}" dt="2023-10-26T17:51:36.529" v="45"/>
        <pc:sldMkLst>
          <pc:docMk/>
          <pc:sldMk cId="1476207054" sldId="967"/>
        </pc:sldMkLst>
      </pc:sldChg>
      <pc:sldChg chg="modSp add ord replId">
        <pc:chgData name="Pulkrabek, Vanessa [MN]" userId="S::vanessa.pulkrabek_edmn.org#ext#@neahq.onmicrosoft.com::a81224d0-e988-4d62-a387-eaa8d26915eb" providerId="AD" clId="Web-{D1E4FE2F-5CA5-BC1C-C3D2-2BC8CD8512D1}" dt="2023-10-26T17:51:55.483" v="48" actId="20577"/>
        <pc:sldMkLst>
          <pc:docMk/>
          <pc:sldMk cId="1035989161" sldId="968"/>
        </pc:sldMkLst>
        <pc:spChg chg="mod">
          <ac:chgData name="Pulkrabek, Vanessa [MN]" userId="S::vanessa.pulkrabek_edmn.org#ext#@neahq.onmicrosoft.com::a81224d0-e988-4d62-a387-eaa8d26915eb" providerId="AD" clId="Web-{D1E4FE2F-5CA5-BC1C-C3D2-2BC8CD8512D1}" dt="2023-10-26T17:51:55.483" v="48" actId="20577"/>
          <ac:spMkLst>
            <pc:docMk/>
            <pc:sldMk cId="1035989161" sldId="968"/>
            <ac:spMk id="3" creationId="{00000000-0000-0000-0000-000000000000}"/>
          </ac:spMkLst>
        </pc:spChg>
      </pc:sldChg>
      <pc:sldChg chg="add del replId">
        <pc:chgData name="Pulkrabek, Vanessa [MN]" userId="S::vanessa.pulkrabek_edmn.org#ext#@neahq.onmicrosoft.com::a81224d0-e988-4d62-a387-eaa8d26915eb" providerId="AD" clId="Web-{D1E4FE2F-5CA5-BC1C-C3D2-2BC8CD8512D1}" dt="2023-10-26T17:51:24.951" v="43"/>
        <pc:sldMkLst>
          <pc:docMk/>
          <pc:sldMk cId="4031879556" sldId="968"/>
        </pc:sldMkLst>
      </pc:sldChg>
      <pc:sldChg chg="new del">
        <pc:chgData name="Pulkrabek, Vanessa [MN]" userId="S::vanessa.pulkrabek_edmn.org#ext#@neahq.onmicrosoft.com::a81224d0-e988-4d62-a387-eaa8d26915eb" providerId="AD" clId="Web-{D1E4FE2F-5CA5-BC1C-C3D2-2BC8CD8512D1}" dt="2023-10-26T18:35:34.368" v="63"/>
        <pc:sldMkLst>
          <pc:docMk/>
          <pc:sldMk cId="1006113262" sldId="969"/>
        </pc:sldMkLst>
      </pc:sldChg>
      <pc:sldChg chg="addSp delSp modSp new del">
        <pc:chgData name="Pulkrabek, Vanessa [MN]" userId="S::vanessa.pulkrabek_edmn.org#ext#@neahq.onmicrosoft.com::a81224d0-e988-4d62-a387-eaa8d26915eb" providerId="AD" clId="Web-{D1E4FE2F-5CA5-BC1C-C3D2-2BC8CD8512D1}" dt="2023-10-26T18:33:33.130" v="57"/>
        <pc:sldMkLst>
          <pc:docMk/>
          <pc:sldMk cId="1818141167" sldId="969"/>
        </pc:sldMkLst>
        <pc:spChg chg="del">
          <ac:chgData name="Pulkrabek, Vanessa [MN]" userId="S::vanessa.pulkrabek_edmn.org#ext#@neahq.onmicrosoft.com::a81224d0-e988-4d62-a387-eaa8d26915eb" providerId="AD" clId="Web-{D1E4FE2F-5CA5-BC1C-C3D2-2BC8CD8512D1}" dt="2023-10-26T18:33:23.911" v="55"/>
          <ac:spMkLst>
            <pc:docMk/>
            <pc:sldMk cId="1818141167" sldId="969"/>
            <ac:spMk id="3" creationId="{5A057E91-6E75-7208-9CE9-D19F20B4D58D}"/>
          </ac:spMkLst>
        </pc:spChg>
        <pc:picChg chg="add mod ord">
          <ac:chgData name="Pulkrabek, Vanessa [MN]" userId="S::vanessa.pulkrabek_edmn.org#ext#@neahq.onmicrosoft.com::a81224d0-e988-4d62-a387-eaa8d26915eb" providerId="AD" clId="Web-{D1E4FE2F-5CA5-BC1C-C3D2-2BC8CD8512D1}" dt="2023-10-26T18:33:31.301" v="56" actId="14100"/>
          <ac:picMkLst>
            <pc:docMk/>
            <pc:sldMk cId="1818141167" sldId="969"/>
            <ac:picMk id="5" creationId="{5C74BD1B-51C1-0673-5273-644C5DC27D7B}"/>
          </ac:picMkLst>
        </pc:picChg>
      </pc:sldChg>
      <pc:sldChg chg="add">
        <pc:chgData name="Pulkrabek, Vanessa [MN]" userId="S::vanessa.pulkrabek_edmn.org#ext#@neahq.onmicrosoft.com::a81224d0-e988-4d62-a387-eaa8d26915eb" providerId="AD" clId="Web-{D1E4FE2F-5CA5-BC1C-C3D2-2BC8CD8512D1}" dt="2023-10-26T18:35:07.898" v="61"/>
        <pc:sldMkLst>
          <pc:docMk/>
          <pc:sldMk cId="821853484" sldId="970"/>
        </pc:sldMkLst>
      </pc:sldChg>
      <pc:sldChg chg="add del">
        <pc:chgData name="Pulkrabek, Vanessa [MN]" userId="S::vanessa.pulkrabek_edmn.org#ext#@neahq.onmicrosoft.com::a81224d0-e988-4d62-a387-eaa8d26915eb" providerId="AD" clId="Web-{D1E4FE2F-5CA5-BC1C-C3D2-2BC8CD8512D1}" dt="2023-10-26T18:34:58.695" v="60"/>
        <pc:sldMkLst>
          <pc:docMk/>
          <pc:sldMk cId="1193665492" sldId="970"/>
        </pc:sldMkLst>
      </pc:sldChg>
      <pc:sldChg chg="modSp add">
        <pc:chgData name="Pulkrabek, Vanessa [MN]" userId="S::vanessa.pulkrabek_edmn.org#ext#@neahq.onmicrosoft.com::a81224d0-e988-4d62-a387-eaa8d26915eb" providerId="AD" clId="Web-{D1E4FE2F-5CA5-BC1C-C3D2-2BC8CD8512D1}" dt="2023-10-26T18:35:39.649" v="64" actId="20577"/>
        <pc:sldMkLst>
          <pc:docMk/>
          <pc:sldMk cId="219241805" sldId="971"/>
        </pc:sldMkLst>
        <pc:spChg chg="mod">
          <ac:chgData name="Pulkrabek, Vanessa [MN]" userId="S::vanessa.pulkrabek_edmn.org#ext#@neahq.onmicrosoft.com::a81224d0-e988-4d62-a387-eaa8d26915eb" providerId="AD" clId="Web-{D1E4FE2F-5CA5-BC1C-C3D2-2BC8CD8512D1}" dt="2023-10-26T18:35:39.649" v="64" actId="20577"/>
          <ac:spMkLst>
            <pc:docMk/>
            <pc:sldMk cId="219241805" sldId="971"/>
            <ac:spMk id="242" creationId="{00000000-0000-0000-0000-000000000000}"/>
          </ac:spMkLst>
        </pc:spChg>
      </pc:sldChg>
      <pc:sldChg chg="modSp add">
        <pc:chgData name="Pulkrabek, Vanessa [MN]" userId="S::vanessa.pulkrabek_edmn.org#ext#@neahq.onmicrosoft.com::a81224d0-e988-4d62-a387-eaa8d26915eb" providerId="AD" clId="Web-{D1E4FE2F-5CA5-BC1C-C3D2-2BC8CD8512D1}" dt="2023-10-26T18:37:41.013" v="90" actId="20577"/>
        <pc:sldMkLst>
          <pc:docMk/>
          <pc:sldMk cId="2674096095" sldId="972"/>
        </pc:sldMkLst>
        <pc:spChg chg="mod">
          <ac:chgData name="Pulkrabek, Vanessa [MN]" userId="S::vanessa.pulkrabek_edmn.org#ext#@neahq.onmicrosoft.com::a81224d0-e988-4d62-a387-eaa8d26915eb" providerId="AD" clId="Web-{D1E4FE2F-5CA5-BC1C-C3D2-2BC8CD8512D1}" dt="2023-10-26T18:37:41.013" v="90" actId="20577"/>
          <ac:spMkLst>
            <pc:docMk/>
            <pc:sldMk cId="2674096095" sldId="972"/>
            <ac:spMk id="249" creationId="{00000000-0000-0000-0000-000000000000}"/>
          </ac:spMkLst>
        </pc:spChg>
      </pc:sldChg>
      <pc:sldMasterChg chg="add del addSldLayout delSldLayout">
        <pc:chgData name="Pulkrabek, Vanessa [MN]" userId="S::vanessa.pulkrabek_edmn.org#ext#@neahq.onmicrosoft.com::a81224d0-e988-4d62-a387-eaa8d26915eb" providerId="AD" clId="Web-{D1E4FE2F-5CA5-BC1C-C3D2-2BC8CD8512D1}" dt="2023-10-26T18:34:58.695" v="60"/>
        <pc:sldMasterMkLst>
          <pc:docMk/>
          <pc:sldMasterMk cId="0" sldId="2147483648"/>
        </pc:sldMasterMkLst>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4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4"/>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5"/>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6"/>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7"/>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8"/>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4"/>
          </pc:sldLayoutMkLst>
        </pc:sldLayoutChg>
      </pc:sldMasterChg>
    </pc:docChg>
  </pc:docChgLst>
  <pc:docChgLst>
    <pc:chgData name="Minguez, Jessica [AK]" userId="S::jessica.minguez_neaalaska.org#ext#@neahq.onmicrosoft.com::e29b5cdf-7030-4a48-b3c4-af0d3e541d63" providerId="AD" clId="Web-{9F0DDD0D-6779-269F-9832-7A2AAB492F57}"/>
    <pc:docChg chg="modSld">
      <pc:chgData name="Minguez, Jessica [AK]" userId="S::jessica.minguez_neaalaska.org#ext#@neahq.onmicrosoft.com::e29b5cdf-7030-4a48-b3c4-af0d3e541d63" providerId="AD" clId="Web-{9F0DDD0D-6779-269F-9832-7A2AAB492F57}" dt="2025-03-07T20:28:49.570" v="0" actId="14100"/>
      <pc:docMkLst>
        <pc:docMk/>
      </pc:docMkLst>
      <pc:sldChg chg="modSp">
        <pc:chgData name="Minguez, Jessica [AK]" userId="S::jessica.minguez_neaalaska.org#ext#@neahq.onmicrosoft.com::e29b5cdf-7030-4a48-b3c4-af0d3e541d63" providerId="AD" clId="Web-{9F0DDD0D-6779-269F-9832-7A2AAB492F57}" dt="2025-03-07T20:28:49.570" v="0" actId="14100"/>
        <pc:sldMkLst>
          <pc:docMk/>
          <pc:sldMk cId="3478880744" sldId="272"/>
        </pc:sldMkLst>
        <pc:spChg chg="mod">
          <ac:chgData name="Minguez, Jessica [AK]" userId="S::jessica.minguez_neaalaska.org#ext#@neahq.onmicrosoft.com::e29b5cdf-7030-4a48-b3c4-af0d3e541d63" providerId="AD" clId="Web-{9F0DDD0D-6779-269F-9832-7A2AAB492F57}" dt="2025-03-07T20:28:49.570" v="0" actId="14100"/>
          <ac:spMkLst>
            <pc:docMk/>
            <pc:sldMk cId="3478880744" sldId="272"/>
            <ac:spMk id="3" creationId="{D5A9E3C9-07AA-41F6-A08B-5C66AAB1A24E}"/>
          </ac:spMkLst>
        </pc:spChg>
      </pc:sldChg>
    </pc:docChg>
  </pc:docChgLst>
  <pc:docChgLst>
    <pc:chgData name="Chun, Helenna [CO]" userId="S::hchun_coloradoea.org#ext#@neahq.onmicrosoft.com::d89df420-c46a-4a3e-b7de-9c8f17ba880a" providerId="AD" clId="Web-{8DFA0EA5-3CE5-3EBF-E9EE-35AA7ECB39CB}"/>
    <pc:docChg chg="addSld delSld">
      <pc:chgData name="Chun, Helenna [CO]" userId="S::hchun_coloradoea.org#ext#@neahq.onmicrosoft.com::d89df420-c46a-4a3e-b7de-9c8f17ba880a" providerId="AD" clId="Web-{8DFA0EA5-3CE5-3EBF-E9EE-35AA7ECB39CB}" dt="2023-06-08T16:55:39.955" v="1"/>
      <pc:docMkLst>
        <pc:docMk/>
      </pc:docMkLst>
      <pc:sldChg chg="del">
        <pc:chgData name="Chun, Helenna [CO]" userId="S::hchun_coloradoea.org#ext#@neahq.onmicrosoft.com::d89df420-c46a-4a3e-b7de-9c8f17ba880a" providerId="AD" clId="Web-{8DFA0EA5-3CE5-3EBF-E9EE-35AA7ECB39CB}" dt="2023-06-08T16:50:56.045" v="0"/>
        <pc:sldMkLst>
          <pc:docMk/>
          <pc:sldMk cId="3022741123" sldId="499"/>
        </pc:sldMkLst>
      </pc:sldChg>
      <pc:sldChg chg="add">
        <pc:chgData name="Chun, Helenna [CO]" userId="S::hchun_coloradoea.org#ext#@neahq.onmicrosoft.com::d89df420-c46a-4a3e-b7de-9c8f17ba880a" providerId="AD" clId="Web-{8DFA0EA5-3CE5-3EBF-E9EE-35AA7ECB39CB}" dt="2023-06-08T16:55:39.955" v="1"/>
        <pc:sldMkLst>
          <pc:docMk/>
          <pc:sldMk cId="1146038139" sldId="660"/>
        </pc:sldMkLst>
      </pc:sldChg>
    </pc:docChg>
  </pc:docChgLst>
  <pc:docChgLst>
    <pc:chgData name="Mina Itabashi" userId="S::mitabashi_jwj.org#ext#@neahq.onmicrosoft.com::0cfb370e-7598-411a-a32d-e32122f472df" providerId="AD" clId="Web-{E0C3BC05-EBA8-8148-F71B-41C2642F638E}"/>
    <pc:docChg chg="addSld delSld modSld">
      <pc:chgData name="Mina Itabashi" userId="S::mitabashi_jwj.org#ext#@neahq.onmicrosoft.com::0cfb370e-7598-411a-a32d-e32122f472df" providerId="AD" clId="Web-{E0C3BC05-EBA8-8148-F71B-41C2642F638E}" dt="2023-06-02T22:20:28.571" v="373" actId="1076"/>
      <pc:docMkLst>
        <pc:docMk/>
      </pc:docMkLst>
      <pc:sldChg chg="modSp">
        <pc:chgData name="Mina Itabashi" userId="S::mitabashi_jwj.org#ext#@neahq.onmicrosoft.com::0cfb370e-7598-411a-a32d-e32122f472df" providerId="AD" clId="Web-{E0C3BC05-EBA8-8148-F71B-41C2642F638E}" dt="2023-06-02T22:06:21.249" v="219" actId="20577"/>
        <pc:sldMkLst>
          <pc:docMk/>
          <pc:sldMk cId="3862409425" sldId="273"/>
        </pc:sldMkLst>
        <pc:spChg chg="mod">
          <ac:chgData name="Mina Itabashi" userId="S::mitabashi_jwj.org#ext#@neahq.onmicrosoft.com::0cfb370e-7598-411a-a32d-e32122f472df" providerId="AD" clId="Web-{E0C3BC05-EBA8-8148-F71B-41C2642F638E}" dt="2023-06-02T22:06:21.249" v="219" actId="20577"/>
          <ac:spMkLst>
            <pc:docMk/>
            <pc:sldMk cId="3862409425" sldId="273"/>
            <ac:spMk id="3" creationId="{D5A9E3C9-07AA-41F6-A08B-5C66AAB1A24E}"/>
          </ac:spMkLst>
        </pc:spChg>
      </pc:sldChg>
      <pc:sldChg chg="del">
        <pc:chgData name="Mina Itabashi" userId="S::mitabashi_jwj.org#ext#@neahq.onmicrosoft.com::0cfb370e-7598-411a-a32d-e32122f472df" providerId="AD" clId="Web-{E0C3BC05-EBA8-8148-F71B-41C2642F638E}" dt="2023-06-02T22:05:14.995" v="177"/>
        <pc:sldMkLst>
          <pc:docMk/>
          <pc:sldMk cId="8457112" sldId="274"/>
        </pc:sldMkLst>
      </pc:sldChg>
      <pc:sldChg chg="del">
        <pc:chgData name="Mina Itabashi" userId="S::mitabashi_jwj.org#ext#@neahq.onmicrosoft.com::0cfb370e-7598-411a-a32d-e32122f472df" providerId="AD" clId="Web-{E0C3BC05-EBA8-8148-F71B-41C2642F638E}" dt="2023-06-02T22:05:14.995" v="174"/>
        <pc:sldMkLst>
          <pc:docMk/>
          <pc:sldMk cId="4257103914" sldId="284"/>
        </pc:sldMkLst>
      </pc:sldChg>
      <pc:sldChg chg="del">
        <pc:chgData name="Mina Itabashi" userId="S::mitabashi_jwj.org#ext#@neahq.onmicrosoft.com::0cfb370e-7598-411a-a32d-e32122f472df" providerId="AD" clId="Web-{E0C3BC05-EBA8-8148-F71B-41C2642F638E}" dt="2023-06-02T22:05:14.995" v="175"/>
        <pc:sldMkLst>
          <pc:docMk/>
          <pc:sldMk cId="1804827812" sldId="285"/>
        </pc:sldMkLst>
      </pc:sldChg>
      <pc:sldChg chg="del">
        <pc:chgData name="Mina Itabashi" userId="S::mitabashi_jwj.org#ext#@neahq.onmicrosoft.com::0cfb370e-7598-411a-a32d-e32122f472df" providerId="AD" clId="Web-{E0C3BC05-EBA8-8148-F71B-41C2642F638E}" dt="2023-06-02T22:05:14.995" v="178"/>
        <pc:sldMkLst>
          <pc:docMk/>
          <pc:sldMk cId="3526927104" sldId="302"/>
        </pc:sldMkLst>
      </pc:sldChg>
      <pc:sldChg chg="del">
        <pc:chgData name="Mina Itabashi" userId="S::mitabashi_jwj.org#ext#@neahq.onmicrosoft.com::0cfb370e-7598-411a-a32d-e32122f472df" providerId="AD" clId="Web-{E0C3BC05-EBA8-8148-F71B-41C2642F638E}" dt="2023-06-02T22:05:14.995" v="176"/>
        <pc:sldMkLst>
          <pc:docMk/>
          <pc:sldMk cId="813057882" sldId="303"/>
        </pc:sldMkLst>
      </pc:sldChg>
      <pc:sldChg chg="del">
        <pc:chgData name="Mina Itabashi" userId="S::mitabashi_jwj.org#ext#@neahq.onmicrosoft.com::0cfb370e-7598-411a-a32d-e32122f472df" providerId="AD" clId="Web-{E0C3BC05-EBA8-8148-F71B-41C2642F638E}" dt="2023-06-02T22:07:07.284" v="220"/>
        <pc:sldMkLst>
          <pc:docMk/>
          <pc:sldMk cId="4159855985" sldId="524"/>
        </pc:sldMkLst>
      </pc:sldChg>
      <pc:sldChg chg="add del">
        <pc:chgData name="Mina Itabashi" userId="S::mitabashi_jwj.org#ext#@neahq.onmicrosoft.com::0cfb370e-7598-411a-a32d-e32122f472df" providerId="AD" clId="Web-{E0C3BC05-EBA8-8148-F71B-41C2642F638E}" dt="2023-06-02T22:07:46.927" v="226"/>
        <pc:sldMkLst>
          <pc:docMk/>
          <pc:sldMk cId="2623559457" sldId="570"/>
        </pc:sldMkLst>
      </pc:sldChg>
      <pc:sldChg chg="add del">
        <pc:chgData name="Mina Itabashi" userId="S::mitabashi_jwj.org#ext#@neahq.onmicrosoft.com::0cfb370e-7598-411a-a32d-e32122f472df" providerId="AD" clId="Web-{E0C3BC05-EBA8-8148-F71B-41C2642F638E}" dt="2023-06-02T22:07:46.896" v="225"/>
        <pc:sldMkLst>
          <pc:docMk/>
          <pc:sldMk cId="3154447" sldId="571"/>
        </pc:sldMkLst>
      </pc:sldChg>
      <pc:sldChg chg="add del">
        <pc:chgData name="Mina Itabashi" userId="S::mitabashi_jwj.org#ext#@neahq.onmicrosoft.com::0cfb370e-7598-411a-a32d-e32122f472df" providerId="AD" clId="Web-{E0C3BC05-EBA8-8148-F71B-41C2642F638E}" dt="2023-06-02T22:07:46.864" v="224"/>
        <pc:sldMkLst>
          <pc:docMk/>
          <pc:sldMk cId="3489111598" sldId="572"/>
        </pc:sldMkLst>
      </pc:sldChg>
      <pc:sldChg chg="add del">
        <pc:chgData name="Mina Itabashi" userId="S::mitabashi_jwj.org#ext#@neahq.onmicrosoft.com::0cfb370e-7598-411a-a32d-e32122f472df" providerId="AD" clId="Web-{E0C3BC05-EBA8-8148-F71B-41C2642F638E}" dt="2023-06-02T21:49:28.058" v="75"/>
        <pc:sldMkLst>
          <pc:docMk/>
          <pc:sldMk cId="754909273" sldId="574"/>
        </pc:sldMkLst>
      </pc:sldChg>
      <pc:sldChg chg="add del">
        <pc:chgData name="Mina Itabashi" userId="S::mitabashi_jwj.org#ext#@neahq.onmicrosoft.com::0cfb370e-7598-411a-a32d-e32122f472df" providerId="AD" clId="Web-{E0C3BC05-EBA8-8148-F71B-41C2642F638E}" dt="2023-06-02T21:49:28.073" v="76"/>
        <pc:sldMkLst>
          <pc:docMk/>
          <pc:sldMk cId="2879344724" sldId="575"/>
        </pc:sldMkLst>
      </pc:sldChg>
      <pc:sldChg chg="add del">
        <pc:chgData name="Mina Itabashi" userId="S::mitabashi_jwj.org#ext#@neahq.onmicrosoft.com::0cfb370e-7598-411a-a32d-e32122f472df" providerId="AD" clId="Web-{E0C3BC05-EBA8-8148-F71B-41C2642F638E}" dt="2023-06-02T21:49:28.073" v="77"/>
        <pc:sldMkLst>
          <pc:docMk/>
          <pc:sldMk cId="3267310842" sldId="576"/>
        </pc:sldMkLst>
      </pc:sldChg>
      <pc:sldChg chg="modSp add del">
        <pc:chgData name="Mina Itabashi" userId="S::mitabashi_jwj.org#ext#@neahq.onmicrosoft.com::0cfb370e-7598-411a-a32d-e32122f472df" providerId="AD" clId="Web-{E0C3BC05-EBA8-8148-F71B-41C2642F638E}" dt="2023-06-02T21:49:28.073" v="78"/>
        <pc:sldMkLst>
          <pc:docMk/>
          <pc:sldMk cId="3390450223" sldId="577"/>
        </pc:sldMkLst>
        <pc:spChg chg="mod">
          <ac:chgData name="Mina Itabashi" userId="S::mitabashi_jwj.org#ext#@neahq.onmicrosoft.com::0cfb370e-7598-411a-a32d-e32122f472df" providerId="AD" clId="Web-{E0C3BC05-EBA8-8148-F71B-41C2642F638E}" dt="2023-06-02T21:48:58.149" v="66" actId="20577"/>
          <ac:spMkLst>
            <pc:docMk/>
            <pc:sldMk cId="3390450223" sldId="577"/>
            <ac:spMk id="2" creationId="{00000000-0000-0000-0000-000000000000}"/>
          </ac:spMkLst>
        </pc:spChg>
      </pc:sldChg>
      <pc:sldChg chg="add">
        <pc:chgData name="Mina Itabashi" userId="S::mitabashi_jwj.org#ext#@neahq.onmicrosoft.com::0cfb370e-7598-411a-a32d-e32122f472df" providerId="AD" clId="Web-{E0C3BC05-EBA8-8148-F71B-41C2642F638E}" dt="2023-06-02T21:16:49.284" v="0"/>
        <pc:sldMkLst>
          <pc:docMk/>
          <pc:sldMk cId="47963485" sldId="579"/>
        </pc:sldMkLst>
      </pc:sldChg>
      <pc:sldChg chg="add">
        <pc:chgData name="Mina Itabashi" userId="S::mitabashi_jwj.org#ext#@neahq.onmicrosoft.com::0cfb370e-7598-411a-a32d-e32122f472df" providerId="AD" clId="Web-{E0C3BC05-EBA8-8148-F71B-41C2642F638E}" dt="2023-06-02T21:17:11.722" v="3"/>
        <pc:sldMkLst>
          <pc:docMk/>
          <pc:sldMk cId="2599387064" sldId="580"/>
        </pc:sldMkLst>
      </pc:sldChg>
      <pc:sldChg chg="add del">
        <pc:chgData name="Mina Itabashi" userId="S::mitabashi_jwj.org#ext#@neahq.onmicrosoft.com::0cfb370e-7598-411a-a32d-e32122f472df" providerId="AD" clId="Web-{E0C3BC05-EBA8-8148-F71B-41C2642F638E}" dt="2023-06-02T21:17:02.221" v="2"/>
        <pc:sldMkLst>
          <pc:docMk/>
          <pc:sldMk cId="3174458709" sldId="580"/>
        </pc:sldMkLst>
      </pc:sldChg>
      <pc:sldChg chg="add">
        <pc:chgData name="Mina Itabashi" userId="S::mitabashi_jwj.org#ext#@neahq.onmicrosoft.com::0cfb370e-7598-411a-a32d-e32122f472df" providerId="AD" clId="Web-{E0C3BC05-EBA8-8148-F71B-41C2642F638E}" dt="2023-06-02T21:17:27.972" v="4"/>
        <pc:sldMkLst>
          <pc:docMk/>
          <pc:sldMk cId="3078829939" sldId="581"/>
        </pc:sldMkLst>
      </pc:sldChg>
      <pc:sldChg chg="add">
        <pc:chgData name="Mina Itabashi" userId="S::mitabashi_jwj.org#ext#@neahq.onmicrosoft.com::0cfb370e-7598-411a-a32d-e32122f472df" providerId="AD" clId="Web-{E0C3BC05-EBA8-8148-F71B-41C2642F638E}" dt="2023-06-02T21:17:28.035" v="5"/>
        <pc:sldMkLst>
          <pc:docMk/>
          <pc:sldMk cId="268172257" sldId="582"/>
        </pc:sldMkLst>
      </pc:sldChg>
      <pc:sldChg chg="add">
        <pc:chgData name="Mina Itabashi" userId="S::mitabashi_jwj.org#ext#@neahq.onmicrosoft.com::0cfb370e-7598-411a-a32d-e32122f472df" providerId="AD" clId="Web-{E0C3BC05-EBA8-8148-F71B-41C2642F638E}" dt="2023-06-02T21:17:28.129" v="6"/>
        <pc:sldMkLst>
          <pc:docMk/>
          <pc:sldMk cId="4259390874" sldId="583"/>
        </pc:sldMkLst>
      </pc:sldChg>
      <pc:sldChg chg="add">
        <pc:chgData name="Mina Itabashi" userId="S::mitabashi_jwj.org#ext#@neahq.onmicrosoft.com::0cfb370e-7598-411a-a32d-e32122f472df" providerId="AD" clId="Web-{E0C3BC05-EBA8-8148-F71B-41C2642F638E}" dt="2023-06-02T21:17:28.191" v="7"/>
        <pc:sldMkLst>
          <pc:docMk/>
          <pc:sldMk cId="3909149515" sldId="584"/>
        </pc:sldMkLst>
      </pc:sldChg>
      <pc:sldChg chg="add">
        <pc:chgData name="Mina Itabashi" userId="S::mitabashi_jwj.org#ext#@neahq.onmicrosoft.com::0cfb370e-7598-411a-a32d-e32122f472df" providerId="AD" clId="Web-{E0C3BC05-EBA8-8148-F71B-41C2642F638E}" dt="2023-06-02T21:17:28.269" v="8"/>
        <pc:sldMkLst>
          <pc:docMk/>
          <pc:sldMk cId="958609728" sldId="585"/>
        </pc:sldMkLst>
      </pc:sldChg>
      <pc:sldChg chg="add">
        <pc:chgData name="Mina Itabashi" userId="S::mitabashi_jwj.org#ext#@neahq.onmicrosoft.com::0cfb370e-7598-411a-a32d-e32122f472df" providerId="AD" clId="Web-{E0C3BC05-EBA8-8148-F71B-41C2642F638E}" dt="2023-06-02T21:17:55.051" v="9"/>
        <pc:sldMkLst>
          <pc:docMk/>
          <pc:sldMk cId="3249670049" sldId="586"/>
        </pc:sldMkLst>
      </pc:sldChg>
      <pc:sldChg chg="add">
        <pc:chgData name="Mina Itabashi" userId="S::mitabashi_jwj.org#ext#@neahq.onmicrosoft.com::0cfb370e-7598-411a-a32d-e32122f472df" providerId="AD" clId="Web-{E0C3BC05-EBA8-8148-F71B-41C2642F638E}" dt="2023-06-02T21:17:55.145" v="10"/>
        <pc:sldMkLst>
          <pc:docMk/>
          <pc:sldMk cId="567224110" sldId="587"/>
        </pc:sldMkLst>
      </pc:sldChg>
      <pc:sldChg chg="add">
        <pc:chgData name="Mina Itabashi" userId="S::mitabashi_jwj.org#ext#@neahq.onmicrosoft.com::0cfb370e-7598-411a-a32d-e32122f472df" providerId="AD" clId="Web-{E0C3BC05-EBA8-8148-F71B-41C2642F638E}" dt="2023-06-02T21:17:55.192" v="11"/>
        <pc:sldMkLst>
          <pc:docMk/>
          <pc:sldMk cId="1549872753" sldId="588"/>
        </pc:sldMkLst>
      </pc:sldChg>
      <pc:sldChg chg="add">
        <pc:chgData name="Mina Itabashi" userId="S::mitabashi_jwj.org#ext#@neahq.onmicrosoft.com::0cfb370e-7598-411a-a32d-e32122f472df" providerId="AD" clId="Web-{E0C3BC05-EBA8-8148-F71B-41C2642F638E}" dt="2023-06-02T21:17:55.270" v="12"/>
        <pc:sldMkLst>
          <pc:docMk/>
          <pc:sldMk cId="2610034128" sldId="589"/>
        </pc:sldMkLst>
      </pc:sldChg>
      <pc:sldChg chg="add">
        <pc:chgData name="Mina Itabashi" userId="S::mitabashi_jwj.org#ext#@neahq.onmicrosoft.com::0cfb370e-7598-411a-a32d-e32122f472df" providerId="AD" clId="Web-{E0C3BC05-EBA8-8148-F71B-41C2642F638E}" dt="2023-06-02T21:17:55.333" v="13"/>
        <pc:sldMkLst>
          <pc:docMk/>
          <pc:sldMk cId="2578842534" sldId="590"/>
        </pc:sldMkLst>
      </pc:sldChg>
      <pc:sldChg chg="add">
        <pc:chgData name="Mina Itabashi" userId="S::mitabashi_jwj.org#ext#@neahq.onmicrosoft.com::0cfb370e-7598-411a-a32d-e32122f472df" providerId="AD" clId="Web-{E0C3BC05-EBA8-8148-F71B-41C2642F638E}" dt="2023-06-02T21:17:55.426" v="14"/>
        <pc:sldMkLst>
          <pc:docMk/>
          <pc:sldMk cId="570315151" sldId="591"/>
        </pc:sldMkLst>
      </pc:sldChg>
      <pc:sldChg chg="add">
        <pc:chgData name="Mina Itabashi" userId="S::mitabashi_jwj.org#ext#@neahq.onmicrosoft.com::0cfb370e-7598-411a-a32d-e32122f472df" providerId="AD" clId="Web-{E0C3BC05-EBA8-8148-F71B-41C2642F638E}" dt="2023-06-02T21:18:22.505" v="15"/>
        <pc:sldMkLst>
          <pc:docMk/>
          <pc:sldMk cId="1814620583" sldId="592"/>
        </pc:sldMkLst>
      </pc:sldChg>
      <pc:sldChg chg="add">
        <pc:chgData name="Mina Itabashi" userId="S::mitabashi_jwj.org#ext#@neahq.onmicrosoft.com::0cfb370e-7598-411a-a32d-e32122f472df" providerId="AD" clId="Web-{E0C3BC05-EBA8-8148-F71B-41C2642F638E}" dt="2023-06-02T21:18:22.615" v="16"/>
        <pc:sldMkLst>
          <pc:docMk/>
          <pc:sldMk cId="3625433529" sldId="593"/>
        </pc:sldMkLst>
      </pc:sldChg>
      <pc:sldChg chg="add">
        <pc:chgData name="Mina Itabashi" userId="S::mitabashi_jwj.org#ext#@neahq.onmicrosoft.com::0cfb370e-7598-411a-a32d-e32122f472df" providerId="AD" clId="Web-{E0C3BC05-EBA8-8148-F71B-41C2642F638E}" dt="2023-06-02T21:18:22.708" v="17"/>
        <pc:sldMkLst>
          <pc:docMk/>
          <pc:sldMk cId="2528106533" sldId="594"/>
        </pc:sldMkLst>
      </pc:sldChg>
      <pc:sldChg chg="add">
        <pc:chgData name="Mina Itabashi" userId="S::mitabashi_jwj.org#ext#@neahq.onmicrosoft.com::0cfb370e-7598-411a-a32d-e32122f472df" providerId="AD" clId="Web-{E0C3BC05-EBA8-8148-F71B-41C2642F638E}" dt="2023-06-02T21:18:22.802" v="18"/>
        <pc:sldMkLst>
          <pc:docMk/>
          <pc:sldMk cId="435556586" sldId="595"/>
        </pc:sldMkLst>
      </pc:sldChg>
      <pc:sldChg chg="add">
        <pc:chgData name="Mina Itabashi" userId="S::mitabashi_jwj.org#ext#@neahq.onmicrosoft.com::0cfb370e-7598-411a-a32d-e32122f472df" providerId="AD" clId="Web-{E0C3BC05-EBA8-8148-F71B-41C2642F638E}" dt="2023-06-02T21:18:22.911" v="19"/>
        <pc:sldMkLst>
          <pc:docMk/>
          <pc:sldMk cId="3911610496" sldId="596"/>
        </pc:sldMkLst>
      </pc:sldChg>
      <pc:sldChg chg="add">
        <pc:chgData name="Mina Itabashi" userId="S::mitabashi_jwj.org#ext#@neahq.onmicrosoft.com::0cfb370e-7598-411a-a32d-e32122f472df" providerId="AD" clId="Web-{E0C3BC05-EBA8-8148-F71B-41C2642F638E}" dt="2023-06-02T21:18:23.021" v="20"/>
        <pc:sldMkLst>
          <pc:docMk/>
          <pc:sldMk cId="2905735884" sldId="597"/>
        </pc:sldMkLst>
      </pc:sldChg>
      <pc:sldChg chg="add">
        <pc:chgData name="Mina Itabashi" userId="S::mitabashi_jwj.org#ext#@neahq.onmicrosoft.com::0cfb370e-7598-411a-a32d-e32122f472df" providerId="AD" clId="Web-{E0C3BC05-EBA8-8148-F71B-41C2642F638E}" dt="2023-06-02T21:18:23.099" v="21"/>
        <pc:sldMkLst>
          <pc:docMk/>
          <pc:sldMk cId="1601049989" sldId="598"/>
        </pc:sldMkLst>
      </pc:sldChg>
      <pc:sldChg chg="add">
        <pc:chgData name="Mina Itabashi" userId="S::mitabashi_jwj.org#ext#@neahq.onmicrosoft.com::0cfb370e-7598-411a-a32d-e32122f472df" providerId="AD" clId="Web-{E0C3BC05-EBA8-8148-F71B-41C2642F638E}" dt="2023-06-02T21:18:39.490" v="22"/>
        <pc:sldMkLst>
          <pc:docMk/>
          <pc:sldMk cId="1227077497" sldId="599"/>
        </pc:sldMkLst>
      </pc:sldChg>
      <pc:sldChg chg="add">
        <pc:chgData name="Mina Itabashi" userId="S::mitabashi_jwj.org#ext#@neahq.onmicrosoft.com::0cfb370e-7598-411a-a32d-e32122f472df" providerId="AD" clId="Web-{E0C3BC05-EBA8-8148-F71B-41C2642F638E}" dt="2023-06-02T21:18:39.615" v="23"/>
        <pc:sldMkLst>
          <pc:docMk/>
          <pc:sldMk cId="2392374028" sldId="600"/>
        </pc:sldMkLst>
      </pc:sldChg>
      <pc:sldChg chg="add">
        <pc:chgData name="Mina Itabashi" userId="S::mitabashi_jwj.org#ext#@neahq.onmicrosoft.com::0cfb370e-7598-411a-a32d-e32122f472df" providerId="AD" clId="Web-{E0C3BC05-EBA8-8148-F71B-41C2642F638E}" dt="2023-06-02T21:18:39.678" v="24"/>
        <pc:sldMkLst>
          <pc:docMk/>
          <pc:sldMk cId="571609588" sldId="601"/>
        </pc:sldMkLst>
      </pc:sldChg>
      <pc:sldChg chg="add">
        <pc:chgData name="Mina Itabashi" userId="S::mitabashi_jwj.org#ext#@neahq.onmicrosoft.com::0cfb370e-7598-411a-a32d-e32122f472df" providerId="AD" clId="Web-{E0C3BC05-EBA8-8148-F71B-41C2642F638E}" dt="2023-06-02T21:18:39.740" v="25"/>
        <pc:sldMkLst>
          <pc:docMk/>
          <pc:sldMk cId="4058444775" sldId="602"/>
        </pc:sldMkLst>
      </pc:sldChg>
      <pc:sldChg chg="add">
        <pc:chgData name="Mina Itabashi" userId="S::mitabashi_jwj.org#ext#@neahq.onmicrosoft.com::0cfb370e-7598-411a-a32d-e32122f472df" providerId="AD" clId="Web-{E0C3BC05-EBA8-8148-F71B-41C2642F638E}" dt="2023-06-02T21:18:39.928" v="26"/>
        <pc:sldMkLst>
          <pc:docMk/>
          <pc:sldMk cId="502766751" sldId="603"/>
        </pc:sldMkLst>
      </pc:sldChg>
      <pc:sldChg chg="add">
        <pc:chgData name="Mina Itabashi" userId="S::mitabashi_jwj.org#ext#@neahq.onmicrosoft.com::0cfb370e-7598-411a-a32d-e32122f472df" providerId="AD" clId="Web-{E0C3BC05-EBA8-8148-F71B-41C2642F638E}" dt="2023-06-02T21:18:39.990" v="27"/>
        <pc:sldMkLst>
          <pc:docMk/>
          <pc:sldMk cId="2910894818" sldId="604"/>
        </pc:sldMkLst>
      </pc:sldChg>
      <pc:sldChg chg="add">
        <pc:chgData name="Mina Itabashi" userId="S::mitabashi_jwj.org#ext#@neahq.onmicrosoft.com::0cfb370e-7598-411a-a32d-e32122f472df" providerId="AD" clId="Web-{E0C3BC05-EBA8-8148-F71B-41C2642F638E}" dt="2023-06-02T21:18:40.068" v="28"/>
        <pc:sldMkLst>
          <pc:docMk/>
          <pc:sldMk cId="422774094" sldId="605"/>
        </pc:sldMkLst>
      </pc:sldChg>
      <pc:sldChg chg="add">
        <pc:chgData name="Mina Itabashi" userId="S::mitabashi_jwj.org#ext#@neahq.onmicrosoft.com::0cfb370e-7598-411a-a32d-e32122f472df" providerId="AD" clId="Web-{E0C3BC05-EBA8-8148-F71B-41C2642F638E}" dt="2023-06-02T21:18:57.428" v="29"/>
        <pc:sldMkLst>
          <pc:docMk/>
          <pc:sldMk cId="3038553865" sldId="606"/>
        </pc:sldMkLst>
      </pc:sldChg>
      <pc:sldChg chg="add">
        <pc:chgData name="Mina Itabashi" userId="S::mitabashi_jwj.org#ext#@neahq.onmicrosoft.com::0cfb370e-7598-411a-a32d-e32122f472df" providerId="AD" clId="Web-{E0C3BC05-EBA8-8148-F71B-41C2642F638E}" dt="2023-06-02T21:18:57.600" v="30"/>
        <pc:sldMkLst>
          <pc:docMk/>
          <pc:sldMk cId="1392913373" sldId="607"/>
        </pc:sldMkLst>
      </pc:sldChg>
      <pc:sldChg chg="add">
        <pc:chgData name="Mina Itabashi" userId="S::mitabashi_jwj.org#ext#@neahq.onmicrosoft.com::0cfb370e-7598-411a-a32d-e32122f472df" providerId="AD" clId="Web-{E0C3BC05-EBA8-8148-F71B-41C2642F638E}" dt="2023-06-02T21:18:57.647" v="31"/>
        <pc:sldMkLst>
          <pc:docMk/>
          <pc:sldMk cId="513942702" sldId="608"/>
        </pc:sldMkLst>
      </pc:sldChg>
      <pc:sldChg chg="add">
        <pc:chgData name="Mina Itabashi" userId="S::mitabashi_jwj.org#ext#@neahq.onmicrosoft.com::0cfb370e-7598-411a-a32d-e32122f472df" providerId="AD" clId="Web-{E0C3BC05-EBA8-8148-F71B-41C2642F638E}" dt="2023-06-02T21:18:57.741" v="32"/>
        <pc:sldMkLst>
          <pc:docMk/>
          <pc:sldMk cId="596030781" sldId="609"/>
        </pc:sldMkLst>
      </pc:sldChg>
      <pc:sldChg chg="add">
        <pc:chgData name="Mina Itabashi" userId="S::mitabashi_jwj.org#ext#@neahq.onmicrosoft.com::0cfb370e-7598-411a-a32d-e32122f472df" providerId="AD" clId="Web-{E0C3BC05-EBA8-8148-F71B-41C2642F638E}" dt="2023-06-02T21:18:57.834" v="33"/>
        <pc:sldMkLst>
          <pc:docMk/>
          <pc:sldMk cId="1928766831" sldId="610"/>
        </pc:sldMkLst>
      </pc:sldChg>
      <pc:sldChg chg="add">
        <pc:chgData name="Mina Itabashi" userId="S::mitabashi_jwj.org#ext#@neahq.onmicrosoft.com::0cfb370e-7598-411a-a32d-e32122f472df" providerId="AD" clId="Web-{E0C3BC05-EBA8-8148-F71B-41C2642F638E}" dt="2023-06-02T21:18:57.897" v="34"/>
        <pc:sldMkLst>
          <pc:docMk/>
          <pc:sldMk cId="3663785403" sldId="611"/>
        </pc:sldMkLst>
      </pc:sldChg>
      <pc:sldChg chg="add">
        <pc:chgData name="Mina Itabashi" userId="S::mitabashi_jwj.org#ext#@neahq.onmicrosoft.com::0cfb370e-7598-411a-a32d-e32122f472df" providerId="AD" clId="Web-{E0C3BC05-EBA8-8148-F71B-41C2642F638E}" dt="2023-06-02T21:18:58.038" v="35"/>
        <pc:sldMkLst>
          <pc:docMk/>
          <pc:sldMk cId="309883223" sldId="612"/>
        </pc:sldMkLst>
      </pc:sldChg>
      <pc:sldChg chg="add">
        <pc:chgData name="Mina Itabashi" userId="S::mitabashi_jwj.org#ext#@neahq.onmicrosoft.com::0cfb370e-7598-411a-a32d-e32122f472df" providerId="AD" clId="Web-{E0C3BC05-EBA8-8148-F71B-41C2642F638E}" dt="2023-06-02T21:19:22.960" v="36"/>
        <pc:sldMkLst>
          <pc:docMk/>
          <pc:sldMk cId="3193775158" sldId="613"/>
        </pc:sldMkLst>
      </pc:sldChg>
      <pc:sldChg chg="add">
        <pc:chgData name="Mina Itabashi" userId="S::mitabashi_jwj.org#ext#@neahq.onmicrosoft.com::0cfb370e-7598-411a-a32d-e32122f472df" providerId="AD" clId="Web-{E0C3BC05-EBA8-8148-F71B-41C2642F638E}" dt="2023-06-02T21:19:48.586" v="37"/>
        <pc:sldMkLst>
          <pc:docMk/>
          <pc:sldMk cId="4000537700" sldId="614"/>
        </pc:sldMkLst>
      </pc:sldChg>
      <pc:sldChg chg="add">
        <pc:chgData name="Mina Itabashi" userId="S::mitabashi_jwj.org#ext#@neahq.onmicrosoft.com::0cfb370e-7598-411a-a32d-e32122f472df" providerId="AD" clId="Web-{E0C3BC05-EBA8-8148-F71B-41C2642F638E}" dt="2023-06-02T21:19:48.695" v="38"/>
        <pc:sldMkLst>
          <pc:docMk/>
          <pc:sldMk cId="3721452483" sldId="615"/>
        </pc:sldMkLst>
      </pc:sldChg>
      <pc:sldChg chg="add">
        <pc:chgData name="Mina Itabashi" userId="S::mitabashi_jwj.org#ext#@neahq.onmicrosoft.com::0cfb370e-7598-411a-a32d-e32122f472df" providerId="AD" clId="Web-{E0C3BC05-EBA8-8148-F71B-41C2642F638E}" dt="2023-06-02T21:19:48.758" v="39"/>
        <pc:sldMkLst>
          <pc:docMk/>
          <pc:sldMk cId="2661093786" sldId="616"/>
        </pc:sldMkLst>
      </pc:sldChg>
      <pc:sldChg chg="add">
        <pc:chgData name="Mina Itabashi" userId="S::mitabashi_jwj.org#ext#@neahq.onmicrosoft.com::0cfb370e-7598-411a-a32d-e32122f472df" providerId="AD" clId="Web-{E0C3BC05-EBA8-8148-F71B-41C2642F638E}" dt="2023-06-02T21:19:48.867" v="40"/>
        <pc:sldMkLst>
          <pc:docMk/>
          <pc:sldMk cId="2530643959" sldId="617"/>
        </pc:sldMkLst>
      </pc:sldChg>
      <pc:sldChg chg="delSp modSp new">
        <pc:chgData name="Mina Itabashi" userId="S::mitabashi_jwj.org#ext#@neahq.onmicrosoft.com::0cfb370e-7598-411a-a32d-e32122f472df" providerId="AD" clId="Web-{E0C3BC05-EBA8-8148-F71B-41C2642F638E}" dt="2023-06-02T21:21:50.090" v="55" actId="14100"/>
        <pc:sldMkLst>
          <pc:docMk/>
          <pc:sldMk cId="3710810197" sldId="618"/>
        </pc:sldMkLst>
        <pc:spChg chg="mod">
          <ac:chgData name="Mina Itabashi" userId="S::mitabashi_jwj.org#ext#@neahq.onmicrosoft.com::0cfb370e-7598-411a-a32d-e32122f472df" providerId="AD" clId="Web-{E0C3BC05-EBA8-8148-F71B-41C2642F638E}" dt="2023-06-02T21:21:50.090" v="55" actId="14100"/>
          <ac:spMkLst>
            <pc:docMk/>
            <pc:sldMk cId="3710810197" sldId="618"/>
            <ac:spMk id="2" creationId="{19713533-7B88-CEE2-7616-3DC737186708}"/>
          </ac:spMkLst>
        </pc:spChg>
        <pc:spChg chg="del">
          <ac:chgData name="Mina Itabashi" userId="S::mitabashi_jwj.org#ext#@neahq.onmicrosoft.com::0cfb370e-7598-411a-a32d-e32122f472df" providerId="AD" clId="Web-{E0C3BC05-EBA8-8148-F71B-41C2642F638E}" dt="2023-06-02T21:20:24.322" v="49"/>
          <ac:spMkLst>
            <pc:docMk/>
            <pc:sldMk cId="3710810197" sldId="618"/>
            <ac:spMk id="3" creationId="{1E829A85-DCA0-2D94-68A2-4F6C09E5F64B}"/>
          </ac:spMkLst>
        </pc:spChg>
      </pc:sldChg>
      <pc:sldChg chg="modSp add">
        <pc:chgData name="Mina Itabashi" userId="S::mitabashi_jwj.org#ext#@neahq.onmicrosoft.com::0cfb370e-7598-411a-a32d-e32122f472df" providerId="AD" clId="Web-{E0C3BC05-EBA8-8148-F71B-41C2642F638E}" dt="2023-06-02T22:04:52.212" v="173" actId="20577"/>
        <pc:sldMkLst>
          <pc:docMk/>
          <pc:sldMk cId="2768027045" sldId="619"/>
        </pc:sldMkLst>
        <pc:spChg chg="mod">
          <ac:chgData name="Mina Itabashi" userId="S::mitabashi_jwj.org#ext#@neahq.onmicrosoft.com::0cfb370e-7598-411a-a32d-e32122f472df" providerId="AD" clId="Web-{E0C3BC05-EBA8-8148-F71B-41C2642F638E}" dt="2023-06-02T22:04:52.212" v="173" actId="20577"/>
          <ac:spMkLst>
            <pc:docMk/>
            <pc:sldMk cId="2768027045" sldId="619"/>
            <ac:spMk id="12" creationId="{00000000-0000-0000-0000-000000000000}"/>
          </ac:spMkLst>
        </pc:spChg>
      </pc:sldChg>
      <pc:sldChg chg="add">
        <pc:chgData name="Mina Itabashi" userId="S::mitabashi_jwj.org#ext#@neahq.onmicrosoft.com::0cfb370e-7598-411a-a32d-e32122f472df" providerId="AD" clId="Web-{E0C3BC05-EBA8-8148-F71B-41C2642F638E}" dt="2023-06-02T21:49:41.230" v="80"/>
        <pc:sldMkLst>
          <pc:docMk/>
          <pc:sldMk cId="1527898960" sldId="620"/>
        </pc:sldMkLst>
      </pc:sldChg>
      <pc:sldChg chg="modSp add">
        <pc:chgData name="Mina Itabashi" userId="S::mitabashi_jwj.org#ext#@neahq.onmicrosoft.com::0cfb370e-7598-411a-a32d-e32122f472df" providerId="AD" clId="Web-{E0C3BC05-EBA8-8148-F71B-41C2642F638E}" dt="2023-06-02T21:50:25.827" v="134" actId="20577"/>
        <pc:sldMkLst>
          <pc:docMk/>
          <pc:sldMk cId="908501807" sldId="621"/>
        </pc:sldMkLst>
        <pc:spChg chg="mod">
          <ac:chgData name="Mina Itabashi" userId="S::mitabashi_jwj.org#ext#@neahq.onmicrosoft.com::0cfb370e-7598-411a-a32d-e32122f472df" providerId="AD" clId="Web-{E0C3BC05-EBA8-8148-F71B-41C2642F638E}" dt="2023-06-02T21:50:25.827" v="134" actId="20577"/>
          <ac:spMkLst>
            <pc:docMk/>
            <pc:sldMk cId="908501807" sldId="621"/>
            <ac:spMk id="3" creationId="{9B1D9728-DEF6-4E62-AADF-1DCD181AD169}"/>
          </ac:spMkLst>
        </pc:spChg>
      </pc:sldChg>
      <pc:sldChg chg="add">
        <pc:chgData name="Mina Itabashi" userId="S::mitabashi_jwj.org#ext#@neahq.onmicrosoft.com::0cfb370e-7598-411a-a32d-e32122f472df" providerId="AD" clId="Web-{E0C3BC05-EBA8-8148-F71B-41C2642F638E}" dt="2023-06-02T21:49:41.355" v="82"/>
        <pc:sldMkLst>
          <pc:docMk/>
          <pc:sldMk cId="2471963295" sldId="622"/>
        </pc:sldMkLst>
      </pc:sldChg>
      <pc:sldChg chg="add">
        <pc:chgData name="Mina Itabashi" userId="S::mitabashi_jwj.org#ext#@neahq.onmicrosoft.com::0cfb370e-7598-411a-a32d-e32122f472df" providerId="AD" clId="Web-{E0C3BC05-EBA8-8148-F71B-41C2642F638E}" dt="2023-06-02T22:05:36.090" v="179"/>
        <pc:sldMkLst>
          <pc:docMk/>
          <pc:sldMk cId="545080792" sldId="623"/>
        </pc:sldMkLst>
      </pc:sldChg>
      <pc:sldChg chg="add">
        <pc:chgData name="Mina Itabashi" userId="S::mitabashi_jwj.org#ext#@neahq.onmicrosoft.com::0cfb370e-7598-411a-a32d-e32122f472df" providerId="AD" clId="Web-{E0C3BC05-EBA8-8148-F71B-41C2642F638E}" dt="2023-06-02T22:05:36.153" v="180"/>
        <pc:sldMkLst>
          <pc:docMk/>
          <pc:sldMk cId="1541319011" sldId="624"/>
        </pc:sldMkLst>
      </pc:sldChg>
      <pc:sldChg chg="add">
        <pc:chgData name="Mina Itabashi" userId="S::mitabashi_jwj.org#ext#@neahq.onmicrosoft.com::0cfb370e-7598-411a-a32d-e32122f472df" providerId="AD" clId="Web-{E0C3BC05-EBA8-8148-F71B-41C2642F638E}" dt="2023-06-02T22:05:36.231" v="181"/>
        <pc:sldMkLst>
          <pc:docMk/>
          <pc:sldMk cId="711545062" sldId="625"/>
        </pc:sldMkLst>
      </pc:sldChg>
      <pc:sldChg chg="add">
        <pc:chgData name="Mina Itabashi" userId="S::mitabashi_jwj.org#ext#@neahq.onmicrosoft.com::0cfb370e-7598-411a-a32d-e32122f472df" providerId="AD" clId="Web-{E0C3BC05-EBA8-8148-F71B-41C2642F638E}" dt="2023-06-02T22:05:36.372" v="182"/>
        <pc:sldMkLst>
          <pc:docMk/>
          <pc:sldMk cId="329827803" sldId="626"/>
        </pc:sldMkLst>
      </pc:sldChg>
      <pc:sldChg chg="add">
        <pc:chgData name="Mina Itabashi" userId="S::mitabashi_jwj.org#ext#@neahq.onmicrosoft.com::0cfb370e-7598-411a-a32d-e32122f472df" providerId="AD" clId="Web-{E0C3BC05-EBA8-8148-F71B-41C2642F638E}" dt="2023-06-02T22:05:36.465" v="183"/>
        <pc:sldMkLst>
          <pc:docMk/>
          <pc:sldMk cId="3957540991" sldId="627"/>
        </pc:sldMkLst>
      </pc:sldChg>
      <pc:sldChg chg="add del replId">
        <pc:chgData name="Mina Itabashi" userId="S::mitabashi_jwj.org#ext#@neahq.onmicrosoft.com::0cfb370e-7598-411a-a32d-e32122f472df" providerId="AD" clId="Web-{E0C3BC05-EBA8-8148-F71B-41C2642F638E}" dt="2023-06-02T22:11:31.270" v="366"/>
        <pc:sldMkLst>
          <pc:docMk/>
          <pc:sldMk cId="372650930" sldId="628"/>
        </pc:sldMkLst>
      </pc:sldChg>
      <pc:sldChg chg="add del replId">
        <pc:chgData name="Mina Itabashi" userId="S::mitabashi_jwj.org#ext#@neahq.onmicrosoft.com::0cfb370e-7598-411a-a32d-e32122f472df" providerId="AD" clId="Web-{E0C3BC05-EBA8-8148-F71B-41C2642F638E}" dt="2023-06-02T22:10:01.186" v="281"/>
        <pc:sldMkLst>
          <pc:docMk/>
          <pc:sldMk cId="3793336507" sldId="629"/>
        </pc:sldMkLst>
      </pc:sldChg>
      <pc:sldChg chg="add del replId">
        <pc:chgData name="Mina Itabashi" userId="S::mitabashi_jwj.org#ext#@neahq.onmicrosoft.com::0cfb370e-7598-411a-a32d-e32122f472df" providerId="AD" clId="Web-{E0C3BC05-EBA8-8148-F71B-41C2642F638E}" dt="2023-06-02T22:08:10.413" v="230"/>
        <pc:sldMkLst>
          <pc:docMk/>
          <pc:sldMk cId="206691153" sldId="630"/>
        </pc:sldMkLst>
      </pc:sldChg>
      <pc:sldChg chg="add del replId">
        <pc:chgData name="Mina Itabashi" userId="S::mitabashi_jwj.org#ext#@neahq.onmicrosoft.com::0cfb370e-7598-411a-a32d-e32122f472df" providerId="AD" clId="Web-{E0C3BC05-EBA8-8148-F71B-41C2642F638E}" dt="2023-06-02T22:10:04.014" v="282"/>
        <pc:sldMkLst>
          <pc:docMk/>
          <pc:sldMk cId="1695342260" sldId="630"/>
        </pc:sldMkLst>
      </pc:sldChg>
      <pc:sldChg chg="modSp add replId">
        <pc:chgData name="Mina Itabashi" userId="S::mitabashi_jwj.org#ext#@neahq.onmicrosoft.com::0cfb370e-7598-411a-a32d-e32122f472df" providerId="AD" clId="Web-{E0C3BC05-EBA8-8148-F71B-41C2642F638E}" dt="2023-06-02T22:09:58.811" v="280" actId="20577"/>
        <pc:sldMkLst>
          <pc:docMk/>
          <pc:sldMk cId="1523823394" sldId="631"/>
        </pc:sldMkLst>
        <pc:spChg chg="mod">
          <ac:chgData name="Mina Itabashi" userId="S::mitabashi_jwj.org#ext#@neahq.onmicrosoft.com::0cfb370e-7598-411a-a32d-e32122f472df" providerId="AD" clId="Web-{E0C3BC05-EBA8-8148-F71B-41C2642F638E}" dt="2023-06-02T22:09:22.074" v="236" actId="20577"/>
          <ac:spMkLst>
            <pc:docMk/>
            <pc:sldMk cId="1523823394" sldId="631"/>
            <ac:spMk id="195" creationId="{00000000-0000-0000-0000-000000000000}"/>
          </ac:spMkLst>
        </pc:spChg>
        <pc:spChg chg="mod">
          <ac:chgData name="Mina Itabashi" userId="S::mitabashi_jwj.org#ext#@neahq.onmicrosoft.com::0cfb370e-7598-411a-a32d-e32122f472df" providerId="AD" clId="Web-{E0C3BC05-EBA8-8148-F71B-41C2642F638E}" dt="2023-06-02T22:09:58.811" v="280" actId="20577"/>
          <ac:spMkLst>
            <pc:docMk/>
            <pc:sldMk cId="1523823394" sldId="631"/>
            <ac:spMk id="196" creationId="{00000000-0000-0000-0000-000000000000}"/>
          </ac:spMkLst>
        </pc:spChg>
      </pc:sldChg>
      <pc:sldChg chg="addSp delSp modSp add replId">
        <pc:chgData name="Mina Itabashi" userId="S::mitabashi_jwj.org#ext#@neahq.onmicrosoft.com::0cfb370e-7598-411a-a32d-e32122f472df" providerId="AD" clId="Web-{E0C3BC05-EBA8-8148-F71B-41C2642F638E}" dt="2023-06-02T22:20:28.571" v="373" actId="1076"/>
        <pc:sldMkLst>
          <pc:docMk/>
          <pc:sldMk cId="3696955243" sldId="632"/>
        </pc:sldMkLst>
        <pc:spChg chg="mod">
          <ac:chgData name="Mina Itabashi" userId="S::mitabashi_jwj.org#ext#@neahq.onmicrosoft.com::0cfb370e-7598-411a-a32d-e32122f472df" providerId="AD" clId="Web-{E0C3BC05-EBA8-8148-F71B-41C2642F638E}" dt="2023-06-02T22:11:21.972" v="363" actId="20577"/>
          <ac:spMkLst>
            <pc:docMk/>
            <pc:sldMk cId="3696955243" sldId="632"/>
            <ac:spMk id="196" creationId="{00000000-0000-0000-0000-000000000000}"/>
          </ac:spMkLst>
        </pc:spChg>
        <pc:picChg chg="add mod">
          <ac:chgData name="Mina Itabashi" userId="S::mitabashi_jwj.org#ext#@neahq.onmicrosoft.com::0cfb370e-7598-411a-a32d-e32122f472df" providerId="AD" clId="Web-{E0C3BC05-EBA8-8148-F71B-41C2642F638E}" dt="2023-06-02T22:20:28.571" v="373" actId="1076"/>
          <ac:picMkLst>
            <pc:docMk/>
            <pc:sldMk cId="3696955243" sldId="632"/>
            <ac:picMk id="3" creationId="{5E3B8FD0-2701-8DB4-C999-D53458FBEC3B}"/>
          </ac:picMkLst>
        </pc:picChg>
        <pc:picChg chg="add del mod">
          <ac:chgData name="Mina Itabashi" userId="S::mitabashi_jwj.org#ext#@neahq.onmicrosoft.com::0cfb370e-7598-411a-a32d-e32122f472df" providerId="AD" clId="Web-{E0C3BC05-EBA8-8148-F71B-41C2642F638E}" dt="2023-06-02T22:16:24.039" v="368"/>
          <ac:picMkLst>
            <pc:docMk/>
            <pc:sldMk cId="3696955243" sldId="632"/>
            <ac:picMk id="4" creationId="{40D083C4-2FF7-56BF-6592-E145F6465118}"/>
          </ac:picMkLst>
        </pc:picChg>
        <pc:picChg chg="add mod">
          <ac:chgData name="Mina Itabashi" userId="S::mitabashi_jwj.org#ext#@neahq.onmicrosoft.com::0cfb370e-7598-411a-a32d-e32122f472df" providerId="AD" clId="Web-{E0C3BC05-EBA8-8148-F71B-41C2642F638E}" dt="2023-06-02T22:20:25.727" v="372" actId="1076"/>
          <ac:picMkLst>
            <pc:docMk/>
            <pc:sldMk cId="3696955243" sldId="632"/>
            <ac:picMk id="5" creationId="{E0C0567B-E9AA-6882-B58F-5A0D0C91814E}"/>
          </ac:picMkLst>
        </pc:picChg>
      </pc:sldChg>
    </pc:docChg>
  </pc:docChgLst>
  <pc:docChgLst>
    <pc:chgData name="Holmes, Ellen [NEA]" userId="S::eholmes@nea.org::8df78491-616d-4641-a13e-176bb27a1b7f" providerId="AD" clId="Web-{C8CFB142-1FF1-379E-7860-4F118D421C58}"/>
    <pc:docChg chg="modSld">
      <pc:chgData name="Holmes, Ellen [NEA]" userId="S::eholmes@nea.org::8df78491-616d-4641-a13e-176bb27a1b7f" providerId="AD" clId="Web-{C8CFB142-1FF1-379E-7860-4F118D421C58}" dt="2023-11-01T02:30:32.502" v="41" actId="20577"/>
      <pc:docMkLst>
        <pc:docMk/>
      </pc:docMkLst>
      <pc:sldChg chg="modSp">
        <pc:chgData name="Holmes, Ellen [NEA]" userId="S::eholmes@nea.org::8df78491-616d-4641-a13e-176bb27a1b7f" providerId="AD" clId="Web-{C8CFB142-1FF1-379E-7860-4F118D421C58}" dt="2023-11-01T02:05:45.246" v="29" actId="20577"/>
        <pc:sldMkLst>
          <pc:docMk/>
          <pc:sldMk cId="265710980" sldId="961"/>
        </pc:sldMkLst>
        <pc:spChg chg="mod">
          <ac:chgData name="Holmes, Ellen [NEA]" userId="S::eholmes@nea.org::8df78491-616d-4641-a13e-176bb27a1b7f" providerId="AD" clId="Web-{C8CFB142-1FF1-379E-7860-4F118D421C58}" dt="2023-11-01T02:05:45.246" v="29" actId="20577"/>
          <ac:spMkLst>
            <pc:docMk/>
            <pc:sldMk cId="265710980" sldId="961"/>
            <ac:spMk id="3" creationId="{00000000-0000-0000-0000-000000000000}"/>
          </ac:spMkLst>
        </pc:spChg>
      </pc:sldChg>
      <pc:sldChg chg="modSp">
        <pc:chgData name="Holmes, Ellen [NEA]" userId="S::eholmes@nea.org::8df78491-616d-4641-a13e-176bb27a1b7f" providerId="AD" clId="Web-{C8CFB142-1FF1-379E-7860-4F118D421C58}" dt="2023-11-01T02:30:32.502" v="41" actId="20577"/>
        <pc:sldMkLst>
          <pc:docMk/>
          <pc:sldMk cId="3707641995" sldId="1004"/>
        </pc:sldMkLst>
        <pc:spChg chg="mod">
          <ac:chgData name="Holmes, Ellen [NEA]" userId="S::eholmes@nea.org::8df78491-616d-4641-a13e-176bb27a1b7f" providerId="AD" clId="Web-{C8CFB142-1FF1-379E-7860-4F118D421C58}" dt="2023-11-01T02:30:32.502" v="41" actId="20577"/>
          <ac:spMkLst>
            <pc:docMk/>
            <pc:sldMk cId="3707641995" sldId="1004"/>
            <ac:spMk id="3" creationId="{00000000-0000-0000-0000-000000000000}"/>
          </ac:spMkLst>
        </pc:spChg>
      </pc:sldChg>
      <pc:sldChg chg="modSp">
        <pc:chgData name="Holmes, Ellen [NEA]" userId="S::eholmes@nea.org::8df78491-616d-4641-a13e-176bb27a1b7f" providerId="AD" clId="Web-{C8CFB142-1FF1-379E-7860-4F118D421C58}" dt="2023-11-01T02:24:24.337" v="35" actId="20577"/>
        <pc:sldMkLst>
          <pc:docMk/>
          <pc:sldMk cId="42461349" sldId="1030"/>
        </pc:sldMkLst>
        <pc:spChg chg="mod">
          <ac:chgData name="Holmes, Ellen [NEA]" userId="S::eholmes@nea.org::8df78491-616d-4641-a13e-176bb27a1b7f" providerId="AD" clId="Web-{C8CFB142-1FF1-379E-7860-4F118D421C58}" dt="2023-11-01T02:24:24.337" v="35" actId="20577"/>
          <ac:spMkLst>
            <pc:docMk/>
            <pc:sldMk cId="42461349" sldId="1030"/>
            <ac:spMk id="3" creationId="{00000000-0000-0000-0000-000000000000}"/>
          </ac:spMkLst>
        </pc:spChg>
      </pc:sldChg>
    </pc:docChg>
  </pc:docChgLst>
  <pc:docChgLst>
    <pc:chgData name="Holmes, Ellen [NEA]" userId="S::eholmes@nea.org::8df78491-616d-4641-a13e-176bb27a1b7f" providerId="AD" clId="Web-{3827B6C3-E9AE-268E-535C-3439134F4C17}"/>
    <pc:docChg chg="addSld modSld">
      <pc:chgData name="Holmes, Ellen [NEA]" userId="S::eholmes@nea.org::8df78491-616d-4641-a13e-176bb27a1b7f" providerId="AD" clId="Web-{3827B6C3-E9AE-268E-535C-3439134F4C17}" dt="2025-03-09T16:23:07.799" v="13" actId="14100"/>
      <pc:docMkLst>
        <pc:docMk/>
      </pc:docMkLst>
      <pc:sldChg chg="modSp">
        <pc:chgData name="Holmes, Ellen [NEA]" userId="S::eholmes@nea.org::8df78491-616d-4641-a13e-176bb27a1b7f" providerId="AD" clId="Web-{3827B6C3-E9AE-268E-535C-3439134F4C17}" dt="2025-03-09T16:16:00.439" v="11" actId="20577"/>
        <pc:sldMkLst>
          <pc:docMk/>
          <pc:sldMk cId="868777685" sldId="1077"/>
        </pc:sldMkLst>
        <pc:spChg chg="mod">
          <ac:chgData name="Holmes, Ellen [NEA]" userId="S::eholmes@nea.org::8df78491-616d-4641-a13e-176bb27a1b7f" providerId="AD" clId="Web-{3827B6C3-E9AE-268E-535C-3439134F4C17}" dt="2025-03-09T16:16:00.439" v="11" actId="20577"/>
          <ac:spMkLst>
            <pc:docMk/>
            <pc:sldMk cId="868777685" sldId="1077"/>
            <ac:spMk id="3" creationId="{00000000-0000-0000-0000-000000000000}"/>
          </ac:spMkLst>
        </pc:spChg>
      </pc:sldChg>
      <pc:sldChg chg="modSp add replId">
        <pc:chgData name="Holmes, Ellen [NEA]" userId="S::eholmes@nea.org::8df78491-616d-4641-a13e-176bb27a1b7f" providerId="AD" clId="Web-{3827B6C3-E9AE-268E-535C-3439134F4C17}" dt="2025-03-09T16:23:07.799" v="13" actId="14100"/>
        <pc:sldMkLst>
          <pc:docMk/>
          <pc:sldMk cId="4012914994" sldId="1084"/>
        </pc:sldMkLst>
        <pc:picChg chg="mod">
          <ac:chgData name="Holmes, Ellen [NEA]" userId="S::eholmes@nea.org::8df78491-616d-4641-a13e-176bb27a1b7f" providerId="AD" clId="Web-{3827B6C3-E9AE-268E-535C-3439134F4C17}" dt="2025-03-09T16:23:07.799" v="13" actId="14100"/>
          <ac:picMkLst>
            <pc:docMk/>
            <pc:sldMk cId="4012914994" sldId="1084"/>
            <ac:picMk id="98" creationId="{0C23BBEB-24B9-E35A-7B63-B4C39F5DFF15}"/>
          </ac:picMkLst>
        </pc:picChg>
      </pc:sldChg>
    </pc:docChg>
  </pc:docChgLst>
  <pc:docChgLst>
    <pc:chgData name="Chun, Helenna [CO]" userId="S::hchun_coloradoea.org#ext#@neahq.onmicrosoft.com::d89df420-c46a-4a3e-b7de-9c8f17ba880a" providerId="AD" clId="Web-{4FD11AE6-143D-25D4-DB1D-2C3E268FA66D}"/>
    <pc:docChg chg="modSld">
      <pc:chgData name="Chun, Helenna [CO]" userId="S::hchun_coloradoea.org#ext#@neahq.onmicrosoft.com::d89df420-c46a-4a3e-b7de-9c8f17ba880a" providerId="AD" clId="Web-{4FD11AE6-143D-25D4-DB1D-2C3E268FA66D}" dt="2023-06-04T20:01:58.866" v="7" actId="1076"/>
      <pc:docMkLst>
        <pc:docMk/>
      </pc:docMkLst>
      <pc:sldChg chg="addSp modSp">
        <pc:chgData name="Chun, Helenna [CO]" userId="S::hchun_coloradoea.org#ext#@neahq.onmicrosoft.com::d89df420-c46a-4a3e-b7de-9c8f17ba880a" providerId="AD" clId="Web-{4FD11AE6-143D-25D4-DB1D-2C3E268FA66D}" dt="2023-06-04T20:01:58.866" v="7" actId="1076"/>
        <pc:sldMkLst>
          <pc:docMk/>
          <pc:sldMk cId="2800898953" sldId="541"/>
        </pc:sldMkLst>
        <pc:spChg chg="mod">
          <ac:chgData name="Chun, Helenna [CO]" userId="S::hchun_coloradoea.org#ext#@neahq.onmicrosoft.com::d89df420-c46a-4a3e-b7de-9c8f17ba880a" providerId="AD" clId="Web-{4FD11AE6-143D-25D4-DB1D-2C3E268FA66D}" dt="2023-06-04T20:01:38.772" v="2" actId="14100"/>
          <ac:spMkLst>
            <pc:docMk/>
            <pc:sldMk cId="2800898953" sldId="541"/>
            <ac:spMk id="3" creationId="{38595DA4-C1CD-CCE6-9A43-C5107A860489}"/>
          </ac:spMkLst>
        </pc:spChg>
        <pc:picChg chg="add mod">
          <ac:chgData name="Chun, Helenna [CO]" userId="S::hchun_coloradoea.org#ext#@neahq.onmicrosoft.com::d89df420-c46a-4a3e-b7de-9c8f17ba880a" providerId="AD" clId="Web-{4FD11AE6-143D-25D4-DB1D-2C3E268FA66D}" dt="2023-06-04T20:01:58.866" v="7" actId="1076"/>
          <ac:picMkLst>
            <pc:docMk/>
            <pc:sldMk cId="2800898953" sldId="541"/>
            <ac:picMk id="4" creationId="{E7474BAE-0559-EBA8-F7F3-5AA064054849}"/>
          </ac:picMkLst>
        </pc:picChg>
      </pc:sldChg>
    </pc:docChg>
  </pc:docChgLst>
  <pc:docChgLst>
    <pc:chgData name="Eischeid, Hedy [AK]" userId="S::hedy.eischeid_neaalaska.org#ext#@neahq.onmicrosoft.com::549e5082-63c7-47ff-9cd6-fbb49a1f189e" providerId="AD" clId="Web-{2726BFE0-8EF0-50F3-1D9F-59AD13A75A94}"/>
    <pc:docChg chg="addSld delSld modSld">
      <pc:chgData name="Eischeid, Hedy [AK]" userId="S::hedy.eischeid_neaalaska.org#ext#@neahq.onmicrosoft.com::549e5082-63c7-47ff-9cd6-fbb49a1f189e" providerId="AD" clId="Web-{2726BFE0-8EF0-50F3-1D9F-59AD13A75A94}" dt="2023-11-01T02:11:11.279" v="22"/>
      <pc:docMkLst>
        <pc:docMk/>
      </pc:docMkLst>
      <pc:sldChg chg="del">
        <pc:chgData name="Eischeid, Hedy [AK]" userId="S::hedy.eischeid_neaalaska.org#ext#@neahq.onmicrosoft.com::549e5082-63c7-47ff-9cd6-fbb49a1f189e" providerId="AD" clId="Web-{2726BFE0-8EF0-50F3-1D9F-59AD13A75A94}" dt="2023-11-01T02:11:08.013" v="19"/>
        <pc:sldMkLst>
          <pc:docMk/>
          <pc:sldMk cId="2258802110" sldId="957"/>
        </pc:sldMkLst>
      </pc:sldChg>
      <pc:sldChg chg="del">
        <pc:chgData name="Eischeid, Hedy [AK]" userId="S::hedy.eischeid_neaalaska.org#ext#@neahq.onmicrosoft.com::549e5082-63c7-47ff-9cd6-fbb49a1f189e" providerId="AD" clId="Web-{2726BFE0-8EF0-50F3-1D9F-59AD13A75A94}" dt="2023-11-01T02:11:09.216" v="20"/>
        <pc:sldMkLst>
          <pc:docMk/>
          <pc:sldMk cId="1044681419" sldId="958"/>
        </pc:sldMkLst>
      </pc:sldChg>
      <pc:sldChg chg="del">
        <pc:chgData name="Eischeid, Hedy [AK]" userId="S::hedy.eischeid_neaalaska.org#ext#@neahq.onmicrosoft.com::549e5082-63c7-47ff-9cd6-fbb49a1f189e" providerId="AD" clId="Web-{2726BFE0-8EF0-50F3-1D9F-59AD13A75A94}" dt="2023-11-01T02:11:10.216" v="21"/>
        <pc:sldMkLst>
          <pc:docMk/>
          <pc:sldMk cId="4021911872" sldId="959"/>
        </pc:sldMkLst>
      </pc:sldChg>
      <pc:sldChg chg="del">
        <pc:chgData name="Eischeid, Hedy [AK]" userId="S::hedy.eischeid_neaalaska.org#ext#@neahq.onmicrosoft.com::549e5082-63c7-47ff-9cd6-fbb49a1f189e" providerId="AD" clId="Web-{2726BFE0-8EF0-50F3-1D9F-59AD13A75A94}" dt="2023-11-01T02:11:11.279" v="22"/>
        <pc:sldMkLst>
          <pc:docMk/>
          <pc:sldMk cId="3949335501" sldId="960"/>
        </pc:sldMkLst>
      </pc:sldChg>
      <pc:sldChg chg="modSp">
        <pc:chgData name="Eischeid, Hedy [AK]" userId="S::hedy.eischeid_neaalaska.org#ext#@neahq.onmicrosoft.com::549e5082-63c7-47ff-9cd6-fbb49a1f189e" providerId="AD" clId="Web-{2726BFE0-8EF0-50F3-1D9F-59AD13A75A94}" dt="2023-11-01T02:07:34.303" v="10" actId="20577"/>
        <pc:sldMkLst>
          <pc:docMk/>
          <pc:sldMk cId="265710980" sldId="961"/>
        </pc:sldMkLst>
        <pc:spChg chg="mod">
          <ac:chgData name="Eischeid, Hedy [AK]" userId="S::hedy.eischeid_neaalaska.org#ext#@neahq.onmicrosoft.com::549e5082-63c7-47ff-9cd6-fbb49a1f189e" providerId="AD" clId="Web-{2726BFE0-8EF0-50F3-1D9F-59AD13A75A94}" dt="2023-11-01T02:07:34.303" v="10" actId="20577"/>
          <ac:spMkLst>
            <pc:docMk/>
            <pc:sldMk cId="265710980" sldId="961"/>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7:48.741" v="14" actId="1076"/>
        <pc:sldMkLst>
          <pc:docMk/>
          <pc:sldMk cId="141574644" sldId="1000"/>
        </pc:sldMkLst>
        <pc:spChg chg="mod">
          <ac:chgData name="Eischeid, Hedy [AK]" userId="S::hedy.eischeid_neaalaska.org#ext#@neahq.onmicrosoft.com::549e5082-63c7-47ff-9cd6-fbb49a1f189e" providerId="AD" clId="Web-{2726BFE0-8EF0-50F3-1D9F-59AD13A75A94}" dt="2023-11-01T02:07:48.741" v="14" actId="1076"/>
          <ac:spMkLst>
            <pc:docMk/>
            <pc:sldMk cId="141574644" sldId="1000"/>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8:29.196" v="18" actId="20577"/>
        <pc:sldMkLst>
          <pc:docMk/>
          <pc:sldMk cId="3226020062" sldId="1001"/>
        </pc:sldMkLst>
        <pc:spChg chg="mod">
          <ac:chgData name="Eischeid, Hedy [AK]" userId="S::hedy.eischeid_neaalaska.org#ext#@neahq.onmicrosoft.com::549e5082-63c7-47ff-9cd6-fbb49a1f189e" providerId="AD" clId="Web-{2726BFE0-8EF0-50F3-1D9F-59AD13A75A94}" dt="2023-11-01T02:08:29.196" v="18" actId="20577"/>
          <ac:spMkLst>
            <pc:docMk/>
            <pc:sldMk cId="3226020062" sldId="1001"/>
            <ac:spMk id="3" creationId="{00000000-0000-0000-0000-000000000000}"/>
          </ac:spMkLst>
        </pc:spChg>
      </pc:sldChg>
    </pc:docChg>
  </pc:docChgLst>
  <pc:docChgLst>
    <pc:chgData name="Pulkrabek, Vanessa [MN]" userId="S::vanessa.pulkrabek_edmn.org#ext#@neahq.onmicrosoft.com::a81224d0-e988-4d62-a387-eaa8d26915eb" providerId="AD" clId="Web-{8672FA59-666B-4F8C-A3C9-F17516842A5B}"/>
    <pc:docChg chg="modSld">
      <pc:chgData name="Pulkrabek, Vanessa [MN]" userId="S::vanessa.pulkrabek_edmn.org#ext#@neahq.onmicrosoft.com::a81224d0-e988-4d62-a387-eaa8d26915eb" providerId="AD" clId="Web-{8672FA59-666B-4F8C-A3C9-F17516842A5B}" dt="2023-11-01T15:13:56.272" v="1" actId="20577"/>
      <pc:docMkLst>
        <pc:docMk/>
      </pc:docMkLst>
      <pc:sldChg chg="modSp">
        <pc:chgData name="Pulkrabek, Vanessa [MN]" userId="S::vanessa.pulkrabek_edmn.org#ext#@neahq.onmicrosoft.com::a81224d0-e988-4d62-a387-eaa8d26915eb" providerId="AD" clId="Web-{8672FA59-666B-4F8C-A3C9-F17516842A5B}" dt="2023-11-01T15:13:56.272" v="1" actId="20577"/>
        <pc:sldMkLst>
          <pc:docMk/>
          <pc:sldMk cId="1613629610" sldId="910"/>
        </pc:sldMkLst>
        <pc:spChg chg="mod">
          <ac:chgData name="Pulkrabek, Vanessa [MN]" userId="S::vanessa.pulkrabek_edmn.org#ext#@neahq.onmicrosoft.com::a81224d0-e988-4d62-a387-eaa8d26915eb" providerId="AD" clId="Web-{8672FA59-666B-4F8C-A3C9-F17516842A5B}" dt="2023-11-01T15:13:56.272" v="1" actId="20577"/>
          <ac:spMkLst>
            <pc:docMk/>
            <pc:sldMk cId="1613629610" sldId="910"/>
            <ac:spMk id="3" creationId="{00000000-0000-0000-0000-000000000000}"/>
          </ac:spMkLst>
        </pc:spChg>
      </pc:sldChg>
    </pc:docChg>
  </pc:docChgLst>
  <pc:docChgLst>
    <pc:chgData name="Mina Itabashi" userId="S::mitabashi_jwj.org#ext#@neahq.onmicrosoft.com::0cfb370e-7598-411a-a32d-e32122f472df" providerId="AD" clId="Web-{68F415E2-9A68-2A69-BA3B-C6241EF6704D}"/>
    <pc:docChg chg="modSld">
      <pc:chgData name="Mina Itabashi" userId="S::mitabashi_jwj.org#ext#@neahq.onmicrosoft.com::0cfb370e-7598-411a-a32d-e32122f472df" providerId="AD" clId="Web-{68F415E2-9A68-2A69-BA3B-C6241EF6704D}" dt="2023-06-05T14:53:37.532" v="0" actId="20577"/>
      <pc:docMkLst>
        <pc:docMk/>
      </pc:docMkLst>
      <pc:sldChg chg="modSp">
        <pc:chgData name="Mina Itabashi" userId="S::mitabashi_jwj.org#ext#@neahq.onmicrosoft.com::0cfb370e-7598-411a-a32d-e32122f472df" providerId="AD" clId="Web-{68F415E2-9A68-2A69-BA3B-C6241EF6704D}" dt="2023-06-05T14:53:37.532" v="0" actId="20577"/>
        <pc:sldMkLst>
          <pc:docMk/>
          <pc:sldMk cId="1858935731" sldId="535"/>
        </pc:sldMkLst>
        <pc:spChg chg="mod">
          <ac:chgData name="Mina Itabashi" userId="S::mitabashi_jwj.org#ext#@neahq.onmicrosoft.com::0cfb370e-7598-411a-a32d-e32122f472df" providerId="AD" clId="Web-{68F415E2-9A68-2A69-BA3B-C6241EF6704D}" dt="2023-06-05T14:53:37.532" v="0" actId="20577"/>
          <ac:spMkLst>
            <pc:docMk/>
            <pc:sldMk cId="1858935731" sldId="535"/>
            <ac:spMk id="2" creationId="{FC43DA12-5949-9F27-500F-636E090F4BC6}"/>
          </ac:spMkLst>
        </pc:spChg>
      </pc:sldChg>
    </pc:docChg>
  </pc:docChgLst>
  <pc:docChgLst>
    <pc:chgData name="Eischeid, Hedy [AK]" userId="S::hedy.eischeid_neaalaska.org#ext#@neahq.onmicrosoft.com::549e5082-63c7-47ff-9cd6-fbb49a1f189e" providerId="AD" clId="Web-{8AEF4865-361B-ACD4-5361-3FDA846A28D0}"/>
    <pc:docChg chg="addSld modSld">
      <pc:chgData name="Eischeid, Hedy [AK]" userId="S::hedy.eischeid_neaalaska.org#ext#@neahq.onmicrosoft.com::549e5082-63c7-47ff-9cd6-fbb49a1f189e" providerId="AD" clId="Web-{8AEF4865-361B-ACD4-5361-3FDA846A28D0}" dt="2025-03-25T22:21:37.864" v="73" actId="1076"/>
      <pc:docMkLst>
        <pc:docMk/>
      </pc:docMkLst>
      <pc:sldChg chg="modSp">
        <pc:chgData name="Eischeid, Hedy [AK]" userId="S::hedy.eischeid_neaalaska.org#ext#@neahq.onmicrosoft.com::549e5082-63c7-47ff-9cd6-fbb49a1f189e" providerId="AD" clId="Web-{8AEF4865-361B-ACD4-5361-3FDA846A28D0}" dt="2025-03-25T21:58:28.042" v="7" actId="1076"/>
        <pc:sldMkLst>
          <pc:docMk/>
          <pc:sldMk cId="2290460613" sldId="1105"/>
        </pc:sldMkLst>
        <pc:spChg chg="mod">
          <ac:chgData name="Eischeid, Hedy [AK]" userId="S::hedy.eischeid_neaalaska.org#ext#@neahq.onmicrosoft.com::549e5082-63c7-47ff-9cd6-fbb49a1f189e" providerId="AD" clId="Web-{8AEF4865-361B-ACD4-5361-3FDA846A28D0}" dt="2025-03-25T21:58:20.620" v="5" actId="1076"/>
          <ac:spMkLst>
            <pc:docMk/>
            <pc:sldMk cId="2290460613" sldId="1105"/>
            <ac:spMk id="3" creationId="{00000000-0000-0000-0000-000000000000}"/>
          </ac:spMkLst>
        </pc:spChg>
        <pc:picChg chg="mod">
          <ac:chgData name="Eischeid, Hedy [AK]" userId="S::hedy.eischeid_neaalaska.org#ext#@neahq.onmicrosoft.com::549e5082-63c7-47ff-9cd6-fbb49a1f189e" providerId="AD" clId="Web-{8AEF4865-361B-ACD4-5361-3FDA846A28D0}" dt="2025-03-25T21:58:28.042" v="7" actId="1076"/>
          <ac:picMkLst>
            <pc:docMk/>
            <pc:sldMk cId="2290460613" sldId="1105"/>
            <ac:picMk id="5" creationId="{684452D9-8445-4DBF-A733-80E1356BD66D}"/>
          </ac:picMkLst>
        </pc:picChg>
      </pc:sldChg>
      <pc:sldChg chg="delSp modSp add replId">
        <pc:chgData name="Eischeid, Hedy [AK]" userId="S::hedy.eischeid_neaalaska.org#ext#@neahq.onmicrosoft.com::549e5082-63c7-47ff-9cd6-fbb49a1f189e" providerId="AD" clId="Web-{8AEF4865-361B-ACD4-5361-3FDA846A28D0}" dt="2025-03-25T22:15:08.777" v="32" actId="14100"/>
        <pc:sldMkLst>
          <pc:docMk/>
          <pc:sldMk cId="350478722" sldId="1177"/>
        </pc:sldMkLst>
        <pc:spChg chg="mod">
          <ac:chgData name="Eischeid, Hedy [AK]" userId="S::hedy.eischeid_neaalaska.org#ext#@neahq.onmicrosoft.com::549e5082-63c7-47ff-9cd6-fbb49a1f189e" providerId="AD" clId="Web-{8AEF4865-361B-ACD4-5361-3FDA846A28D0}" dt="2025-03-25T22:15:06.792" v="30" actId="14100"/>
          <ac:spMkLst>
            <pc:docMk/>
            <pc:sldMk cId="350478722" sldId="1177"/>
            <ac:spMk id="2" creationId="{5D674D92-014F-BD1A-A67D-470A0906102F}"/>
          </ac:spMkLst>
        </pc:spChg>
        <pc:spChg chg="mod">
          <ac:chgData name="Eischeid, Hedy [AK]" userId="S::hedy.eischeid_neaalaska.org#ext#@neahq.onmicrosoft.com::549e5082-63c7-47ff-9cd6-fbb49a1f189e" providerId="AD" clId="Web-{8AEF4865-361B-ACD4-5361-3FDA846A28D0}" dt="2025-03-25T22:15:06.792" v="29" actId="14100"/>
          <ac:spMkLst>
            <pc:docMk/>
            <pc:sldMk cId="350478722" sldId="1177"/>
            <ac:spMk id="3" creationId="{00DBD71D-EE22-0C9A-365D-B733ADF87FF9}"/>
          </ac:spMkLst>
        </pc:spChg>
        <pc:spChg chg="mod">
          <ac:chgData name="Eischeid, Hedy [AK]" userId="S::hedy.eischeid_neaalaska.org#ext#@neahq.onmicrosoft.com::549e5082-63c7-47ff-9cd6-fbb49a1f189e" providerId="AD" clId="Web-{8AEF4865-361B-ACD4-5361-3FDA846A28D0}" dt="2025-03-25T22:15:08.777" v="32" actId="14100"/>
          <ac:spMkLst>
            <pc:docMk/>
            <pc:sldMk cId="350478722" sldId="1177"/>
            <ac:spMk id="4" creationId="{BDA9F106-E067-9BED-44C3-3CA9B08517A0}"/>
          </ac:spMkLst>
        </pc:spChg>
        <pc:spChg chg="mod">
          <ac:chgData name="Eischeid, Hedy [AK]" userId="S::hedy.eischeid_neaalaska.org#ext#@neahq.onmicrosoft.com::549e5082-63c7-47ff-9cd6-fbb49a1f189e" providerId="AD" clId="Web-{8AEF4865-361B-ACD4-5361-3FDA846A28D0}" dt="2025-03-25T22:15:06.792" v="27" actId="14100"/>
          <ac:spMkLst>
            <pc:docMk/>
            <pc:sldMk cId="350478722" sldId="1177"/>
            <ac:spMk id="9" creationId="{803AEB81-A3E8-FB37-6D05-2BB4E8481994}"/>
          </ac:spMkLst>
        </pc:spChg>
        <pc:spChg chg="mod">
          <ac:chgData name="Eischeid, Hedy [AK]" userId="S::hedy.eischeid_neaalaska.org#ext#@neahq.onmicrosoft.com::549e5082-63c7-47ff-9cd6-fbb49a1f189e" providerId="AD" clId="Web-{8AEF4865-361B-ACD4-5361-3FDA846A28D0}" dt="2025-03-25T22:15:06.792" v="26" actId="14100"/>
          <ac:spMkLst>
            <pc:docMk/>
            <pc:sldMk cId="350478722" sldId="1177"/>
            <ac:spMk id="10" creationId="{36D52538-D547-BA77-6A8C-B70894302416}"/>
          </ac:spMkLst>
        </pc:spChg>
        <pc:spChg chg="mod">
          <ac:chgData name="Eischeid, Hedy [AK]" userId="S::hedy.eischeid_neaalaska.org#ext#@neahq.onmicrosoft.com::549e5082-63c7-47ff-9cd6-fbb49a1f189e" providerId="AD" clId="Web-{8AEF4865-361B-ACD4-5361-3FDA846A28D0}" dt="2025-03-25T22:15:06.792" v="25" actId="14100"/>
          <ac:spMkLst>
            <pc:docMk/>
            <pc:sldMk cId="350478722" sldId="1177"/>
            <ac:spMk id="11" creationId="{F889679D-7748-36D8-56AD-650B122C37D4}"/>
          </ac:spMkLst>
        </pc:spChg>
        <pc:spChg chg="mod">
          <ac:chgData name="Eischeid, Hedy [AK]" userId="S::hedy.eischeid_neaalaska.org#ext#@neahq.onmicrosoft.com::549e5082-63c7-47ff-9cd6-fbb49a1f189e" providerId="AD" clId="Web-{8AEF4865-361B-ACD4-5361-3FDA846A28D0}" dt="2025-03-25T22:15:06.792" v="24" actId="14100"/>
          <ac:spMkLst>
            <pc:docMk/>
            <pc:sldMk cId="350478722" sldId="1177"/>
            <ac:spMk id="12" creationId="{C4FC6965-4232-C931-17F1-54948B74AC55}"/>
          </ac:spMkLst>
        </pc:spChg>
        <pc:spChg chg="mod">
          <ac:chgData name="Eischeid, Hedy [AK]" userId="S::hedy.eischeid_neaalaska.org#ext#@neahq.onmicrosoft.com::549e5082-63c7-47ff-9cd6-fbb49a1f189e" providerId="AD" clId="Web-{8AEF4865-361B-ACD4-5361-3FDA846A28D0}" dt="2025-03-25T22:15:06.792" v="23" actId="14100"/>
          <ac:spMkLst>
            <pc:docMk/>
            <pc:sldMk cId="350478722" sldId="1177"/>
            <ac:spMk id="13" creationId="{042862A4-F19D-32E0-B669-CB67FC92CCB1}"/>
          </ac:spMkLst>
        </pc:spChg>
        <pc:spChg chg="mod">
          <ac:chgData name="Eischeid, Hedy [AK]" userId="S::hedy.eischeid_neaalaska.org#ext#@neahq.onmicrosoft.com::549e5082-63c7-47ff-9cd6-fbb49a1f189e" providerId="AD" clId="Web-{8AEF4865-361B-ACD4-5361-3FDA846A28D0}" dt="2025-03-25T22:15:06.792" v="22" actId="14100"/>
          <ac:spMkLst>
            <pc:docMk/>
            <pc:sldMk cId="350478722" sldId="1177"/>
            <ac:spMk id="14" creationId="{2CB4DA5B-6294-A306-B859-58751077C0B2}"/>
          </ac:spMkLst>
        </pc:spChg>
        <pc:spChg chg="del mod">
          <ac:chgData name="Eischeid, Hedy [AK]" userId="S::hedy.eischeid_neaalaska.org#ext#@neahq.onmicrosoft.com::549e5082-63c7-47ff-9cd6-fbb49a1f189e" providerId="AD" clId="Web-{8AEF4865-361B-ACD4-5361-3FDA846A28D0}" dt="2025-03-25T22:14:07.898" v="10"/>
          <ac:spMkLst>
            <pc:docMk/>
            <pc:sldMk cId="350478722" sldId="1177"/>
            <ac:spMk id="15" creationId="{24092A42-826A-E919-7D77-1B328325439F}"/>
          </ac:spMkLst>
        </pc:spChg>
        <pc:grpChg chg="mod">
          <ac:chgData name="Eischeid, Hedy [AK]" userId="S::hedy.eischeid_neaalaska.org#ext#@neahq.onmicrosoft.com::549e5082-63c7-47ff-9cd6-fbb49a1f189e" providerId="AD" clId="Web-{8AEF4865-361B-ACD4-5361-3FDA846A28D0}" dt="2025-03-25T22:15:06.792" v="28" actId="14100"/>
          <ac:grpSpMkLst>
            <pc:docMk/>
            <pc:sldMk cId="350478722" sldId="1177"/>
            <ac:grpSpMk id="5" creationId="{7348D1C7-7EE9-E38B-3676-C7A9F14AF4A8}"/>
          </ac:grpSpMkLst>
        </pc:grpChg>
      </pc:sldChg>
      <pc:sldChg chg="addSp delSp modSp">
        <pc:chgData name="Eischeid, Hedy [AK]" userId="S::hedy.eischeid_neaalaska.org#ext#@neahq.onmicrosoft.com::549e5082-63c7-47ff-9cd6-fbb49a1f189e" providerId="AD" clId="Web-{8AEF4865-361B-ACD4-5361-3FDA846A28D0}" dt="2025-03-25T22:21:37.864" v="73" actId="1076"/>
        <pc:sldMkLst>
          <pc:docMk/>
          <pc:sldMk cId="1822453907" sldId="1178"/>
        </pc:sldMkLst>
        <pc:spChg chg="del mod">
          <ac:chgData name="Eischeid, Hedy [AK]" userId="S::hedy.eischeid_neaalaska.org#ext#@neahq.onmicrosoft.com::549e5082-63c7-47ff-9cd6-fbb49a1f189e" providerId="AD" clId="Web-{8AEF4865-361B-ACD4-5361-3FDA846A28D0}" dt="2025-03-25T22:16:44.705" v="43"/>
          <ac:spMkLst>
            <pc:docMk/>
            <pc:sldMk cId="1822453907" sldId="1178"/>
            <ac:spMk id="2" creationId="{DBC61E58-0D56-BDA0-06D7-A722EBA42F43}"/>
          </ac:spMkLst>
        </pc:spChg>
        <pc:spChg chg="del">
          <ac:chgData name="Eischeid, Hedy [AK]" userId="S::hedy.eischeid_neaalaska.org#ext#@neahq.onmicrosoft.com::549e5082-63c7-47ff-9cd6-fbb49a1f189e" providerId="AD" clId="Web-{8AEF4865-361B-ACD4-5361-3FDA846A28D0}" dt="2025-03-25T22:16:44.705" v="42"/>
          <ac:spMkLst>
            <pc:docMk/>
            <pc:sldMk cId="1822453907" sldId="1178"/>
            <ac:spMk id="3" creationId="{5CF41863-89B4-2208-129C-6BEF32933E83}"/>
          </ac:spMkLst>
        </pc:spChg>
        <pc:spChg chg="del">
          <ac:chgData name="Eischeid, Hedy [AK]" userId="S::hedy.eischeid_neaalaska.org#ext#@neahq.onmicrosoft.com::549e5082-63c7-47ff-9cd6-fbb49a1f189e" providerId="AD" clId="Web-{8AEF4865-361B-ACD4-5361-3FDA846A28D0}" dt="2025-03-25T22:16:44.705" v="44"/>
          <ac:spMkLst>
            <pc:docMk/>
            <pc:sldMk cId="1822453907" sldId="1178"/>
            <ac:spMk id="4" creationId="{F0FD77D3-69CA-7CE4-B8DA-D155DD73E447}"/>
          </ac:spMkLst>
        </pc:spChg>
        <pc:spChg chg="del">
          <ac:chgData name="Eischeid, Hedy [AK]" userId="S::hedy.eischeid_neaalaska.org#ext#@neahq.onmicrosoft.com::549e5082-63c7-47ff-9cd6-fbb49a1f189e" providerId="AD" clId="Web-{8AEF4865-361B-ACD4-5361-3FDA846A28D0}" dt="2025-03-25T22:16:44.705" v="40"/>
          <ac:spMkLst>
            <pc:docMk/>
            <pc:sldMk cId="1822453907" sldId="1178"/>
            <ac:spMk id="9" creationId="{B5A92246-990B-62F0-1B71-B21FC3FF19FD}"/>
          </ac:spMkLst>
        </pc:spChg>
        <pc:spChg chg="del">
          <ac:chgData name="Eischeid, Hedy [AK]" userId="S::hedy.eischeid_neaalaska.org#ext#@neahq.onmicrosoft.com::549e5082-63c7-47ff-9cd6-fbb49a1f189e" providerId="AD" clId="Web-{8AEF4865-361B-ACD4-5361-3FDA846A28D0}" dt="2025-03-25T22:16:39.564" v="35"/>
          <ac:spMkLst>
            <pc:docMk/>
            <pc:sldMk cId="1822453907" sldId="1178"/>
            <ac:spMk id="10" creationId="{12908225-BD1A-5C1F-99E5-0B8CCD0E6603}"/>
          </ac:spMkLst>
        </pc:spChg>
        <pc:spChg chg="del">
          <ac:chgData name="Eischeid, Hedy [AK]" userId="S::hedy.eischeid_neaalaska.org#ext#@neahq.onmicrosoft.com::549e5082-63c7-47ff-9cd6-fbb49a1f189e" providerId="AD" clId="Web-{8AEF4865-361B-ACD4-5361-3FDA846A28D0}" dt="2025-03-25T22:16:44.705" v="39"/>
          <ac:spMkLst>
            <pc:docMk/>
            <pc:sldMk cId="1822453907" sldId="1178"/>
            <ac:spMk id="11" creationId="{106E2103-8459-FB63-D749-1DC47867C787}"/>
          </ac:spMkLst>
        </pc:spChg>
        <pc:spChg chg="del">
          <ac:chgData name="Eischeid, Hedy [AK]" userId="S::hedy.eischeid_neaalaska.org#ext#@neahq.onmicrosoft.com::549e5082-63c7-47ff-9cd6-fbb49a1f189e" providerId="AD" clId="Web-{8AEF4865-361B-ACD4-5361-3FDA846A28D0}" dt="2025-03-25T22:16:44.705" v="38"/>
          <ac:spMkLst>
            <pc:docMk/>
            <pc:sldMk cId="1822453907" sldId="1178"/>
            <ac:spMk id="12" creationId="{94F69674-427B-A2FA-5BD8-F31E4ED08757}"/>
          </ac:spMkLst>
        </pc:spChg>
        <pc:spChg chg="del">
          <ac:chgData name="Eischeid, Hedy [AK]" userId="S::hedy.eischeid_neaalaska.org#ext#@neahq.onmicrosoft.com::549e5082-63c7-47ff-9cd6-fbb49a1f189e" providerId="AD" clId="Web-{8AEF4865-361B-ACD4-5361-3FDA846A28D0}" dt="2025-03-25T22:16:44.705" v="37"/>
          <ac:spMkLst>
            <pc:docMk/>
            <pc:sldMk cId="1822453907" sldId="1178"/>
            <ac:spMk id="13" creationId="{ACFA1F57-0D69-121B-B4B4-28FC11157059}"/>
          </ac:spMkLst>
        </pc:spChg>
        <pc:spChg chg="del">
          <ac:chgData name="Eischeid, Hedy [AK]" userId="S::hedy.eischeid_neaalaska.org#ext#@neahq.onmicrosoft.com::549e5082-63c7-47ff-9cd6-fbb49a1f189e" providerId="AD" clId="Web-{8AEF4865-361B-ACD4-5361-3FDA846A28D0}" dt="2025-03-25T22:16:44.705" v="36"/>
          <ac:spMkLst>
            <pc:docMk/>
            <pc:sldMk cId="1822453907" sldId="1178"/>
            <ac:spMk id="14" creationId="{1AA0AF8C-9479-DE89-173A-35CF3297F3E7}"/>
          </ac:spMkLst>
        </pc:spChg>
        <pc:spChg chg="del">
          <ac:chgData name="Eischeid, Hedy [AK]" userId="S::hedy.eischeid_neaalaska.org#ext#@neahq.onmicrosoft.com::549e5082-63c7-47ff-9cd6-fbb49a1f189e" providerId="AD" clId="Web-{8AEF4865-361B-ACD4-5361-3FDA846A28D0}" dt="2025-03-25T22:16:35.517" v="33"/>
          <ac:spMkLst>
            <pc:docMk/>
            <pc:sldMk cId="1822453907" sldId="1178"/>
            <ac:spMk id="15" creationId="{54EDEF21-BDBD-0F5D-B943-E75F61FA3E3C}"/>
          </ac:spMkLst>
        </pc:spChg>
        <pc:spChg chg="add mod">
          <ac:chgData name="Eischeid, Hedy [AK]" userId="S::hedy.eischeid_neaalaska.org#ext#@neahq.onmicrosoft.com::549e5082-63c7-47ff-9cd6-fbb49a1f189e" providerId="AD" clId="Web-{8AEF4865-361B-ACD4-5361-3FDA846A28D0}" dt="2025-03-25T22:21:28.347" v="72" actId="20577"/>
          <ac:spMkLst>
            <pc:docMk/>
            <pc:sldMk cId="1822453907" sldId="1178"/>
            <ac:spMk id="17" creationId="{E03DF093-9CE0-ABCC-6E75-11765DCE88BB}"/>
          </ac:spMkLst>
        </pc:spChg>
        <pc:grpChg chg="del">
          <ac:chgData name="Eischeid, Hedy [AK]" userId="S::hedy.eischeid_neaalaska.org#ext#@neahq.onmicrosoft.com::549e5082-63c7-47ff-9cd6-fbb49a1f189e" providerId="AD" clId="Web-{8AEF4865-361B-ACD4-5361-3FDA846A28D0}" dt="2025-03-25T22:16:44.705" v="41"/>
          <ac:grpSpMkLst>
            <pc:docMk/>
            <pc:sldMk cId="1822453907" sldId="1178"/>
            <ac:grpSpMk id="5" creationId="{AB73596C-C987-5F20-F359-3E2295D67E37}"/>
          </ac:grpSpMkLst>
        </pc:grpChg>
        <pc:picChg chg="add mod">
          <ac:chgData name="Eischeid, Hedy [AK]" userId="S::hedy.eischeid_neaalaska.org#ext#@neahq.onmicrosoft.com::549e5082-63c7-47ff-9cd6-fbb49a1f189e" providerId="AD" clId="Web-{8AEF4865-361B-ACD4-5361-3FDA846A28D0}" dt="2025-03-25T22:21:37.864" v="73" actId="1076"/>
          <ac:picMkLst>
            <pc:docMk/>
            <pc:sldMk cId="1822453907" sldId="1178"/>
            <ac:picMk id="16" creationId="{17AF3712-58F8-D712-786D-41F08A4405FF}"/>
          </ac:picMkLst>
        </pc:picChg>
      </pc:sldChg>
    </pc:docChg>
  </pc:docChgLst>
  <pc:docChgLst>
    <pc:chgData name="Eischeid, Hedy [AK]" userId="S::hedy.eischeid_neaalaska.org#ext#@neahq.onmicrosoft.com::549e5082-63c7-47ff-9cd6-fbb49a1f189e" providerId="AD" clId="Web-{6E118C30-901C-E889-572F-54AEC4E3C813}"/>
    <pc:docChg chg="sldOrd">
      <pc:chgData name="Eischeid, Hedy [AK]" userId="S::hedy.eischeid_neaalaska.org#ext#@neahq.onmicrosoft.com::549e5082-63c7-47ff-9cd6-fbb49a1f189e" providerId="AD" clId="Web-{6E118C30-901C-E889-572F-54AEC4E3C813}" dt="2023-10-31T20:04:31.951" v="3"/>
      <pc:docMkLst>
        <pc:docMk/>
      </pc:docMkLst>
      <pc:sldChg chg="ord">
        <pc:chgData name="Eischeid, Hedy [AK]" userId="S::hedy.eischeid_neaalaska.org#ext#@neahq.onmicrosoft.com::549e5082-63c7-47ff-9cd6-fbb49a1f189e" providerId="AD" clId="Web-{6E118C30-901C-E889-572F-54AEC4E3C813}" dt="2023-10-31T15:33:11.063" v="0"/>
        <pc:sldMkLst>
          <pc:docMk/>
          <pc:sldMk cId="3957540991" sldId="627"/>
        </pc:sldMkLst>
      </pc:sldChg>
      <pc:sldChg chg="ord">
        <pc:chgData name="Eischeid, Hedy [AK]" userId="S::hedy.eischeid_neaalaska.org#ext#@neahq.onmicrosoft.com::549e5082-63c7-47ff-9cd6-fbb49a1f189e" providerId="AD" clId="Web-{6E118C30-901C-E889-572F-54AEC4E3C813}" dt="2023-10-31T20:01:37.760" v="1"/>
        <pc:sldMkLst>
          <pc:docMk/>
          <pc:sldMk cId="910526731" sldId="784"/>
        </pc:sldMkLst>
      </pc:sldChg>
      <pc:sldChg chg="ord">
        <pc:chgData name="Eischeid, Hedy [AK]" userId="S::hedy.eischeid_neaalaska.org#ext#@neahq.onmicrosoft.com::549e5082-63c7-47ff-9cd6-fbb49a1f189e" providerId="AD" clId="Web-{6E118C30-901C-E889-572F-54AEC4E3C813}" dt="2023-10-31T20:04:31.951" v="3"/>
        <pc:sldMkLst>
          <pc:docMk/>
          <pc:sldMk cId="175897038" sldId="977"/>
        </pc:sldMkLst>
      </pc:sldChg>
    </pc:docChg>
  </pc:docChgLst>
  <pc:docChgLst>
    <pc:chgData name="Michael Ruiz [WA]" userId="S::mruiz_washingtonea.org#ext#@neahq.onmicrosoft.com::6075f842-eef8-4b12-b4ff-133e78ddff46" providerId="AD" clId="Web-{6625ADBE-8F38-4034-A8D1-2A34139BC8CA}"/>
    <pc:docChg chg="addSld delSld modSld">
      <pc:chgData name="Michael Ruiz [WA]" userId="S::mruiz_washingtonea.org#ext#@neahq.onmicrosoft.com::6075f842-eef8-4b12-b4ff-133e78ddff46" providerId="AD" clId="Web-{6625ADBE-8F38-4034-A8D1-2A34139BC8CA}" dt="2025-03-25T22:20:06.466" v="41" actId="14100"/>
      <pc:docMkLst>
        <pc:docMk/>
      </pc:docMkLst>
      <pc:sldChg chg="delSp modSp del">
        <pc:chgData name="Michael Ruiz [WA]" userId="S::mruiz_washingtonea.org#ext#@neahq.onmicrosoft.com::6075f842-eef8-4b12-b4ff-133e78ddff46" providerId="AD" clId="Web-{6625ADBE-8F38-4034-A8D1-2A34139BC8CA}" dt="2025-03-25T22:16:08.192" v="13"/>
        <pc:sldMkLst>
          <pc:docMk/>
          <pc:sldMk cId="350478722" sldId="1177"/>
        </pc:sldMkLst>
        <pc:spChg chg="del">
          <ac:chgData name="Michael Ruiz [WA]" userId="S::mruiz_washingtonea.org#ext#@neahq.onmicrosoft.com::6075f842-eef8-4b12-b4ff-133e78ddff46" providerId="AD" clId="Web-{6625ADBE-8F38-4034-A8D1-2A34139BC8CA}" dt="2025-03-25T22:15:44.816" v="10"/>
          <ac:spMkLst>
            <pc:docMk/>
            <pc:sldMk cId="350478722" sldId="1177"/>
            <ac:spMk id="2" creationId="{5D674D92-014F-BD1A-A67D-470A0906102F}"/>
          </ac:spMkLst>
        </pc:spChg>
        <pc:spChg chg="del">
          <ac:chgData name="Michael Ruiz [WA]" userId="S::mruiz_washingtonea.org#ext#@neahq.onmicrosoft.com::6075f842-eef8-4b12-b4ff-133e78ddff46" providerId="AD" clId="Web-{6625ADBE-8F38-4034-A8D1-2A34139BC8CA}" dt="2025-03-25T22:15:44.816" v="9"/>
          <ac:spMkLst>
            <pc:docMk/>
            <pc:sldMk cId="350478722" sldId="1177"/>
            <ac:spMk id="3" creationId="{00DBD71D-EE22-0C9A-365D-B733ADF87FF9}"/>
          </ac:spMkLst>
        </pc:spChg>
        <pc:spChg chg="del mod">
          <ac:chgData name="Michael Ruiz [WA]" userId="S::mruiz_washingtonea.org#ext#@neahq.onmicrosoft.com::6075f842-eef8-4b12-b4ff-133e78ddff46" providerId="AD" clId="Web-{6625ADBE-8F38-4034-A8D1-2A34139BC8CA}" dt="2025-03-25T22:15:44.816" v="11"/>
          <ac:spMkLst>
            <pc:docMk/>
            <pc:sldMk cId="350478722" sldId="1177"/>
            <ac:spMk id="4" creationId="{BDA9F106-E067-9BED-44C3-3CA9B08517A0}"/>
          </ac:spMkLst>
        </pc:spChg>
        <pc:spChg chg="del">
          <ac:chgData name="Michael Ruiz [WA]" userId="S::mruiz_washingtonea.org#ext#@neahq.onmicrosoft.com::6075f842-eef8-4b12-b4ff-133e78ddff46" providerId="AD" clId="Web-{6625ADBE-8F38-4034-A8D1-2A34139BC8CA}" dt="2025-03-25T22:15:44.816" v="7"/>
          <ac:spMkLst>
            <pc:docMk/>
            <pc:sldMk cId="350478722" sldId="1177"/>
            <ac:spMk id="9" creationId="{803AEB81-A3E8-FB37-6D05-2BB4E8481994}"/>
          </ac:spMkLst>
        </pc:spChg>
        <pc:spChg chg="del">
          <ac:chgData name="Michael Ruiz [WA]" userId="S::mruiz_washingtonea.org#ext#@neahq.onmicrosoft.com::6075f842-eef8-4b12-b4ff-133e78ddff46" providerId="AD" clId="Web-{6625ADBE-8F38-4034-A8D1-2A34139BC8CA}" dt="2025-03-25T22:15:44.816" v="6"/>
          <ac:spMkLst>
            <pc:docMk/>
            <pc:sldMk cId="350478722" sldId="1177"/>
            <ac:spMk id="10" creationId="{36D52538-D547-BA77-6A8C-B70894302416}"/>
          </ac:spMkLst>
        </pc:spChg>
        <pc:spChg chg="del">
          <ac:chgData name="Michael Ruiz [WA]" userId="S::mruiz_washingtonea.org#ext#@neahq.onmicrosoft.com::6075f842-eef8-4b12-b4ff-133e78ddff46" providerId="AD" clId="Web-{6625ADBE-8F38-4034-A8D1-2A34139BC8CA}" dt="2025-03-25T22:15:44.816" v="5"/>
          <ac:spMkLst>
            <pc:docMk/>
            <pc:sldMk cId="350478722" sldId="1177"/>
            <ac:spMk id="11" creationId="{F889679D-7748-36D8-56AD-650B122C37D4}"/>
          </ac:spMkLst>
        </pc:spChg>
        <pc:spChg chg="del">
          <ac:chgData name="Michael Ruiz [WA]" userId="S::mruiz_washingtonea.org#ext#@neahq.onmicrosoft.com::6075f842-eef8-4b12-b4ff-133e78ddff46" providerId="AD" clId="Web-{6625ADBE-8F38-4034-A8D1-2A34139BC8CA}" dt="2025-03-25T22:15:44.816" v="4"/>
          <ac:spMkLst>
            <pc:docMk/>
            <pc:sldMk cId="350478722" sldId="1177"/>
            <ac:spMk id="12" creationId="{C4FC6965-4232-C931-17F1-54948B74AC55}"/>
          </ac:spMkLst>
        </pc:spChg>
        <pc:spChg chg="del">
          <ac:chgData name="Michael Ruiz [WA]" userId="S::mruiz_washingtonea.org#ext#@neahq.onmicrosoft.com::6075f842-eef8-4b12-b4ff-133e78ddff46" providerId="AD" clId="Web-{6625ADBE-8F38-4034-A8D1-2A34139BC8CA}" dt="2025-03-25T22:15:44.816" v="3"/>
          <ac:spMkLst>
            <pc:docMk/>
            <pc:sldMk cId="350478722" sldId="1177"/>
            <ac:spMk id="13" creationId="{042862A4-F19D-32E0-B669-CB67FC92CCB1}"/>
          </ac:spMkLst>
        </pc:spChg>
        <pc:spChg chg="del">
          <ac:chgData name="Michael Ruiz [WA]" userId="S::mruiz_washingtonea.org#ext#@neahq.onmicrosoft.com::6075f842-eef8-4b12-b4ff-133e78ddff46" providerId="AD" clId="Web-{6625ADBE-8F38-4034-A8D1-2A34139BC8CA}" dt="2025-03-25T22:15:44.816" v="2"/>
          <ac:spMkLst>
            <pc:docMk/>
            <pc:sldMk cId="350478722" sldId="1177"/>
            <ac:spMk id="14" creationId="{2CB4DA5B-6294-A306-B859-58751077C0B2}"/>
          </ac:spMkLst>
        </pc:spChg>
        <pc:grpChg chg="del">
          <ac:chgData name="Michael Ruiz [WA]" userId="S::mruiz_washingtonea.org#ext#@neahq.onmicrosoft.com::6075f842-eef8-4b12-b4ff-133e78ddff46" providerId="AD" clId="Web-{6625ADBE-8F38-4034-A8D1-2A34139BC8CA}" dt="2025-03-25T22:15:44.816" v="8"/>
          <ac:grpSpMkLst>
            <pc:docMk/>
            <pc:sldMk cId="350478722" sldId="1177"/>
            <ac:grpSpMk id="5" creationId="{7348D1C7-7EE9-E38B-3676-C7A9F14AF4A8}"/>
          </ac:grpSpMkLst>
        </pc:grpChg>
      </pc:sldChg>
      <pc:sldChg chg="modSp add replId">
        <pc:chgData name="Michael Ruiz [WA]" userId="S::mruiz_washingtonea.org#ext#@neahq.onmicrosoft.com::6075f842-eef8-4b12-b4ff-133e78ddff46" providerId="AD" clId="Web-{6625ADBE-8F38-4034-A8D1-2A34139BC8CA}" dt="2025-03-25T22:20:06.466" v="41" actId="14100"/>
        <pc:sldMkLst>
          <pc:docMk/>
          <pc:sldMk cId="1822453907" sldId="1178"/>
        </pc:sldMkLst>
        <pc:spChg chg="mod">
          <ac:chgData name="Michael Ruiz [WA]" userId="S::mruiz_washingtonea.org#ext#@neahq.onmicrosoft.com::6075f842-eef8-4b12-b4ff-133e78ddff46" providerId="AD" clId="Web-{6625ADBE-8F38-4034-A8D1-2A34139BC8CA}" dt="2025-03-25T22:20:06.466" v="41" actId="14100"/>
          <ac:spMkLst>
            <pc:docMk/>
            <pc:sldMk cId="1822453907" sldId="1178"/>
            <ac:spMk id="17" creationId="{E03DF093-9CE0-ABCC-6E75-11765DCE88BB}"/>
          </ac:spMkLst>
        </pc:spChg>
      </pc:sldChg>
      <pc:sldChg chg="add del replId">
        <pc:chgData name="Michael Ruiz [WA]" userId="S::mruiz_washingtonea.org#ext#@neahq.onmicrosoft.com::6075f842-eef8-4b12-b4ff-133e78ddff46" providerId="AD" clId="Web-{6625ADBE-8F38-4034-A8D1-2A34139BC8CA}" dt="2025-03-25T22:17:00.272" v="15"/>
        <pc:sldMkLst>
          <pc:docMk/>
          <pc:sldMk cId="543089401" sldId="1179"/>
        </pc:sldMkLst>
      </pc:sldChg>
    </pc:docChg>
  </pc:docChgLst>
  <pc:docChgLst>
    <pc:chgData name="Eischeid, Hedy [AK]" userId="S::hedy.eischeid_neaalaska.org#ext#@neahq.onmicrosoft.com::549e5082-63c7-47ff-9cd6-fbb49a1f189e" providerId="AD" clId="Web-{734EDDF0-1072-D8A2-DE7D-31D104515C9C}"/>
    <pc:docChg chg="addSld delSld modSld sldOrd">
      <pc:chgData name="Eischeid, Hedy [AK]" userId="S::hedy.eischeid_neaalaska.org#ext#@neahq.onmicrosoft.com::549e5082-63c7-47ff-9cd6-fbb49a1f189e" providerId="AD" clId="Web-{734EDDF0-1072-D8A2-DE7D-31D104515C9C}" dt="2023-10-31T00:28:56.582" v="35"/>
      <pc:docMkLst>
        <pc:docMk/>
      </pc:docMkLst>
      <pc:sldChg chg="modSp">
        <pc:chgData name="Eischeid, Hedy [AK]" userId="S::hedy.eischeid_neaalaska.org#ext#@neahq.onmicrosoft.com::549e5082-63c7-47ff-9cd6-fbb49a1f189e" providerId="AD" clId="Web-{734EDDF0-1072-D8A2-DE7D-31D104515C9C}" dt="2023-10-30T23:20:16.796" v="4" actId="20577"/>
        <pc:sldMkLst>
          <pc:docMk/>
          <pc:sldMk cId="443818811" sldId="747"/>
        </pc:sldMkLst>
        <pc:spChg chg="mod">
          <ac:chgData name="Eischeid, Hedy [AK]" userId="S::hedy.eischeid_neaalaska.org#ext#@neahq.onmicrosoft.com::549e5082-63c7-47ff-9cd6-fbb49a1f189e" providerId="AD" clId="Web-{734EDDF0-1072-D8A2-DE7D-31D104515C9C}" dt="2023-10-30T23:20:16.796" v="4" actId="20577"/>
          <ac:spMkLst>
            <pc:docMk/>
            <pc:sldMk cId="443818811" sldId="747"/>
            <ac:spMk id="2" creationId="{00000000-0000-0000-0000-000000000000}"/>
          </ac:spMkLst>
        </pc:spChg>
      </pc:sldChg>
      <pc:sldChg chg="ord">
        <pc:chgData name="Eischeid, Hedy [AK]" userId="S::hedy.eischeid_neaalaska.org#ext#@neahq.onmicrosoft.com::549e5082-63c7-47ff-9cd6-fbb49a1f189e" providerId="AD" clId="Web-{734EDDF0-1072-D8A2-DE7D-31D104515C9C}" dt="2023-10-30T23:27:18.838" v="5"/>
        <pc:sldMkLst>
          <pc:docMk/>
          <pc:sldMk cId="1167054450" sldId="770"/>
        </pc:sldMkLst>
      </pc:sldChg>
      <pc:sldChg chg="ord">
        <pc:chgData name="Eischeid, Hedy [AK]" userId="S::hedy.eischeid_neaalaska.org#ext#@neahq.onmicrosoft.com::549e5082-63c7-47ff-9cd6-fbb49a1f189e" providerId="AD" clId="Web-{734EDDF0-1072-D8A2-DE7D-31D104515C9C}" dt="2023-10-31T00:01:38.059" v="23"/>
        <pc:sldMkLst>
          <pc:docMk/>
          <pc:sldMk cId="3175828244" sldId="781"/>
        </pc:sldMkLst>
      </pc:sldChg>
      <pc:sldChg chg="del ord">
        <pc:chgData name="Eischeid, Hedy [AK]" userId="S::hedy.eischeid_neaalaska.org#ext#@neahq.onmicrosoft.com::549e5082-63c7-47ff-9cd6-fbb49a1f189e" providerId="AD" clId="Web-{734EDDF0-1072-D8A2-DE7D-31D104515C9C}" dt="2023-10-30T23:54:01.001" v="21"/>
        <pc:sldMkLst>
          <pc:docMk/>
          <pc:sldMk cId="3207274851" sldId="798"/>
        </pc:sldMkLst>
      </pc:sldChg>
      <pc:sldChg chg="modSp">
        <pc:chgData name="Eischeid, Hedy [AK]" userId="S::hedy.eischeid_neaalaska.org#ext#@neahq.onmicrosoft.com::549e5082-63c7-47ff-9cd6-fbb49a1f189e" providerId="AD" clId="Web-{734EDDF0-1072-D8A2-DE7D-31D104515C9C}" dt="2023-10-31T00:09:42.602" v="30" actId="20577"/>
        <pc:sldMkLst>
          <pc:docMk/>
          <pc:sldMk cId="1735824207" sldId="827"/>
        </pc:sldMkLst>
        <pc:spChg chg="mod">
          <ac:chgData name="Eischeid, Hedy [AK]" userId="S::hedy.eischeid_neaalaska.org#ext#@neahq.onmicrosoft.com::549e5082-63c7-47ff-9cd6-fbb49a1f189e" providerId="AD" clId="Web-{734EDDF0-1072-D8A2-DE7D-31D104515C9C}" dt="2023-10-31T00:09:42.602" v="30" actId="20577"/>
          <ac:spMkLst>
            <pc:docMk/>
            <pc:sldMk cId="1735824207" sldId="827"/>
            <ac:spMk id="3" creationId="{3273C7F2-7401-4B6A-B695-7319D13102D9}"/>
          </ac:spMkLst>
        </pc:spChg>
      </pc:sldChg>
      <pc:sldChg chg="ord">
        <pc:chgData name="Eischeid, Hedy [AK]" userId="S::hedy.eischeid_neaalaska.org#ext#@neahq.onmicrosoft.com::549e5082-63c7-47ff-9cd6-fbb49a1f189e" providerId="AD" clId="Web-{734EDDF0-1072-D8A2-DE7D-31D104515C9C}" dt="2023-10-30T23:17:16.526" v="0"/>
        <pc:sldMkLst>
          <pc:docMk/>
          <pc:sldMk cId="3987123830" sldId="868"/>
        </pc:sldMkLst>
      </pc:sldChg>
      <pc:sldChg chg="ord">
        <pc:chgData name="Eischeid, Hedy [AK]" userId="S::hedy.eischeid_neaalaska.org#ext#@neahq.onmicrosoft.com::549e5082-63c7-47ff-9cd6-fbb49a1f189e" providerId="AD" clId="Web-{734EDDF0-1072-D8A2-DE7D-31D104515C9C}" dt="2023-10-30T23:27:37.588" v="6"/>
        <pc:sldMkLst>
          <pc:docMk/>
          <pc:sldMk cId="1995163548" sldId="869"/>
        </pc:sldMkLst>
      </pc:sldChg>
      <pc:sldChg chg="ord">
        <pc:chgData name="Eischeid, Hedy [AK]" userId="S::hedy.eischeid_neaalaska.org#ext#@neahq.onmicrosoft.com::549e5082-63c7-47ff-9cd6-fbb49a1f189e" providerId="AD" clId="Web-{734EDDF0-1072-D8A2-DE7D-31D104515C9C}" dt="2023-10-30T23:59:36.306" v="22"/>
        <pc:sldMkLst>
          <pc:docMk/>
          <pc:sldMk cId="511521336" sldId="870"/>
        </pc:sldMkLst>
      </pc:sldChg>
      <pc:sldChg chg="ord">
        <pc:chgData name="Eischeid, Hedy [AK]" userId="S::hedy.eischeid_neaalaska.org#ext#@neahq.onmicrosoft.com::549e5082-63c7-47ff-9cd6-fbb49a1f189e" providerId="AD" clId="Web-{734EDDF0-1072-D8A2-DE7D-31D104515C9C}" dt="2023-10-31T00:01:57.872" v="24"/>
        <pc:sldMkLst>
          <pc:docMk/>
          <pc:sldMk cId="914933267" sldId="871"/>
        </pc:sldMkLst>
      </pc:sldChg>
      <pc:sldChg chg="delSp modSp">
        <pc:chgData name="Eischeid, Hedy [AK]" userId="S::hedy.eischeid_neaalaska.org#ext#@neahq.onmicrosoft.com::549e5082-63c7-47ff-9cd6-fbb49a1f189e" providerId="AD" clId="Web-{734EDDF0-1072-D8A2-DE7D-31D104515C9C}" dt="2023-10-31T00:21:07.633" v="33" actId="1076"/>
        <pc:sldMkLst>
          <pc:docMk/>
          <pc:sldMk cId="1292285423" sldId="903"/>
        </pc:sldMkLst>
        <pc:spChg chg="del mod">
          <ac:chgData name="Eischeid, Hedy [AK]" userId="S::hedy.eischeid_neaalaska.org#ext#@neahq.onmicrosoft.com::549e5082-63c7-47ff-9cd6-fbb49a1f189e" providerId="AD" clId="Web-{734EDDF0-1072-D8A2-DE7D-31D104515C9C}" dt="2023-10-31T00:21:03.227" v="32"/>
          <ac:spMkLst>
            <pc:docMk/>
            <pc:sldMk cId="1292285423" sldId="903"/>
            <ac:spMk id="2" creationId="{00000000-0000-0000-0000-000000000000}"/>
          </ac:spMkLst>
        </pc:spChg>
        <pc:picChg chg="mod">
          <ac:chgData name="Eischeid, Hedy [AK]" userId="S::hedy.eischeid_neaalaska.org#ext#@neahq.onmicrosoft.com::549e5082-63c7-47ff-9cd6-fbb49a1f189e" providerId="AD" clId="Web-{734EDDF0-1072-D8A2-DE7D-31D104515C9C}" dt="2023-10-31T00:21:07.633" v="33" actId="1076"/>
          <ac:picMkLst>
            <pc:docMk/>
            <pc:sldMk cId="1292285423" sldId="903"/>
            <ac:picMk id="5" creationId="{00000000-0000-0000-0000-000000000000}"/>
          </ac:picMkLst>
        </pc:picChg>
      </pc:sldChg>
      <pc:sldChg chg="del">
        <pc:chgData name="Eischeid, Hedy [AK]" userId="S::hedy.eischeid_neaalaska.org#ext#@neahq.onmicrosoft.com::549e5082-63c7-47ff-9cd6-fbb49a1f189e" providerId="AD" clId="Web-{734EDDF0-1072-D8A2-DE7D-31D104515C9C}" dt="2023-10-31T00:26:28.297" v="34"/>
        <pc:sldMkLst>
          <pc:docMk/>
          <pc:sldMk cId="2160540604" sldId="918"/>
        </pc:sldMkLst>
      </pc:sldChg>
      <pc:sldChg chg="ord">
        <pc:chgData name="Eischeid, Hedy [AK]" userId="S::hedy.eischeid_neaalaska.org#ext#@neahq.onmicrosoft.com::549e5082-63c7-47ff-9cd6-fbb49a1f189e" providerId="AD" clId="Web-{734EDDF0-1072-D8A2-DE7D-31D104515C9C}" dt="2023-10-31T00:28:56.582" v="35"/>
        <pc:sldMkLst>
          <pc:docMk/>
          <pc:sldMk cId="4034317275" sldId="929"/>
        </pc:sldMkLst>
      </pc:sldChg>
      <pc:sldChg chg="delSp modSp del">
        <pc:chgData name="Eischeid, Hedy [AK]" userId="S::hedy.eischeid_neaalaska.org#ext#@neahq.onmicrosoft.com::549e5082-63c7-47ff-9cd6-fbb49a1f189e" providerId="AD" clId="Web-{734EDDF0-1072-D8A2-DE7D-31D104515C9C}" dt="2023-10-30T23:53:44.954" v="17"/>
        <pc:sldMkLst>
          <pc:docMk/>
          <pc:sldMk cId="628924745" sldId="973"/>
        </pc:sldMkLst>
        <pc:spChg chg="del">
          <ac:chgData name="Eischeid, Hedy [AK]" userId="S::hedy.eischeid_neaalaska.org#ext#@neahq.onmicrosoft.com::549e5082-63c7-47ff-9cd6-fbb49a1f189e" providerId="AD" clId="Web-{734EDDF0-1072-D8A2-DE7D-31D104515C9C}" dt="2023-10-30T23:52:34.296" v="10"/>
          <ac:spMkLst>
            <pc:docMk/>
            <pc:sldMk cId="628924745" sldId="973"/>
            <ac:spMk id="2" creationId="{306F67C3-C751-EC67-48D6-5A9D76E19E80}"/>
          </ac:spMkLst>
        </pc:spChg>
        <pc:spChg chg="mod">
          <ac:chgData name="Eischeid, Hedy [AK]" userId="S::hedy.eischeid_neaalaska.org#ext#@neahq.onmicrosoft.com::549e5082-63c7-47ff-9cd6-fbb49a1f189e" providerId="AD" clId="Web-{734EDDF0-1072-D8A2-DE7D-31D104515C9C}" dt="2023-10-30T23:52:27.905" v="9" actId="1076"/>
          <ac:spMkLst>
            <pc:docMk/>
            <pc:sldMk cId="628924745" sldId="973"/>
            <ac:spMk id="3" creationId="{157131FE-DEE0-D2BA-86FD-6D2B8E2485E5}"/>
          </ac:spMkLst>
        </pc:spChg>
      </pc:sldChg>
      <pc:sldChg chg="add del replId">
        <pc:chgData name="Eischeid, Hedy [AK]" userId="S::hedy.eischeid_neaalaska.org#ext#@neahq.onmicrosoft.com::549e5082-63c7-47ff-9cd6-fbb49a1f189e" providerId="AD" clId="Web-{734EDDF0-1072-D8A2-DE7D-31D104515C9C}" dt="2023-10-30T23:53:48.673" v="18"/>
        <pc:sldMkLst>
          <pc:docMk/>
          <pc:sldMk cId="1694773167" sldId="974"/>
        </pc:sldMkLst>
      </pc:sldChg>
      <pc:sldChg chg="add del replId">
        <pc:chgData name="Eischeid, Hedy [AK]" userId="S::hedy.eischeid_neaalaska.org#ext#@neahq.onmicrosoft.com::549e5082-63c7-47ff-9cd6-fbb49a1f189e" providerId="AD" clId="Web-{734EDDF0-1072-D8A2-DE7D-31D104515C9C}" dt="2023-10-30T23:53:50.204" v="19"/>
        <pc:sldMkLst>
          <pc:docMk/>
          <pc:sldMk cId="784697167" sldId="975"/>
        </pc:sldMkLst>
      </pc:sldChg>
      <pc:sldChg chg="modSp add">
        <pc:chgData name="Eischeid, Hedy [AK]" userId="S::hedy.eischeid_neaalaska.org#ext#@neahq.onmicrosoft.com::549e5082-63c7-47ff-9cd6-fbb49a1f189e" providerId="AD" clId="Web-{734EDDF0-1072-D8A2-DE7D-31D104515C9C}" dt="2023-10-31T00:05:59.284" v="25" actId="20577"/>
        <pc:sldMkLst>
          <pc:docMk/>
          <pc:sldMk cId="1643319475" sldId="976"/>
        </pc:sldMkLst>
        <pc:spChg chg="mod">
          <ac:chgData name="Eischeid, Hedy [AK]" userId="S::hedy.eischeid_neaalaska.org#ext#@neahq.onmicrosoft.com::549e5082-63c7-47ff-9cd6-fbb49a1f189e" providerId="AD" clId="Web-{734EDDF0-1072-D8A2-DE7D-31D104515C9C}" dt="2023-10-31T00:05:59.284" v="25" actId="20577"/>
          <ac:spMkLst>
            <pc:docMk/>
            <pc:sldMk cId="1643319475" sldId="976"/>
            <ac:spMk id="4" creationId="{00000000-0000-0000-0000-000000000000}"/>
          </ac:spMkLst>
        </pc:spChg>
      </pc:sldChg>
    </pc:docChg>
  </pc:docChgLst>
  <pc:docChgLst>
    <pc:chgData name="Moretz, Dawn [MD]" userId="S::dmoretz_mceanea.org#ext#@neahq.onmicrosoft.com::8b7c4876-828e-4d94-9cfa-b96e299cadb1" providerId="AD" clId="Web-{4765B4DC-28E1-7007-05D0-C943292A0755}"/>
    <pc:docChg chg="modSld">
      <pc:chgData name="Moretz, Dawn [MD]" userId="S::dmoretz_mceanea.org#ext#@neahq.onmicrosoft.com::8b7c4876-828e-4d94-9cfa-b96e299cadb1" providerId="AD" clId="Web-{4765B4DC-28E1-7007-05D0-C943292A0755}" dt="2025-03-24T23:07:50.030" v="47" actId="20577"/>
      <pc:docMkLst>
        <pc:docMk/>
      </pc:docMkLst>
      <pc:sldChg chg="modSp">
        <pc:chgData name="Moretz, Dawn [MD]" userId="S::dmoretz_mceanea.org#ext#@neahq.onmicrosoft.com::8b7c4876-828e-4d94-9cfa-b96e299cadb1" providerId="AD" clId="Web-{4765B4DC-28E1-7007-05D0-C943292A0755}" dt="2025-03-24T22:53:35.975" v="12" actId="20577"/>
        <pc:sldMkLst>
          <pc:docMk/>
          <pc:sldMk cId="3868563624" sldId="1098"/>
        </pc:sldMkLst>
        <pc:spChg chg="mod">
          <ac:chgData name="Moretz, Dawn [MD]" userId="S::dmoretz_mceanea.org#ext#@neahq.onmicrosoft.com::8b7c4876-828e-4d94-9cfa-b96e299cadb1" providerId="AD" clId="Web-{4765B4DC-28E1-7007-05D0-C943292A0755}" dt="2025-03-24T22:53:35.975" v="12" actId="20577"/>
          <ac:spMkLst>
            <pc:docMk/>
            <pc:sldMk cId="3868563624" sldId="1098"/>
            <ac:spMk id="3" creationId="{88494F6C-6EC1-46C6-A27B-415CDCEEC23D}"/>
          </ac:spMkLst>
        </pc:spChg>
      </pc:sldChg>
      <pc:sldChg chg="modSp">
        <pc:chgData name="Moretz, Dawn [MD]" userId="S::dmoretz_mceanea.org#ext#@neahq.onmicrosoft.com::8b7c4876-828e-4d94-9cfa-b96e299cadb1" providerId="AD" clId="Web-{4765B4DC-28E1-7007-05D0-C943292A0755}" dt="2025-03-24T22:56:32.786" v="20" actId="20577"/>
        <pc:sldMkLst>
          <pc:docMk/>
          <pc:sldMk cId="2844294523" sldId="1103"/>
        </pc:sldMkLst>
        <pc:spChg chg="mod">
          <ac:chgData name="Moretz, Dawn [MD]" userId="S::dmoretz_mceanea.org#ext#@neahq.onmicrosoft.com::8b7c4876-828e-4d94-9cfa-b96e299cadb1" providerId="AD" clId="Web-{4765B4DC-28E1-7007-05D0-C943292A0755}" dt="2025-03-24T22:56:32.786" v="20" actId="20577"/>
          <ac:spMkLst>
            <pc:docMk/>
            <pc:sldMk cId="2844294523" sldId="1103"/>
            <ac:spMk id="3" creationId="{00000000-0000-0000-0000-000000000000}"/>
          </ac:spMkLst>
        </pc:spChg>
        <pc:spChg chg="mod">
          <ac:chgData name="Moretz, Dawn [MD]" userId="S::dmoretz_mceanea.org#ext#@neahq.onmicrosoft.com::8b7c4876-828e-4d94-9cfa-b96e299cadb1" providerId="AD" clId="Web-{4765B4DC-28E1-7007-05D0-C943292A0755}" dt="2025-03-24T22:56:24.802" v="19" actId="1076"/>
          <ac:spMkLst>
            <pc:docMk/>
            <pc:sldMk cId="2844294523" sldId="1103"/>
            <ac:spMk id="4" creationId="{00000000-0000-0000-0000-000000000000}"/>
          </ac:spMkLst>
        </pc:spChg>
      </pc:sldChg>
      <pc:sldChg chg="modSp">
        <pc:chgData name="Moretz, Dawn [MD]" userId="S::dmoretz_mceanea.org#ext#@neahq.onmicrosoft.com::8b7c4876-828e-4d94-9cfa-b96e299cadb1" providerId="AD" clId="Web-{4765B4DC-28E1-7007-05D0-C943292A0755}" dt="2025-03-24T23:07:50.030" v="47" actId="20577"/>
        <pc:sldMkLst>
          <pc:docMk/>
          <pc:sldMk cId="702983439" sldId="1107"/>
        </pc:sldMkLst>
        <pc:spChg chg="mod">
          <ac:chgData name="Moretz, Dawn [MD]" userId="S::dmoretz_mceanea.org#ext#@neahq.onmicrosoft.com::8b7c4876-828e-4d94-9cfa-b96e299cadb1" providerId="AD" clId="Web-{4765B4DC-28E1-7007-05D0-C943292A0755}" dt="2025-03-24T23:07:50.030" v="47" actId="20577"/>
          <ac:spMkLst>
            <pc:docMk/>
            <pc:sldMk cId="702983439" sldId="1107"/>
            <ac:spMk id="3" creationId="{69824343-BFD3-4AF7-8EC7-60FACFF6FCDE}"/>
          </ac:spMkLst>
        </pc:spChg>
      </pc:sldChg>
    </pc:docChg>
  </pc:docChgLst>
  <pc:docChgLst>
    <pc:chgData name="Pulkrabek, Vanessa [MN]" userId="S::vanessa.pulkrabek_edmn.org#ext#@neahq.onmicrosoft.com::a81224d0-e988-4d62-a387-eaa8d26915eb" providerId="AD" clId="Web-{07FCAA4E-FEC1-7C86-DEC6-D61A7D01C989}"/>
    <pc:docChg chg="delSld modSld">
      <pc:chgData name="Pulkrabek, Vanessa [MN]" userId="S::vanessa.pulkrabek_edmn.org#ext#@neahq.onmicrosoft.com::a81224d0-e988-4d62-a387-eaa8d26915eb" providerId="AD" clId="Web-{07FCAA4E-FEC1-7C86-DEC6-D61A7D01C989}" dt="2023-10-30T23:07:52.122" v="21"/>
      <pc:docMkLst>
        <pc:docMk/>
      </pc:docMkLst>
      <pc:sldChg chg="modSp">
        <pc:chgData name="Pulkrabek, Vanessa [MN]" userId="S::vanessa.pulkrabek_edmn.org#ext#@neahq.onmicrosoft.com::a81224d0-e988-4d62-a387-eaa8d26915eb" providerId="AD" clId="Web-{07FCAA4E-FEC1-7C86-DEC6-D61A7D01C989}" dt="2023-10-30T22:50:35.050" v="19" actId="20577"/>
        <pc:sldMkLst>
          <pc:docMk/>
          <pc:sldMk cId="3478880744" sldId="272"/>
        </pc:sldMkLst>
        <pc:spChg chg="mod">
          <ac:chgData name="Pulkrabek, Vanessa [MN]" userId="S::vanessa.pulkrabek_edmn.org#ext#@neahq.onmicrosoft.com::a81224d0-e988-4d62-a387-eaa8d26915eb" providerId="AD" clId="Web-{07FCAA4E-FEC1-7C86-DEC6-D61A7D01C989}" dt="2023-10-30T22:50:35.050" v="19" actId="20577"/>
          <ac:spMkLst>
            <pc:docMk/>
            <pc:sldMk cId="3478880744" sldId="272"/>
            <ac:spMk id="3" creationId="{D5A9E3C9-07AA-41F6-A08B-5C66AAB1A24E}"/>
          </ac:spMkLst>
        </pc:spChg>
      </pc:sldChg>
      <pc:sldChg chg="del">
        <pc:chgData name="Pulkrabek, Vanessa [MN]" userId="S::vanessa.pulkrabek_edmn.org#ext#@neahq.onmicrosoft.com::a81224d0-e988-4d62-a387-eaa8d26915eb" providerId="AD" clId="Web-{07FCAA4E-FEC1-7C86-DEC6-D61A7D01C989}" dt="2023-10-30T23:07:52.122" v="21"/>
        <pc:sldMkLst>
          <pc:docMk/>
          <pc:sldMk cId="1541319011" sldId="624"/>
        </pc:sldMkLst>
      </pc:sldChg>
      <pc:sldChg chg="del">
        <pc:chgData name="Pulkrabek, Vanessa [MN]" userId="S::vanessa.pulkrabek_edmn.org#ext#@neahq.onmicrosoft.com::a81224d0-e988-4d62-a387-eaa8d26915eb" providerId="AD" clId="Web-{07FCAA4E-FEC1-7C86-DEC6-D61A7D01C989}" dt="2023-10-30T23:07:35.387" v="20"/>
        <pc:sldMkLst>
          <pc:docMk/>
          <pc:sldMk cId="1035989161" sldId="968"/>
        </pc:sldMkLst>
      </pc:sldChg>
    </pc:docChg>
  </pc:docChgLst>
  <pc:docChgLst>
    <pc:chgData name="Holmes, Ellen [NEA]" userId="S::eholmes@nea.org::8df78491-616d-4641-a13e-176bb27a1b7f" providerId="AD" clId="Web-{C22317A6-8E55-6EAA-197E-385C4F2F007C}"/>
    <pc:docChg chg="modSld">
      <pc:chgData name="Holmes, Ellen [NEA]" userId="S::eholmes@nea.org::8df78491-616d-4641-a13e-176bb27a1b7f" providerId="AD" clId="Web-{C22317A6-8E55-6EAA-197E-385C4F2F007C}" dt="2025-03-25T21:51:48.915" v="4" actId="14100"/>
      <pc:docMkLst>
        <pc:docMk/>
      </pc:docMkLst>
      <pc:sldChg chg="modSp">
        <pc:chgData name="Holmes, Ellen [NEA]" userId="S::eholmes@nea.org::8df78491-616d-4641-a13e-176bb27a1b7f" providerId="AD" clId="Web-{C22317A6-8E55-6EAA-197E-385C4F2F007C}" dt="2025-03-25T21:51:48.915" v="4" actId="14100"/>
        <pc:sldMkLst>
          <pc:docMk/>
          <pc:sldMk cId="1279920886" sldId="1175"/>
        </pc:sldMkLst>
        <pc:spChg chg="mod">
          <ac:chgData name="Holmes, Ellen [NEA]" userId="S::eholmes@nea.org::8df78491-616d-4641-a13e-176bb27a1b7f" providerId="AD" clId="Web-{C22317A6-8E55-6EAA-197E-385C4F2F007C}" dt="2025-03-25T21:51:44.790" v="3" actId="14100"/>
          <ac:spMkLst>
            <pc:docMk/>
            <pc:sldMk cId="1279920886" sldId="1175"/>
            <ac:spMk id="2" creationId="{CC72F924-A6A2-1ADD-735D-FF36A243BC77}"/>
          </ac:spMkLst>
        </pc:spChg>
        <pc:spChg chg="mod">
          <ac:chgData name="Holmes, Ellen [NEA]" userId="S::eholmes@nea.org::8df78491-616d-4641-a13e-176bb27a1b7f" providerId="AD" clId="Web-{C22317A6-8E55-6EAA-197E-385C4F2F007C}" dt="2025-03-25T21:51:48.915" v="4" actId="14100"/>
          <ac:spMkLst>
            <pc:docMk/>
            <pc:sldMk cId="1279920886" sldId="1175"/>
            <ac:spMk id="3" creationId="{E4F4ABAF-9C60-0EA5-CB4A-A8B6DD6CFC33}"/>
          </ac:spMkLst>
        </pc:spChg>
      </pc:sldChg>
    </pc:docChg>
  </pc:docChgLst>
  <pc:docChgLst>
    <pc:chgData name="Chun, Helenna [CO]" userId="S::hchun_coloradoea.org#ext#@neahq.onmicrosoft.com::d89df420-c46a-4a3e-b7de-9c8f17ba880a" providerId="AD" clId="Web-{4E38BF6D-0ED6-6721-4937-29049984F1DD}"/>
    <pc:docChg chg="addSld modSld">
      <pc:chgData name="Chun, Helenna [CO]" userId="S::hchun_coloradoea.org#ext#@neahq.onmicrosoft.com::d89df420-c46a-4a3e-b7de-9c8f17ba880a" providerId="AD" clId="Web-{4E38BF6D-0ED6-6721-4937-29049984F1DD}" dt="2023-06-07T22:40:58.316" v="272"/>
      <pc:docMkLst>
        <pc:docMk/>
      </pc:docMkLst>
      <pc:sldChg chg="modSp addCm">
        <pc:chgData name="Chun, Helenna [CO]" userId="S::hchun_coloradoea.org#ext#@neahq.onmicrosoft.com::d89df420-c46a-4a3e-b7de-9c8f17ba880a" providerId="AD" clId="Web-{4E38BF6D-0ED6-6721-4937-29049984F1DD}" dt="2023-06-07T20:28:07.776" v="271"/>
        <pc:sldMkLst>
          <pc:docMk/>
          <pc:sldMk cId="1672448561" sldId="578"/>
        </pc:sldMkLst>
        <pc:spChg chg="mod">
          <ac:chgData name="Chun, Helenna [CO]" userId="S::hchun_coloradoea.org#ext#@neahq.onmicrosoft.com::d89df420-c46a-4a3e-b7de-9c8f17ba880a" providerId="AD" clId="Web-{4E38BF6D-0ED6-6721-4937-29049984F1DD}" dt="2023-06-07T20:27:37.447" v="270" actId="20577"/>
          <ac:spMkLst>
            <pc:docMk/>
            <pc:sldMk cId="1672448561" sldId="578"/>
            <ac:spMk id="3" creationId="{CDC167B7-E972-3A81-93EC-EC730AEC593A}"/>
          </ac:spMkLst>
        </pc:spChg>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4E38BF6D-0ED6-6721-4937-29049984F1DD}" dt="2023-06-07T20:28:07.776" v="271"/>
              <pc2:cmMkLst xmlns:pc2="http://schemas.microsoft.com/office/powerpoint/2019/9/main/command">
                <pc:docMk/>
                <pc:sldMk cId="1672448561" sldId="578"/>
                <pc2:cmMk id="{01C22F49-F1F1-400D-8E62-0203114097A5}"/>
              </pc2:cmMkLst>
            </pc226:cmChg>
          </p:ext>
        </pc:extLst>
      </pc:sldChg>
      <pc:sldChg chg="add replId">
        <pc:chgData name="Chun, Helenna [CO]" userId="S::hchun_coloradoea.org#ext#@neahq.onmicrosoft.com::d89df420-c46a-4a3e-b7de-9c8f17ba880a" providerId="AD" clId="Web-{4E38BF6D-0ED6-6721-4937-29049984F1DD}" dt="2023-06-07T22:40:58.316" v="272"/>
        <pc:sldMkLst>
          <pc:docMk/>
          <pc:sldMk cId="2272561712" sldId="655"/>
        </pc:sldMkLst>
      </pc:sldChg>
    </pc:docChg>
  </pc:docChgLst>
  <pc:docChgLst>
    <pc:chgData name="Moretz, Dawn [MD]" userId="S::dmoretz_mceanea.org#ext#@neahq.onmicrosoft.com::8b7c4876-828e-4d94-9cfa-b96e299cadb1" providerId="AD" clId="Web-{D5A04B07-B8B8-25C1-B2DF-C28F99608F6B}"/>
    <pc:docChg chg="addSld modSld sldOrd">
      <pc:chgData name="Moretz, Dawn [MD]" userId="S::dmoretz_mceanea.org#ext#@neahq.onmicrosoft.com::8b7c4876-828e-4d94-9cfa-b96e299cadb1" providerId="AD" clId="Web-{D5A04B07-B8B8-25C1-B2DF-C28F99608F6B}" dt="2025-03-26T21:32:52.118" v="9"/>
      <pc:docMkLst>
        <pc:docMk/>
      </pc:docMkLst>
      <pc:sldChg chg="ord">
        <pc:chgData name="Moretz, Dawn [MD]" userId="S::dmoretz_mceanea.org#ext#@neahq.onmicrosoft.com::8b7c4876-828e-4d94-9cfa-b96e299cadb1" providerId="AD" clId="Web-{D5A04B07-B8B8-25C1-B2DF-C28F99608F6B}" dt="2025-03-26T21:32:52.118" v="9"/>
        <pc:sldMkLst>
          <pc:docMk/>
          <pc:sldMk cId="2596309309" sldId="1112"/>
        </pc:sldMkLst>
      </pc:sldChg>
      <pc:sldChg chg="addSp delSp modSp new">
        <pc:chgData name="Moretz, Dawn [MD]" userId="S::dmoretz_mceanea.org#ext#@neahq.onmicrosoft.com::8b7c4876-828e-4d94-9cfa-b96e299cadb1" providerId="AD" clId="Web-{D5A04B07-B8B8-25C1-B2DF-C28F99608F6B}" dt="2025-03-26T21:31:13.540" v="6" actId="14100"/>
        <pc:sldMkLst>
          <pc:docMk/>
          <pc:sldMk cId="987752290" sldId="1179"/>
        </pc:sldMkLst>
        <pc:spChg chg="del">
          <ac:chgData name="Moretz, Dawn [MD]" userId="S::dmoretz_mceanea.org#ext#@neahq.onmicrosoft.com::8b7c4876-828e-4d94-9cfa-b96e299cadb1" providerId="AD" clId="Web-{D5A04B07-B8B8-25C1-B2DF-C28F99608F6B}" dt="2025-03-26T21:30:49.368" v="2"/>
          <ac:spMkLst>
            <pc:docMk/>
            <pc:sldMk cId="987752290" sldId="1179"/>
            <ac:spMk id="2" creationId="{C55E8963-3801-39FA-7902-B2CDB36F369B}"/>
          </ac:spMkLst>
        </pc:spChg>
        <pc:spChg chg="del">
          <ac:chgData name="Moretz, Dawn [MD]" userId="S::dmoretz_mceanea.org#ext#@neahq.onmicrosoft.com::8b7c4876-828e-4d94-9cfa-b96e299cadb1" providerId="AD" clId="Web-{D5A04B07-B8B8-25C1-B2DF-C28F99608F6B}" dt="2025-03-26T21:30:42.180" v="1"/>
          <ac:spMkLst>
            <pc:docMk/>
            <pc:sldMk cId="987752290" sldId="1179"/>
            <ac:spMk id="3" creationId="{F704B605-F4DF-181C-DB48-41D7F86D10BD}"/>
          </ac:spMkLst>
        </pc:spChg>
        <pc:picChg chg="add mod ord">
          <ac:chgData name="Moretz, Dawn [MD]" userId="S::dmoretz_mceanea.org#ext#@neahq.onmicrosoft.com::8b7c4876-828e-4d94-9cfa-b96e299cadb1" providerId="AD" clId="Web-{D5A04B07-B8B8-25C1-B2DF-C28F99608F6B}" dt="2025-03-26T21:31:13.540" v="6" actId="14100"/>
          <ac:picMkLst>
            <pc:docMk/>
            <pc:sldMk cId="987752290" sldId="1179"/>
            <ac:picMk id="4" creationId="{C1F27B39-A94D-9AB6-ED7B-BCFA05A425A3}"/>
          </ac:picMkLst>
        </pc:picChg>
      </pc:sldChg>
    </pc:docChg>
  </pc:docChgLst>
  <pc:docChgLst>
    <pc:chgData name="Smotherman, Chesca [CO]" userId="S::csmotherman_coloradoea.org#ext#@neahq.onmicrosoft.com::c13ea419-5521-4df9-b795-7b8424522260" providerId="AD" clId="Web-{CB7C6F46-8AB2-11D9-6ABA-D1A142C1C8DD}"/>
    <pc:docChg chg="mod modSld">
      <pc:chgData name="Smotherman, Chesca [CO]" userId="S::csmotherman_coloradoea.org#ext#@neahq.onmicrosoft.com::c13ea419-5521-4df9-b795-7b8424522260" providerId="AD" clId="Web-{CB7C6F46-8AB2-11D9-6ABA-D1A142C1C8DD}" dt="2023-05-23T16:23:04.100" v="103" actId="1076"/>
      <pc:docMkLst>
        <pc:docMk/>
      </pc:docMkLst>
      <pc:sldChg chg="modSp">
        <pc:chgData name="Smotherman, Chesca [CO]" userId="S::csmotherman_coloradoea.org#ext#@neahq.onmicrosoft.com::c13ea419-5521-4df9-b795-7b8424522260" providerId="AD" clId="Web-{CB7C6F46-8AB2-11D9-6ABA-D1A142C1C8DD}" dt="2023-05-23T16:11:13.115" v="0" actId="20577"/>
        <pc:sldMkLst>
          <pc:docMk/>
          <pc:sldMk cId="1706959969" sldId="276"/>
        </pc:sldMkLst>
        <pc:spChg chg="mod">
          <ac:chgData name="Smotherman, Chesca [CO]" userId="S::csmotherman_coloradoea.org#ext#@neahq.onmicrosoft.com::c13ea419-5521-4df9-b795-7b8424522260" providerId="AD" clId="Web-{CB7C6F46-8AB2-11D9-6ABA-D1A142C1C8DD}" dt="2023-05-23T16:11:13.115" v="0" actId="20577"/>
          <ac:spMkLst>
            <pc:docMk/>
            <pc:sldMk cId="1706959969" sldId="276"/>
            <ac:spMk id="2" creationId="{005CF54C-CCE2-47F9-A974-2EF25127E06E}"/>
          </ac:spMkLst>
        </pc:spChg>
      </pc:sldChg>
      <pc:sldChg chg="modSp">
        <pc:chgData name="Smotherman, Chesca [CO]" userId="S::csmotherman_coloradoea.org#ext#@neahq.onmicrosoft.com::c13ea419-5521-4df9-b795-7b8424522260" providerId="AD" clId="Web-{CB7C6F46-8AB2-11D9-6ABA-D1A142C1C8DD}" dt="2023-05-23T16:12:03.413" v="7" actId="20577"/>
        <pc:sldMkLst>
          <pc:docMk/>
          <pc:sldMk cId="1941224096" sldId="283"/>
        </pc:sldMkLst>
        <pc:spChg chg="mod">
          <ac:chgData name="Smotherman, Chesca [CO]" userId="S::csmotherman_coloradoea.org#ext#@neahq.onmicrosoft.com::c13ea419-5521-4df9-b795-7b8424522260" providerId="AD" clId="Web-{CB7C6F46-8AB2-11D9-6ABA-D1A142C1C8DD}" dt="2023-05-23T16:12:03.413" v="7" actId="20577"/>
          <ac:spMkLst>
            <pc:docMk/>
            <pc:sldMk cId="1941224096" sldId="28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1:48.178" v="4" actId="20577"/>
        <pc:sldMkLst>
          <pc:docMk/>
          <pc:sldMk cId="1804827812" sldId="285"/>
        </pc:sldMkLst>
        <pc:spChg chg="mod">
          <ac:chgData name="Smotherman, Chesca [CO]" userId="S::csmotherman_coloradoea.org#ext#@neahq.onmicrosoft.com::c13ea419-5521-4df9-b795-7b8424522260" providerId="AD" clId="Web-{CB7C6F46-8AB2-11D9-6ABA-D1A142C1C8DD}" dt="2023-05-23T16:11:48.178" v="4" actId="20577"/>
          <ac:spMkLst>
            <pc:docMk/>
            <pc:sldMk cId="1804827812" sldId="285"/>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40.824" v="29" actId="20577"/>
        <pc:sldMkLst>
          <pc:docMk/>
          <pc:sldMk cId="1740035856" sldId="294"/>
        </pc:sldMkLst>
        <pc:spChg chg="mod">
          <ac:chgData name="Smotherman, Chesca [CO]" userId="S::csmotherman_coloradoea.org#ext#@neahq.onmicrosoft.com::c13ea419-5521-4df9-b795-7b8424522260" providerId="AD" clId="Web-{CB7C6F46-8AB2-11D9-6ABA-D1A142C1C8DD}" dt="2023-05-23T16:13:40.824" v="29" actId="20577"/>
          <ac:spMkLst>
            <pc:docMk/>
            <pc:sldMk cId="1740035856" sldId="29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2:33.854" v="15" actId="20577"/>
        <pc:sldMkLst>
          <pc:docMk/>
          <pc:sldMk cId="274559528" sldId="423"/>
        </pc:sldMkLst>
        <pc:spChg chg="mod">
          <ac:chgData name="Smotherman, Chesca [CO]" userId="S::csmotherman_coloradoea.org#ext#@neahq.onmicrosoft.com::c13ea419-5521-4df9-b795-7b8424522260" providerId="AD" clId="Web-{CB7C6F46-8AB2-11D9-6ABA-D1A142C1C8DD}" dt="2023-05-23T16:12:33.854" v="15" actId="20577"/>
          <ac:spMkLst>
            <pc:docMk/>
            <pc:sldMk cId="274559528" sldId="423"/>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3:28.090" v="22"/>
        <pc:sldMkLst>
          <pc:docMk/>
          <pc:sldMk cId="1944424022" sldId="428"/>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3:28.090" v="22"/>
              <pc2:cmMkLst xmlns:pc2="http://schemas.microsoft.com/office/powerpoint/2019/9/main/command">
                <pc:docMk/>
                <pc:sldMk cId="1944424022" sldId="428"/>
                <pc2:cmMk id="{F79BFF20-378E-4577-981D-F1EBBA1EC3C4}"/>
              </pc2:cmMkLst>
            </pc226:cmChg>
          </p:ext>
        </pc:extLst>
      </pc:sldChg>
      <pc:sldChg chg="modSp">
        <pc:chgData name="Smotherman, Chesca [CO]" userId="S::csmotherman_coloradoea.org#ext#@neahq.onmicrosoft.com::c13ea419-5521-4df9-b795-7b8424522260" providerId="AD" clId="Web-{CB7C6F46-8AB2-11D9-6ABA-D1A142C1C8DD}" dt="2023-05-23T16:12:57.714" v="20" actId="20577"/>
        <pc:sldMkLst>
          <pc:docMk/>
          <pc:sldMk cId="2243984803" sldId="429"/>
        </pc:sldMkLst>
        <pc:spChg chg="mod">
          <ac:chgData name="Smotherman, Chesca [CO]" userId="S::csmotherman_coloradoea.org#ext#@neahq.onmicrosoft.com::c13ea419-5521-4df9-b795-7b8424522260" providerId="AD" clId="Web-{CB7C6F46-8AB2-11D9-6ABA-D1A142C1C8DD}" dt="2023-05-23T16:12:57.714" v="20" actId="20577"/>
          <ac:spMkLst>
            <pc:docMk/>
            <pc:sldMk cId="2243984803" sldId="429"/>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4:11.090" v="37" actId="20577"/>
        <pc:sldMkLst>
          <pc:docMk/>
          <pc:sldMk cId="1341356742" sldId="458"/>
        </pc:sldMkLst>
        <pc:spChg chg="mod">
          <ac:chgData name="Smotherman, Chesca [CO]" userId="S::csmotherman_coloradoea.org#ext#@neahq.onmicrosoft.com::c13ea419-5521-4df9-b795-7b8424522260" providerId="AD" clId="Web-{CB7C6F46-8AB2-11D9-6ABA-D1A142C1C8DD}" dt="2023-05-23T16:14:11.090" v="37" actId="20577"/>
          <ac:spMkLst>
            <pc:docMk/>
            <pc:sldMk cId="1341356742" sldId="458"/>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5:17.826" v="47"/>
        <pc:sldMkLst>
          <pc:docMk/>
          <pc:sldMk cId="1731791194" sldId="45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5:17.826" v="47"/>
              <pc2:cmMkLst xmlns:pc2="http://schemas.microsoft.com/office/powerpoint/2019/9/main/command">
                <pc:docMk/>
                <pc:sldMk cId="1731791194" sldId="459"/>
                <pc2:cmMk id="{4AE47649-E6E0-4ABF-B2BE-A12F4F026732}"/>
              </pc2:cmMkLst>
            </pc226:cmChg>
          </p:ext>
        </pc:extLst>
      </pc:sldChg>
      <pc:sldChg chg="modSp">
        <pc:chgData name="Smotherman, Chesca [CO]" userId="S::csmotherman_coloradoea.org#ext#@neahq.onmicrosoft.com::c13ea419-5521-4df9-b795-7b8424522260" providerId="AD" clId="Web-{CB7C6F46-8AB2-11D9-6ABA-D1A142C1C8DD}" dt="2023-05-23T16:14:28.794" v="46" actId="20577"/>
        <pc:sldMkLst>
          <pc:docMk/>
          <pc:sldMk cId="3279804731" sldId="472"/>
        </pc:sldMkLst>
        <pc:spChg chg="mod">
          <ac:chgData name="Smotherman, Chesca [CO]" userId="S::csmotherman_coloradoea.org#ext#@neahq.onmicrosoft.com::c13ea419-5521-4df9-b795-7b8424522260" providerId="AD" clId="Web-{CB7C6F46-8AB2-11D9-6ABA-D1A142C1C8DD}" dt="2023-05-23T16:14:28.794" v="46" actId="20577"/>
          <ac:spMkLst>
            <pc:docMk/>
            <pc:sldMk cId="3279804731" sldId="472"/>
            <ac:spMk id="3" creationId="{00000000-0000-0000-0000-000000000000}"/>
          </ac:spMkLst>
        </pc:spChg>
      </pc:sldChg>
      <pc:sldChg chg="delSp">
        <pc:chgData name="Smotherman, Chesca [CO]" userId="S::csmotherman_coloradoea.org#ext#@neahq.onmicrosoft.com::c13ea419-5521-4df9-b795-7b8424522260" providerId="AD" clId="Web-{CB7C6F46-8AB2-11D9-6ABA-D1A142C1C8DD}" dt="2023-05-23T16:18:00.938" v="79"/>
        <pc:sldMkLst>
          <pc:docMk/>
          <pc:sldMk cId="3722464754" sldId="480"/>
        </pc:sldMkLst>
        <pc:spChg chg="del">
          <ac:chgData name="Smotherman, Chesca [CO]" userId="S::csmotherman_coloradoea.org#ext#@neahq.onmicrosoft.com::c13ea419-5521-4df9-b795-7b8424522260" providerId="AD" clId="Web-{CB7C6F46-8AB2-11D9-6ABA-D1A142C1C8DD}" dt="2023-05-23T16:18:00.938" v="79"/>
          <ac:spMkLst>
            <pc:docMk/>
            <pc:sldMk cId="3722464754" sldId="480"/>
            <ac:spMk id="4" creationId="{00000000-0000-0000-0000-000000000000}"/>
          </ac:spMkLst>
        </pc:spChg>
      </pc:sldChg>
      <pc:sldChg chg="delSp">
        <pc:chgData name="Smotherman, Chesca [CO]" userId="S::csmotherman_coloradoea.org#ext#@neahq.onmicrosoft.com::c13ea419-5521-4df9-b795-7b8424522260" providerId="AD" clId="Web-{CB7C6F46-8AB2-11D9-6ABA-D1A142C1C8DD}" dt="2023-05-23T16:17:54.735" v="78"/>
        <pc:sldMkLst>
          <pc:docMk/>
          <pc:sldMk cId="1058143558" sldId="481"/>
        </pc:sldMkLst>
        <pc:spChg chg="del">
          <ac:chgData name="Smotherman, Chesca [CO]" userId="S::csmotherman_coloradoea.org#ext#@neahq.onmicrosoft.com::c13ea419-5521-4df9-b795-7b8424522260" providerId="AD" clId="Web-{CB7C6F46-8AB2-11D9-6ABA-D1A142C1C8DD}" dt="2023-05-23T16:17:54.735" v="78"/>
          <ac:spMkLst>
            <pc:docMk/>
            <pc:sldMk cId="1058143558" sldId="481"/>
            <ac:spMk id="5" creationId="{00000000-0000-0000-0000-000000000000}"/>
          </ac:spMkLst>
        </pc:spChg>
      </pc:sldChg>
      <pc:sldChg chg="delSp">
        <pc:chgData name="Smotherman, Chesca [CO]" userId="S::csmotherman_coloradoea.org#ext#@neahq.onmicrosoft.com::c13ea419-5521-4df9-b795-7b8424522260" providerId="AD" clId="Web-{CB7C6F46-8AB2-11D9-6ABA-D1A142C1C8DD}" dt="2023-05-23T16:17:44.391" v="77"/>
        <pc:sldMkLst>
          <pc:docMk/>
          <pc:sldMk cId="2919564285" sldId="482"/>
        </pc:sldMkLst>
        <pc:spChg chg="del">
          <ac:chgData name="Smotherman, Chesca [CO]" userId="S::csmotherman_coloradoea.org#ext#@neahq.onmicrosoft.com::c13ea419-5521-4df9-b795-7b8424522260" providerId="AD" clId="Web-{CB7C6F46-8AB2-11D9-6ABA-D1A142C1C8DD}" dt="2023-05-23T16:17:44.391" v="77"/>
          <ac:spMkLst>
            <pc:docMk/>
            <pc:sldMk cId="2919564285" sldId="482"/>
            <ac:spMk id="5" creationId="{00000000-0000-0000-0000-000000000000}"/>
          </ac:spMkLst>
        </pc:spChg>
      </pc:sldChg>
      <pc:sldChg chg="modSp addCm">
        <pc:chgData name="Smotherman, Chesca [CO]" userId="S::csmotherman_coloradoea.org#ext#@neahq.onmicrosoft.com::c13ea419-5521-4df9-b795-7b8424522260" providerId="AD" clId="Web-{CB7C6F46-8AB2-11D9-6ABA-D1A142C1C8DD}" dt="2023-05-23T16:17:04.078" v="76" actId="20577"/>
        <pc:sldMkLst>
          <pc:docMk/>
          <pc:sldMk cId="824832454" sldId="485"/>
        </pc:sldMkLst>
        <pc:spChg chg="mod">
          <ac:chgData name="Smotherman, Chesca [CO]" userId="S::csmotherman_coloradoea.org#ext#@neahq.onmicrosoft.com::c13ea419-5521-4df9-b795-7b8424522260" providerId="AD" clId="Web-{CB7C6F46-8AB2-11D9-6ABA-D1A142C1C8DD}" dt="2023-05-23T16:17:04.078" v="76" actId="20577"/>
          <ac:spMkLst>
            <pc:docMk/>
            <pc:sldMk cId="824832454" sldId="485"/>
            <ac:spMk id="3" creationId="{00000000-0000-0000-0000-000000000000}"/>
          </ac:spMkLst>
        </pc:sp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6:33.718" v="70"/>
              <pc2:cmMkLst xmlns:pc2="http://schemas.microsoft.com/office/powerpoint/2019/9/main/command">
                <pc:docMk/>
                <pc:sldMk cId="824832454" sldId="485"/>
                <pc2:cmMk id="{B55071A3-AA86-43AD-85BA-41880C361CD2}"/>
              </pc2:cmMkLst>
            </pc226:cmChg>
          </p:ext>
        </pc:extLst>
      </pc:sldChg>
      <pc:sldChg chg="modSp">
        <pc:chgData name="Smotherman, Chesca [CO]" userId="S::csmotherman_coloradoea.org#ext#@neahq.onmicrosoft.com::c13ea419-5521-4df9-b795-7b8424522260" providerId="AD" clId="Web-{CB7C6F46-8AB2-11D9-6ABA-D1A142C1C8DD}" dt="2023-05-23T16:16:00.983" v="69" actId="1076"/>
        <pc:sldMkLst>
          <pc:docMk/>
          <pc:sldMk cId="1373706510" sldId="487"/>
        </pc:sldMkLst>
        <pc:picChg chg="mod">
          <ac:chgData name="Smotherman, Chesca [CO]" userId="S::csmotherman_coloradoea.org#ext#@neahq.onmicrosoft.com::c13ea419-5521-4df9-b795-7b8424522260" providerId="AD" clId="Web-{CB7C6F46-8AB2-11D9-6ABA-D1A142C1C8DD}" dt="2023-05-23T16:16:00.983" v="69" actId="1076"/>
          <ac:picMkLst>
            <pc:docMk/>
            <pc:sldMk cId="1373706510" sldId="487"/>
            <ac:picMk id="4" creationId="{00000000-0000-0000-0000-000000000000}"/>
          </ac:picMkLst>
        </pc:picChg>
      </pc:sldChg>
      <pc:sldChg chg="addCm">
        <pc:chgData name="Smotherman, Chesca [CO]" userId="S::csmotherman_coloradoea.org#ext#@neahq.onmicrosoft.com::c13ea419-5521-4df9-b795-7b8424522260" providerId="AD" clId="Web-{CB7C6F46-8AB2-11D9-6ABA-D1A142C1C8DD}" dt="2023-05-23T16:19:27.174" v="91"/>
        <pc:sldMkLst>
          <pc:docMk/>
          <pc:sldMk cId="1347037310" sldId="495"/>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27.174" v="91"/>
              <pc2:cmMkLst xmlns:pc2="http://schemas.microsoft.com/office/powerpoint/2019/9/main/command">
                <pc:docMk/>
                <pc:sldMk cId="1347037310" sldId="495"/>
                <pc2:cmMk id="{ECDB195B-24F8-4A2F-8E5D-34CBE6B0DF06}"/>
              </pc2:cmMkLst>
            </pc226:cmChg>
          </p:ext>
        </pc:extLst>
      </pc:sldChg>
      <pc:sldChg chg="delSp">
        <pc:chgData name="Smotherman, Chesca [CO]" userId="S::csmotherman_coloradoea.org#ext#@neahq.onmicrosoft.com::c13ea419-5521-4df9-b795-7b8424522260" providerId="AD" clId="Web-{CB7C6F46-8AB2-11D9-6ABA-D1A142C1C8DD}" dt="2023-05-23T16:19:03.627" v="90"/>
        <pc:sldMkLst>
          <pc:docMk/>
          <pc:sldMk cId="1942234729" sldId="496"/>
        </pc:sldMkLst>
        <pc:spChg chg="del">
          <ac:chgData name="Smotherman, Chesca [CO]" userId="S::csmotherman_coloradoea.org#ext#@neahq.onmicrosoft.com::c13ea419-5521-4df9-b795-7b8424522260" providerId="AD" clId="Web-{CB7C6F46-8AB2-11D9-6ABA-D1A142C1C8DD}" dt="2023-05-23T16:19:03.627" v="90"/>
          <ac:spMkLst>
            <pc:docMk/>
            <pc:sldMk cId="1942234729" sldId="496"/>
            <ac:spMk id="2" creationId="{00000000-0000-0000-0000-000000000000}"/>
          </ac:spMkLst>
        </pc:spChg>
      </pc:sldChg>
      <pc:sldChg chg="modSp">
        <pc:chgData name="Smotherman, Chesca [CO]" userId="S::csmotherman_coloradoea.org#ext#@neahq.onmicrosoft.com::c13ea419-5521-4df9-b795-7b8424522260" providerId="AD" clId="Web-{CB7C6F46-8AB2-11D9-6ABA-D1A142C1C8DD}" dt="2023-05-23T16:18:55.846" v="89" actId="20577"/>
        <pc:sldMkLst>
          <pc:docMk/>
          <pc:sldMk cId="3520593083" sldId="497"/>
        </pc:sldMkLst>
        <pc:spChg chg="mod">
          <ac:chgData name="Smotherman, Chesca [CO]" userId="S::csmotherman_coloradoea.org#ext#@neahq.onmicrosoft.com::c13ea419-5521-4df9-b795-7b8424522260" providerId="AD" clId="Web-{CB7C6F46-8AB2-11D9-6ABA-D1A142C1C8DD}" dt="2023-05-23T16:18:55.846" v="89" actId="20577"/>
          <ac:spMkLst>
            <pc:docMk/>
            <pc:sldMk cId="3520593083" sldId="497"/>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9:52.394" v="92"/>
        <pc:sldMkLst>
          <pc:docMk/>
          <pc:sldMk cId="3022741123" sldId="49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52.394" v="92"/>
              <pc2:cmMkLst xmlns:pc2="http://schemas.microsoft.com/office/powerpoint/2019/9/main/command">
                <pc:docMk/>
                <pc:sldMk cId="3022741123" sldId="499"/>
                <pc2:cmMk id="{5D3A69DD-CAD0-4978-B077-D4060D29E434}"/>
              </pc2:cmMkLst>
            </pc226:cmChg>
          </p:ext>
        </pc:extLst>
      </pc:sldChg>
      <pc:sldChg chg="modSp addCm">
        <pc:chgData name="Smotherman, Chesca [CO]" userId="S::csmotherman_coloradoea.org#ext#@neahq.onmicrosoft.com::c13ea419-5521-4df9-b795-7b8424522260" providerId="AD" clId="Web-{CB7C6F46-8AB2-11D9-6ABA-D1A142C1C8DD}" dt="2023-05-23T16:21:35.786" v="100"/>
        <pc:sldMkLst>
          <pc:docMk/>
          <pc:sldMk cId="3521690946" sldId="507"/>
        </pc:sldMkLst>
        <pc:spChg chg="mod">
          <ac:chgData name="Smotherman, Chesca [CO]" userId="S::csmotherman_coloradoea.org#ext#@neahq.onmicrosoft.com::c13ea419-5521-4df9-b795-7b8424522260" providerId="AD" clId="Web-{CB7C6F46-8AB2-11D9-6ABA-D1A142C1C8DD}" dt="2023-05-23T16:20:32.160" v="99" actId="1076"/>
          <ac:spMkLst>
            <pc:docMk/>
            <pc:sldMk cId="3521690946" sldId="507"/>
            <ac:spMk id="2" creationId="{00000000-0000-0000-0000-000000000000}"/>
          </ac:spMkLst>
        </pc:spChg>
        <pc:spChg chg="mod">
          <ac:chgData name="Smotherman, Chesca [CO]" userId="S::csmotherman_coloradoea.org#ext#@neahq.onmicrosoft.com::c13ea419-5521-4df9-b795-7b8424522260" providerId="AD" clId="Web-{CB7C6F46-8AB2-11D9-6ABA-D1A142C1C8DD}" dt="2023-05-23T16:20:25.019" v="97" actId="14100"/>
          <ac:spMkLst>
            <pc:docMk/>
            <pc:sldMk cId="3521690946" sldId="507"/>
            <ac:spMk id="3" creationId="{00000000-0000-0000-0000-000000000000}"/>
          </ac:spMkLst>
        </pc:spChg>
        <pc:picChg chg="mod">
          <ac:chgData name="Smotherman, Chesca [CO]" userId="S::csmotherman_coloradoea.org#ext#@neahq.onmicrosoft.com::c13ea419-5521-4df9-b795-7b8424522260" providerId="AD" clId="Web-{CB7C6F46-8AB2-11D9-6ABA-D1A142C1C8DD}" dt="2023-05-23T16:20:18.660" v="95"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21:35.786" v="100"/>
              <pc2:cmMkLst xmlns:pc2="http://schemas.microsoft.com/office/powerpoint/2019/9/main/command">
                <pc:docMk/>
                <pc:sldMk cId="3521690946" sldId="507"/>
                <pc2:cmMk id="{3019F67A-A6C4-427A-847D-B3F759594E6E}"/>
              </pc2:cmMkLst>
            </pc226:cmChg>
          </p:ext>
        </pc:extLst>
      </pc:sldChg>
      <pc:sldChg chg="modSp">
        <pc:chgData name="Smotherman, Chesca [CO]" userId="S::csmotherman_coloradoea.org#ext#@neahq.onmicrosoft.com::c13ea419-5521-4df9-b795-7b8424522260" providerId="AD" clId="Web-{CB7C6F46-8AB2-11D9-6ABA-D1A142C1C8DD}" dt="2023-05-23T16:15:45.639" v="68" actId="20577"/>
        <pc:sldMkLst>
          <pc:docMk/>
          <pc:sldMk cId="4285613235" sldId="513"/>
        </pc:sldMkLst>
        <pc:spChg chg="mod">
          <ac:chgData name="Smotherman, Chesca [CO]" userId="S::csmotherman_coloradoea.org#ext#@neahq.onmicrosoft.com::c13ea419-5521-4df9-b795-7b8424522260" providerId="AD" clId="Web-{CB7C6F46-8AB2-11D9-6ABA-D1A142C1C8DD}" dt="2023-05-23T16:15:45.639" v="68" actId="20577"/>
          <ac:spMkLst>
            <pc:docMk/>
            <pc:sldMk cId="4285613235" sldId="51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55.324" v="32" actId="20577"/>
        <pc:sldMkLst>
          <pc:docMk/>
          <pc:sldMk cId="639926494" sldId="514"/>
        </pc:sldMkLst>
        <pc:spChg chg="mod">
          <ac:chgData name="Smotherman, Chesca [CO]" userId="S::csmotherman_coloradoea.org#ext#@neahq.onmicrosoft.com::c13ea419-5521-4df9-b795-7b8424522260" providerId="AD" clId="Web-{CB7C6F46-8AB2-11D9-6ABA-D1A142C1C8DD}" dt="2023-05-23T16:13:55.324" v="32" actId="20577"/>
          <ac:spMkLst>
            <pc:docMk/>
            <pc:sldMk cId="639926494" sldId="51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5:27.732" v="59" actId="20577"/>
        <pc:sldMkLst>
          <pc:docMk/>
          <pc:sldMk cId="4137659991" sldId="518"/>
        </pc:sldMkLst>
        <pc:spChg chg="mod">
          <ac:chgData name="Smotherman, Chesca [CO]" userId="S::csmotherman_coloradoea.org#ext#@neahq.onmicrosoft.com::c13ea419-5521-4df9-b795-7b8424522260" providerId="AD" clId="Web-{CB7C6F46-8AB2-11D9-6ABA-D1A142C1C8DD}" dt="2023-05-23T16:15:27.732" v="59" actId="20577"/>
          <ac:spMkLst>
            <pc:docMk/>
            <pc:sldMk cId="4137659991" sldId="518"/>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23:04.100" v="103" actId="1076"/>
        <pc:sldMkLst>
          <pc:docMk/>
          <pc:sldMk cId="3567028186" sldId="522"/>
        </pc:sldMkLst>
        <pc:spChg chg="mod">
          <ac:chgData name="Smotherman, Chesca [CO]" userId="S::csmotherman_coloradoea.org#ext#@neahq.onmicrosoft.com::c13ea419-5521-4df9-b795-7b8424522260" providerId="AD" clId="Web-{CB7C6F46-8AB2-11D9-6ABA-D1A142C1C8DD}" dt="2023-05-23T16:23:04.100" v="103" actId="1076"/>
          <ac:spMkLst>
            <pc:docMk/>
            <pc:sldMk cId="3567028186" sldId="522"/>
            <ac:spMk id="2" creationId="{67640E13-3E74-FD33-8280-F7F8C5A0ED97}"/>
          </ac:spMkLst>
        </pc:spChg>
      </pc:sldChg>
    </pc:docChg>
  </pc:docChgLst>
  <pc:docChgLst>
    <pc:chgData name="Pulkrabek, Vanessa [MN]" userId="S::vanessa.pulkrabek_edmn.org#ext#@neahq.onmicrosoft.com::a81224d0-e988-4d62-a387-eaa8d26915eb" providerId="AD" clId="Web-{8EEDDCE0-96BB-D314-0F18-E283A68657B8}"/>
    <pc:docChg chg="addSld delSld modSld">
      <pc:chgData name="Pulkrabek, Vanessa [MN]" userId="S::vanessa.pulkrabek_edmn.org#ext#@neahq.onmicrosoft.com::a81224d0-e988-4d62-a387-eaa8d26915eb" providerId="AD" clId="Web-{8EEDDCE0-96BB-D314-0F18-E283A68657B8}" dt="2023-11-01T02:32:35.346" v="478" actId="20577"/>
      <pc:docMkLst>
        <pc:docMk/>
      </pc:docMkLst>
      <pc:sldChg chg="del">
        <pc:chgData name="Pulkrabek, Vanessa [MN]" userId="S::vanessa.pulkrabek_edmn.org#ext#@neahq.onmicrosoft.com::a81224d0-e988-4d62-a387-eaa8d26915eb" providerId="AD" clId="Web-{8EEDDCE0-96BB-D314-0F18-E283A68657B8}" dt="2023-11-01T02:18:04.675" v="79"/>
        <pc:sldMkLst>
          <pc:docMk/>
          <pc:sldMk cId="1137222872" sldId="536"/>
        </pc:sldMkLst>
      </pc:sldChg>
      <pc:sldChg chg="del">
        <pc:chgData name="Pulkrabek, Vanessa [MN]" userId="S::vanessa.pulkrabek_edmn.org#ext#@neahq.onmicrosoft.com::a81224d0-e988-4d62-a387-eaa8d26915eb" providerId="AD" clId="Web-{8EEDDCE0-96BB-D314-0F18-E283A68657B8}" dt="2023-11-01T02:18:04.675" v="80"/>
        <pc:sldMkLst>
          <pc:docMk/>
          <pc:sldMk cId="2767870204" sldId="537"/>
        </pc:sldMkLst>
      </pc:sldChg>
      <pc:sldChg chg="del">
        <pc:chgData name="Pulkrabek, Vanessa [MN]" userId="S::vanessa.pulkrabek_edmn.org#ext#@neahq.onmicrosoft.com::a81224d0-e988-4d62-a387-eaa8d26915eb" providerId="AD" clId="Web-{8EEDDCE0-96BB-D314-0F18-E283A68657B8}" dt="2023-11-01T02:18:04.675" v="81"/>
        <pc:sldMkLst>
          <pc:docMk/>
          <pc:sldMk cId="581079979" sldId="538"/>
        </pc:sldMkLst>
      </pc:sldChg>
      <pc:sldChg chg="del">
        <pc:chgData name="Pulkrabek, Vanessa [MN]" userId="S::vanessa.pulkrabek_edmn.org#ext#@neahq.onmicrosoft.com::a81224d0-e988-4d62-a387-eaa8d26915eb" providerId="AD" clId="Web-{8EEDDCE0-96BB-D314-0F18-E283A68657B8}" dt="2023-11-01T02:16:19.064" v="71"/>
        <pc:sldMkLst>
          <pc:docMk/>
          <pc:sldMk cId="1239720502" sldId="539"/>
        </pc:sldMkLst>
      </pc:sldChg>
      <pc:sldChg chg="del">
        <pc:chgData name="Pulkrabek, Vanessa [MN]" userId="S::vanessa.pulkrabek_edmn.org#ext#@neahq.onmicrosoft.com::a81224d0-e988-4d62-a387-eaa8d26915eb" providerId="AD" clId="Web-{8EEDDCE0-96BB-D314-0F18-E283A68657B8}" dt="2023-11-01T02:18:04.691" v="87"/>
        <pc:sldMkLst>
          <pc:docMk/>
          <pc:sldMk cId="2800898953" sldId="541"/>
        </pc:sldMkLst>
      </pc:sldChg>
      <pc:sldChg chg="del">
        <pc:chgData name="Pulkrabek, Vanessa [MN]" userId="S::vanessa.pulkrabek_edmn.org#ext#@neahq.onmicrosoft.com::a81224d0-e988-4d62-a387-eaa8d26915eb" providerId="AD" clId="Web-{8EEDDCE0-96BB-D314-0F18-E283A68657B8}" dt="2023-11-01T02:18:04.691" v="89"/>
        <pc:sldMkLst>
          <pc:docMk/>
          <pc:sldMk cId="1987401964" sldId="542"/>
        </pc:sldMkLst>
      </pc:sldChg>
      <pc:sldChg chg="del">
        <pc:chgData name="Pulkrabek, Vanessa [MN]" userId="S::vanessa.pulkrabek_edmn.org#ext#@neahq.onmicrosoft.com::a81224d0-e988-4d62-a387-eaa8d26915eb" providerId="AD" clId="Web-{8EEDDCE0-96BB-D314-0F18-E283A68657B8}" dt="2023-11-01T02:18:04.691" v="90"/>
        <pc:sldMkLst>
          <pc:docMk/>
          <pc:sldMk cId="583527144" sldId="543"/>
        </pc:sldMkLst>
      </pc:sldChg>
      <pc:sldChg chg="del">
        <pc:chgData name="Pulkrabek, Vanessa [MN]" userId="S::vanessa.pulkrabek_edmn.org#ext#@neahq.onmicrosoft.com::a81224d0-e988-4d62-a387-eaa8d26915eb" providerId="AD" clId="Web-{8EEDDCE0-96BB-D314-0F18-E283A68657B8}" dt="2023-11-01T02:18:04.691" v="91"/>
        <pc:sldMkLst>
          <pc:docMk/>
          <pc:sldMk cId="1659159831" sldId="544"/>
        </pc:sldMkLst>
      </pc:sldChg>
      <pc:sldChg chg="del">
        <pc:chgData name="Pulkrabek, Vanessa [MN]" userId="S::vanessa.pulkrabek_edmn.org#ext#@neahq.onmicrosoft.com::a81224d0-e988-4d62-a387-eaa8d26915eb" providerId="AD" clId="Web-{8EEDDCE0-96BB-D314-0F18-E283A68657B8}" dt="2023-11-01T02:18:04.691" v="92"/>
        <pc:sldMkLst>
          <pc:docMk/>
          <pc:sldMk cId="2640280141" sldId="546"/>
        </pc:sldMkLst>
      </pc:sldChg>
      <pc:sldChg chg="del">
        <pc:chgData name="Pulkrabek, Vanessa [MN]" userId="S::vanessa.pulkrabek_edmn.org#ext#@neahq.onmicrosoft.com::a81224d0-e988-4d62-a387-eaa8d26915eb" providerId="AD" clId="Web-{8EEDDCE0-96BB-D314-0F18-E283A68657B8}" dt="2023-11-01T02:18:04.691" v="93"/>
        <pc:sldMkLst>
          <pc:docMk/>
          <pc:sldMk cId="881567599" sldId="547"/>
        </pc:sldMkLst>
      </pc:sldChg>
      <pc:sldChg chg="del">
        <pc:chgData name="Pulkrabek, Vanessa [MN]" userId="S::vanessa.pulkrabek_edmn.org#ext#@neahq.onmicrosoft.com::a81224d0-e988-4d62-a387-eaa8d26915eb" providerId="AD" clId="Web-{8EEDDCE0-96BB-D314-0F18-E283A68657B8}" dt="2023-11-01T02:18:04.691" v="94"/>
        <pc:sldMkLst>
          <pc:docMk/>
          <pc:sldMk cId="2930424202" sldId="548"/>
        </pc:sldMkLst>
      </pc:sldChg>
      <pc:sldChg chg="del">
        <pc:chgData name="Pulkrabek, Vanessa [MN]" userId="S::vanessa.pulkrabek_edmn.org#ext#@neahq.onmicrosoft.com::a81224d0-e988-4d62-a387-eaa8d26915eb" providerId="AD" clId="Web-{8EEDDCE0-96BB-D314-0F18-E283A68657B8}" dt="2023-11-01T02:18:04.675" v="78"/>
        <pc:sldMkLst>
          <pc:docMk/>
          <pc:sldMk cId="914555165" sldId="662"/>
        </pc:sldMkLst>
      </pc:sldChg>
      <pc:sldChg chg="del">
        <pc:chgData name="Pulkrabek, Vanessa [MN]" userId="S::vanessa.pulkrabek_edmn.org#ext#@neahq.onmicrosoft.com::a81224d0-e988-4d62-a387-eaa8d26915eb" providerId="AD" clId="Web-{8EEDDCE0-96BB-D314-0F18-E283A68657B8}" dt="2023-11-01T02:18:04.691" v="86"/>
        <pc:sldMkLst>
          <pc:docMk/>
          <pc:sldMk cId="38109289" sldId="669"/>
        </pc:sldMkLst>
      </pc:sldChg>
      <pc:sldChg chg="modSp">
        <pc:chgData name="Pulkrabek, Vanessa [MN]" userId="S::vanessa.pulkrabek_edmn.org#ext#@neahq.onmicrosoft.com::a81224d0-e988-4d62-a387-eaa8d26915eb" providerId="AD" clId="Web-{8EEDDCE0-96BB-D314-0F18-E283A68657B8}" dt="2023-11-01T02:04:16.037" v="47" actId="20577"/>
        <pc:sldMkLst>
          <pc:docMk/>
          <pc:sldMk cId="3570266645" sldId="702"/>
        </pc:sldMkLst>
        <pc:spChg chg="mod">
          <ac:chgData name="Pulkrabek, Vanessa [MN]" userId="S::vanessa.pulkrabek_edmn.org#ext#@neahq.onmicrosoft.com::a81224d0-e988-4d62-a387-eaa8d26915eb" providerId="AD" clId="Web-{8EEDDCE0-96BB-D314-0F18-E283A68657B8}" dt="2023-11-01T02:04:16.037" v="47" actId="20577"/>
          <ac:spMkLst>
            <pc:docMk/>
            <pc:sldMk cId="3570266645" sldId="702"/>
            <ac:spMk id="3" creationId="{00000000-0000-0000-0000-000000000000}"/>
          </ac:spMkLst>
        </pc:spChg>
      </pc:sldChg>
      <pc:sldChg chg="del">
        <pc:chgData name="Pulkrabek, Vanessa [MN]" userId="S::vanessa.pulkrabek_edmn.org#ext#@neahq.onmicrosoft.com::a81224d0-e988-4d62-a387-eaa8d26915eb" providerId="AD" clId="Web-{8EEDDCE0-96BB-D314-0F18-E283A68657B8}" dt="2023-11-01T02:23:56.462" v="133"/>
        <pc:sldMkLst>
          <pc:docMk/>
          <pc:sldMk cId="3941685062" sldId="725"/>
        </pc:sldMkLst>
      </pc:sldChg>
      <pc:sldChg chg="del">
        <pc:chgData name="Pulkrabek, Vanessa [MN]" userId="S::vanessa.pulkrabek_edmn.org#ext#@neahq.onmicrosoft.com::a81224d0-e988-4d62-a387-eaa8d26915eb" providerId="AD" clId="Web-{8EEDDCE0-96BB-D314-0F18-E283A68657B8}" dt="2023-11-01T02:18:04.691" v="88"/>
        <pc:sldMkLst>
          <pc:docMk/>
          <pc:sldMk cId="1200342279" sldId="726"/>
        </pc:sldMkLst>
      </pc:sldChg>
      <pc:sldChg chg="del">
        <pc:chgData name="Pulkrabek, Vanessa [MN]" userId="S::vanessa.pulkrabek_edmn.org#ext#@neahq.onmicrosoft.com::a81224d0-e988-4d62-a387-eaa8d26915eb" providerId="AD" clId="Web-{8EEDDCE0-96BB-D314-0F18-E283A68657B8}" dt="2023-11-01T02:18:04.691" v="85"/>
        <pc:sldMkLst>
          <pc:docMk/>
          <pc:sldMk cId="379243876" sldId="727"/>
        </pc:sldMkLst>
      </pc:sldChg>
      <pc:sldChg chg="del">
        <pc:chgData name="Pulkrabek, Vanessa [MN]" userId="S::vanessa.pulkrabek_edmn.org#ext#@neahq.onmicrosoft.com::a81224d0-e988-4d62-a387-eaa8d26915eb" providerId="AD" clId="Web-{8EEDDCE0-96BB-D314-0F18-E283A68657B8}" dt="2023-11-01T02:18:04.675" v="84"/>
        <pc:sldMkLst>
          <pc:docMk/>
          <pc:sldMk cId="3143335228" sldId="728"/>
        </pc:sldMkLst>
      </pc:sldChg>
      <pc:sldChg chg="del">
        <pc:chgData name="Pulkrabek, Vanessa [MN]" userId="S::vanessa.pulkrabek_edmn.org#ext#@neahq.onmicrosoft.com::a81224d0-e988-4d62-a387-eaa8d26915eb" providerId="AD" clId="Web-{8EEDDCE0-96BB-D314-0F18-E283A68657B8}" dt="2023-11-01T02:18:04.675" v="83"/>
        <pc:sldMkLst>
          <pc:docMk/>
          <pc:sldMk cId="2130163523" sldId="729"/>
        </pc:sldMkLst>
      </pc:sldChg>
      <pc:sldChg chg="del">
        <pc:chgData name="Pulkrabek, Vanessa [MN]" userId="S::vanessa.pulkrabek_edmn.org#ext#@neahq.onmicrosoft.com::a81224d0-e988-4d62-a387-eaa8d26915eb" providerId="AD" clId="Web-{8EEDDCE0-96BB-D314-0F18-E283A68657B8}" dt="2023-11-01T02:18:04.675" v="82"/>
        <pc:sldMkLst>
          <pc:docMk/>
          <pc:sldMk cId="1371064961" sldId="730"/>
        </pc:sldMkLst>
      </pc:sldChg>
      <pc:sldChg chg="del">
        <pc:chgData name="Pulkrabek, Vanessa [MN]" userId="S::vanessa.pulkrabek_edmn.org#ext#@neahq.onmicrosoft.com::a81224d0-e988-4d62-a387-eaa8d26915eb" providerId="AD" clId="Web-{8EEDDCE0-96BB-D314-0F18-E283A68657B8}" dt="2023-11-01T02:18:04.675" v="77"/>
        <pc:sldMkLst>
          <pc:docMk/>
          <pc:sldMk cId="3624480948" sldId="731"/>
        </pc:sldMkLst>
      </pc:sldChg>
      <pc:sldChg chg="del">
        <pc:chgData name="Pulkrabek, Vanessa [MN]" userId="S::vanessa.pulkrabek_edmn.org#ext#@neahq.onmicrosoft.com::a81224d0-e988-4d62-a387-eaa8d26915eb" providerId="AD" clId="Web-{8EEDDCE0-96BB-D314-0F18-E283A68657B8}" dt="2023-11-01T02:00:00.470" v="20"/>
        <pc:sldMkLst>
          <pc:docMk/>
          <pc:sldMk cId="4220724717" sldId="783"/>
        </pc:sldMkLst>
      </pc:sldChg>
      <pc:sldChg chg="del">
        <pc:chgData name="Pulkrabek, Vanessa [MN]" userId="S::vanessa.pulkrabek_edmn.org#ext#@neahq.onmicrosoft.com::a81224d0-e988-4d62-a387-eaa8d26915eb" providerId="AD" clId="Web-{8EEDDCE0-96BB-D314-0F18-E283A68657B8}" dt="2023-11-01T02:00:00.470" v="17"/>
        <pc:sldMkLst>
          <pc:docMk/>
          <pc:sldMk cId="8094345" sldId="819"/>
        </pc:sldMkLst>
      </pc:sldChg>
      <pc:sldChg chg="del">
        <pc:chgData name="Pulkrabek, Vanessa [MN]" userId="S::vanessa.pulkrabek_edmn.org#ext#@neahq.onmicrosoft.com::a81224d0-e988-4d62-a387-eaa8d26915eb" providerId="AD" clId="Web-{8EEDDCE0-96BB-D314-0F18-E283A68657B8}" dt="2023-11-01T02:00:00.470" v="16"/>
        <pc:sldMkLst>
          <pc:docMk/>
          <pc:sldMk cId="3340368149" sldId="820"/>
        </pc:sldMkLst>
      </pc:sldChg>
      <pc:sldChg chg="del">
        <pc:chgData name="Pulkrabek, Vanessa [MN]" userId="S::vanessa.pulkrabek_edmn.org#ext#@neahq.onmicrosoft.com::a81224d0-e988-4d62-a387-eaa8d26915eb" providerId="AD" clId="Web-{8EEDDCE0-96BB-D314-0F18-E283A68657B8}" dt="2023-11-01T02:00:00.470" v="18"/>
        <pc:sldMkLst>
          <pc:docMk/>
          <pc:sldMk cId="3898283433" sldId="825"/>
        </pc:sldMkLst>
      </pc:sldChg>
      <pc:sldChg chg="del">
        <pc:chgData name="Pulkrabek, Vanessa [MN]" userId="S::vanessa.pulkrabek_edmn.org#ext#@neahq.onmicrosoft.com::a81224d0-e988-4d62-a387-eaa8d26915eb" providerId="AD" clId="Web-{8EEDDCE0-96BB-D314-0F18-E283A68657B8}" dt="2023-11-01T02:00:00.455" v="11"/>
        <pc:sldMkLst>
          <pc:docMk/>
          <pc:sldMk cId="1735824207" sldId="827"/>
        </pc:sldMkLst>
      </pc:sldChg>
      <pc:sldChg chg="del">
        <pc:chgData name="Pulkrabek, Vanessa [MN]" userId="S::vanessa.pulkrabek_edmn.org#ext#@neahq.onmicrosoft.com::a81224d0-e988-4d62-a387-eaa8d26915eb" providerId="AD" clId="Web-{8EEDDCE0-96BB-D314-0F18-E283A68657B8}" dt="2023-11-01T02:00:00.455" v="8"/>
        <pc:sldMkLst>
          <pc:docMk/>
          <pc:sldMk cId="1082403302" sldId="873"/>
        </pc:sldMkLst>
      </pc:sldChg>
      <pc:sldChg chg="del">
        <pc:chgData name="Pulkrabek, Vanessa [MN]" userId="S::vanessa.pulkrabek_edmn.org#ext#@neahq.onmicrosoft.com::a81224d0-e988-4d62-a387-eaa8d26915eb" providerId="AD" clId="Web-{8EEDDCE0-96BB-D314-0F18-E283A68657B8}" dt="2023-11-01T02:00:00.455" v="7"/>
        <pc:sldMkLst>
          <pc:docMk/>
          <pc:sldMk cId="979015987" sldId="874"/>
        </pc:sldMkLst>
      </pc:sldChg>
      <pc:sldChg chg="del">
        <pc:chgData name="Pulkrabek, Vanessa [MN]" userId="S::vanessa.pulkrabek_edmn.org#ext#@neahq.onmicrosoft.com::a81224d0-e988-4d62-a387-eaa8d26915eb" providerId="AD" clId="Web-{8EEDDCE0-96BB-D314-0F18-E283A68657B8}" dt="2023-11-01T02:00:00.439" v="6"/>
        <pc:sldMkLst>
          <pc:docMk/>
          <pc:sldMk cId="1384635664" sldId="875"/>
        </pc:sldMkLst>
      </pc:sldChg>
      <pc:sldChg chg="del">
        <pc:chgData name="Pulkrabek, Vanessa [MN]" userId="S::vanessa.pulkrabek_edmn.org#ext#@neahq.onmicrosoft.com::a81224d0-e988-4d62-a387-eaa8d26915eb" providerId="AD" clId="Web-{8EEDDCE0-96BB-D314-0F18-E283A68657B8}" dt="2023-11-01T02:00:00.439" v="5"/>
        <pc:sldMkLst>
          <pc:docMk/>
          <pc:sldMk cId="447905237" sldId="880"/>
        </pc:sldMkLst>
      </pc:sldChg>
      <pc:sldChg chg="del">
        <pc:chgData name="Pulkrabek, Vanessa [MN]" userId="S::vanessa.pulkrabek_edmn.org#ext#@neahq.onmicrosoft.com::a81224d0-e988-4d62-a387-eaa8d26915eb" providerId="AD" clId="Web-{8EEDDCE0-96BB-D314-0F18-E283A68657B8}" dt="2023-11-01T02:00:00.439" v="4"/>
        <pc:sldMkLst>
          <pc:docMk/>
          <pc:sldMk cId="1501045264" sldId="882"/>
        </pc:sldMkLst>
      </pc:sldChg>
      <pc:sldChg chg="del">
        <pc:chgData name="Pulkrabek, Vanessa [MN]" userId="S::vanessa.pulkrabek_edmn.org#ext#@neahq.onmicrosoft.com::a81224d0-e988-4d62-a387-eaa8d26915eb" providerId="AD" clId="Web-{8EEDDCE0-96BB-D314-0F18-E283A68657B8}" dt="2023-11-01T02:00:00.439" v="3"/>
        <pc:sldMkLst>
          <pc:docMk/>
          <pc:sldMk cId="2999678923" sldId="883"/>
        </pc:sldMkLst>
      </pc:sldChg>
      <pc:sldChg chg="del">
        <pc:chgData name="Pulkrabek, Vanessa [MN]" userId="S::vanessa.pulkrabek_edmn.org#ext#@neahq.onmicrosoft.com::a81224d0-e988-4d62-a387-eaa8d26915eb" providerId="AD" clId="Web-{8EEDDCE0-96BB-D314-0F18-E283A68657B8}" dt="2023-11-01T02:00:00.439" v="2"/>
        <pc:sldMkLst>
          <pc:docMk/>
          <pc:sldMk cId="1868630641" sldId="884"/>
        </pc:sldMkLst>
      </pc:sldChg>
      <pc:sldChg chg="del">
        <pc:chgData name="Pulkrabek, Vanessa [MN]" userId="S::vanessa.pulkrabek_edmn.org#ext#@neahq.onmicrosoft.com::a81224d0-e988-4d62-a387-eaa8d26915eb" providerId="AD" clId="Web-{8EEDDCE0-96BB-D314-0F18-E283A68657B8}" dt="2023-11-01T02:00:00.439" v="1"/>
        <pc:sldMkLst>
          <pc:docMk/>
          <pc:sldMk cId="3173876534" sldId="885"/>
        </pc:sldMkLst>
      </pc:sldChg>
      <pc:sldChg chg="del">
        <pc:chgData name="Pulkrabek, Vanessa [MN]" userId="S::vanessa.pulkrabek_edmn.org#ext#@neahq.onmicrosoft.com::a81224d0-e988-4d62-a387-eaa8d26915eb" providerId="AD" clId="Web-{8EEDDCE0-96BB-D314-0F18-E283A68657B8}" dt="2023-11-01T02:00:00.439" v="0"/>
        <pc:sldMkLst>
          <pc:docMk/>
          <pc:sldMk cId="3344794138" sldId="886"/>
        </pc:sldMkLst>
      </pc:sldChg>
      <pc:sldChg chg="del">
        <pc:chgData name="Pulkrabek, Vanessa [MN]" userId="S::vanessa.pulkrabek_edmn.org#ext#@neahq.onmicrosoft.com::a81224d0-e988-4d62-a387-eaa8d26915eb" providerId="AD" clId="Web-{8EEDDCE0-96BB-D314-0F18-E283A68657B8}" dt="2023-11-01T02:00:00.470" v="19"/>
        <pc:sldMkLst>
          <pc:docMk/>
          <pc:sldMk cId="3106213320" sldId="887"/>
        </pc:sldMkLst>
      </pc:sldChg>
      <pc:sldChg chg="del">
        <pc:chgData name="Pulkrabek, Vanessa [MN]" userId="S::vanessa.pulkrabek_edmn.org#ext#@neahq.onmicrosoft.com::a81224d0-e988-4d62-a387-eaa8d26915eb" providerId="AD" clId="Web-{8EEDDCE0-96BB-D314-0F18-E283A68657B8}" dt="2023-11-01T02:00:00.455" v="15"/>
        <pc:sldMkLst>
          <pc:docMk/>
          <pc:sldMk cId="785432890" sldId="888"/>
        </pc:sldMkLst>
      </pc:sldChg>
      <pc:sldChg chg="del">
        <pc:chgData name="Pulkrabek, Vanessa [MN]" userId="S::vanessa.pulkrabek_edmn.org#ext#@neahq.onmicrosoft.com::a81224d0-e988-4d62-a387-eaa8d26915eb" providerId="AD" clId="Web-{8EEDDCE0-96BB-D314-0F18-E283A68657B8}" dt="2023-11-01T02:00:00.455" v="14"/>
        <pc:sldMkLst>
          <pc:docMk/>
          <pc:sldMk cId="1471206796" sldId="889"/>
        </pc:sldMkLst>
      </pc:sldChg>
      <pc:sldChg chg="del">
        <pc:chgData name="Pulkrabek, Vanessa [MN]" userId="S::vanessa.pulkrabek_edmn.org#ext#@neahq.onmicrosoft.com::a81224d0-e988-4d62-a387-eaa8d26915eb" providerId="AD" clId="Web-{8EEDDCE0-96BB-D314-0F18-E283A68657B8}" dt="2023-11-01T02:00:00.455" v="13"/>
        <pc:sldMkLst>
          <pc:docMk/>
          <pc:sldMk cId="3225299404" sldId="891"/>
        </pc:sldMkLst>
      </pc:sldChg>
      <pc:sldChg chg="del">
        <pc:chgData name="Pulkrabek, Vanessa [MN]" userId="S::vanessa.pulkrabek_edmn.org#ext#@neahq.onmicrosoft.com::a81224d0-e988-4d62-a387-eaa8d26915eb" providerId="AD" clId="Web-{8EEDDCE0-96BB-D314-0F18-E283A68657B8}" dt="2023-11-01T02:00:00.455" v="12"/>
        <pc:sldMkLst>
          <pc:docMk/>
          <pc:sldMk cId="4214709571" sldId="892"/>
        </pc:sldMkLst>
      </pc:sldChg>
      <pc:sldChg chg="del">
        <pc:chgData name="Pulkrabek, Vanessa [MN]" userId="S::vanessa.pulkrabek_edmn.org#ext#@neahq.onmicrosoft.com::a81224d0-e988-4d62-a387-eaa8d26915eb" providerId="AD" clId="Web-{8EEDDCE0-96BB-D314-0F18-E283A68657B8}" dt="2023-11-01T02:00:00.455" v="9"/>
        <pc:sldMkLst>
          <pc:docMk/>
          <pc:sldMk cId="2407356898" sldId="893"/>
        </pc:sldMkLst>
      </pc:sldChg>
      <pc:sldChg chg="del">
        <pc:chgData name="Pulkrabek, Vanessa [MN]" userId="S::vanessa.pulkrabek_edmn.org#ext#@neahq.onmicrosoft.com::a81224d0-e988-4d62-a387-eaa8d26915eb" providerId="AD" clId="Web-{8EEDDCE0-96BB-D314-0F18-E283A68657B8}" dt="2023-11-01T02:00:00.455" v="10"/>
        <pc:sldMkLst>
          <pc:docMk/>
          <pc:sldMk cId="2452643403" sldId="894"/>
        </pc:sldMkLst>
      </pc:sldChg>
      <pc:sldChg chg="del">
        <pc:chgData name="Pulkrabek, Vanessa [MN]" userId="S::vanessa.pulkrabek_edmn.org#ext#@neahq.onmicrosoft.com::a81224d0-e988-4d62-a387-eaa8d26915eb" providerId="AD" clId="Web-{8EEDDCE0-96BB-D314-0F18-E283A68657B8}" dt="2023-11-01T02:01:22.159" v="42"/>
        <pc:sldMkLst>
          <pc:docMk/>
          <pc:sldMk cId="3726487327" sldId="932"/>
        </pc:sldMkLst>
      </pc:sldChg>
      <pc:sldChg chg="del">
        <pc:chgData name="Pulkrabek, Vanessa [MN]" userId="S::vanessa.pulkrabek_edmn.org#ext#@neahq.onmicrosoft.com::a81224d0-e988-4d62-a387-eaa8d26915eb" providerId="AD" clId="Web-{8EEDDCE0-96BB-D314-0F18-E283A68657B8}" dt="2023-11-01T02:02:50.598" v="46"/>
        <pc:sldMkLst>
          <pc:docMk/>
          <pc:sldMk cId="1499281658" sldId="933"/>
        </pc:sldMkLst>
      </pc:sldChg>
      <pc:sldChg chg="del">
        <pc:chgData name="Pulkrabek, Vanessa [MN]" userId="S::vanessa.pulkrabek_edmn.org#ext#@neahq.onmicrosoft.com::a81224d0-e988-4d62-a387-eaa8d26915eb" providerId="AD" clId="Web-{8EEDDCE0-96BB-D314-0F18-E283A68657B8}" dt="2023-11-01T02:02:45.879" v="45"/>
        <pc:sldMkLst>
          <pc:docMk/>
          <pc:sldMk cId="3269354119" sldId="934"/>
        </pc:sldMkLst>
      </pc:sldChg>
      <pc:sldChg chg="del">
        <pc:chgData name="Pulkrabek, Vanessa [MN]" userId="S::vanessa.pulkrabek_edmn.org#ext#@neahq.onmicrosoft.com::a81224d0-e988-4d62-a387-eaa8d26915eb" providerId="AD" clId="Web-{8EEDDCE0-96BB-D314-0F18-E283A68657B8}" dt="2023-11-01T02:23:34.634" v="132"/>
        <pc:sldMkLst>
          <pc:docMk/>
          <pc:sldMk cId="527212980" sldId="935"/>
        </pc:sldMkLst>
      </pc:sldChg>
      <pc:sldChg chg="del">
        <pc:chgData name="Pulkrabek, Vanessa [MN]" userId="S::vanessa.pulkrabek_edmn.org#ext#@neahq.onmicrosoft.com::a81224d0-e988-4d62-a387-eaa8d26915eb" providerId="AD" clId="Web-{8EEDDCE0-96BB-D314-0F18-E283A68657B8}" dt="2023-11-01T02:02:44.816" v="44"/>
        <pc:sldMkLst>
          <pc:docMk/>
          <pc:sldMk cId="3329606762" sldId="941"/>
        </pc:sldMkLst>
      </pc:sldChg>
      <pc:sldChg chg="del">
        <pc:chgData name="Pulkrabek, Vanessa [MN]" userId="S::vanessa.pulkrabek_edmn.org#ext#@neahq.onmicrosoft.com::a81224d0-e988-4d62-a387-eaa8d26915eb" providerId="AD" clId="Web-{8EEDDCE0-96BB-D314-0F18-E283A68657B8}" dt="2023-11-01T02:14:49.641" v="66"/>
        <pc:sldMkLst>
          <pc:docMk/>
          <pc:sldMk cId="855433472" sldId="942"/>
        </pc:sldMkLst>
      </pc:sldChg>
      <pc:sldChg chg="del">
        <pc:chgData name="Pulkrabek, Vanessa [MN]" userId="S::vanessa.pulkrabek_edmn.org#ext#@neahq.onmicrosoft.com::a81224d0-e988-4d62-a387-eaa8d26915eb" providerId="AD" clId="Web-{8EEDDCE0-96BB-D314-0F18-E283A68657B8}" dt="2023-11-01T02:14:49.641" v="65"/>
        <pc:sldMkLst>
          <pc:docMk/>
          <pc:sldMk cId="1391232512" sldId="943"/>
        </pc:sldMkLst>
      </pc:sldChg>
      <pc:sldChg chg="del">
        <pc:chgData name="Pulkrabek, Vanessa [MN]" userId="S::vanessa.pulkrabek_edmn.org#ext#@neahq.onmicrosoft.com::a81224d0-e988-4d62-a387-eaa8d26915eb" providerId="AD" clId="Web-{8EEDDCE0-96BB-D314-0F18-E283A68657B8}" dt="2023-11-01T02:14:49.656" v="67"/>
        <pc:sldMkLst>
          <pc:docMk/>
          <pc:sldMk cId="2388604095" sldId="956"/>
        </pc:sldMkLst>
      </pc:sldChg>
      <pc:sldChg chg="modSp">
        <pc:chgData name="Pulkrabek, Vanessa [MN]" userId="S::vanessa.pulkrabek_edmn.org#ext#@neahq.onmicrosoft.com::a81224d0-e988-4d62-a387-eaa8d26915eb" providerId="AD" clId="Web-{8EEDDCE0-96BB-D314-0F18-E283A68657B8}" dt="2023-11-01T02:13:06.748" v="64" actId="20577"/>
        <pc:sldMkLst>
          <pc:docMk/>
          <pc:sldMk cId="460801471" sldId="963"/>
        </pc:sldMkLst>
        <pc:spChg chg="mod">
          <ac:chgData name="Pulkrabek, Vanessa [MN]" userId="S::vanessa.pulkrabek_edmn.org#ext#@neahq.onmicrosoft.com::a81224d0-e988-4d62-a387-eaa8d26915eb" providerId="AD" clId="Web-{8EEDDCE0-96BB-D314-0F18-E283A68657B8}" dt="2023-11-01T02:13:06.748" v="64" actId="20577"/>
          <ac:spMkLst>
            <pc:docMk/>
            <pc:sldMk cId="460801471" sldId="963"/>
            <ac:spMk id="12" creationId="{00000000-0000-0000-0000-000000000000}"/>
          </ac:spMkLst>
        </pc:spChg>
      </pc:sldChg>
      <pc:sldChg chg="del">
        <pc:chgData name="Pulkrabek, Vanessa [MN]" userId="S::vanessa.pulkrabek_edmn.org#ext#@neahq.onmicrosoft.com::a81224d0-e988-4d62-a387-eaa8d26915eb" providerId="AD" clId="Web-{8EEDDCE0-96BB-D314-0F18-E283A68657B8}" dt="2023-11-01T02:18:04.675" v="76"/>
        <pc:sldMkLst>
          <pc:docMk/>
          <pc:sldMk cId="3135950088" sldId="964"/>
        </pc:sldMkLst>
      </pc:sldChg>
      <pc:sldChg chg="del">
        <pc:chgData name="Pulkrabek, Vanessa [MN]" userId="S::vanessa.pulkrabek_edmn.org#ext#@neahq.onmicrosoft.com::a81224d0-e988-4d62-a387-eaa8d26915eb" providerId="AD" clId="Web-{8EEDDCE0-96BB-D314-0F18-E283A68657B8}" dt="2023-11-01T02:18:04.675" v="74"/>
        <pc:sldMkLst>
          <pc:docMk/>
          <pc:sldMk cId="689774650" sldId="965"/>
        </pc:sldMkLst>
      </pc:sldChg>
      <pc:sldChg chg="del">
        <pc:chgData name="Pulkrabek, Vanessa [MN]" userId="S::vanessa.pulkrabek_edmn.org#ext#@neahq.onmicrosoft.com::a81224d0-e988-4d62-a387-eaa8d26915eb" providerId="AD" clId="Web-{8EEDDCE0-96BB-D314-0F18-E283A68657B8}" dt="2023-11-01T02:18:04.660" v="73"/>
        <pc:sldMkLst>
          <pc:docMk/>
          <pc:sldMk cId="2876264735" sldId="966"/>
        </pc:sldMkLst>
      </pc:sldChg>
      <pc:sldChg chg="add">
        <pc:chgData name="Pulkrabek, Vanessa [MN]" userId="S::vanessa.pulkrabek_edmn.org#ext#@neahq.onmicrosoft.com::a81224d0-e988-4d62-a387-eaa8d26915eb" providerId="AD" clId="Web-{8EEDDCE0-96BB-D314-0F18-E283A68657B8}" dt="2023-11-01T02:00:32.752" v="21"/>
        <pc:sldMkLst>
          <pc:docMk/>
          <pc:sldMk cId="2840117575" sldId="978"/>
        </pc:sldMkLst>
      </pc:sldChg>
      <pc:sldChg chg="add">
        <pc:chgData name="Pulkrabek, Vanessa [MN]" userId="S::vanessa.pulkrabek_edmn.org#ext#@neahq.onmicrosoft.com::a81224d0-e988-4d62-a387-eaa8d26915eb" providerId="AD" clId="Web-{8EEDDCE0-96BB-D314-0F18-E283A68657B8}" dt="2023-11-01T02:00:32.814" v="22"/>
        <pc:sldMkLst>
          <pc:docMk/>
          <pc:sldMk cId="1811775096" sldId="979"/>
        </pc:sldMkLst>
      </pc:sldChg>
      <pc:sldChg chg="add">
        <pc:chgData name="Pulkrabek, Vanessa [MN]" userId="S::vanessa.pulkrabek_edmn.org#ext#@neahq.onmicrosoft.com::a81224d0-e988-4d62-a387-eaa8d26915eb" providerId="AD" clId="Web-{8EEDDCE0-96BB-D314-0F18-E283A68657B8}" dt="2023-11-01T02:00:32.877" v="23"/>
        <pc:sldMkLst>
          <pc:docMk/>
          <pc:sldMk cId="4074019558" sldId="980"/>
        </pc:sldMkLst>
      </pc:sldChg>
      <pc:sldChg chg="add">
        <pc:chgData name="Pulkrabek, Vanessa [MN]" userId="S::vanessa.pulkrabek_edmn.org#ext#@neahq.onmicrosoft.com::a81224d0-e988-4d62-a387-eaa8d26915eb" providerId="AD" clId="Web-{8EEDDCE0-96BB-D314-0F18-E283A68657B8}" dt="2023-11-01T02:00:33.049" v="24"/>
        <pc:sldMkLst>
          <pc:docMk/>
          <pc:sldMk cId="3194350391" sldId="981"/>
        </pc:sldMkLst>
      </pc:sldChg>
      <pc:sldChg chg="add">
        <pc:chgData name="Pulkrabek, Vanessa [MN]" userId="S::vanessa.pulkrabek_edmn.org#ext#@neahq.onmicrosoft.com::a81224d0-e988-4d62-a387-eaa8d26915eb" providerId="AD" clId="Web-{8EEDDCE0-96BB-D314-0F18-E283A68657B8}" dt="2023-11-01T02:00:33.158" v="25"/>
        <pc:sldMkLst>
          <pc:docMk/>
          <pc:sldMk cId="2334703063" sldId="982"/>
        </pc:sldMkLst>
      </pc:sldChg>
      <pc:sldChg chg="add">
        <pc:chgData name="Pulkrabek, Vanessa [MN]" userId="S::vanessa.pulkrabek_edmn.org#ext#@neahq.onmicrosoft.com::a81224d0-e988-4d62-a387-eaa8d26915eb" providerId="AD" clId="Web-{8EEDDCE0-96BB-D314-0F18-E283A68657B8}" dt="2023-11-01T02:00:33.392" v="26"/>
        <pc:sldMkLst>
          <pc:docMk/>
          <pc:sldMk cId="2748890176" sldId="983"/>
        </pc:sldMkLst>
      </pc:sldChg>
      <pc:sldChg chg="add">
        <pc:chgData name="Pulkrabek, Vanessa [MN]" userId="S::vanessa.pulkrabek_edmn.org#ext#@neahq.onmicrosoft.com::a81224d0-e988-4d62-a387-eaa8d26915eb" providerId="AD" clId="Web-{8EEDDCE0-96BB-D314-0F18-E283A68657B8}" dt="2023-11-01T02:00:33.611" v="27"/>
        <pc:sldMkLst>
          <pc:docMk/>
          <pc:sldMk cId="3999525359" sldId="984"/>
        </pc:sldMkLst>
      </pc:sldChg>
      <pc:sldChg chg="add">
        <pc:chgData name="Pulkrabek, Vanessa [MN]" userId="S::vanessa.pulkrabek_edmn.org#ext#@neahq.onmicrosoft.com::a81224d0-e988-4d62-a387-eaa8d26915eb" providerId="AD" clId="Web-{8EEDDCE0-96BB-D314-0F18-E283A68657B8}" dt="2023-11-01T02:00:33.846" v="28"/>
        <pc:sldMkLst>
          <pc:docMk/>
          <pc:sldMk cId="354210190" sldId="985"/>
        </pc:sldMkLst>
      </pc:sldChg>
      <pc:sldChg chg="add">
        <pc:chgData name="Pulkrabek, Vanessa [MN]" userId="S::vanessa.pulkrabek_edmn.org#ext#@neahq.onmicrosoft.com::a81224d0-e988-4d62-a387-eaa8d26915eb" providerId="AD" clId="Web-{8EEDDCE0-96BB-D314-0F18-E283A68657B8}" dt="2023-11-01T02:00:33.939" v="29"/>
        <pc:sldMkLst>
          <pc:docMk/>
          <pc:sldMk cId="2615804210" sldId="986"/>
        </pc:sldMkLst>
      </pc:sldChg>
      <pc:sldChg chg="add">
        <pc:chgData name="Pulkrabek, Vanessa [MN]" userId="S::vanessa.pulkrabek_edmn.org#ext#@neahq.onmicrosoft.com::a81224d0-e988-4d62-a387-eaa8d26915eb" providerId="AD" clId="Web-{8EEDDCE0-96BB-D314-0F18-E283A68657B8}" dt="2023-11-01T02:00:34.018" v="30"/>
        <pc:sldMkLst>
          <pc:docMk/>
          <pc:sldMk cId="173368327" sldId="987"/>
        </pc:sldMkLst>
      </pc:sldChg>
      <pc:sldChg chg="add">
        <pc:chgData name="Pulkrabek, Vanessa [MN]" userId="S::vanessa.pulkrabek_edmn.org#ext#@neahq.onmicrosoft.com::a81224d0-e988-4d62-a387-eaa8d26915eb" providerId="AD" clId="Web-{8EEDDCE0-96BB-D314-0F18-E283A68657B8}" dt="2023-11-01T02:00:34.096" v="31"/>
        <pc:sldMkLst>
          <pc:docMk/>
          <pc:sldMk cId="1335337886" sldId="988"/>
        </pc:sldMkLst>
      </pc:sldChg>
      <pc:sldChg chg="add">
        <pc:chgData name="Pulkrabek, Vanessa [MN]" userId="S::vanessa.pulkrabek_edmn.org#ext#@neahq.onmicrosoft.com::a81224d0-e988-4d62-a387-eaa8d26915eb" providerId="AD" clId="Web-{8EEDDCE0-96BB-D314-0F18-E283A68657B8}" dt="2023-11-01T02:00:34.205" v="32"/>
        <pc:sldMkLst>
          <pc:docMk/>
          <pc:sldMk cId="1287506257" sldId="989"/>
        </pc:sldMkLst>
      </pc:sldChg>
      <pc:sldChg chg="add">
        <pc:chgData name="Pulkrabek, Vanessa [MN]" userId="S::vanessa.pulkrabek_edmn.org#ext#@neahq.onmicrosoft.com::a81224d0-e988-4d62-a387-eaa8d26915eb" providerId="AD" clId="Web-{8EEDDCE0-96BB-D314-0F18-E283A68657B8}" dt="2023-11-01T02:00:34.283" v="33"/>
        <pc:sldMkLst>
          <pc:docMk/>
          <pc:sldMk cId="1961605365" sldId="990"/>
        </pc:sldMkLst>
      </pc:sldChg>
      <pc:sldChg chg="add">
        <pc:chgData name="Pulkrabek, Vanessa [MN]" userId="S::vanessa.pulkrabek_edmn.org#ext#@neahq.onmicrosoft.com::a81224d0-e988-4d62-a387-eaa8d26915eb" providerId="AD" clId="Web-{8EEDDCE0-96BB-D314-0F18-E283A68657B8}" dt="2023-11-01T02:00:34.408" v="34"/>
        <pc:sldMkLst>
          <pc:docMk/>
          <pc:sldMk cId="1004248631" sldId="991"/>
        </pc:sldMkLst>
      </pc:sldChg>
      <pc:sldChg chg="add">
        <pc:chgData name="Pulkrabek, Vanessa [MN]" userId="S::vanessa.pulkrabek_edmn.org#ext#@neahq.onmicrosoft.com::a81224d0-e988-4d62-a387-eaa8d26915eb" providerId="AD" clId="Web-{8EEDDCE0-96BB-D314-0F18-E283A68657B8}" dt="2023-11-01T02:00:34.471" v="35"/>
        <pc:sldMkLst>
          <pc:docMk/>
          <pc:sldMk cId="108508931" sldId="992"/>
        </pc:sldMkLst>
      </pc:sldChg>
      <pc:sldChg chg="add">
        <pc:chgData name="Pulkrabek, Vanessa [MN]" userId="S::vanessa.pulkrabek_edmn.org#ext#@neahq.onmicrosoft.com::a81224d0-e988-4d62-a387-eaa8d26915eb" providerId="AD" clId="Web-{8EEDDCE0-96BB-D314-0F18-E283A68657B8}" dt="2023-11-01T02:00:34.533" v="36"/>
        <pc:sldMkLst>
          <pc:docMk/>
          <pc:sldMk cId="394705750" sldId="993"/>
        </pc:sldMkLst>
      </pc:sldChg>
      <pc:sldChg chg="add">
        <pc:chgData name="Pulkrabek, Vanessa [MN]" userId="S::vanessa.pulkrabek_edmn.org#ext#@neahq.onmicrosoft.com::a81224d0-e988-4d62-a387-eaa8d26915eb" providerId="AD" clId="Web-{8EEDDCE0-96BB-D314-0F18-E283A68657B8}" dt="2023-11-01T02:00:34.611" v="37"/>
        <pc:sldMkLst>
          <pc:docMk/>
          <pc:sldMk cId="955728503" sldId="994"/>
        </pc:sldMkLst>
      </pc:sldChg>
      <pc:sldChg chg="add">
        <pc:chgData name="Pulkrabek, Vanessa [MN]" userId="S::vanessa.pulkrabek_edmn.org#ext#@neahq.onmicrosoft.com::a81224d0-e988-4d62-a387-eaa8d26915eb" providerId="AD" clId="Web-{8EEDDCE0-96BB-D314-0F18-E283A68657B8}" dt="2023-11-01T02:00:34.705" v="38"/>
        <pc:sldMkLst>
          <pc:docMk/>
          <pc:sldMk cId="2543371109" sldId="995"/>
        </pc:sldMkLst>
      </pc:sldChg>
      <pc:sldChg chg="add">
        <pc:chgData name="Pulkrabek, Vanessa [MN]" userId="S::vanessa.pulkrabek_edmn.org#ext#@neahq.onmicrosoft.com::a81224d0-e988-4d62-a387-eaa8d26915eb" providerId="AD" clId="Web-{8EEDDCE0-96BB-D314-0F18-E283A68657B8}" dt="2023-11-01T02:00:34.830" v="39"/>
        <pc:sldMkLst>
          <pc:docMk/>
          <pc:sldMk cId="1656291534" sldId="996"/>
        </pc:sldMkLst>
      </pc:sldChg>
      <pc:sldChg chg="add">
        <pc:chgData name="Pulkrabek, Vanessa [MN]" userId="S::vanessa.pulkrabek_edmn.org#ext#@neahq.onmicrosoft.com::a81224d0-e988-4d62-a387-eaa8d26915eb" providerId="AD" clId="Web-{8EEDDCE0-96BB-D314-0F18-E283A68657B8}" dt="2023-11-01T02:00:34.893" v="40"/>
        <pc:sldMkLst>
          <pc:docMk/>
          <pc:sldMk cId="921544276" sldId="997"/>
        </pc:sldMkLst>
      </pc:sldChg>
      <pc:sldChg chg="add">
        <pc:chgData name="Pulkrabek, Vanessa [MN]" userId="S::vanessa.pulkrabek_edmn.org#ext#@neahq.onmicrosoft.com::a81224d0-e988-4d62-a387-eaa8d26915eb" providerId="AD" clId="Web-{8EEDDCE0-96BB-D314-0F18-E283A68657B8}" dt="2023-11-01T02:00:34.955" v="41"/>
        <pc:sldMkLst>
          <pc:docMk/>
          <pc:sldMk cId="596509430" sldId="998"/>
        </pc:sldMkLst>
      </pc:sldChg>
      <pc:sldChg chg="add">
        <pc:chgData name="Pulkrabek, Vanessa [MN]" userId="S::vanessa.pulkrabek_edmn.org#ext#@neahq.onmicrosoft.com::a81224d0-e988-4d62-a387-eaa8d26915eb" providerId="AD" clId="Web-{8EEDDCE0-96BB-D314-0F18-E283A68657B8}" dt="2023-11-01T02:01:29.862" v="43"/>
        <pc:sldMkLst>
          <pc:docMk/>
          <pc:sldMk cId="1323889282" sldId="999"/>
        </pc:sldMkLst>
      </pc:sldChg>
      <pc:sldChg chg="modSp">
        <pc:chgData name="Pulkrabek, Vanessa [MN]" userId="S::vanessa.pulkrabek_edmn.org#ext#@neahq.onmicrosoft.com::a81224d0-e988-4d62-a387-eaa8d26915eb" providerId="AD" clId="Web-{8EEDDCE0-96BB-D314-0F18-E283A68657B8}" dt="2023-11-01T02:09:07.041" v="50" actId="20577"/>
        <pc:sldMkLst>
          <pc:docMk/>
          <pc:sldMk cId="141574644" sldId="1000"/>
        </pc:sldMkLst>
        <pc:spChg chg="mod">
          <ac:chgData name="Pulkrabek, Vanessa [MN]" userId="S::vanessa.pulkrabek_edmn.org#ext#@neahq.onmicrosoft.com::a81224d0-e988-4d62-a387-eaa8d26915eb" providerId="AD" clId="Web-{8EEDDCE0-96BB-D314-0F18-E283A68657B8}" dt="2023-11-01T02:09:07.041" v="50" actId="20577"/>
          <ac:spMkLst>
            <pc:docMk/>
            <pc:sldMk cId="141574644" sldId="1000"/>
            <ac:spMk id="3" creationId="{00000000-0000-0000-0000-000000000000}"/>
          </ac:spMkLst>
        </pc:spChg>
      </pc:sldChg>
      <pc:sldChg chg="add">
        <pc:chgData name="Pulkrabek, Vanessa [MN]" userId="S::vanessa.pulkrabek_edmn.org#ext#@neahq.onmicrosoft.com::a81224d0-e988-4d62-a387-eaa8d26915eb" providerId="AD" clId="Web-{8EEDDCE0-96BB-D314-0F18-E283A68657B8}" dt="2023-11-01T02:15:00.625" v="68"/>
        <pc:sldMkLst>
          <pc:docMk/>
          <pc:sldMk cId="1894418692" sldId="1002"/>
        </pc:sldMkLst>
      </pc:sldChg>
      <pc:sldChg chg="add">
        <pc:chgData name="Pulkrabek, Vanessa [MN]" userId="S::vanessa.pulkrabek_edmn.org#ext#@neahq.onmicrosoft.com::a81224d0-e988-4d62-a387-eaa8d26915eb" providerId="AD" clId="Web-{8EEDDCE0-96BB-D314-0F18-E283A68657B8}" dt="2023-11-01T02:15:00.703" v="69"/>
        <pc:sldMkLst>
          <pc:docMk/>
          <pc:sldMk cId="1392477157" sldId="1003"/>
        </pc:sldMkLst>
      </pc:sldChg>
      <pc:sldChg chg="add">
        <pc:chgData name="Pulkrabek, Vanessa [MN]" userId="S::vanessa.pulkrabek_edmn.org#ext#@neahq.onmicrosoft.com::a81224d0-e988-4d62-a387-eaa8d26915eb" providerId="AD" clId="Web-{8EEDDCE0-96BB-D314-0F18-E283A68657B8}" dt="2023-11-01T02:15:00.766" v="70"/>
        <pc:sldMkLst>
          <pc:docMk/>
          <pc:sldMk cId="3707641995" sldId="1004"/>
        </pc:sldMkLst>
      </pc:sldChg>
      <pc:sldChg chg="add del">
        <pc:chgData name="Pulkrabek, Vanessa [MN]" userId="S::vanessa.pulkrabek_edmn.org#ext#@neahq.onmicrosoft.com::a81224d0-e988-4d62-a387-eaa8d26915eb" providerId="AD" clId="Web-{8EEDDCE0-96BB-D314-0F18-E283A68657B8}" dt="2023-11-01T02:18:04.675" v="75"/>
        <pc:sldMkLst>
          <pc:docMk/>
          <pc:sldMk cId="1436850467" sldId="1005"/>
        </pc:sldMkLst>
      </pc:sldChg>
      <pc:sldChg chg="add del">
        <pc:chgData name="Pulkrabek, Vanessa [MN]" userId="S::vanessa.pulkrabek_edmn.org#ext#@neahq.onmicrosoft.com::a81224d0-e988-4d62-a387-eaa8d26915eb" providerId="AD" clId="Web-{8EEDDCE0-96BB-D314-0F18-E283A68657B8}" dt="2023-11-01T02:21:49.679" v="123"/>
        <pc:sldMkLst>
          <pc:docMk/>
          <pc:sldMk cId="3891844649" sldId="1005"/>
        </pc:sldMkLst>
      </pc:sldChg>
      <pc:sldChg chg="add del">
        <pc:chgData name="Pulkrabek, Vanessa [MN]" userId="S::vanessa.pulkrabek_edmn.org#ext#@neahq.onmicrosoft.com::a81224d0-e988-4d62-a387-eaa8d26915eb" providerId="AD" clId="Web-{8EEDDCE0-96BB-D314-0F18-E283A68657B8}" dt="2023-11-01T02:21:49.679" v="124"/>
        <pc:sldMkLst>
          <pc:docMk/>
          <pc:sldMk cId="4058225828" sldId="1006"/>
        </pc:sldMkLst>
      </pc:sldChg>
      <pc:sldChg chg="add del">
        <pc:chgData name="Pulkrabek, Vanessa [MN]" userId="S::vanessa.pulkrabek_edmn.org#ext#@neahq.onmicrosoft.com::a81224d0-e988-4d62-a387-eaa8d26915eb" providerId="AD" clId="Web-{8EEDDCE0-96BB-D314-0F18-E283A68657B8}" dt="2023-11-01T02:21:49.679" v="125"/>
        <pc:sldMkLst>
          <pc:docMk/>
          <pc:sldMk cId="1867840432" sldId="1007"/>
        </pc:sldMkLst>
      </pc:sldChg>
      <pc:sldChg chg="add del">
        <pc:chgData name="Pulkrabek, Vanessa [MN]" userId="S::vanessa.pulkrabek_edmn.org#ext#@neahq.onmicrosoft.com::a81224d0-e988-4d62-a387-eaa8d26915eb" providerId="AD" clId="Web-{8EEDDCE0-96BB-D314-0F18-E283A68657B8}" dt="2023-11-01T02:21:49.679" v="126"/>
        <pc:sldMkLst>
          <pc:docMk/>
          <pc:sldMk cId="2873511152" sldId="1008"/>
        </pc:sldMkLst>
      </pc:sldChg>
      <pc:sldChg chg="add">
        <pc:chgData name="Pulkrabek, Vanessa [MN]" userId="S::vanessa.pulkrabek_edmn.org#ext#@neahq.onmicrosoft.com::a81224d0-e988-4d62-a387-eaa8d26915eb" providerId="AD" clId="Web-{8EEDDCE0-96BB-D314-0F18-E283A68657B8}" dt="2023-11-01T02:18:17.847" v="99"/>
        <pc:sldMkLst>
          <pc:docMk/>
          <pc:sldMk cId="1648107909" sldId="1009"/>
        </pc:sldMkLst>
      </pc:sldChg>
      <pc:sldChg chg="add del">
        <pc:chgData name="Pulkrabek, Vanessa [MN]" userId="S::vanessa.pulkrabek_edmn.org#ext#@neahq.onmicrosoft.com::a81224d0-e988-4d62-a387-eaa8d26915eb" providerId="AD" clId="Web-{8EEDDCE0-96BB-D314-0F18-E283A68657B8}" dt="2023-11-01T02:20:37.240" v="122"/>
        <pc:sldMkLst>
          <pc:docMk/>
          <pc:sldMk cId="1632665967" sldId="1010"/>
        </pc:sldMkLst>
      </pc:sldChg>
      <pc:sldChg chg="add">
        <pc:chgData name="Pulkrabek, Vanessa [MN]" userId="S::vanessa.pulkrabek_edmn.org#ext#@neahq.onmicrosoft.com::a81224d0-e988-4d62-a387-eaa8d26915eb" providerId="AD" clId="Web-{8EEDDCE0-96BB-D314-0F18-E283A68657B8}" dt="2023-11-01T02:18:18.316" v="101"/>
        <pc:sldMkLst>
          <pc:docMk/>
          <pc:sldMk cId="1456259453" sldId="1011"/>
        </pc:sldMkLst>
      </pc:sldChg>
      <pc:sldChg chg="add">
        <pc:chgData name="Pulkrabek, Vanessa [MN]" userId="S::vanessa.pulkrabek_edmn.org#ext#@neahq.onmicrosoft.com::a81224d0-e988-4d62-a387-eaa8d26915eb" providerId="AD" clId="Web-{8EEDDCE0-96BB-D314-0F18-E283A68657B8}" dt="2023-11-01T02:18:18.519" v="102"/>
        <pc:sldMkLst>
          <pc:docMk/>
          <pc:sldMk cId="2455835038" sldId="1012"/>
        </pc:sldMkLst>
      </pc:sldChg>
      <pc:sldChg chg="add del">
        <pc:chgData name="Pulkrabek, Vanessa [MN]" userId="S::vanessa.pulkrabek_edmn.org#ext#@neahq.onmicrosoft.com::a81224d0-e988-4d62-a387-eaa8d26915eb" providerId="AD" clId="Web-{8EEDDCE0-96BB-D314-0F18-E283A68657B8}" dt="2023-11-01T02:20:24.365" v="121"/>
        <pc:sldMkLst>
          <pc:docMk/>
          <pc:sldMk cId="2604234028" sldId="1013"/>
        </pc:sldMkLst>
      </pc:sldChg>
      <pc:sldChg chg="add">
        <pc:chgData name="Pulkrabek, Vanessa [MN]" userId="S::vanessa.pulkrabek_edmn.org#ext#@neahq.onmicrosoft.com::a81224d0-e988-4d62-a387-eaa8d26915eb" providerId="AD" clId="Web-{8EEDDCE0-96BB-D314-0F18-E283A68657B8}" dt="2023-11-01T02:18:18.644" v="104"/>
        <pc:sldMkLst>
          <pc:docMk/>
          <pc:sldMk cId="3858569002" sldId="1014"/>
        </pc:sldMkLst>
      </pc:sldChg>
      <pc:sldChg chg="add del">
        <pc:chgData name="Pulkrabek, Vanessa [MN]" userId="S::vanessa.pulkrabek_edmn.org#ext#@neahq.onmicrosoft.com::a81224d0-e988-4d62-a387-eaa8d26915eb" providerId="AD" clId="Web-{8EEDDCE0-96BB-D314-0F18-E283A68657B8}" dt="2023-11-01T02:22:59.477" v="131"/>
        <pc:sldMkLst>
          <pc:docMk/>
          <pc:sldMk cId="2692668721" sldId="1015"/>
        </pc:sldMkLst>
      </pc:sldChg>
      <pc:sldChg chg="add del">
        <pc:chgData name="Pulkrabek, Vanessa [MN]" userId="S::vanessa.pulkrabek_edmn.org#ext#@neahq.onmicrosoft.com::a81224d0-e988-4d62-a387-eaa8d26915eb" providerId="AD" clId="Web-{8EEDDCE0-96BB-D314-0F18-E283A68657B8}" dt="2023-11-01T02:19:54.614" v="120"/>
        <pc:sldMkLst>
          <pc:docMk/>
          <pc:sldMk cId="2484162135" sldId="1016"/>
        </pc:sldMkLst>
      </pc:sldChg>
      <pc:sldChg chg="add del">
        <pc:chgData name="Pulkrabek, Vanessa [MN]" userId="S::vanessa.pulkrabek_edmn.org#ext#@neahq.onmicrosoft.com::a81224d0-e988-4d62-a387-eaa8d26915eb" providerId="AD" clId="Web-{8EEDDCE0-96BB-D314-0F18-E283A68657B8}" dt="2023-11-01T02:19:45.005" v="119"/>
        <pc:sldMkLst>
          <pc:docMk/>
          <pc:sldMk cId="3575876196" sldId="1017"/>
        </pc:sldMkLst>
      </pc:sldChg>
      <pc:sldChg chg="add del">
        <pc:chgData name="Pulkrabek, Vanessa [MN]" userId="S::vanessa.pulkrabek_edmn.org#ext#@neahq.onmicrosoft.com::a81224d0-e988-4d62-a387-eaa8d26915eb" providerId="AD" clId="Web-{8EEDDCE0-96BB-D314-0F18-E283A68657B8}" dt="2023-11-01T02:19:39.364" v="118"/>
        <pc:sldMkLst>
          <pc:docMk/>
          <pc:sldMk cId="3132233967" sldId="1018"/>
        </pc:sldMkLst>
      </pc:sldChg>
      <pc:sldChg chg="add del">
        <pc:chgData name="Pulkrabek, Vanessa [MN]" userId="S::vanessa.pulkrabek_edmn.org#ext#@neahq.onmicrosoft.com::a81224d0-e988-4d62-a387-eaa8d26915eb" providerId="AD" clId="Web-{8EEDDCE0-96BB-D314-0F18-E283A68657B8}" dt="2023-11-01T02:19:38.536" v="117"/>
        <pc:sldMkLst>
          <pc:docMk/>
          <pc:sldMk cId="1438774664" sldId="1019"/>
        </pc:sldMkLst>
      </pc:sldChg>
      <pc:sldChg chg="add">
        <pc:chgData name="Pulkrabek, Vanessa [MN]" userId="S::vanessa.pulkrabek_edmn.org#ext#@neahq.onmicrosoft.com::a81224d0-e988-4d62-a387-eaa8d26915eb" providerId="AD" clId="Web-{8EEDDCE0-96BB-D314-0F18-E283A68657B8}" dt="2023-11-01T02:18:19.191" v="110"/>
        <pc:sldMkLst>
          <pc:docMk/>
          <pc:sldMk cId="1038624366" sldId="1020"/>
        </pc:sldMkLst>
      </pc:sldChg>
      <pc:sldChg chg="add">
        <pc:chgData name="Pulkrabek, Vanessa [MN]" userId="S::vanessa.pulkrabek_edmn.org#ext#@neahq.onmicrosoft.com::a81224d0-e988-4d62-a387-eaa8d26915eb" providerId="AD" clId="Web-{8EEDDCE0-96BB-D314-0F18-E283A68657B8}" dt="2023-11-01T02:18:19.269" v="111"/>
        <pc:sldMkLst>
          <pc:docMk/>
          <pc:sldMk cId="1376007305" sldId="1021"/>
        </pc:sldMkLst>
      </pc:sldChg>
      <pc:sldChg chg="add">
        <pc:chgData name="Pulkrabek, Vanessa [MN]" userId="S::vanessa.pulkrabek_edmn.org#ext#@neahq.onmicrosoft.com::a81224d0-e988-4d62-a387-eaa8d26915eb" providerId="AD" clId="Web-{8EEDDCE0-96BB-D314-0F18-E283A68657B8}" dt="2023-11-01T02:18:19.363" v="112"/>
        <pc:sldMkLst>
          <pc:docMk/>
          <pc:sldMk cId="4201355947" sldId="1022"/>
        </pc:sldMkLst>
      </pc:sldChg>
      <pc:sldChg chg="add">
        <pc:chgData name="Pulkrabek, Vanessa [MN]" userId="S::vanessa.pulkrabek_edmn.org#ext#@neahq.onmicrosoft.com::a81224d0-e988-4d62-a387-eaa8d26915eb" providerId="AD" clId="Web-{8EEDDCE0-96BB-D314-0F18-E283A68657B8}" dt="2023-11-01T02:18:19.410" v="113"/>
        <pc:sldMkLst>
          <pc:docMk/>
          <pc:sldMk cId="820571225" sldId="1023"/>
        </pc:sldMkLst>
      </pc:sldChg>
      <pc:sldChg chg="add">
        <pc:chgData name="Pulkrabek, Vanessa [MN]" userId="S::vanessa.pulkrabek_edmn.org#ext#@neahq.onmicrosoft.com::a81224d0-e988-4d62-a387-eaa8d26915eb" providerId="AD" clId="Web-{8EEDDCE0-96BB-D314-0F18-E283A68657B8}" dt="2023-11-01T02:18:19.472" v="114"/>
        <pc:sldMkLst>
          <pc:docMk/>
          <pc:sldMk cId="1948610791" sldId="1024"/>
        </pc:sldMkLst>
      </pc:sldChg>
      <pc:sldChg chg="add">
        <pc:chgData name="Pulkrabek, Vanessa [MN]" userId="S::vanessa.pulkrabek_edmn.org#ext#@neahq.onmicrosoft.com::a81224d0-e988-4d62-a387-eaa8d26915eb" providerId="AD" clId="Web-{8EEDDCE0-96BB-D314-0F18-E283A68657B8}" dt="2023-11-01T02:18:19.535" v="115"/>
        <pc:sldMkLst>
          <pc:docMk/>
          <pc:sldMk cId="2105763227" sldId="1025"/>
        </pc:sldMkLst>
      </pc:sldChg>
      <pc:sldChg chg="add">
        <pc:chgData name="Pulkrabek, Vanessa [MN]" userId="S::vanessa.pulkrabek_edmn.org#ext#@neahq.onmicrosoft.com::a81224d0-e988-4d62-a387-eaa8d26915eb" providerId="AD" clId="Web-{8EEDDCE0-96BB-D314-0F18-E283A68657B8}" dt="2023-11-01T02:18:19.597" v="116"/>
        <pc:sldMkLst>
          <pc:docMk/>
          <pc:sldMk cId="81185015" sldId="1026"/>
        </pc:sldMkLst>
      </pc:sldChg>
      <pc:sldChg chg="add">
        <pc:chgData name="Pulkrabek, Vanessa [MN]" userId="S::vanessa.pulkrabek_edmn.org#ext#@neahq.onmicrosoft.com::a81224d0-e988-4d62-a387-eaa8d26915eb" providerId="AD" clId="Web-{8EEDDCE0-96BB-D314-0F18-E283A68657B8}" dt="2023-11-01T02:21:58.226" v="127"/>
        <pc:sldMkLst>
          <pc:docMk/>
          <pc:sldMk cId="1860864290" sldId="1027"/>
        </pc:sldMkLst>
      </pc:sldChg>
      <pc:sldChg chg="add">
        <pc:chgData name="Pulkrabek, Vanessa [MN]" userId="S::vanessa.pulkrabek_edmn.org#ext#@neahq.onmicrosoft.com::a81224d0-e988-4d62-a387-eaa8d26915eb" providerId="AD" clId="Web-{8EEDDCE0-96BB-D314-0F18-E283A68657B8}" dt="2023-11-01T02:21:58.304" v="128"/>
        <pc:sldMkLst>
          <pc:docMk/>
          <pc:sldMk cId="1140337722" sldId="1028"/>
        </pc:sldMkLst>
      </pc:sldChg>
      <pc:sldChg chg="add">
        <pc:chgData name="Pulkrabek, Vanessa [MN]" userId="S::vanessa.pulkrabek_edmn.org#ext#@neahq.onmicrosoft.com::a81224d0-e988-4d62-a387-eaa8d26915eb" providerId="AD" clId="Web-{8EEDDCE0-96BB-D314-0F18-E283A68657B8}" dt="2023-11-01T02:21:58.491" v="129"/>
        <pc:sldMkLst>
          <pc:docMk/>
          <pc:sldMk cId="4120633658" sldId="1029"/>
        </pc:sldMkLst>
      </pc:sldChg>
      <pc:sldChg chg="add del">
        <pc:chgData name="Pulkrabek, Vanessa [MN]" userId="S::vanessa.pulkrabek_edmn.org#ext#@neahq.onmicrosoft.com::a81224d0-e988-4d62-a387-eaa8d26915eb" providerId="AD" clId="Web-{8EEDDCE0-96BB-D314-0F18-E283A68657B8}" dt="2023-11-01T02:24:27.572" v="134"/>
        <pc:sldMkLst>
          <pc:docMk/>
          <pc:sldMk cId="42461349" sldId="1030"/>
        </pc:sldMkLst>
      </pc:sldChg>
      <pc:sldChg chg="modSp new">
        <pc:chgData name="Pulkrabek, Vanessa [MN]" userId="S::vanessa.pulkrabek_edmn.org#ext#@neahq.onmicrosoft.com::a81224d0-e988-4d62-a387-eaa8d26915eb" providerId="AD" clId="Web-{8EEDDCE0-96BB-D314-0F18-E283A68657B8}" dt="2023-11-01T02:32:35.346" v="478" actId="20577"/>
        <pc:sldMkLst>
          <pc:docMk/>
          <pc:sldMk cId="547187437" sldId="1030"/>
        </pc:sldMkLst>
        <pc:spChg chg="mod">
          <ac:chgData name="Pulkrabek, Vanessa [MN]" userId="S::vanessa.pulkrabek_edmn.org#ext#@neahq.onmicrosoft.com::a81224d0-e988-4d62-a387-eaa8d26915eb" providerId="AD" clId="Web-{8EEDDCE0-96BB-D314-0F18-E283A68657B8}" dt="2023-11-01T02:25:34.729" v="147" actId="20577"/>
          <ac:spMkLst>
            <pc:docMk/>
            <pc:sldMk cId="547187437" sldId="1030"/>
            <ac:spMk id="2" creationId="{3D65F74A-F0FF-2B1F-A97A-52F125911471}"/>
          </ac:spMkLst>
        </pc:spChg>
        <pc:spChg chg="mod">
          <ac:chgData name="Pulkrabek, Vanessa [MN]" userId="S::vanessa.pulkrabek_edmn.org#ext#@neahq.onmicrosoft.com::a81224d0-e988-4d62-a387-eaa8d26915eb" providerId="AD" clId="Web-{8EEDDCE0-96BB-D314-0F18-E283A68657B8}" dt="2023-11-01T02:32:35.346" v="478" actId="20577"/>
          <ac:spMkLst>
            <pc:docMk/>
            <pc:sldMk cId="547187437" sldId="1030"/>
            <ac:spMk id="3" creationId="{82B029D3-FF27-9379-EABA-81FA21F3C63F}"/>
          </ac:spMkLst>
        </pc:spChg>
      </pc:sldChg>
    </pc:docChg>
  </pc:docChgLst>
  <pc:docChgLst>
    <pc:chgData name="Pulkrabek, Vanessa [MN]" userId="S::vanessa.pulkrabek_edmn.org#ext#@neahq.onmicrosoft.com::a81224d0-e988-4d62-a387-eaa8d26915eb" providerId="AD" clId="Web-{17919B94-1016-A516-267D-DBD329FBA880}"/>
    <pc:docChg chg="modSld">
      <pc:chgData name="Pulkrabek, Vanessa [MN]" userId="S::vanessa.pulkrabek_edmn.org#ext#@neahq.onmicrosoft.com::a81224d0-e988-4d62-a387-eaa8d26915eb" providerId="AD" clId="Web-{17919B94-1016-A516-267D-DBD329FBA880}" dt="2023-10-28T15:45:40.807" v="40" actId="20577"/>
      <pc:docMkLst>
        <pc:docMk/>
      </pc:docMkLst>
      <pc:sldChg chg="modSp">
        <pc:chgData name="Pulkrabek, Vanessa [MN]" userId="S::vanessa.pulkrabek_edmn.org#ext#@neahq.onmicrosoft.com::a81224d0-e988-4d62-a387-eaa8d26915eb" providerId="AD" clId="Web-{17919B94-1016-A516-267D-DBD329FBA880}" dt="2023-10-28T15:24:57.638" v="4" actId="20577"/>
        <pc:sldMkLst>
          <pc:docMk/>
          <pc:sldMk cId="1167054450" sldId="770"/>
        </pc:sldMkLst>
        <pc:spChg chg="mod">
          <ac:chgData name="Pulkrabek, Vanessa [MN]" userId="S::vanessa.pulkrabek_edmn.org#ext#@neahq.onmicrosoft.com::a81224d0-e988-4d62-a387-eaa8d26915eb" providerId="AD" clId="Web-{17919B94-1016-A516-267D-DBD329FBA880}" dt="2023-10-28T15:24:57.638" v="4" actId="20577"/>
          <ac:spMkLst>
            <pc:docMk/>
            <pc:sldMk cId="1167054450" sldId="770"/>
            <ac:spMk id="3" creationId="{00000000-0000-0000-0000-000000000000}"/>
          </ac:spMkLst>
        </pc:spChg>
      </pc:sldChg>
      <pc:sldChg chg="modSp">
        <pc:chgData name="Pulkrabek, Vanessa [MN]" userId="S::vanessa.pulkrabek_edmn.org#ext#@neahq.onmicrosoft.com::a81224d0-e988-4d62-a387-eaa8d26915eb" providerId="AD" clId="Web-{17919B94-1016-A516-267D-DBD329FBA880}" dt="2023-10-28T15:26:01.517" v="10" actId="20577"/>
        <pc:sldMkLst>
          <pc:docMk/>
          <pc:sldMk cId="511521336" sldId="870"/>
        </pc:sldMkLst>
        <pc:spChg chg="mod">
          <ac:chgData name="Pulkrabek, Vanessa [MN]" userId="S::vanessa.pulkrabek_edmn.org#ext#@neahq.onmicrosoft.com::a81224d0-e988-4d62-a387-eaa8d26915eb" providerId="AD" clId="Web-{17919B94-1016-A516-267D-DBD329FBA880}" dt="2023-10-28T15:26:01.517" v="10" actId="20577"/>
          <ac:spMkLst>
            <pc:docMk/>
            <pc:sldMk cId="511521336" sldId="870"/>
            <ac:spMk id="3" creationId="{00000000-0000-0000-0000-000000000000}"/>
          </ac:spMkLst>
        </pc:spChg>
      </pc:sldChg>
      <pc:sldChg chg="addSp modSp">
        <pc:chgData name="Pulkrabek, Vanessa [MN]" userId="S::vanessa.pulkrabek_edmn.org#ext#@neahq.onmicrosoft.com::a81224d0-e988-4d62-a387-eaa8d26915eb" providerId="AD" clId="Web-{17919B94-1016-A516-267D-DBD329FBA880}" dt="2023-10-28T15:28:50.820" v="27" actId="20577"/>
        <pc:sldMkLst>
          <pc:docMk/>
          <pc:sldMk cId="2691569957" sldId="925"/>
        </pc:sldMkLst>
        <pc:spChg chg="add mod">
          <ac:chgData name="Pulkrabek, Vanessa [MN]" userId="S::vanessa.pulkrabek_edmn.org#ext#@neahq.onmicrosoft.com::a81224d0-e988-4d62-a387-eaa8d26915eb" providerId="AD" clId="Web-{17919B94-1016-A516-267D-DBD329FBA880}" dt="2023-10-28T15:28:50.820" v="27" actId="20577"/>
          <ac:spMkLst>
            <pc:docMk/>
            <pc:sldMk cId="2691569957" sldId="925"/>
            <ac:spMk id="2" creationId="{EBC56436-C9D7-446E-1D41-7D7C5F22FF65}"/>
          </ac:spMkLst>
        </pc:spChg>
      </pc:sldChg>
      <pc:sldChg chg="addSp modSp">
        <pc:chgData name="Pulkrabek, Vanessa [MN]" userId="S::vanessa.pulkrabek_edmn.org#ext#@neahq.onmicrosoft.com::a81224d0-e988-4d62-a387-eaa8d26915eb" providerId="AD" clId="Web-{17919B94-1016-A516-267D-DBD329FBA880}" dt="2023-10-28T15:32:58.536" v="39" actId="20577"/>
        <pc:sldMkLst>
          <pc:docMk/>
          <pc:sldMk cId="825860252" sldId="931"/>
        </pc:sldMkLst>
        <pc:spChg chg="add mod">
          <ac:chgData name="Pulkrabek, Vanessa [MN]" userId="S::vanessa.pulkrabek_edmn.org#ext#@neahq.onmicrosoft.com::a81224d0-e988-4d62-a387-eaa8d26915eb" providerId="AD" clId="Web-{17919B94-1016-A516-267D-DBD329FBA880}" dt="2023-10-28T15:32:58.536" v="39" actId="20577"/>
          <ac:spMkLst>
            <pc:docMk/>
            <pc:sldMk cId="825860252" sldId="931"/>
            <ac:spMk id="2" creationId="{1AB74507-A425-A83F-8B61-4E004C8BAB2A}"/>
          </ac:spMkLst>
        </pc:spChg>
      </pc:sldChg>
      <pc:sldChg chg="modSp">
        <pc:chgData name="Pulkrabek, Vanessa [MN]" userId="S::vanessa.pulkrabek_edmn.org#ext#@neahq.onmicrosoft.com::a81224d0-e988-4d62-a387-eaa8d26915eb" providerId="AD" clId="Web-{17919B94-1016-A516-267D-DBD329FBA880}" dt="2023-10-28T15:45:40.807" v="40" actId="20577"/>
        <pc:sldMkLst>
          <pc:docMk/>
          <pc:sldMk cId="527212980" sldId="935"/>
        </pc:sldMkLst>
        <pc:spChg chg="mod">
          <ac:chgData name="Pulkrabek, Vanessa [MN]" userId="S::vanessa.pulkrabek_edmn.org#ext#@neahq.onmicrosoft.com::a81224d0-e988-4d62-a387-eaa8d26915eb" providerId="AD" clId="Web-{17919B94-1016-A516-267D-DBD329FBA880}" dt="2023-10-28T15:45:40.807" v="40" actId="20577"/>
          <ac:spMkLst>
            <pc:docMk/>
            <pc:sldMk cId="527212980" sldId="935"/>
            <ac:spMk id="3" creationId="{00000000-0000-0000-0000-000000000000}"/>
          </ac:spMkLst>
        </pc:spChg>
      </pc:sldChg>
    </pc:docChg>
  </pc:docChgLst>
  <pc:docChgLst>
    <pc:chgData name="Michael Ruiz [WA]" userId="S::mruiz_washingtonea.org#ext#@neahq.onmicrosoft.com::6075f842-eef8-4b12-b4ff-133e78ddff46" providerId="AD" clId="Web-{EB605B46-6FBB-BED8-8AF8-4EC676EBD925}"/>
    <pc:docChg chg="modSld">
      <pc:chgData name="Michael Ruiz [WA]" userId="S::mruiz_washingtonea.org#ext#@neahq.onmicrosoft.com::6075f842-eef8-4b12-b4ff-133e78ddff46" providerId="AD" clId="Web-{EB605B46-6FBB-BED8-8AF8-4EC676EBD925}" dt="2025-03-25T22:26:47.386" v="11" actId="20577"/>
      <pc:docMkLst>
        <pc:docMk/>
      </pc:docMkLst>
      <pc:sldChg chg="modSp">
        <pc:chgData name="Michael Ruiz [WA]" userId="S::mruiz_washingtonea.org#ext#@neahq.onmicrosoft.com::6075f842-eef8-4b12-b4ff-133e78ddff46" providerId="AD" clId="Web-{EB605B46-6FBB-BED8-8AF8-4EC676EBD925}" dt="2025-03-25T22:26:47.386" v="11" actId="20577"/>
        <pc:sldMkLst>
          <pc:docMk/>
          <pc:sldMk cId="1822453907" sldId="1178"/>
        </pc:sldMkLst>
        <pc:spChg chg="mod">
          <ac:chgData name="Michael Ruiz [WA]" userId="S::mruiz_washingtonea.org#ext#@neahq.onmicrosoft.com::6075f842-eef8-4b12-b4ff-133e78ddff46" providerId="AD" clId="Web-{EB605B46-6FBB-BED8-8AF8-4EC676EBD925}" dt="2025-03-25T22:26:47.386" v="11" actId="20577"/>
          <ac:spMkLst>
            <pc:docMk/>
            <pc:sldMk cId="1822453907" sldId="1178"/>
            <ac:spMk id="17" creationId="{E03DF093-9CE0-ABCC-6E75-11765DCE88BB}"/>
          </ac:spMkLst>
        </pc:spChg>
      </pc:sldChg>
    </pc:docChg>
  </pc:docChgLst>
  <pc:docChgLst>
    <pc:chgData name="Eischeid, Hedy [AK]" userId="S::hedy.eischeid_neaalaska.org#ext#@neahq.onmicrosoft.com::549e5082-63c7-47ff-9cd6-fbb49a1f189e" providerId="AD" clId="Web-{A78D372C-C6EF-E45F-A971-23528FF5B2E0}"/>
    <pc:docChg chg="modSld sldOrd">
      <pc:chgData name="Eischeid, Hedy [AK]" userId="S::hedy.eischeid_neaalaska.org#ext#@neahq.onmicrosoft.com::549e5082-63c7-47ff-9cd6-fbb49a1f189e" providerId="AD" clId="Web-{A78D372C-C6EF-E45F-A971-23528FF5B2E0}" dt="2025-03-25T16:38:52.716" v="22" actId="20577"/>
      <pc:docMkLst>
        <pc:docMk/>
      </pc:docMkLst>
      <pc:sldChg chg="ord">
        <pc:chgData name="Eischeid, Hedy [AK]" userId="S::hedy.eischeid_neaalaska.org#ext#@neahq.onmicrosoft.com::549e5082-63c7-47ff-9cd6-fbb49a1f189e" providerId="AD" clId="Web-{A78D372C-C6EF-E45F-A971-23528FF5B2E0}" dt="2025-03-25T13:55:11.915" v="1"/>
        <pc:sldMkLst>
          <pc:docMk/>
          <pc:sldMk cId="84519720" sldId="1094"/>
        </pc:sldMkLst>
      </pc:sldChg>
      <pc:sldChg chg="modSp">
        <pc:chgData name="Eischeid, Hedy [AK]" userId="S::hedy.eischeid_neaalaska.org#ext#@neahq.onmicrosoft.com::549e5082-63c7-47ff-9cd6-fbb49a1f189e" providerId="AD" clId="Web-{A78D372C-C6EF-E45F-A971-23528FF5B2E0}" dt="2025-03-25T16:38:52.716" v="22" actId="20577"/>
        <pc:sldMkLst>
          <pc:docMk/>
          <pc:sldMk cId="2934960058" sldId="1095"/>
        </pc:sldMkLst>
        <pc:spChg chg="mod">
          <ac:chgData name="Eischeid, Hedy [AK]" userId="S::hedy.eischeid_neaalaska.org#ext#@neahq.onmicrosoft.com::549e5082-63c7-47ff-9cd6-fbb49a1f189e" providerId="AD" clId="Web-{A78D372C-C6EF-E45F-A971-23528FF5B2E0}" dt="2025-03-25T16:38:52.716" v="22" actId="20577"/>
          <ac:spMkLst>
            <pc:docMk/>
            <pc:sldMk cId="2934960058" sldId="1095"/>
            <ac:spMk id="3" creationId="{88494F6C-6EC1-46C6-A27B-415CDCEEC23D}"/>
          </ac:spMkLst>
        </pc:spChg>
      </pc:sldChg>
      <pc:sldChg chg="ord">
        <pc:chgData name="Eischeid, Hedy [AK]" userId="S::hedy.eischeid_neaalaska.org#ext#@neahq.onmicrosoft.com::549e5082-63c7-47ff-9cd6-fbb49a1f189e" providerId="AD" clId="Web-{A78D372C-C6EF-E45F-A971-23528FF5B2E0}" dt="2025-03-25T13:55:27.181" v="2"/>
        <pc:sldMkLst>
          <pc:docMk/>
          <pc:sldMk cId="295832117" sldId="1096"/>
        </pc:sldMkLst>
      </pc:sldChg>
    </pc:docChg>
  </pc:docChgLst>
  <pc:docChgLst>
    <pc:chgData name="Mina Itabashi" userId="S::mitabashi_jwj.org#ext#@neahq.onmicrosoft.com::0cfb370e-7598-411a-a32d-e32122f472df" providerId="AD" clId="Web-{0AE54B90-A467-4F12-9D0B-B199E39B0FE1}"/>
    <pc:docChg chg="addSld delSld modSld sldOrd addMainMaster modMainMaster">
      <pc:chgData name="Mina Itabashi" userId="S::mitabashi_jwj.org#ext#@neahq.onmicrosoft.com::0cfb370e-7598-411a-a32d-e32122f472df" providerId="AD" clId="Web-{0AE54B90-A467-4F12-9D0B-B199E39B0FE1}" dt="2023-06-02T21:14:41.166" v="187"/>
      <pc:docMkLst>
        <pc:docMk/>
      </pc:docMkLst>
      <pc:sldChg chg="modSp">
        <pc:chgData name="Mina Itabashi" userId="S::mitabashi_jwj.org#ext#@neahq.onmicrosoft.com::0cfb370e-7598-411a-a32d-e32122f472df" providerId="AD" clId="Web-{0AE54B90-A467-4F12-9D0B-B199E39B0FE1}" dt="2023-06-02T20:49:02.068" v="0" actId="20577"/>
        <pc:sldMkLst>
          <pc:docMk/>
          <pc:sldMk cId="3862409425" sldId="273"/>
        </pc:sldMkLst>
        <pc:spChg chg="mod">
          <ac:chgData name="Mina Itabashi" userId="S::mitabashi_jwj.org#ext#@neahq.onmicrosoft.com::0cfb370e-7598-411a-a32d-e32122f472df" providerId="AD" clId="Web-{0AE54B90-A467-4F12-9D0B-B199E39B0FE1}" dt="2023-06-02T20:49:02.068" v="0" actId="20577"/>
          <ac:spMkLst>
            <pc:docMk/>
            <pc:sldMk cId="3862409425" sldId="273"/>
            <ac:spMk id="3" creationId="{D5A9E3C9-07AA-41F6-A08B-5C66AAB1A24E}"/>
          </ac:spMkLst>
        </pc:spChg>
      </pc:sldChg>
      <pc:sldChg chg="add del">
        <pc:chgData name="Mina Itabashi" userId="S::mitabashi_jwj.org#ext#@neahq.onmicrosoft.com::0cfb370e-7598-411a-a32d-e32122f472df" providerId="AD" clId="Web-{0AE54B90-A467-4F12-9D0B-B199E39B0FE1}" dt="2023-06-02T21:10:46.127" v="109"/>
        <pc:sldMkLst>
          <pc:docMk/>
          <pc:sldMk cId="1740035856" sldId="294"/>
        </pc:sldMkLst>
      </pc:sldChg>
      <pc:sldChg chg="add del">
        <pc:chgData name="Mina Itabashi" userId="S::mitabashi_jwj.org#ext#@neahq.onmicrosoft.com::0cfb370e-7598-411a-a32d-e32122f472df" providerId="AD" clId="Web-{0AE54B90-A467-4F12-9D0B-B199E39B0FE1}" dt="2023-06-02T21:10:47.002" v="111"/>
        <pc:sldMkLst>
          <pc:docMk/>
          <pc:sldMk cId="3336875203" sldId="295"/>
        </pc:sldMkLst>
      </pc:sldChg>
      <pc:sldChg chg="add del">
        <pc:chgData name="Mina Itabashi" userId="S::mitabashi_jwj.org#ext#@neahq.onmicrosoft.com::0cfb370e-7598-411a-a32d-e32122f472df" providerId="AD" clId="Web-{0AE54B90-A467-4F12-9D0B-B199E39B0FE1}" dt="2023-06-02T21:10:46.299" v="110"/>
        <pc:sldMkLst>
          <pc:docMk/>
          <pc:sldMk cId="2094718750" sldId="296"/>
        </pc:sldMkLst>
      </pc:sldChg>
      <pc:sldChg chg="del">
        <pc:chgData name="Mina Itabashi" userId="S::mitabashi_jwj.org#ext#@neahq.onmicrosoft.com::0cfb370e-7598-411a-a32d-e32122f472df" providerId="AD" clId="Web-{0AE54B90-A467-4F12-9D0B-B199E39B0FE1}" dt="2023-06-02T21:10:47.689" v="112"/>
        <pc:sldMkLst>
          <pc:docMk/>
          <pc:sldMk cId="52541967" sldId="297"/>
        </pc:sldMkLst>
      </pc:sldChg>
      <pc:sldChg chg="del">
        <pc:chgData name="Mina Itabashi" userId="S::mitabashi_jwj.org#ext#@neahq.onmicrosoft.com::0cfb370e-7598-411a-a32d-e32122f472df" providerId="AD" clId="Web-{0AE54B90-A467-4F12-9D0B-B199E39B0FE1}" dt="2023-06-02T21:10:48.408" v="113"/>
        <pc:sldMkLst>
          <pc:docMk/>
          <pc:sldMk cId="3577793914" sldId="298"/>
        </pc:sldMkLst>
      </pc:sldChg>
      <pc:sldChg chg="del">
        <pc:chgData name="Mina Itabashi" userId="S::mitabashi_jwj.org#ext#@neahq.onmicrosoft.com::0cfb370e-7598-411a-a32d-e32122f472df" providerId="AD" clId="Web-{0AE54B90-A467-4F12-9D0B-B199E39B0FE1}" dt="2023-06-02T20:58:38.478" v="56"/>
        <pc:sldMkLst>
          <pc:docMk/>
          <pc:sldMk cId="2507280752" sldId="419"/>
        </pc:sldMkLst>
      </pc:sldChg>
      <pc:sldChg chg="del">
        <pc:chgData name="Mina Itabashi" userId="S::mitabashi_jwj.org#ext#@neahq.onmicrosoft.com::0cfb370e-7598-411a-a32d-e32122f472df" providerId="AD" clId="Web-{0AE54B90-A467-4F12-9D0B-B199E39B0FE1}" dt="2023-06-02T20:58:38.478" v="57"/>
        <pc:sldMkLst>
          <pc:docMk/>
          <pc:sldMk cId="671963587" sldId="420"/>
        </pc:sldMkLst>
      </pc:sldChg>
      <pc:sldChg chg="del">
        <pc:chgData name="Mina Itabashi" userId="S::mitabashi_jwj.org#ext#@neahq.onmicrosoft.com::0cfb370e-7598-411a-a32d-e32122f472df" providerId="AD" clId="Web-{0AE54B90-A467-4F12-9D0B-B199E39B0FE1}" dt="2023-06-02T20:58:38.478" v="58"/>
        <pc:sldMkLst>
          <pc:docMk/>
          <pc:sldMk cId="1352879523" sldId="421"/>
        </pc:sldMkLst>
      </pc:sldChg>
      <pc:sldChg chg="del">
        <pc:chgData name="Mina Itabashi" userId="S::mitabashi_jwj.org#ext#@neahq.onmicrosoft.com::0cfb370e-7598-411a-a32d-e32122f472df" providerId="AD" clId="Web-{0AE54B90-A467-4F12-9D0B-B199E39B0FE1}" dt="2023-06-02T20:58:38.478" v="59"/>
        <pc:sldMkLst>
          <pc:docMk/>
          <pc:sldMk cId="3869738675" sldId="422"/>
        </pc:sldMkLst>
      </pc:sldChg>
      <pc:sldChg chg="del">
        <pc:chgData name="Mina Itabashi" userId="S::mitabashi_jwj.org#ext#@neahq.onmicrosoft.com::0cfb370e-7598-411a-a32d-e32122f472df" providerId="AD" clId="Web-{0AE54B90-A467-4F12-9D0B-B199E39B0FE1}" dt="2023-06-02T21:04:38.005" v="82"/>
        <pc:sldMkLst>
          <pc:docMk/>
          <pc:sldMk cId="4042983726" sldId="424"/>
        </pc:sldMkLst>
      </pc:sldChg>
      <pc:sldChg chg="add del">
        <pc:chgData name="Mina Itabashi" userId="S::mitabashi_jwj.org#ext#@neahq.onmicrosoft.com::0cfb370e-7598-411a-a32d-e32122f472df" providerId="AD" clId="Web-{0AE54B90-A467-4F12-9D0B-B199E39B0FE1}" dt="2023-06-02T21:10:46.064" v="108"/>
        <pc:sldMkLst>
          <pc:docMk/>
          <pc:sldMk cId="307419902" sldId="425"/>
        </pc:sldMkLst>
      </pc:sldChg>
      <pc:sldChg chg="add del">
        <pc:chgData name="Mina Itabashi" userId="S::mitabashi_jwj.org#ext#@neahq.onmicrosoft.com::0cfb370e-7598-411a-a32d-e32122f472df" providerId="AD" clId="Web-{0AE54B90-A467-4F12-9D0B-B199E39B0FE1}" dt="2023-06-02T21:10:45.220" v="107"/>
        <pc:sldMkLst>
          <pc:docMk/>
          <pc:sldMk cId="343042386" sldId="426"/>
        </pc:sldMkLst>
      </pc:sldChg>
      <pc:sldChg chg="add del">
        <pc:chgData name="Mina Itabashi" userId="S::mitabashi_jwj.org#ext#@neahq.onmicrosoft.com::0cfb370e-7598-411a-a32d-e32122f472df" providerId="AD" clId="Web-{0AE54B90-A467-4F12-9D0B-B199E39B0FE1}" dt="2023-06-02T21:10:44.142" v="106"/>
        <pc:sldMkLst>
          <pc:docMk/>
          <pc:sldMk cId="3093468500" sldId="427"/>
        </pc:sldMkLst>
      </pc:sldChg>
      <pc:sldChg chg="del">
        <pc:chgData name="Mina Itabashi" userId="S::mitabashi_jwj.org#ext#@neahq.onmicrosoft.com::0cfb370e-7598-411a-a32d-e32122f472df" providerId="AD" clId="Web-{0AE54B90-A467-4F12-9D0B-B199E39B0FE1}" dt="2023-06-02T21:04:39.177" v="84"/>
        <pc:sldMkLst>
          <pc:docMk/>
          <pc:sldMk cId="1944424022" sldId="428"/>
        </pc:sldMkLst>
      </pc:sldChg>
      <pc:sldChg chg="del">
        <pc:chgData name="Mina Itabashi" userId="S::mitabashi_jwj.org#ext#@neahq.onmicrosoft.com::0cfb370e-7598-411a-a32d-e32122f472df" providerId="AD" clId="Web-{0AE54B90-A467-4F12-9D0B-B199E39B0FE1}" dt="2023-06-02T21:04:39.115" v="83"/>
        <pc:sldMkLst>
          <pc:docMk/>
          <pc:sldMk cId="2243984803" sldId="429"/>
        </pc:sldMkLst>
      </pc:sldChg>
      <pc:sldChg chg="del">
        <pc:chgData name="Mina Itabashi" userId="S::mitabashi_jwj.org#ext#@neahq.onmicrosoft.com::0cfb370e-7598-411a-a32d-e32122f472df" providerId="AD" clId="Web-{0AE54B90-A467-4F12-9D0B-B199E39B0FE1}" dt="2023-06-02T21:10:50.158" v="118"/>
        <pc:sldMkLst>
          <pc:docMk/>
          <pc:sldMk cId="415531797" sldId="447"/>
        </pc:sldMkLst>
      </pc:sldChg>
      <pc:sldChg chg="del">
        <pc:chgData name="Mina Itabashi" userId="S::mitabashi_jwj.org#ext#@neahq.onmicrosoft.com::0cfb370e-7598-411a-a32d-e32122f472df" providerId="AD" clId="Web-{0AE54B90-A467-4F12-9D0B-B199E39B0FE1}" dt="2023-06-02T21:10:55.346" v="126"/>
        <pc:sldMkLst>
          <pc:docMk/>
          <pc:sldMk cId="3645032241" sldId="448"/>
        </pc:sldMkLst>
      </pc:sldChg>
      <pc:sldChg chg="del">
        <pc:chgData name="Mina Itabashi" userId="S::mitabashi_jwj.org#ext#@neahq.onmicrosoft.com::0cfb370e-7598-411a-a32d-e32122f472df" providerId="AD" clId="Web-{0AE54B90-A467-4F12-9D0B-B199E39B0FE1}" dt="2023-06-02T21:10:54.330" v="125"/>
        <pc:sldMkLst>
          <pc:docMk/>
          <pc:sldMk cId="227585745" sldId="449"/>
        </pc:sldMkLst>
      </pc:sldChg>
      <pc:sldChg chg="del">
        <pc:chgData name="Mina Itabashi" userId="S::mitabashi_jwj.org#ext#@neahq.onmicrosoft.com::0cfb370e-7598-411a-a32d-e32122f472df" providerId="AD" clId="Web-{0AE54B90-A467-4F12-9D0B-B199E39B0FE1}" dt="2023-06-02T21:10:54.158" v="124"/>
        <pc:sldMkLst>
          <pc:docMk/>
          <pc:sldMk cId="4200118262" sldId="450"/>
        </pc:sldMkLst>
      </pc:sldChg>
      <pc:sldChg chg="del">
        <pc:chgData name="Mina Itabashi" userId="S::mitabashi_jwj.org#ext#@neahq.onmicrosoft.com::0cfb370e-7598-411a-a32d-e32122f472df" providerId="AD" clId="Web-{0AE54B90-A467-4F12-9D0B-B199E39B0FE1}" dt="2023-06-02T21:10:53.471" v="123"/>
        <pc:sldMkLst>
          <pc:docMk/>
          <pc:sldMk cId="2009223628" sldId="451"/>
        </pc:sldMkLst>
      </pc:sldChg>
      <pc:sldChg chg="del">
        <pc:chgData name="Mina Itabashi" userId="S::mitabashi_jwj.org#ext#@neahq.onmicrosoft.com::0cfb370e-7598-411a-a32d-e32122f472df" providerId="AD" clId="Web-{0AE54B90-A467-4F12-9D0B-B199E39B0FE1}" dt="2023-06-02T21:10:52.861" v="122"/>
        <pc:sldMkLst>
          <pc:docMk/>
          <pc:sldMk cId="2056787487" sldId="453"/>
        </pc:sldMkLst>
      </pc:sldChg>
      <pc:sldChg chg="del">
        <pc:chgData name="Mina Itabashi" userId="S::mitabashi_jwj.org#ext#@neahq.onmicrosoft.com::0cfb370e-7598-411a-a32d-e32122f472df" providerId="AD" clId="Web-{0AE54B90-A467-4F12-9D0B-B199E39B0FE1}" dt="2023-06-02T21:10:52.158" v="121"/>
        <pc:sldMkLst>
          <pc:docMk/>
          <pc:sldMk cId="343055631" sldId="454"/>
        </pc:sldMkLst>
      </pc:sldChg>
      <pc:sldChg chg="del">
        <pc:chgData name="Mina Itabashi" userId="S::mitabashi_jwj.org#ext#@neahq.onmicrosoft.com::0cfb370e-7598-411a-a32d-e32122f472df" providerId="AD" clId="Web-{0AE54B90-A467-4F12-9D0B-B199E39B0FE1}" dt="2023-06-02T21:10:51.564" v="120"/>
        <pc:sldMkLst>
          <pc:docMk/>
          <pc:sldMk cId="4155819775" sldId="455"/>
        </pc:sldMkLst>
      </pc:sldChg>
      <pc:sldChg chg="del">
        <pc:chgData name="Mina Itabashi" userId="S::mitabashi_jwj.org#ext#@neahq.onmicrosoft.com::0cfb370e-7598-411a-a32d-e32122f472df" providerId="AD" clId="Web-{0AE54B90-A467-4F12-9D0B-B199E39B0FE1}" dt="2023-06-02T21:10:50.783" v="119"/>
        <pc:sldMkLst>
          <pc:docMk/>
          <pc:sldMk cId="1341356742" sldId="458"/>
        </pc:sldMkLst>
      </pc:sldChg>
      <pc:sldChg chg="del">
        <pc:chgData name="Mina Itabashi" userId="S::mitabashi_jwj.org#ext#@neahq.onmicrosoft.com::0cfb370e-7598-411a-a32d-e32122f472df" providerId="AD" clId="Web-{0AE54B90-A467-4F12-9D0B-B199E39B0FE1}" dt="2023-06-02T21:11:03.143" v="140"/>
        <pc:sldMkLst>
          <pc:docMk/>
          <pc:sldMk cId="1731791194" sldId="459"/>
        </pc:sldMkLst>
      </pc:sldChg>
      <pc:sldChg chg="del">
        <pc:chgData name="Mina Itabashi" userId="S::mitabashi_jwj.org#ext#@neahq.onmicrosoft.com::0cfb370e-7598-411a-a32d-e32122f472df" providerId="AD" clId="Web-{0AE54B90-A467-4F12-9D0B-B199E39B0FE1}" dt="2023-06-02T21:11:02.283" v="139"/>
        <pc:sldMkLst>
          <pc:docMk/>
          <pc:sldMk cId="4059931606" sldId="460"/>
        </pc:sldMkLst>
      </pc:sldChg>
      <pc:sldChg chg="del">
        <pc:chgData name="Mina Itabashi" userId="S::mitabashi_jwj.org#ext#@neahq.onmicrosoft.com::0cfb370e-7598-411a-a32d-e32122f472df" providerId="AD" clId="Web-{0AE54B90-A467-4F12-9D0B-B199E39B0FE1}" dt="2023-06-02T21:11:01.346" v="138"/>
        <pc:sldMkLst>
          <pc:docMk/>
          <pc:sldMk cId="1195383143" sldId="461"/>
        </pc:sldMkLst>
      </pc:sldChg>
      <pc:sldChg chg="del">
        <pc:chgData name="Mina Itabashi" userId="S::mitabashi_jwj.org#ext#@neahq.onmicrosoft.com::0cfb370e-7598-411a-a32d-e32122f472df" providerId="AD" clId="Web-{0AE54B90-A467-4F12-9D0B-B199E39B0FE1}" dt="2023-06-02T21:11:00.362" v="137"/>
        <pc:sldMkLst>
          <pc:docMk/>
          <pc:sldMk cId="4279131446" sldId="462"/>
        </pc:sldMkLst>
      </pc:sldChg>
      <pc:sldChg chg="del">
        <pc:chgData name="Mina Itabashi" userId="S::mitabashi_jwj.org#ext#@neahq.onmicrosoft.com::0cfb370e-7598-411a-a32d-e32122f472df" providerId="AD" clId="Web-{0AE54B90-A467-4F12-9D0B-B199E39B0FE1}" dt="2023-06-02T21:11:00.299" v="136"/>
        <pc:sldMkLst>
          <pc:docMk/>
          <pc:sldMk cId="1349961708" sldId="463"/>
        </pc:sldMkLst>
      </pc:sldChg>
      <pc:sldChg chg="del">
        <pc:chgData name="Mina Itabashi" userId="S::mitabashi_jwj.org#ext#@neahq.onmicrosoft.com::0cfb370e-7598-411a-a32d-e32122f472df" providerId="AD" clId="Web-{0AE54B90-A467-4F12-9D0B-B199E39B0FE1}" dt="2023-06-02T21:10:59.643" v="135"/>
        <pc:sldMkLst>
          <pc:docMk/>
          <pc:sldMk cId="3269589204" sldId="464"/>
        </pc:sldMkLst>
      </pc:sldChg>
      <pc:sldChg chg="del">
        <pc:chgData name="Mina Itabashi" userId="S::mitabashi_jwj.org#ext#@neahq.onmicrosoft.com::0cfb370e-7598-411a-a32d-e32122f472df" providerId="AD" clId="Web-{0AE54B90-A467-4F12-9D0B-B199E39B0FE1}" dt="2023-06-02T21:10:59.252" v="134"/>
        <pc:sldMkLst>
          <pc:docMk/>
          <pc:sldMk cId="662820486" sldId="465"/>
        </pc:sldMkLst>
      </pc:sldChg>
      <pc:sldChg chg="del">
        <pc:chgData name="Mina Itabashi" userId="S::mitabashi_jwj.org#ext#@neahq.onmicrosoft.com::0cfb370e-7598-411a-a32d-e32122f472df" providerId="AD" clId="Web-{0AE54B90-A467-4F12-9D0B-B199E39B0FE1}" dt="2023-06-02T21:10:59.033" v="133"/>
        <pc:sldMkLst>
          <pc:docMk/>
          <pc:sldMk cId="156511482" sldId="466"/>
        </pc:sldMkLst>
      </pc:sldChg>
      <pc:sldChg chg="del">
        <pc:chgData name="Mina Itabashi" userId="S::mitabashi_jwj.org#ext#@neahq.onmicrosoft.com::0cfb370e-7598-411a-a32d-e32122f472df" providerId="AD" clId="Web-{0AE54B90-A467-4F12-9D0B-B199E39B0FE1}" dt="2023-06-02T21:10:57.408" v="132"/>
        <pc:sldMkLst>
          <pc:docMk/>
          <pc:sldMk cId="612162211" sldId="467"/>
        </pc:sldMkLst>
      </pc:sldChg>
      <pc:sldChg chg="del">
        <pc:chgData name="Mina Itabashi" userId="S::mitabashi_jwj.org#ext#@neahq.onmicrosoft.com::0cfb370e-7598-411a-a32d-e32122f472df" providerId="AD" clId="Web-{0AE54B90-A467-4F12-9D0B-B199E39B0FE1}" dt="2023-06-02T21:10:57.190" v="131"/>
        <pc:sldMkLst>
          <pc:docMk/>
          <pc:sldMk cId="2228994190" sldId="468"/>
        </pc:sldMkLst>
      </pc:sldChg>
      <pc:sldChg chg="del">
        <pc:chgData name="Mina Itabashi" userId="S::mitabashi_jwj.org#ext#@neahq.onmicrosoft.com::0cfb370e-7598-411a-a32d-e32122f472df" providerId="AD" clId="Web-{0AE54B90-A467-4F12-9D0B-B199E39B0FE1}" dt="2023-06-02T21:10:56.393" v="130"/>
        <pc:sldMkLst>
          <pc:docMk/>
          <pc:sldMk cId="4230062818" sldId="469"/>
        </pc:sldMkLst>
      </pc:sldChg>
      <pc:sldChg chg="del">
        <pc:chgData name="Mina Itabashi" userId="S::mitabashi_jwj.org#ext#@neahq.onmicrosoft.com::0cfb370e-7598-411a-a32d-e32122f472df" providerId="AD" clId="Web-{0AE54B90-A467-4F12-9D0B-B199E39B0FE1}" dt="2023-06-02T21:10:56.268" v="129"/>
        <pc:sldMkLst>
          <pc:docMk/>
          <pc:sldMk cId="694465320" sldId="470"/>
        </pc:sldMkLst>
      </pc:sldChg>
      <pc:sldChg chg="del">
        <pc:chgData name="Mina Itabashi" userId="S::mitabashi_jwj.org#ext#@neahq.onmicrosoft.com::0cfb370e-7598-411a-a32d-e32122f472df" providerId="AD" clId="Web-{0AE54B90-A467-4F12-9D0B-B199E39B0FE1}" dt="2023-06-02T21:10:56.252" v="128"/>
        <pc:sldMkLst>
          <pc:docMk/>
          <pc:sldMk cId="1756741789" sldId="471"/>
        </pc:sldMkLst>
      </pc:sldChg>
      <pc:sldChg chg="del">
        <pc:chgData name="Mina Itabashi" userId="S::mitabashi_jwj.org#ext#@neahq.onmicrosoft.com::0cfb370e-7598-411a-a32d-e32122f472df" providerId="AD" clId="Web-{0AE54B90-A467-4F12-9D0B-B199E39B0FE1}" dt="2023-06-02T21:10:56.033" v="127"/>
        <pc:sldMkLst>
          <pc:docMk/>
          <pc:sldMk cId="3279804731" sldId="472"/>
        </pc:sldMkLst>
      </pc:sldChg>
      <pc:sldChg chg="del">
        <pc:chgData name="Mina Itabashi" userId="S::mitabashi_jwj.org#ext#@neahq.onmicrosoft.com::0cfb370e-7598-411a-a32d-e32122f472df" providerId="AD" clId="Web-{0AE54B90-A467-4F12-9D0B-B199E39B0FE1}" dt="2023-06-02T21:11:03.377" v="141"/>
        <pc:sldMkLst>
          <pc:docMk/>
          <pc:sldMk cId="2338510253" sldId="473"/>
        </pc:sldMkLst>
      </pc:sldChg>
      <pc:sldChg chg="add del">
        <pc:chgData name="Mina Itabashi" userId="S::mitabashi_jwj.org#ext#@neahq.onmicrosoft.com::0cfb370e-7598-411a-a32d-e32122f472df" providerId="AD" clId="Web-{0AE54B90-A467-4F12-9D0B-B199E39B0FE1}" dt="2023-06-02T21:11:40.425" v="168"/>
        <pc:sldMkLst>
          <pc:docMk/>
          <pc:sldMk cId="3070886529" sldId="475"/>
        </pc:sldMkLst>
      </pc:sldChg>
      <pc:sldChg chg="add del">
        <pc:chgData name="Mina Itabashi" userId="S::mitabashi_jwj.org#ext#@neahq.onmicrosoft.com::0cfb370e-7598-411a-a32d-e32122f472df" providerId="AD" clId="Web-{0AE54B90-A467-4F12-9D0B-B199E39B0FE1}" dt="2023-06-02T21:11:43.644" v="169"/>
        <pc:sldMkLst>
          <pc:docMk/>
          <pc:sldMk cId="2423539489" sldId="476"/>
        </pc:sldMkLst>
      </pc:sldChg>
      <pc:sldChg chg="add del">
        <pc:chgData name="Mina Itabashi" userId="S::mitabashi_jwj.org#ext#@neahq.onmicrosoft.com::0cfb370e-7598-411a-a32d-e32122f472df" providerId="AD" clId="Web-{0AE54B90-A467-4F12-9D0B-B199E39B0FE1}" dt="2023-06-02T21:11:45.754" v="170"/>
        <pc:sldMkLst>
          <pc:docMk/>
          <pc:sldMk cId="1253309592" sldId="477"/>
        </pc:sldMkLst>
      </pc:sldChg>
      <pc:sldChg chg="add del">
        <pc:chgData name="Mina Itabashi" userId="S::mitabashi_jwj.org#ext#@neahq.onmicrosoft.com::0cfb370e-7598-411a-a32d-e32122f472df" providerId="AD" clId="Web-{0AE54B90-A467-4F12-9D0B-B199E39B0FE1}" dt="2023-06-02T21:11:46.847" v="171"/>
        <pc:sldMkLst>
          <pc:docMk/>
          <pc:sldMk cId="602340854" sldId="478"/>
        </pc:sldMkLst>
      </pc:sldChg>
      <pc:sldChg chg="add del">
        <pc:chgData name="Mina Itabashi" userId="S::mitabashi_jwj.org#ext#@neahq.onmicrosoft.com::0cfb370e-7598-411a-a32d-e32122f472df" providerId="AD" clId="Web-{0AE54B90-A467-4F12-9D0B-B199E39B0FE1}" dt="2023-06-02T21:11:48.144" v="172"/>
        <pc:sldMkLst>
          <pc:docMk/>
          <pc:sldMk cId="1148747992" sldId="479"/>
        </pc:sldMkLst>
      </pc:sldChg>
      <pc:sldChg chg="add del">
        <pc:chgData name="Mina Itabashi" userId="S::mitabashi_jwj.org#ext#@neahq.onmicrosoft.com::0cfb370e-7598-411a-a32d-e32122f472df" providerId="AD" clId="Web-{0AE54B90-A467-4F12-9D0B-B199E39B0FE1}" dt="2023-06-02T21:11:49.644" v="173"/>
        <pc:sldMkLst>
          <pc:docMk/>
          <pc:sldMk cId="3722464754" sldId="480"/>
        </pc:sldMkLst>
      </pc:sldChg>
      <pc:sldChg chg="add del">
        <pc:chgData name="Mina Itabashi" userId="S::mitabashi_jwj.org#ext#@neahq.onmicrosoft.com::0cfb370e-7598-411a-a32d-e32122f472df" providerId="AD" clId="Web-{0AE54B90-A467-4F12-9D0B-B199E39B0FE1}" dt="2023-06-02T21:11:51.598" v="174"/>
        <pc:sldMkLst>
          <pc:docMk/>
          <pc:sldMk cId="1058143558" sldId="481"/>
        </pc:sldMkLst>
      </pc:sldChg>
      <pc:sldChg chg="add del">
        <pc:chgData name="Mina Itabashi" userId="S::mitabashi_jwj.org#ext#@neahq.onmicrosoft.com::0cfb370e-7598-411a-a32d-e32122f472df" providerId="AD" clId="Web-{0AE54B90-A467-4F12-9D0B-B199E39B0FE1}" dt="2023-06-02T21:11:52.988" v="175"/>
        <pc:sldMkLst>
          <pc:docMk/>
          <pc:sldMk cId="2919564285" sldId="482"/>
        </pc:sldMkLst>
      </pc:sldChg>
      <pc:sldChg chg="add del">
        <pc:chgData name="Mina Itabashi" userId="S::mitabashi_jwj.org#ext#@neahq.onmicrosoft.com::0cfb370e-7598-411a-a32d-e32122f472df" providerId="AD" clId="Web-{0AE54B90-A467-4F12-9D0B-B199E39B0FE1}" dt="2023-06-02T21:11:55.191" v="176"/>
        <pc:sldMkLst>
          <pc:docMk/>
          <pc:sldMk cId="4116611540" sldId="483"/>
        </pc:sldMkLst>
      </pc:sldChg>
      <pc:sldChg chg="add del">
        <pc:chgData name="Mina Itabashi" userId="S::mitabashi_jwj.org#ext#@neahq.onmicrosoft.com::0cfb370e-7598-411a-a32d-e32122f472df" providerId="AD" clId="Web-{0AE54B90-A467-4F12-9D0B-B199E39B0FE1}" dt="2023-06-02T21:11:58.160" v="177"/>
        <pc:sldMkLst>
          <pc:docMk/>
          <pc:sldMk cId="1278850814" sldId="484"/>
        </pc:sldMkLst>
      </pc:sldChg>
      <pc:sldChg chg="add del">
        <pc:chgData name="Mina Itabashi" userId="S::mitabashi_jwj.org#ext#@neahq.onmicrosoft.com::0cfb370e-7598-411a-a32d-e32122f472df" providerId="AD" clId="Web-{0AE54B90-A467-4F12-9D0B-B199E39B0FE1}" dt="2023-06-02T21:12:00.864" v="178"/>
        <pc:sldMkLst>
          <pc:docMk/>
          <pc:sldMk cId="824832454" sldId="485"/>
        </pc:sldMkLst>
      </pc:sldChg>
      <pc:sldChg chg="add del">
        <pc:chgData name="Mina Itabashi" userId="S::mitabashi_jwj.org#ext#@neahq.onmicrosoft.com::0cfb370e-7598-411a-a32d-e32122f472df" providerId="AD" clId="Web-{0AE54B90-A467-4F12-9D0B-B199E39B0FE1}" dt="2023-06-02T21:12:03.114" v="179"/>
        <pc:sldMkLst>
          <pc:docMk/>
          <pc:sldMk cId="1627490713" sldId="486"/>
        </pc:sldMkLst>
      </pc:sldChg>
      <pc:sldChg chg="add del">
        <pc:chgData name="Mina Itabashi" userId="S::mitabashi_jwj.org#ext#@neahq.onmicrosoft.com::0cfb370e-7598-411a-a32d-e32122f472df" providerId="AD" clId="Web-{0AE54B90-A467-4F12-9D0B-B199E39B0FE1}" dt="2023-06-02T21:12:05.239" v="180"/>
        <pc:sldMkLst>
          <pc:docMk/>
          <pc:sldMk cId="1373706510" sldId="487"/>
        </pc:sldMkLst>
      </pc:sldChg>
      <pc:sldChg chg="add del">
        <pc:chgData name="Mina Itabashi" userId="S::mitabashi_jwj.org#ext#@neahq.onmicrosoft.com::0cfb370e-7598-411a-a32d-e32122f472df" providerId="AD" clId="Web-{0AE54B90-A467-4F12-9D0B-B199E39B0FE1}" dt="2023-06-02T21:12:06.942" v="181"/>
        <pc:sldMkLst>
          <pc:docMk/>
          <pc:sldMk cId="4227458700" sldId="488"/>
        </pc:sldMkLst>
      </pc:sldChg>
      <pc:sldChg chg="add del">
        <pc:chgData name="Mina Itabashi" userId="S::mitabashi_jwj.org#ext#@neahq.onmicrosoft.com::0cfb370e-7598-411a-a32d-e32122f472df" providerId="AD" clId="Web-{0AE54B90-A467-4F12-9D0B-B199E39B0FE1}" dt="2023-06-02T21:12:09.864" v="182"/>
        <pc:sldMkLst>
          <pc:docMk/>
          <pc:sldMk cId="2787857570" sldId="489"/>
        </pc:sldMkLst>
      </pc:sldChg>
      <pc:sldChg chg="add del">
        <pc:chgData name="Mina Itabashi" userId="S::mitabashi_jwj.org#ext#@neahq.onmicrosoft.com::0cfb370e-7598-411a-a32d-e32122f472df" providerId="AD" clId="Web-{0AE54B90-A467-4F12-9D0B-B199E39B0FE1}" dt="2023-06-02T21:11:24.190" v="165"/>
        <pc:sldMkLst>
          <pc:docMk/>
          <pc:sldMk cId="1347037310" sldId="495"/>
        </pc:sldMkLst>
      </pc:sldChg>
      <pc:sldChg chg="add del">
        <pc:chgData name="Mina Itabashi" userId="S::mitabashi_jwj.org#ext#@neahq.onmicrosoft.com::0cfb370e-7598-411a-a32d-e32122f472df" providerId="AD" clId="Web-{0AE54B90-A467-4F12-9D0B-B199E39B0FE1}" dt="2023-06-02T21:11:35.706" v="166"/>
        <pc:sldMkLst>
          <pc:docMk/>
          <pc:sldMk cId="1942234729" sldId="496"/>
        </pc:sldMkLst>
      </pc:sldChg>
      <pc:sldChg chg="add del">
        <pc:chgData name="Mina Itabashi" userId="S::mitabashi_jwj.org#ext#@neahq.onmicrosoft.com::0cfb370e-7598-411a-a32d-e32122f472df" providerId="AD" clId="Web-{0AE54B90-A467-4F12-9D0B-B199E39B0FE1}" dt="2023-06-02T21:11:37.160" v="167"/>
        <pc:sldMkLst>
          <pc:docMk/>
          <pc:sldMk cId="3520593083" sldId="497"/>
        </pc:sldMkLst>
      </pc:sldChg>
      <pc:sldChg chg="add del">
        <pc:chgData name="Mina Itabashi" userId="S::mitabashi_jwj.org#ext#@neahq.onmicrosoft.com::0cfb370e-7598-411a-a32d-e32122f472df" providerId="AD" clId="Web-{0AE54B90-A467-4F12-9D0B-B199E39B0FE1}" dt="2023-06-02T21:14:41.166" v="187"/>
        <pc:sldMkLst>
          <pc:docMk/>
          <pc:sldMk cId="4285613235" sldId="513"/>
        </pc:sldMkLst>
      </pc:sldChg>
      <pc:sldChg chg="del">
        <pc:chgData name="Mina Itabashi" userId="S::mitabashi_jwj.org#ext#@neahq.onmicrosoft.com::0cfb370e-7598-411a-a32d-e32122f472df" providerId="AD" clId="Web-{0AE54B90-A467-4F12-9D0B-B199E39B0FE1}" dt="2023-06-02T21:10:48.549" v="114"/>
        <pc:sldMkLst>
          <pc:docMk/>
          <pc:sldMk cId="639926494" sldId="514"/>
        </pc:sldMkLst>
      </pc:sldChg>
      <pc:sldChg chg="del">
        <pc:chgData name="Mina Itabashi" userId="S::mitabashi_jwj.org#ext#@neahq.onmicrosoft.com::0cfb370e-7598-411a-a32d-e32122f472df" providerId="AD" clId="Web-{0AE54B90-A467-4F12-9D0B-B199E39B0FE1}" dt="2023-06-02T21:10:48.705" v="115"/>
        <pc:sldMkLst>
          <pc:docMk/>
          <pc:sldMk cId="4141496597" sldId="515"/>
        </pc:sldMkLst>
      </pc:sldChg>
      <pc:sldChg chg="del">
        <pc:chgData name="Mina Itabashi" userId="S::mitabashi_jwj.org#ext#@neahq.onmicrosoft.com::0cfb370e-7598-411a-a32d-e32122f472df" providerId="AD" clId="Web-{0AE54B90-A467-4F12-9D0B-B199E39B0FE1}" dt="2023-06-02T21:10:48.830" v="116"/>
        <pc:sldMkLst>
          <pc:docMk/>
          <pc:sldMk cId="1118915516" sldId="516"/>
        </pc:sldMkLst>
      </pc:sldChg>
      <pc:sldChg chg="del">
        <pc:chgData name="Mina Itabashi" userId="S::mitabashi_jwj.org#ext#@neahq.onmicrosoft.com::0cfb370e-7598-411a-a32d-e32122f472df" providerId="AD" clId="Web-{0AE54B90-A467-4F12-9D0B-B199E39B0FE1}" dt="2023-06-02T21:10:49.549" v="117"/>
        <pc:sldMkLst>
          <pc:docMk/>
          <pc:sldMk cId="371209242" sldId="517"/>
        </pc:sldMkLst>
      </pc:sldChg>
      <pc:sldChg chg="del">
        <pc:chgData name="Mina Itabashi" userId="S::mitabashi_jwj.org#ext#@neahq.onmicrosoft.com::0cfb370e-7598-411a-a32d-e32122f472df" providerId="AD" clId="Web-{0AE54B90-A467-4F12-9D0B-B199E39B0FE1}" dt="2023-06-02T21:11:04.159" v="142"/>
        <pc:sldMkLst>
          <pc:docMk/>
          <pc:sldMk cId="4137659991" sldId="518"/>
        </pc:sldMkLst>
      </pc:sldChg>
      <pc:sldChg chg="del">
        <pc:chgData name="Mina Itabashi" userId="S::mitabashi_jwj.org#ext#@neahq.onmicrosoft.com::0cfb370e-7598-411a-a32d-e32122f472df" providerId="AD" clId="Web-{0AE54B90-A467-4F12-9D0B-B199E39B0FE1}" dt="2023-06-02T21:11:05.112" v="143"/>
        <pc:sldMkLst>
          <pc:docMk/>
          <pc:sldMk cId="2525531585" sldId="519"/>
        </pc:sldMkLst>
      </pc:sldChg>
      <pc:sldChg chg="del">
        <pc:chgData name="Mina Itabashi" userId="S::mitabashi_jwj.org#ext#@neahq.onmicrosoft.com::0cfb370e-7598-411a-a32d-e32122f472df" providerId="AD" clId="Web-{0AE54B90-A467-4F12-9D0B-B199E39B0FE1}" dt="2023-06-02T21:11:05.955" v="144"/>
        <pc:sldMkLst>
          <pc:docMk/>
          <pc:sldMk cId="3488741007" sldId="520"/>
        </pc:sldMkLst>
      </pc:sldChg>
      <pc:sldChg chg="add del">
        <pc:chgData name="Mina Itabashi" userId="S::mitabashi_jwj.org#ext#@neahq.onmicrosoft.com::0cfb370e-7598-411a-a32d-e32122f472df" providerId="AD" clId="Web-{0AE54B90-A467-4F12-9D0B-B199E39B0FE1}" dt="2023-06-02T21:12:13.614" v="184"/>
        <pc:sldMkLst>
          <pc:docMk/>
          <pc:sldMk cId="2841451755" sldId="521"/>
        </pc:sldMkLst>
      </pc:sldChg>
      <pc:sldChg chg="new del ord">
        <pc:chgData name="Mina Itabashi" userId="S::mitabashi_jwj.org#ext#@neahq.onmicrosoft.com::0cfb370e-7598-411a-a32d-e32122f472df" providerId="AD" clId="Web-{0AE54B90-A467-4F12-9D0B-B199E39B0FE1}" dt="2023-06-02T20:51:50.199" v="4"/>
        <pc:sldMkLst>
          <pc:docMk/>
          <pc:sldMk cId="3000341513" sldId="523"/>
        </pc:sldMkLst>
      </pc:sldChg>
      <pc:sldChg chg="modSp add">
        <pc:chgData name="Mina Itabashi" userId="S::mitabashi_jwj.org#ext#@neahq.onmicrosoft.com::0cfb370e-7598-411a-a32d-e32122f472df" providerId="AD" clId="Web-{0AE54B90-A467-4F12-9D0B-B199E39B0FE1}" dt="2023-06-02T21:02:19.282" v="81" actId="14100"/>
        <pc:sldMkLst>
          <pc:docMk/>
          <pc:sldMk cId="4159855985" sldId="524"/>
        </pc:sldMkLst>
        <pc:spChg chg="mod">
          <ac:chgData name="Mina Itabashi" userId="S::mitabashi_jwj.org#ext#@neahq.onmicrosoft.com::0cfb370e-7598-411a-a32d-e32122f472df" providerId="AD" clId="Web-{0AE54B90-A467-4F12-9D0B-B199E39B0FE1}" dt="2023-06-02T21:02:19.282" v="81" actId="14100"/>
          <ac:spMkLst>
            <pc:docMk/>
            <pc:sldMk cId="4159855985" sldId="524"/>
            <ac:spMk id="155" creationId="{00000000-0000-0000-0000-000000000000}"/>
          </ac:spMkLst>
        </pc:spChg>
      </pc:sldChg>
      <pc:sldChg chg="add">
        <pc:chgData name="Mina Itabashi" userId="S::mitabashi_jwj.org#ext#@neahq.onmicrosoft.com::0cfb370e-7598-411a-a32d-e32122f472df" providerId="AD" clId="Web-{0AE54B90-A467-4F12-9D0B-B199E39B0FE1}" dt="2023-06-02T20:52:01.527" v="5"/>
        <pc:sldMkLst>
          <pc:docMk/>
          <pc:sldMk cId="2751968543" sldId="525"/>
        </pc:sldMkLst>
      </pc:sldChg>
      <pc:sldChg chg="add">
        <pc:chgData name="Mina Itabashi" userId="S::mitabashi_jwj.org#ext#@neahq.onmicrosoft.com::0cfb370e-7598-411a-a32d-e32122f472df" providerId="AD" clId="Web-{0AE54B90-A467-4F12-9D0B-B199E39B0FE1}" dt="2023-06-02T20:52:38.841" v="6"/>
        <pc:sldMkLst>
          <pc:docMk/>
          <pc:sldMk cId="2889354308" sldId="526"/>
        </pc:sldMkLst>
      </pc:sldChg>
      <pc:sldChg chg="add">
        <pc:chgData name="Mina Itabashi" userId="S::mitabashi_jwj.org#ext#@neahq.onmicrosoft.com::0cfb370e-7598-411a-a32d-e32122f472df" providerId="AD" clId="Web-{0AE54B90-A467-4F12-9D0B-B199E39B0FE1}" dt="2023-06-02T20:52:38.966" v="7"/>
        <pc:sldMkLst>
          <pc:docMk/>
          <pc:sldMk cId="2537581003" sldId="527"/>
        </pc:sldMkLst>
      </pc:sldChg>
      <pc:sldChg chg="add">
        <pc:chgData name="Mina Itabashi" userId="S::mitabashi_jwj.org#ext#@neahq.onmicrosoft.com::0cfb370e-7598-411a-a32d-e32122f472df" providerId="AD" clId="Web-{0AE54B90-A467-4F12-9D0B-B199E39B0FE1}" dt="2023-06-02T20:52:39.044" v="8"/>
        <pc:sldMkLst>
          <pc:docMk/>
          <pc:sldMk cId="3543893008" sldId="528"/>
        </pc:sldMkLst>
      </pc:sldChg>
      <pc:sldChg chg="add">
        <pc:chgData name="Mina Itabashi" userId="S::mitabashi_jwj.org#ext#@neahq.onmicrosoft.com::0cfb370e-7598-411a-a32d-e32122f472df" providerId="AD" clId="Web-{0AE54B90-A467-4F12-9D0B-B199E39B0FE1}" dt="2023-06-02T20:52:39.154" v="9"/>
        <pc:sldMkLst>
          <pc:docMk/>
          <pc:sldMk cId="2035985728" sldId="529"/>
        </pc:sldMkLst>
      </pc:sldChg>
      <pc:sldChg chg="add">
        <pc:chgData name="Mina Itabashi" userId="S::mitabashi_jwj.org#ext#@neahq.onmicrosoft.com::0cfb370e-7598-411a-a32d-e32122f472df" providerId="AD" clId="Web-{0AE54B90-A467-4F12-9D0B-B199E39B0FE1}" dt="2023-06-02T20:52:39.216" v="10"/>
        <pc:sldMkLst>
          <pc:docMk/>
          <pc:sldMk cId="3099417508" sldId="530"/>
        </pc:sldMkLst>
      </pc:sldChg>
      <pc:sldChg chg="add">
        <pc:chgData name="Mina Itabashi" userId="S::mitabashi_jwj.org#ext#@neahq.onmicrosoft.com::0cfb370e-7598-411a-a32d-e32122f472df" providerId="AD" clId="Web-{0AE54B90-A467-4F12-9D0B-B199E39B0FE1}" dt="2023-06-02T20:52:39.310" v="11"/>
        <pc:sldMkLst>
          <pc:docMk/>
          <pc:sldMk cId="517719224" sldId="531"/>
        </pc:sldMkLst>
      </pc:sldChg>
      <pc:sldChg chg="add">
        <pc:chgData name="Mina Itabashi" userId="S::mitabashi_jwj.org#ext#@neahq.onmicrosoft.com::0cfb370e-7598-411a-a32d-e32122f472df" providerId="AD" clId="Web-{0AE54B90-A467-4F12-9D0B-B199E39B0FE1}" dt="2023-06-02T20:52:39.357" v="12"/>
        <pc:sldMkLst>
          <pc:docMk/>
          <pc:sldMk cId="2851304616" sldId="532"/>
        </pc:sldMkLst>
      </pc:sldChg>
      <pc:sldChg chg="modSp new">
        <pc:chgData name="Mina Itabashi" userId="S::mitabashi_jwj.org#ext#@neahq.onmicrosoft.com::0cfb370e-7598-411a-a32d-e32122f472df" providerId="AD" clId="Web-{0AE54B90-A467-4F12-9D0B-B199E39B0FE1}" dt="2023-06-02T20:53:42.375" v="15" actId="20577"/>
        <pc:sldMkLst>
          <pc:docMk/>
          <pc:sldMk cId="2065003038" sldId="533"/>
        </pc:sldMkLst>
        <pc:spChg chg="mod">
          <ac:chgData name="Mina Itabashi" userId="S::mitabashi_jwj.org#ext#@neahq.onmicrosoft.com::0cfb370e-7598-411a-a32d-e32122f472df" providerId="AD" clId="Web-{0AE54B90-A467-4F12-9D0B-B199E39B0FE1}" dt="2023-06-02T20:53:42.375" v="15" actId="20577"/>
          <ac:spMkLst>
            <pc:docMk/>
            <pc:sldMk cId="2065003038" sldId="533"/>
            <ac:spMk id="2" creationId="{6B9B1A18-0CFD-9FAD-3738-EA8FFE27FA5A}"/>
          </ac:spMkLst>
        </pc:spChg>
      </pc:sldChg>
      <pc:sldChg chg="add">
        <pc:chgData name="Mina Itabashi" userId="S::mitabashi_jwj.org#ext#@neahq.onmicrosoft.com::0cfb370e-7598-411a-a32d-e32122f472df" providerId="AD" clId="Web-{0AE54B90-A467-4F12-9D0B-B199E39B0FE1}" dt="2023-06-02T20:57:19.616" v="16"/>
        <pc:sldMkLst>
          <pc:docMk/>
          <pc:sldMk cId="3168345886" sldId="534"/>
        </pc:sldMkLst>
      </pc:sldChg>
      <pc:sldChg chg="add">
        <pc:chgData name="Mina Itabashi" userId="S::mitabashi_jwj.org#ext#@neahq.onmicrosoft.com::0cfb370e-7598-411a-a32d-e32122f472df" providerId="AD" clId="Web-{0AE54B90-A467-4F12-9D0B-B199E39B0FE1}" dt="2023-06-02T20:57:19.663" v="17"/>
        <pc:sldMkLst>
          <pc:docMk/>
          <pc:sldMk cId="1858935731" sldId="535"/>
        </pc:sldMkLst>
      </pc:sldChg>
      <pc:sldChg chg="add">
        <pc:chgData name="Mina Itabashi" userId="S::mitabashi_jwj.org#ext#@neahq.onmicrosoft.com::0cfb370e-7598-411a-a32d-e32122f472df" providerId="AD" clId="Web-{0AE54B90-A467-4F12-9D0B-B199E39B0FE1}" dt="2023-06-02T20:57:19.850" v="18"/>
        <pc:sldMkLst>
          <pc:docMk/>
          <pc:sldMk cId="1137222872" sldId="536"/>
        </pc:sldMkLst>
      </pc:sldChg>
      <pc:sldChg chg="add">
        <pc:chgData name="Mina Itabashi" userId="S::mitabashi_jwj.org#ext#@neahq.onmicrosoft.com::0cfb370e-7598-411a-a32d-e32122f472df" providerId="AD" clId="Web-{0AE54B90-A467-4F12-9D0B-B199E39B0FE1}" dt="2023-06-02T20:57:19.975" v="19"/>
        <pc:sldMkLst>
          <pc:docMk/>
          <pc:sldMk cId="2767870204" sldId="537"/>
        </pc:sldMkLst>
      </pc:sldChg>
      <pc:sldChg chg="add">
        <pc:chgData name="Mina Itabashi" userId="S::mitabashi_jwj.org#ext#@neahq.onmicrosoft.com::0cfb370e-7598-411a-a32d-e32122f472df" providerId="AD" clId="Web-{0AE54B90-A467-4F12-9D0B-B199E39B0FE1}" dt="2023-06-02T20:57:20.054" v="20"/>
        <pc:sldMkLst>
          <pc:docMk/>
          <pc:sldMk cId="581079979" sldId="538"/>
        </pc:sldMkLst>
      </pc:sldChg>
      <pc:sldChg chg="add">
        <pc:chgData name="Mina Itabashi" userId="S::mitabashi_jwj.org#ext#@neahq.onmicrosoft.com::0cfb370e-7598-411a-a32d-e32122f472df" providerId="AD" clId="Web-{0AE54B90-A467-4F12-9D0B-B199E39B0FE1}" dt="2023-06-02T20:57:20.163" v="21"/>
        <pc:sldMkLst>
          <pc:docMk/>
          <pc:sldMk cId="1239720502" sldId="539"/>
        </pc:sldMkLst>
      </pc:sldChg>
      <pc:sldChg chg="add">
        <pc:chgData name="Mina Itabashi" userId="S::mitabashi_jwj.org#ext#@neahq.onmicrosoft.com::0cfb370e-7598-411a-a32d-e32122f472df" providerId="AD" clId="Web-{0AE54B90-A467-4F12-9D0B-B199E39B0FE1}" dt="2023-06-02T20:57:20.210" v="22"/>
        <pc:sldMkLst>
          <pc:docMk/>
          <pc:sldMk cId="1832074751" sldId="540"/>
        </pc:sldMkLst>
      </pc:sldChg>
      <pc:sldChg chg="add">
        <pc:chgData name="Mina Itabashi" userId="S::mitabashi_jwj.org#ext#@neahq.onmicrosoft.com::0cfb370e-7598-411a-a32d-e32122f472df" providerId="AD" clId="Web-{0AE54B90-A467-4F12-9D0B-B199E39B0FE1}" dt="2023-06-02T20:57:20.257" v="23"/>
        <pc:sldMkLst>
          <pc:docMk/>
          <pc:sldMk cId="2800898953" sldId="541"/>
        </pc:sldMkLst>
      </pc:sldChg>
      <pc:sldChg chg="add">
        <pc:chgData name="Mina Itabashi" userId="S::mitabashi_jwj.org#ext#@neahq.onmicrosoft.com::0cfb370e-7598-411a-a32d-e32122f472df" providerId="AD" clId="Web-{0AE54B90-A467-4F12-9D0B-B199E39B0FE1}" dt="2023-06-02T20:57:20.350" v="24"/>
        <pc:sldMkLst>
          <pc:docMk/>
          <pc:sldMk cId="1987401964" sldId="542"/>
        </pc:sldMkLst>
      </pc:sldChg>
      <pc:sldChg chg="add">
        <pc:chgData name="Mina Itabashi" userId="S::mitabashi_jwj.org#ext#@neahq.onmicrosoft.com::0cfb370e-7598-411a-a32d-e32122f472df" providerId="AD" clId="Web-{0AE54B90-A467-4F12-9D0B-B199E39B0FE1}" dt="2023-06-02T20:57:20.444" v="25"/>
        <pc:sldMkLst>
          <pc:docMk/>
          <pc:sldMk cId="583527144" sldId="543"/>
        </pc:sldMkLst>
      </pc:sldChg>
      <pc:sldChg chg="add">
        <pc:chgData name="Mina Itabashi" userId="S::mitabashi_jwj.org#ext#@neahq.onmicrosoft.com::0cfb370e-7598-411a-a32d-e32122f472df" providerId="AD" clId="Web-{0AE54B90-A467-4F12-9D0B-B199E39B0FE1}" dt="2023-06-02T20:57:20.507" v="26"/>
        <pc:sldMkLst>
          <pc:docMk/>
          <pc:sldMk cId="1659159831" sldId="544"/>
        </pc:sldMkLst>
      </pc:sldChg>
      <pc:sldChg chg="add">
        <pc:chgData name="Mina Itabashi" userId="S::mitabashi_jwj.org#ext#@neahq.onmicrosoft.com::0cfb370e-7598-411a-a32d-e32122f472df" providerId="AD" clId="Web-{0AE54B90-A467-4F12-9D0B-B199E39B0FE1}" dt="2023-06-02T20:57:20.569" v="27"/>
        <pc:sldMkLst>
          <pc:docMk/>
          <pc:sldMk cId="4208622698" sldId="545"/>
        </pc:sldMkLst>
      </pc:sldChg>
      <pc:sldChg chg="add">
        <pc:chgData name="Mina Itabashi" userId="S::mitabashi_jwj.org#ext#@neahq.onmicrosoft.com::0cfb370e-7598-411a-a32d-e32122f472df" providerId="AD" clId="Web-{0AE54B90-A467-4F12-9D0B-B199E39B0FE1}" dt="2023-06-02T20:57:20.616" v="28"/>
        <pc:sldMkLst>
          <pc:docMk/>
          <pc:sldMk cId="2640280141" sldId="546"/>
        </pc:sldMkLst>
      </pc:sldChg>
      <pc:sldChg chg="add">
        <pc:chgData name="Mina Itabashi" userId="S::mitabashi_jwj.org#ext#@neahq.onmicrosoft.com::0cfb370e-7598-411a-a32d-e32122f472df" providerId="AD" clId="Web-{0AE54B90-A467-4F12-9D0B-B199E39B0FE1}" dt="2023-06-02T20:57:20.679" v="29"/>
        <pc:sldMkLst>
          <pc:docMk/>
          <pc:sldMk cId="881567599" sldId="547"/>
        </pc:sldMkLst>
      </pc:sldChg>
      <pc:sldChg chg="add">
        <pc:chgData name="Mina Itabashi" userId="S::mitabashi_jwj.org#ext#@neahq.onmicrosoft.com::0cfb370e-7598-411a-a32d-e32122f472df" providerId="AD" clId="Web-{0AE54B90-A467-4F12-9D0B-B199E39B0FE1}" dt="2023-06-02T20:57:20.725" v="30"/>
        <pc:sldMkLst>
          <pc:docMk/>
          <pc:sldMk cId="2930424202" sldId="548"/>
        </pc:sldMkLst>
      </pc:sldChg>
      <pc:sldChg chg="add">
        <pc:chgData name="Mina Itabashi" userId="S::mitabashi_jwj.org#ext#@neahq.onmicrosoft.com::0cfb370e-7598-411a-a32d-e32122f472df" providerId="AD" clId="Web-{0AE54B90-A467-4F12-9D0B-B199E39B0FE1}" dt="2023-06-02T20:57:20.788" v="31"/>
        <pc:sldMkLst>
          <pc:docMk/>
          <pc:sldMk cId="557331291" sldId="549"/>
        </pc:sldMkLst>
      </pc:sldChg>
      <pc:sldChg chg="add">
        <pc:chgData name="Mina Itabashi" userId="S::mitabashi_jwj.org#ext#@neahq.onmicrosoft.com::0cfb370e-7598-411a-a32d-e32122f472df" providerId="AD" clId="Web-{0AE54B90-A467-4F12-9D0B-B199E39B0FE1}" dt="2023-06-02T20:57:20.835" v="32"/>
        <pc:sldMkLst>
          <pc:docMk/>
          <pc:sldMk cId="3733372413" sldId="550"/>
        </pc:sldMkLst>
      </pc:sldChg>
      <pc:sldChg chg="add">
        <pc:chgData name="Mina Itabashi" userId="S::mitabashi_jwj.org#ext#@neahq.onmicrosoft.com::0cfb370e-7598-411a-a32d-e32122f472df" providerId="AD" clId="Web-{0AE54B90-A467-4F12-9D0B-B199E39B0FE1}" dt="2023-06-02T20:57:20.897" v="33"/>
        <pc:sldMkLst>
          <pc:docMk/>
          <pc:sldMk cId="385647476" sldId="551"/>
        </pc:sldMkLst>
      </pc:sldChg>
      <pc:sldChg chg="add">
        <pc:chgData name="Mina Itabashi" userId="S::mitabashi_jwj.org#ext#@neahq.onmicrosoft.com::0cfb370e-7598-411a-a32d-e32122f472df" providerId="AD" clId="Web-{0AE54B90-A467-4F12-9D0B-B199E39B0FE1}" dt="2023-06-02T20:57:20.944" v="34"/>
        <pc:sldMkLst>
          <pc:docMk/>
          <pc:sldMk cId="3926519557" sldId="552"/>
        </pc:sldMkLst>
      </pc:sldChg>
      <pc:sldChg chg="add">
        <pc:chgData name="Mina Itabashi" userId="S::mitabashi_jwj.org#ext#@neahq.onmicrosoft.com::0cfb370e-7598-411a-a32d-e32122f472df" providerId="AD" clId="Web-{0AE54B90-A467-4F12-9D0B-B199E39B0FE1}" dt="2023-06-02T20:57:20.991" v="35"/>
        <pc:sldMkLst>
          <pc:docMk/>
          <pc:sldMk cId="2433460658" sldId="553"/>
        </pc:sldMkLst>
      </pc:sldChg>
      <pc:sldChg chg="add">
        <pc:chgData name="Mina Itabashi" userId="S::mitabashi_jwj.org#ext#@neahq.onmicrosoft.com::0cfb370e-7598-411a-a32d-e32122f472df" providerId="AD" clId="Web-{0AE54B90-A467-4F12-9D0B-B199E39B0FE1}" dt="2023-06-02T20:57:21.038" v="36"/>
        <pc:sldMkLst>
          <pc:docMk/>
          <pc:sldMk cId="1677182012" sldId="554"/>
        </pc:sldMkLst>
      </pc:sldChg>
      <pc:sldChg chg="add">
        <pc:chgData name="Mina Itabashi" userId="S::mitabashi_jwj.org#ext#@neahq.onmicrosoft.com::0cfb370e-7598-411a-a32d-e32122f472df" providerId="AD" clId="Web-{0AE54B90-A467-4F12-9D0B-B199E39B0FE1}" dt="2023-06-02T20:57:21.257" v="37"/>
        <pc:sldMkLst>
          <pc:docMk/>
          <pc:sldMk cId="1644899952" sldId="555"/>
        </pc:sldMkLst>
      </pc:sldChg>
      <pc:sldChg chg="add">
        <pc:chgData name="Mina Itabashi" userId="S::mitabashi_jwj.org#ext#@neahq.onmicrosoft.com::0cfb370e-7598-411a-a32d-e32122f472df" providerId="AD" clId="Web-{0AE54B90-A467-4F12-9D0B-B199E39B0FE1}" dt="2023-06-02T20:57:21.819" v="38"/>
        <pc:sldMkLst>
          <pc:docMk/>
          <pc:sldMk cId="105516567" sldId="556"/>
        </pc:sldMkLst>
      </pc:sldChg>
      <pc:sldChg chg="add">
        <pc:chgData name="Mina Itabashi" userId="S::mitabashi_jwj.org#ext#@neahq.onmicrosoft.com::0cfb370e-7598-411a-a32d-e32122f472df" providerId="AD" clId="Web-{0AE54B90-A467-4F12-9D0B-B199E39B0FE1}" dt="2023-06-02T20:57:22.272" v="39"/>
        <pc:sldMkLst>
          <pc:docMk/>
          <pc:sldMk cId="2619022223" sldId="557"/>
        </pc:sldMkLst>
      </pc:sldChg>
      <pc:sldChg chg="add">
        <pc:chgData name="Mina Itabashi" userId="S::mitabashi_jwj.org#ext#@neahq.onmicrosoft.com::0cfb370e-7598-411a-a32d-e32122f472df" providerId="AD" clId="Web-{0AE54B90-A467-4F12-9D0B-B199E39B0FE1}" dt="2023-06-02T20:57:22.397" v="40"/>
        <pc:sldMkLst>
          <pc:docMk/>
          <pc:sldMk cId="1057479753" sldId="558"/>
        </pc:sldMkLst>
      </pc:sldChg>
      <pc:sldChg chg="add">
        <pc:chgData name="Mina Itabashi" userId="S::mitabashi_jwj.org#ext#@neahq.onmicrosoft.com::0cfb370e-7598-411a-a32d-e32122f472df" providerId="AD" clId="Web-{0AE54B90-A467-4F12-9D0B-B199E39B0FE1}" dt="2023-06-02T20:57:22.632" v="41"/>
        <pc:sldMkLst>
          <pc:docMk/>
          <pc:sldMk cId="3786368342" sldId="559"/>
        </pc:sldMkLst>
      </pc:sldChg>
      <pc:sldChg chg="add">
        <pc:chgData name="Mina Itabashi" userId="S::mitabashi_jwj.org#ext#@neahq.onmicrosoft.com::0cfb370e-7598-411a-a32d-e32122f472df" providerId="AD" clId="Web-{0AE54B90-A467-4F12-9D0B-B199E39B0FE1}" dt="2023-06-02T20:57:22.679" v="42"/>
        <pc:sldMkLst>
          <pc:docMk/>
          <pc:sldMk cId="2351816392" sldId="560"/>
        </pc:sldMkLst>
      </pc:sldChg>
      <pc:sldChg chg="add">
        <pc:chgData name="Mina Itabashi" userId="S::mitabashi_jwj.org#ext#@neahq.onmicrosoft.com::0cfb370e-7598-411a-a32d-e32122f472df" providerId="AD" clId="Web-{0AE54B90-A467-4F12-9D0B-B199E39B0FE1}" dt="2023-06-02T20:57:22.725" v="43"/>
        <pc:sldMkLst>
          <pc:docMk/>
          <pc:sldMk cId="1168154639" sldId="561"/>
        </pc:sldMkLst>
      </pc:sldChg>
      <pc:sldChg chg="add">
        <pc:chgData name="Mina Itabashi" userId="S::mitabashi_jwj.org#ext#@neahq.onmicrosoft.com::0cfb370e-7598-411a-a32d-e32122f472df" providerId="AD" clId="Web-{0AE54B90-A467-4F12-9D0B-B199E39B0FE1}" dt="2023-06-02T20:57:22.882" v="44"/>
        <pc:sldMkLst>
          <pc:docMk/>
          <pc:sldMk cId="1807600456" sldId="562"/>
        </pc:sldMkLst>
      </pc:sldChg>
      <pc:sldChg chg="add">
        <pc:chgData name="Mina Itabashi" userId="S::mitabashi_jwj.org#ext#@neahq.onmicrosoft.com::0cfb370e-7598-411a-a32d-e32122f472df" providerId="AD" clId="Web-{0AE54B90-A467-4F12-9D0B-B199E39B0FE1}" dt="2023-06-02T20:57:23.116" v="45"/>
        <pc:sldMkLst>
          <pc:docMk/>
          <pc:sldMk cId="1737959593" sldId="563"/>
        </pc:sldMkLst>
      </pc:sldChg>
      <pc:sldChg chg="add">
        <pc:chgData name="Mina Itabashi" userId="S::mitabashi_jwj.org#ext#@neahq.onmicrosoft.com::0cfb370e-7598-411a-a32d-e32122f472df" providerId="AD" clId="Web-{0AE54B90-A467-4F12-9D0B-B199E39B0FE1}" dt="2023-06-02T20:57:23.366" v="46"/>
        <pc:sldMkLst>
          <pc:docMk/>
          <pc:sldMk cId="1861979291" sldId="564"/>
        </pc:sldMkLst>
      </pc:sldChg>
      <pc:sldChg chg="add">
        <pc:chgData name="Mina Itabashi" userId="S::mitabashi_jwj.org#ext#@neahq.onmicrosoft.com::0cfb370e-7598-411a-a32d-e32122f472df" providerId="AD" clId="Web-{0AE54B90-A467-4F12-9D0B-B199E39B0FE1}" dt="2023-06-02T20:57:23.444" v="47"/>
        <pc:sldMkLst>
          <pc:docMk/>
          <pc:sldMk cId="3389214047" sldId="565"/>
        </pc:sldMkLst>
      </pc:sldChg>
      <pc:sldChg chg="add">
        <pc:chgData name="Mina Itabashi" userId="S::mitabashi_jwj.org#ext#@neahq.onmicrosoft.com::0cfb370e-7598-411a-a32d-e32122f472df" providerId="AD" clId="Web-{0AE54B90-A467-4F12-9D0B-B199E39B0FE1}" dt="2023-06-02T20:57:23.522" v="48"/>
        <pc:sldMkLst>
          <pc:docMk/>
          <pc:sldMk cId="1600038857" sldId="566"/>
        </pc:sldMkLst>
      </pc:sldChg>
      <pc:sldChg chg="add">
        <pc:chgData name="Mina Itabashi" userId="S::mitabashi_jwj.org#ext#@neahq.onmicrosoft.com::0cfb370e-7598-411a-a32d-e32122f472df" providerId="AD" clId="Web-{0AE54B90-A467-4F12-9D0B-B199E39B0FE1}" dt="2023-06-02T20:57:23.632" v="49"/>
        <pc:sldMkLst>
          <pc:docMk/>
          <pc:sldMk cId="1051441310" sldId="567"/>
        </pc:sldMkLst>
      </pc:sldChg>
      <pc:sldChg chg="add">
        <pc:chgData name="Mina Itabashi" userId="S::mitabashi_jwj.org#ext#@neahq.onmicrosoft.com::0cfb370e-7598-411a-a32d-e32122f472df" providerId="AD" clId="Web-{0AE54B90-A467-4F12-9D0B-B199E39B0FE1}" dt="2023-06-02T20:57:23.710" v="50"/>
        <pc:sldMkLst>
          <pc:docMk/>
          <pc:sldMk cId="3593202655" sldId="568"/>
        </pc:sldMkLst>
      </pc:sldChg>
      <pc:sldChg chg="add">
        <pc:chgData name="Mina Itabashi" userId="S::mitabashi_jwj.org#ext#@neahq.onmicrosoft.com::0cfb370e-7598-411a-a32d-e32122f472df" providerId="AD" clId="Web-{0AE54B90-A467-4F12-9D0B-B199E39B0FE1}" dt="2023-06-02T20:57:23.788" v="51"/>
        <pc:sldMkLst>
          <pc:docMk/>
          <pc:sldMk cId="1114808702" sldId="569"/>
        </pc:sldMkLst>
      </pc:sldChg>
      <pc:sldChg chg="add">
        <pc:chgData name="Mina Itabashi" userId="S::mitabashi_jwj.org#ext#@neahq.onmicrosoft.com::0cfb370e-7598-411a-a32d-e32122f472df" providerId="AD" clId="Web-{0AE54B90-A467-4F12-9D0B-B199E39B0FE1}" dt="2023-06-02T20:57:23.913" v="52"/>
        <pc:sldMkLst>
          <pc:docMk/>
          <pc:sldMk cId="2623559457" sldId="570"/>
        </pc:sldMkLst>
      </pc:sldChg>
      <pc:sldChg chg="add">
        <pc:chgData name="Mina Itabashi" userId="S::mitabashi_jwj.org#ext#@neahq.onmicrosoft.com::0cfb370e-7598-411a-a32d-e32122f472df" providerId="AD" clId="Web-{0AE54B90-A467-4F12-9D0B-B199E39B0FE1}" dt="2023-06-02T20:57:23.960" v="53"/>
        <pc:sldMkLst>
          <pc:docMk/>
          <pc:sldMk cId="3154447" sldId="571"/>
        </pc:sldMkLst>
      </pc:sldChg>
      <pc:sldChg chg="add">
        <pc:chgData name="Mina Itabashi" userId="S::mitabashi_jwj.org#ext#@neahq.onmicrosoft.com::0cfb370e-7598-411a-a32d-e32122f472df" providerId="AD" clId="Web-{0AE54B90-A467-4F12-9D0B-B199E39B0FE1}" dt="2023-06-02T20:57:24.007" v="54"/>
        <pc:sldMkLst>
          <pc:docMk/>
          <pc:sldMk cId="3489111598" sldId="572"/>
        </pc:sldMkLst>
      </pc:sldChg>
      <pc:sldChg chg="add">
        <pc:chgData name="Mina Itabashi" userId="S::mitabashi_jwj.org#ext#@neahq.onmicrosoft.com::0cfb370e-7598-411a-a32d-e32122f472df" providerId="AD" clId="Web-{0AE54B90-A467-4F12-9D0B-B199E39B0FE1}" dt="2023-06-02T20:57:24.054" v="55"/>
        <pc:sldMkLst>
          <pc:docMk/>
          <pc:sldMk cId="3246810543" sldId="573"/>
        </pc:sldMkLst>
      </pc:sldChg>
      <pc:sldChg chg="add">
        <pc:chgData name="Mina Itabashi" userId="S::mitabashi_jwj.org#ext#@neahq.onmicrosoft.com::0cfb370e-7598-411a-a32d-e32122f472df" providerId="AD" clId="Web-{0AE54B90-A467-4F12-9D0B-B199E39B0FE1}" dt="2023-06-02T21:01:32.421" v="68"/>
        <pc:sldMkLst>
          <pc:docMk/>
          <pc:sldMk cId="754909273" sldId="574"/>
        </pc:sldMkLst>
      </pc:sldChg>
      <pc:sldChg chg="add del">
        <pc:chgData name="Mina Itabashi" userId="S::mitabashi_jwj.org#ext#@neahq.onmicrosoft.com::0cfb370e-7598-411a-a32d-e32122f472df" providerId="AD" clId="Web-{0AE54B90-A467-4F12-9D0B-B199E39B0FE1}" dt="2023-06-02T21:00:30.122" v="67"/>
        <pc:sldMkLst>
          <pc:docMk/>
          <pc:sldMk cId="794753786" sldId="574"/>
        </pc:sldMkLst>
      </pc:sldChg>
      <pc:sldChg chg="add del">
        <pc:chgData name="Mina Itabashi" userId="S::mitabashi_jwj.org#ext#@neahq.onmicrosoft.com::0cfb370e-7598-411a-a32d-e32122f472df" providerId="AD" clId="Web-{0AE54B90-A467-4F12-9D0B-B199E39B0FE1}" dt="2023-06-02T21:00:30.122" v="66"/>
        <pc:sldMkLst>
          <pc:docMk/>
          <pc:sldMk cId="2622447036" sldId="575"/>
        </pc:sldMkLst>
      </pc:sldChg>
      <pc:sldChg chg="add">
        <pc:chgData name="Mina Itabashi" userId="S::mitabashi_jwj.org#ext#@neahq.onmicrosoft.com::0cfb370e-7598-411a-a32d-e32122f472df" providerId="AD" clId="Web-{0AE54B90-A467-4F12-9D0B-B199E39B0FE1}" dt="2023-06-02T21:01:32.499" v="69"/>
        <pc:sldMkLst>
          <pc:docMk/>
          <pc:sldMk cId="2879344724" sldId="575"/>
        </pc:sldMkLst>
      </pc:sldChg>
      <pc:sldChg chg="add del">
        <pc:chgData name="Mina Itabashi" userId="S::mitabashi_jwj.org#ext#@neahq.onmicrosoft.com::0cfb370e-7598-411a-a32d-e32122f472df" providerId="AD" clId="Web-{0AE54B90-A467-4F12-9D0B-B199E39B0FE1}" dt="2023-06-02T21:00:30.122" v="65"/>
        <pc:sldMkLst>
          <pc:docMk/>
          <pc:sldMk cId="3242856535" sldId="576"/>
        </pc:sldMkLst>
      </pc:sldChg>
      <pc:sldChg chg="add">
        <pc:chgData name="Mina Itabashi" userId="S::mitabashi_jwj.org#ext#@neahq.onmicrosoft.com::0cfb370e-7598-411a-a32d-e32122f472df" providerId="AD" clId="Web-{0AE54B90-A467-4F12-9D0B-B199E39B0FE1}" dt="2023-06-02T21:01:32.546" v="70"/>
        <pc:sldMkLst>
          <pc:docMk/>
          <pc:sldMk cId="3267310842" sldId="576"/>
        </pc:sldMkLst>
      </pc:sldChg>
      <pc:sldChg chg="add del">
        <pc:chgData name="Mina Itabashi" userId="S::mitabashi_jwj.org#ext#@neahq.onmicrosoft.com::0cfb370e-7598-411a-a32d-e32122f472df" providerId="AD" clId="Web-{0AE54B90-A467-4F12-9D0B-B199E39B0FE1}" dt="2023-06-02T21:00:30.122" v="64"/>
        <pc:sldMkLst>
          <pc:docMk/>
          <pc:sldMk cId="1571324197" sldId="577"/>
        </pc:sldMkLst>
      </pc:sldChg>
      <pc:sldChg chg="add">
        <pc:chgData name="Mina Itabashi" userId="S::mitabashi_jwj.org#ext#@neahq.onmicrosoft.com::0cfb370e-7598-411a-a32d-e32122f472df" providerId="AD" clId="Web-{0AE54B90-A467-4F12-9D0B-B199E39B0FE1}" dt="2023-06-02T21:01:32.624" v="71"/>
        <pc:sldMkLst>
          <pc:docMk/>
          <pc:sldMk cId="3390450223" sldId="577"/>
        </pc:sldMkLst>
      </pc:sldChg>
      <pc:sldChg chg="delSp modSp new">
        <pc:chgData name="Mina Itabashi" userId="S::mitabashi_jwj.org#ext#@neahq.onmicrosoft.com::0cfb370e-7598-411a-a32d-e32122f472df" providerId="AD" clId="Web-{0AE54B90-A467-4F12-9D0B-B199E39B0FE1}" dt="2023-06-02T21:08:45.576" v="105" actId="20577"/>
        <pc:sldMkLst>
          <pc:docMk/>
          <pc:sldMk cId="1672448561" sldId="578"/>
        </pc:sldMkLst>
        <pc:spChg chg="mod">
          <ac:chgData name="Mina Itabashi" userId="S::mitabashi_jwj.org#ext#@neahq.onmicrosoft.com::0cfb370e-7598-411a-a32d-e32122f472df" providerId="AD" clId="Web-{0AE54B90-A467-4F12-9D0B-B199E39B0FE1}" dt="2023-06-02T21:08:45.576" v="105" actId="20577"/>
          <ac:spMkLst>
            <pc:docMk/>
            <pc:sldMk cId="1672448561" sldId="578"/>
            <ac:spMk id="2" creationId="{8AA0D949-D237-924F-0752-B7CFE5093D91}"/>
          </ac:spMkLst>
        </pc:spChg>
        <pc:spChg chg="del">
          <ac:chgData name="Mina Itabashi" userId="S::mitabashi_jwj.org#ext#@neahq.onmicrosoft.com::0cfb370e-7598-411a-a32d-e32122f472df" providerId="AD" clId="Web-{0AE54B90-A467-4F12-9D0B-B199E39B0FE1}" dt="2023-06-02T21:08:28.044" v="103"/>
          <ac:spMkLst>
            <pc:docMk/>
            <pc:sldMk cId="1672448561" sldId="578"/>
            <ac:spMk id="4" creationId="{049F9C5E-FC70-335B-6387-AA210EDEC00A}"/>
          </ac:spMkLst>
        </pc:spChg>
      </pc:sldChg>
      <pc:sldChg chg="add del replId">
        <pc:chgData name="Mina Itabashi" userId="S::mitabashi_jwj.org#ext#@neahq.onmicrosoft.com::0cfb370e-7598-411a-a32d-e32122f472df" providerId="AD" clId="Web-{0AE54B90-A467-4F12-9D0B-B199E39B0FE1}" dt="2023-06-02T21:14:34.915" v="186"/>
        <pc:sldMkLst>
          <pc:docMk/>
          <pc:sldMk cId="1074100023" sldId="579"/>
        </pc:sldMkLst>
      </pc:sldChg>
      <pc:sldMasterChg chg="add addSldLayout">
        <pc:chgData name="Mina Itabashi" userId="S::mitabashi_jwj.org#ext#@neahq.onmicrosoft.com::0cfb370e-7598-411a-a32d-e32122f472df" providerId="AD" clId="Web-{0AE54B90-A467-4F12-9D0B-B199E39B0FE1}" dt="2023-06-02T20:51:44.574" v="3"/>
        <pc:sldMasterMkLst>
          <pc:docMk/>
          <pc:sldMasterMk cId="0" sldId="2147483648"/>
        </pc:sldMasterMkLst>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4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4"/>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5"/>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6"/>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7"/>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8"/>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4"/>
          </pc:sldLayoutMkLst>
        </pc:sldLayoutChg>
      </pc:sldMasterChg>
      <pc:sldMasterChg chg="replId modSldLayout">
        <pc:chgData name="Mina Itabashi" userId="S::mitabashi_jwj.org#ext#@neahq.onmicrosoft.com::0cfb370e-7598-411a-a32d-e32122f472df" providerId="AD" clId="Web-{0AE54B90-A467-4F12-9D0B-B199E39B0FE1}" dt="2023-06-02T20:51:44.574" v="3"/>
        <pc:sldMasterMkLst>
          <pc:docMk/>
          <pc:sldMasterMk cId="2054322300" sldId="2147483666"/>
        </pc:sldMasterMkLst>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817955988" sldId="214748366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85532848" sldId="214748366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234467543" sldId="214748366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239113715" sldId="2147483670"/>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38358032" sldId="2147483671"/>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163578801" sldId="2147483672"/>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78381615" sldId="2147483673"/>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518043182" sldId="2147483674"/>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973900260" sldId="2147483675"/>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040880889" sldId="2147483676"/>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612817689" sldId="214748367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414900855" sldId="214748367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303826793" sldId="214748367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262340268" sldId="2147483680"/>
          </pc:sldLayoutMkLst>
        </pc:sldLayoutChg>
      </pc:sldMasterChg>
    </pc:docChg>
  </pc:docChgLst>
  <pc:docChgLst>
    <pc:chgData name="Holmes, Ellen [NEA]" userId="S::eholmes@nea.org::8df78491-616d-4641-a13e-176bb27a1b7f" providerId="AD" clId="Web-{B68DE2DF-E05C-E33C-C73B-11138CE78757}"/>
    <pc:docChg chg="addSld modSld sldOrd">
      <pc:chgData name="Holmes, Ellen [NEA]" userId="S::eholmes@nea.org::8df78491-616d-4641-a13e-176bb27a1b7f" providerId="AD" clId="Web-{B68DE2DF-E05C-E33C-C73B-11138CE78757}" dt="2023-10-03T19:12:18.869" v="520" actId="20577"/>
      <pc:docMkLst>
        <pc:docMk/>
      </pc:docMkLst>
      <pc:sldChg chg="ord">
        <pc:chgData name="Holmes, Ellen [NEA]" userId="S::eholmes@nea.org::8df78491-616d-4641-a13e-176bb27a1b7f" providerId="AD" clId="Web-{B68DE2DF-E05C-E33C-C73B-11138CE78757}" dt="2023-10-03T18:53:42.402" v="240"/>
        <pc:sldMkLst>
          <pc:docMk/>
          <pc:sldMk cId="2768027045" sldId="619"/>
        </pc:sldMkLst>
      </pc:sldChg>
      <pc:sldChg chg="ord">
        <pc:chgData name="Holmes, Ellen [NEA]" userId="S::eholmes@nea.org::8df78491-616d-4641-a13e-176bb27a1b7f" providerId="AD" clId="Web-{B68DE2DF-E05C-E33C-C73B-11138CE78757}" dt="2023-10-03T18:53:54.356" v="241"/>
        <pc:sldMkLst>
          <pc:docMk/>
          <pc:sldMk cId="546669216" sldId="680"/>
        </pc:sldMkLst>
      </pc:sldChg>
      <pc:sldChg chg="add replId">
        <pc:chgData name="Holmes, Ellen [NEA]" userId="S::eholmes@nea.org::8df78491-616d-4641-a13e-176bb27a1b7f" providerId="AD" clId="Web-{B68DE2DF-E05C-E33C-C73B-11138CE78757}" dt="2023-10-03T18:45:23.202" v="0"/>
        <pc:sldMkLst>
          <pc:docMk/>
          <pc:sldMk cId="2646072663" sldId="754"/>
        </pc:sldMkLst>
      </pc:sldChg>
      <pc:sldChg chg="delSp modSp new mod ord modClrScheme chgLayout">
        <pc:chgData name="Holmes, Ellen [NEA]" userId="S::eholmes@nea.org::8df78491-616d-4641-a13e-176bb27a1b7f" providerId="AD" clId="Web-{B68DE2DF-E05C-E33C-C73B-11138CE78757}" dt="2023-10-03T18:53:28.355" v="237"/>
        <pc:sldMkLst>
          <pc:docMk/>
          <pc:sldMk cId="2336674381" sldId="755"/>
        </pc:sldMkLst>
        <pc:spChg chg="mod ord">
          <ac:chgData name="Holmes, Ellen [NEA]" userId="S::eholmes@nea.org::8df78491-616d-4641-a13e-176bb27a1b7f" providerId="AD" clId="Web-{B68DE2DF-E05C-E33C-C73B-11138CE78757}" dt="2023-10-03T18:46:24.922" v="38" actId="20577"/>
          <ac:spMkLst>
            <pc:docMk/>
            <pc:sldMk cId="2336674381" sldId="755"/>
            <ac:spMk id="2" creationId="{BDD516E8-5994-82DB-0FF8-01F3BA72D104}"/>
          </ac:spMkLst>
        </pc:spChg>
        <pc:spChg chg="mod ord">
          <ac:chgData name="Holmes, Ellen [NEA]" userId="S::eholmes@nea.org::8df78491-616d-4641-a13e-176bb27a1b7f" providerId="AD" clId="Web-{B68DE2DF-E05C-E33C-C73B-11138CE78757}" dt="2023-10-03T18:47:35.346" v="112" actId="20577"/>
          <ac:spMkLst>
            <pc:docMk/>
            <pc:sldMk cId="2336674381" sldId="755"/>
            <ac:spMk id="3" creationId="{78EACF30-5976-0A12-8E0E-611E644E7987}"/>
          </ac:spMkLst>
        </pc:spChg>
        <pc:spChg chg="del">
          <ac:chgData name="Holmes, Ellen [NEA]" userId="S::eholmes@nea.org::8df78491-616d-4641-a13e-176bb27a1b7f" providerId="AD" clId="Web-{B68DE2DF-E05C-E33C-C73B-11138CE78757}" dt="2023-10-03T18:45:48.359" v="2"/>
          <ac:spMkLst>
            <pc:docMk/>
            <pc:sldMk cId="2336674381" sldId="755"/>
            <ac:spMk id="4" creationId="{696E2FA1-0ACD-BB4D-ECF8-16C2F938CA4C}"/>
          </ac:spMkLst>
        </pc:spChg>
      </pc:sldChg>
      <pc:sldChg chg="addSp delSp modSp new mod ord modClrScheme chgLayout">
        <pc:chgData name="Holmes, Ellen [NEA]" userId="S::eholmes@nea.org::8df78491-616d-4641-a13e-176bb27a1b7f" providerId="AD" clId="Web-{B68DE2DF-E05C-E33C-C73B-11138CE78757}" dt="2023-10-03T18:53:28.355" v="236"/>
        <pc:sldMkLst>
          <pc:docMk/>
          <pc:sldMk cId="3895772817" sldId="756"/>
        </pc:sldMkLst>
        <pc:spChg chg="mod">
          <ac:chgData name="Holmes, Ellen [NEA]" userId="S::eholmes@nea.org::8df78491-616d-4641-a13e-176bb27a1b7f" providerId="AD" clId="Web-{B68DE2DF-E05C-E33C-C73B-11138CE78757}" dt="2023-10-03T18:51:38.133" v="235" actId="14100"/>
          <ac:spMkLst>
            <pc:docMk/>
            <pc:sldMk cId="3895772817" sldId="756"/>
            <ac:spMk id="2" creationId="{46BA9375-2F8C-C160-4363-DFAB361516E4}"/>
          </ac:spMkLst>
        </pc:spChg>
        <pc:spChg chg="del">
          <ac:chgData name="Holmes, Ellen [NEA]" userId="S::eholmes@nea.org::8df78491-616d-4641-a13e-176bb27a1b7f" providerId="AD" clId="Web-{B68DE2DF-E05C-E33C-C73B-11138CE78757}" dt="2023-10-03T18:49:54.115" v="131"/>
          <ac:spMkLst>
            <pc:docMk/>
            <pc:sldMk cId="3895772817" sldId="756"/>
            <ac:spMk id="3" creationId="{4BBF7635-9D57-027D-E4F0-3E57149E8BBC}"/>
          </ac:spMkLst>
        </pc:spChg>
        <pc:spChg chg="add mod">
          <ac:chgData name="Holmes, Ellen [NEA]" userId="S::eholmes@nea.org::8df78491-616d-4641-a13e-176bb27a1b7f" providerId="AD" clId="Web-{B68DE2DF-E05C-E33C-C73B-11138CE78757}" dt="2023-10-03T18:51:35.133" v="234" actId="20577"/>
          <ac:spMkLst>
            <pc:docMk/>
            <pc:sldMk cId="3895772817" sldId="756"/>
            <ac:spMk id="9" creationId="{E4F9867E-0437-746C-52BF-BF1587ADB0E3}"/>
          </ac:spMkLst>
        </pc:spChg>
        <pc:picChg chg="add mod ord">
          <ac:chgData name="Holmes, Ellen [NEA]" userId="S::eholmes@nea.org::8df78491-616d-4641-a13e-176bb27a1b7f" providerId="AD" clId="Web-{B68DE2DF-E05C-E33C-C73B-11138CE78757}" dt="2023-10-03T18:50:08.553" v="133"/>
          <ac:picMkLst>
            <pc:docMk/>
            <pc:sldMk cId="3895772817" sldId="756"/>
            <ac:picMk id="4" creationId="{ADB33C87-7CE0-7D45-4161-BE12FB6E2218}"/>
          </ac:picMkLst>
        </pc:picChg>
      </pc:sldChg>
      <pc:sldChg chg="add replId">
        <pc:chgData name="Holmes, Ellen [NEA]" userId="S::eholmes@nea.org::8df78491-616d-4641-a13e-176bb27a1b7f" providerId="AD" clId="Web-{B68DE2DF-E05C-E33C-C73B-11138CE78757}" dt="2023-10-03T18:55:24.342" v="242"/>
        <pc:sldMkLst>
          <pc:docMk/>
          <pc:sldMk cId="4053320781" sldId="757"/>
        </pc:sldMkLst>
      </pc:sldChg>
      <pc:sldChg chg="delSp modSp new mod modClrScheme chgLayout">
        <pc:chgData name="Holmes, Ellen [NEA]" userId="S::eholmes@nea.org::8df78491-616d-4641-a13e-176bb27a1b7f" providerId="AD" clId="Web-{B68DE2DF-E05C-E33C-C73B-11138CE78757}" dt="2023-10-03T18:59:04.942" v="351" actId="20577"/>
        <pc:sldMkLst>
          <pc:docMk/>
          <pc:sldMk cId="24467333" sldId="758"/>
        </pc:sldMkLst>
        <pc:spChg chg="mod ord">
          <ac:chgData name="Holmes, Ellen [NEA]" userId="S::eholmes@nea.org::8df78491-616d-4641-a13e-176bb27a1b7f" providerId="AD" clId="Web-{B68DE2DF-E05C-E33C-C73B-11138CE78757}" dt="2023-10-03T18:57:08.564" v="257" actId="20577"/>
          <ac:spMkLst>
            <pc:docMk/>
            <pc:sldMk cId="24467333" sldId="758"/>
            <ac:spMk id="2" creationId="{07CA296A-7431-6544-BBCF-18D66E85C5E4}"/>
          </ac:spMkLst>
        </pc:spChg>
        <pc:spChg chg="mod ord">
          <ac:chgData name="Holmes, Ellen [NEA]" userId="S::eholmes@nea.org::8df78491-616d-4641-a13e-176bb27a1b7f" providerId="AD" clId="Web-{B68DE2DF-E05C-E33C-C73B-11138CE78757}" dt="2023-10-03T18:59:04.942" v="351" actId="20577"/>
          <ac:spMkLst>
            <pc:docMk/>
            <pc:sldMk cId="24467333" sldId="758"/>
            <ac:spMk id="3" creationId="{48135374-F261-12F5-A636-8EA1878C8477}"/>
          </ac:spMkLst>
        </pc:spChg>
        <pc:spChg chg="del">
          <ac:chgData name="Holmes, Ellen [NEA]" userId="S::eholmes@nea.org::8df78491-616d-4641-a13e-176bb27a1b7f" providerId="AD" clId="Web-{B68DE2DF-E05C-E33C-C73B-11138CE78757}" dt="2023-10-03T18:56:19.750" v="244"/>
          <ac:spMkLst>
            <pc:docMk/>
            <pc:sldMk cId="24467333" sldId="758"/>
            <ac:spMk id="4" creationId="{5FB1876A-FEE7-B5A0-F230-570193042316}"/>
          </ac:spMkLst>
        </pc:spChg>
      </pc:sldChg>
      <pc:sldChg chg="modSp new">
        <pc:chgData name="Holmes, Ellen [NEA]" userId="S::eholmes@nea.org::8df78491-616d-4641-a13e-176bb27a1b7f" providerId="AD" clId="Web-{B68DE2DF-E05C-E33C-C73B-11138CE78757}" dt="2023-10-03T19:12:18.869" v="520" actId="20577"/>
        <pc:sldMkLst>
          <pc:docMk/>
          <pc:sldMk cId="3448932853" sldId="759"/>
        </pc:sldMkLst>
        <pc:spChg chg="mod">
          <ac:chgData name="Holmes, Ellen [NEA]" userId="S::eholmes@nea.org::8df78491-616d-4641-a13e-176bb27a1b7f" providerId="AD" clId="Web-{B68DE2DF-E05C-E33C-C73B-11138CE78757}" dt="2023-10-03T19:00:00.725" v="373" actId="20577"/>
          <ac:spMkLst>
            <pc:docMk/>
            <pc:sldMk cId="3448932853" sldId="759"/>
            <ac:spMk id="2" creationId="{894FD3FE-5ACB-589B-59A6-362A16EB2400}"/>
          </ac:spMkLst>
        </pc:spChg>
        <pc:spChg chg="mod">
          <ac:chgData name="Holmes, Ellen [NEA]" userId="S::eholmes@nea.org::8df78491-616d-4641-a13e-176bb27a1b7f" providerId="AD" clId="Web-{B68DE2DF-E05C-E33C-C73B-11138CE78757}" dt="2023-10-03T19:12:18.869" v="520" actId="20577"/>
          <ac:spMkLst>
            <pc:docMk/>
            <pc:sldMk cId="3448932853" sldId="759"/>
            <ac:spMk id="3" creationId="{D14F66DD-84DA-11DD-05BC-13BF77804E1E}"/>
          </ac:spMkLst>
        </pc:spChg>
      </pc:sldChg>
    </pc:docChg>
  </pc:docChgLst>
  <pc:docChgLst>
    <pc:chgData name="Pulkrabek, Vanessa [MN]" userId="S::vanessa.pulkrabek_edmn.org#ext#@neahq.onmicrosoft.com::a81224d0-e988-4d62-a387-eaa8d26915eb" providerId="AD" clId="Web-{F82BBCF2-A5AF-F161-2A2E-085A442D9590}"/>
    <pc:docChg chg="modSld">
      <pc:chgData name="Pulkrabek, Vanessa [MN]" userId="S::vanessa.pulkrabek_edmn.org#ext#@neahq.onmicrosoft.com::a81224d0-e988-4d62-a387-eaa8d26915eb" providerId="AD" clId="Web-{F82BBCF2-A5AF-F161-2A2E-085A442D9590}" dt="2023-09-07T13:20:35.623" v="2" actId="20577"/>
      <pc:docMkLst>
        <pc:docMk/>
      </pc:docMkLst>
      <pc:sldChg chg="modSp">
        <pc:chgData name="Pulkrabek, Vanessa [MN]" userId="S::vanessa.pulkrabek_edmn.org#ext#@neahq.onmicrosoft.com::a81224d0-e988-4d62-a387-eaa8d26915eb" providerId="AD" clId="Web-{F82BBCF2-A5AF-F161-2A2E-085A442D9590}" dt="2023-09-07T13:20:35.623" v="2" actId="20577"/>
        <pc:sldMkLst>
          <pc:docMk/>
          <pc:sldMk cId="908501807" sldId="621"/>
        </pc:sldMkLst>
        <pc:spChg chg="mod">
          <ac:chgData name="Pulkrabek, Vanessa [MN]" userId="S::vanessa.pulkrabek_edmn.org#ext#@neahq.onmicrosoft.com::a81224d0-e988-4d62-a387-eaa8d26915eb" providerId="AD" clId="Web-{F82BBCF2-A5AF-F161-2A2E-085A442D9590}" dt="2023-09-07T13:20:35.623" v="2" actId="20577"/>
          <ac:spMkLst>
            <pc:docMk/>
            <pc:sldMk cId="908501807" sldId="621"/>
            <ac:spMk id="3" creationId="{9B1D9728-DEF6-4E62-AADF-1DCD181AD169}"/>
          </ac:spMkLst>
        </pc:spChg>
      </pc:sldChg>
    </pc:docChg>
  </pc:docChgLst>
  <pc:docChgLst>
    <pc:chgData name="Minguez, Jessica [AK]" userId="S::jessica.minguez_neaalaska.org#ext#@neahq.onmicrosoft.com::e29b5cdf-7030-4a48-b3c4-af0d3e541d63" providerId="AD" clId="Web-{C7E8F5D3-3653-F809-7450-2E8F71B49C6D}"/>
    <pc:docChg chg="modSld sldOrd">
      <pc:chgData name="Minguez, Jessica [AK]" userId="S::jessica.minguez_neaalaska.org#ext#@neahq.onmicrosoft.com::e29b5cdf-7030-4a48-b3c4-af0d3e541d63" providerId="AD" clId="Web-{C7E8F5D3-3653-F809-7450-2E8F71B49C6D}" dt="2025-03-09T16:24:29.760" v="78"/>
      <pc:docMkLst>
        <pc:docMk/>
      </pc:docMkLst>
      <pc:sldChg chg="delSp">
        <pc:chgData name="Minguez, Jessica [AK]" userId="S::jessica.minguez_neaalaska.org#ext#@neahq.onmicrosoft.com::e29b5cdf-7030-4a48-b3c4-af0d3e541d63" providerId="AD" clId="Web-{C7E8F5D3-3653-F809-7450-2E8F71B49C6D}" dt="2025-03-09T16:24:29.760" v="78"/>
        <pc:sldMkLst>
          <pc:docMk/>
          <pc:sldMk cId="506761459" sldId="256"/>
        </pc:sldMkLst>
        <pc:spChg chg="del">
          <ac:chgData name="Minguez, Jessica [AK]" userId="S::jessica.minguez_neaalaska.org#ext#@neahq.onmicrosoft.com::e29b5cdf-7030-4a48-b3c4-af0d3e541d63" providerId="AD" clId="Web-{C7E8F5D3-3653-F809-7450-2E8F71B49C6D}" dt="2025-03-09T16:24:29.760" v="78"/>
          <ac:spMkLst>
            <pc:docMk/>
            <pc:sldMk cId="506761459" sldId="256"/>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8:39.600" v="10" actId="20577"/>
        <pc:sldMkLst>
          <pc:docMk/>
          <pc:sldMk cId="43714171" sldId="800"/>
        </pc:sldMkLst>
        <pc:spChg chg="mod">
          <ac:chgData name="Minguez, Jessica [AK]" userId="S::jessica.minguez_neaalaska.org#ext#@neahq.onmicrosoft.com::e29b5cdf-7030-4a48-b3c4-af0d3e541d63" providerId="AD" clId="Web-{C7E8F5D3-3653-F809-7450-2E8F71B49C6D}" dt="2025-03-09T14:38:39.600" v="10" actId="20577"/>
          <ac:spMkLst>
            <pc:docMk/>
            <pc:sldMk cId="43714171" sldId="800"/>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1:19.580" v="6" actId="20577"/>
        <pc:sldMkLst>
          <pc:docMk/>
          <pc:sldMk cId="2792363102" sldId="813"/>
        </pc:sldMkLst>
        <pc:spChg chg="mod">
          <ac:chgData name="Minguez, Jessica [AK]" userId="S::jessica.minguez_neaalaska.org#ext#@neahq.onmicrosoft.com::e29b5cdf-7030-4a48-b3c4-af0d3e541d63" providerId="AD" clId="Web-{C7E8F5D3-3653-F809-7450-2E8F71B49C6D}" dt="2025-03-09T14:21:19.580" v="6" actId="20577"/>
          <ac:spMkLst>
            <pc:docMk/>
            <pc:sldMk cId="2792363102" sldId="813"/>
            <ac:spMk id="4" creationId="{00000000-0000-0000-0000-000000000000}"/>
          </ac:spMkLst>
        </pc:spChg>
      </pc:sldChg>
      <pc:sldChg chg="modSp">
        <pc:chgData name="Minguez, Jessica [AK]" userId="S::jessica.minguez_neaalaska.org#ext#@neahq.onmicrosoft.com::e29b5cdf-7030-4a48-b3c4-af0d3e541d63" providerId="AD" clId="Web-{C7E8F5D3-3653-F809-7450-2E8F71B49C6D}" dt="2025-03-09T15:02:23.104" v="47" actId="20577"/>
        <pc:sldMkLst>
          <pc:docMk/>
          <pc:sldMk cId="2377748447" sldId="908"/>
        </pc:sldMkLst>
        <pc:spChg chg="mod">
          <ac:chgData name="Minguez, Jessica [AK]" userId="S::jessica.minguez_neaalaska.org#ext#@neahq.onmicrosoft.com::e29b5cdf-7030-4a48-b3c4-af0d3e541d63" providerId="AD" clId="Web-{C7E8F5D3-3653-F809-7450-2E8F71B49C6D}" dt="2025-03-09T15:02:23.104" v="47" actId="20577"/>
          <ac:spMkLst>
            <pc:docMk/>
            <pc:sldMk cId="2377748447" sldId="908"/>
            <ac:spMk id="219" creationId="{00000000-0000-0000-0000-000000000000}"/>
          </ac:spMkLst>
        </pc:spChg>
      </pc:sldChg>
      <pc:sldChg chg="modSp">
        <pc:chgData name="Minguez, Jessica [AK]" userId="S::jessica.minguez_neaalaska.org#ext#@neahq.onmicrosoft.com::e29b5cdf-7030-4a48-b3c4-af0d3e541d63" providerId="AD" clId="Web-{C7E8F5D3-3653-F809-7450-2E8F71B49C6D}" dt="2025-03-09T15:17:09.638" v="50" actId="20577"/>
        <pc:sldMkLst>
          <pc:docMk/>
          <pc:sldMk cId="541418066" sldId="917"/>
        </pc:sldMkLst>
        <pc:spChg chg="mod">
          <ac:chgData name="Minguez, Jessica [AK]" userId="S::jessica.minguez_neaalaska.org#ext#@neahq.onmicrosoft.com::e29b5cdf-7030-4a48-b3c4-af0d3e541d63" providerId="AD" clId="Web-{C7E8F5D3-3653-F809-7450-2E8F71B49C6D}" dt="2025-03-09T15:17:09.638" v="50" actId="20577"/>
          <ac:spMkLst>
            <pc:docMk/>
            <pc:sldMk cId="541418066" sldId="917"/>
            <ac:spMk id="10" creationId="{8463B330-8A31-7173-F065-0EFCF615108B}"/>
          </ac:spMkLst>
        </pc:spChg>
      </pc:sldChg>
      <pc:sldChg chg="delSp">
        <pc:chgData name="Minguez, Jessica [AK]" userId="S::jessica.minguez_neaalaska.org#ext#@neahq.onmicrosoft.com::e29b5cdf-7030-4a48-b3c4-af0d3e541d63" providerId="AD" clId="Web-{C7E8F5D3-3653-F809-7450-2E8F71B49C6D}" dt="2025-03-09T15:06:01.236" v="48"/>
        <pc:sldMkLst>
          <pc:docMk/>
          <pc:sldMk cId="2674096095" sldId="972"/>
        </pc:sldMkLst>
        <pc:spChg chg="del">
          <ac:chgData name="Minguez, Jessica [AK]" userId="S::jessica.minguez_neaalaska.org#ext#@neahq.onmicrosoft.com::e29b5cdf-7030-4a48-b3c4-af0d3e541d63" providerId="AD" clId="Web-{C7E8F5D3-3653-F809-7450-2E8F71B49C6D}" dt="2025-03-09T15:06:01.236" v="48"/>
          <ac:spMkLst>
            <pc:docMk/>
            <pc:sldMk cId="2674096095" sldId="972"/>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4:07:05.113" v="2" actId="20577"/>
        <pc:sldMkLst>
          <pc:docMk/>
          <pc:sldMk cId="3944053345" sldId="1032"/>
        </pc:sldMkLst>
        <pc:spChg chg="mod">
          <ac:chgData name="Minguez, Jessica [AK]" userId="S::jessica.minguez_neaalaska.org#ext#@neahq.onmicrosoft.com::e29b5cdf-7030-4a48-b3c4-af0d3e541d63" providerId="AD" clId="Web-{C7E8F5D3-3653-F809-7450-2E8F71B49C6D}" dt="2025-03-09T14:07:05.113" v="2" actId="20577"/>
          <ac:spMkLst>
            <pc:docMk/>
            <pc:sldMk cId="3944053345" sldId="1032"/>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2:21.097" v="8" actId="20577"/>
        <pc:sldMkLst>
          <pc:docMk/>
          <pc:sldMk cId="3339471535" sldId="1039"/>
        </pc:sldMkLst>
        <pc:spChg chg="mod">
          <ac:chgData name="Minguez, Jessica [AK]" userId="S::jessica.minguez_neaalaska.org#ext#@neahq.onmicrosoft.com::e29b5cdf-7030-4a48-b3c4-af0d3e541d63" providerId="AD" clId="Web-{C7E8F5D3-3653-F809-7450-2E8F71B49C6D}" dt="2025-03-09T14:22:21.097" v="8" actId="20577"/>
          <ac:spMkLst>
            <pc:docMk/>
            <pc:sldMk cId="3339471535" sldId="1039"/>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7:41.114" v="9" actId="20577"/>
        <pc:sldMkLst>
          <pc:docMk/>
          <pc:sldMk cId="3451822193" sldId="1044"/>
        </pc:sldMkLst>
        <pc:spChg chg="mod">
          <ac:chgData name="Minguez, Jessica [AK]" userId="S::jessica.minguez_neaalaska.org#ext#@neahq.onmicrosoft.com::e29b5cdf-7030-4a48-b3c4-af0d3e541d63" providerId="AD" clId="Web-{C7E8F5D3-3653-F809-7450-2E8F71B49C6D}" dt="2025-03-09T14:37:41.114" v="9" actId="20577"/>
          <ac:spMkLst>
            <pc:docMk/>
            <pc:sldMk cId="3451822193" sldId="1044"/>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0:10.444" v="61" actId="1076"/>
        <pc:sldMkLst>
          <pc:docMk/>
          <pc:sldMk cId="1835603205" sldId="1070"/>
        </pc:sldMkLst>
        <pc:spChg chg="mod">
          <ac:chgData name="Minguez, Jessica [AK]" userId="S::jessica.minguez_neaalaska.org#ext#@neahq.onmicrosoft.com::e29b5cdf-7030-4a48-b3c4-af0d3e541d63" providerId="AD" clId="Web-{C7E8F5D3-3653-F809-7450-2E8F71B49C6D}" dt="2025-03-09T16:10:10.444" v="61" actId="1076"/>
          <ac:spMkLst>
            <pc:docMk/>
            <pc:sldMk cId="1835603205" sldId="1070"/>
            <ac:spMk id="382" creationId="{00000000-0000-0000-0000-000000000000}"/>
          </ac:spMkLst>
        </pc:spChg>
      </pc:sldChg>
      <pc:sldChg chg="modSp">
        <pc:chgData name="Minguez, Jessica [AK]" userId="S::jessica.minguez_neaalaska.org#ext#@neahq.onmicrosoft.com::e29b5cdf-7030-4a48-b3c4-af0d3e541d63" providerId="AD" clId="Web-{C7E8F5D3-3653-F809-7450-2E8F71B49C6D}" dt="2025-03-09T16:05:10.557" v="52" actId="20577"/>
        <pc:sldMkLst>
          <pc:docMk/>
          <pc:sldMk cId="3141442324" sldId="1071"/>
        </pc:sldMkLst>
        <pc:spChg chg="mod">
          <ac:chgData name="Minguez, Jessica [AK]" userId="S::jessica.minguez_neaalaska.org#ext#@neahq.onmicrosoft.com::e29b5cdf-7030-4a48-b3c4-af0d3e541d63" providerId="AD" clId="Web-{C7E8F5D3-3653-F809-7450-2E8F71B49C6D}" dt="2025-03-09T16:05:10.557" v="52" actId="20577"/>
          <ac:spMkLst>
            <pc:docMk/>
            <pc:sldMk cId="3141442324" sldId="1071"/>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6:11:50.354" v="69" actId="20577"/>
        <pc:sldMkLst>
          <pc:docMk/>
          <pc:sldMk cId="3127290180" sldId="1073"/>
        </pc:sldMkLst>
        <pc:spChg chg="mod">
          <ac:chgData name="Minguez, Jessica [AK]" userId="S::jessica.minguez_neaalaska.org#ext#@neahq.onmicrosoft.com::e29b5cdf-7030-4a48-b3c4-af0d3e541d63" providerId="AD" clId="Web-{C7E8F5D3-3653-F809-7450-2E8F71B49C6D}" dt="2025-03-09T16:11:50.354" v="69" actId="20577"/>
          <ac:spMkLst>
            <pc:docMk/>
            <pc:sldMk cId="3127290180" sldId="1073"/>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3:55.876" v="77" actId="20577"/>
        <pc:sldMkLst>
          <pc:docMk/>
          <pc:sldMk cId="3923608944" sldId="1074"/>
        </pc:sldMkLst>
        <pc:spChg chg="mod">
          <ac:chgData name="Minguez, Jessica [AK]" userId="S::jessica.minguez_neaalaska.org#ext#@neahq.onmicrosoft.com::e29b5cdf-7030-4a48-b3c4-af0d3e541d63" providerId="AD" clId="Web-{C7E8F5D3-3653-F809-7450-2E8F71B49C6D}" dt="2025-03-09T16:13:55.876" v="77" actId="20577"/>
          <ac:spMkLst>
            <pc:docMk/>
            <pc:sldMk cId="3923608944" sldId="1074"/>
            <ac:spMk id="302" creationId="{00000000-0000-0000-0000-000000000000}"/>
          </ac:spMkLst>
        </pc:spChg>
      </pc:sldChg>
      <pc:sldChg chg="modSp ord">
        <pc:chgData name="Minguez, Jessica [AK]" userId="S::jessica.minguez_neaalaska.org#ext#@neahq.onmicrosoft.com::e29b5cdf-7030-4a48-b3c4-af0d3e541d63" providerId="AD" clId="Web-{C7E8F5D3-3653-F809-7450-2E8F71B49C6D}" dt="2025-03-09T16:07:33.703" v="55" actId="20577"/>
        <pc:sldMkLst>
          <pc:docMk/>
          <pc:sldMk cId="956300671" sldId="1083"/>
        </pc:sldMkLst>
        <pc:spChg chg="mod">
          <ac:chgData name="Minguez, Jessica [AK]" userId="S::jessica.minguez_neaalaska.org#ext#@neahq.onmicrosoft.com::e29b5cdf-7030-4a48-b3c4-af0d3e541d63" providerId="AD" clId="Web-{C7E8F5D3-3653-F809-7450-2E8F71B49C6D}" dt="2025-03-09T16:07:33.703" v="55" actId="20577"/>
          <ac:spMkLst>
            <pc:docMk/>
            <pc:sldMk cId="956300671" sldId="1083"/>
            <ac:spMk id="2" creationId="{24A883CA-67BB-9DE5-68C5-8D5A39E04102}"/>
          </ac:spMkLst>
        </pc:spChg>
      </pc:sldChg>
    </pc:docChg>
  </pc:docChgLst>
  <pc:docChgLst>
    <pc:chgData name="Holmes, Ellen [NEA]" userId="S::eholmes@nea.org::8df78491-616d-4641-a13e-176bb27a1b7f" providerId="AD" clId="Web-{B28F58AC-08BC-061C-D279-A7D5C9C2B90D}"/>
    <pc:docChg chg="delSld modSld">
      <pc:chgData name="Holmes, Ellen [NEA]" userId="S::eholmes@nea.org::8df78491-616d-4641-a13e-176bb27a1b7f" providerId="AD" clId="Web-{B28F58AC-08BC-061C-D279-A7D5C9C2B90D}" dt="2023-10-30T23:05:58.816" v="218" actId="20577"/>
      <pc:docMkLst>
        <pc:docMk/>
      </pc:docMkLst>
      <pc:sldChg chg="modSp">
        <pc:chgData name="Holmes, Ellen [NEA]" userId="S::eholmes@nea.org::8df78491-616d-4641-a13e-176bb27a1b7f" providerId="AD" clId="Web-{B28F58AC-08BC-061C-D279-A7D5C9C2B90D}" dt="2023-10-30T22:55:17.379" v="195" actId="20577"/>
        <pc:sldMkLst>
          <pc:docMk/>
          <pc:sldMk cId="355039486" sldId="670"/>
        </pc:sldMkLst>
        <pc:spChg chg="mod">
          <ac:chgData name="Holmes, Ellen [NEA]" userId="S::eholmes@nea.org::8df78491-616d-4641-a13e-176bb27a1b7f" providerId="AD" clId="Web-{B28F58AC-08BC-061C-D279-A7D5C9C2B90D}" dt="2023-10-30T22:55:17.379" v="195" actId="20577"/>
          <ac:spMkLst>
            <pc:docMk/>
            <pc:sldMk cId="355039486" sldId="670"/>
            <ac:spMk id="3" creationId="{CDC167B7-E972-3A81-93EC-EC730AEC593A}"/>
          </ac:spMkLst>
        </pc:spChg>
      </pc:sldChg>
      <pc:sldChg chg="del">
        <pc:chgData name="Holmes, Ellen [NEA]" userId="S::eholmes@nea.org::8df78491-616d-4641-a13e-176bb27a1b7f" providerId="AD" clId="Web-{B28F58AC-08BC-061C-D279-A7D5C9C2B90D}" dt="2023-10-30T22:55:31.021" v="196"/>
        <pc:sldMkLst>
          <pc:docMk/>
          <pc:sldMk cId="3959878807" sldId="671"/>
        </pc:sldMkLst>
      </pc:sldChg>
      <pc:sldChg chg="modSp">
        <pc:chgData name="Holmes, Ellen [NEA]" userId="S::eholmes@nea.org::8df78491-616d-4641-a13e-176bb27a1b7f" providerId="AD" clId="Web-{B28F58AC-08BC-061C-D279-A7D5C9C2B90D}" dt="2023-10-30T23:05:58.816" v="218" actId="20577"/>
        <pc:sldMkLst>
          <pc:docMk/>
          <pc:sldMk cId="3448932853" sldId="759"/>
        </pc:sldMkLst>
        <pc:spChg chg="mod">
          <ac:chgData name="Holmes, Ellen [NEA]" userId="S::eholmes@nea.org::8df78491-616d-4641-a13e-176bb27a1b7f" providerId="AD" clId="Web-{B28F58AC-08BC-061C-D279-A7D5C9C2B90D}" dt="2023-10-30T23:05:58.816" v="218" actId="20577"/>
          <ac:spMkLst>
            <pc:docMk/>
            <pc:sldMk cId="3448932853" sldId="759"/>
            <ac:spMk id="3" creationId="{D14F66DD-84DA-11DD-05BC-13BF77804E1E}"/>
          </ac:spMkLst>
        </pc:spChg>
      </pc:sldChg>
    </pc:docChg>
  </pc:docChgLst>
  <pc:docChgLst>
    <pc:chgData name="Mina Itabashi" userId="S::mitabashi_jwj.org#ext#@neahq.onmicrosoft.com::0cfb370e-7598-411a-a32d-e32122f472df" providerId="AD" clId="Web-{67BA703F-DE85-F256-541C-D4602BCBA830}"/>
    <pc:docChg chg="addSld delSld modSld sldOrd">
      <pc:chgData name="Mina Itabashi" userId="S::mitabashi_jwj.org#ext#@neahq.onmicrosoft.com::0cfb370e-7598-411a-a32d-e32122f472df" providerId="AD" clId="Web-{67BA703F-DE85-F256-541C-D4602BCBA830}" dt="2023-08-18T19:27:04.559" v="217"/>
      <pc:docMkLst>
        <pc:docMk/>
      </pc:docMkLst>
      <pc:sldChg chg="del">
        <pc:chgData name="Mina Itabashi" userId="S::mitabashi_jwj.org#ext#@neahq.onmicrosoft.com::0cfb370e-7598-411a-a32d-e32122f472df" providerId="AD" clId="Web-{67BA703F-DE85-F256-541C-D4602BCBA830}" dt="2023-08-18T19:27:04.559" v="214"/>
        <pc:sldMkLst>
          <pc:docMk/>
          <pc:sldMk cId="2433460658" sldId="553"/>
        </pc:sldMkLst>
      </pc:sldChg>
      <pc:sldChg chg="del">
        <pc:chgData name="Mina Itabashi" userId="S::mitabashi_jwj.org#ext#@neahq.onmicrosoft.com::0cfb370e-7598-411a-a32d-e32122f472df" providerId="AD" clId="Web-{67BA703F-DE85-F256-541C-D4602BCBA830}" dt="2023-08-18T19:27:04.559" v="215"/>
        <pc:sldMkLst>
          <pc:docMk/>
          <pc:sldMk cId="1677182012" sldId="554"/>
        </pc:sldMkLst>
      </pc:sldChg>
      <pc:sldChg chg="del">
        <pc:chgData name="Mina Itabashi" userId="S::mitabashi_jwj.org#ext#@neahq.onmicrosoft.com::0cfb370e-7598-411a-a32d-e32122f472df" providerId="AD" clId="Web-{67BA703F-DE85-F256-541C-D4602BCBA830}" dt="2023-08-18T19:27:04.559" v="216"/>
        <pc:sldMkLst>
          <pc:docMk/>
          <pc:sldMk cId="1644899952" sldId="555"/>
        </pc:sldMkLst>
      </pc:sldChg>
      <pc:sldChg chg="del">
        <pc:chgData name="Mina Itabashi" userId="S::mitabashi_jwj.org#ext#@neahq.onmicrosoft.com::0cfb370e-7598-411a-a32d-e32122f472df" providerId="AD" clId="Web-{67BA703F-DE85-F256-541C-D4602BCBA830}" dt="2023-08-18T19:27:04.559" v="217"/>
        <pc:sldMkLst>
          <pc:docMk/>
          <pc:sldMk cId="105516567" sldId="556"/>
        </pc:sldMkLst>
      </pc:sldChg>
      <pc:sldChg chg="del">
        <pc:chgData name="Mina Itabashi" userId="S::mitabashi_jwj.org#ext#@neahq.onmicrosoft.com::0cfb370e-7598-411a-a32d-e32122f472df" providerId="AD" clId="Web-{67BA703F-DE85-F256-541C-D4602BCBA830}" dt="2023-08-18T19:24:51.847" v="211"/>
        <pc:sldMkLst>
          <pc:docMk/>
          <pc:sldMk cId="2619022223" sldId="557"/>
        </pc:sldMkLst>
      </pc:sldChg>
      <pc:sldChg chg="del">
        <pc:chgData name="Mina Itabashi" userId="S::mitabashi_jwj.org#ext#@neahq.onmicrosoft.com::0cfb370e-7598-411a-a32d-e32122f472df" providerId="AD" clId="Web-{67BA703F-DE85-F256-541C-D4602BCBA830}" dt="2023-08-18T19:26:42.120" v="212"/>
        <pc:sldMkLst>
          <pc:docMk/>
          <pc:sldMk cId="1057479753" sldId="558"/>
        </pc:sldMkLst>
      </pc:sldChg>
      <pc:sldChg chg="del">
        <pc:chgData name="Mina Itabashi" userId="S::mitabashi_jwj.org#ext#@neahq.onmicrosoft.com::0cfb370e-7598-411a-a32d-e32122f472df" providerId="AD" clId="Web-{67BA703F-DE85-F256-541C-D4602BCBA830}" dt="2023-08-18T19:24:20.142" v="210"/>
        <pc:sldMkLst>
          <pc:docMk/>
          <pc:sldMk cId="3786368342" sldId="559"/>
        </pc:sldMkLst>
      </pc:sldChg>
      <pc:sldChg chg="del">
        <pc:chgData name="Mina Itabashi" userId="S::mitabashi_jwj.org#ext#@neahq.onmicrosoft.com::0cfb370e-7598-411a-a32d-e32122f472df" providerId="AD" clId="Web-{67BA703F-DE85-F256-541C-D4602BCBA830}" dt="2023-08-18T18:34:45.301" v="0"/>
        <pc:sldMkLst>
          <pc:docMk/>
          <pc:sldMk cId="1737959593" sldId="563"/>
        </pc:sldMkLst>
      </pc:sldChg>
      <pc:sldChg chg="del">
        <pc:chgData name="Mina Itabashi" userId="S::mitabashi_jwj.org#ext#@neahq.onmicrosoft.com::0cfb370e-7598-411a-a32d-e32122f472df" providerId="AD" clId="Web-{67BA703F-DE85-F256-541C-D4602BCBA830}" dt="2023-08-18T18:34:45.317" v="1"/>
        <pc:sldMkLst>
          <pc:docMk/>
          <pc:sldMk cId="1861979291" sldId="564"/>
        </pc:sldMkLst>
      </pc:sldChg>
      <pc:sldChg chg="addSp delSp modSp new ord addAnim">
        <pc:chgData name="Mina Itabashi" userId="S::mitabashi_jwj.org#ext#@neahq.onmicrosoft.com::0cfb370e-7598-411a-a32d-e32122f472df" providerId="AD" clId="Web-{67BA703F-DE85-F256-541C-D4602BCBA830}" dt="2023-08-18T19:23:34.748" v="209"/>
        <pc:sldMkLst>
          <pc:docMk/>
          <pc:sldMk cId="3245376363" sldId="665"/>
        </pc:sldMkLst>
        <pc:spChg chg="mod">
          <ac:chgData name="Mina Itabashi" userId="S::mitabashi_jwj.org#ext#@neahq.onmicrosoft.com::0cfb370e-7598-411a-a32d-e32122f472df" providerId="AD" clId="Web-{67BA703F-DE85-F256-541C-D4602BCBA830}" dt="2023-08-18T18:36:03.693" v="5" actId="14100"/>
          <ac:spMkLst>
            <pc:docMk/>
            <pc:sldMk cId="3245376363" sldId="665"/>
            <ac:spMk id="2" creationId="{E73184A2-B89F-46EB-7AA7-8EB7CF38B9D6}"/>
          </ac:spMkLst>
        </pc:spChg>
        <pc:spChg chg="del">
          <ac:chgData name="Mina Itabashi" userId="S::mitabashi_jwj.org#ext#@neahq.onmicrosoft.com::0cfb370e-7598-411a-a32d-e32122f472df" providerId="AD" clId="Web-{67BA703F-DE85-F256-541C-D4602BCBA830}" dt="2023-08-18T18:36:06.553" v="6"/>
          <ac:spMkLst>
            <pc:docMk/>
            <pc:sldMk cId="3245376363" sldId="665"/>
            <ac:spMk id="3" creationId="{D97E4193-39A4-D375-A8D1-D74A8EF3DFEC}"/>
          </ac:spMkLst>
        </pc:spChg>
        <pc:spChg chg="del">
          <ac:chgData name="Mina Itabashi" userId="S::mitabashi_jwj.org#ext#@neahq.onmicrosoft.com::0cfb370e-7598-411a-a32d-e32122f472df" providerId="AD" clId="Web-{67BA703F-DE85-F256-541C-D4602BCBA830}" dt="2023-08-18T18:36:08.975" v="7"/>
          <ac:spMkLst>
            <pc:docMk/>
            <pc:sldMk cId="3245376363" sldId="665"/>
            <ac:spMk id="4" creationId="{45AF8299-DEE5-2014-07A7-B2F557547969}"/>
          </ac:spMkLst>
        </pc:spChg>
        <pc:spChg chg="del">
          <ac:chgData name="Mina Itabashi" userId="S::mitabashi_jwj.org#ext#@neahq.onmicrosoft.com::0cfb370e-7598-411a-a32d-e32122f472df" providerId="AD" clId="Web-{67BA703F-DE85-F256-541C-D4602BCBA830}" dt="2023-08-18T18:36:13.084" v="8"/>
          <ac:spMkLst>
            <pc:docMk/>
            <pc:sldMk cId="3245376363" sldId="665"/>
            <ac:spMk id="5" creationId="{639D3F73-C32D-3AD6-F47B-45F64B24B656}"/>
          </ac:spMkLst>
        </pc:spChg>
        <pc:spChg chg="del">
          <ac:chgData name="Mina Itabashi" userId="S::mitabashi_jwj.org#ext#@neahq.onmicrosoft.com::0cfb370e-7598-411a-a32d-e32122f472df" providerId="AD" clId="Web-{67BA703F-DE85-F256-541C-D4602BCBA830}" dt="2023-08-18T18:36:15.256" v="9"/>
          <ac:spMkLst>
            <pc:docMk/>
            <pc:sldMk cId="3245376363" sldId="665"/>
            <ac:spMk id="6" creationId="{AB0EF1D4-A86B-B0EE-5F3A-4A4F4C7B5DDC}"/>
          </ac:spMkLst>
        </pc:spChg>
        <pc:spChg chg="add mod ord">
          <ac:chgData name="Mina Itabashi" userId="S::mitabashi_jwj.org#ext#@neahq.onmicrosoft.com::0cfb370e-7598-411a-a32d-e32122f472df" providerId="AD" clId="Web-{67BA703F-DE85-F256-541C-D4602BCBA830}" dt="2023-08-18T19:04:16.152" v="193" actId="1076"/>
          <ac:spMkLst>
            <pc:docMk/>
            <pc:sldMk cId="3245376363" sldId="665"/>
            <ac:spMk id="7" creationId="{530F051D-CE4C-062C-305C-D221DC473816}"/>
          </ac:spMkLst>
        </pc:spChg>
        <pc:spChg chg="add mod">
          <ac:chgData name="Mina Itabashi" userId="S::mitabashi_jwj.org#ext#@neahq.onmicrosoft.com::0cfb370e-7598-411a-a32d-e32122f472df" providerId="AD" clId="Web-{67BA703F-DE85-F256-541C-D4602BCBA830}" dt="2023-08-18T19:03:16.432" v="176" actId="1076"/>
          <ac:spMkLst>
            <pc:docMk/>
            <pc:sldMk cId="3245376363" sldId="665"/>
            <ac:spMk id="8" creationId="{4852776B-30E6-0E08-89AA-673EAD50200A}"/>
          </ac:spMkLst>
        </pc:spChg>
        <pc:spChg chg="add del mod">
          <ac:chgData name="Mina Itabashi" userId="S::mitabashi_jwj.org#ext#@neahq.onmicrosoft.com::0cfb370e-7598-411a-a32d-e32122f472df" providerId="AD" clId="Web-{67BA703F-DE85-F256-541C-D4602BCBA830}" dt="2023-08-18T18:44:26.970" v="98"/>
          <ac:spMkLst>
            <pc:docMk/>
            <pc:sldMk cId="3245376363" sldId="665"/>
            <ac:spMk id="14" creationId="{08516E70-47B9-6273-1C3B-9245379634C2}"/>
          </ac:spMkLst>
        </pc:spChg>
        <pc:spChg chg="add mod">
          <ac:chgData name="Mina Itabashi" userId="S::mitabashi_jwj.org#ext#@neahq.onmicrosoft.com::0cfb370e-7598-411a-a32d-e32122f472df" providerId="AD" clId="Web-{67BA703F-DE85-F256-541C-D4602BCBA830}" dt="2023-08-18T19:04:00.527" v="190" actId="20577"/>
          <ac:spMkLst>
            <pc:docMk/>
            <pc:sldMk cId="3245376363" sldId="665"/>
            <ac:spMk id="25" creationId="{67F85A4A-D5AF-104C-843B-DFCDAD2AF984}"/>
          </ac:spMkLst>
        </pc:spChg>
        <pc:spChg chg="add mod">
          <ac:chgData name="Mina Itabashi" userId="S::mitabashi_jwj.org#ext#@neahq.onmicrosoft.com::0cfb370e-7598-411a-a32d-e32122f472df" providerId="AD" clId="Web-{67BA703F-DE85-F256-541C-D4602BCBA830}" dt="2023-08-18T19:04:31.543" v="200" actId="1076"/>
          <ac:spMkLst>
            <pc:docMk/>
            <pc:sldMk cId="3245376363" sldId="665"/>
            <ac:spMk id="27" creationId="{9687A486-8C06-25AC-FFDF-DE7E0E76D9D7}"/>
          </ac:spMkLst>
        </pc:spChg>
        <pc:spChg chg="add mod">
          <ac:chgData name="Mina Itabashi" userId="S::mitabashi_jwj.org#ext#@neahq.onmicrosoft.com::0cfb370e-7598-411a-a32d-e32122f472df" providerId="AD" clId="Web-{67BA703F-DE85-F256-541C-D4602BCBA830}" dt="2023-08-18T19:04:49.637" v="205" actId="14100"/>
          <ac:spMkLst>
            <pc:docMk/>
            <pc:sldMk cId="3245376363" sldId="665"/>
            <ac:spMk id="28" creationId="{EAD7DB45-C686-18E5-65D7-61AB68680C85}"/>
          </ac:spMkLst>
        </pc:spChg>
        <pc:grpChg chg="add del mod">
          <ac:chgData name="Mina Itabashi" userId="S::mitabashi_jwj.org#ext#@neahq.onmicrosoft.com::0cfb370e-7598-411a-a32d-e32122f472df" providerId="AD" clId="Web-{67BA703F-DE85-F256-541C-D4602BCBA830}" dt="2023-08-18T18:42:18.467" v="69"/>
          <ac:grpSpMkLst>
            <pc:docMk/>
            <pc:sldMk cId="3245376363" sldId="665"/>
            <ac:grpSpMk id="13" creationId="{151ADAB2-B4A0-FA0B-3D29-AB9122261504}"/>
          </ac:grpSpMkLst>
        </pc:grpChg>
        <pc:grpChg chg="add mod">
          <ac:chgData name="Mina Itabashi" userId="S::mitabashi_jwj.org#ext#@neahq.onmicrosoft.com::0cfb370e-7598-411a-a32d-e32122f472df" providerId="AD" clId="Web-{67BA703F-DE85-F256-541C-D4602BCBA830}" dt="2023-08-18T19:03:06.745" v="174" actId="1076"/>
          <ac:grpSpMkLst>
            <pc:docMk/>
            <pc:sldMk cId="3245376363" sldId="665"/>
            <ac:grpSpMk id="22" creationId="{38168730-E985-D049-3CBE-00D76A3BF558}"/>
          </ac:grpSpMkLst>
        </pc:grpChg>
        <pc:grpChg chg="add">
          <ac:chgData name="Mina Itabashi" userId="S::mitabashi_jwj.org#ext#@neahq.onmicrosoft.com::0cfb370e-7598-411a-a32d-e32122f472df" providerId="AD" clId="Web-{67BA703F-DE85-F256-541C-D4602BCBA830}" dt="2023-08-18T19:04:11.746" v="192"/>
          <ac:grpSpMkLst>
            <pc:docMk/>
            <pc:sldMk cId="3245376363" sldId="665"/>
            <ac:grpSpMk id="26" creationId="{E0FB3C72-ECF8-0918-C0F7-3C830A59125D}"/>
          </ac:grpSpMkLst>
        </pc:grpChg>
        <pc:inkChg chg="add del">
          <ac:chgData name="Mina Itabashi" userId="S::mitabashi_jwj.org#ext#@neahq.onmicrosoft.com::0cfb370e-7598-411a-a32d-e32122f472df" providerId="AD" clId="Web-{67BA703F-DE85-F256-541C-D4602BCBA830}" dt="2023-08-18T19:00:33.335" v="141"/>
          <ac:inkMkLst>
            <pc:docMk/>
            <pc:sldMk cId="3245376363" sldId="665"/>
            <ac:inkMk id="18" creationId="{2B75DFC7-8591-CB0F-9A20-96291EE0BD41}"/>
          </ac:inkMkLst>
        </pc:inkChg>
        <pc:inkChg chg="add del">
          <ac:chgData name="Mina Itabashi" userId="S::mitabashi_jwj.org#ext#@neahq.onmicrosoft.com::0cfb370e-7598-411a-a32d-e32122f472df" providerId="AD" clId="Web-{67BA703F-DE85-F256-541C-D4602BCBA830}" dt="2023-08-18T19:00:45.288" v="144"/>
          <ac:inkMkLst>
            <pc:docMk/>
            <pc:sldMk cId="3245376363" sldId="665"/>
            <ac:inkMk id="20" creationId="{FDFC7883-1ED8-8C3F-1F06-CFAB617D318B}"/>
          </ac:inkMkLst>
        </pc:inkChg>
        <pc:cxnChg chg="add del mod topLvl">
          <ac:chgData name="Mina Itabashi" userId="S::mitabashi_jwj.org#ext#@neahq.onmicrosoft.com::0cfb370e-7598-411a-a32d-e32122f472df" providerId="AD" clId="Web-{67BA703F-DE85-F256-541C-D4602BCBA830}" dt="2023-08-18T18:42:56.265" v="83"/>
          <ac:cxnSpMkLst>
            <pc:docMk/>
            <pc:sldMk cId="3245376363" sldId="665"/>
            <ac:cxnSpMk id="9" creationId="{57DC4A93-D419-96FF-A83F-A4B8AF4001B5}"/>
          </ac:cxnSpMkLst>
        </pc:cxnChg>
        <pc:cxnChg chg="add del mod">
          <ac:chgData name="Mina Itabashi" userId="S::mitabashi_jwj.org#ext#@neahq.onmicrosoft.com::0cfb370e-7598-411a-a32d-e32122f472df" providerId="AD" clId="Web-{67BA703F-DE85-F256-541C-D4602BCBA830}" dt="2023-08-18T18:40:56.497" v="49"/>
          <ac:cxnSpMkLst>
            <pc:docMk/>
            <pc:sldMk cId="3245376363" sldId="665"/>
            <ac:cxnSpMk id="10" creationId="{C41AEAC1-D62F-F13C-AF22-CA9FCA7F667C}"/>
          </ac:cxnSpMkLst>
        </pc:cxnChg>
        <pc:cxnChg chg="add del mod">
          <ac:chgData name="Mina Itabashi" userId="S::mitabashi_jwj.org#ext#@neahq.onmicrosoft.com::0cfb370e-7598-411a-a32d-e32122f472df" providerId="AD" clId="Web-{67BA703F-DE85-F256-541C-D4602BCBA830}" dt="2023-08-18T18:42:54.077" v="82"/>
          <ac:cxnSpMkLst>
            <pc:docMk/>
            <pc:sldMk cId="3245376363" sldId="665"/>
            <ac:cxnSpMk id="11" creationId="{FB10769F-9494-C456-4F4B-3D78284F9A1E}"/>
          </ac:cxnSpMkLst>
        </pc:cxnChg>
        <pc:cxnChg chg="add del mod topLvl">
          <ac:chgData name="Mina Itabashi" userId="S::mitabashi_jwj.org#ext#@neahq.onmicrosoft.com::0cfb370e-7598-411a-a32d-e32122f472df" providerId="AD" clId="Web-{67BA703F-DE85-F256-541C-D4602BCBA830}" dt="2023-08-18T18:42:45.062" v="78"/>
          <ac:cxnSpMkLst>
            <pc:docMk/>
            <pc:sldMk cId="3245376363" sldId="665"/>
            <ac:cxnSpMk id="12" creationId="{9F74245D-2A3A-30B8-2785-CB9AC7DC8984}"/>
          </ac:cxnSpMkLst>
        </pc:cxnChg>
        <pc:cxnChg chg="add del mod">
          <ac:chgData name="Mina Itabashi" userId="S::mitabashi_jwj.org#ext#@neahq.onmicrosoft.com::0cfb370e-7598-411a-a32d-e32122f472df" providerId="AD" clId="Web-{67BA703F-DE85-F256-541C-D4602BCBA830}" dt="2023-08-18T18:45:01.283" v="101"/>
          <ac:cxnSpMkLst>
            <pc:docMk/>
            <pc:sldMk cId="3245376363" sldId="665"/>
            <ac:cxnSpMk id="15" creationId="{2F6D10F7-1253-1DDF-8448-284808BA1DC1}"/>
          </ac:cxnSpMkLst>
        </pc:cxnChg>
        <pc:cxnChg chg="add del mod">
          <ac:chgData name="Mina Itabashi" userId="S::mitabashi_jwj.org#ext#@neahq.onmicrosoft.com::0cfb370e-7598-411a-a32d-e32122f472df" providerId="AD" clId="Web-{67BA703F-DE85-F256-541C-D4602BCBA830}" dt="2023-08-18T18:49:58.759" v="135"/>
          <ac:cxnSpMkLst>
            <pc:docMk/>
            <pc:sldMk cId="3245376363" sldId="665"/>
            <ac:cxnSpMk id="16" creationId="{6D3D0CE9-17DA-C2C1-111C-B4425B38A5A3}"/>
          </ac:cxnSpMkLst>
        </pc:cxnChg>
        <pc:cxnChg chg="add del mod">
          <ac:chgData name="Mina Itabashi" userId="S::mitabashi_jwj.org#ext#@neahq.onmicrosoft.com::0cfb370e-7598-411a-a32d-e32122f472df" providerId="AD" clId="Web-{67BA703F-DE85-F256-541C-D4602BCBA830}" dt="2023-08-18T18:50:01.680" v="136"/>
          <ac:cxnSpMkLst>
            <pc:docMk/>
            <pc:sldMk cId="3245376363" sldId="665"/>
            <ac:cxnSpMk id="17" creationId="{F3714DBC-797A-D565-86E1-1A78E99F404D}"/>
          </ac:cxnSpMkLst>
        </pc:cxnChg>
        <pc:cxnChg chg="add mod">
          <ac:chgData name="Mina Itabashi" userId="S::mitabashi_jwj.org#ext#@neahq.onmicrosoft.com::0cfb370e-7598-411a-a32d-e32122f472df" providerId="AD" clId="Web-{67BA703F-DE85-F256-541C-D4602BCBA830}" dt="2023-08-18T19:02:01.274" v="159" actId="1076"/>
          <ac:cxnSpMkLst>
            <pc:docMk/>
            <pc:sldMk cId="3245376363" sldId="665"/>
            <ac:cxnSpMk id="19" creationId="{8C6FFAC1-1B3F-2376-FA97-CEFBA54D1811}"/>
          </ac:cxnSpMkLst>
        </pc:cxnChg>
        <pc:cxnChg chg="add mod">
          <ac:chgData name="Mina Itabashi" userId="S::mitabashi_jwj.org#ext#@neahq.onmicrosoft.com::0cfb370e-7598-411a-a32d-e32122f472df" providerId="AD" clId="Web-{67BA703F-DE85-F256-541C-D4602BCBA830}" dt="2023-08-18T19:02:33.634" v="166" actId="14100"/>
          <ac:cxnSpMkLst>
            <pc:docMk/>
            <pc:sldMk cId="3245376363" sldId="665"/>
            <ac:cxnSpMk id="21" creationId="{8AC89B3E-9C02-AFCB-23EB-19FFA29B664E}"/>
          </ac:cxnSpMkLst>
        </pc:cxnChg>
        <pc:cxnChg chg="add del mod">
          <ac:chgData name="Mina Itabashi" userId="S::mitabashi_jwj.org#ext#@neahq.onmicrosoft.com::0cfb370e-7598-411a-a32d-e32122f472df" providerId="AD" clId="Web-{67BA703F-DE85-F256-541C-D4602BCBA830}" dt="2023-08-18T19:02:58.838" v="171"/>
          <ac:cxnSpMkLst>
            <pc:docMk/>
            <pc:sldMk cId="3245376363" sldId="665"/>
            <ac:cxnSpMk id="23" creationId="{A6F8E42D-D7CE-6BA7-E402-22DBA7E93917}"/>
          </ac:cxnSpMkLst>
        </pc:cxnChg>
        <pc:cxnChg chg="add del">
          <ac:chgData name="Mina Itabashi" userId="S::mitabashi_jwj.org#ext#@neahq.onmicrosoft.com::0cfb370e-7598-411a-a32d-e32122f472df" providerId="AD" clId="Web-{67BA703F-DE85-F256-541C-D4602BCBA830}" dt="2023-08-18T19:03:23.120" v="177"/>
          <ac:cxnSpMkLst>
            <pc:docMk/>
            <pc:sldMk cId="3245376363" sldId="665"/>
            <ac:cxnSpMk id="24" creationId="{A6F8E42D-D7CE-6BA7-E402-22DBA7E93917}"/>
          </ac:cxnSpMkLst>
        </pc:cxnChg>
      </pc:sldChg>
      <pc:sldChg chg="add replId">
        <pc:chgData name="Mina Itabashi" userId="S::mitabashi_jwj.org#ext#@neahq.onmicrosoft.com::0cfb370e-7598-411a-a32d-e32122f472df" providerId="AD" clId="Web-{67BA703F-DE85-F256-541C-D4602BCBA830}" dt="2023-08-18T19:26:54.543" v="213"/>
        <pc:sldMkLst>
          <pc:docMk/>
          <pc:sldMk cId="3746815258" sldId="666"/>
        </pc:sldMkLst>
      </pc:sldChg>
    </pc:docChg>
  </pc:docChgLst>
  <pc:docChgLst>
    <pc:chgData name="Pulkrabek, Vanessa [MN]" userId="S::vanessa.pulkrabek_edmn.org#ext#@neahq.onmicrosoft.com::a81224d0-e988-4d62-a387-eaa8d26915eb" providerId="AD" clId="Web-{9F9C2C95-071E-913F-103D-D05607525715}"/>
    <pc:docChg chg="sldOrd">
      <pc:chgData name="Pulkrabek, Vanessa [MN]" userId="S::vanessa.pulkrabek_edmn.org#ext#@neahq.onmicrosoft.com::a81224d0-e988-4d62-a387-eaa8d26915eb" providerId="AD" clId="Web-{9F9C2C95-071E-913F-103D-D05607525715}" dt="2023-10-31T03:55:19.277" v="0"/>
      <pc:docMkLst>
        <pc:docMk/>
      </pc:docMkLst>
      <pc:sldChg chg="ord">
        <pc:chgData name="Pulkrabek, Vanessa [MN]" userId="S::vanessa.pulkrabek_edmn.org#ext#@neahq.onmicrosoft.com::a81224d0-e988-4d62-a387-eaa8d26915eb" providerId="AD" clId="Web-{9F9C2C95-071E-913F-103D-D05607525715}" dt="2023-10-31T03:55:19.277" v="0"/>
        <pc:sldMkLst>
          <pc:docMk/>
          <pc:sldMk cId="511521336" sldId="870"/>
        </pc:sldMkLst>
      </pc:sldChg>
    </pc:docChg>
  </pc:docChgLst>
  <pc:docChgLst>
    <pc:chgData name="Eischeid, Hedy [AK]" userId="S::hedy.eischeid_neaalaska.org#ext#@neahq.onmicrosoft.com::549e5082-63c7-47ff-9cd6-fbb49a1f189e" providerId="AD" clId="Web-{2A46348E-14D9-6499-15B4-BC79D7D046C6}"/>
    <pc:docChg chg="addSld modSld">
      <pc:chgData name="Eischeid, Hedy [AK]" userId="S::hedy.eischeid_neaalaska.org#ext#@neahq.onmicrosoft.com::549e5082-63c7-47ff-9cd6-fbb49a1f189e" providerId="AD" clId="Web-{2A46348E-14D9-6499-15B4-BC79D7D046C6}" dt="2023-10-31T03:28:17.695" v="62" actId="20577"/>
      <pc:docMkLst>
        <pc:docMk/>
      </pc:docMkLst>
      <pc:sldChg chg="modSp">
        <pc:chgData name="Eischeid, Hedy [AK]" userId="S::hedy.eischeid_neaalaska.org#ext#@neahq.onmicrosoft.com::549e5082-63c7-47ff-9cd6-fbb49a1f189e" providerId="AD" clId="Web-{2A46348E-14D9-6499-15B4-BC79D7D046C6}" dt="2023-10-31T03:19:06.277" v="32" actId="20577"/>
        <pc:sldMkLst>
          <pc:docMk/>
          <pc:sldMk cId="910526731" sldId="784"/>
        </pc:sldMkLst>
        <pc:spChg chg="mod">
          <ac:chgData name="Eischeid, Hedy [AK]" userId="S::hedy.eischeid_neaalaska.org#ext#@neahq.onmicrosoft.com::549e5082-63c7-47ff-9cd6-fbb49a1f189e" providerId="AD" clId="Web-{2A46348E-14D9-6499-15B4-BC79D7D046C6}" dt="2023-10-31T03:16:43.274" v="25" actId="1076"/>
          <ac:spMkLst>
            <pc:docMk/>
            <pc:sldMk cId="910526731" sldId="784"/>
            <ac:spMk id="71682" creationId="{00000000-0000-0000-0000-000000000000}"/>
          </ac:spMkLst>
        </pc:spChg>
        <pc:spChg chg="mod">
          <ac:chgData name="Eischeid, Hedy [AK]" userId="S::hedy.eischeid_neaalaska.org#ext#@neahq.onmicrosoft.com::549e5082-63c7-47ff-9cd6-fbb49a1f189e" providerId="AD" clId="Web-{2A46348E-14D9-6499-15B4-BC79D7D046C6}" dt="2023-10-31T03:19:06.277" v="32" actId="20577"/>
          <ac:spMkLst>
            <pc:docMk/>
            <pc:sldMk cId="910526731" sldId="784"/>
            <ac:spMk id="88067" creationId="{00000000-0000-0000-0000-000000000000}"/>
          </ac:spMkLst>
        </pc:spChg>
      </pc:sldChg>
      <pc:sldChg chg="addSp delSp modSp">
        <pc:chgData name="Eischeid, Hedy [AK]" userId="S::hedy.eischeid_neaalaska.org#ext#@neahq.onmicrosoft.com::549e5082-63c7-47ff-9cd6-fbb49a1f189e" providerId="AD" clId="Web-{2A46348E-14D9-6499-15B4-BC79D7D046C6}" dt="2023-10-31T03:28:17.695" v="62" actId="20577"/>
        <pc:sldMkLst>
          <pc:docMk/>
          <pc:sldMk cId="331900372" sldId="796"/>
        </pc:sldMkLst>
        <pc:spChg chg="mod">
          <ac:chgData name="Eischeid, Hedy [AK]" userId="S::hedy.eischeid_neaalaska.org#ext#@neahq.onmicrosoft.com::549e5082-63c7-47ff-9cd6-fbb49a1f189e" providerId="AD" clId="Web-{2A46348E-14D9-6499-15B4-BC79D7D046C6}" dt="2023-10-31T03:28:17.695" v="62" actId="20577"/>
          <ac:spMkLst>
            <pc:docMk/>
            <pc:sldMk cId="331900372" sldId="796"/>
            <ac:spMk id="2" creationId="{00000000-0000-0000-0000-000000000000}"/>
          </ac:spMkLst>
        </pc:spChg>
        <pc:picChg chg="add mod">
          <ac:chgData name="Eischeid, Hedy [AK]" userId="S::hedy.eischeid_neaalaska.org#ext#@neahq.onmicrosoft.com::549e5082-63c7-47ff-9cd6-fbb49a1f189e" providerId="AD" clId="Web-{2A46348E-14D9-6499-15B4-BC79D7D046C6}" dt="2023-10-31T03:27:36.350" v="59" actId="14100"/>
          <ac:picMkLst>
            <pc:docMk/>
            <pc:sldMk cId="331900372" sldId="796"/>
            <ac:picMk id="3" creationId="{10FDDD98-070F-15EE-3F5F-E88E80F67389}"/>
          </ac:picMkLst>
        </pc:picChg>
        <pc:picChg chg="del">
          <ac:chgData name="Eischeid, Hedy [AK]" userId="S::hedy.eischeid_neaalaska.org#ext#@neahq.onmicrosoft.com::549e5082-63c7-47ff-9cd6-fbb49a1f189e" providerId="AD" clId="Web-{2A46348E-14D9-6499-15B4-BC79D7D046C6}" dt="2023-10-31T03:25:34.238" v="35"/>
          <ac:picMkLst>
            <pc:docMk/>
            <pc:sldMk cId="331900372" sldId="796"/>
            <ac:picMk id="5" creationId="{00000000-0000-0000-0000-000000000000}"/>
          </ac:picMkLst>
        </pc:picChg>
      </pc:sldChg>
      <pc:sldChg chg="modSp">
        <pc:chgData name="Eischeid, Hedy [AK]" userId="S::hedy.eischeid_neaalaska.org#ext#@neahq.onmicrosoft.com::549e5082-63c7-47ff-9cd6-fbb49a1f189e" providerId="AD" clId="Web-{2A46348E-14D9-6499-15B4-BC79D7D046C6}" dt="2023-10-31T00:31:58.836" v="2" actId="1076"/>
        <pc:sldMkLst>
          <pc:docMk/>
          <pc:sldMk cId="2691569957" sldId="925"/>
        </pc:sldMkLst>
        <pc:spChg chg="mod">
          <ac:chgData name="Eischeid, Hedy [AK]" userId="S::hedy.eischeid_neaalaska.org#ext#@neahq.onmicrosoft.com::549e5082-63c7-47ff-9cd6-fbb49a1f189e" providerId="AD" clId="Web-{2A46348E-14D9-6499-15B4-BC79D7D046C6}" dt="2023-10-31T00:31:58.836" v="2" actId="1076"/>
          <ac:spMkLst>
            <pc:docMk/>
            <pc:sldMk cId="2691569957" sldId="925"/>
            <ac:spMk id="2" creationId="{EBC56436-C9D7-446E-1D41-7D7C5F22FF65}"/>
          </ac:spMkLst>
        </pc:spChg>
      </pc:sldChg>
      <pc:sldChg chg="modSp">
        <pc:chgData name="Eischeid, Hedy [AK]" userId="S::hedy.eischeid_neaalaska.org#ext#@neahq.onmicrosoft.com::549e5082-63c7-47ff-9cd6-fbb49a1f189e" providerId="AD" clId="Web-{2A46348E-14D9-6499-15B4-BC79D7D046C6}" dt="2023-10-31T00:32:30.555" v="5" actId="1076"/>
        <pc:sldMkLst>
          <pc:docMk/>
          <pc:sldMk cId="825860252" sldId="931"/>
        </pc:sldMkLst>
        <pc:spChg chg="mod">
          <ac:chgData name="Eischeid, Hedy [AK]" userId="S::hedy.eischeid_neaalaska.org#ext#@neahq.onmicrosoft.com::549e5082-63c7-47ff-9cd6-fbb49a1f189e" providerId="AD" clId="Web-{2A46348E-14D9-6499-15B4-BC79D7D046C6}" dt="2023-10-31T00:32:30.555" v="5" actId="1076"/>
          <ac:spMkLst>
            <pc:docMk/>
            <pc:sldMk cId="825860252" sldId="931"/>
            <ac:spMk id="2" creationId="{1AB74507-A425-A83F-8B61-4E004C8BAB2A}"/>
          </ac:spMkLst>
        </pc:spChg>
      </pc:sldChg>
      <pc:sldChg chg="add replId">
        <pc:chgData name="Eischeid, Hedy [AK]" userId="S::hedy.eischeid_neaalaska.org#ext#@neahq.onmicrosoft.com::549e5082-63c7-47ff-9cd6-fbb49a1f189e" providerId="AD" clId="Web-{2A46348E-14D9-6499-15B4-BC79D7D046C6}" dt="2023-10-31T03:25:27.113" v="33"/>
        <pc:sldMkLst>
          <pc:docMk/>
          <pc:sldMk cId="175897038" sldId="977"/>
        </pc:sldMkLst>
      </pc:sldChg>
    </pc:docChg>
  </pc:docChgLst>
  <pc:docChgLst>
    <pc:chgData name="Chun, Helenna [CO]" userId="S::hchun_coloradoea.org#ext#@neahq.onmicrosoft.com::d89df420-c46a-4a3e-b7de-9c8f17ba880a" providerId="AD" clId="Web-{A597C47D-AA9E-AD28-ED08-89EE53600294}"/>
    <pc:docChg chg="mod addSld delSld modSld">
      <pc:chgData name="Chun, Helenna [CO]" userId="S::hchun_coloradoea.org#ext#@neahq.onmicrosoft.com::d89df420-c46a-4a3e-b7de-9c8f17ba880a" providerId="AD" clId="Web-{A597C47D-AA9E-AD28-ED08-89EE53600294}" dt="2023-06-06T17:29:30.198" v="519"/>
      <pc:docMkLst>
        <pc:docMk/>
      </pc:docMkLst>
      <pc:sldChg chg="modSp modCm">
        <pc:chgData name="Chun, Helenna [CO]" userId="S::hchun_coloradoea.org#ext#@neahq.onmicrosoft.com::d89df420-c46a-4a3e-b7de-9c8f17ba880a" providerId="AD" clId="Web-{A597C47D-AA9E-AD28-ED08-89EE53600294}" dt="2023-06-06T17:24:17.413" v="367" actId="20577"/>
        <pc:sldMkLst>
          <pc:docMk/>
          <pc:sldMk cId="824832454" sldId="485"/>
        </pc:sldMkLst>
        <pc:spChg chg="mod">
          <ac:chgData name="Chun, Helenna [CO]" userId="S::hchun_coloradoea.org#ext#@neahq.onmicrosoft.com::d89df420-c46a-4a3e-b7de-9c8f17ba880a" providerId="AD" clId="Web-{A597C47D-AA9E-AD28-ED08-89EE53600294}" dt="2023-06-06T17:24:17.413" v="367" actId="20577"/>
          <ac:spMkLst>
            <pc:docMk/>
            <pc:sldMk cId="824832454" sldId="485"/>
            <ac:spMk id="2" creationId="{00000000-0000-0000-0000-000000000000}"/>
          </ac:spMkLst>
        </pc:sp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4:11.491" v="366"/>
              <pc2:cmMkLst xmlns:pc2="http://schemas.microsoft.com/office/powerpoint/2019/9/main/command">
                <pc:docMk/>
                <pc:sldMk cId="824832454" sldId="485"/>
                <pc2:cmMk id="{B55071A3-AA86-43AD-85BA-41880C361CD2}"/>
              </pc2:cmMkLst>
              <pc226:cmRplyChg chg="add">
                <pc226:chgData name="Chun, Helenna [CO]" userId="S::hchun_coloradoea.org#ext#@neahq.onmicrosoft.com::d89df420-c46a-4a3e-b7de-9c8f17ba880a" providerId="AD" clId="Web-{A597C47D-AA9E-AD28-ED08-89EE53600294}" dt="2023-06-06T17:24:11.491" v="366"/>
                <pc2:cmRplyMkLst xmlns:pc2="http://schemas.microsoft.com/office/powerpoint/2019/9/main/command">
                  <pc:docMk/>
                  <pc:sldMk cId="824832454" sldId="485"/>
                  <pc2:cmMk id="{B55071A3-AA86-43AD-85BA-41880C361CD2}"/>
                  <pc2:cmRplyMk id="{9CA4F9AB-1FFF-4643-878B-48D0B01E55B3}"/>
                </pc2:cmRplyMkLst>
              </pc226:cmRplyChg>
            </pc226:cmChg>
          </p:ext>
        </pc:extLst>
      </pc:sldChg>
      <pc:sldChg chg="addSp delSp modSp modCm">
        <pc:chgData name="Chun, Helenna [CO]" userId="S::hchun_coloradoea.org#ext#@neahq.onmicrosoft.com::d89df420-c46a-4a3e-b7de-9c8f17ba880a" providerId="AD" clId="Web-{A597C47D-AA9E-AD28-ED08-89EE53600294}" dt="2023-06-06T17:23:33.897" v="348"/>
        <pc:sldMkLst>
          <pc:docMk/>
          <pc:sldMk cId="1347037310" sldId="495"/>
        </pc:sldMkLst>
        <pc:spChg chg="add mod">
          <ac:chgData name="Chun, Helenna [CO]" userId="S::hchun_coloradoea.org#ext#@neahq.onmicrosoft.com::d89df420-c46a-4a3e-b7de-9c8f17ba880a" providerId="AD" clId="Web-{A597C47D-AA9E-AD28-ED08-89EE53600294}" dt="2023-06-06T17:19:57.723" v="199" actId="20577"/>
          <ac:spMkLst>
            <pc:docMk/>
            <pc:sldMk cId="1347037310" sldId="495"/>
            <ac:spMk id="6" creationId="{5FE6F22C-7961-4C3E-CBB2-7E07AA28C6E2}"/>
          </ac:spMkLst>
        </pc:spChg>
        <pc:spChg chg="add mod">
          <ac:chgData name="Chun, Helenna [CO]" userId="S::hchun_coloradoea.org#ext#@neahq.onmicrosoft.com::d89df420-c46a-4a3e-b7de-9c8f17ba880a" providerId="AD" clId="Web-{A597C47D-AA9E-AD28-ED08-89EE53600294}" dt="2023-06-06T17:22:02.177" v="346" actId="20577"/>
          <ac:spMkLst>
            <pc:docMk/>
            <pc:sldMk cId="1347037310" sldId="495"/>
            <ac:spMk id="7" creationId="{AF52B7F1-4A62-B9ED-F902-D778D918EB62}"/>
          </ac:spMkLst>
        </pc:spChg>
        <pc:grpChg chg="del mod">
          <ac:chgData name="Chun, Helenna [CO]" userId="S::hchun_coloradoea.org#ext#@neahq.onmicrosoft.com::d89df420-c46a-4a3e-b7de-9c8f17ba880a" providerId="AD" clId="Web-{A597C47D-AA9E-AD28-ED08-89EE53600294}" dt="2023-06-06T17:22:03.771" v="347"/>
          <ac:grpSpMkLst>
            <pc:docMk/>
            <pc:sldMk cId="1347037310" sldId="495"/>
            <ac:grpSpMk id="4" creationId="{00000000-0000-0000-0000-000000000000}"/>
          </ac:grpSpMkLst>
        </pc:grpChg>
        <pc:picChg chg="mod">
          <ac:chgData name="Chun, Helenna [CO]" userId="S::hchun_coloradoea.org#ext#@neahq.onmicrosoft.com::d89df420-c46a-4a3e-b7de-9c8f17ba880a" providerId="AD" clId="Web-{A597C47D-AA9E-AD28-ED08-89EE53600294}" dt="2023-06-06T17:20:02.879" v="200" actId="1076"/>
          <ac:picMkLst>
            <pc:docMk/>
            <pc:sldMk cId="1347037310" sldId="495"/>
            <ac:picMk id="2" creationId="{C451CD0A-1648-47DA-B511-A6DC4FDE3542}"/>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3:33.897" v="348"/>
              <pc2:cmMkLst xmlns:pc2="http://schemas.microsoft.com/office/powerpoint/2019/9/main/command">
                <pc:docMk/>
                <pc:sldMk cId="1347037310" sldId="495"/>
                <pc2:cmMk id="{ECDB195B-24F8-4A2F-8E5D-34CBE6B0DF06}"/>
              </pc2:cmMkLst>
              <pc226:cmRplyChg chg="add">
                <pc226:chgData name="Chun, Helenna [CO]" userId="S::hchun_coloradoea.org#ext#@neahq.onmicrosoft.com::d89df420-c46a-4a3e-b7de-9c8f17ba880a" providerId="AD" clId="Web-{A597C47D-AA9E-AD28-ED08-89EE53600294}" dt="2023-06-06T17:23:33.897" v="348"/>
                <pc2:cmRplyMkLst xmlns:pc2="http://schemas.microsoft.com/office/powerpoint/2019/9/main/command">
                  <pc:docMk/>
                  <pc:sldMk cId="1347037310" sldId="495"/>
                  <pc2:cmMk id="{ECDB195B-24F8-4A2F-8E5D-34CBE6B0DF06}"/>
                  <pc2:cmRplyMk id="{99C5634C-880C-4289-8830-620ACFDBA12B}"/>
                </pc2:cmRplyMkLst>
              </pc226:cmRplyChg>
            </pc226:cmChg>
          </p:ext>
        </pc:extLst>
      </pc:sldChg>
      <pc:sldChg chg="addSp delSp modSp delAnim modCm">
        <pc:chgData name="Chun, Helenna [CO]" userId="S::hchun_coloradoea.org#ext#@neahq.onmicrosoft.com::d89df420-c46a-4a3e-b7de-9c8f17ba880a" providerId="AD" clId="Web-{A597C47D-AA9E-AD28-ED08-89EE53600294}" dt="2023-06-06T17:26:55.774" v="453" actId="14100"/>
        <pc:sldMkLst>
          <pc:docMk/>
          <pc:sldMk cId="3022741123" sldId="499"/>
        </pc:sldMkLst>
        <pc:spChg chg="add mod">
          <ac:chgData name="Chun, Helenna [CO]" userId="S::hchun_coloradoea.org#ext#@neahq.onmicrosoft.com::d89df420-c46a-4a3e-b7de-9c8f17ba880a" providerId="AD" clId="Web-{A597C47D-AA9E-AD28-ED08-89EE53600294}" dt="2023-06-06T17:26:55.774" v="453" actId="14100"/>
          <ac:spMkLst>
            <pc:docMk/>
            <pc:sldMk cId="3022741123" sldId="499"/>
            <ac:spMk id="3" creationId="{8F698BC0-67A5-C68F-E5C7-E50C244C4640}"/>
          </ac:spMkLst>
        </pc:spChg>
        <pc:spChg chg="add mod">
          <ac:chgData name="Chun, Helenna [CO]" userId="S::hchun_coloradoea.org#ext#@neahq.onmicrosoft.com::d89df420-c46a-4a3e-b7de-9c8f17ba880a" providerId="AD" clId="Web-{A597C47D-AA9E-AD28-ED08-89EE53600294}" dt="2023-06-06T17:16:38.720" v="35" actId="20577"/>
          <ac:spMkLst>
            <pc:docMk/>
            <pc:sldMk cId="3022741123" sldId="499"/>
            <ac:spMk id="5" creationId="{061AE9F8-C081-C19B-8A39-D5EB38C66BFF}"/>
          </ac:spMkLst>
        </pc:spChg>
        <pc:picChg chg="del">
          <ac:chgData name="Chun, Helenna [CO]" userId="S::hchun_coloradoea.org#ext#@neahq.onmicrosoft.com::d89df420-c46a-4a3e-b7de-9c8f17ba880a" providerId="AD" clId="Web-{A597C47D-AA9E-AD28-ED08-89EE53600294}" dt="2023-06-06T17:15:01.454" v="2"/>
          <ac:picMkLst>
            <pc:docMk/>
            <pc:sldMk cId="3022741123" sldId="499"/>
            <ac:picMk id="4" creationId="{00000000-0000-0000-0000-000000000000}"/>
          </ac:picMkLst>
        </pc:picChg>
        <pc:picChg chg="add mod">
          <ac:chgData name="Chun, Helenna [CO]" userId="S::hchun_coloradoea.org#ext#@neahq.onmicrosoft.com::d89df420-c46a-4a3e-b7de-9c8f17ba880a" providerId="AD" clId="Web-{A597C47D-AA9E-AD28-ED08-89EE53600294}" dt="2023-06-06T17:26:10.633" v="390" actId="14100"/>
          <ac:picMkLst>
            <pc:docMk/>
            <pc:sldMk cId="3022741123" sldId="499"/>
            <ac:picMk id="6" creationId="{0EA27C9C-07D4-C2FE-C1A5-BBFAED6DB1FF}"/>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14:59.219" v="1"/>
              <pc2:cmMkLst xmlns:pc2="http://schemas.microsoft.com/office/powerpoint/2019/9/main/command">
                <pc:docMk/>
                <pc:sldMk cId="3022741123" sldId="499"/>
                <pc2:cmMk id="{5D3A69DD-CAD0-4978-B077-D4060D29E434}"/>
              </pc2:cmMkLst>
              <pc226:cmRplyChg chg="add">
                <pc226:chgData name="Chun, Helenna [CO]" userId="S::hchun_coloradoea.org#ext#@neahq.onmicrosoft.com::d89df420-c46a-4a3e-b7de-9c8f17ba880a" providerId="AD" clId="Web-{A597C47D-AA9E-AD28-ED08-89EE53600294}" dt="2023-06-06T17:14:59.219" v="1"/>
                <pc2:cmRplyMkLst xmlns:pc2="http://schemas.microsoft.com/office/powerpoint/2019/9/main/command">
                  <pc:docMk/>
                  <pc:sldMk cId="3022741123" sldId="499"/>
                  <pc2:cmMk id="{5D3A69DD-CAD0-4978-B077-D4060D29E434}"/>
                  <pc2:cmRplyMk id="{EA77E615-56C6-45D4-A488-9FB24399298E}"/>
                </pc2:cmRplyMkLst>
              </pc226:cmRplyChg>
            </pc226:cmChg>
          </p:ext>
        </pc:extLst>
      </pc:sldChg>
      <pc:sldChg chg="modSp modCm">
        <pc:chgData name="Chun, Helenna [CO]" userId="S::hchun_coloradoea.org#ext#@neahq.onmicrosoft.com::d89df420-c46a-4a3e-b7de-9c8f17ba880a" providerId="AD" clId="Web-{A597C47D-AA9E-AD28-ED08-89EE53600294}" dt="2023-06-06T17:29:30.198" v="519"/>
        <pc:sldMkLst>
          <pc:docMk/>
          <pc:sldMk cId="3521690946" sldId="507"/>
        </pc:sldMkLst>
        <pc:spChg chg="mod">
          <ac:chgData name="Chun, Helenna [CO]" userId="S::hchun_coloradoea.org#ext#@neahq.onmicrosoft.com::d89df420-c46a-4a3e-b7de-9c8f17ba880a" providerId="AD" clId="Web-{A597C47D-AA9E-AD28-ED08-89EE53600294}" dt="2023-06-06T17:28:24.213" v="455" actId="14100"/>
          <ac:spMkLst>
            <pc:docMk/>
            <pc:sldMk cId="3521690946" sldId="507"/>
            <ac:spMk id="2" creationId="{00000000-0000-0000-0000-000000000000}"/>
          </ac:spMkLst>
        </pc:spChg>
        <pc:spChg chg="mod">
          <ac:chgData name="Chun, Helenna [CO]" userId="S::hchun_coloradoea.org#ext#@neahq.onmicrosoft.com::d89df420-c46a-4a3e-b7de-9c8f17ba880a" providerId="AD" clId="Web-{A597C47D-AA9E-AD28-ED08-89EE53600294}" dt="2023-06-06T17:29:26.338" v="518" actId="14100"/>
          <ac:spMkLst>
            <pc:docMk/>
            <pc:sldMk cId="3521690946" sldId="507"/>
            <ac:spMk id="3" creationId="{00000000-0000-0000-0000-000000000000}"/>
          </ac:spMkLst>
        </pc:spChg>
        <pc:picChg chg="mod">
          <ac:chgData name="Chun, Helenna [CO]" userId="S::hchun_coloradoea.org#ext#@neahq.onmicrosoft.com::d89df420-c46a-4a3e-b7de-9c8f17ba880a" providerId="AD" clId="Web-{A597C47D-AA9E-AD28-ED08-89EE53600294}" dt="2023-06-06T17:29:22.698" v="517"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9:30.198" v="519"/>
              <pc2:cmMkLst xmlns:pc2="http://schemas.microsoft.com/office/powerpoint/2019/9/main/command">
                <pc:docMk/>
                <pc:sldMk cId="3521690946" sldId="507"/>
                <pc2:cmMk id="{3019F67A-A6C4-427A-847D-B3F759594E6E}"/>
              </pc2:cmMkLst>
              <pc226:cmRplyChg chg="add">
                <pc226:chgData name="Chun, Helenna [CO]" userId="S::hchun_coloradoea.org#ext#@neahq.onmicrosoft.com::d89df420-c46a-4a3e-b7de-9c8f17ba880a" providerId="AD" clId="Web-{A597C47D-AA9E-AD28-ED08-89EE53600294}" dt="2023-06-06T17:29:30.198" v="519"/>
                <pc2:cmRplyMkLst xmlns:pc2="http://schemas.microsoft.com/office/powerpoint/2019/9/main/command">
                  <pc:docMk/>
                  <pc:sldMk cId="3521690946" sldId="507"/>
                  <pc2:cmMk id="{3019F67A-A6C4-427A-847D-B3F759594E6E}"/>
                  <pc2:cmRplyMk id="{A4E5B54A-CD28-40D6-BBA7-77E813C9387A}"/>
                </pc2:cmRplyMkLst>
              </pc226:cmRplyChg>
            </pc226:cmChg>
          </p:ext>
        </pc:extLst>
      </pc:sldChg>
      <pc:sldChg chg="add del replId">
        <pc:chgData name="Chun, Helenna [CO]" userId="S::hchun_coloradoea.org#ext#@neahq.onmicrosoft.com::d89df420-c46a-4a3e-b7de-9c8f17ba880a" providerId="AD" clId="Web-{A597C47D-AA9E-AD28-ED08-89EE53600294}" dt="2023-06-06T17:15:29.516" v="6"/>
        <pc:sldMkLst>
          <pc:docMk/>
          <pc:sldMk cId="3779515166" sldId="654"/>
        </pc:sldMkLst>
      </pc:sldChg>
    </pc:docChg>
  </pc:docChgLst>
  <pc:docChgLst>
    <pc:chgData name="Michael Ruiz [WA]" userId="S::mruiz_washingtonea.org#ext#@neahq.onmicrosoft.com::6075f842-eef8-4b12-b4ff-133e78ddff46" providerId="AD" clId="Web-{AEA79AA1-4DD3-AAA6-EF6C-4D40C18418AD}"/>
    <pc:docChg chg="addSld delSld modSld sldOrd">
      <pc:chgData name="Michael Ruiz [WA]" userId="S::mruiz_washingtonea.org#ext#@neahq.onmicrosoft.com::6075f842-eef8-4b12-b4ff-133e78ddff46" providerId="AD" clId="Web-{AEA79AA1-4DD3-AAA6-EF6C-4D40C18418AD}" dt="2025-03-26T21:53:13.952" v="6" actId="1076"/>
      <pc:docMkLst>
        <pc:docMk/>
      </pc:docMkLst>
      <pc:sldChg chg="modSp">
        <pc:chgData name="Michael Ruiz [WA]" userId="S::mruiz_washingtonea.org#ext#@neahq.onmicrosoft.com::6075f842-eef8-4b12-b4ff-133e78ddff46" providerId="AD" clId="Web-{AEA79AA1-4DD3-AAA6-EF6C-4D40C18418AD}" dt="2025-03-26T21:53:13.952" v="6" actId="1076"/>
        <pc:sldMkLst>
          <pc:docMk/>
          <pc:sldMk cId="3203753717" sldId="1116"/>
        </pc:sldMkLst>
        <pc:picChg chg="mod">
          <ac:chgData name="Michael Ruiz [WA]" userId="S::mruiz_washingtonea.org#ext#@neahq.onmicrosoft.com::6075f842-eef8-4b12-b4ff-133e78ddff46" providerId="AD" clId="Web-{AEA79AA1-4DD3-AAA6-EF6C-4D40C18418AD}" dt="2025-03-26T21:53:13.952" v="6" actId="1076"/>
          <ac:picMkLst>
            <pc:docMk/>
            <pc:sldMk cId="3203753717" sldId="1116"/>
            <ac:picMk id="7" creationId="{64588646-51E2-4ECE-90E9-6A8369D45CB7}"/>
          </ac:picMkLst>
        </pc:picChg>
      </pc:sldChg>
      <pc:sldChg chg="del">
        <pc:chgData name="Michael Ruiz [WA]" userId="S::mruiz_washingtonea.org#ext#@neahq.onmicrosoft.com::6075f842-eef8-4b12-b4ff-133e78ddff46" providerId="AD" clId="Web-{AEA79AA1-4DD3-AAA6-EF6C-4D40C18418AD}" dt="2025-03-26T21:40:29.531" v="5"/>
        <pc:sldMkLst>
          <pc:docMk/>
          <pc:sldMk cId="584991879" sldId="1118"/>
        </pc:sldMkLst>
      </pc:sldChg>
      <pc:sldChg chg="ord">
        <pc:chgData name="Michael Ruiz [WA]" userId="S::mruiz_washingtonea.org#ext#@neahq.onmicrosoft.com::6075f842-eef8-4b12-b4ff-133e78ddff46" providerId="AD" clId="Web-{AEA79AA1-4DD3-AAA6-EF6C-4D40C18418AD}" dt="2025-03-26T21:39:58.170" v="4"/>
        <pc:sldMkLst>
          <pc:docMk/>
          <pc:sldMk cId="2700682842" sldId="1121"/>
        </pc:sldMkLst>
      </pc:sldChg>
      <pc:sldChg chg="add del">
        <pc:chgData name="Michael Ruiz [WA]" userId="S::mruiz_washingtonea.org#ext#@neahq.onmicrosoft.com::6075f842-eef8-4b12-b4ff-133e78ddff46" providerId="AD" clId="Web-{AEA79AA1-4DD3-AAA6-EF6C-4D40C18418AD}" dt="2025-03-26T21:39:49.607" v="3"/>
        <pc:sldMkLst>
          <pc:docMk/>
          <pc:sldMk cId="657917700" sldId="1122"/>
        </pc:sldMkLst>
      </pc:sldChg>
    </pc:docChg>
  </pc:docChgLst>
  <pc:docChgLst>
    <pc:chgData name="Lytie, Kristin" userId="S::lytiek_weac.org#ext#@neahq.onmicrosoft.com::aec877d6-fdfa-437e-a4bd-110af0812344" providerId="AD" clId="Web-{48387B19-A6BA-E2C3-B2E6-B880921E4326}"/>
    <pc:docChg chg="addSld delSld modSld">
      <pc:chgData name="Lytie, Kristin" userId="S::lytiek_weac.org#ext#@neahq.onmicrosoft.com::aec877d6-fdfa-437e-a4bd-110af0812344" providerId="AD" clId="Web-{48387B19-A6BA-E2C3-B2E6-B880921E4326}" dt="2025-03-09T16:04:51.495" v="8" actId="20577"/>
      <pc:docMkLst>
        <pc:docMk/>
      </pc:docMkLst>
      <pc:sldChg chg="modSp">
        <pc:chgData name="Lytie, Kristin" userId="S::lytiek_weac.org#ext#@neahq.onmicrosoft.com::aec877d6-fdfa-437e-a4bd-110af0812344" providerId="AD" clId="Web-{48387B19-A6BA-E2C3-B2E6-B880921E4326}" dt="2025-03-09T16:04:51.495" v="8" actId="20577"/>
        <pc:sldMkLst>
          <pc:docMk/>
          <pc:sldMk cId="81185015" sldId="1026"/>
        </pc:sldMkLst>
        <pc:spChg chg="mod">
          <ac:chgData name="Lytie, Kristin" userId="S::lytiek_weac.org#ext#@neahq.onmicrosoft.com::aec877d6-fdfa-437e-a4bd-110af0812344" providerId="AD" clId="Web-{48387B19-A6BA-E2C3-B2E6-B880921E4326}" dt="2025-03-09T16:04:51.495" v="8" actId="20577"/>
          <ac:spMkLst>
            <pc:docMk/>
            <pc:sldMk cId="81185015" sldId="1026"/>
            <ac:spMk id="2" creationId="{00000000-0000-0000-0000-000000000000}"/>
          </ac:spMkLst>
        </pc:spChg>
      </pc:sldChg>
      <pc:sldChg chg="modSp add del">
        <pc:chgData name="Lytie, Kristin" userId="S::lytiek_weac.org#ext#@neahq.onmicrosoft.com::aec877d6-fdfa-437e-a4bd-110af0812344" providerId="AD" clId="Web-{48387B19-A6BA-E2C3-B2E6-B880921E4326}" dt="2025-03-09T14:10:03.938" v="4" actId="20577"/>
        <pc:sldMkLst>
          <pc:docMk/>
          <pc:sldMk cId="1450928057" sldId="1035"/>
        </pc:sldMkLst>
        <pc:spChg chg="mod">
          <ac:chgData name="Lytie, Kristin" userId="S::lytiek_weac.org#ext#@neahq.onmicrosoft.com::aec877d6-fdfa-437e-a4bd-110af0812344" providerId="AD" clId="Web-{48387B19-A6BA-E2C3-B2E6-B880921E4326}" dt="2025-03-09T14:10:03.938" v="4" actId="20577"/>
          <ac:spMkLst>
            <pc:docMk/>
            <pc:sldMk cId="1450928057" sldId="1035"/>
            <ac:spMk id="3" creationId="{00000000-0000-0000-0000-000000000000}"/>
          </ac:spMkLst>
        </pc:spChg>
      </pc:sldChg>
    </pc:docChg>
  </pc:docChgLst>
  <pc:docChgLst>
    <pc:chgData name="Mina Itabashi" userId="S::mitabashi_jwj.org#ext#@neahq.onmicrosoft.com::0cfb370e-7598-411a-a32d-e32122f472df" providerId="AD" clId="Web-{8C3F54DF-0A0A-6FDD-86BE-C71037243C70}"/>
    <pc:docChg chg="addSld delSld modSld">
      <pc:chgData name="Mina Itabashi" userId="S::mitabashi_jwj.org#ext#@neahq.onmicrosoft.com::0cfb370e-7598-411a-a32d-e32122f472df" providerId="AD" clId="Web-{8C3F54DF-0A0A-6FDD-86BE-C71037243C70}" dt="2023-06-02T22:36:21.909" v="106" actId="20577"/>
      <pc:docMkLst>
        <pc:docMk/>
      </pc:docMkLst>
      <pc:sldChg chg="addSp delSp modSp">
        <pc:chgData name="Mina Itabashi" userId="S::mitabashi_jwj.org#ext#@neahq.onmicrosoft.com::0cfb370e-7598-411a-a32d-e32122f472df" providerId="AD" clId="Web-{8C3F54DF-0A0A-6FDD-86BE-C71037243C70}" dt="2023-06-02T22:26:35.890" v="16"/>
        <pc:sldMkLst>
          <pc:docMk/>
          <pc:sldMk cId="2889354308" sldId="526"/>
        </pc:sldMkLst>
        <pc:spChg chg="add mod">
          <ac:chgData name="Mina Itabashi" userId="S::mitabashi_jwj.org#ext#@neahq.onmicrosoft.com::0cfb370e-7598-411a-a32d-e32122f472df" providerId="AD" clId="Web-{8C3F54DF-0A0A-6FDD-86BE-C71037243C70}" dt="2023-06-02T22:26:35.890" v="16"/>
          <ac:spMkLst>
            <pc:docMk/>
            <pc:sldMk cId="2889354308" sldId="526"/>
            <ac:spMk id="3" creationId="{D30FBEB9-688D-0EEE-C261-BEBF11D78CA7}"/>
          </ac:spMkLst>
        </pc:spChg>
        <pc:spChg chg="del">
          <ac:chgData name="Mina Itabashi" userId="S::mitabashi_jwj.org#ext#@neahq.onmicrosoft.com::0cfb370e-7598-411a-a32d-e32122f472df" providerId="AD" clId="Web-{8C3F54DF-0A0A-6FDD-86BE-C71037243C70}" dt="2023-06-02T22:26:35.890" v="16"/>
          <ac:spMkLst>
            <pc:docMk/>
            <pc:sldMk cId="2889354308" sldId="526"/>
            <ac:spMk id="242" creationId="{00000000-0000-0000-0000-000000000000}"/>
          </ac:spMkLst>
        </pc:spChg>
      </pc:sldChg>
      <pc:sldChg chg="del">
        <pc:chgData name="Mina Itabashi" userId="S::mitabashi_jwj.org#ext#@neahq.onmicrosoft.com::0cfb370e-7598-411a-a32d-e32122f472df" providerId="AD" clId="Web-{8C3F54DF-0A0A-6FDD-86BE-C71037243C70}" dt="2023-06-02T22:25:15.919" v="2"/>
        <pc:sldMkLst>
          <pc:docMk/>
          <pc:sldMk cId="2623559457" sldId="570"/>
        </pc:sldMkLst>
      </pc:sldChg>
      <pc:sldChg chg="del">
        <pc:chgData name="Mina Itabashi" userId="S::mitabashi_jwj.org#ext#@neahq.onmicrosoft.com::0cfb370e-7598-411a-a32d-e32122f472df" providerId="AD" clId="Web-{8C3F54DF-0A0A-6FDD-86BE-C71037243C70}" dt="2023-06-02T22:25:04.622" v="0"/>
        <pc:sldMkLst>
          <pc:docMk/>
          <pc:sldMk cId="3154447" sldId="571"/>
        </pc:sldMkLst>
      </pc:sldChg>
      <pc:sldChg chg="del">
        <pc:chgData name="Mina Itabashi" userId="S::mitabashi_jwj.org#ext#@neahq.onmicrosoft.com::0cfb370e-7598-411a-a32d-e32122f472df" providerId="AD" clId="Web-{8C3F54DF-0A0A-6FDD-86BE-C71037243C70}" dt="2023-06-02T22:25:07.982" v="1"/>
        <pc:sldMkLst>
          <pc:docMk/>
          <pc:sldMk cId="3489111598" sldId="572"/>
        </pc:sldMkLst>
      </pc:sldChg>
      <pc:sldChg chg="modSp add replId">
        <pc:chgData name="Mina Itabashi" userId="S::mitabashi_jwj.org#ext#@neahq.onmicrosoft.com::0cfb370e-7598-411a-a32d-e32122f472df" providerId="AD" clId="Web-{8C3F54DF-0A0A-6FDD-86BE-C71037243C70}" dt="2023-06-02T22:25:56.186" v="15" actId="1076"/>
        <pc:sldMkLst>
          <pc:docMk/>
          <pc:sldMk cId="1416212196" sldId="633"/>
        </pc:sldMkLst>
        <pc:spChg chg="mod">
          <ac:chgData name="Mina Itabashi" userId="S::mitabashi_jwj.org#ext#@neahq.onmicrosoft.com::0cfb370e-7598-411a-a32d-e32122f472df" providerId="AD" clId="Web-{8C3F54DF-0A0A-6FDD-86BE-C71037243C70}" dt="2023-06-02T22:25:36.342" v="4" actId="20577"/>
          <ac:spMkLst>
            <pc:docMk/>
            <pc:sldMk cId="1416212196" sldId="633"/>
            <ac:spMk id="195" creationId="{00000000-0000-0000-0000-000000000000}"/>
          </ac:spMkLst>
        </pc:spChg>
        <pc:spChg chg="mod">
          <ac:chgData name="Mina Itabashi" userId="S::mitabashi_jwj.org#ext#@neahq.onmicrosoft.com::0cfb370e-7598-411a-a32d-e32122f472df" providerId="AD" clId="Web-{8C3F54DF-0A0A-6FDD-86BE-C71037243C70}" dt="2023-06-02T22:25:42.983" v="10" actId="20577"/>
          <ac:spMkLst>
            <pc:docMk/>
            <pc:sldMk cId="1416212196" sldId="633"/>
            <ac:spMk id="196" creationId="{00000000-0000-0000-0000-000000000000}"/>
          </ac:spMkLst>
        </pc:spChg>
        <pc:picChg chg="mod">
          <ac:chgData name="Mina Itabashi" userId="S::mitabashi_jwj.org#ext#@neahq.onmicrosoft.com::0cfb370e-7598-411a-a32d-e32122f472df" providerId="AD" clId="Web-{8C3F54DF-0A0A-6FDD-86BE-C71037243C70}" dt="2023-06-02T22:25:56.186" v="15" actId="1076"/>
          <ac:picMkLst>
            <pc:docMk/>
            <pc:sldMk cId="1416212196" sldId="633"/>
            <ac:picMk id="3" creationId="{5E3B8FD0-2701-8DB4-C999-D53458FBEC3B}"/>
          </ac:picMkLst>
        </pc:picChg>
        <pc:picChg chg="mod">
          <ac:chgData name="Mina Itabashi" userId="S::mitabashi_jwj.org#ext#@neahq.onmicrosoft.com::0cfb370e-7598-411a-a32d-e32122f472df" providerId="AD" clId="Web-{8C3F54DF-0A0A-6FDD-86BE-C71037243C70}" dt="2023-06-02T22:25:48.311" v="12" actId="1076"/>
          <ac:picMkLst>
            <pc:docMk/>
            <pc:sldMk cId="1416212196" sldId="633"/>
            <ac:picMk id="5" creationId="{E0C0567B-E9AA-6882-B58F-5A0D0C91814E}"/>
          </ac:picMkLst>
        </pc:picChg>
      </pc:sldChg>
      <pc:sldChg chg="delSp modSp new">
        <pc:chgData name="Mina Itabashi" userId="S::mitabashi_jwj.org#ext#@neahq.onmicrosoft.com::0cfb370e-7598-411a-a32d-e32122f472df" providerId="AD" clId="Web-{8C3F54DF-0A0A-6FDD-86BE-C71037243C70}" dt="2023-06-02T22:36:21.909" v="106" actId="20577"/>
        <pc:sldMkLst>
          <pc:docMk/>
          <pc:sldMk cId="2840344810" sldId="634"/>
        </pc:sldMkLst>
        <pc:spChg chg="mod">
          <ac:chgData name="Mina Itabashi" userId="S::mitabashi_jwj.org#ext#@neahq.onmicrosoft.com::0cfb370e-7598-411a-a32d-e32122f472df" providerId="AD" clId="Web-{8C3F54DF-0A0A-6FDD-86BE-C71037243C70}" dt="2023-06-02T22:36:21.909" v="106" actId="20577"/>
          <ac:spMkLst>
            <pc:docMk/>
            <pc:sldMk cId="2840344810" sldId="634"/>
            <ac:spMk id="2" creationId="{A3BFDF9B-381B-729B-03F2-82E3B03F7CB8}"/>
          </ac:spMkLst>
        </pc:spChg>
        <pc:spChg chg="del">
          <ac:chgData name="Mina Itabashi" userId="S::mitabashi_jwj.org#ext#@neahq.onmicrosoft.com::0cfb370e-7598-411a-a32d-e32122f472df" providerId="AD" clId="Web-{8C3F54DF-0A0A-6FDD-86BE-C71037243C70}" dt="2023-06-02T22:35:22.673" v="31"/>
          <ac:spMkLst>
            <pc:docMk/>
            <pc:sldMk cId="2840344810" sldId="634"/>
            <ac:spMk id="3" creationId="{303D2B22-989F-F956-00C6-0AD053325A0A}"/>
          </ac:spMkLst>
        </pc:spChg>
      </pc:sldChg>
    </pc:docChg>
  </pc:docChgLst>
  <pc:docChgLst>
    <pc:chgData name="Katie Bishop [WA]" userId="S::kbishop_washingtonea.org#ext#@neahq.onmicrosoft.com::49e01a96-684d-4216-96b4-584a08a22682" providerId="AD" clId="Web-{99104517-A189-B4BA-13C6-3D3F51D97742}"/>
    <pc:docChg chg="addSld modSld sldOrd">
      <pc:chgData name="Katie Bishop [WA]" userId="S::kbishop_washingtonea.org#ext#@neahq.onmicrosoft.com::49e01a96-684d-4216-96b4-584a08a22682" providerId="AD" clId="Web-{99104517-A189-B4BA-13C6-3D3F51D97742}" dt="2023-08-12T00:10:28.139" v="158" actId="20577"/>
      <pc:docMkLst>
        <pc:docMk/>
      </pc:docMkLst>
      <pc:sldChg chg="modSp">
        <pc:chgData name="Katie Bishop [WA]" userId="S::kbishop_washingtonea.org#ext#@neahq.onmicrosoft.com::49e01a96-684d-4216-96b4-584a08a22682" providerId="AD" clId="Web-{99104517-A189-B4BA-13C6-3D3F51D97742}" dt="2023-08-12T00:06:02.568" v="25" actId="20577"/>
        <pc:sldMkLst>
          <pc:docMk/>
          <pc:sldMk cId="1523823394" sldId="631"/>
        </pc:sldMkLst>
        <pc:spChg chg="mod">
          <ac:chgData name="Katie Bishop [WA]" userId="S::kbishop_washingtonea.org#ext#@neahq.onmicrosoft.com::49e01a96-684d-4216-96b4-584a08a22682" providerId="AD" clId="Web-{99104517-A189-B4BA-13C6-3D3F51D97742}" dt="2023-08-12T00:06:02.568" v="25" actId="20577"/>
          <ac:spMkLst>
            <pc:docMk/>
            <pc:sldMk cId="1523823394" sldId="631"/>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7:26.993" v="70" actId="14100"/>
        <pc:sldMkLst>
          <pc:docMk/>
          <pc:sldMk cId="3696955243" sldId="632"/>
        </pc:sldMkLst>
        <pc:spChg chg="mod">
          <ac:chgData name="Katie Bishop [WA]" userId="S::kbishop_washingtonea.org#ext#@neahq.onmicrosoft.com::49e01a96-684d-4216-96b4-584a08a22682" providerId="AD" clId="Web-{99104517-A189-B4BA-13C6-3D3F51D97742}" dt="2023-08-12T00:06:48.039" v="62" actId="20577"/>
          <ac:spMkLst>
            <pc:docMk/>
            <pc:sldMk cId="3696955243" sldId="632"/>
            <ac:spMk id="196" creationId="{00000000-0000-0000-0000-000000000000}"/>
          </ac:spMkLst>
        </pc:spChg>
        <pc:picChg chg="mod">
          <ac:chgData name="Katie Bishop [WA]" userId="S::kbishop_washingtonea.org#ext#@neahq.onmicrosoft.com::49e01a96-684d-4216-96b4-584a08a22682" providerId="AD" clId="Web-{99104517-A189-B4BA-13C6-3D3F51D97742}" dt="2023-08-12T00:07:10.477" v="68" actId="1076"/>
          <ac:picMkLst>
            <pc:docMk/>
            <pc:sldMk cId="3696955243" sldId="632"/>
            <ac:picMk id="3" creationId="{5E3B8FD0-2701-8DB4-C999-D53458FBEC3B}"/>
          </ac:picMkLst>
        </pc:picChg>
        <pc:picChg chg="mod">
          <ac:chgData name="Katie Bishop [WA]" userId="S::kbishop_washingtonea.org#ext#@neahq.onmicrosoft.com::49e01a96-684d-4216-96b4-584a08a22682" providerId="AD" clId="Web-{99104517-A189-B4BA-13C6-3D3F51D97742}" dt="2023-08-12T00:07:26.993" v="70" actId="14100"/>
          <ac:picMkLst>
            <pc:docMk/>
            <pc:sldMk cId="3696955243" sldId="632"/>
            <ac:picMk id="5" creationId="{E0C0567B-E9AA-6882-B58F-5A0D0C91814E}"/>
          </ac:picMkLst>
        </pc:picChg>
      </pc:sldChg>
      <pc:sldChg chg="modSp">
        <pc:chgData name="Katie Bishop [WA]" userId="S::kbishop_washingtonea.org#ext#@neahq.onmicrosoft.com::49e01a96-684d-4216-96b4-584a08a22682" providerId="AD" clId="Web-{99104517-A189-B4BA-13C6-3D3F51D97742}" dt="2023-08-12T00:05:27.411" v="13" actId="20577"/>
        <pc:sldMkLst>
          <pc:docMk/>
          <pc:sldMk cId="2787237498" sldId="635"/>
        </pc:sldMkLst>
        <pc:spChg chg="mod">
          <ac:chgData name="Katie Bishop [WA]" userId="S::kbishop_washingtonea.org#ext#@neahq.onmicrosoft.com::49e01a96-684d-4216-96b4-584a08a22682" providerId="AD" clId="Web-{99104517-A189-B4BA-13C6-3D3F51D97742}" dt="2023-08-12T00:05:27.411" v="13" actId="20577"/>
          <ac:spMkLst>
            <pc:docMk/>
            <pc:sldMk cId="2787237498" sldId="635"/>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8:35.010" v="100" actId="20577"/>
        <pc:sldMkLst>
          <pc:docMk/>
          <pc:sldMk cId="3005685292" sldId="636"/>
        </pc:sldMkLst>
        <pc:spChg chg="mod">
          <ac:chgData name="Katie Bishop [WA]" userId="S::kbishop_washingtonea.org#ext#@neahq.onmicrosoft.com::49e01a96-684d-4216-96b4-584a08a22682" providerId="AD" clId="Web-{99104517-A189-B4BA-13C6-3D3F51D97742}" dt="2023-08-12T00:08:02.759" v="84" actId="20577"/>
          <ac:spMkLst>
            <pc:docMk/>
            <pc:sldMk cId="3005685292" sldId="636"/>
            <ac:spMk id="195" creationId="{00000000-0000-0000-0000-000000000000}"/>
          </ac:spMkLst>
        </pc:spChg>
        <pc:spChg chg="mod">
          <ac:chgData name="Katie Bishop [WA]" userId="S::kbishop_washingtonea.org#ext#@neahq.onmicrosoft.com::49e01a96-684d-4216-96b4-584a08a22682" providerId="AD" clId="Web-{99104517-A189-B4BA-13C6-3D3F51D97742}" dt="2023-08-12T00:08:35.010" v="100" actId="20577"/>
          <ac:spMkLst>
            <pc:docMk/>
            <pc:sldMk cId="3005685292" sldId="636"/>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10:28.139" v="158" actId="20577"/>
        <pc:sldMkLst>
          <pc:docMk/>
          <pc:sldMk cId="3502119026" sldId="637"/>
        </pc:sldMkLst>
        <pc:spChg chg="mod">
          <ac:chgData name="Katie Bishop [WA]" userId="S::kbishop_washingtonea.org#ext#@neahq.onmicrosoft.com::49e01a96-684d-4216-96b4-584a08a22682" providerId="AD" clId="Web-{99104517-A189-B4BA-13C6-3D3F51D97742}" dt="2023-08-12T00:09:39.450" v="125" actId="20577"/>
          <ac:spMkLst>
            <pc:docMk/>
            <pc:sldMk cId="3502119026" sldId="637"/>
            <ac:spMk id="195" creationId="{00000000-0000-0000-0000-000000000000}"/>
          </ac:spMkLst>
        </pc:spChg>
        <pc:spChg chg="mod">
          <ac:chgData name="Katie Bishop [WA]" userId="S::kbishop_washingtonea.org#ext#@neahq.onmicrosoft.com::49e01a96-684d-4216-96b4-584a08a22682" providerId="AD" clId="Web-{99104517-A189-B4BA-13C6-3D3F51D97742}" dt="2023-08-12T00:10:28.139" v="158" actId="20577"/>
          <ac:spMkLst>
            <pc:docMk/>
            <pc:sldMk cId="3502119026" sldId="637"/>
            <ac:spMk id="196" creationId="{00000000-0000-0000-0000-000000000000}"/>
          </ac:spMkLst>
        </pc:spChg>
      </pc:sldChg>
      <pc:sldChg chg="modSp new ord">
        <pc:chgData name="Katie Bishop [WA]" userId="S::kbishop_washingtonea.org#ext#@neahq.onmicrosoft.com::49e01a96-684d-4216-96b4-584a08a22682" providerId="AD" clId="Web-{99104517-A189-B4BA-13C6-3D3F51D97742}" dt="2023-08-12T00:09:18.434" v="120" actId="20577"/>
        <pc:sldMkLst>
          <pc:docMk/>
          <pc:sldMk cId="4030530547" sldId="664"/>
        </pc:sldMkLst>
        <pc:spChg chg="mod">
          <ac:chgData name="Katie Bishop [WA]" userId="S::kbishop_washingtonea.org#ext#@neahq.onmicrosoft.com::49e01a96-684d-4216-96b4-584a08a22682" providerId="AD" clId="Web-{99104517-A189-B4BA-13C6-3D3F51D97742}" dt="2023-08-12T00:09:18.434" v="120" actId="20577"/>
          <ac:spMkLst>
            <pc:docMk/>
            <pc:sldMk cId="4030530547" sldId="664"/>
            <ac:spMk id="2" creationId="{59B98446-5B51-390D-2490-068F3B221A4D}"/>
          </ac:spMkLst>
        </pc:spChg>
      </pc:sldChg>
    </pc:docChg>
  </pc:docChgLst>
  <pc:docChgLst>
    <pc:chgData name="Smotherman, Chesca [CO]" userId="S::csmotherman_coloradoea.org#ext#@neahq.onmicrosoft.com::c13ea419-5521-4df9-b795-7b8424522260" providerId="AD" clId="Web-{472EEE14-5601-0E87-137C-436E7326DE8E}"/>
    <pc:docChg chg="addSld modSld sldOrd">
      <pc:chgData name="Smotherman, Chesca [CO]" userId="S::csmotherman_coloradoea.org#ext#@neahq.onmicrosoft.com::c13ea419-5521-4df9-b795-7b8424522260" providerId="AD" clId="Web-{472EEE14-5601-0E87-137C-436E7326DE8E}" dt="2023-06-08T19:17:59" v="73"/>
      <pc:docMkLst>
        <pc:docMk/>
      </pc:docMkLst>
      <pc:sldChg chg="modSp new mod setBg">
        <pc:chgData name="Smotherman, Chesca [CO]" userId="S::csmotherman_coloradoea.org#ext#@neahq.onmicrosoft.com::c13ea419-5521-4df9-b795-7b8424522260" providerId="AD" clId="Web-{472EEE14-5601-0E87-137C-436E7326DE8E}" dt="2023-06-08T17:12:58.430" v="71" actId="1076"/>
        <pc:sldMkLst>
          <pc:docMk/>
          <pc:sldMk cId="1754224656" sldId="661"/>
        </pc:sldMkLst>
        <pc:spChg chg="mod">
          <ac:chgData name="Smotherman, Chesca [CO]" userId="S::csmotherman_coloradoea.org#ext#@neahq.onmicrosoft.com::c13ea419-5521-4df9-b795-7b8424522260" providerId="AD" clId="Web-{472EEE14-5601-0E87-137C-436E7326DE8E}" dt="2023-06-08T17:12:58.430" v="71" actId="1076"/>
          <ac:spMkLst>
            <pc:docMk/>
            <pc:sldMk cId="1754224656" sldId="661"/>
            <ac:spMk id="2" creationId="{13088BB5-84A3-C050-F3B1-059BE5F1160E}"/>
          </ac:spMkLst>
        </pc:spChg>
        <pc:spChg chg="mod">
          <ac:chgData name="Smotherman, Chesca [CO]" userId="S::csmotherman_coloradoea.org#ext#@neahq.onmicrosoft.com::c13ea419-5521-4df9-b795-7b8424522260" providerId="AD" clId="Web-{472EEE14-5601-0E87-137C-436E7326DE8E}" dt="2023-06-08T17:12:19.664" v="48" actId="20577"/>
          <ac:spMkLst>
            <pc:docMk/>
            <pc:sldMk cId="1754224656" sldId="661"/>
            <ac:spMk id="3" creationId="{2806A3AC-85C3-ECA0-13E9-469AE997F30D}"/>
          </ac:spMkLst>
        </pc:spChg>
      </pc:sldChg>
      <pc:sldChg chg="add addCm">
        <pc:chgData name="Smotherman, Chesca [CO]" userId="S::csmotherman_coloradoea.org#ext#@neahq.onmicrosoft.com::c13ea419-5521-4df9-b795-7b8424522260" providerId="AD" clId="Web-{472EEE14-5601-0E87-137C-436E7326DE8E}" dt="2023-06-08T17:08:09.299" v="47"/>
        <pc:sldMkLst>
          <pc:docMk/>
          <pc:sldMk cId="914555165" sldId="662"/>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472EEE14-5601-0E87-137C-436E7326DE8E}" dt="2023-06-08T17:08:09.299" v="47"/>
              <pc2:cmMkLst xmlns:pc2="http://schemas.microsoft.com/office/powerpoint/2019/9/main/command">
                <pc:docMk/>
                <pc:sldMk cId="914555165" sldId="662"/>
                <pc2:cmMk id="{DD855F50-2C0A-49B4-B7D5-86FEC1753E29}"/>
              </pc2:cmMkLst>
            </pc226:cmChg>
          </p:ext>
        </pc:extLst>
      </pc:sldChg>
      <pc:sldChg chg="add ord replId">
        <pc:chgData name="Smotherman, Chesca [CO]" userId="S::csmotherman_coloradoea.org#ext#@neahq.onmicrosoft.com::c13ea419-5521-4df9-b795-7b8424522260" providerId="AD" clId="Web-{472EEE14-5601-0E87-137C-436E7326DE8E}" dt="2023-06-08T19:17:59" v="73"/>
        <pc:sldMkLst>
          <pc:docMk/>
          <pc:sldMk cId="3084711398" sldId="663"/>
        </pc:sldMkLst>
      </pc:sldChg>
    </pc:docChg>
  </pc:docChgLst>
  <pc:docChgLst>
    <pc:chgData name="Michelle Couture" userId="S::michelle.couture_nysut.org#ext#@neahq.onmicrosoft.com::720d5db2-a418-425e-8886-004adb0918e3" providerId="AD" clId="Web-{B0D02FAC-382B-314C-46F1-4CDA2897A023}"/>
    <pc:docChg chg="addSld delSld modSld">
      <pc:chgData name="Michelle Couture" userId="S::michelle.couture_nysut.org#ext#@neahq.onmicrosoft.com::720d5db2-a418-425e-8886-004adb0918e3" providerId="AD" clId="Web-{B0D02FAC-382B-314C-46F1-4CDA2897A023}" dt="2025-03-09T16:17:48.778" v="195" actId="20577"/>
      <pc:docMkLst>
        <pc:docMk/>
      </pc:docMkLst>
      <pc:sldChg chg="modSp">
        <pc:chgData name="Michelle Couture" userId="S::michelle.couture_nysut.org#ext#@neahq.onmicrosoft.com::720d5db2-a418-425e-8886-004adb0918e3" providerId="AD" clId="Web-{B0D02FAC-382B-314C-46F1-4CDA2897A023}" dt="2025-03-09T13:59:53.223" v="20" actId="20577"/>
        <pc:sldMkLst>
          <pc:docMk/>
          <pc:sldMk cId="3478880744" sldId="272"/>
        </pc:sldMkLst>
        <pc:spChg chg="mod">
          <ac:chgData name="Michelle Couture" userId="S::michelle.couture_nysut.org#ext#@neahq.onmicrosoft.com::720d5db2-a418-425e-8886-004adb0918e3" providerId="AD" clId="Web-{B0D02FAC-382B-314C-46F1-4CDA2897A023}" dt="2025-03-09T13:59:53.223" v="20" actId="20577"/>
          <ac:spMkLst>
            <pc:docMk/>
            <pc:sldMk cId="3478880744" sldId="272"/>
            <ac:spMk id="3" creationId="{D5A9E3C9-07AA-41F6-A08B-5C66AAB1A24E}"/>
          </ac:spMkLst>
        </pc:spChg>
      </pc:sldChg>
      <pc:sldChg chg="modSp">
        <pc:chgData name="Michelle Couture" userId="S::michelle.couture_nysut.org#ext#@neahq.onmicrosoft.com::720d5db2-a418-425e-8886-004adb0918e3" providerId="AD" clId="Web-{B0D02FAC-382B-314C-46F1-4CDA2897A023}" dt="2025-03-09T13:58:24.410" v="7" actId="20577"/>
        <pc:sldMkLst>
          <pc:docMk/>
          <pc:sldMk cId="1706959969" sldId="276"/>
        </pc:sldMkLst>
        <pc:spChg chg="mod">
          <ac:chgData name="Michelle Couture" userId="S::michelle.couture_nysut.org#ext#@neahq.onmicrosoft.com::720d5db2-a418-425e-8886-004adb0918e3" providerId="AD" clId="Web-{B0D02FAC-382B-314C-46F1-4CDA2897A023}" dt="2025-03-09T13:58:24.410" v="7" actId="20577"/>
          <ac:spMkLst>
            <pc:docMk/>
            <pc:sldMk cId="1706959969" sldId="276"/>
            <ac:spMk id="2" creationId="{005CF54C-CCE2-47F9-A974-2EF25127E06E}"/>
          </ac:spMkLst>
        </pc:spChg>
      </pc:sldChg>
      <pc:sldChg chg="modSp">
        <pc:chgData name="Michelle Couture" userId="S::michelle.couture_nysut.org#ext#@neahq.onmicrosoft.com::720d5db2-a418-425e-8886-004adb0918e3" providerId="AD" clId="Web-{B0D02FAC-382B-314C-46F1-4CDA2897A023}" dt="2025-03-09T14:00:18.457" v="22" actId="20577"/>
        <pc:sldMkLst>
          <pc:docMk/>
          <pc:sldMk cId="355039486" sldId="670"/>
        </pc:sldMkLst>
        <pc:spChg chg="mod">
          <ac:chgData name="Michelle Couture" userId="S::michelle.couture_nysut.org#ext#@neahq.onmicrosoft.com::720d5db2-a418-425e-8886-004adb0918e3" providerId="AD" clId="Web-{B0D02FAC-382B-314C-46F1-4CDA2897A023}" dt="2025-03-09T14:00:18.457" v="22" actId="20577"/>
          <ac:spMkLst>
            <pc:docMk/>
            <pc:sldMk cId="355039486" sldId="670"/>
            <ac:spMk id="3" creationId="{CDC167B7-E972-3A81-93EC-EC730AEC593A}"/>
          </ac:spMkLst>
        </pc:spChg>
      </pc:sldChg>
      <pc:sldChg chg="modSp">
        <pc:chgData name="Michelle Couture" userId="S::michelle.couture_nysut.org#ext#@neahq.onmicrosoft.com::720d5db2-a418-425e-8886-004adb0918e3" providerId="AD" clId="Web-{B0D02FAC-382B-314C-46F1-4CDA2897A023}" dt="2025-03-09T14:21:41.220" v="57" actId="20577"/>
        <pc:sldMkLst>
          <pc:docMk/>
          <pc:sldMk cId="2792363102" sldId="813"/>
        </pc:sldMkLst>
        <pc:spChg chg="mod">
          <ac:chgData name="Michelle Couture" userId="S::michelle.couture_nysut.org#ext#@neahq.onmicrosoft.com::720d5db2-a418-425e-8886-004adb0918e3" providerId="AD" clId="Web-{B0D02FAC-382B-314C-46F1-4CDA2897A023}" dt="2025-03-09T14:21:41.220" v="57" actId="20577"/>
          <ac:spMkLst>
            <pc:docMk/>
            <pc:sldMk cId="2792363102" sldId="813"/>
            <ac:spMk id="4" creationId="{00000000-0000-0000-0000-000000000000}"/>
          </ac:spMkLst>
        </pc:spChg>
      </pc:sldChg>
      <pc:sldChg chg="modSp">
        <pc:chgData name="Michelle Couture" userId="S::michelle.couture_nysut.org#ext#@neahq.onmicrosoft.com::720d5db2-a418-425e-8886-004adb0918e3" providerId="AD" clId="Web-{B0D02FAC-382B-314C-46F1-4CDA2897A023}" dt="2025-03-09T14:50:36.129" v="63" actId="20577"/>
        <pc:sldMkLst>
          <pc:docMk/>
          <pc:sldMk cId="1373575628" sldId="897"/>
        </pc:sldMkLst>
        <pc:spChg chg="mod">
          <ac:chgData name="Michelle Couture" userId="S::michelle.couture_nysut.org#ext#@neahq.onmicrosoft.com::720d5db2-a418-425e-8886-004adb0918e3" providerId="AD" clId="Web-{B0D02FAC-382B-314C-46F1-4CDA2897A023}" dt="2025-03-09T14:50:36.129" v="63" actId="20577"/>
          <ac:spMkLst>
            <pc:docMk/>
            <pc:sldMk cId="1373575628" sldId="897"/>
            <ac:spMk id="161" creationId="{00000000-0000-0000-0000-000000000000}"/>
          </ac:spMkLst>
        </pc:spChg>
      </pc:sldChg>
      <pc:sldChg chg="modSp">
        <pc:chgData name="Michelle Couture" userId="S::michelle.couture_nysut.org#ext#@neahq.onmicrosoft.com::720d5db2-a418-425e-8886-004adb0918e3" providerId="AD" clId="Web-{B0D02FAC-382B-314C-46F1-4CDA2897A023}" dt="2025-03-09T15:03:50.685" v="131" actId="20577"/>
        <pc:sldMkLst>
          <pc:docMk/>
          <pc:sldMk cId="2377748447" sldId="908"/>
        </pc:sldMkLst>
        <pc:spChg chg="mod">
          <ac:chgData name="Michelle Couture" userId="S::michelle.couture_nysut.org#ext#@neahq.onmicrosoft.com::720d5db2-a418-425e-8886-004adb0918e3" providerId="AD" clId="Web-{B0D02FAC-382B-314C-46F1-4CDA2897A023}" dt="2025-03-09T15:03:50.685" v="131" actId="20577"/>
          <ac:spMkLst>
            <pc:docMk/>
            <pc:sldMk cId="2377748447" sldId="908"/>
            <ac:spMk id="219" creationId="{00000000-0000-0000-0000-000000000000}"/>
          </ac:spMkLst>
        </pc:spChg>
      </pc:sldChg>
      <pc:sldChg chg="modSp">
        <pc:chgData name="Michelle Couture" userId="S::michelle.couture_nysut.org#ext#@neahq.onmicrosoft.com::720d5db2-a418-425e-8886-004adb0918e3" providerId="AD" clId="Web-{B0D02FAC-382B-314C-46F1-4CDA2897A023}" dt="2025-03-09T15:57:32.099" v="173" actId="20577"/>
        <pc:sldMkLst>
          <pc:docMk/>
          <pc:sldMk cId="3792177546" sldId="920"/>
        </pc:sldMkLst>
        <pc:spChg chg="mod">
          <ac:chgData name="Michelle Couture" userId="S::michelle.couture_nysut.org#ext#@neahq.onmicrosoft.com::720d5db2-a418-425e-8886-004adb0918e3" providerId="AD" clId="Web-{B0D02FAC-382B-314C-46F1-4CDA2897A023}" dt="2025-03-09T15:57:32.099" v="173" actId="20577"/>
          <ac:spMkLst>
            <pc:docMk/>
            <pc:sldMk cId="3792177546" sldId="920"/>
            <ac:spMk id="2" creationId="{00000000-0000-0000-0000-000000000000}"/>
          </ac:spMkLst>
        </pc:spChg>
      </pc:sldChg>
      <pc:sldChg chg="modSp">
        <pc:chgData name="Michelle Couture" userId="S::michelle.couture_nysut.org#ext#@neahq.onmicrosoft.com::720d5db2-a418-425e-8886-004adb0918e3" providerId="AD" clId="Web-{B0D02FAC-382B-314C-46F1-4CDA2897A023}" dt="2025-03-09T15:12:40.313" v="135" actId="20577"/>
        <pc:sldMkLst>
          <pc:docMk/>
          <pc:sldMk cId="821853484" sldId="970"/>
        </pc:sldMkLst>
        <pc:spChg chg="mod">
          <ac:chgData name="Michelle Couture" userId="S::michelle.couture_nysut.org#ext#@neahq.onmicrosoft.com::720d5db2-a418-425e-8886-004adb0918e3" providerId="AD" clId="Web-{B0D02FAC-382B-314C-46F1-4CDA2897A023}" dt="2025-03-09T15:12:40.313" v="135" actId="20577"/>
          <ac:spMkLst>
            <pc:docMk/>
            <pc:sldMk cId="821853484" sldId="970"/>
            <ac:spMk id="233" creationId="{00000000-0000-0000-0000-000000000000}"/>
          </ac:spMkLst>
        </pc:spChg>
      </pc:sldChg>
      <pc:sldChg chg="modSp">
        <pc:chgData name="Michelle Couture" userId="S::michelle.couture_nysut.org#ext#@neahq.onmicrosoft.com::720d5db2-a418-425e-8886-004adb0918e3" providerId="AD" clId="Web-{B0D02FAC-382B-314C-46F1-4CDA2897A023}" dt="2025-03-09T15:14:45.750" v="154" actId="20577"/>
        <pc:sldMkLst>
          <pc:docMk/>
          <pc:sldMk cId="219241805" sldId="971"/>
        </pc:sldMkLst>
        <pc:spChg chg="mod">
          <ac:chgData name="Michelle Couture" userId="S::michelle.couture_nysut.org#ext#@neahq.onmicrosoft.com::720d5db2-a418-425e-8886-004adb0918e3" providerId="AD" clId="Web-{B0D02FAC-382B-314C-46F1-4CDA2897A023}" dt="2025-03-09T15:14:45.750" v="154" actId="20577"/>
          <ac:spMkLst>
            <pc:docMk/>
            <pc:sldMk cId="219241805" sldId="971"/>
            <ac:spMk id="242" creationId="{00000000-0000-0000-0000-000000000000}"/>
          </ac:spMkLst>
        </pc:spChg>
      </pc:sldChg>
      <pc:sldChg chg="modSp">
        <pc:chgData name="Michelle Couture" userId="S::michelle.couture_nysut.org#ext#@neahq.onmicrosoft.com::720d5db2-a418-425e-8886-004adb0918e3" providerId="AD" clId="Web-{B0D02FAC-382B-314C-46F1-4CDA2897A023}" dt="2025-03-09T14:06:53.432" v="32" actId="20577"/>
        <pc:sldMkLst>
          <pc:docMk/>
          <pc:sldMk cId="3944053345" sldId="1032"/>
        </pc:sldMkLst>
        <pc:spChg chg="mod">
          <ac:chgData name="Michelle Couture" userId="S::michelle.couture_nysut.org#ext#@neahq.onmicrosoft.com::720d5db2-a418-425e-8886-004adb0918e3" providerId="AD" clId="Web-{B0D02FAC-382B-314C-46F1-4CDA2897A023}" dt="2025-03-09T14:06:53.432" v="32" actId="20577"/>
          <ac:spMkLst>
            <pc:docMk/>
            <pc:sldMk cId="3944053345" sldId="1032"/>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4:09:24.158" v="39" actId="20577"/>
        <pc:sldMkLst>
          <pc:docMk/>
          <pc:sldMk cId="1450928057" sldId="1035"/>
        </pc:sldMkLst>
        <pc:spChg chg="mod">
          <ac:chgData name="Michelle Couture" userId="S::michelle.couture_nysut.org#ext#@neahq.onmicrosoft.com::720d5db2-a418-425e-8886-004adb0918e3" providerId="AD" clId="Web-{B0D02FAC-382B-314C-46F1-4CDA2897A023}" dt="2025-03-09T14:09:24.158" v="39" actId="20577"/>
          <ac:spMkLst>
            <pc:docMk/>
            <pc:sldMk cId="1450928057" sldId="1035"/>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5:47:43.294" v="155" actId="14100"/>
        <pc:sldMkLst>
          <pc:docMk/>
          <pc:sldMk cId="3515079013" sldId="1055"/>
        </pc:sldMkLst>
        <pc:picChg chg="mod">
          <ac:chgData name="Michelle Couture" userId="S::michelle.couture_nysut.org#ext#@neahq.onmicrosoft.com::720d5db2-a418-425e-8886-004adb0918e3" providerId="AD" clId="Web-{B0D02FAC-382B-314C-46F1-4CDA2897A023}" dt="2025-03-09T15:47:43.294" v="155" actId="14100"/>
          <ac:picMkLst>
            <pc:docMk/>
            <pc:sldMk cId="3515079013" sldId="1055"/>
            <ac:picMk id="3074" creationId="{00000000-0000-0000-0000-000000000000}"/>
          </ac:picMkLst>
        </pc:picChg>
      </pc:sldChg>
      <pc:sldChg chg="modSp">
        <pc:chgData name="Michelle Couture" userId="S::michelle.couture_nysut.org#ext#@neahq.onmicrosoft.com::720d5db2-a418-425e-8886-004adb0918e3" providerId="AD" clId="Web-{B0D02FAC-382B-314C-46F1-4CDA2897A023}" dt="2025-03-09T15:55:21.547" v="163" actId="20577"/>
        <pc:sldMkLst>
          <pc:docMk/>
          <pc:sldMk cId="2601086127" sldId="1056"/>
        </pc:sldMkLst>
        <pc:spChg chg="mod">
          <ac:chgData name="Michelle Couture" userId="S::michelle.couture_nysut.org#ext#@neahq.onmicrosoft.com::720d5db2-a418-425e-8886-004adb0918e3" providerId="AD" clId="Web-{B0D02FAC-382B-314C-46F1-4CDA2897A023}" dt="2025-03-09T15:55:21.547" v="163" actId="20577"/>
          <ac:spMkLst>
            <pc:docMk/>
            <pc:sldMk cId="2601086127" sldId="1056"/>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01:37.748" v="179" actId="20577"/>
        <pc:sldMkLst>
          <pc:docMk/>
          <pc:sldMk cId="4119351824" sldId="1060"/>
        </pc:sldMkLst>
        <pc:spChg chg="mod">
          <ac:chgData name="Michelle Couture" userId="S::michelle.couture_nysut.org#ext#@neahq.onmicrosoft.com::720d5db2-a418-425e-8886-004adb0918e3" providerId="AD" clId="Web-{B0D02FAC-382B-314C-46F1-4CDA2897A023}" dt="2025-03-09T16:01:37.748" v="179" actId="20577"/>
          <ac:spMkLst>
            <pc:docMk/>
            <pc:sldMk cId="4119351824" sldId="1060"/>
            <ac:spMk id="5" creationId="{00000000-0000-0000-0000-000000000000}"/>
          </ac:spMkLst>
        </pc:spChg>
      </pc:sldChg>
      <pc:sldChg chg="modSp">
        <pc:chgData name="Michelle Couture" userId="S::michelle.couture_nysut.org#ext#@neahq.onmicrosoft.com::720d5db2-a418-425e-8886-004adb0918e3" providerId="AD" clId="Web-{B0D02FAC-382B-314C-46F1-4CDA2897A023}" dt="2025-03-09T15:58:34.929" v="175" actId="20577"/>
        <pc:sldMkLst>
          <pc:docMk/>
          <pc:sldMk cId="3127334509" sldId="1063"/>
        </pc:sldMkLst>
        <pc:spChg chg="mod">
          <ac:chgData name="Michelle Couture" userId="S::michelle.couture_nysut.org#ext#@neahq.onmicrosoft.com::720d5db2-a418-425e-8886-004adb0918e3" providerId="AD" clId="Web-{B0D02FAC-382B-314C-46F1-4CDA2897A023}" dt="2025-03-09T15:58:34.929" v="175" actId="20577"/>
          <ac:spMkLst>
            <pc:docMk/>
            <pc:sldMk cId="3127334509" sldId="1063"/>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17:48.778" v="195" actId="20577"/>
        <pc:sldMkLst>
          <pc:docMk/>
          <pc:sldMk cId="868777685" sldId="1077"/>
        </pc:sldMkLst>
        <pc:spChg chg="mod">
          <ac:chgData name="Michelle Couture" userId="S::michelle.couture_nysut.org#ext#@neahq.onmicrosoft.com::720d5db2-a418-425e-8886-004adb0918e3" providerId="AD" clId="Web-{B0D02FAC-382B-314C-46F1-4CDA2897A023}" dt="2025-03-09T16:17:48.778" v="195" actId="20577"/>
          <ac:spMkLst>
            <pc:docMk/>
            <pc:sldMk cId="868777685" sldId="1077"/>
            <ac:spMk id="3" creationId="{00000000-0000-0000-0000-000000000000}"/>
          </ac:spMkLst>
        </pc:spChg>
      </pc:sldChg>
      <pc:sldChg chg="modSp new del">
        <pc:chgData name="Michelle Couture" userId="S::michelle.couture_nysut.org#ext#@neahq.onmicrosoft.com::720d5db2-a418-425e-8886-004adb0918e3" providerId="AD" clId="Web-{B0D02FAC-382B-314C-46F1-4CDA2897A023}" dt="2025-03-09T14:14:31.314" v="55"/>
        <pc:sldMkLst>
          <pc:docMk/>
          <pc:sldMk cId="1158329793" sldId="1080"/>
        </pc:sldMkLst>
        <pc:spChg chg="mod">
          <ac:chgData name="Michelle Couture" userId="S::michelle.couture_nysut.org#ext#@neahq.onmicrosoft.com::720d5db2-a418-425e-8886-004adb0918e3" providerId="AD" clId="Web-{B0D02FAC-382B-314C-46F1-4CDA2897A023}" dt="2025-03-09T14:14:13.549" v="52" actId="20577"/>
          <ac:spMkLst>
            <pc:docMk/>
            <pc:sldMk cId="1158329793" sldId="1080"/>
            <ac:spMk id="3" creationId="{B15EEBC3-2967-72CC-77CC-F002DD1F7C3D}"/>
          </ac:spMkLst>
        </pc:spChg>
      </pc:sldChg>
      <pc:sldChg chg="modSp new">
        <pc:chgData name="Michelle Couture" userId="S::michelle.couture_nysut.org#ext#@neahq.onmicrosoft.com::720d5db2-a418-425e-8886-004adb0918e3" providerId="AD" clId="Web-{B0D02FAC-382B-314C-46F1-4CDA2897A023}" dt="2025-03-09T14:14:26.908" v="54" actId="20577"/>
        <pc:sldMkLst>
          <pc:docMk/>
          <pc:sldMk cId="3680668266" sldId="1081"/>
        </pc:sldMkLst>
        <pc:spChg chg="mod">
          <ac:chgData name="Michelle Couture" userId="S::michelle.couture_nysut.org#ext#@neahq.onmicrosoft.com::720d5db2-a418-425e-8886-004adb0918e3" providerId="AD" clId="Web-{B0D02FAC-382B-314C-46F1-4CDA2897A023}" dt="2025-03-09T14:14:26.908" v="54" actId="20577"/>
          <ac:spMkLst>
            <pc:docMk/>
            <pc:sldMk cId="3680668266" sldId="1081"/>
            <ac:spMk id="2" creationId="{D68A4860-2F8D-533E-A4A9-AFD443E2B380}"/>
          </ac:spMkLst>
        </pc:spChg>
      </pc:sldChg>
      <pc:sldChg chg="modSp new mod modClrScheme chgLayout">
        <pc:chgData name="Michelle Couture" userId="S::michelle.couture_nysut.org#ext#@neahq.onmicrosoft.com::720d5db2-a418-425e-8886-004adb0918e3" providerId="AD" clId="Web-{B0D02FAC-382B-314C-46F1-4CDA2897A023}" dt="2025-03-09T16:07:18.409" v="192" actId="20577"/>
        <pc:sldMkLst>
          <pc:docMk/>
          <pc:sldMk cId="956300671" sldId="1083"/>
        </pc:sldMkLst>
        <pc:spChg chg="mod ord">
          <ac:chgData name="Michelle Couture" userId="S::michelle.couture_nysut.org#ext#@neahq.onmicrosoft.com::720d5db2-a418-425e-8886-004adb0918e3" providerId="AD" clId="Web-{B0D02FAC-382B-314C-46F1-4CDA2897A023}" dt="2025-03-09T16:07:18.409" v="192" actId="20577"/>
          <ac:spMkLst>
            <pc:docMk/>
            <pc:sldMk cId="956300671" sldId="1083"/>
            <ac:spMk id="2" creationId="{24A883CA-67BB-9DE5-68C5-8D5A39E04102}"/>
          </ac:spMkLst>
        </pc:spChg>
        <pc:spChg chg="mod ord">
          <ac:chgData name="Michelle Couture" userId="S::michelle.couture_nysut.org#ext#@neahq.onmicrosoft.com::720d5db2-a418-425e-8886-004adb0918e3" providerId="AD" clId="Web-{B0D02FAC-382B-314C-46F1-4CDA2897A023}" dt="2025-03-09T16:07:09.205" v="181"/>
          <ac:spMkLst>
            <pc:docMk/>
            <pc:sldMk cId="956300671" sldId="1083"/>
            <ac:spMk id="3" creationId="{A17F5FB7-C927-F71D-3AE8-1717C3CE11DF}"/>
          </ac:spMkLst>
        </pc:spChg>
      </pc:sldChg>
    </pc:docChg>
  </pc:docChgLst>
  <pc:docChgLst>
    <pc:chgData name="Smotherman, Chesca [CO]" userId="S::csmotherman_coloradoea.org#ext#@neahq.onmicrosoft.com::c13ea419-5521-4df9-b795-7b8424522260" providerId="AD" clId="Web-{A1259902-CC03-1F74-521D-025A3E98D5F4}"/>
    <pc:docChg chg="">
      <pc:chgData name="Smotherman, Chesca [CO]" userId="S::csmotherman_coloradoea.org#ext#@neahq.onmicrosoft.com::c13ea419-5521-4df9-b795-7b8424522260" providerId="AD" clId="Web-{A1259902-CC03-1F74-521D-025A3E98D5F4}" dt="2023-06-09T02:21:43.453" v="1"/>
      <pc:docMkLst>
        <pc:docMk/>
      </pc:docMkLst>
      <pc:sldChg chg="addCm modCm">
        <pc:chgData name="Smotherman, Chesca [CO]" userId="S::csmotherman_coloradoea.org#ext#@neahq.onmicrosoft.com::c13ea419-5521-4df9-b795-7b8424522260" providerId="AD" clId="Web-{A1259902-CC03-1F74-521D-025A3E98D5F4}" dt="2023-06-09T02:21:43.453" v="1"/>
        <pc:sldMkLst>
          <pc:docMk/>
          <pc:sldMk cId="4005446294" sldId="648"/>
        </pc:sldMkLst>
        <pc:extLst>
          <p:ext xmlns:p="http://schemas.openxmlformats.org/presentationml/2006/main" uri="{D6D511B9-2390-475A-947B-AFAB55BFBCF1}">
            <pc226:cmChg xmlns:pc226="http://schemas.microsoft.com/office/powerpoint/2022/06/main/command" chg="add mod">
              <pc226:chgData name="Smotherman, Chesca [CO]" userId="S::csmotherman_coloradoea.org#ext#@neahq.onmicrosoft.com::c13ea419-5521-4df9-b795-7b8424522260" providerId="AD" clId="Web-{A1259902-CC03-1F74-521D-025A3E98D5F4}" dt="2023-06-09T02:21:43.453" v="1"/>
              <pc2:cmMkLst xmlns:pc2="http://schemas.microsoft.com/office/powerpoint/2019/9/main/command">
                <pc:docMk/>
                <pc:sldMk cId="4005446294" sldId="648"/>
                <pc2:cmMk id="{8443EF05-DD9A-4A06-A8B6-CCB2FDF92BFA}"/>
              </pc2:cmMkLst>
            </pc226:cmChg>
          </p:ext>
        </pc:extLst>
      </pc:sldChg>
    </pc:docChg>
  </pc:docChgLst>
  <pc:docChgLst>
    <pc:chgData name="Chun, Helenna [CO]" userId="S::hchun_coloradoea.org#ext#@neahq.onmicrosoft.com::d89df420-c46a-4a3e-b7de-9c8f17ba880a" providerId="AD" clId="Web-{A8F972B3-DF64-9855-215D-516F86624F77}"/>
    <pc:docChg chg="addSld modSld sldOrd">
      <pc:chgData name="Chun, Helenna [CO]" userId="S::hchun_coloradoea.org#ext#@neahq.onmicrosoft.com::d89df420-c46a-4a3e-b7de-9c8f17ba880a" providerId="AD" clId="Web-{A8F972B3-DF64-9855-215D-516F86624F77}" dt="2023-06-07T22:12:11.026" v="56"/>
      <pc:docMkLst>
        <pc:docMk/>
      </pc:docMkLst>
      <pc:sldChg chg="modSp">
        <pc:chgData name="Chun, Helenna [CO]" userId="S::hchun_coloradoea.org#ext#@neahq.onmicrosoft.com::d89df420-c46a-4a3e-b7de-9c8f17ba880a" providerId="AD" clId="Web-{A8F972B3-DF64-9855-215D-516F86624F77}" dt="2023-06-07T22:07:52.193" v="5" actId="20577"/>
        <pc:sldMkLst>
          <pc:docMk/>
          <pc:sldMk cId="1672448561" sldId="578"/>
        </pc:sldMkLst>
        <pc:spChg chg="mod">
          <ac:chgData name="Chun, Helenna [CO]" userId="S::hchun_coloradoea.org#ext#@neahq.onmicrosoft.com::d89df420-c46a-4a3e-b7de-9c8f17ba880a" providerId="AD" clId="Web-{A8F972B3-DF64-9855-215D-516F86624F77}" dt="2023-06-07T22:07:52.193" v="5" actId="20577"/>
          <ac:spMkLst>
            <pc:docMk/>
            <pc:sldMk cId="1672448561" sldId="578"/>
            <ac:spMk id="2" creationId="{8AA0D949-D237-924F-0752-B7CFE5093D91}"/>
          </ac:spMkLst>
        </pc:spChg>
      </pc:sldChg>
      <pc:sldChg chg="ord">
        <pc:chgData name="Chun, Helenna [CO]" userId="S::hchun_coloradoea.org#ext#@neahq.onmicrosoft.com::d89df420-c46a-4a3e-b7de-9c8f17ba880a" providerId="AD" clId="Web-{A8F972B3-DF64-9855-215D-516F86624F77}" dt="2023-06-07T22:12:11.026" v="56"/>
        <pc:sldMkLst>
          <pc:docMk/>
          <pc:sldMk cId="4190743571" sldId="641"/>
        </pc:sldMkLst>
      </pc:sldChg>
      <pc:sldChg chg="modSp new">
        <pc:chgData name="Chun, Helenna [CO]" userId="S::hchun_coloradoea.org#ext#@neahq.onmicrosoft.com::d89df420-c46a-4a3e-b7de-9c8f17ba880a" providerId="AD" clId="Web-{A8F972B3-DF64-9855-215D-516F86624F77}" dt="2023-06-07T22:09:21.616" v="55" actId="20577"/>
        <pc:sldMkLst>
          <pc:docMk/>
          <pc:sldMk cId="1979015858" sldId="654"/>
        </pc:sldMkLst>
        <pc:spChg chg="mod">
          <ac:chgData name="Chun, Helenna [CO]" userId="S::hchun_coloradoea.org#ext#@neahq.onmicrosoft.com::d89df420-c46a-4a3e-b7de-9c8f17ba880a" providerId="AD" clId="Web-{A8F972B3-DF64-9855-215D-516F86624F77}" dt="2023-06-07T22:08:34.365" v="48" actId="20577"/>
          <ac:spMkLst>
            <pc:docMk/>
            <pc:sldMk cId="1979015858" sldId="654"/>
            <ac:spMk id="2" creationId="{033F4CBC-B3E0-D79A-6E2F-2E21F2A4026E}"/>
          </ac:spMkLst>
        </pc:spChg>
        <pc:spChg chg="mod">
          <ac:chgData name="Chun, Helenna [CO]" userId="S::hchun_coloradoea.org#ext#@neahq.onmicrosoft.com::d89df420-c46a-4a3e-b7de-9c8f17ba880a" providerId="AD" clId="Web-{A8F972B3-DF64-9855-215D-516F86624F77}" dt="2023-06-07T22:09:21.616" v="55" actId="20577"/>
          <ac:spMkLst>
            <pc:docMk/>
            <pc:sldMk cId="1979015858" sldId="654"/>
            <ac:spMk id="3" creationId="{31A4C5F4-9CB1-6CDF-F707-54D8EEE26B6C}"/>
          </ac:spMkLst>
        </pc:spChg>
      </pc:sldChg>
    </pc:docChg>
  </pc:docChgLst>
  <pc:docChgLst>
    <pc:chgData name="Michael Ruiz [WA]" userId="S::mruiz_washingtonea.org#ext#@neahq.onmicrosoft.com::6075f842-eef8-4b12-b4ff-133e78ddff46" providerId="AD" clId="Web-{A3FE0759-9AE7-AC85-5E2B-FF2E9DD52872}"/>
    <pc:docChg chg="modSld sldOrd">
      <pc:chgData name="Michael Ruiz [WA]" userId="S::mruiz_washingtonea.org#ext#@neahq.onmicrosoft.com::6075f842-eef8-4b12-b4ff-133e78ddff46" providerId="AD" clId="Web-{A3FE0759-9AE7-AC85-5E2B-FF2E9DD52872}" dt="2025-03-27T14:34:32.105" v="21" actId="20577"/>
      <pc:docMkLst>
        <pc:docMk/>
      </pc:docMkLst>
      <pc:sldChg chg="modSp">
        <pc:chgData name="Michael Ruiz [WA]" userId="S::mruiz_washingtonea.org#ext#@neahq.onmicrosoft.com::6075f842-eef8-4b12-b4ff-133e78ddff46" providerId="AD" clId="Web-{A3FE0759-9AE7-AC85-5E2B-FF2E9DD52872}" dt="2025-03-27T14:34:32.105" v="21" actId="20577"/>
        <pc:sldMkLst>
          <pc:docMk/>
          <pc:sldMk cId="3432496240" sldId="1110"/>
        </pc:sldMkLst>
        <pc:graphicFrameChg chg="modGraphic">
          <ac:chgData name="Michael Ruiz [WA]" userId="S::mruiz_washingtonea.org#ext#@neahq.onmicrosoft.com::6075f842-eef8-4b12-b4ff-133e78ddff46" providerId="AD" clId="Web-{A3FE0759-9AE7-AC85-5E2B-FF2E9DD52872}" dt="2025-03-27T14:34:32.105" v="21" actId="20577"/>
          <ac:graphicFrameMkLst>
            <pc:docMk/>
            <pc:sldMk cId="3432496240" sldId="1110"/>
            <ac:graphicFrameMk id="4" creationId="{00000000-0000-0000-0000-000000000000}"/>
          </ac:graphicFrameMkLst>
        </pc:graphicFrameChg>
      </pc:sldChg>
      <pc:sldChg chg="ord">
        <pc:chgData name="Michael Ruiz [WA]" userId="S::mruiz_washingtonea.org#ext#@neahq.onmicrosoft.com::6075f842-eef8-4b12-b4ff-133e78ddff46" providerId="AD" clId="Web-{A3FE0759-9AE7-AC85-5E2B-FF2E9DD52872}" dt="2025-03-27T14:31:43.358" v="18"/>
        <pc:sldMkLst>
          <pc:docMk/>
          <pc:sldMk cId="1271633903" sldId="1111"/>
        </pc:sldMkLst>
      </pc:sldChg>
      <pc:sldChg chg="ord">
        <pc:chgData name="Michael Ruiz [WA]" userId="S::mruiz_washingtonea.org#ext#@neahq.onmicrosoft.com::6075f842-eef8-4b12-b4ff-133e78ddff46" providerId="AD" clId="Web-{A3FE0759-9AE7-AC85-5E2B-FF2E9DD52872}" dt="2025-03-27T14:32:23.002" v="19"/>
        <pc:sldMkLst>
          <pc:docMk/>
          <pc:sldMk cId="987752290" sldId="1179"/>
        </pc:sldMkLst>
      </pc:sldChg>
    </pc:docChg>
  </pc:docChgLst>
  <pc:docChgLst>
    <pc:chgData name="Mina Itabashi" userId="S::mitabashi_jwj.org#ext#@neahq.onmicrosoft.com::0cfb370e-7598-411a-a32d-e32122f472df" providerId="AD" clId="Web-{A8EAD9CA-4C66-4CD7-9699-E097D27EC660}"/>
    <pc:docChg chg="modSld">
      <pc:chgData name="Mina Itabashi" userId="S::mitabashi_jwj.org#ext#@neahq.onmicrosoft.com::0cfb370e-7598-411a-a32d-e32122f472df" providerId="AD" clId="Web-{A8EAD9CA-4C66-4CD7-9699-E097D27EC660}" dt="2023-06-03T00:12:22.623" v="19" actId="20577"/>
      <pc:docMkLst>
        <pc:docMk/>
      </pc:docMkLst>
      <pc:sldChg chg="modSp">
        <pc:chgData name="Mina Itabashi" userId="S::mitabashi_jwj.org#ext#@neahq.onmicrosoft.com::0cfb370e-7598-411a-a32d-e32122f472df" providerId="AD" clId="Web-{A8EAD9CA-4C66-4CD7-9699-E097D27EC660}" dt="2023-06-02T23:50:14.468" v="4" actId="20577"/>
        <pc:sldMkLst>
          <pc:docMk/>
          <pc:sldMk cId="2751968543" sldId="525"/>
        </pc:sldMkLst>
        <pc:spChg chg="mod">
          <ac:chgData name="Mina Itabashi" userId="S::mitabashi_jwj.org#ext#@neahq.onmicrosoft.com::0cfb370e-7598-411a-a32d-e32122f472df" providerId="AD" clId="Web-{A8EAD9CA-4C66-4CD7-9699-E097D27EC660}" dt="2023-06-02T23:50:14.468" v="4" actId="20577"/>
          <ac:spMkLst>
            <pc:docMk/>
            <pc:sldMk cId="2751968543" sldId="525"/>
            <ac:spMk id="162" creationId="{00000000-0000-0000-0000-000000000000}"/>
          </ac:spMkLst>
        </pc:spChg>
      </pc:sldChg>
      <pc:sldChg chg="modSp">
        <pc:chgData name="Mina Itabashi" userId="S::mitabashi_jwj.org#ext#@neahq.onmicrosoft.com::0cfb370e-7598-411a-a32d-e32122f472df" providerId="AD" clId="Web-{A8EAD9CA-4C66-4CD7-9699-E097D27EC660}" dt="2023-06-03T00:12:22.623" v="19" actId="20577"/>
        <pc:sldMkLst>
          <pc:docMk/>
          <pc:sldMk cId="1832074751" sldId="540"/>
        </pc:sldMkLst>
        <pc:spChg chg="mod">
          <ac:chgData name="Mina Itabashi" userId="S::mitabashi_jwj.org#ext#@neahq.onmicrosoft.com::0cfb370e-7598-411a-a32d-e32122f472df" providerId="AD" clId="Web-{A8EAD9CA-4C66-4CD7-9699-E097D27EC660}" dt="2023-06-03T00:12:22.623" v="19" actId="20577"/>
          <ac:spMkLst>
            <pc:docMk/>
            <pc:sldMk cId="1832074751" sldId="540"/>
            <ac:spMk id="388" creationId="{00000000-0000-0000-0000-000000000000}"/>
          </ac:spMkLst>
        </pc:spChg>
      </pc:sldChg>
      <pc:sldChg chg="modSp">
        <pc:chgData name="Mina Itabashi" userId="S::mitabashi_jwj.org#ext#@neahq.onmicrosoft.com::0cfb370e-7598-411a-a32d-e32122f472df" providerId="AD" clId="Web-{A8EAD9CA-4C66-4CD7-9699-E097D27EC660}" dt="2023-06-03T00:12:04.498" v="5" actId="20577"/>
        <pc:sldMkLst>
          <pc:docMk/>
          <pc:sldMk cId="2800898953" sldId="541"/>
        </pc:sldMkLst>
        <pc:spChg chg="mod">
          <ac:chgData name="Mina Itabashi" userId="S::mitabashi_jwj.org#ext#@neahq.onmicrosoft.com::0cfb370e-7598-411a-a32d-e32122f472df" providerId="AD" clId="Web-{A8EAD9CA-4C66-4CD7-9699-E097D27EC660}" dt="2023-06-03T00:12:04.498" v="5" actId="20577"/>
          <ac:spMkLst>
            <pc:docMk/>
            <pc:sldMk cId="2800898953" sldId="541"/>
            <ac:spMk id="2" creationId="{8B51CD0E-875B-F764-EF01-F15A717DD95A}"/>
          </ac:spMkLst>
        </pc:spChg>
      </pc:sldChg>
    </pc:docChg>
  </pc:docChgLst>
  <pc:docChgLst>
    <pc:chgData name="Mina Itabashi" userId="S::mitabashi_jwj.org#ext#@neahq.onmicrosoft.com::0cfb370e-7598-411a-a32d-e32122f472df" providerId="AD" clId="Web-{B9E4627E-ECAC-8937-D57D-70322F7A27B1}"/>
    <pc:docChg chg="addSld delSld modSld sldOrd">
      <pc:chgData name="Mina Itabashi" userId="S::mitabashi_jwj.org#ext#@neahq.onmicrosoft.com::0cfb370e-7598-411a-a32d-e32122f472df" providerId="AD" clId="Web-{B9E4627E-ECAC-8937-D57D-70322F7A27B1}" dt="2023-08-25T21:15:07.457" v="304"/>
      <pc:docMkLst>
        <pc:docMk/>
      </pc:docMkLst>
      <pc:sldChg chg="modSp">
        <pc:chgData name="Mina Itabashi" userId="S::mitabashi_jwj.org#ext#@neahq.onmicrosoft.com::0cfb370e-7598-411a-a32d-e32122f472df" providerId="AD" clId="Web-{B9E4627E-ECAC-8937-D57D-70322F7A27B1}" dt="2023-08-25T21:04:53.900" v="184" actId="20577"/>
        <pc:sldMkLst>
          <pc:docMk/>
          <pc:sldMk cId="2800898953" sldId="541"/>
        </pc:sldMkLst>
        <pc:spChg chg="mod">
          <ac:chgData name="Mina Itabashi" userId="S::mitabashi_jwj.org#ext#@neahq.onmicrosoft.com::0cfb370e-7598-411a-a32d-e32122f472df" providerId="AD" clId="Web-{B9E4627E-ECAC-8937-D57D-70322F7A27B1}" dt="2023-08-25T21:04:53.900" v="184" actId="20577"/>
          <ac:spMkLst>
            <pc:docMk/>
            <pc:sldMk cId="2800898953" sldId="541"/>
            <ac:spMk id="2" creationId="{8B51CD0E-875B-F764-EF01-F15A717DD95A}"/>
          </ac:spMkLst>
        </pc:spChg>
      </pc:sldChg>
      <pc:sldChg chg="addSp delSp modSp">
        <pc:chgData name="Mina Itabashi" userId="S::mitabashi_jwj.org#ext#@neahq.onmicrosoft.com::0cfb370e-7598-411a-a32d-e32122f472df" providerId="AD" clId="Web-{B9E4627E-ECAC-8937-D57D-70322F7A27B1}" dt="2023-08-25T21:13:24.903" v="302"/>
        <pc:sldMkLst>
          <pc:docMk/>
          <pc:sldMk cId="1659159831" sldId="544"/>
        </pc:sldMkLst>
        <pc:spChg chg="del">
          <ac:chgData name="Mina Itabashi" userId="S::mitabashi_jwj.org#ext#@neahq.onmicrosoft.com::0cfb370e-7598-411a-a32d-e32122f472df" providerId="AD" clId="Web-{B9E4627E-ECAC-8937-D57D-70322F7A27B1}" dt="2023-08-25T21:13:24.903" v="302"/>
          <ac:spMkLst>
            <pc:docMk/>
            <pc:sldMk cId="1659159831" sldId="544"/>
            <ac:spMk id="3" creationId="{2A23F92C-762B-AA4C-1A04-95A4609E94D2}"/>
          </ac:spMkLst>
        </pc:spChg>
        <pc:spChg chg="add mod">
          <ac:chgData name="Mina Itabashi" userId="S::mitabashi_jwj.org#ext#@neahq.onmicrosoft.com::0cfb370e-7598-411a-a32d-e32122f472df" providerId="AD" clId="Web-{B9E4627E-ECAC-8937-D57D-70322F7A27B1}" dt="2023-08-25T21:13:24.903" v="302"/>
          <ac:spMkLst>
            <pc:docMk/>
            <pc:sldMk cId="1659159831" sldId="544"/>
            <ac:spMk id="5" creationId="{8981A225-1DD6-FB28-E0C7-DE2D46502A3A}"/>
          </ac:spMkLst>
        </pc:spChg>
      </pc:sldChg>
      <pc:sldChg chg="del">
        <pc:chgData name="Mina Itabashi" userId="S::mitabashi_jwj.org#ext#@neahq.onmicrosoft.com::0cfb370e-7598-411a-a32d-e32122f472df" providerId="AD" clId="Web-{B9E4627E-ECAC-8937-D57D-70322F7A27B1}" dt="2023-08-25T20:59:32.284" v="180"/>
        <pc:sldMkLst>
          <pc:docMk/>
          <pc:sldMk cId="4208622698" sldId="545"/>
        </pc:sldMkLst>
      </pc:sldChg>
      <pc:sldChg chg="ord">
        <pc:chgData name="Mina Itabashi" userId="S::mitabashi_jwj.org#ext#@neahq.onmicrosoft.com::0cfb370e-7598-411a-a32d-e32122f472df" providerId="AD" clId="Web-{B9E4627E-ECAC-8937-D57D-70322F7A27B1}" dt="2023-08-25T20:45:36.274" v="40"/>
        <pc:sldMkLst>
          <pc:docMk/>
          <pc:sldMk cId="557331291" sldId="549"/>
        </pc:sldMkLst>
      </pc:sldChg>
      <pc:sldChg chg="del">
        <pc:chgData name="Mina Itabashi" userId="S::mitabashi_jwj.org#ext#@neahq.onmicrosoft.com::0cfb370e-7598-411a-a32d-e32122f472df" providerId="AD" clId="Web-{B9E4627E-ECAC-8937-D57D-70322F7A27B1}" dt="2023-08-25T20:30:09.789" v="38"/>
        <pc:sldMkLst>
          <pc:docMk/>
          <pc:sldMk cId="1807600456" sldId="562"/>
        </pc:sldMkLst>
      </pc:sldChg>
      <pc:sldChg chg="del">
        <pc:chgData name="Mina Itabashi" userId="S::mitabashi_jwj.org#ext#@neahq.onmicrosoft.com::0cfb370e-7598-411a-a32d-e32122f472df" providerId="AD" clId="Web-{B9E4627E-ECAC-8937-D57D-70322F7A27B1}" dt="2023-08-25T20:30:07.648" v="37"/>
        <pc:sldMkLst>
          <pc:docMk/>
          <pc:sldMk cId="3389214047" sldId="565"/>
        </pc:sldMkLst>
      </pc:sldChg>
      <pc:sldChg chg="del">
        <pc:chgData name="Mina Itabashi" userId="S::mitabashi_jwj.org#ext#@neahq.onmicrosoft.com::0cfb370e-7598-411a-a32d-e32122f472df" providerId="AD" clId="Web-{B9E4627E-ECAC-8937-D57D-70322F7A27B1}" dt="2023-08-25T20:30:06.117" v="36"/>
        <pc:sldMkLst>
          <pc:docMk/>
          <pc:sldMk cId="1600038857" sldId="566"/>
        </pc:sldMkLst>
      </pc:sldChg>
      <pc:sldChg chg="del">
        <pc:chgData name="Mina Itabashi" userId="S::mitabashi_jwj.org#ext#@neahq.onmicrosoft.com::0cfb370e-7598-411a-a32d-e32122f472df" providerId="AD" clId="Web-{B9E4627E-ECAC-8937-D57D-70322F7A27B1}" dt="2023-08-25T20:26:33.853" v="0"/>
        <pc:sldMkLst>
          <pc:docMk/>
          <pc:sldMk cId="1114808702" sldId="569"/>
        </pc:sldMkLst>
      </pc:sldChg>
      <pc:sldChg chg="modSp">
        <pc:chgData name="Mina Itabashi" userId="S::mitabashi_jwj.org#ext#@neahq.onmicrosoft.com::0cfb370e-7598-411a-a32d-e32122f472df" providerId="AD" clId="Web-{B9E4627E-ECAC-8937-D57D-70322F7A27B1}" dt="2023-08-25T20:27:27.356" v="13" actId="20577"/>
        <pc:sldMkLst>
          <pc:docMk/>
          <pc:sldMk cId="3245376363" sldId="665"/>
        </pc:sldMkLst>
        <pc:spChg chg="mod">
          <ac:chgData name="Mina Itabashi" userId="S::mitabashi_jwj.org#ext#@neahq.onmicrosoft.com::0cfb370e-7598-411a-a32d-e32122f472df" providerId="AD" clId="Web-{B9E4627E-ECAC-8937-D57D-70322F7A27B1}" dt="2023-08-25T20:27:27.356" v="13" actId="20577"/>
          <ac:spMkLst>
            <pc:docMk/>
            <pc:sldMk cId="3245376363" sldId="665"/>
            <ac:spMk id="8" creationId="{4852776B-30E6-0E08-89AA-673EAD50200A}"/>
          </ac:spMkLst>
        </pc:spChg>
        <pc:spChg chg="mod">
          <ac:chgData name="Mina Itabashi" userId="S::mitabashi_jwj.org#ext#@neahq.onmicrosoft.com::0cfb370e-7598-411a-a32d-e32122f472df" providerId="AD" clId="Web-{B9E4627E-ECAC-8937-D57D-70322F7A27B1}" dt="2023-08-25T20:27:22.590" v="11" actId="1076"/>
          <ac:spMkLst>
            <pc:docMk/>
            <pc:sldMk cId="3245376363" sldId="665"/>
            <ac:spMk id="25" creationId="{67F85A4A-D5AF-104C-843B-DFCDAD2AF984}"/>
          </ac:spMkLst>
        </pc:spChg>
        <pc:spChg chg="mod">
          <ac:chgData name="Mina Itabashi" userId="S::mitabashi_jwj.org#ext#@neahq.onmicrosoft.com::0cfb370e-7598-411a-a32d-e32122f472df" providerId="AD" clId="Web-{B9E4627E-ECAC-8937-D57D-70322F7A27B1}" dt="2023-08-25T20:26:58.792" v="3" actId="14100"/>
          <ac:spMkLst>
            <pc:docMk/>
            <pc:sldMk cId="3245376363" sldId="665"/>
            <ac:spMk id="27" creationId="{9687A486-8C06-25AC-FFDF-DE7E0E76D9D7}"/>
          </ac:spMkLst>
        </pc:spChg>
        <pc:spChg chg="mod">
          <ac:chgData name="Mina Itabashi" userId="S::mitabashi_jwj.org#ext#@neahq.onmicrosoft.com::0cfb370e-7598-411a-a32d-e32122f472df" providerId="AD" clId="Web-{B9E4627E-ECAC-8937-D57D-70322F7A27B1}" dt="2023-08-25T20:27:08.386" v="6" actId="1076"/>
          <ac:spMkLst>
            <pc:docMk/>
            <pc:sldMk cId="3245376363" sldId="665"/>
            <ac:spMk id="28" creationId="{EAD7DB45-C686-18E5-65D7-61AB68680C85}"/>
          </ac:spMkLst>
        </pc:spChg>
      </pc:sldChg>
      <pc:sldChg chg="modSp add del replId">
        <pc:chgData name="Mina Itabashi" userId="S::mitabashi_jwj.org#ext#@neahq.onmicrosoft.com::0cfb370e-7598-411a-a32d-e32122f472df" providerId="AD" clId="Web-{B9E4627E-ECAC-8937-D57D-70322F7A27B1}" dt="2023-08-25T20:28:32.095" v="16"/>
        <pc:sldMkLst>
          <pc:docMk/>
          <pc:sldMk cId="1926378453" sldId="667"/>
        </pc:sldMkLst>
        <pc:spChg chg="mod">
          <ac:chgData name="Mina Itabashi" userId="S::mitabashi_jwj.org#ext#@neahq.onmicrosoft.com::0cfb370e-7598-411a-a32d-e32122f472df" providerId="AD" clId="Web-{B9E4627E-ECAC-8937-D57D-70322F7A27B1}" dt="2023-08-25T20:28:27.735" v="15" actId="20577"/>
          <ac:spMkLst>
            <pc:docMk/>
            <pc:sldMk cId="1926378453" sldId="667"/>
            <ac:spMk id="2" creationId="{E73184A2-B89F-46EB-7AA7-8EB7CF38B9D6}"/>
          </ac:spMkLst>
        </pc:spChg>
      </pc:sldChg>
      <pc:sldChg chg="delSp modSp new">
        <pc:chgData name="Mina Itabashi" userId="S::mitabashi_jwj.org#ext#@neahq.onmicrosoft.com::0cfb370e-7598-411a-a32d-e32122f472df" providerId="AD" clId="Web-{B9E4627E-ECAC-8937-D57D-70322F7A27B1}" dt="2023-08-25T20:29:22.145" v="35" actId="1076"/>
        <pc:sldMkLst>
          <pc:docMk/>
          <pc:sldMk cId="2651508408" sldId="667"/>
        </pc:sldMkLst>
        <pc:spChg chg="mod">
          <ac:chgData name="Mina Itabashi" userId="S::mitabashi_jwj.org#ext#@neahq.onmicrosoft.com::0cfb370e-7598-411a-a32d-e32122f472df" providerId="AD" clId="Web-{B9E4627E-ECAC-8937-D57D-70322F7A27B1}" dt="2023-08-25T20:29:22.145" v="35" actId="1076"/>
          <ac:spMkLst>
            <pc:docMk/>
            <pc:sldMk cId="2651508408" sldId="667"/>
            <ac:spMk id="2" creationId="{824145ED-C5F0-0D62-608E-EE357E385433}"/>
          </ac:spMkLst>
        </pc:spChg>
        <pc:spChg chg="del">
          <ac:chgData name="Mina Itabashi" userId="S::mitabashi_jwj.org#ext#@neahq.onmicrosoft.com::0cfb370e-7598-411a-a32d-e32122f472df" providerId="AD" clId="Web-{B9E4627E-ECAC-8937-D57D-70322F7A27B1}" dt="2023-08-25T20:29:00.784" v="30"/>
          <ac:spMkLst>
            <pc:docMk/>
            <pc:sldMk cId="2651508408" sldId="667"/>
            <ac:spMk id="3" creationId="{0BC41799-3996-35B8-7E03-C1C7592977A2}"/>
          </ac:spMkLst>
        </pc:spChg>
        <pc:spChg chg="del">
          <ac:chgData name="Mina Itabashi" userId="S::mitabashi_jwj.org#ext#@neahq.onmicrosoft.com::0cfb370e-7598-411a-a32d-e32122f472df" providerId="AD" clId="Web-{B9E4627E-ECAC-8937-D57D-70322F7A27B1}" dt="2023-08-25T20:29:02.456" v="31"/>
          <ac:spMkLst>
            <pc:docMk/>
            <pc:sldMk cId="2651508408" sldId="667"/>
            <ac:spMk id="4" creationId="{131007FB-FE32-FC49-9534-BEFA2F27DCAA}"/>
          </ac:spMkLst>
        </pc:spChg>
        <pc:spChg chg="del">
          <ac:chgData name="Mina Itabashi" userId="S::mitabashi_jwj.org#ext#@neahq.onmicrosoft.com::0cfb370e-7598-411a-a32d-e32122f472df" providerId="AD" clId="Web-{B9E4627E-ECAC-8937-D57D-70322F7A27B1}" dt="2023-08-25T20:29:04.316" v="32"/>
          <ac:spMkLst>
            <pc:docMk/>
            <pc:sldMk cId="2651508408" sldId="667"/>
            <ac:spMk id="5" creationId="{169D9421-D65B-65D9-84DD-BD274310C0B0}"/>
          </ac:spMkLst>
        </pc:spChg>
        <pc:spChg chg="del">
          <ac:chgData name="Mina Itabashi" userId="S::mitabashi_jwj.org#ext#@neahq.onmicrosoft.com::0cfb370e-7598-411a-a32d-e32122f472df" providerId="AD" clId="Web-{B9E4627E-ECAC-8937-D57D-70322F7A27B1}" dt="2023-08-25T20:29:06.160" v="33"/>
          <ac:spMkLst>
            <pc:docMk/>
            <pc:sldMk cId="2651508408" sldId="667"/>
            <ac:spMk id="6" creationId="{695A7923-34CD-DF0E-1B60-7F2AE05CA61B}"/>
          </ac:spMkLst>
        </pc:spChg>
      </pc:sldChg>
      <pc:sldChg chg="modSp add replId">
        <pc:chgData name="Mina Itabashi" userId="S::mitabashi_jwj.org#ext#@neahq.onmicrosoft.com::0cfb370e-7598-411a-a32d-e32122f472df" providerId="AD" clId="Web-{B9E4627E-ECAC-8937-D57D-70322F7A27B1}" dt="2023-08-25T20:55:47.316" v="178" actId="20577"/>
        <pc:sldMkLst>
          <pc:docMk/>
          <pc:sldMk cId="1101878479" sldId="668"/>
        </pc:sldMkLst>
        <pc:spChg chg="mod">
          <ac:chgData name="Mina Itabashi" userId="S::mitabashi_jwj.org#ext#@neahq.onmicrosoft.com::0cfb370e-7598-411a-a32d-e32122f472df" providerId="AD" clId="Web-{B9E4627E-ECAC-8937-D57D-70322F7A27B1}" dt="2023-08-25T20:48:56.444" v="61" actId="20577"/>
          <ac:spMkLst>
            <pc:docMk/>
            <pc:sldMk cId="1101878479" sldId="668"/>
            <ac:spMk id="288" creationId="{00000000-0000-0000-0000-000000000000}"/>
          </ac:spMkLst>
        </pc:spChg>
        <pc:spChg chg="mod">
          <ac:chgData name="Mina Itabashi" userId="S::mitabashi_jwj.org#ext#@neahq.onmicrosoft.com::0cfb370e-7598-411a-a32d-e32122f472df" providerId="AD" clId="Web-{B9E4627E-ECAC-8937-D57D-70322F7A27B1}" dt="2023-08-25T20:55:47.316" v="178" actId="20577"/>
          <ac:spMkLst>
            <pc:docMk/>
            <pc:sldMk cId="1101878479" sldId="668"/>
            <ac:spMk id="289" creationId="{00000000-0000-0000-0000-000000000000}"/>
          </ac:spMkLst>
        </pc:spChg>
      </pc:sldChg>
      <pc:sldChg chg="modSp add del replId">
        <pc:chgData name="Mina Itabashi" userId="S::mitabashi_jwj.org#ext#@neahq.onmicrosoft.com::0cfb370e-7598-411a-a32d-e32122f472df" providerId="AD" clId="Web-{B9E4627E-ECAC-8937-D57D-70322F7A27B1}" dt="2023-08-25T20:48:35.927" v="47"/>
        <pc:sldMkLst>
          <pc:docMk/>
          <pc:sldMk cId="2863817665" sldId="668"/>
        </pc:sldMkLst>
        <pc:spChg chg="mod">
          <ac:chgData name="Mina Itabashi" userId="S::mitabashi_jwj.org#ext#@neahq.onmicrosoft.com::0cfb370e-7598-411a-a32d-e32122f472df" providerId="AD" clId="Web-{B9E4627E-ECAC-8937-D57D-70322F7A27B1}" dt="2023-08-25T20:48:30.802" v="46" actId="20577"/>
          <ac:spMkLst>
            <pc:docMk/>
            <pc:sldMk cId="2863817665" sldId="668"/>
            <ac:spMk id="295" creationId="{00000000-0000-0000-0000-000000000000}"/>
          </ac:spMkLst>
        </pc:spChg>
      </pc:sldChg>
      <pc:sldChg chg="modSp new">
        <pc:chgData name="Mina Itabashi" userId="S::mitabashi_jwj.org#ext#@neahq.onmicrosoft.com::0cfb370e-7598-411a-a32d-e32122f472df" providerId="AD" clId="Web-{B9E4627E-ECAC-8937-D57D-70322F7A27B1}" dt="2023-08-25T21:13:14.981" v="301" actId="20577"/>
        <pc:sldMkLst>
          <pc:docMk/>
          <pc:sldMk cId="38109289" sldId="669"/>
        </pc:sldMkLst>
        <pc:spChg chg="mod">
          <ac:chgData name="Mina Itabashi" userId="S::mitabashi_jwj.org#ext#@neahq.onmicrosoft.com::0cfb370e-7598-411a-a32d-e32122f472df" providerId="AD" clId="Web-{B9E4627E-ECAC-8937-D57D-70322F7A27B1}" dt="2023-08-25T21:05:33.777" v="192" actId="20577"/>
          <ac:spMkLst>
            <pc:docMk/>
            <pc:sldMk cId="38109289" sldId="669"/>
            <ac:spMk id="2" creationId="{1D93BBAD-4473-4EAA-7B53-365F3DD96534}"/>
          </ac:spMkLst>
        </pc:spChg>
        <pc:spChg chg="mod">
          <ac:chgData name="Mina Itabashi" userId="S::mitabashi_jwj.org#ext#@neahq.onmicrosoft.com::0cfb370e-7598-411a-a32d-e32122f472df" providerId="AD" clId="Web-{B9E4627E-ECAC-8937-D57D-70322F7A27B1}" dt="2023-08-25T21:13:14.981" v="301" actId="20577"/>
          <ac:spMkLst>
            <pc:docMk/>
            <pc:sldMk cId="38109289" sldId="669"/>
            <ac:spMk id="3" creationId="{E245470E-3C7B-2C85-5FC4-73F24401F910}"/>
          </ac:spMkLst>
        </pc:spChg>
      </pc:sldChg>
      <pc:sldChg chg="add del replId">
        <pc:chgData name="Mina Itabashi" userId="S::mitabashi_jwj.org#ext#@neahq.onmicrosoft.com::0cfb370e-7598-411a-a32d-e32122f472df" providerId="AD" clId="Web-{B9E4627E-ECAC-8937-D57D-70322F7A27B1}" dt="2023-08-25T20:57:41.042" v="179"/>
        <pc:sldMkLst>
          <pc:docMk/>
          <pc:sldMk cId="3673750343" sldId="669"/>
        </pc:sldMkLst>
      </pc:sldChg>
      <pc:sldChg chg="new del">
        <pc:chgData name="Mina Itabashi" userId="S::mitabashi_jwj.org#ext#@neahq.onmicrosoft.com::0cfb370e-7598-411a-a32d-e32122f472df" providerId="AD" clId="Web-{B9E4627E-ECAC-8937-D57D-70322F7A27B1}" dt="2023-08-25T21:15:07.457" v="304"/>
        <pc:sldMkLst>
          <pc:docMk/>
          <pc:sldMk cId="453643121" sldId="670"/>
        </pc:sldMkLst>
      </pc:sldChg>
    </pc:docChg>
  </pc:docChgLst>
  <pc:docChgLst>
    <pc:chgData name="Holmes, Ellen [NEA]" userId="S::eholmes@nea.org::8df78491-616d-4641-a13e-176bb27a1b7f" providerId="AD" clId="Web-{194B7D25-342F-C9CC-A93D-86A778CE611A}"/>
    <pc:docChg chg="addSld modSld sldOrd">
      <pc:chgData name="Holmes, Ellen [NEA]" userId="S::eholmes@nea.org::8df78491-616d-4641-a13e-176bb27a1b7f" providerId="AD" clId="Web-{194B7D25-342F-C9CC-A93D-86A778CE611A}" dt="2023-10-31T00:33:12.496" v="514" actId="20577"/>
      <pc:docMkLst>
        <pc:docMk/>
      </pc:docMkLst>
      <pc:sldChg chg="modSp ord">
        <pc:chgData name="Holmes, Ellen [NEA]" userId="S::eholmes@nea.org::8df78491-616d-4641-a13e-176bb27a1b7f" providerId="AD" clId="Web-{194B7D25-342F-C9CC-A93D-86A778CE611A}" dt="2023-10-30T23:20:30.117" v="13" actId="1076"/>
        <pc:sldMkLst>
          <pc:docMk/>
          <pc:sldMk cId="443818811" sldId="747"/>
        </pc:sldMkLst>
        <pc:spChg chg="mod">
          <ac:chgData name="Holmes, Ellen [NEA]" userId="S::eholmes@nea.org::8df78491-616d-4641-a13e-176bb27a1b7f" providerId="AD" clId="Web-{194B7D25-342F-C9CC-A93D-86A778CE611A}" dt="2023-10-30T23:20:11.554" v="12" actId="1076"/>
          <ac:spMkLst>
            <pc:docMk/>
            <pc:sldMk cId="443818811" sldId="747"/>
            <ac:spMk id="2" creationId="{00000000-0000-0000-0000-000000000000}"/>
          </ac:spMkLst>
        </pc:spChg>
        <pc:spChg chg="mod">
          <ac:chgData name="Holmes, Ellen [NEA]" userId="S::eholmes@nea.org::8df78491-616d-4641-a13e-176bb27a1b7f" providerId="AD" clId="Web-{194B7D25-342F-C9CC-A93D-86A778CE611A}" dt="2023-10-30T23:19:59.569" v="10" actId="1076"/>
          <ac:spMkLst>
            <pc:docMk/>
            <pc:sldMk cId="443818811" sldId="747"/>
            <ac:spMk id="3" creationId="{00000000-0000-0000-0000-000000000000}"/>
          </ac:spMkLst>
        </pc:spChg>
        <pc:picChg chg="mod">
          <ac:chgData name="Holmes, Ellen [NEA]" userId="S::eholmes@nea.org::8df78491-616d-4641-a13e-176bb27a1b7f" providerId="AD" clId="Web-{194B7D25-342F-C9CC-A93D-86A778CE611A}" dt="2023-10-30T23:20:30.117" v="13" actId="1076"/>
          <ac:picMkLst>
            <pc:docMk/>
            <pc:sldMk cId="443818811" sldId="747"/>
            <ac:picMk id="5" creationId="{00000000-0000-0000-0000-000000000000}"/>
          </ac:picMkLst>
        </pc:picChg>
      </pc:sldChg>
      <pc:sldChg chg="ord">
        <pc:chgData name="Holmes, Ellen [NEA]" userId="S::eholmes@nea.org::8df78491-616d-4641-a13e-176bb27a1b7f" providerId="AD" clId="Web-{194B7D25-342F-C9CC-A93D-86A778CE611A}" dt="2023-10-30T23:27:27.007" v="18"/>
        <pc:sldMkLst>
          <pc:docMk/>
          <pc:sldMk cId="1167054450" sldId="770"/>
        </pc:sldMkLst>
      </pc:sldChg>
      <pc:sldChg chg="modSp ord">
        <pc:chgData name="Holmes, Ellen [NEA]" userId="S::eholmes@nea.org::8df78491-616d-4641-a13e-176bb27a1b7f" providerId="AD" clId="Web-{194B7D25-342F-C9CC-A93D-86A778CE611A}" dt="2023-10-30T23:28:09.228" v="19" actId="14100"/>
        <pc:sldMkLst>
          <pc:docMk/>
          <pc:sldMk cId="910526731" sldId="784"/>
        </pc:sldMkLst>
        <pc:spChg chg="mod">
          <ac:chgData name="Holmes, Ellen [NEA]" userId="S::eholmes@nea.org::8df78491-616d-4641-a13e-176bb27a1b7f" providerId="AD" clId="Web-{194B7D25-342F-C9CC-A93D-86A778CE611A}" dt="2023-10-30T23:28:09.228" v="19" actId="14100"/>
          <ac:spMkLst>
            <pc:docMk/>
            <pc:sldMk cId="910526731" sldId="784"/>
            <ac:spMk id="88067" creationId="{00000000-0000-0000-0000-000000000000}"/>
          </ac:spMkLst>
        </pc:spChg>
      </pc:sldChg>
      <pc:sldChg chg="addSp delSp modSp">
        <pc:chgData name="Holmes, Ellen [NEA]" userId="S::eholmes@nea.org::8df78491-616d-4641-a13e-176bb27a1b7f" providerId="AD" clId="Web-{194B7D25-342F-C9CC-A93D-86A778CE611A}" dt="2023-10-30T23:47:56.709" v="260" actId="14100"/>
        <pc:sldMkLst>
          <pc:docMk/>
          <pc:sldMk cId="331900372" sldId="796"/>
        </pc:sldMkLst>
        <pc:spChg chg="mod">
          <ac:chgData name="Holmes, Ellen [NEA]" userId="S::eholmes@nea.org::8df78491-616d-4641-a13e-176bb27a1b7f" providerId="AD" clId="Web-{194B7D25-342F-C9CC-A93D-86A778CE611A}" dt="2023-10-30T23:47:56.709" v="260" actId="14100"/>
          <ac:spMkLst>
            <pc:docMk/>
            <pc:sldMk cId="331900372" sldId="796"/>
            <ac:spMk id="2" creationId="{00000000-0000-0000-0000-000000000000}"/>
          </ac:spMkLst>
        </pc:spChg>
        <pc:spChg chg="del mod">
          <ac:chgData name="Holmes, Ellen [NEA]" userId="S::eholmes@nea.org::8df78491-616d-4641-a13e-176bb27a1b7f" providerId="AD" clId="Web-{194B7D25-342F-C9CC-A93D-86A778CE611A}" dt="2023-10-30T23:38:24.547" v="82"/>
          <ac:spMkLst>
            <pc:docMk/>
            <pc:sldMk cId="331900372" sldId="796"/>
            <ac:spMk id="3" creationId="{00000000-0000-0000-0000-000000000000}"/>
          </ac:spMkLst>
        </pc:spChg>
        <pc:spChg chg="add del mod">
          <ac:chgData name="Holmes, Ellen [NEA]" userId="S::eholmes@nea.org::8df78491-616d-4641-a13e-176bb27a1b7f" providerId="AD" clId="Web-{194B7D25-342F-C9CC-A93D-86A778CE611A}" dt="2023-10-30T23:38:31.922" v="83"/>
          <ac:spMkLst>
            <pc:docMk/>
            <pc:sldMk cId="331900372" sldId="796"/>
            <ac:spMk id="6" creationId="{7A64D6A2-89AC-0BA7-AD05-B1BF6CC0378E}"/>
          </ac:spMkLst>
        </pc:spChg>
      </pc:sldChg>
      <pc:sldChg chg="modSp">
        <pc:chgData name="Holmes, Ellen [NEA]" userId="S::eholmes@nea.org::8df78491-616d-4641-a13e-176bb27a1b7f" providerId="AD" clId="Web-{194B7D25-342F-C9CC-A93D-86A778CE611A}" dt="2023-10-30T23:46:54.878" v="259" actId="14100"/>
        <pc:sldMkLst>
          <pc:docMk/>
          <pc:sldMk cId="3799943332" sldId="797"/>
        </pc:sldMkLst>
        <pc:spChg chg="mod">
          <ac:chgData name="Holmes, Ellen [NEA]" userId="S::eholmes@nea.org::8df78491-616d-4641-a13e-176bb27a1b7f" providerId="AD" clId="Web-{194B7D25-342F-C9CC-A93D-86A778CE611A}" dt="2023-10-30T23:43:04.839" v="87" actId="14100"/>
          <ac:spMkLst>
            <pc:docMk/>
            <pc:sldMk cId="3799943332" sldId="797"/>
            <ac:spMk id="2" creationId="{00000000-0000-0000-0000-000000000000}"/>
          </ac:spMkLst>
        </pc:spChg>
        <pc:spChg chg="mod">
          <ac:chgData name="Holmes, Ellen [NEA]" userId="S::eholmes@nea.org::8df78491-616d-4641-a13e-176bb27a1b7f" providerId="AD" clId="Web-{194B7D25-342F-C9CC-A93D-86A778CE611A}" dt="2023-10-30T23:46:54.878" v="259" actId="14100"/>
          <ac:spMkLst>
            <pc:docMk/>
            <pc:sldMk cId="3799943332" sldId="797"/>
            <ac:spMk id="3" creationId="{00000000-0000-0000-0000-000000000000}"/>
          </ac:spMkLst>
        </pc:spChg>
      </pc:sldChg>
      <pc:sldChg chg="modSp">
        <pc:chgData name="Holmes, Ellen [NEA]" userId="S::eholmes@nea.org::8df78491-616d-4641-a13e-176bb27a1b7f" providerId="AD" clId="Web-{194B7D25-342F-C9CC-A93D-86A778CE611A}" dt="2023-10-30T23:50:18.464" v="449" actId="1076"/>
        <pc:sldMkLst>
          <pc:docMk/>
          <pc:sldMk cId="43714171" sldId="800"/>
        </pc:sldMkLst>
        <pc:spChg chg="mod">
          <ac:chgData name="Holmes, Ellen [NEA]" userId="S::eholmes@nea.org::8df78491-616d-4641-a13e-176bb27a1b7f" providerId="AD" clId="Web-{194B7D25-342F-C9CC-A93D-86A778CE611A}" dt="2023-10-30T23:50:18.464" v="449" actId="1076"/>
          <ac:spMkLst>
            <pc:docMk/>
            <pc:sldMk cId="43714171" sldId="800"/>
            <ac:spMk id="3" creationId="{00000000-0000-0000-0000-000000000000}"/>
          </ac:spMkLst>
        </pc:spChg>
      </pc:sldChg>
      <pc:sldChg chg="modSp">
        <pc:chgData name="Holmes, Ellen [NEA]" userId="S::eholmes@nea.org::8df78491-616d-4641-a13e-176bb27a1b7f" providerId="AD" clId="Web-{194B7D25-342F-C9CC-A93D-86A778CE611A}" dt="2023-10-30T23:20:46.524" v="15" actId="1076"/>
        <pc:sldMkLst>
          <pc:docMk/>
          <pc:sldMk cId="1003332773" sldId="811"/>
        </pc:sldMkLst>
        <pc:spChg chg="mod">
          <ac:chgData name="Holmes, Ellen [NEA]" userId="S::eholmes@nea.org::8df78491-616d-4641-a13e-176bb27a1b7f" providerId="AD" clId="Web-{194B7D25-342F-C9CC-A93D-86A778CE611A}" dt="2023-10-30T23:20:46.524" v="15" actId="1076"/>
          <ac:spMkLst>
            <pc:docMk/>
            <pc:sldMk cId="1003332773" sldId="811"/>
            <ac:spMk id="2" creationId="{606032AA-6911-4ACA-A02C-E3672474849D}"/>
          </ac:spMkLst>
        </pc:spChg>
        <pc:picChg chg="mod">
          <ac:chgData name="Holmes, Ellen [NEA]" userId="S::eholmes@nea.org::8df78491-616d-4641-a13e-176bb27a1b7f" providerId="AD" clId="Web-{194B7D25-342F-C9CC-A93D-86A778CE611A}" dt="2023-10-30T23:20:43.493" v="14" actId="1076"/>
          <ac:picMkLst>
            <pc:docMk/>
            <pc:sldMk cId="1003332773" sldId="811"/>
            <ac:picMk id="433153" creationId="{00000000-0000-0000-0000-000000000000}"/>
          </ac:picMkLst>
        </pc:picChg>
      </pc:sldChg>
      <pc:sldChg chg="modSp ord">
        <pc:chgData name="Holmes, Ellen [NEA]" userId="S::eholmes@nea.org::8df78491-616d-4641-a13e-176bb27a1b7f" providerId="AD" clId="Web-{194B7D25-342F-C9CC-A93D-86A778CE611A}" dt="2023-10-30T23:19:10.427" v="5" actId="20577"/>
        <pc:sldMkLst>
          <pc:docMk/>
          <pc:sldMk cId="3987123830" sldId="868"/>
        </pc:sldMkLst>
        <pc:spChg chg="mod">
          <ac:chgData name="Holmes, Ellen [NEA]" userId="S::eholmes@nea.org::8df78491-616d-4641-a13e-176bb27a1b7f" providerId="AD" clId="Web-{194B7D25-342F-C9CC-A93D-86A778CE611A}" dt="2023-10-30T23:19:10.427" v="5" actId="20577"/>
          <ac:spMkLst>
            <pc:docMk/>
            <pc:sldMk cId="3987123830" sldId="868"/>
            <ac:spMk id="3" creationId="{00000000-0000-0000-0000-000000000000}"/>
          </ac:spMkLst>
        </pc:spChg>
      </pc:sldChg>
      <pc:sldChg chg="modSp">
        <pc:chgData name="Holmes, Ellen [NEA]" userId="S::eholmes@nea.org::8df78491-616d-4641-a13e-176bb27a1b7f" providerId="AD" clId="Web-{194B7D25-342F-C9CC-A93D-86A778CE611A}" dt="2023-10-31T00:00:58.331" v="459" actId="20577"/>
        <pc:sldMkLst>
          <pc:docMk/>
          <pc:sldMk cId="511521336" sldId="870"/>
        </pc:sldMkLst>
        <pc:spChg chg="mod">
          <ac:chgData name="Holmes, Ellen [NEA]" userId="S::eholmes@nea.org::8df78491-616d-4641-a13e-176bb27a1b7f" providerId="AD" clId="Web-{194B7D25-342F-C9CC-A93D-86A778CE611A}" dt="2023-10-31T00:00:58.331" v="459" actId="20577"/>
          <ac:spMkLst>
            <pc:docMk/>
            <pc:sldMk cId="511521336" sldId="870"/>
            <ac:spMk id="3" creationId="{00000000-0000-0000-0000-000000000000}"/>
          </ac:spMkLst>
        </pc:spChg>
      </pc:sldChg>
      <pc:sldChg chg="modSp">
        <pc:chgData name="Holmes, Ellen [NEA]" userId="S::eholmes@nea.org::8df78491-616d-4641-a13e-176bb27a1b7f" providerId="AD" clId="Web-{194B7D25-342F-C9CC-A93D-86A778CE611A}" dt="2023-10-31T00:15:45.411" v="465" actId="20577"/>
        <pc:sldMkLst>
          <pc:docMk/>
          <pc:sldMk cId="1501045264" sldId="882"/>
        </pc:sldMkLst>
        <pc:spChg chg="mod">
          <ac:chgData name="Holmes, Ellen [NEA]" userId="S::eholmes@nea.org::8df78491-616d-4641-a13e-176bb27a1b7f" providerId="AD" clId="Web-{194B7D25-342F-C9CC-A93D-86A778CE611A}" dt="2023-10-31T00:15:45.411" v="465" actId="20577"/>
          <ac:spMkLst>
            <pc:docMk/>
            <pc:sldMk cId="1501045264" sldId="882"/>
            <ac:spMk id="2" creationId="{F3F40896-96E4-4D97-BB92-4F0520363633}"/>
          </ac:spMkLst>
        </pc:spChg>
      </pc:sldChg>
      <pc:sldChg chg="modSp">
        <pc:chgData name="Holmes, Ellen [NEA]" userId="S::eholmes@nea.org::8df78491-616d-4641-a13e-176bb27a1b7f" providerId="AD" clId="Web-{194B7D25-342F-C9CC-A93D-86A778CE611A}" dt="2023-10-31T00:30:56.210" v="512" actId="20577"/>
        <pc:sldMkLst>
          <pc:docMk/>
          <pc:sldMk cId="1613629610" sldId="910"/>
        </pc:sldMkLst>
        <pc:spChg chg="mod">
          <ac:chgData name="Holmes, Ellen [NEA]" userId="S::eholmes@nea.org::8df78491-616d-4641-a13e-176bb27a1b7f" providerId="AD" clId="Web-{194B7D25-342F-C9CC-A93D-86A778CE611A}" dt="2023-10-31T00:30:56.210" v="512" actId="20577"/>
          <ac:spMkLst>
            <pc:docMk/>
            <pc:sldMk cId="1613629610" sldId="910"/>
            <ac:spMk id="3" creationId="{00000000-0000-0000-0000-000000000000}"/>
          </ac:spMkLst>
        </pc:spChg>
      </pc:sldChg>
      <pc:sldChg chg="modSp">
        <pc:chgData name="Holmes, Ellen [NEA]" userId="S::eholmes@nea.org::8df78491-616d-4641-a13e-176bb27a1b7f" providerId="AD" clId="Web-{194B7D25-342F-C9CC-A93D-86A778CE611A}" dt="2023-10-31T00:27:33.656" v="488" actId="20577"/>
        <pc:sldMkLst>
          <pc:docMk/>
          <pc:sldMk cId="18696466" sldId="914"/>
        </pc:sldMkLst>
        <pc:spChg chg="mod">
          <ac:chgData name="Holmes, Ellen [NEA]" userId="S::eholmes@nea.org::8df78491-616d-4641-a13e-176bb27a1b7f" providerId="AD" clId="Web-{194B7D25-342F-C9CC-A93D-86A778CE611A}" dt="2023-10-31T00:27:33.656" v="488" actId="20577"/>
          <ac:spMkLst>
            <pc:docMk/>
            <pc:sldMk cId="18696466" sldId="914"/>
            <ac:spMk id="3" creationId="{00000000-0000-0000-0000-000000000000}"/>
          </ac:spMkLst>
        </pc:spChg>
      </pc:sldChg>
      <pc:sldChg chg="modSp">
        <pc:chgData name="Holmes, Ellen [NEA]" userId="S::eholmes@nea.org::8df78491-616d-4641-a13e-176bb27a1b7f" providerId="AD" clId="Web-{194B7D25-342F-C9CC-A93D-86A778CE611A}" dt="2023-10-31T00:33:12.496" v="514" actId="20577"/>
        <pc:sldMkLst>
          <pc:docMk/>
          <pc:sldMk cId="527212980" sldId="935"/>
        </pc:sldMkLst>
        <pc:spChg chg="mod">
          <ac:chgData name="Holmes, Ellen [NEA]" userId="S::eholmes@nea.org::8df78491-616d-4641-a13e-176bb27a1b7f" providerId="AD" clId="Web-{194B7D25-342F-C9CC-A93D-86A778CE611A}" dt="2023-10-31T00:33:12.496" v="514" actId="20577"/>
          <ac:spMkLst>
            <pc:docMk/>
            <pc:sldMk cId="527212980" sldId="935"/>
            <ac:spMk id="3" creationId="{00000000-0000-0000-0000-000000000000}"/>
          </ac:spMkLst>
        </pc:spChg>
      </pc:sldChg>
      <pc:sldChg chg="modSp new">
        <pc:chgData name="Holmes, Ellen [NEA]" userId="S::eholmes@nea.org::8df78491-616d-4641-a13e-176bb27a1b7f" providerId="AD" clId="Web-{194B7D25-342F-C9CC-A93D-86A778CE611A}" dt="2023-10-30T23:50:02.557" v="448" actId="20577"/>
        <pc:sldMkLst>
          <pc:docMk/>
          <pc:sldMk cId="628924745" sldId="973"/>
        </pc:sldMkLst>
        <pc:spChg chg="mod">
          <ac:chgData name="Holmes, Ellen [NEA]" userId="S::eholmes@nea.org::8df78491-616d-4641-a13e-176bb27a1b7f" providerId="AD" clId="Web-{194B7D25-342F-C9CC-A93D-86A778CE611A}" dt="2023-10-30T23:50:02.557" v="448" actId="20577"/>
          <ac:spMkLst>
            <pc:docMk/>
            <pc:sldMk cId="628924745" sldId="973"/>
            <ac:spMk id="3" creationId="{157131FE-DEE0-D2BA-86FD-6D2B8E2485E5}"/>
          </ac:spMkLst>
        </pc:spChg>
      </pc:sldChg>
    </pc:docChg>
  </pc:docChgLst>
  <pc:docChgLst>
    <pc:chgData name="Michael Ruiz [WA]" userId="S::mruiz_washingtonea.org#ext#@neahq.onmicrosoft.com::6075f842-eef8-4b12-b4ff-133e78ddff46" providerId="AD" clId="Web-{B3AF2D74-3C28-73A8-7AFA-20D7B5A078AC}"/>
    <pc:docChg chg="delSld modSld sldOrd">
      <pc:chgData name="Michael Ruiz [WA]" userId="S::mruiz_washingtonea.org#ext#@neahq.onmicrosoft.com::6075f842-eef8-4b12-b4ff-133e78ddff46" providerId="AD" clId="Web-{B3AF2D74-3C28-73A8-7AFA-20D7B5A078AC}" dt="2025-03-24T22:39:21.216" v="37" actId="20577"/>
      <pc:docMkLst>
        <pc:docMk/>
      </pc:docMkLst>
      <pc:sldChg chg="modSp">
        <pc:chgData name="Michael Ruiz [WA]" userId="S::mruiz_washingtonea.org#ext#@neahq.onmicrosoft.com::6075f842-eef8-4b12-b4ff-133e78ddff46" providerId="AD" clId="Web-{B3AF2D74-3C28-73A8-7AFA-20D7B5A078AC}" dt="2025-03-24T22:33:20.095" v="10" actId="20577"/>
        <pc:sldMkLst>
          <pc:docMk/>
          <pc:sldMk cId="3120876576" sldId="1091"/>
        </pc:sldMkLst>
        <pc:spChg chg="mod">
          <ac:chgData name="Michael Ruiz [WA]" userId="S::mruiz_washingtonea.org#ext#@neahq.onmicrosoft.com::6075f842-eef8-4b12-b4ff-133e78ddff46" providerId="AD" clId="Web-{B3AF2D74-3C28-73A8-7AFA-20D7B5A078AC}" dt="2025-03-24T22:33:20.095" v="10" actId="20577"/>
          <ac:spMkLst>
            <pc:docMk/>
            <pc:sldMk cId="3120876576" sldId="1091"/>
            <ac:spMk id="3" creationId="{00000000-0000-0000-0000-000000000000}"/>
          </ac:spMkLst>
        </pc:spChg>
      </pc:sldChg>
      <pc:sldChg chg="modSp">
        <pc:chgData name="Michael Ruiz [WA]" userId="S::mruiz_washingtonea.org#ext#@neahq.onmicrosoft.com::6075f842-eef8-4b12-b4ff-133e78ddff46" providerId="AD" clId="Web-{B3AF2D74-3C28-73A8-7AFA-20D7B5A078AC}" dt="2025-03-24T22:33:28.220" v="11" actId="14100"/>
        <pc:sldMkLst>
          <pc:docMk/>
          <pc:sldMk cId="2576713429" sldId="1092"/>
        </pc:sldMkLst>
        <pc:spChg chg="mod">
          <ac:chgData name="Michael Ruiz [WA]" userId="S::mruiz_washingtonea.org#ext#@neahq.onmicrosoft.com::6075f842-eef8-4b12-b4ff-133e78ddff46" providerId="AD" clId="Web-{B3AF2D74-3C28-73A8-7AFA-20D7B5A078AC}" dt="2025-03-24T22:33:28.220" v="11" actId="14100"/>
          <ac:spMkLst>
            <pc:docMk/>
            <pc:sldMk cId="2576713429" sldId="1092"/>
            <ac:spMk id="3" creationId="{E90F637A-28BF-4A83-9C2E-79664D85C545}"/>
          </ac:spMkLst>
        </pc:spChg>
      </pc:sldChg>
      <pc:sldChg chg="ord">
        <pc:chgData name="Michael Ruiz [WA]" userId="S::mruiz_washingtonea.org#ext#@neahq.onmicrosoft.com::6075f842-eef8-4b12-b4ff-133e78ddff46" providerId="AD" clId="Web-{B3AF2D74-3C28-73A8-7AFA-20D7B5A078AC}" dt="2025-03-24T22:37:00.305" v="20"/>
        <pc:sldMkLst>
          <pc:docMk/>
          <pc:sldMk cId="3764159624" sldId="1093"/>
        </pc:sldMkLst>
      </pc:sldChg>
      <pc:sldChg chg="modSp">
        <pc:chgData name="Michael Ruiz [WA]" userId="S::mruiz_washingtonea.org#ext#@neahq.onmicrosoft.com::6075f842-eef8-4b12-b4ff-133e78ddff46" providerId="AD" clId="Web-{B3AF2D74-3C28-73A8-7AFA-20D7B5A078AC}" dt="2025-03-24T22:33:47.142" v="14" actId="20577"/>
        <pc:sldMkLst>
          <pc:docMk/>
          <pc:sldMk cId="84519720" sldId="1094"/>
        </pc:sldMkLst>
        <pc:spChg chg="mod">
          <ac:chgData name="Michael Ruiz [WA]" userId="S::mruiz_washingtonea.org#ext#@neahq.onmicrosoft.com::6075f842-eef8-4b12-b4ff-133e78ddff46" providerId="AD" clId="Web-{B3AF2D74-3C28-73A8-7AFA-20D7B5A078AC}" dt="2025-03-24T22:33:47.142" v="14" actId="20577"/>
          <ac:spMkLst>
            <pc:docMk/>
            <pc:sldMk cId="84519720" sldId="1094"/>
            <ac:spMk id="2" creationId="{4685398D-812F-444B-A806-695A72A5FA07}"/>
          </ac:spMkLst>
        </pc:spChg>
      </pc:sldChg>
      <pc:sldChg chg="modSp">
        <pc:chgData name="Michael Ruiz [WA]" userId="S::mruiz_washingtonea.org#ext#@neahq.onmicrosoft.com::6075f842-eef8-4b12-b4ff-133e78ddff46" providerId="AD" clId="Web-{B3AF2D74-3C28-73A8-7AFA-20D7B5A078AC}" dt="2025-03-24T22:34:03.909" v="18" actId="20577"/>
        <pc:sldMkLst>
          <pc:docMk/>
          <pc:sldMk cId="2934960058" sldId="1095"/>
        </pc:sldMkLst>
        <pc:spChg chg="mod">
          <ac:chgData name="Michael Ruiz [WA]" userId="S::mruiz_washingtonea.org#ext#@neahq.onmicrosoft.com::6075f842-eef8-4b12-b4ff-133e78ddff46" providerId="AD" clId="Web-{B3AF2D74-3C28-73A8-7AFA-20D7B5A078AC}" dt="2025-03-24T22:34:03.909" v="18" actId="20577"/>
          <ac:spMkLst>
            <pc:docMk/>
            <pc:sldMk cId="2934960058" sldId="1095"/>
            <ac:spMk id="3" creationId="{88494F6C-6EC1-46C6-A27B-415CDCEEC23D}"/>
          </ac:spMkLst>
        </pc:spChg>
      </pc:sldChg>
      <pc:sldChg chg="modSp">
        <pc:chgData name="Michael Ruiz [WA]" userId="S::mruiz_washingtonea.org#ext#@neahq.onmicrosoft.com::6075f842-eef8-4b12-b4ff-133e78ddff46" providerId="AD" clId="Web-{B3AF2D74-3C28-73A8-7AFA-20D7B5A078AC}" dt="2025-03-24T22:38:50.528" v="35" actId="20577"/>
        <pc:sldMkLst>
          <pc:docMk/>
          <pc:sldMk cId="295832117" sldId="1096"/>
        </pc:sldMkLst>
        <pc:spChg chg="mod">
          <ac:chgData name="Michael Ruiz [WA]" userId="S::mruiz_washingtonea.org#ext#@neahq.onmicrosoft.com::6075f842-eef8-4b12-b4ff-133e78ddff46" providerId="AD" clId="Web-{B3AF2D74-3C28-73A8-7AFA-20D7B5A078AC}" dt="2025-03-24T22:37:11.399" v="21" actId="20577"/>
          <ac:spMkLst>
            <pc:docMk/>
            <pc:sldMk cId="295832117" sldId="1096"/>
            <ac:spMk id="2" creationId="{00000000-0000-0000-0000-000000000000}"/>
          </ac:spMkLst>
        </pc:spChg>
        <pc:spChg chg="mod">
          <ac:chgData name="Michael Ruiz [WA]" userId="S::mruiz_washingtonea.org#ext#@neahq.onmicrosoft.com::6075f842-eef8-4b12-b4ff-133e78ddff46" providerId="AD" clId="Web-{B3AF2D74-3C28-73A8-7AFA-20D7B5A078AC}" dt="2025-03-24T22:38:50.528" v="35" actId="20577"/>
          <ac:spMkLst>
            <pc:docMk/>
            <pc:sldMk cId="295832117" sldId="1096"/>
            <ac:spMk id="5" creationId="{9FED8548-A3E5-A4D5-41AA-0F566B7678F6}"/>
          </ac:spMkLst>
        </pc:spChg>
      </pc:sldChg>
      <pc:sldChg chg="modSp">
        <pc:chgData name="Michael Ruiz [WA]" userId="S::mruiz_washingtonea.org#ext#@neahq.onmicrosoft.com::6075f842-eef8-4b12-b4ff-133e78ddff46" providerId="AD" clId="Web-{B3AF2D74-3C28-73A8-7AFA-20D7B5A078AC}" dt="2025-03-24T22:39:21.216" v="37" actId="20577"/>
        <pc:sldMkLst>
          <pc:docMk/>
          <pc:sldMk cId="3543870573" sldId="1097"/>
        </pc:sldMkLst>
        <pc:spChg chg="mod">
          <ac:chgData name="Michael Ruiz [WA]" userId="S::mruiz_washingtonea.org#ext#@neahq.onmicrosoft.com::6075f842-eef8-4b12-b4ff-133e78ddff46" providerId="AD" clId="Web-{B3AF2D74-3C28-73A8-7AFA-20D7B5A078AC}" dt="2025-03-24T22:39:21.216" v="37" actId="20577"/>
          <ac:spMkLst>
            <pc:docMk/>
            <pc:sldMk cId="3543870573" sldId="1097"/>
            <ac:spMk id="3" creationId="{88494F6C-6EC1-46C6-A27B-415CDCEEC23D}"/>
          </ac:spMkLst>
        </pc:spChg>
      </pc:sldChg>
      <pc:sldChg chg="del">
        <pc:chgData name="Michael Ruiz [WA]" userId="S::mruiz_washingtonea.org#ext#@neahq.onmicrosoft.com::6075f842-eef8-4b12-b4ff-133e78ddff46" providerId="AD" clId="Web-{B3AF2D74-3C28-73A8-7AFA-20D7B5A078AC}" dt="2025-03-24T22:30:50.777" v="0"/>
        <pc:sldMkLst>
          <pc:docMk/>
          <pc:sldMk cId="399953168" sldId="1172"/>
        </pc:sldMkLst>
      </pc:sldChg>
      <pc:sldChg chg="modSp">
        <pc:chgData name="Michael Ruiz [WA]" userId="S::mruiz_washingtonea.org#ext#@neahq.onmicrosoft.com::6075f842-eef8-4b12-b4ff-133e78ddff46" providerId="AD" clId="Web-{B3AF2D74-3C28-73A8-7AFA-20D7B5A078AC}" dt="2025-03-24T22:31:25.341" v="2" actId="20577"/>
        <pc:sldMkLst>
          <pc:docMk/>
          <pc:sldMk cId="1521411513" sldId="1174"/>
        </pc:sldMkLst>
        <pc:spChg chg="mod">
          <ac:chgData name="Michael Ruiz [WA]" userId="S::mruiz_washingtonea.org#ext#@neahq.onmicrosoft.com::6075f842-eef8-4b12-b4ff-133e78ddff46" providerId="AD" clId="Web-{B3AF2D74-3C28-73A8-7AFA-20D7B5A078AC}" dt="2025-03-24T22:31:25.341" v="2" actId="20577"/>
          <ac:spMkLst>
            <pc:docMk/>
            <pc:sldMk cId="1521411513" sldId="1174"/>
            <ac:spMk id="3" creationId="{C8DD0D8F-EC82-09DA-39A6-9A4CFEA6AD40}"/>
          </ac:spMkLst>
        </pc:spChg>
      </pc:sldChg>
    </pc:docChg>
  </pc:docChgLst>
  <pc:docChgLst>
    <pc:chgData name="Chun, Helenna [CO]" userId="S::hchun_coloradoea.org#ext#@neahq.onmicrosoft.com::d89df420-c46a-4a3e-b7de-9c8f17ba880a" providerId="AD" clId="Web-{62DC7329-389D-B71D-9FBF-FCDEAF104177}"/>
    <pc:docChg chg="sldOrd">
      <pc:chgData name="Chun, Helenna [CO]" userId="S::hchun_coloradoea.org#ext#@neahq.onmicrosoft.com::d89df420-c46a-4a3e-b7de-9c8f17ba880a" providerId="AD" clId="Web-{62DC7329-389D-B71D-9FBF-FCDEAF104177}" dt="2023-06-04T19:59:31.968" v="0"/>
      <pc:docMkLst>
        <pc:docMk/>
      </pc:docMkLst>
      <pc:sldChg chg="ord">
        <pc:chgData name="Chun, Helenna [CO]" userId="S::hchun_coloradoea.org#ext#@neahq.onmicrosoft.com::d89df420-c46a-4a3e-b7de-9c8f17ba880a" providerId="AD" clId="Web-{62DC7329-389D-B71D-9FBF-FCDEAF104177}" dt="2023-06-04T19:59:31.968" v="0"/>
        <pc:sldMkLst>
          <pc:docMk/>
          <pc:sldMk cId="2800898953" sldId="541"/>
        </pc:sldMkLst>
      </pc:sldChg>
    </pc:docChg>
  </pc:docChgLst>
  <pc:docChgLst>
    <pc:chgData name="Eischeid, Hedy [AK]" userId="S::hedy.eischeid_neaalaska.org#ext#@neahq.onmicrosoft.com::549e5082-63c7-47ff-9cd6-fbb49a1f189e" providerId="AD" clId="Web-{2C451C32-1BE9-BA1D-F5FB-0E3735D5B724}"/>
    <pc:docChg chg="modSld">
      <pc:chgData name="Eischeid, Hedy [AK]" userId="S::hedy.eischeid_neaalaska.org#ext#@neahq.onmicrosoft.com::549e5082-63c7-47ff-9cd6-fbb49a1f189e" providerId="AD" clId="Web-{2C451C32-1BE9-BA1D-F5FB-0E3735D5B724}" dt="2025-03-24T20:43:44.736" v="42" actId="20577"/>
      <pc:docMkLst>
        <pc:docMk/>
      </pc:docMkLst>
      <pc:sldChg chg="modSp">
        <pc:chgData name="Eischeid, Hedy [AK]" userId="S::hedy.eischeid_neaalaska.org#ext#@neahq.onmicrosoft.com::549e5082-63c7-47ff-9cd6-fbb49a1f189e" providerId="AD" clId="Web-{2C451C32-1BE9-BA1D-F5FB-0E3735D5B724}" dt="2025-03-24T20:43:44.736" v="42" actId="20577"/>
        <pc:sldMkLst>
          <pc:docMk/>
          <pc:sldMk cId="3764159624" sldId="1093"/>
        </pc:sldMkLst>
        <pc:spChg chg="mod">
          <ac:chgData name="Eischeid, Hedy [AK]" userId="S::hedy.eischeid_neaalaska.org#ext#@neahq.onmicrosoft.com::549e5082-63c7-47ff-9cd6-fbb49a1f189e" providerId="AD" clId="Web-{2C451C32-1BE9-BA1D-F5FB-0E3735D5B724}" dt="2025-03-24T20:43:44.736" v="42" actId="20577"/>
          <ac:spMkLst>
            <pc:docMk/>
            <pc:sldMk cId="3764159624" sldId="1093"/>
            <ac:spMk id="3" creationId="{DFA76C3C-A952-B75E-CE2B-6E9FA8E32F17}"/>
          </ac:spMkLst>
        </pc:spChg>
      </pc:sldChg>
      <pc:sldChg chg="modSp">
        <pc:chgData name="Eischeid, Hedy [AK]" userId="S::hedy.eischeid_neaalaska.org#ext#@neahq.onmicrosoft.com::549e5082-63c7-47ff-9cd6-fbb49a1f189e" providerId="AD" clId="Web-{2C451C32-1BE9-BA1D-F5FB-0E3735D5B724}" dt="2025-03-24T20:43:09.781" v="26" actId="20577"/>
        <pc:sldMkLst>
          <pc:docMk/>
          <pc:sldMk cId="2412057551" sldId="1100"/>
        </pc:sldMkLst>
        <pc:spChg chg="mod">
          <ac:chgData name="Eischeid, Hedy [AK]" userId="S::hedy.eischeid_neaalaska.org#ext#@neahq.onmicrosoft.com::549e5082-63c7-47ff-9cd6-fbb49a1f189e" providerId="AD" clId="Web-{2C451C32-1BE9-BA1D-F5FB-0E3735D5B724}" dt="2025-03-24T20:43:09.781" v="26" actId="20577"/>
          <ac:spMkLst>
            <pc:docMk/>
            <pc:sldMk cId="2412057551" sldId="1100"/>
            <ac:spMk id="4" creationId="{00000000-0000-0000-0000-000000000000}"/>
          </ac:spMkLst>
        </pc:spChg>
      </pc:sldChg>
      <pc:sldChg chg="modSp">
        <pc:chgData name="Eischeid, Hedy [AK]" userId="S::hedy.eischeid_neaalaska.org#ext#@neahq.onmicrosoft.com::549e5082-63c7-47ff-9cd6-fbb49a1f189e" providerId="AD" clId="Web-{2C451C32-1BE9-BA1D-F5FB-0E3735D5B724}" dt="2025-03-24T20:42:05.263" v="21" actId="20577"/>
        <pc:sldMkLst>
          <pc:docMk/>
          <pc:sldMk cId="3095656376" sldId="1109"/>
        </pc:sldMkLst>
        <pc:spChg chg="mod">
          <ac:chgData name="Eischeid, Hedy [AK]" userId="S::hedy.eischeid_neaalaska.org#ext#@neahq.onmicrosoft.com::549e5082-63c7-47ff-9cd6-fbb49a1f189e" providerId="AD" clId="Web-{2C451C32-1BE9-BA1D-F5FB-0E3735D5B724}" dt="2025-03-24T20:42:05.263" v="21" actId="20577"/>
          <ac:spMkLst>
            <pc:docMk/>
            <pc:sldMk cId="3095656376" sldId="1109"/>
            <ac:spMk id="5" creationId="{00000000-0000-0000-0000-000000000000}"/>
          </ac:spMkLst>
        </pc:spChg>
      </pc:sldChg>
      <pc:sldChg chg="modSp">
        <pc:chgData name="Eischeid, Hedy [AK]" userId="S::hedy.eischeid_neaalaska.org#ext#@neahq.onmicrosoft.com::549e5082-63c7-47ff-9cd6-fbb49a1f189e" providerId="AD" clId="Web-{2C451C32-1BE9-BA1D-F5FB-0E3735D5B724}" dt="2025-03-24T20:41:44.872" v="14" actId="20577"/>
        <pc:sldMkLst>
          <pc:docMk/>
          <pc:sldMk cId="2161429938" sldId="1115"/>
        </pc:sldMkLst>
        <pc:spChg chg="mod">
          <ac:chgData name="Eischeid, Hedy [AK]" userId="S::hedy.eischeid_neaalaska.org#ext#@neahq.onmicrosoft.com::549e5082-63c7-47ff-9cd6-fbb49a1f189e" providerId="AD" clId="Web-{2C451C32-1BE9-BA1D-F5FB-0E3735D5B724}" dt="2025-03-24T20:41:44.872" v="14" actId="20577"/>
          <ac:spMkLst>
            <pc:docMk/>
            <pc:sldMk cId="2161429938" sldId="1115"/>
            <ac:spMk id="4" creationId="{00000000-0000-0000-0000-000000000000}"/>
          </ac:spMkLst>
        </pc:spChg>
      </pc:sldChg>
    </pc:docChg>
  </pc:docChgLst>
  <pc:docChgLst>
    <pc:chgData name="Moretz, Dawn [MD]" userId="S::dmoretz_mceanea.org#ext#@neahq.onmicrosoft.com::8b7c4876-828e-4d94-9cfa-b96e299cadb1" providerId="AD" clId="Web-{9ABDF0ED-7648-A7F7-5144-A6A642BAA73E}"/>
    <pc:docChg chg="modSld">
      <pc:chgData name="Moretz, Dawn [MD]" userId="S::dmoretz_mceanea.org#ext#@neahq.onmicrosoft.com::8b7c4876-828e-4d94-9cfa-b96e299cadb1" providerId="AD" clId="Web-{9ABDF0ED-7648-A7F7-5144-A6A642BAA73E}" dt="2025-03-24T23:44:51.850" v="42" actId="20577"/>
      <pc:docMkLst>
        <pc:docMk/>
      </pc:docMkLst>
      <pc:sldChg chg="modSp">
        <pc:chgData name="Moretz, Dawn [MD]" userId="S::dmoretz_mceanea.org#ext#@neahq.onmicrosoft.com::8b7c4876-828e-4d94-9cfa-b96e299cadb1" providerId="AD" clId="Web-{9ABDF0ED-7648-A7F7-5144-A6A642BAA73E}" dt="2025-03-24T23:39:06.082" v="35" actId="14100"/>
        <pc:sldMkLst>
          <pc:docMk/>
          <pc:sldMk cId="1271633903" sldId="1111"/>
        </pc:sldMkLst>
        <pc:spChg chg="mod">
          <ac:chgData name="Moretz, Dawn [MD]" userId="S::dmoretz_mceanea.org#ext#@neahq.onmicrosoft.com::8b7c4876-828e-4d94-9cfa-b96e299cadb1" providerId="AD" clId="Web-{9ABDF0ED-7648-A7F7-5144-A6A642BAA73E}" dt="2025-03-24T23:39:06.082" v="35" actId="14100"/>
          <ac:spMkLst>
            <pc:docMk/>
            <pc:sldMk cId="1271633903" sldId="1111"/>
            <ac:spMk id="2" creationId="{00000000-0000-0000-0000-000000000000}"/>
          </ac:spMkLst>
        </pc:spChg>
      </pc:sldChg>
      <pc:sldChg chg="modSp">
        <pc:chgData name="Moretz, Dawn [MD]" userId="S::dmoretz_mceanea.org#ext#@neahq.onmicrosoft.com::8b7c4876-828e-4d94-9cfa-b96e299cadb1" providerId="AD" clId="Web-{9ABDF0ED-7648-A7F7-5144-A6A642BAA73E}" dt="2025-03-24T23:44:51.850" v="42" actId="20577"/>
        <pc:sldMkLst>
          <pc:docMk/>
          <pc:sldMk cId="2429927980" sldId="1113"/>
        </pc:sldMkLst>
        <pc:spChg chg="mod">
          <ac:chgData name="Moretz, Dawn [MD]" userId="S::dmoretz_mceanea.org#ext#@neahq.onmicrosoft.com::8b7c4876-828e-4d94-9cfa-b96e299cadb1" providerId="AD" clId="Web-{9ABDF0ED-7648-A7F7-5144-A6A642BAA73E}" dt="2025-03-24T23:44:51.850" v="42" actId="20577"/>
          <ac:spMkLst>
            <pc:docMk/>
            <pc:sldMk cId="2429927980" sldId="1113"/>
            <ac:spMk id="12" creationId="{00000000-0000-0000-0000-000000000000}"/>
          </ac:spMkLst>
        </pc:spChg>
      </pc:sldChg>
    </pc:docChg>
  </pc:docChgLst>
  <pc:docChgLst>
    <pc:chgData name="Pulkrabek, Vanessa [MN]" userId="S::vanessa.pulkrabek_edmn.org#ext#@neahq.onmicrosoft.com::a81224d0-e988-4d62-a387-eaa8d26915eb" providerId="AD" clId="Web-{E6820E85-BF6C-5366-0F83-E0B83754D3C0}"/>
    <pc:docChg chg="delSld modSld">
      <pc:chgData name="Pulkrabek, Vanessa [MN]" userId="S::vanessa.pulkrabek_edmn.org#ext#@neahq.onmicrosoft.com::a81224d0-e988-4d62-a387-eaa8d26915eb" providerId="AD" clId="Web-{E6820E85-BF6C-5366-0F83-E0B83754D3C0}" dt="2023-10-31T00:33:07.203" v="161"/>
      <pc:docMkLst>
        <pc:docMk/>
      </pc:docMkLst>
      <pc:sldChg chg="modSp">
        <pc:chgData name="Pulkrabek, Vanessa [MN]" userId="S::vanessa.pulkrabek_edmn.org#ext#@neahq.onmicrosoft.com::a81224d0-e988-4d62-a387-eaa8d26915eb" providerId="AD" clId="Web-{E6820E85-BF6C-5366-0F83-E0B83754D3C0}" dt="2023-10-30T23:46:58.676" v="2" actId="20577"/>
        <pc:sldMkLst>
          <pc:docMk/>
          <pc:sldMk cId="3799943332" sldId="797"/>
        </pc:sldMkLst>
        <pc:spChg chg="mod">
          <ac:chgData name="Pulkrabek, Vanessa [MN]" userId="S::vanessa.pulkrabek_edmn.org#ext#@neahq.onmicrosoft.com::a81224d0-e988-4d62-a387-eaa8d26915eb" providerId="AD" clId="Web-{E6820E85-BF6C-5366-0F83-E0B83754D3C0}" dt="2023-10-30T23:46:58.676" v="2" actId="20577"/>
          <ac:spMkLst>
            <pc:docMk/>
            <pc:sldMk cId="3799943332" sldId="797"/>
            <ac:spMk id="3" creationId="{00000000-0000-0000-0000-000000000000}"/>
          </ac:spMkLst>
        </pc:spChg>
      </pc:sldChg>
      <pc:sldChg chg="del">
        <pc:chgData name="Pulkrabek, Vanessa [MN]" userId="S::vanessa.pulkrabek_edmn.org#ext#@neahq.onmicrosoft.com::a81224d0-e988-4d62-a387-eaa8d26915eb" providerId="AD" clId="Web-{E6820E85-BF6C-5366-0F83-E0B83754D3C0}" dt="2023-10-30T23:52:10.694" v="3"/>
        <pc:sldMkLst>
          <pc:docMk/>
          <pc:sldMk cId="1590117383" sldId="799"/>
        </pc:sldMkLst>
      </pc:sldChg>
      <pc:sldChg chg="del">
        <pc:chgData name="Pulkrabek, Vanessa [MN]" userId="S::vanessa.pulkrabek_edmn.org#ext#@neahq.onmicrosoft.com::a81224d0-e988-4d62-a387-eaa8d26915eb" providerId="AD" clId="Web-{E6820E85-BF6C-5366-0F83-E0B83754D3C0}" dt="2023-10-30T23:58:14.344" v="4"/>
        <pc:sldMkLst>
          <pc:docMk/>
          <pc:sldMk cId="346438771" sldId="804"/>
        </pc:sldMkLst>
      </pc:sldChg>
      <pc:sldChg chg="modSp">
        <pc:chgData name="Pulkrabek, Vanessa [MN]" userId="S::vanessa.pulkrabek_edmn.org#ext#@neahq.onmicrosoft.com::a81224d0-e988-4d62-a387-eaa8d26915eb" providerId="AD" clId="Web-{E6820E85-BF6C-5366-0F83-E0B83754D3C0}" dt="2023-10-31T00:16:48.059" v="12" actId="20577"/>
        <pc:sldMkLst>
          <pc:docMk/>
          <pc:sldMk cId="3344794138" sldId="886"/>
        </pc:sldMkLst>
        <pc:spChg chg="mod">
          <ac:chgData name="Pulkrabek, Vanessa [MN]" userId="S::vanessa.pulkrabek_edmn.org#ext#@neahq.onmicrosoft.com::a81224d0-e988-4d62-a387-eaa8d26915eb" providerId="AD" clId="Web-{E6820E85-BF6C-5366-0F83-E0B83754D3C0}" dt="2023-10-31T00:16:48.059" v="12" actId="20577"/>
          <ac:spMkLst>
            <pc:docMk/>
            <pc:sldMk cId="3344794138" sldId="886"/>
            <ac:spMk id="12" creationId="{00000000-0000-0000-0000-000000000000}"/>
          </ac:spMkLst>
        </pc:spChg>
      </pc:sldChg>
      <pc:sldChg chg="modSp">
        <pc:chgData name="Pulkrabek, Vanessa [MN]" userId="S::vanessa.pulkrabek_edmn.org#ext#@neahq.onmicrosoft.com::a81224d0-e988-4d62-a387-eaa8d26915eb" providerId="AD" clId="Web-{E6820E85-BF6C-5366-0F83-E0B83754D3C0}" dt="2023-10-31T00:07:47.523" v="8" actId="20577"/>
        <pc:sldMkLst>
          <pc:docMk/>
          <pc:sldMk cId="1471206796" sldId="889"/>
        </pc:sldMkLst>
        <pc:spChg chg="mod">
          <ac:chgData name="Pulkrabek, Vanessa [MN]" userId="S::vanessa.pulkrabek_edmn.org#ext#@neahq.onmicrosoft.com::a81224d0-e988-4d62-a387-eaa8d26915eb" providerId="AD" clId="Web-{E6820E85-BF6C-5366-0F83-E0B83754D3C0}" dt="2023-10-31T00:07:47.523" v="8" actId="20577"/>
          <ac:spMkLst>
            <pc:docMk/>
            <pc:sldMk cId="1471206796" sldId="889"/>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11:28.975" v="10" actId="20577"/>
        <pc:sldMkLst>
          <pc:docMk/>
          <pc:sldMk cId="2452643403" sldId="894"/>
        </pc:sldMkLst>
        <pc:spChg chg="mod">
          <ac:chgData name="Pulkrabek, Vanessa [MN]" userId="S::vanessa.pulkrabek_edmn.org#ext#@neahq.onmicrosoft.com::a81224d0-e988-4d62-a387-eaa8d26915eb" providerId="AD" clId="Web-{E6820E85-BF6C-5366-0F83-E0B83754D3C0}" dt="2023-10-31T00:11:28.975" v="10" actId="20577"/>
          <ac:spMkLst>
            <pc:docMk/>
            <pc:sldMk cId="2452643403" sldId="894"/>
            <ac:spMk id="97283" creationId="{00000000-0000-0000-0000-000000000000}"/>
          </ac:spMkLst>
        </pc:spChg>
      </pc:sldChg>
      <pc:sldChg chg="modSp">
        <pc:chgData name="Pulkrabek, Vanessa [MN]" userId="S::vanessa.pulkrabek_edmn.org#ext#@neahq.onmicrosoft.com::a81224d0-e988-4d62-a387-eaa8d26915eb" providerId="AD" clId="Web-{E6820E85-BF6C-5366-0F83-E0B83754D3C0}" dt="2023-10-31T00:18:29.707" v="24" actId="20577"/>
        <pc:sldMkLst>
          <pc:docMk/>
          <pc:sldMk cId="3478115224" sldId="895"/>
        </pc:sldMkLst>
        <pc:spChg chg="mod">
          <ac:chgData name="Pulkrabek, Vanessa [MN]" userId="S::vanessa.pulkrabek_edmn.org#ext#@neahq.onmicrosoft.com::a81224d0-e988-4d62-a387-eaa8d26915eb" providerId="AD" clId="Web-{E6820E85-BF6C-5366-0F83-E0B83754D3C0}" dt="2023-10-31T00:18:29.707" v="24"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20:39.825" v="30" actId="20577"/>
        <pc:sldMkLst>
          <pc:docMk/>
          <pc:sldMk cId="2690484104" sldId="898"/>
        </pc:sldMkLst>
        <pc:spChg chg="mod">
          <ac:chgData name="Pulkrabek, Vanessa [MN]" userId="S::vanessa.pulkrabek_edmn.org#ext#@neahq.onmicrosoft.com::a81224d0-e988-4d62-a387-eaa8d26915eb" providerId="AD" clId="Web-{E6820E85-BF6C-5366-0F83-E0B83754D3C0}" dt="2023-10-31T00:20:39.825" v="30" actId="20577"/>
          <ac:spMkLst>
            <pc:docMk/>
            <pc:sldMk cId="2690484104" sldId="898"/>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06.296" v="78"/>
        <pc:sldMkLst>
          <pc:docMk/>
          <pc:sldMk cId="1362311392" sldId="922"/>
        </pc:sldMkLst>
      </pc:sldChg>
      <pc:sldChg chg="modSp">
        <pc:chgData name="Pulkrabek, Vanessa [MN]" userId="S::vanessa.pulkrabek_edmn.org#ext#@neahq.onmicrosoft.com::a81224d0-e988-4d62-a387-eaa8d26915eb" providerId="AD" clId="Web-{E6820E85-BF6C-5366-0F83-E0B83754D3C0}" dt="2023-10-31T00:31:45.932" v="160" actId="20577"/>
        <pc:sldMkLst>
          <pc:docMk/>
          <pc:sldMk cId="4168550326" sldId="923"/>
        </pc:sldMkLst>
        <pc:spChg chg="mod">
          <ac:chgData name="Pulkrabek, Vanessa [MN]" userId="S::vanessa.pulkrabek_edmn.org#ext#@neahq.onmicrosoft.com::a81224d0-e988-4d62-a387-eaa8d26915eb" providerId="AD" clId="Web-{E6820E85-BF6C-5366-0F83-E0B83754D3C0}" dt="2023-10-31T00:31:45.932" v="160" actId="20577"/>
          <ac:spMkLst>
            <pc:docMk/>
            <pc:sldMk cId="4168550326" sldId="923"/>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15.406" v="79"/>
        <pc:sldMkLst>
          <pc:docMk/>
          <pc:sldMk cId="1459147038" sldId="924"/>
        </pc:sldMkLst>
      </pc:sldChg>
      <pc:sldChg chg="modSp">
        <pc:chgData name="Pulkrabek, Vanessa [MN]" userId="S::vanessa.pulkrabek_edmn.org#ext#@neahq.onmicrosoft.com::a81224d0-e988-4d62-a387-eaa8d26915eb" providerId="AD" clId="Web-{E6820E85-BF6C-5366-0F83-E0B83754D3C0}" dt="2023-10-31T00:30:50.194" v="149" actId="20577"/>
        <pc:sldMkLst>
          <pc:docMk/>
          <pc:sldMk cId="2691569957" sldId="925"/>
        </pc:sldMkLst>
        <pc:spChg chg="mod">
          <ac:chgData name="Pulkrabek, Vanessa [MN]" userId="S::vanessa.pulkrabek_edmn.org#ext#@neahq.onmicrosoft.com::a81224d0-e988-4d62-a387-eaa8d26915eb" providerId="AD" clId="Web-{E6820E85-BF6C-5366-0F83-E0B83754D3C0}" dt="2023-10-31T00:30:50.194" v="149" actId="20577"/>
          <ac:spMkLst>
            <pc:docMk/>
            <pc:sldMk cId="2691569957" sldId="925"/>
            <ac:spMk id="2" creationId="{EBC56436-C9D7-446E-1D41-7D7C5F22FF65}"/>
          </ac:spMkLst>
        </pc:spChg>
      </pc:sldChg>
      <pc:sldChg chg="del">
        <pc:chgData name="Pulkrabek, Vanessa [MN]" userId="S::vanessa.pulkrabek_edmn.org#ext#@neahq.onmicrosoft.com::a81224d0-e988-4d62-a387-eaa8d26915eb" providerId="AD" clId="Web-{E6820E85-BF6C-5366-0F83-E0B83754D3C0}" dt="2023-10-31T00:33:07.203" v="161"/>
        <pc:sldMkLst>
          <pc:docMk/>
          <pc:sldMk cId="1017183883" sldId="926"/>
        </pc:sldMkLst>
      </pc:sldChg>
      <pc:sldChg chg="modSp">
        <pc:chgData name="Pulkrabek, Vanessa [MN]" userId="S::vanessa.pulkrabek_edmn.org#ext#@neahq.onmicrosoft.com::a81224d0-e988-4d62-a387-eaa8d26915eb" providerId="AD" clId="Web-{E6820E85-BF6C-5366-0F83-E0B83754D3C0}" dt="2023-10-31T00:23:34.555" v="77" actId="20577"/>
        <pc:sldMkLst>
          <pc:docMk/>
          <pc:sldMk cId="2674096095" sldId="972"/>
        </pc:sldMkLst>
        <pc:spChg chg="mod">
          <ac:chgData name="Pulkrabek, Vanessa [MN]" userId="S::vanessa.pulkrabek_edmn.org#ext#@neahq.onmicrosoft.com::a81224d0-e988-4d62-a387-eaa8d26915eb" providerId="AD" clId="Web-{E6820E85-BF6C-5366-0F83-E0B83754D3C0}" dt="2023-10-31T00:23:34.555" v="77" actId="20577"/>
          <ac:spMkLst>
            <pc:docMk/>
            <pc:sldMk cId="2674096095" sldId="972"/>
            <ac:spMk id="249" creationId="{00000000-0000-0000-0000-000000000000}"/>
          </ac:spMkLst>
        </pc:spChg>
      </pc:sldChg>
    </pc:docChg>
  </pc:docChgLst>
  <pc:docChgLst>
    <pc:chgData name="Mina Itabashi" userId="S::mitabashi_jwj.org#ext#@neahq.onmicrosoft.com::0cfb370e-7598-411a-a32d-e32122f472df" providerId="AD" clId="Web-{45ECA2C3-A10B-F53A-3340-0A4899075CEF}"/>
    <pc:docChg chg="addSld delSld modSld sldOrd">
      <pc:chgData name="Mina Itabashi" userId="S::mitabashi_jwj.org#ext#@neahq.onmicrosoft.com::0cfb370e-7598-411a-a32d-e32122f472df" providerId="AD" clId="Web-{45ECA2C3-A10B-F53A-3340-0A4899075CEF}" dt="2023-06-03T20:52:34.104" v="90"/>
      <pc:docMkLst>
        <pc:docMk/>
      </pc:docMkLst>
      <pc:sldChg chg="modSp">
        <pc:chgData name="Mina Itabashi" userId="S::mitabashi_jwj.org#ext#@neahq.onmicrosoft.com::0cfb370e-7598-411a-a32d-e32122f472df" providerId="AD" clId="Web-{45ECA2C3-A10B-F53A-3340-0A4899075CEF}" dt="2023-06-03T20:37:10.667" v="23" actId="20577"/>
        <pc:sldMkLst>
          <pc:docMk/>
          <pc:sldMk cId="741684037" sldId="286"/>
        </pc:sldMkLst>
        <pc:spChg chg="mod">
          <ac:chgData name="Mina Itabashi" userId="S::mitabashi_jwj.org#ext#@neahq.onmicrosoft.com::0cfb370e-7598-411a-a32d-e32122f472df" providerId="AD" clId="Web-{45ECA2C3-A10B-F53A-3340-0A4899075CEF}" dt="2023-06-03T20:37:10.667" v="23" actId="20577"/>
          <ac:spMkLst>
            <pc:docMk/>
            <pc:sldMk cId="741684037" sldId="286"/>
            <ac:spMk id="2" creationId="{00000000-0000-0000-0000-000000000000}"/>
          </ac:spMkLst>
        </pc:spChg>
      </pc:sldChg>
      <pc:sldChg chg="delSp modSp">
        <pc:chgData name="Mina Itabashi" userId="S::mitabashi_jwj.org#ext#@neahq.onmicrosoft.com::0cfb370e-7598-411a-a32d-e32122f472df" providerId="AD" clId="Web-{45ECA2C3-A10B-F53A-3340-0A4899075CEF}" dt="2023-06-03T20:50:19.517" v="82" actId="1076"/>
        <pc:sldMkLst>
          <pc:docMk/>
          <pc:sldMk cId="2889354308" sldId="526"/>
        </pc:sldMkLst>
        <pc:spChg chg="del">
          <ac:chgData name="Mina Itabashi" userId="S::mitabashi_jwj.org#ext#@neahq.onmicrosoft.com::0cfb370e-7598-411a-a32d-e32122f472df" providerId="AD" clId="Web-{45ECA2C3-A10B-F53A-3340-0A4899075CEF}" dt="2023-06-03T20:50:16.189" v="81"/>
          <ac:spMkLst>
            <pc:docMk/>
            <pc:sldMk cId="2889354308" sldId="526"/>
            <ac:spMk id="3" creationId="{D30FBEB9-688D-0EEE-C261-BEBF11D78CA7}"/>
          </ac:spMkLst>
        </pc:spChg>
        <pc:spChg chg="mod">
          <ac:chgData name="Mina Itabashi" userId="S::mitabashi_jwj.org#ext#@neahq.onmicrosoft.com::0cfb370e-7598-411a-a32d-e32122f472df" providerId="AD" clId="Web-{45ECA2C3-A10B-F53A-3340-0A4899075CEF}" dt="2023-06-03T20:50:19.517" v="82" actId="1076"/>
          <ac:spMkLst>
            <pc:docMk/>
            <pc:sldMk cId="2889354308" sldId="526"/>
            <ac:spMk id="240" creationId="{00000000-0000-0000-0000-000000000000}"/>
          </ac:spMkLst>
        </pc:spChg>
      </pc:sldChg>
      <pc:sldChg chg="ord">
        <pc:chgData name="Mina Itabashi" userId="S::mitabashi_jwj.org#ext#@neahq.onmicrosoft.com::0cfb370e-7598-411a-a32d-e32122f472df" providerId="AD" clId="Web-{45ECA2C3-A10B-F53A-3340-0A4899075CEF}" dt="2023-06-03T20:44:23.306" v="45"/>
        <pc:sldMkLst>
          <pc:docMk/>
          <pc:sldMk cId="3543893008" sldId="528"/>
        </pc:sldMkLst>
      </pc:sldChg>
      <pc:sldChg chg="ord">
        <pc:chgData name="Mina Itabashi" userId="S::mitabashi_jwj.org#ext#@neahq.onmicrosoft.com::0cfb370e-7598-411a-a32d-e32122f472df" providerId="AD" clId="Web-{45ECA2C3-A10B-F53A-3340-0A4899075CEF}" dt="2023-06-03T20:44:23.306" v="46"/>
        <pc:sldMkLst>
          <pc:docMk/>
          <pc:sldMk cId="2035985728" sldId="529"/>
        </pc:sldMkLst>
      </pc:sldChg>
      <pc:sldChg chg="modSp del">
        <pc:chgData name="Mina Itabashi" userId="S::mitabashi_jwj.org#ext#@neahq.onmicrosoft.com::0cfb370e-7598-411a-a32d-e32122f472df" providerId="AD" clId="Web-{45ECA2C3-A10B-F53A-3340-0A4899075CEF}" dt="2023-06-03T20:49:35.592" v="77"/>
        <pc:sldMkLst>
          <pc:docMk/>
          <pc:sldMk cId="2065003038" sldId="533"/>
        </pc:sldMkLst>
        <pc:spChg chg="mod">
          <ac:chgData name="Mina Itabashi" userId="S::mitabashi_jwj.org#ext#@neahq.onmicrosoft.com::0cfb370e-7598-411a-a32d-e32122f472df" providerId="AD" clId="Web-{45ECA2C3-A10B-F53A-3340-0A4899075CEF}" dt="2023-06-03T20:43:03.128" v="42" actId="20577"/>
          <ac:spMkLst>
            <pc:docMk/>
            <pc:sldMk cId="2065003038" sldId="533"/>
            <ac:spMk id="2" creationId="{6B9B1A18-0CFD-9FAD-3738-EA8FFE27FA5A}"/>
          </ac:spMkLst>
        </pc:spChg>
        <pc:spChg chg="mod">
          <ac:chgData name="Mina Itabashi" userId="S::mitabashi_jwj.org#ext#@neahq.onmicrosoft.com::0cfb370e-7598-411a-a32d-e32122f472df" providerId="AD" clId="Web-{45ECA2C3-A10B-F53A-3340-0A4899075CEF}" dt="2023-06-03T20:42:58.269" v="41" actId="20577"/>
          <ac:spMkLst>
            <pc:docMk/>
            <pc:sldMk cId="2065003038" sldId="533"/>
            <ac:spMk id="3" creationId="{D2CA1AA0-9E42-4512-F21C-96C0FF1C38DF}"/>
          </ac:spMkLst>
        </pc:spChg>
      </pc:sldChg>
      <pc:sldChg chg="add">
        <pc:chgData name="Mina Itabashi" userId="S::mitabashi_jwj.org#ext#@neahq.onmicrosoft.com::0cfb370e-7598-411a-a32d-e32122f472df" providerId="AD" clId="Web-{45ECA2C3-A10B-F53A-3340-0A4899075CEF}" dt="2023-06-03T20:35:45.552" v="0"/>
        <pc:sldMkLst>
          <pc:docMk/>
          <pc:sldMk cId="2013644075" sldId="638"/>
        </pc:sldMkLst>
      </pc:sldChg>
      <pc:sldChg chg="add del">
        <pc:chgData name="Mina Itabashi" userId="S::mitabashi_jwj.org#ext#@neahq.onmicrosoft.com::0cfb370e-7598-411a-a32d-e32122f472df" providerId="AD" clId="Web-{45ECA2C3-A10B-F53A-3340-0A4899075CEF}" dt="2023-06-03T20:37:12.011" v="24"/>
        <pc:sldMkLst>
          <pc:docMk/>
          <pc:sldMk cId="801291355" sldId="639"/>
        </pc:sldMkLst>
      </pc:sldChg>
      <pc:sldChg chg="new del">
        <pc:chgData name="Mina Itabashi" userId="S::mitabashi_jwj.org#ext#@neahq.onmicrosoft.com::0cfb370e-7598-411a-a32d-e32122f472df" providerId="AD" clId="Web-{45ECA2C3-A10B-F53A-3340-0A4899075CEF}" dt="2023-06-03T20:36:38.118" v="2"/>
        <pc:sldMkLst>
          <pc:docMk/>
          <pc:sldMk cId="1760381744" sldId="639"/>
        </pc:sldMkLst>
      </pc:sldChg>
      <pc:sldChg chg="add">
        <pc:chgData name="Mina Itabashi" userId="S::mitabashi_jwj.org#ext#@neahq.onmicrosoft.com::0cfb370e-7598-411a-a32d-e32122f472df" providerId="AD" clId="Web-{45ECA2C3-A10B-F53A-3340-0A4899075CEF}" dt="2023-06-03T20:38:47.080" v="25"/>
        <pc:sldMkLst>
          <pc:docMk/>
          <pc:sldMk cId="3974430263" sldId="639"/>
        </pc:sldMkLst>
      </pc:sldChg>
      <pc:sldChg chg="modSp add ord">
        <pc:chgData name="Mina Itabashi" userId="S::mitabashi_jwj.org#ext#@neahq.onmicrosoft.com::0cfb370e-7598-411a-a32d-e32122f472df" providerId="AD" clId="Web-{45ECA2C3-A10B-F53A-3340-0A4899075CEF}" dt="2023-06-03T20:41:28.310" v="32" actId="20577"/>
        <pc:sldMkLst>
          <pc:docMk/>
          <pc:sldMk cId="1233903015" sldId="640"/>
        </pc:sldMkLst>
        <pc:spChg chg="mod">
          <ac:chgData name="Mina Itabashi" userId="S::mitabashi_jwj.org#ext#@neahq.onmicrosoft.com::0cfb370e-7598-411a-a32d-e32122f472df" providerId="AD" clId="Web-{45ECA2C3-A10B-F53A-3340-0A4899075CEF}" dt="2023-06-03T20:41:28.310" v="32" actId="20577"/>
          <ac:spMkLst>
            <pc:docMk/>
            <pc:sldMk cId="1233903015" sldId="640"/>
            <ac:spMk id="927" creationId="{00000000-0000-0000-0000-000000000000}"/>
          </ac:spMkLst>
        </pc:spChg>
      </pc:sldChg>
      <pc:sldChg chg="add">
        <pc:chgData name="Mina Itabashi" userId="S::mitabashi_jwj.org#ext#@neahq.onmicrosoft.com::0cfb370e-7598-411a-a32d-e32122f472df" providerId="AD" clId="Web-{45ECA2C3-A10B-F53A-3340-0A4899075CEF}" dt="2023-06-03T20:42:08.344" v="33"/>
        <pc:sldMkLst>
          <pc:docMk/>
          <pc:sldMk cId="4190743571" sldId="641"/>
        </pc:sldMkLst>
      </pc:sldChg>
      <pc:sldChg chg="add del">
        <pc:chgData name="Mina Itabashi" userId="S::mitabashi_jwj.org#ext#@neahq.onmicrosoft.com::0cfb370e-7598-411a-a32d-e32122f472df" providerId="AD" clId="Web-{45ECA2C3-A10B-F53A-3340-0A4899075CEF}" dt="2023-06-03T20:45:34.654" v="67"/>
        <pc:sldMkLst>
          <pc:docMk/>
          <pc:sldMk cId="2506092605" sldId="642"/>
        </pc:sldMkLst>
      </pc:sldChg>
      <pc:sldChg chg="add del">
        <pc:chgData name="Mina Itabashi" userId="S::mitabashi_jwj.org#ext#@neahq.onmicrosoft.com::0cfb370e-7598-411a-a32d-e32122f472df" providerId="AD" clId="Web-{45ECA2C3-A10B-F53A-3340-0A4899075CEF}" dt="2023-06-03T20:44:51.245" v="64"/>
        <pc:sldMkLst>
          <pc:docMk/>
          <pc:sldMk cId="1953945138" sldId="643"/>
        </pc:sldMkLst>
      </pc:sldChg>
      <pc:sldChg chg="modSp add del replId">
        <pc:chgData name="Mina Itabashi" userId="S::mitabashi_jwj.org#ext#@neahq.onmicrosoft.com::0cfb370e-7598-411a-a32d-e32122f472df" providerId="AD" clId="Web-{45ECA2C3-A10B-F53A-3340-0A4899075CEF}" dt="2023-06-03T20:49:35.592" v="76"/>
        <pc:sldMkLst>
          <pc:docMk/>
          <pc:sldMk cId="850752612" sldId="644"/>
        </pc:sldMkLst>
        <pc:spChg chg="mod">
          <ac:chgData name="Mina Itabashi" userId="S::mitabashi_jwj.org#ext#@neahq.onmicrosoft.com::0cfb370e-7598-411a-a32d-e32122f472df" providerId="AD" clId="Web-{45ECA2C3-A10B-F53A-3340-0A4899075CEF}" dt="2023-06-03T20:44:40.447" v="58" actId="20577"/>
          <ac:spMkLst>
            <pc:docMk/>
            <pc:sldMk cId="850752612" sldId="644"/>
            <ac:spMk id="2" creationId="{6B9B1A18-0CFD-9FAD-3738-EA8FFE27FA5A}"/>
          </ac:spMkLst>
        </pc:spChg>
        <pc:spChg chg="mod">
          <ac:chgData name="Mina Itabashi" userId="S::mitabashi_jwj.org#ext#@neahq.onmicrosoft.com::0cfb370e-7598-411a-a32d-e32122f472df" providerId="AD" clId="Web-{45ECA2C3-A10B-F53A-3340-0A4899075CEF}" dt="2023-06-03T20:44:49.339" v="63" actId="20577"/>
          <ac:spMkLst>
            <pc:docMk/>
            <pc:sldMk cId="850752612" sldId="644"/>
            <ac:spMk id="3" creationId="{D2CA1AA0-9E42-4512-F21C-96C0FF1C38DF}"/>
          </ac:spMkLst>
        </pc:spChg>
      </pc:sldChg>
      <pc:sldChg chg="add del">
        <pc:chgData name="Mina Itabashi" userId="S::mitabashi_jwj.org#ext#@neahq.onmicrosoft.com::0cfb370e-7598-411a-a32d-e32122f472df" providerId="AD" clId="Web-{45ECA2C3-A10B-F53A-3340-0A4899075CEF}" dt="2023-06-03T20:44:29.322" v="47"/>
        <pc:sldMkLst>
          <pc:docMk/>
          <pc:sldMk cId="2530042799" sldId="644"/>
        </pc:sldMkLst>
      </pc:sldChg>
      <pc:sldChg chg="modSp add del replId">
        <pc:chgData name="Mina Itabashi" userId="S::mitabashi_jwj.org#ext#@neahq.onmicrosoft.com::0cfb370e-7598-411a-a32d-e32122f472df" providerId="AD" clId="Web-{45ECA2C3-A10B-F53A-3340-0A4899075CEF}" dt="2023-06-03T20:49:35.592" v="75"/>
        <pc:sldMkLst>
          <pc:docMk/>
          <pc:sldMk cId="2973754127" sldId="645"/>
        </pc:sldMkLst>
        <pc:spChg chg="mod">
          <ac:chgData name="Mina Itabashi" userId="S::mitabashi_jwj.org#ext#@neahq.onmicrosoft.com::0cfb370e-7598-411a-a32d-e32122f472df" providerId="AD" clId="Web-{45ECA2C3-A10B-F53A-3340-0A4899075CEF}" dt="2023-06-03T20:45:29.638" v="66" actId="20577"/>
          <ac:spMkLst>
            <pc:docMk/>
            <pc:sldMk cId="2973754127" sldId="645"/>
            <ac:spMk id="2" creationId="{6B9B1A18-0CFD-9FAD-3738-EA8FFE27FA5A}"/>
          </ac:spMkLst>
        </pc:spChg>
        <pc:spChg chg="mod">
          <ac:chgData name="Mina Itabashi" userId="S::mitabashi_jwj.org#ext#@neahq.onmicrosoft.com::0cfb370e-7598-411a-a32d-e32122f472df" providerId="AD" clId="Web-{45ECA2C3-A10B-F53A-3340-0A4899075CEF}" dt="2023-06-03T20:45:40.296" v="71" actId="20577"/>
          <ac:spMkLst>
            <pc:docMk/>
            <pc:sldMk cId="2973754127" sldId="645"/>
            <ac:spMk id="3" creationId="{D2CA1AA0-9E42-4512-F21C-96C0FF1C38DF}"/>
          </ac:spMkLst>
        </pc:spChg>
      </pc:sldChg>
      <pc:sldChg chg="add del replId">
        <pc:chgData name="Mina Itabashi" userId="S::mitabashi_jwj.org#ext#@neahq.onmicrosoft.com::0cfb370e-7598-411a-a32d-e32122f472df" providerId="AD" clId="Web-{45ECA2C3-A10B-F53A-3340-0A4899075CEF}" dt="2023-06-03T20:43:50.444" v="44"/>
        <pc:sldMkLst>
          <pc:docMk/>
          <pc:sldMk cId="4129040076" sldId="645"/>
        </pc:sldMkLst>
      </pc:sldChg>
      <pc:sldChg chg="add">
        <pc:chgData name="Mina Itabashi" userId="S::mitabashi_jwj.org#ext#@neahq.onmicrosoft.com::0cfb370e-7598-411a-a32d-e32122f472df" providerId="AD" clId="Web-{45ECA2C3-A10B-F53A-3340-0A4899075CEF}" dt="2023-06-03T20:47:07.410" v="72"/>
        <pc:sldMkLst>
          <pc:docMk/>
          <pc:sldMk cId="2501935272" sldId="646"/>
        </pc:sldMkLst>
      </pc:sldChg>
      <pc:sldChg chg="add">
        <pc:chgData name="Mina Itabashi" userId="S::mitabashi_jwj.org#ext#@neahq.onmicrosoft.com::0cfb370e-7598-411a-a32d-e32122f472df" providerId="AD" clId="Web-{45ECA2C3-A10B-F53A-3340-0A4899075CEF}" dt="2023-06-03T20:49:09.139" v="73"/>
        <pc:sldMkLst>
          <pc:docMk/>
          <pc:sldMk cId="386297018" sldId="647"/>
        </pc:sldMkLst>
      </pc:sldChg>
      <pc:sldChg chg="add">
        <pc:chgData name="Mina Itabashi" userId="S::mitabashi_jwj.org#ext#@neahq.onmicrosoft.com::0cfb370e-7598-411a-a32d-e32122f472df" providerId="AD" clId="Web-{45ECA2C3-A10B-F53A-3340-0A4899075CEF}" dt="2023-06-03T20:49:25.498" v="74"/>
        <pc:sldMkLst>
          <pc:docMk/>
          <pc:sldMk cId="4005446294" sldId="648"/>
        </pc:sldMkLst>
      </pc:sldChg>
      <pc:sldChg chg="add">
        <pc:chgData name="Mina Itabashi" userId="S::mitabashi_jwj.org#ext#@neahq.onmicrosoft.com::0cfb370e-7598-411a-a32d-e32122f472df" providerId="AD" clId="Web-{45ECA2C3-A10B-F53A-3340-0A4899075CEF}" dt="2023-06-03T20:49:48.171" v="78"/>
        <pc:sldMkLst>
          <pc:docMk/>
          <pc:sldMk cId="984337963" sldId="649"/>
        </pc:sldMkLst>
      </pc:sldChg>
      <pc:sldChg chg="add">
        <pc:chgData name="Mina Itabashi" userId="S::mitabashi_jwj.org#ext#@neahq.onmicrosoft.com::0cfb370e-7598-411a-a32d-e32122f472df" providerId="AD" clId="Web-{45ECA2C3-A10B-F53A-3340-0A4899075CEF}" dt="2023-06-03T20:49:48.281" v="79"/>
        <pc:sldMkLst>
          <pc:docMk/>
          <pc:sldMk cId="1359608211" sldId="650"/>
        </pc:sldMkLst>
      </pc:sldChg>
      <pc:sldChg chg="add">
        <pc:chgData name="Mina Itabashi" userId="S::mitabashi_jwj.org#ext#@neahq.onmicrosoft.com::0cfb370e-7598-411a-a32d-e32122f472df" providerId="AD" clId="Web-{45ECA2C3-A10B-F53A-3340-0A4899075CEF}" dt="2023-06-03T20:49:48.374" v="80"/>
        <pc:sldMkLst>
          <pc:docMk/>
          <pc:sldMk cId="85236331" sldId="651"/>
        </pc:sldMkLst>
      </pc:sldChg>
      <pc:sldChg chg="add replId">
        <pc:chgData name="Mina Itabashi" userId="S::mitabashi_jwj.org#ext#@neahq.onmicrosoft.com::0cfb370e-7598-411a-a32d-e32122f472df" providerId="AD" clId="Web-{45ECA2C3-A10B-F53A-3340-0A4899075CEF}" dt="2023-06-03T20:51:25.178" v="83"/>
        <pc:sldMkLst>
          <pc:docMk/>
          <pc:sldMk cId="3294884490" sldId="652"/>
        </pc:sldMkLst>
      </pc:sldChg>
      <pc:sldChg chg="modSp new del">
        <pc:chgData name="Mina Itabashi" userId="S::mitabashi_jwj.org#ext#@neahq.onmicrosoft.com::0cfb370e-7598-411a-a32d-e32122f472df" providerId="AD" clId="Web-{45ECA2C3-A10B-F53A-3340-0A4899075CEF}" dt="2023-06-03T20:52:34.104" v="90"/>
        <pc:sldMkLst>
          <pc:docMk/>
          <pc:sldMk cId="983380507" sldId="653"/>
        </pc:sldMkLst>
        <pc:spChg chg="mod">
          <ac:chgData name="Mina Itabashi" userId="S::mitabashi_jwj.org#ext#@neahq.onmicrosoft.com::0cfb370e-7598-411a-a32d-e32122f472df" providerId="AD" clId="Web-{45ECA2C3-A10B-F53A-3340-0A4899075CEF}" dt="2023-06-03T20:52:31.620" v="89" actId="20577"/>
          <ac:spMkLst>
            <pc:docMk/>
            <pc:sldMk cId="983380507" sldId="653"/>
            <ac:spMk id="2" creationId="{266B15B0-4D44-DA4C-CDB2-E17E89944700}"/>
          </ac:spMkLst>
        </pc:spChg>
      </pc:sldChg>
    </pc:docChg>
  </pc:docChgLst>
  <pc:docChgLst>
    <pc:chgData name="Chun, Helenna [CO]" userId="S::hchun_coloradoea.org#ext#@neahq.onmicrosoft.com::d89df420-c46a-4a3e-b7de-9c8f17ba880a" providerId="AD" clId="Web-{9ECE1B05-6262-4A96-6777-F989D1CFD411}"/>
    <pc:docChg chg="addSld delSld modSld sldOrd">
      <pc:chgData name="Chun, Helenna [CO]" userId="S::hchun_coloradoea.org#ext#@neahq.onmicrosoft.com::d89df420-c46a-4a3e-b7de-9c8f17ba880a" providerId="AD" clId="Web-{9ECE1B05-6262-4A96-6777-F989D1CFD411}" dt="2023-06-08T00:21:07.598" v="1191" actId="20577"/>
      <pc:docMkLst>
        <pc:docMk/>
      </pc:docMkLst>
      <pc:sldChg chg="del">
        <pc:chgData name="Chun, Helenna [CO]" userId="S::hchun_coloradoea.org#ext#@neahq.onmicrosoft.com::d89df420-c46a-4a3e-b7de-9c8f17ba880a" providerId="AD" clId="Web-{9ECE1B05-6262-4A96-6777-F989D1CFD411}" dt="2023-06-07T23:51:12.262" v="1188"/>
        <pc:sldMkLst>
          <pc:docMk/>
          <pc:sldMk cId="1858935731" sldId="535"/>
        </pc:sldMkLst>
      </pc:sldChg>
      <pc:sldChg chg="modSp del">
        <pc:chgData name="Chun, Helenna [CO]" userId="S::hchun_coloradoea.org#ext#@neahq.onmicrosoft.com::d89df420-c46a-4a3e-b7de-9c8f17ba880a" providerId="AD" clId="Web-{9ECE1B05-6262-4A96-6777-F989D1CFD411}" dt="2023-06-07T23:31:24.215" v="131"/>
        <pc:sldMkLst>
          <pc:docMk/>
          <pc:sldMk cId="471959770" sldId="653"/>
        </pc:sldMkLst>
        <pc:spChg chg="mod">
          <ac:chgData name="Chun, Helenna [CO]" userId="S::hchun_coloradoea.org#ext#@neahq.onmicrosoft.com::d89df420-c46a-4a3e-b7de-9c8f17ba880a" providerId="AD" clId="Web-{9ECE1B05-6262-4A96-6777-F989D1CFD411}" dt="2023-06-07T23:10:12.367" v="130" actId="20577"/>
          <ac:spMkLst>
            <pc:docMk/>
            <pc:sldMk cId="471959770" sldId="653"/>
            <ac:spMk id="3" creationId="{BFB534AC-418A-E03F-90EC-966AC25ABFA9}"/>
          </ac:spMkLst>
        </pc:spChg>
      </pc:sldChg>
      <pc:sldChg chg="modSp">
        <pc:chgData name="Chun, Helenna [CO]" userId="S::hchun_coloradoea.org#ext#@neahq.onmicrosoft.com::d89df420-c46a-4a3e-b7de-9c8f17ba880a" providerId="AD" clId="Web-{9ECE1B05-6262-4A96-6777-F989D1CFD411}" dt="2023-06-08T00:21:07.598" v="1191" actId="20577"/>
        <pc:sldMkLst>
          <pc:docMk/>
          <pc:sldMk cId="1979015858" sldId="654"/>
        </pc:sldMkLst>
        <pc:spChg chg="mod">
          <ac:chgData name="Chun, Helenna [CO]" userId="S::hchun_coloradoea.org#ext#@neahq.onmicrosoft.com::d89df420-c46a-4a3e-b7de-9c8f17ba880a" providerId="AD" clId="Web-{9ECE1B05-6262-4A96-6777-F989D1CFD411}" dt="2023-06-08T00:21:07.598" v="1191" actId="20577"/>
          <ac:spMkLst>
            <pc:docMk/>
            <pc:sldMk cId="1979015858" sldId="654"/>
            <ac:spMk id="3" creationId="{31A4C5F4-9CB1-6CDF-F707-54D8EEE26B6C}"/>
          </ac:spMkLst>
        </pc:spChg>
      </pc:sldChg>
      <pc:sldChg chg="modSp add">
        <pc:chgData name="Chun, Helenna [CO]" userId="S::hchun_coloradoea.org#ext#@neahq.onmicrosoft.com::d89df420-c46a-4a3e-b7de-9c8f17ba880a" providerId="AD" clId="Web-{9ECE1B05-6262-4A96-6777-F989D1CFD411}" dt="2023-06-07T23:41:01.442" v="623" actId="20577"/>
        <pc:sldMkLst>
          <pc:docMk/>
          <pc:sldMk cId="1493162795" sldId="656"/>
        </pc:sldMkLst>
        <pc:spChg chg="mod">
          <ac:chgData name="Chun, Helenna [CO]" userId="S::hchun_coloradoea.org#ext#@neahq.onmicrosoft.com::d89df420-c46a-4a3e-b7de-9c8f17ba880a" providerId="AD" clId="Web-{9ECE1B05-6262-4A96-6777-F989D1CFD411}" dt="2023-06-07T23:34:49.374" v="244" actId="20577"/>
          <ac:spMkLst>
            <pc:docMk/>
            <pc:sldMk cId="1493162795" sldId="656"/>
            <ac:spMk id="2" creationId="{954E5146-15F4-560F-636E-03ABAF975DB8}"/>
          </ac:spMkLst>
        </pc:spChg>
        <pc:spChg chg="mod">
          <ac:chgData name="Chun, Helenna [CO]" userId="S::hchun_coloradoea.org#ext#@neahq.onmicrosoft.com::d89df420-c46a-4a3e-b7de-9c8f17ba880a" providerId="AD" clId="Web-{9ECE1B05-6262-4A96-6777-F989D1CFD411}" dt="2023-06-07T23:41:01.442" v="623" actId="20577"/>
          <ac:spMkLst>
            <pc:docMk/>
            <pc:sldMk cId="1493162795" sldId="656"/>
            <ac:spMk id="3" creationId="{BFB534AC-418A-E03F-90EC-966AC25ABFA9}"/>
          </ac:spMkLst>
        </pc:spChg>
      </pc:sldChg>
      <pc:sldChg chg="new del">
        <pc:chgData name="Chun, Helenna [CO]" userId="S::hchun_coloradoea.org#ext#@neahq.onmicrosoft.com::d89df420-c46a-4a3e-b7de-9c8f17ba880a" providerId="AD" clId="Web-{9ECE1B05-6262-4A96-6777-F989D1CFD411}" dt="2023-06-07T23:31:51.997" v="134"/>
        <pc:sldMkLst>
          <pc:docMk/>
          <pc:sldMk cId="1922573055" sldId="657"/>
        </pc:sldMkLst>
      </pc:sldChg>
      <pc:sldChg chg="modSp new ord">
        <pc:chgData name="Chun, Helenna [CO]" userId="S::hchun_coloradoea.org#ext#@neahq.onmicrosoft.com::d89df420-c46a-4a3e-b7de-9c8f17ba880a" providerId="AD" clId="Web-{9ECE1B05-6262-4A96-6777-F989D1CFD411}" dt="2023-06-07T23:32:20.466" v="140" actId="20577"/>
        <pc:sldMkLst>
          <pc:docMk/>
          <pc:sldMk cId="3653356837" sldId="657"/>
        </pc:sldMkLst>
        <pc:spChg chg="mod">
          <ac:chgData name="Chun, Helenna [CO]" userId="S::hchun_coloradoea.org#ext#@neahq.onmicrosoft.com::d89df420-c46a-4a3e-b7de-9c8f17ba880a" providerId="AD" clId="Web-{9ECE1B05-6262-4A96-6777-F989D1CFD411}" dt="2023-06-07T23:32:20.466" v="140" actId="20577"/>
          <ac:spMkLst>
            <pc:docMk/>
            <pc:sldMk cId="3653356837" sldId="657"/>
            <ac:spMk id="2" creationId="{5EB4576C-71E6-4AE5-DE10-85384DF27D7C}"/>
          </ac:spMkLst>
        </pc:spChg>
      </pc:sldChg>
      <pc:sldChg chg="modSp new">
        <pc:chgData name="Chun, Helenna [CO]" userId="S::hchun_coloradoea.org#ext#@neahq.onmicrosoft.com::d89df420-c46a-4a3e-b7de-9c8f17ba880a" providerId="AD" clId="Web-{9ECE1B05-6262-4A96-6777-F989D1CFD411}" dt="2023-06-07T23:46:00.055" v="873" actId="20577"/>
        <pc:sldMkLst>
          <pc:docMk/>
          <pc:sldMk cId="601248739" sldId="658"/>
        </pc:sldMkLst>
        <pc:spChg chg="mod">
          <ac:chgData name="Chun, Helenna [CO]" userId="S::hchun_coloradoea.org#ext#@neahq.onmicrosoft.com::d89df420-c46a-4a3e-b7de-9c8f17ba880a" providerId="AD" clId="Web-{9ECE1B05-6262-4A96-6777-F989D1CFD411}" dt="2023-06-07T23:35:49.812" v="324" actId="20577"/>
          <ac:spMkLst>
            <pc:docMk/>
            <pc:sldMk cId="601248739" sldId="658"/>
            <ac:spMk id="2" creationId="{AA1E9AAB-6632-4A72-E7BA-308668A534D0}"/>
          </ac:spMkLst>
        </pc:spChg>
        <pc:spChg chg="mod">
          <ac:chgData name="Chun, Helenna [CO]" userId="S::hchun_coloradoea.org#ext#@neahq.onmicrosoft.com::d89df420-c46a-4a3e-b7de-9c8f17ba880a" providerId="AD" clId="Web-{9ECE1B05-6262-4A96-6777-F989D1CFD411}" dt="2023-06-07T23:46:00.055" v="873" actId="20577"/>
          <ac:spMkLst>
            <pc:docMk/>
            <pc:sldMk cId="601248739" sldId="658"/>
            <ac:spMk id="3" creationId="{3F6B1693-9D77-282A-DC45-87DFB0B4FD0A}"/>
          </ac:spMkLst>
        </pc:spChg>
        <pc:spChg chg="mod">
          <ac:chgData name="Chun, Helenna [CO]" userId="S::hchun_coloradoea.org#ext#@neahq.onmicrosoft.com::d89df420-c46a-4a3e-b7de-9c8f17ba880a" providerId="AD" clId="Web-{9ECE1B05-6262-4A96-6777-F989D1CFD411}" dt="2023-06-07T23:39:15.628" v="599" actId="20577"/>
          <ac:spMkLst>
            <pc:docMk/>
            <pc:sldMk cId="601248739" sldId="658"/>
            <ac:spMk id="4" creationId="{5447EB1E-40E6-05BD-3C76-B7D66EF2D8AD}"/>
          </ac:spMkLst>
        </pc:spChg>
      </pc:sldChg>
      <pc:sldChg chg="new del ord">
        <pc:chgData name="Chun, Helenna [CO]" userId="S::hchun_coloradoea.org#ext#@neahq.onmicrosoft.com::d89df420-c46a-4a3e-b7de-9c8f17ba880a" providerId="AD" clId="Web-{9ECE1B05-6262-4A96-6777-F989D1CFD411}" dt="2023-06-07T23:46:21.977" v="878"/>
        <pc:sldMkLst>
          <pc:docMk/>
          <pc:sldMk cId="497421224" sldId="659"/>
        </pc:sldMkLst>
      </pc:sldChg>
      <pc:sldChg chg="modSp new ord">
        <pc:chgData name="Chun, Helenna [CO]" userId="S::hchun_coloradoea.org#ext#@neahq.onmicrosoft.com::d89df420-c46a-4a3e-b7de-9c8f17ba880a" providerId="AD" clId="Web-{9ECE1B05-6262-4A96-6777-F989D1CFD411}" dt="2023-06-07T23:49:56.292" v="1143" actId="14100"/>
        <pc:sldMkLst>
          <pc:docMk/>
          <pc:sldMk cId="2578175545" sldId="659"/>
        </pc:sldMkLst>
        <pc:spChg chg="mod">
          <ac:chgData name="Chun, Helenna [CO]" userId="S::hchun_coloradoea.org#ext#@neahq.onmicrosoft.com::d89df420-c46a-4a3e-b7de-9c8f17ba880a" providerId="AD" clId="Web-{9ECE1B05-6262-4A96-6777-F989D1CFD411}" dt="2023-06-07T23:46:47.915" v="887" actId="20577"/>
          <ac:spMkLst>
            <pc:docMk/>
            <pc:sldMk cId="2578175545" sldId="659"/>
            <ac:spMk id="2" creationId="{D6A0CABE-4AAC-2445-F4C8-AD42835B0844}"/>
          </ac:spMkLst>
        </pc:spChg>
        <pc:spChg chg="mod">
          <ac:chgData name="Chun, Helenna [CO]" userId="S::hchun_coloradoea.org#ext#@neahq.onmicrosoft.com::d89df420-c46a-4a3e-b7de-9c8f17ba880a" providerId="AD" clId="Web-{9ECE1B05-6262-4A96-6777-F989D1CFD411}" dt="2023-06-07T23:49:56.292" v="1143" actId="14100"/>
          <ac:spMkLst>
            <pc:docMk/>
            <pc:sldMk cId="2578175545" sldId="659"/>
            <ac:spMk id="3" creationId="{B397F20E-4550-51CF-E853-1C6BDB051F78}"/>
          </ac:spMkLst>
        </pc:spChg>
      </pc:sldChg>
      <pc:sldChg chg="new del">
        <pc:chgData name="Chun, Helenna [CO]" userId="S::hchun_coloradoea.org#ext#@neahq.onmicrosoft.com::d89df420-c46a-4a3e-b7de-9c8f17ba880a" providerId="AD" clId="Web-{9ECE1B05-6262-4A96-6777-F989D1CFD411}" dt="2023-06-07T23:46:12.321" v="875"/>
        <pc:sldMkLst>
          <pc:docMk/>
          <pc:sldMk cId="3907899944" sldId="659"/>
        </pc:sldMkLst>
      </pc:sldChg>
      <pc:sldChg chg="modSp new del">
        <pc:chgData name="Chun, Helenna [CO]" userId="S::hchun_coloradoea.org#ext#@neahq.onmicrosoft.com::d89df420-c46a-4a3e-b7de-9c8f17ba880a" providerId="AD" clId="Web-{9ECE1B05-6262-4A96-6777-F989D1CFD411}" dt="2023-06-07T23:51:06.481" v="1187"/>
        <pc:sldMkLst>
          <pc:docMk/>
          <pc:sldMk cId="2151182823" sldId="660"/>
        </pc:sldMkLst>
        <pc:spChg chg="mod">
          <ac:chgData name="Chun, Helenna [CO]" userId="S::hchun_coloradoea.org#ext#@neahq.onmicrosoft.com::d89df420-c46a-4a3e-b7de-9c8f17ba880a" providerId="AD" clId="Web-{9ECE1B05-6262-4A96-6777-F989D1CFD411}" dt="2023-06-07T23:50:38.496" v="1173" actId="20577"/>
          <ac:spMkLst>
            <pc:docMk/>
            <pc:sldMk cId="2151182823" sldId="660"/>
            <ac:spMk id="2" creationId="{5D5033CA-92A8-FDFD-3FC7-F4915717C0CE}"/>
          </ac:spMkLst>
        </pc:spChg>
        <pc:spChg chg="mod">
          <ac:chgData name="Chun, Helenna [CO]" userId="S::hchun_coloradoea.org#ext#@neahq.onmicrosoft.com::d89df420-c46a-4a3e-b7de-9c8f17ba880a" providerId="AD" clId="Web-{9ECE1B05-6262-4A96-6777-F989D1CFD411}" dt="2023-06-07T23:51:02.590" v="1186" actId="20577"/>
          <ac:spMkLst>
            <pc:docMk/>
            <pc:sldMk cId="2151182823" sldId="660"/>
            <ac:spMk id="3" creationId="{09871470-B289-074F-2A97-F9C2895F66FF}"/>
          </ac:spMkLst>
        </pc:spChg>
      </pc:sldChg>
    </pc:docChg>
  </pc:docChgLst>
  <pc:docChgLst>
    <pc:chgData name="Liz Smith-Rossiter" userId="S::elizabeth.smith-rossiter_nysut.org#ext#@neahq.onmicrosoft.com::ec3f68c0-9b81-455a-8622-bff67804b55c" providerId="AD" clId="Web-{AAF17BB2-CCCD-338D-13EC-8A82B552A498}"/>
    <pc:docChg chg="sldOrd">
      <pc:chgData name="Liz Smith-Rossiter" userId="S::elizabeth.smith-rossiter_nysut.org#ext#@neahq.onmicrosoft.com::ec3f68c0-9b81-455a-8622-bff67804b55c" providerId="AD" clId="Web-{AAF17BB2-CCCD-338D-13EC-8A82B552A498}" dt="2023-08-11T18:05:15.956" v="0"/>
      <pc:docMkLst>
        <pc:docMk/>
      </pc:docMkLst>
      <pc:sldChg chg="ord">
        <pc:chgData name="Liz Smith-Rossiter" userId="S::elizabeth.smith-rossiter_nysut.org#ext#@neahq.onmicrosoft.com::ec3f68c0-9b81-455a-8622-bff67804b55c" providerId="AD" clId="Web-{AAF17BB2-CCCD-338D-13EC-8A82B552A498}" dt="2023-08-11T18:05:15.956" v="0"/>
        <pc:sldMkLst>
          <pc:docMk/>
          <pc:sldMk cId="914555165" sldId="662"/>
        </pc:sldMkLst>
      </pc:sldChg>
    </pc:docChg>
  </pc:docChgLst>
  <pc:docChgLst>
    <pc:chgData name="Mina Itabashi" userId="S::mitabashi_jwj.org#ext#@neahq.onmicrosoft.com::0cfb370e-7598-411a-a32d-e32122f472df" providerId="AD" clId="Web-{4ED3CCE7-E764-E229-0483-78C993279D5C}"/>
    <pc:docChg chg="addSld modSld sldOrd">
      <pc:chgData name="Mina Itabashi" userId="S::mitabashi_jwj.org#ext#@neahq.onmicrosoft.com::0cfb370e-7598-411a-a32d-e32122f472df" providerId="AD" clId="Web-{4ED3CCE7-E764-E229-0483-78C993279D5C}" dt="2023-06-05T15:27:39.145" v="5" actId="20577"/>
      <pc:docMkLst>
        <pc:docMk/>
      </pc:docMkLst>
      <pc:sldChg chg="ord">
        <pc:chgData name="Mina Itabashi" userId="S::mitabashi_jwj.org#ext#@neahq.onmicrosoft.com::0cfb370e-7598-411a-a32d-e32122f472df" providerId="AD" clId="Web-{4ED3CCE7-E764-E229-0483-78C993279D5C}" dt="2023-06-05T15:27:23.379" v="0"/>
        <pc:sldMkLst>
          <pc:docMk/>
          <pc:sldMk cId="2800898953" sldId="541"/>
        </pc:sldMkLst>
      </pc:sldChg>
      <pc:sldChg chg="modSp new">
        <pc:chgData name="Mina Itabashi" userId="S::mitabashi_jwj.org#ext#@neahq.onmicrosoft.com::0cfb370e-7598-411a-a32d-e32122f472df" providerId="AD" clId="Web-{4ED3CCE7-E764-E229-0483-78C993279D5C}" dt="2023-06-05T15:27:39.145" v="5" actId="20577"/>
        <pc:sldMkLst>
          <pc:docMk/>
          <pc:sldMk cId="471959770" sldId="653"/>
        </pc:sldMkLst>
        <pc:spChg chg="mod">
          <ac:chgData name="Mina Itabashi" userId="S::mitabashi_jwj.org#ext#@neahq.onmicrosoft.com::0cfb370e-7598-411a-a32d-e32122f472df" providerId="AD" clId="Web-{4ED3CCE7-E764-E229-0483-78C993279D5C}" dt="2023-06-05T15:27:39.145" v="5" actId="20577"/>
          <ac:spMkLst>
            <pc:docMk/>
            <pc:sldMk cId="471959770" sldId="653"/>
            <ac:spMk id="2" creationId="{954E5146-15F4-560F-636E-03ABAF975DB8}"/>
          </ac:spMkLst>
        </pc:spChg>
      </pc:sldChg>
    </pc:docChg>
  </pc:docChgLst>
  <pc:docChgLst>
    <pc:chgData name="Mina Itabashi" userId="S::mitabashi_jwj.org#ext#@neahq.onmicrosoft.com::0cfb370e-7598-411a-a32d-e32122f472df" providerId="AD" clId="Web-{2FE25980-8E7E-1F3E-CA09-1BB125573135}"/>
    <pc:docChg chg="addSld delSld modSld">
      <pc:chgData name="Mina Itabashi" userId="S::mitabashi_jwj.org#ext#@neahq.onmicrosoft.com::0cfb370e-7598-411a-a32d-e32122f472df" providerId="AD" clId="Web-{2FE25980-8E7E-1F3E-CA09-1BB125573135}" dt="2023-06-02T22:45:33.993" v="321" actId="1076"/>
      <pc:docMkLst>
        <pc:docMk/>
      </pc:docMkLst>
      <pc:sldChg chg="modSp">
        <pc:chgData name="Mina Itabashi" userId="S::mitabashi_jwj.org#ext#@neahq.onmicrosoft.com::0cfb370e-7598-411a-a32d-e32122f472df" providerId="AD" clId="Web-{2FE25980-8E7E-1F3E-CA09-1BB125573135}" dt="2023-06-02T22:42:18.533" v="89" actId="1076"/>
        <pc:sldMkLst>
          <pc:docMk/>
          <pc:sldMk cId="1523823394" sldId="631"/>
        </pc:sldMkLst>
        <pc:spChg chg="mod">
          <ac:chgData name="Mina Itabashi" userId="S::mitabashi_jwj.org#ext#@neahq.onmicrosoft.com::0cfb370e-7598-411a-a32d-e32122f472df" providerId="AD" clId="Web-{2FE25980-8E7E-1F3E-CA09-1BB125573135}" dt="2023-06-02T22:42:18.533" v="89" actId="1076"/>
          <ac:spMkLst>
            <pc:docMk/>
            <pc:sldMk cId="1523823394" sldId="631"/>
            <ac:spMk id="196" creationId="{00000000-0000-0000-0000-000000000000}"/>
          </ac:spMkLst>
        </pc:spChg>
      </pc:sldChg>
      <pc:sldChg chg="modSp add replId">
        <pc:chgData name="Mina Itabashi" userId="S::mitabashi_jwj.org#ext#@neahq.onmicrosoft.com::0cfb370e-7598-411a-a32d-e32122f472df" providerId="AD" clId="Web-{2FE25980-8E7E-1F3E-CA09-1BB125573135}" dt="2023-06-02T22:42:10.079" v="88" actId="20577"/>
        <pc:sldMkLst>
          <pc:docMk/>
          <pc:sldMk cId="2787237498" sldId="635"/>
        </pc:sldMkLst>
        <pc:spChg chg="mod">
          <ac:chgData name="Mina Itabashi" userId="S::mitabashi_jwj.org#ext#@neahq.onmicrosoft.com::0cfb370e-7598-411a-a32d-e32122f472df" providerId="AD" clId="Web-{2FE25980-8E7E-1F3E-CA09-1BB125573135}" dt="2023-06-02T22:42:10.079" v="88" actId="20577"/>
          <ac:spMkLst>
            <pc:docMk/>
            <pc:sldMk cId="2787237498" sldId="635"/>
            <ac:spMk id="196" creationId="{00000000-0000-0000-0000-000000000000}"/>
          </ac:spMkLst>
        </pc:spChg>
      </pc:sldChg>
      <pc:sldChg chg="new del">
        <pc:chgData name="Mina Itabashi" userId="S::mitabashi_jwj.org#ext#@neahq.onmicrosoft.com::0cfb370e-7598-411a-a32d-e32122f472df" providerId="AD" clId="Web-{2FE25980-8E7E-1F3E-CA09-1BB125573135}" dt="2023-06-02T22:42:42.159" v="91"/>
        <pc:sldMkLst>
          <pc:docMk/>
          <pc:sldMk cId="2472818977" sldId="636"/>
        </pc:sldMkLst>
      </pc:sldChg>
      <pc:sldChg chg="modSp add replId">
        <pc:chgData name="Mina Itabashi" userId="S::mitabashi_jwj.org#ext#@neahq.onmicrosoft.com::0cfb370e-7598-411a-a32d-e32122f472df" providerId="AD" clId="Web-{2FE25980-8E7E-1F3E-CA09-1BB125573135}" dt="2023-06-02T22:44:18.225" v="141" actId="20577"/>
        <pc:sldMkLst>
          <pc:docMk/>
          <pc:sldMk cId="3005685292" sldId="636"/>
        </pc:sldMkLst>
        <pc:spChg chg="mod">
          <ac:chgData name="Mina Itabashi" userId="S::mitabashi_jwj.org#ext#@neahq.onmicrosoft.com::0cfb370e-7598-411a-a32d-e32122f472df" providerId="AD" clId="Web-{2FE25980-8E7E-1F3E-CA09-1BB125573135}" dt="2023-06-02T22:44:18.225" v="141" actId="20577"/>
          <ac:spMkLst>
            <pc:docMk/>
            <pc:sldMk cId="3005685292" sldId="636"/>
            <ac:spMk id="196" creationId="{00000000-0000-0000-0000-000000000000}"/>
          </ac:spMkLst>
        </pc:spChg>
      </pc:sldChg>
      <pc:sldChg chg="new del">
        <pc:chgData name="Mina Itabashi" userId="S::mitabashi_jwj.org#ext#@neahq.onmicrosoft.com::0cfb370e-7598-411a-a32d-e32122f472df" providerId="AD" clId="Web-{2FE25980-8E7E-1F3E-CA09-1BB125573135}" dt="2023-06-02T22:44:38.757" v="145"/>
        <pc:sldMkLst>
          <pc:docMk/>
          <pc:sldMk cId="486988751" sldId="637"/>
        </pc:sldMkLst>
      </pc:sldChg>
      <pc:sldChg chg="new del">
        <pc:chgData name="Mina Itabashi" userId="S::mitabashi_jwj.org#ext#@neahq.onmicrosoft.com::0cfb370e-7598-411a-a32d-e32122f472df" providerId="AD" clId="Web-{2FE25980-8E7E-1F3E-CA09-1BB125573135}" dt="2023-06-02T22:44:23.928" v="143"/>
        <pc:sldMkLst>
          <pc:docMk/>
          <pc:sldMk cId="888847135" sldId="637"/>
        </pc:sldMkLst>
      </pc:sldChg>
      <pc:sldChg chg="modSp add replId">
        <pc:chgData name="Mina Itabashi" userId="S::mitabashi_jwj.org#ext#@neahq.onmicrosoft.com::0cfb370e-7598-411a-a32d-e32122f472df" providerId="AD" clId="Web-{2FE25980-8E7E-1F3E-CA09-1BB125573135}" dt="2023-06-02T22:45:33.993" v="321" actId="1076"/>
        <pc:sldMkLst>
          <pc:docMk/>
          <pc:sldMk cId="3502119026" sldId="637"/>
        </pc:sldMkLst>
        <pc:spChg chg="mod">
          <ac:chgData name="Mina Itabashi" userId="S::mitabashi_jwj.org#ext#@neahq.onmicrosoft.com::0cfb370e-7598-411a-a32d-e32122f472df" providerId="AD" clId="Web-{2FE25980-8E7E-1F3E-CA09-1BB125573135}" dt="2023-06-02T22:45:33.993" v="321" actId="1076"/>
          <ac:spMkLst>
            <pc:docMk/>
            <pc:sldMk cId="3502119026" sldId="637"/>
            <ac:spMk id="196" creationId="{00000000-0000-0000-0000-000000000000}"/>
          </ac:spMkLst>
        </pc:spChg>
      </pc:sldChg>
    </pc:docChg>
  </pc:docChgLst>
  <pc:docChgLst>
    <pc:chgData name="Michael Ruiz [WA]" userId="S::mruiz_washingtonea.org#ext#@neahq.onmicrosoft.com::6075f842-eef8-4b12-b4ff-133e78ddff46" providerId="AD" clId="Web-{8EA91381-FBE9-E552-C4A9-B324B3A97CBA}"/>
    <pc:docChg chg="delSld modSld sldOrd">
      <pc:chgData name="Michael Ruiz [WA]" userId="S::mruiz_washingtonea.org#ext#@neahq.onmicrosoft.com::6075f842-eef8-4b12-b4ff-133e78ddff46" providerId="AD" clId="Web-{8EA91381-FBE9-E552-C4A9-B324B3A97CBA}" dt="2025-03-24T23:05:36.924" v="91" actId="20577"/>
      <pc:docMkLst>
        <pc:docMk/>
      </pc:docMkLst>
      <pc:sldChg chg="del">
        <pc:chgData name="Michael Ruiz [WA]" userId="S::mruiz_washingtonea.org#ext#@neahq.onmicrosoft.com::6075f842-eef8-4b12-b4ff-133e78ddff46" providerId="AD" clId="Web-{8EA91381-FBE9-E552-C4A9-B324B3A97CBA}" dt="2025-03-24T22:57:47.964" v="25"/>
        <pc:sldMkLst>
          <pc:docMk/>
          <pc:sldMk cId="4034317275" sldId="929"/>
        </pc:sldMkLst>
      </pc:sldChg>
      <pc:sldChg chg="del">
        <pc:chgData name="Michael Ruiz [WA]" userId="S::mruiz_washingtonea.org#ext#@neahq.onmicrosoft.com::6075f842-eef8-4b12-b4ff-133e78ddff46" providerId="AD" clId="Web-{8EA91381-FBE9-E552-C4A9-B324B3A97CBA}" dt="2025-03-24T22:57:47.980" v="26"/>
        <pc:sldMkLst>
          <pc:docMk/>
          <pc:sldMk cId="385322665" sldId="930"/>
        </pc:sldMkLst>
      </pc:sldChg>
      <pc:sldChg chg="del">
        <pc:chgData name="Michael Ruiz [WA]" userId="S::mruiz_washingtonea.org#ext#@neahq.onmicrosoft.com::6075f842-eef8-4b12-b4ff-133e78ddff46" providerId="AD" clId="Web-{8EA91381-FBE9-E552-C4A9-B324B3A97CBA}" dt="2025-03-24T22:57:47.964" v="23"/>
        <pc:sldMkLst>
          <pc:docMk/>
          <pc:sldMk cId="825860252" sldId="931"/>
        </pc:sldMkLst>
      </pc:sldChg>
      <pc:sldChg chg="del">
        <pc:chgData name="Michael Ruiz [WA]" userId="S::mruiz_washingtonea.org#ext#@neahq.onmicrosoft.com::6075f842-eef8-4b12-b4ff-133e78ddff46" providerId="AD" clId="Web-{8EA91381-FBE9-E552-C4A9-B324B3A97CBA}" dt="2025-03-24T22:57:47.949" v="1"/>
        <pc:sldMkLst>
          <pc:docMk/>
          <pc:sldMk cId="1648107909" sldId="1009"/>
        </pc:sldMkLst>
      </pc:sldChg>
      <pc:sldChg chg="del">
        <pc:chgData name="Michael Ruiz [WA]" userId="S::mruiz_washingtonea.org#ext#@neahq.onmicrosoft.com::6075f842-eef8-4b12-b4ff-133e78ddff46" providerId="AD" clId="Web-{8EA91381-FBE9-E552-C4A9-B324B3A97CBA}" dt="2025-03-24T22:57:47.949" v="3"/>
        <pc:sldMkLst>
          <pc:docMk/>
          <pc:sldMk cId="1456259453" sldId="1011"/>
        </pc:sldMkLst>
      </pc:sldChg>
      <pc:sldChg chg="del">
        <pc:chgData name="Michael Ruiz [WA]" userId="S::mruiz_washingtonea.org#ext#@neahq.onmicrosoft.com::6075f842-eef8-4b12-b4ff-133e78ddff46" providerId="AD" clId="Web-{8EA91381-FBE9-E552-C4A9-B324B3A97CBA}" dt="2025-03-24T22:57:47.949" v="4"/>
        <pc:sldMkLst>
          <pc:docMk/>
          <pc:sldMk cId="2455835038" sldId="1012"/>
        </pc:sldMkLst>
      </pc:sldChg>
      <pc:sldChg chg="del">
        <pc:chgData name="Michael Ruiz [WA]" userId="S::mruiz_washingtonea.org#ext#@neahq.onmicrosoft.com::6075f842-eef8-4b12-b4ff-133e78ddff46" providerId="AD" clId="Web-{8EA91381-FBE9-E552-C4A9-B324B3A97CBA}" dt="2025-03-24T22:57:47.949" v="7"/>
        <pc:sldMkLst>
          <pc:docMk/>
          <pc:sldMk cId="3858569002" sldId="1014"/>
        </pc:sldMkLst>
      </pc:sldChg>
      <pc:sldChg chg="del">
        <pc:chgData name="Michael Ruiz [WA]" userId="S::mruiz_washingtonea.org#ext#@neahq.onmicrosoft.com::6075f842-eef8-4b12-b4ff-133e78ddff46" providerId="AD" clId="Web-{8EA91381-FBE9-E552-C4A9-B324B3A97CBA}" dt="2025-03-24T22:57:47.964" v="15"/>
        <pc:sldMkLst>
          <pc:docMk/>
          <pc:sldMk cId="1038624366" sldId="1020"/>
        </pc:sldMkLst>
      </pc:sldChg>
      <pc:sldChg chg="del">
        <pc:chgData name="Michael Ruiz [WA]" userId="S::mruiz_washingtonea.org#ext#@neahq.onmicrosoft.com::6075f842-eef8-4b12-b4ff-133e78ddff46" providerId="AD" clId="Web-{8EA91381-FBE9-E552-C4A9-B324B3A97CBA}" dt="2025-03-24T22:57:47.949" v="8"/>
        <pc:sldMkLst>
          <pc:docMk/>
          <pc:sldMk cId="1376007305" sldId="1021"/>
        </pc:sldMkLst>
      </pc:sldChg>
      <pc:sldChg chg="del">
        <pc:chgData name="Michael Ruiz [WA]" userId="S::mruiz_washingtonea.org#ext#@neahq.onmicrosoft.com::6075f842-eef8-4b12-b4ff-133e78ddff46" providerId="AD" clId="Web-{8EA91381-FBE9-E552-C4A9-B324B3A97CBA}" dt="2025-03-24T22:57:47.964" v="16"/>
        <pc:sldMkLst>
          <pc:docMk/>
          <pc:sldMk cId="4201355947" sldId="1022"/>
        </pc:sldMkLst>
      </pc:sldChg>
      <pc:sldChg chg="del">
        <pc:chgData name="Michael Ruiz [WA]" userId="S::mruiz_washingtonea.org#ext#@neahq.onmicrosoft.com::6075f842-eef8-4b12-b4ff-133e78ddff46" providerId="AD" clId="Web-{8EA91381-FBE9-E552-C4A9-B324B3A97CBA}" dt="2025-03-24T22:57:47.964" v="19"/>
        <pc:sldMkLst>
          <pc:docMk/>
          <pc:sldMk cId="820571225" sldId="1023"/>
        </pc:sldMkLst>
      </pc:sldChg>
      <pc:sldChg chg="del">
        <pc:chgData name="Michael Ruiz [WA]" userId="S::mruiz_washingtonea.org#ext#@neahq.onmicrosoft.com::6075f842-eef8-4b12-b4ff-133e78ddff46" providerId="AD" clId="Web-{8EA91381-FBE9-E552-C4A9-B324B3A97CBA}" dt="2025-03-24T22:57:47.964" v="17"/>
        <pc:sldMkLst>
          <pc:docMk/>
          <pc:sldMk cId="1948610791" sldId="1024"/>
        </pc:sldMkLst>
      </pc:sldChg>
      <pc:sldChg chg="del">
        <pc:chgData name="Michael Ruiz [WA]" userId="S::mruiz_washingtonea.org#ext#@neahq.onmicrosoft.com::6075f842-eef8-4b12-b4ff-133e78ddff46" providerId="AD" clId="Web-{8EA91381-FBE9-E552-C4A9-B324B3A97CBA}" dt="2025-03-24T22:57:47.964" v="18"/>
        <pc:sldMkLst>
          <pc:docMk/>
          <pc:sldMk cId="2105763227" sldId="1025"/>
        </pc:sldMkLst>
      </pc:sldChg>
      <pc:sldChg chg="del">
        <pc:chgData name="Michael Ruiz [WA]" userId="S::mruiz_washingtonea.org#ext#@neahq.onmicrosoft.com::6075f842-eef8-4b12-b4ff-133e78ddff46" providerId="AD" clId="Web-{8EA91381-FBE9-E552-C4A9-B324B3A97CBA}" dt="2025-03-24T22:57:47.964" v="21"/>
        <pc:sldMkLst>
          <pc:docMk/>
          <pc:sldMk cId="81185015" sldId="1026"/>
        </pc:sldMkLst>
      </pc:sldChg>
      <pc:sldChg chg="del">
        <pc:chgData name="Michael Ruiz [WA]" userId="S::mruiz_washingtonea.org#ext#@neahq.onmicrosoft.com::6075f842-eef8-4b12-b4ff-133e78ddff46" providerId="AD" clId="Web-{8EA91381-FBE9-E552-C4A9-B324B3A97CBA}" dt="2025-03-24T22:57:47.964" v="24"/>
        <pc:sldMkLst>
          <pc:docMk/>
          <pc:sldMk cId="1121949413" sldId="1065"/>
        </pc:sldMkLst>
      </pc:sldChg>
      <pc:sldChg chg="del">
        <pc:chgData name="Michael Ruiz [WA]" userId="S::mruiz_washingtonea.org#ext#@neahq.onmicrosoft.com::6075f842-eef8-4b12-b4ff-133e78ddff46" providerId="AD" clId="Web-{8EA91381-FBE9-E552-C4A9-B324B3A97CBA}" dt="2025-03-24T22:57:47.964" v="20"/>
        <pc:sldMkLst>
          <pc:docMk/>
          <pc:sldMk cId="3888967159" sldId="1066"/>
        </pc:sldMkLst>
      </pc:sldChg>
      <pc:sldChg chg="del">
        <pc:chgData name="Michael Ruiz [WA]" userId="S::mruiz_washingtonea.org#ext#@neahq.onmicrosoft.com::6075f842-eef8-4b12-b4ff-133e78ddff46" providerId="AD" clId="Web-{8EA91381-FBE9-E552-C4A9-B324B3A97CBA}" dt="2025-03-24T22:57:47.964" v="14"/>
        <pc:sldMkLst>
          <pc:docMk/>
          <pc:sldMk cId="176500677" sldId="1068"/>
        </pc:sldMkLst>
      </pc:sldChg>
      <pc:sldChg chg="del">
        <pc:chgData name="Michael Ruiz [WA]" userId="S::mruiz_washingtonea.org#ext#@neahq.onmicrosoft.com::6075f842-eef8-4b12-b4ff-133e78ddff46" providerId="AD" clId="Web-{8EA91381-FBE9-E552-C4A9-B324B3A97CBA}" dt="2025-03-24T22:57:47.964" v="12"/>
        <pc:sldMkLst>
          <pc:docMk/>
          <pc:sldMk cId="2657880814" sldId="1069"/>
        </pc:sldMkLst>
      </pc:sldChg>
      <pc:sldChg chg="del">
        <pc:chgData name="Michael Ruiz [WA]" userId="S::mruiz_washingtonea.org#ext#@neahq.onmicrosoft.com::6075f842-eef8-4b12-b4ff-133e78ddff46" providerId="AD" clId="Web-{8EA91381-FBE9-E552-C4A9-B324B3A97CBA}" dt="2025-03-24T22:57:47.964" v="13"/>
        <pc:sldMkLst>
          <pc:docMk/>
          <pc:sldMk cId="1835603205" sldId="1070"/>
        </pc:sldMkLst>
      </pc:sldChg>
      <pc:sldChg chg="del">
        <pc:chgData name="Michael Ruiz [WA]" userId="S::mruiz_washingtonea.org#ext#@neahq.onmicrosoft.com::6075f842-eef8-4b12-b4ff-133e78ddff46" providerId="AD" clId="Web-{8EA91381-FBE9-E552-C4A9-B324B3A97CBA}" dt="2025-03-24T22:57:47.949" v="10"/>
        <pc:sldMkLst>
          <pc:docMk/>
          <pc:sldMk cId="3141442324" sldId="1071"/>
        </pc:sldMkLst>
      </pc:sldChg>
      <pc:sldChg chg="del">
        <pc:chgData name="Michael Ruiz [WA]" userId="S::mruiz_washingtonea.org#ext#@neahq.onmicrosoft.com::6075f842-eef8-4b12-b4ff-133e78ddff46" providerId="AD" clId="Web-{8EA91381-FBE9-E552-C4A9-B324B3A97CBA}" dt="2025-03-24T22:57:47.949" v="9"/>
        <pc:sldMkLst>
          <pc:docMk/>
          <pc:sldMk cId="2409068303" sldId="1072"/>
        </pc:sldMkLst>
      </pc:sldChg>
      <pc:sldChg chg="del">
        <pc:chgData name="Michael Ruiz [WA]" userId="S::mruiz_washingtonea.org#ext#@neahq.onmicrosoft.com::6075f842-eef8-4b12-b4ff-133e78ddff46" providerId="AD" clId="Web-{8EA91381-FBE9-E552-C4A9-B324B3A97CBA}" dt="2025-03-24T22:57:47.949" v="11"/>
        <pc:sldMkLst>
          <pc:docMk/>
          <pc:sldMk cId="3127290180" sldId="1073"/>
        </pc:sldMkLst>
      </pc:sldChg>
      <pc:sldChg chg="del">
        <pc:chgData name="Michael Ruiz [WA]" userId="S::mruiz_washingtonea.org#ext#@neahq.onmicrosoft.com::6075f842-eef8-4b12-b4ff-133e78ddff46" providerId="AD" clId="Web-{8EA91381-FBE9-E552-C4A9-B324B3A97CBA}" dt="2025-03-24T22:57:47.949" v="6"/>
        <pc:sldMkLst>
          <pc:docMk/>
          <pc:sldMk cId="3923608944" sldId="1074"/>
        </pc:sldMkLst>
      </pc:sldChg>
      <pc:sldChg chg="del">
        <pc:chgData name="Michael Ruiz [WA]" userId="S::mruiz_washingtonea.org#ext#@neahq.onmicrosoft.com::6075f842-eef8-4b12-b4ff-133e78ddff46" providerId="AD" clId="Web-{8EA91381-FBE9-E552-C4A9-B324B3A97CBA}" dt="2025-03-24T22:57:47.949" v="5"/>
        <pc:sldMkLst>
          <pc:docMk/>
          <pc:sldMk cId="4095722637" sldId="1075"/>
        </pc:sldMkLst>
      </pc:sldChg>
      <pc:sldChg chg="del">
        <pc:chgData name="Michael Ruiz [WA]" userId="S::mruiz_washingtonea.org#ext#@neahq.onmicrosoft.com::6075f842-eef8-4b12-b4ff-133e78ddff46" providerId="AD" clId="Web-{8EA91381-FBE9-E552-C4A9-B324B3A97CBA}" dt="2025-03-24T22:57:47.949" v="2"/>
        <pc:sldMkLst>
          <pc:docMk/>
          <pc:sldMk cId="868777685" sldId="1077"/>
        </pc:sldMkLst>
      </pc:sldChg>
      <pc:sldChg chg="del ord">
        <pc:chgData name="Michael Ruiz [WA]" userId="S::mruiz_washingtonea.org#ext#@neahq.onmicrosoft.com::6075f842-eef8-4b12-b4ff-133e78ddff46" providerId="AD" clId="Web-{8EA91381-FBE9-E552-C4A9-B324B3A97CBA}" dt="2025-03-24T23:00:11.685" v="69"/>
        <pc:sldMkLst>
          <pc:docMk/>
          <pc:sldMk cId="430787668" sldId="1078"/>
        </pc:sldMkLst>
      </pc:sldChg>
      <pc:sldChg chg="del">
        <pc:chgData name="Michael Ruiz [WA]" userId="S::mruiz_washingtonea.org#ext#@neahq.onmicrosoft.com::6075f842-eef8-4b12-b4ff-133e78ddff46" providerId="AD" clId="Web-{8EA91381-FBE9-E552-C4A9-B324B3A97CBA}" dt="2025-03-24T22:57:47.964" v="22"/>
        <pc:sldMkLst>
          <pc:docMk/>
          <pc:sldMk cId="956300671" sldId="1083"/>
        </pc:sldMkLst>
      </pc:sldChg>
      <pc:sldChg chg="del">
        <pc:chgData name="Michael Ruiz [WA]" userId="S::mruiz_washingtonea.org#ext#@neahq.onmicrosoft.com::6075f842-eef8-4b12-b4ff-133e78ddff46" providerId="AD" clId="Web-{8EA91381-FBE9-E552-C4A9-B324B3A97CBA}" dt="2025-03-24T22:57:47.949" v="0"/>
        <pc:sldMkLst>
          <pc:docMk/>
          <pc:sldMk cId="4012914994" sldId="1084"/>
        </pc:sldMkLst>
      </pc:sldChg>
      <pc:sldChg chg="modSp">
        <pc:chgData name="Michael Ruiz [WA]" userId="S::mruiz_washingtonea.org#ext#@neahq.onmicrosoft.com::6075f842-eef8-4b12-b4ff-133e78ddff46" providerId="AD" clId="Web-{8EA91381-FBE9-E552-C4A9-B324B3A97CBA}" dt="2025-03-24T23:05:36.924" v="91" actId="20577"/>
        <pc:sldMkLst>
          <pc:docMk/>
          <pc:sldMk cId="3203753717" sldId="1116"/>
        </pc:sldMkLst>
        <pc:spChg chg="mod">
          <ac:chgData name="Michael Ruiz [WA]" userId="S::mruiz_washingtonea.org#ext#@neahq.onmicrosoft.com::6075f842-eef8-4b12-b4ff-133e78ddff46" providerId="AD" clId="Web-{8EA91381-FBE9-E552-C4A9-B324B3A97CBA}" dt="2025-03-24T23:05:36.924" v="91" actId="20577"/>
          <ac:spMkLst>
            <pc:docMk/>
            <pc:sldMk cId="3203753717" sldId="1116"/>
            <ac:spMk id="3" creationId="{DBF9EEEF-1D5E-4110-9E19-3CFD37CFD9A1}"/>
          </ac:spMkLst>
        </pc:spChg>
      </pc:sldChg>
      <pc:sldChg chg="del">
        <pc:chgData name="Michael Ruiz [WA]" userId="S::mruiz_washingtonea.org#ext#@neahq.onmicrosoft.com::6075f842-eef8-4b12-b4ff-133e78ddff46" providerId="AD" clId="Web-{8EA91381-FBE9-E552-C4A9-B324B3A97CBA}" dt="2025-03-24T22:57:48.027" v="66"/>
        <pc:sldMkLst>
          <pc:docMk/>
          <pc:sldMk cId="551193459" sldId="1132"/>
        </pc:sldMkLst>
      </pc:sldChg>
      <pc:sldChg chg="del">
        <pc:chgData name="Michael Ruiz [WA]" userId="S::mruiz_washingtonea.org#ext#@neahq.onmicrosoft.com::6075f842-eef8-4b12-b4ff-133e78ddff46" providerId="AD" clId="Web-{8EA91381-FBE9-E552-C4A9-B324B3A97CBA}" dt="2025-03-24T22:57:48.027" v="65"/>
        <pc:sldMkLst>
          <pc:docMk/>
          <pc:sldMk cId="4248202465" sldId="1133"/>
        </pc:sldMkLst>
      </pc:sldChg>
      <pc:sldChg chg="del">
        <pc:chgData name="Michael Ruiz [WA]" userId="S::mruiz_washingtonea.org#ext#@neahq.onmicrosoft.com::6075f842-eef8-4b12-b4ff-133e78ddff46" providerId="AD" clId="Web-{8EA91381-FBE9-E552-C4A9-B324B3A97CBA}" dt="2025-03-24T22:57:48.027" v="64"/>
        <pc:sldMkLst>
          <pc:docMk/>
          <pc:sldMk cId="1679065305" sldId="1134"/>
        </pc:sldMkLst>
      </pc:sldChg>
      <pc:sldChg chg="del">
        <pc:chgData name="Michael Ruiz [WA]" userId="S::mruiz_washingtonea.org#ext#@neahq.onmicrosoft.com::6075f842-eef8-4b12-b4ff-133e78ddff46" providerId="AD" clId="Web-{8EA91381-FBE9-E552-C4A9-B324B3A97CBA}" dt="2025-03-24T22:57:48.027" v="63"/>
        <pc:sldMkLst>
          <pc:docMk/>
          <pc:sldMk cId="3914315820" sldId="1135"/>
        </pc:sldMkLst>
      </pc:sldChg>
      <pc:sldChg chg="del">
        <pc:chgData name="Michael Ruiz [WA]" userId="S::mruiz_washingtonea.org#ext#@neahq.onmicrosoft.com::6075f842-eef8-4b12-b4ff-133e78ddff46" providerId="AD" clId="Web-{8EA91381-FBE9-E552-C4A9-B324B3A97CBA}" dt="2025-03-24T22:57:48.027" v="62"/>
        <pc:sldMkLst>
          <pc:docMk/>
          <pc:sldMk cId="2687619430" sldId="1136"/>
        </pc:sldMkLst>
      </pc:sldChg>
      <pc:sldChg chg="del">
        <pc:chgData name="Michael Ruiz [WA]" userId="S::mruiz_washingtonea.org#ext#@neahq.onmicrosoft.com::6075f842-eef8-4b12-b4ff-133e78ddff46" providerId="AD" clId="Web-{8EA91381-FBE9-E552-C4A9-B324B3A97CBA}" dt="2025-03-24T22:57:48.027" v="61"/>
        <pc:sldMkLst>
          <pc:docMk/>
          <pc:sldMk cId="856097880" sldId="1137"/>
        </pc:sldMkLst>
      </pc:sldChg>
      <pc:sldChg chg="del">
        <pc:chgData name="Michael Ruiz [WA]" userId="S::mruiz_washingtonea.org#ext#@neahq.onmicrosoft.com::6075f842-eef8-4b12-b4ff-133e78ddff46" providerId="AD" clId="Web-{8EA91381-FBE9-E552-C4A9-B324B3A97CBA}" dt="2025-03-24T22:57:48.027" v="60"/>
        <pc:sldMkLst>
          <pc:docMk/>
          <pc:sldMk cId="3344975630" sldId="1138"/>
        </pc:sldMkLst>
      </pc:sldChg>
      <pc:sldChg chg="del">
        <pc:chgData name="Michael Ruiz [WA]" userId="S::mruiz_washingtonea.org#ext#@neahq.onmicrosoft.com::6075f842-eef8-4b12-b4ff-133e78ddff46" providerId="AD" clId="Web-{8EA91381-FBE9-E552-C4A9-B324B3A97CBA}" dt="2025-03-24T22:57:48.011" v="59"/>
        <pc:sldMkLst>
          <pc:docMk/>
          <pc:sldMk cId="4120024457" sldId="1139"/>
        </pc:sldMkLst>
      </pc:sldChg>
      <pc:sldChg chg="del">
        <pc:chgData name="Michael Ruiz [WA]" userId="S::mruiz_washingtonea.org#ext#@neahq.onmicrosoft.com::6075f842-eef8-4b12-b4ff-133e78ddff46" providerId="AD" clId="Web-{8EA91381-FBE9-E552-C4A9-B324B3A97CBA}" dt="2025-03-24T22:57:48.011" v="58"/>
        <pc:sldMkLst>
          <pc:docMk/>
          <pc:sldMk cId="2891417339" sldId="1140"/>
        </pc:sldMkLst>
      </pc:sldChg>
      <pc:sldChg chg="del">
        <pc:chgData name="Michael Ruiz [WA]" userId="S::mruiz_washingtonea.org#ext#@neahq.onmicrosoft.com::6075f842-eef8-4b12-b4ff-133e78ddff46" providerId="AD" clId="Web-{8EA91381-FBE9-E552-C4A9-B324B3A97CBA}" dt="2025-03-24T22:57:48.011" v="57"/>
        <pc:sldMkLst>
          <pc:docMk/>
          <pc:sldMk cId="27781550" sldId="1141"/>
        </pc:sldMkLst>
      </pc:sldChg>
      <pc:sldChg chg="del">
        <pc:chgData name="Michael Ruiz [WA]" userId="S::mruiz_washingtonea.org#ext#@neahq.onmicrosoft.com::6075f842-eef8-4b12-b4ff-133e78ddff46" providerId="AD" clId="Web-{8EA91381-FBE9-E552-C4A9-B324B3A97CBA}" dt="2025-03-24T22:57:48.011" v="56"/>
        <pc:sldMkLst>
          <pc:docMk/>
          <pc:sldMk cId="2124570443" sldId="1142"/>
        </pc:sldMkLst>
      </pc:sldChg>
      <pc:sldChg chg="del">
        <pc:chgData name="Michael Ruiz [WA]" userId="S::mruiz_washingtonea.org#ext#@neahq.onmicrosoft.com::6075f842-eef8-4b12-b4ff-133e78ddff46" providerId="AD" clId="Web-{8EA91381-FBE9-E552-C4A9-B324B3A97CBA}" dt="2025-03-24T22:57:48.011" v="55"/>
        <pc:sldMkLst>
          <pc:docMk/>
          <pc:sldMk cId="955454737" sldId="1143"/>
        </pc:sldMkLst>
      </pc:sldChg>
      <pc:sldChg chg="del">
        <pc:chgData name="Michael Ruiz [WA]" userId="S::mruiz_washingtonea.org#ext#@neahq.onmicrosoft.com::6075f842-eef8-4b12-b4ff-133e78ddff46" providerId="AD" clId="Web-{8EA91381-FBE9-E552-C4A9-B324B3A97CBA}" dt="2025-03-24T22:57:48.011" v="54"/>
        <pc:sldMkLst>
          <pc:docMk/>
          <pc:sldMk cId="47301488" sldId="1144"/>
        </pc:sldMkLst>
      </pc:sldChg>
      <pc:sldChg chg="del">
        <pc:chgData name="Michael Ruiz [WA]" userId="S::mruiz_washingtonea.org#ext#@neahq.onmicrosoft.com::6075f842-eef8-4b12-b4ff-133e78ddff46" providerId="AD" clId="Web-{8EA91381-FBE9-E552-C4A9-B324B3A97CBA}" dt="2025-03-24T22:57:48.011" v="53"/>
        <pc:sldMkLst>
          <pc:docMk/>
          <pc:sldMk cId="4223534248" sldId="1145"/>
        </pc:sldMkLst>
      </pc:sldChg>
      <pc:sldChg chg="del">
        <pc:chgData name="Michael Ruiz [WA]" userId="S::mruiz_washingtonea.org#ext#@neahq.onmicrosoft.com::6075f842-eef8-4b12-b4ff-133e78ddff46" providerId="AD" clId="Web-{8EA91381-FBE9-E552-C4A9-B324B3A97CBA}" dt="2025-03-24T22:57:48.011" v="52"/>
        <pc:sldMkLst>
          <pc:docMk/>
          <pc:sldMk cId="815557537" sldId="1146"/>
        </pc:sldMkLst>
      </pc:sldChg>
      <pc:sldChg chg="del">
        <pc:chgData name="Michael Ruiz [WA]" userId="S::mruiz_washingtonea.org#ext#@neahq.onmicrosoft.com::6075f842-eef8-4b12-b4ff-133e78ddff46" providerId="AD" clId="Web-{8EA91381-FBE9-E552-C4A9-B324B3A97CBA}" dt="2025-03-24T22:57:48.011" v="51"/>
        <pc:sldMkLst>
          <pc:docMk/>
          <pc:sldMk cId="119115442" sldId="1147"/>
        </pc:sldMkLst>
      </pc:sldChg>
      <pc:sldChg chg="del">
        <pc:chgData name="Michael Ruiz [WA]" userId="S::mruiz_washingtonea.org#ext#@neahq.onmicrosoft.com::6075f842-eef8-4b12-b4ff-133e78ddff46" providerId="AD" clId="Web-{8EA91381-FBE9-E552-C4A9-B324B3A97CBA}" dt="2025-03-24T22:57:48.011" v="50"/>
        <pc:sldMkLst>
          <pc:docMk/>
          <pc:sldMk cId="3872948535" sldId="1148"/>
        </pc:sldMkLst>
      </pc:sldChg>
      <pc:sldChg chg="del">
        <pc:chgData name="Michael Ruiz [WA]" userId="S::mruiz_washingtonea.org#ext#@neahq.onmicrosoft.com::6075f842-eef8-4b12-b4ff-133e78ddff46" providerId="AD" clId="Web-{8EA91381-FBE9-E552-C4A9-B324B3A97CBA}" dt="2025-03-24T22:57:48.011" v="49"/>
        <pc:sldMkLst>
          <pc:docMk/>
          <pc:sldMk cId="603778868" sldId="1149"/>
        </pc:sldMkLst>
      </pc:sldChg>
      <pc:sldChg chg="del">
        <pc:chgData name="Michael Ruiz [WA]" userId="S::mruiz_washingtonea.org#ext#@neahq.onmicrosoft.com::6075f842-eef8-4b12-b4ff-133e78ddff46" providerId="AD" clId="Web-{8EA91381-FBE9-E552-C4A9-B324B3A97CBA}" dt="2025-03-24T22:57:48.011" v="48"/>
        <pc:sldMkLst>
          <pc:docMk/>
          <pc:sldMk cId="248435634" sldId="1150"/>
        </pc:sldMkLst>
      </pc:sldChg>
      <pc:sldChg chg="del">
        <pc:chgData name="Michael Ruiz [WA]" userId="S::mruiz_washingtonea.org#ext#@neahq.onmicrosoft.com::6075f842-eef8-4b12-b4ff-133e78ddff46" providerId="AD" clId="Web-{8EA91381-FBE9-E552-C4A9-B324B3A97CBA}" dt="2025-03-24T22:57:47.996" v="47"/>
        <pc:sldMkLst>
          <pc:docMk/>
          <pc:sldMk cId="730286794" sldId="1151"/>
        </pc:sldMkLst>
      </pc:sldChg>
      <pc:sldChg chg="del">
        <pc:chgData name="Michael Ruiz [WA]" userId="S::mruiz_washingtonea.org#ext#@neahq.onmicrosoft.com::6075f842-eef8-4b12-b4ff-133e78ddff46" providerId="AD" clId="Web-{8EA91381-FBE9-E552-C4A9-B324B3A97CBA}" dt="2025-03-24T22:57:47.996" v="46"/>
        <pc:sldMkLst>
          <pc:docMk/>
          <pc:sldMk cId="666276176" sldId="1152"/>
        </pc:sldMkLst>
      </pc:sldChg>
      <pc:sldChg chg="del">
        <pc:chgData name="Michael Ruiz [WA]" userId="S::mruiz_washingtonea.org#ext#@neahq.onmicrosoft.com::6075f842-eef8-4b12-b4ff-133e78ddff46" providerId="AD" clId="Web-{8EA91381-FBE9-E552-C4A9-B324B3A97CBA}" dt="2025-03-24T22:57:47.996" v="45"/>
        <pc:sldMkLst>
          <pc:docMk/>
          <pc:sldMk cId="2897506819" sldId="1153"/>
        </pc:sldMkLst>
      </pc:sldChg>
      <pc:sldChg chg="del">
        <pc:chgData name="Michael Ruiz [WA]" userId="S::mruiz_washingtonea.org#ext#@neahq.onmicrosoft.com::6075f842-eef8-4b12-b4ff-133e78ddff46" providerId="AD" clId="Web-{8EA91381-FBE9-E552-C4A9-B324B3A97CBA}" dt="2025-03-24T22:57:47.996" v="44"/>
        <pc:sldMkLst>
          <pc:docMk/>
          <pc:sldMk cId="1922217373" sldId="1154"/>
        </pc:sldMkLst>
      </pc:sldChg>
      <pc:sldChg chg="del">
        <pc:chgData name="Michael Ruiz [WA]" userId="S::mruiz_washingtonea.org#ext#@neahq.onmicrosoft.com::6075f842-eef8-4b12-b4ff-133e78ddff46" providerId="AD" clId="Web-{8EA91381-FBE9-E552-C4A9-B324B3A97CBA}" dt="2025-03-24T22:57:47.996" v="43"/>
        <pc:sldMkLst>
          <pc:docMk/>
          <pc:sldMk cId="2865242253" sldId="1155"/>
        </pc:sldMkLst>
      </pc:sldChg>
      <pc:sldChg chg="del">
        <pc:chgData name="Michael Ruiz [WA]" userId="S::mruiz_washingtonea.org#ext#@neahq.onmicrosoft.com::6075f842-eef8-4b12-b4ff-133e78ddff46" providerId="AD" clId="Web-{8EA91381-FBE9-E552-C4A9-B324B3A97CBA}" dt="2025-03-24T22:57:47.996" v="42"/>
        <pc:sldMkLst>
          <pc:docMk/>
          <pc:sldMk cId="1519502095" sldId="1156"/>
        </pc:sldMkLst>
      </pc:sldChg>
      <pc:sldChg chg="del">
        <pc:chgData name="Michael Ruiz [WA]" userId="S::mruiz_washingtonea.org#ext#@neahq.onmicrosoft.com::6075f842-eef8-4b12-b4ff-133e78ddff46" providerId="AD" clId="Web-{8EA91381-FBE9-E552-C4A9-B324B3A97CBA}" dt="2025-03-24T22:57:47.996" v="41"/>
        <pc:sldMkLst>
          <pc:docMk/>
          <pc:sldMk cId="1039344993" sldId="1157"/>
        </pc:sldMkLst>
      </pc:sldChg>
      <pc:sldChg chg="del">
        <pc:chgData name="Michael Ruiz [WA]" userId="S::mruiz_washingtonea.org#ext#@neahq.onmicrosoft.com::6075f842-eef8-4b12-b4ff-133e78ddff46" providerId="AD" clId="Web-{8EA91381-FBE9-E552-C4A9-B324B3A97CBA}" dt="2025-03-24T22:57:47.996" v="40"/>
        <pc:sldMkLst>
          <pc:docMk/>
          <pc:sldMk cId="210376163" sldId="1158"/>
        </pc:sldMkLst>
      </pc:sldChg>
      <pc:sldChg chg="del">
        <pc:chgData name="Michael Ruiz [WA]" userId="S::mruiz_washingtonea.org#ext#@neahq.onmicrosoft.com::6075f842-eef8-4b12-b4ff-133e78ddff46" providerId="AD" clId="Web-{8EA91381-FBE9-E552-C4A9-B324B3A97CBA}" dt="2025-03-24T22:57:47.996" v="39"/>
        <pc:sldMkLst>
          <pc:docMk/>
          <pc:sldMk cId="3132302568" sldId="1159"/>
        </pc:sldMkLst>
      </pc:sldChg>
      <pc:sldChg chg="del">
        <pc:chgData name="Michael Ruiz [WA]" userId="S::mruiz_washingtonea.org#ext#@neahq.onmicrosoft.com::6075f842-eef8-4b12-b4ff-133e78ddff46" providerId="AD" clId="Web-{8EA91381-FBE9-E552-C4A9-B324B3A97CBA}" dt="2025-03-24T22:57:47.996" v="38"/>
        <pc:sldMkLst>
          <pc:docMk/>
          <pc:sldMk cId="3960150937" sldId="1160"/>
        </pc:sldMkLst>
      </pc:sldChg>
      <pc:sldChg chg="del">
        <pc:chgData name="Michael Ruiz [WA]" userId="S::mruiz_washingtonea.org#ext#@neahq.onmicrosoft.com::6075f842-eef8-4b12-b4ff-133e78ddff46" providerId="AD" clId="Web-{8EA91381-FBE9-E552-C4A9-B324B3A97CBA}" dt="2025-03-24T22:57:47.996" v="37"/>
        <pc:sldMkLst>
          <pc:docMk/>
          <pc:sldMk cId="1485405805" sldId="1161"/>
        </pc:sldMkLst>
      </pc:sldChg>
      <pc:sldChg chg="del">
        <pc:chgData name="Michael Ruiz [WA]" userId="S::mruiz_washingtonea.org#ext#@neahq.onmicrosoft.com::6075f842-eef8-4b12-b4ff-133e78ddff46" providerId="AD" clId="Web-{8EA91381-FBE9-E552-C4A9-B324B3A97CBA}" dt="2025-03-24T22:57:47.996" v="36"/>
        <pc:sldMkLst>
          <pc:docMk/>
          <pc:sldMk cId="594978912" sldId="1162"/>
        </pc:sldMkLst>
      </pc:sldChg>
      <pc:sldChg chg="del">
        <pc:chgData name="Michael Ruiz [WA]" userId="S::mruiz_washingtonea.org#ext#@neahq.onmicrosoft.com::6075f842-eef8-4b12-b4ff-133e78ddff46" providerId="AD" clId="Web-{8EA91381-FBE9-E552-C4A9-B324B3A97CBA}" dt="2025-03-24T22:57:47.980" v="35"/>
        <pc:sldMkLst>
          <pc:docMk/>
          <pc:sldMk cId="1490549118" sldId="1163"/>
        </pc:sldMkLst>
      </pc:sldChg>
      <pc:sldChg chg="del">
        <pc:chgData name="Michael Ruiz [WA]" userId="S::mruiz_washingtonea.org#ext#@neahq.onmicrosoft.com::6075f842-eef8-4b12-b4ff-133e78ddff46" providerId="AD" clId="Web-{8EA91381-FBE9-E552-C4A9-B324B3A97CBA}" dt="2025-03-24T22:57:47.980" v="34"/>
        <pc:sldMkLst>
          <pc:docMk/>
          <pc:sldMk cId="2673305556" sldId="1164"/>
        </pc:sldMkLst>
      </pc:sldChg>
      <pc:sldChg chg="del">
        <pc:chgData name="Michael Ruiz [WA]" userId="S::mruiz_washingtonea.org#ext#@neahq.onmicrosoft.com::6075f842-eef8-4b12-b4ff-133e78ddff46" providerId="AD" clId="Web-{8EA91381-FBE9-E552-C4A9-B324B3A97CBA}" dt="2025-03-24T22:57:47.980" v="33"/>
        <pc:sldMkLst>
          <pc:docMk/>
          <pc:sldMk cId="345859073" sldId="1165"/>
        </pc:sldMkLst>
      </pc:sldChg>
      <pc:sldChg chg="del">
        <pc:chgData name="Michael Ruiz [WA]" userId="S::mruiz_washingtonea.org#ext#@neahq.onmicrosoft.com::6075f842-eef8-4b12-b4ff-133e78ddff46" providerId="AD" clId="Web-{8EA91381-FBE9-E552-C4A9-B324B3A97CBA}" dt="2025-03-24T22:57:47.980" v="32"/>
        <pc:sldMkLst>
          <pc:docMk/>
          <pc:sldMk cId="3561771427" sldId="1166"/>
        </pc:sldMkLst>
      </pc:sldChg>
      <pc:sldChg chg="del">
        <pc:chgData name="Michael Ruiz [WA]" userId="S::mruiz_washingtonea.org#ext#@neahq.onmicrosoft.com::6075f842-eef8-4b12-b4ff-133e78ddff46" providerId="AD" clId="Web-{8EA91381-FBE9-E552-C4A9-B324B3A97CBA}" dt="2025-03-24T22:57:47.980" v="31"/>
        <pc:sldMkLst>
          <pc:docMk/>
          <pc:sldMk cId="3118018616" sldId="1167"/>
        </pc:sldMkLst>
      </pc:sldChg>
      <pc:sldChg chg="del">
        <pc:chgData name="Michael Ruiz [WA]" userId="S::mruiz_washingtonea.org#ext#@neahq.onmicrosoft.com::6075f842-eef8-4b12-b4ff-133e78ddff46" providerId="AD" clId="Web-{8EA91381-FBE9-E552-C4A9-B324B3A97CBA}" dt="2025-03-24T22:57:47.980" v="30"/>
        <pc:sldMkLst>
          <pc:docMk/>
          <pc:sldMk cId="1862761615" sldId="1168"/>
        </pc:sldMkLst>
      </pc:sldChg>
      <pc:sldChg chg="del">
        <pc:chgData name="Michael Ruiz [WA]" userId="S::mruiz_washingtonea.org#ext#@neahq.onmicrosoft.com::6075f842-eef8-4b12-b4ff-133e78ddff46" providerId="AD" clId="Web-{8EA91381-FBE9-E552-C4A9-B324B3A97CBA}" dt="2025-03-24T22:57:47.980" v="29"/>
        <pc:sldMkLst>
          <pc:docMk/>
          <pc:sldMk cId="3457360843" sldId="1169"/>
        </pc:sldMkLst>
      </pc:sldChg>
      <pc:sldChg chg="del">
        <pc:chgData name="Michael Ruiz [WA]" userId="S::mruiz_washingtonea.org#ext#@neahq.onmicrosoft.com::6075f842-eef8-4b12-b4ff-133e78ddff46" providerId="AD" clId="Web-{8EA91381-FBE9-E552-C4A9-B324B3A97CBA}" dt="2025-03-24T22:57:47.980" v="28"/>
        <pc:sldMkLst>
          <pc:docMk/>
          <pc:sldMk cId="3839422267" sldId="1170"/>
        </pc:sldMkLst>
      </pc:sldChg>
      <pc:sldChg chg="del">
        <pc:chgData name="Michael Ruiz [WA]" userId="S::mruiz_washingtonea.org#ext#@neahq.onmicrosoft.com::6075f842-eef8-4b12-b4ff-133e78ddff46" providerId="AD" clId="Web-{8EA91381-FBE9-E552-C4A9-B324B3A97CBA}" dt="2025-03-24T22:57:47.980" v="27"/>
        <pc:sldMkLst>
          <pc:docMk/>
          <pc:sldMk cId="2494054982" sldId="1171"/>
        </pc:sldMkLst>
      </pc:sldChg>
    </pc:docChg>
  </pc:docChgLst>
  <pc:docChgLst>
    <pc:chgData name="Moretz, Dawn [MD]" userId="S::dmoretz_mceanea.org#ext#@neahq.onmicrosoft.com::8b7c4876-828e-4d94-9cfa-b96e299cadb1" providerId="AD" clId="Web-{D652B152-6CBC-F4F6-4435-F9205DBE9132}"/>
    <pc:docChg chg="modSld">
      <pc:chgData name="Moretz, Dawn [MD]" userId="S::dmoretz_mceanea.org#ext#@neahq.onmicrosoft.com::8b7c4876-828e-4d94-9cfa-b96e299cadb1" providerId="AD" clId="Web-{D652B152-6CBC-F4F6-4435-F9205DBE9132}" dt="2025-03-25T22:23:35.611" v="17" actId="20577"/>
      <pc:docMkLst>
        <pc:docMk/>
      </pc:docMkLst>
      <pc:sldChg chg="modSp">
        <pc:chgData name="Moretz, Dawn [MD]" userId="S::dmoretz_mceanea.org#ext#@neahq.onmicrosoft.com::8b7c4876-828e-4d94-9cfa-b96e299cadb1" providerId="AD" clId="Web-{D652B152-6CBC-F4F6-4435-F9205DBE9132}" dt="2025-03-25T21:57:47.517" v="2" actId="20577"/>
        <pc:sldMkLst>
          <pc:docMk/>
          <pc:sldMk cId="2290460613" sldId="1105"/>
        </pc:sldMkLst>
        <pc:spChg chg="mod">
          <ac:chgData name="Moretz, Dawn [MD]" userId="S::dmoretz_mceanea.org#ext#@neahq.onmicrosoft.com::8b7c4876-828e-4d94-9cfa-b96e299cadb1" providerId="AD" clId="Web-{D652B152-6CBC-F4F6-4435-F9205DBE9132}" dt="2025-03-25T21:57:47.517" v="2" actId="20577"/>
          <ac:spMkLst>
            <pc:docMk/>
            <pc:sldMk cId="2290460613" sldId="1105"/>
            <ac:spMk id="3" creationId="{00000000-0000-0000-0000-000000000000}"/>
          </ac:spMkLst>
        </pc:spChg>
      </pc:sldChg>
      <pc:sldChg chg="modSp">
        <pc:chgData name="Moretz, Dawn [MD]" userId="S::dmoretz_mceanea.org#ext#@neahq.onmicrosoft.com::8b7c4876-828e-4d94-9cfa-b96e299cadb1" providerId="AD" clId="Web-{D652B152-6CBC-F4F6-4435-F9205DBE9132}" dt="2025-03-25T22:23:35.611" v="17" actId="20577"/>
        <pc:sldMkLst>
          <pc:docMk/>
          <pc:sldMk cId="1822453907" sldId="1178"/>
        </pc:sldMkLst>
        <pc:spChg chg="mod">
          <ac:chgData name="Moretz, Dawn [MD]" userId="S::dmoretz_mceanea.org#ext#@neahq.onmicrosoft.com::8b7c4876-828e-4d94-9cfa-b96e299cadb1" providerId="AD" clId="Web-{D652B152-6CBC-F4F6-4435-F9205DBE9132}" dt="2025-03-25T22:23:35.611" v="17" actId="20577"/>
          <ac:spMkLst>
            <pc:docMk/>
            <pc:sldMk cId="1822453907" sldId="1178"/>
            <ac:spMk id="17" creationId="{E03DF093-9CE0-ABCC-6E75-11765DCE88BB}"/>
          </ac:spMkLst>
        </pc:spChg>
      </pc:sldChg>
    </pc:docChg>
  </pc:docChgLst>
  <pc:docChgLst>
    <pc:chgData name="Holmes, Ellen [NEA]" userId="S::eholmes@nea.org::8df78491-616d-4641-a13e-176bb27a1b7f" providerId="AD" clId="Web-{90587A6E-10D1-BD19-DE98-7D3E7C626B88}"/>
    <pc:docChg chg="modSld">
      <pc:chgData name="Holmes, Ellen [NEA]" userId="S::eholmes@nea.org::8df78491-616d-4641-a13e-176bb27a1b7f" providerId="AD" clId="Web-{90587A6E-10D1-BD19-DE98-7D3E7C626B88}" dt="2025-03-09T16:02:17.058" v="101" actId="14100"/>
      <pc:docMkLst>
        <pc:docMk/>
      </pc:docMkLst>
      <pc:sldChg chg="addSp delSp modSp">
        <pc:chgData name="Holmes, Ellen [NEA]" userId="S::eholmes@nea.org::8df78491-616d-4641-a13e-176bb27a1b7f" providerId="AD" clId="Web-{90587A6E-10D1-BD19-DE98-7D3E7C626B88}" dt="2025-03-09T16:02:17.058" v="101" actId="14100"/>
        <pc:sldMkLst>
          <pc:docMk/>
          <pc:sldMk cId="3515079013" sldId="1055"/>
        </pc:sldMkLst>
        <pc:spChg chg="mod">
          <ac:chgData name="Holmes, Ellen [NEA]" userId="S::eholmes@nea.org::8df78491-616d-4641-a13e-176bb27a1b7f" providerId="AD" clId="Web-{90587A6E-10D1-BD19-DE98-7D3E7C626B88}" dt="2025-03-09T16:01:53.604" v="99" actId="14100"/>
          <ac:spMkLst>
            <pc:docMk/>
            <pc:sldMk cId="3515079013" sldId="1055"/>
            <ac:spMk id="2" creationId="{00000000-0000-0000-0000-000000000000}"/>
          </ac:spMkLst>
        </pc:spChg>
        <pc:spChg chg="add del mod">
          <ac:chgData name="Holmes, Ellen [NEA]" userId="S::eholmes@nea.org::8df78491-616d-4641-a13e-176bb27a1b7f" providerId="AD" clId="Web-{90587A6E-10D1-BD19-DE98-7D3E7C626B88}" dt="2025-03-09T15:59:43.923" v="91"/>
          <ac:spMkLst>
            <pc:docMk/>
            <pc:sldMk cId="3515079013" sldId="1055"/>
            <ac:spMk id="4" creationId="{D458DAB1-D32C-8F9D-591A-9F93E08FCFAE}"/>
          </ac:spMkLst>
        </pc:spChg>
        <pc:spChg chg="add del mod">
          <ac:chgData name="Holmes, Ellen [NEA]" userId="S::eholmes@nea.org::8df78491-616d-4641-a13e-176bb27a1b7f" providerId="AD" clId="Web-{90587A6E-10D1-BD19-DE98-7D3E7C626B88}" dt="2025-03-09T16:01:24.758" v="93"/>
          <ac:spMkLst>
            <pc:docMk/>
            <pc:sldMk cId="3515079013" sldId="1055"/>
            <ac:spMk id="7" creationId="{2FCB10A4-57A2-4499-6328-5F6D3B58C671}"/>
          </ac:spMkLst>
        </pc:spChg>
        <pc:picChg chg="add del mod ord">
          <ac:chgData name="Holmes, Ellen [NEA]" userId="S::eholmes@nea.org::8df78491-616d-4641-a13e-176bb27a1b7f" providerId="AD" clId="Web-{90587A6E-10D1-BD19-DE98-7D3E7C626B88}" dt="2025-03-09T15:59:51.876" v="92"/>
          <ac:picMkLst>
            <pc:docMk/>
            <pc:sldMk cId="3515079013" sldId="1055"/>
            <ac:picMk id="5" creationId="{18C9783E-E641-6F39-BB09-B17F02B5BE24}"/>
          </ac:picMkLst>
        </pc:picChg>
        <pc:picChg chg="add mod ord">
          <ac:chgData name="Holmes, Ellen [NEA]" userId="S::eholmes@nea.org::8df78491-616d-4641-a13e-176bb27a1b7f" providerId="AD" clId="Web-{90587A6E-10D1-BD19-DE98-7D3E7C626B88}" dt="2025-03-09T16:02:17.058" v="101" actId="14100"/>
          <ac:picMkLst>
            <pc:docMk/>
            <pc:sldMk cId="3515079013" sldId="1055"/>
            <ac:picMk id="8" creationId="{982D7D7D-DA26-C3B5-7A83-E47DA722DBED}"/>
          </ac:picMkLst>
        </pc:picChg>
        <pc:picChg chg="del">
          <ac:chgData name="Holmes, Ellen [NEA]" userId="S::eholmes@nea.org::8df78491-616d-4641-a13e-176bb27a1b7f" providerId="AD" clId="Web-{90587A6E-10D1-BD19-DE98-7D3E7C626B88}" dt="2025-03-09T15:59:07.603" v="90"/>
          <ac:picMkLst>
            <pc:docMk/>
            <pc:sldMk cId="3515079013" sldId="1055"/>
            <ac:picMk id="3074" creationId="{00000000-0000-0000-0000-000000000000}"/>
          </ac:picMkLst>
        </pc:picChg>
      </pc:sldChg>
    </pc:docChg>
  </pc:docChgLst>
  <pc:docChgLst>
    <pc:chgData name="Pulkrabek, Vanessa [MN]" userId="S::vanessa.pulkrabek_edmn.org#ext#@neahq.onmicrosoft.com::a81224d0-e988-4d62-a387-eaa8d26915eb" providerId="AD" clId="Web-{B5BE1C26-B76D-DA42-7A33-D49C797D83AE}"/>
    <pc:docChg chg="addSld delSld modSld">
      <pc:chgData name="Pulkrabek, Vanessa [MN]" userId="S::vanessa.pulkrabek_edmn.org#ext#@neahq.onmicrosoft.com::a81224d0-e988-4d62-a387-eaa8d26915eb" providerId="AD" clId="Web-{B5BE1C26-B76D-DA42-7A33-D49C797D83AE}" dt="2025-03-25T22:06:44.514" v="737" actId="20577"/>
      <pc:docMkLst>
        <pc:docMk/>
      </pc:docMkLst>
      <pc:sldChg chg="modSp">
        <pc:chgData name="Pulkrabek, Vanessa [MN]" userId="S::vanessa.pulkrabek_edmn.org#ext#@neahq.onmicrosoft.com::a81224d0-e988-4d62-a387-eaa8d26915eb" providerId="AD" clId="Web-{B5BE1C26-B76D-DA42-7A33-D49C797D83AE}" dt="2025-03-25T16:47:15.862" v="652" actId="20577"/>
        <pc:sldMkLst>
          <pc:docMk/>
          <pc:sldMk cId="2934960058" sldId="1095"/>
        </pc:sldMkLst>
        <pc:spChg chg="mod">
          <ac:chgData name="Pulkrabek, Vanessa [MN]" userId="S::vanessa.pulkrabek_edmn.org#ext#@neahq.onmicrosoft.com::a81224d0-e988-4d62-a387-eaa8d26915eb" providerId="AD" clId="Web-{B5BE1C26-B76D-DA42-7A33-D49C797D83AE}" dt="2025-03-25T16:47:15.862" v="652" actId="20577"/>
          <ac:spMkLst>
            <pc:docMk/>
            <pc:sldMk cId="2934960058" sldId="1095"/>
            <ac:spMk id="3" creationId="{88494F6C-6EC1-46C6-A27B-415CDCEEC23D}"/>
          </ac:spMkLst>
        </pc:spChg>
      </pc:sldChg>
      <pc:sldChg chg="modSp">
        <pc:chgData name="Pulkrabek, Vanessa [MN]" userId="S::vanessa.pulkrabek_edmn.org#ext#@neahq.onmicrosoft.com::a81224d0-e988-4d62-a387-eaa8d26915eb" providerId="AD" clId="Web-{B5BE1C26-B76D-DA42-7A33-D49C797D83AE}" dt="2025-03-25T16:40:01.115" v="366" actId="20577"/>
        <pc:sldMkLst>
          <pc:docMk/>
          <pc:sldMk cId="295832117" sldId="1096"/>
        </pc:sldMkLst>
        <pc:spChg chg="mod">
          <ac:chgData name="Pulkrabek, Vanessa [MN]" userId="S::vanessa.pulkrabek_edmn.org#ext#@neahq.onmicrosoft.com::a81224d0-e988-4d62-a387-eaa8d26915eb" providerId="AD" clId="Web-{B5BE1C26-B76D-DA42-7A33-D49C797D83AE}" dt="2025-03-25T16:40:01.115" v="366" actId="20577"/>
          <ac:spMkLst>
            <pc:docMk/>
            <pc:sldMk cId="295832117" sldId="1096"/>
            <ac:spMk id="2" creationId="{00000000-0000-0000-0000-000000000000}"/>
          </ac:spMkLst>
        </pc:spChg>
        <pc:spChg chg="mod">
          <ac:chgData name="Pulkrabek, Vanessa [MN]" userId="S::vanessa.pulkrabek_edmn.org#ext#@neahq.onmicrosoft.com::a81224d0-e988-4d62-a387-eaa8d26915eb" providerId="AD" clId="Web-{B5BE1C26-B76D-DA42-7A33-D49C797D83AE}" dt="2025-03-25T16:38:18.111" v="288" actId="20577"/>
          <ac:spMkLst>
            <pc:docMk/>
            <pc:sldMk cId="295832117" sldId="1096"/>
            <ac:spMk id="5" creationId="{9FED8548-A3E5-A4D5-41AA-0F566B7678F6}"/>
          </ac:spMkLst>
        </pc:spChg>
      </pc:sldChg>
      <pc:sldChg chg="del">
        <pc:chgData name="Pulkrabek, Vanessa [MN]" userId="S::vanessa.pulkrabek_edmn.org#ext#@neahq.onmicrosoft.com::a81224d0-e988-4d62-a387-eaa8d26915eb" providerId="AD" clId="Web-{B5BE1C26-B76D-DA42-7A33-D49C797D83AE}" dt="2025-03-25T16:46:58.893" v="647"/>
        <pc:sldMkLst>
          <pc:docMk/>
          <pc:sldMk cId="3543870573" sldId="1097"/>
        </pc:sldMkLst>
      </pc:sldChg>
      <pc:sldChg chg="modSp">
        <pc:chgData name="Pulkrabek, Vanessa [MN]" userId="S::vanessa.pulkrabek_edmn.org#ext#@neahq.onmicrosoft.com::a81224d0-e988-4d62-a387-eaa8d26915eb" providerId="AD" clId="Web-{B5BE1C26-B76D-DA42-7A33-D49C797D83AE}" dt="2025-03-25T22:06:44.514" v="737" actId="20577"/>
        <pc:sldMkLst>
          <pc:docMk/>
          <pc:sldMk cId="3203753717" sldId="1116"/>
        </pc:sldMkLst>
        <pc:spChg chg="mod">
          <ac:chgData name="Pulkrabek, Vanessa [MN]" userId="S::vanessa.pulkrabek_edmn.org#ext#@neahq.onmicrosoft.com::a81224d0-e988-4d62-a387-eaa8d26915eb" providerId="AD" clId="Web-{B5BE1C26-B76D-DA42-7A33-D49C797D83AE}" dt="2025-03-25T22:06:44.514" v="737" actId="20577"/>
          <ac:spMkLst>
            <pc:docMk/>
            <pc:sldMk cId="3203753717" sldId="1116"/>
            <ac:spMk id="3" creationId="{DBF9EEEF-1D5E-4110-9E19-3CFD37CFD9A1}"/>
          </ac:spMkLst>
        </pc:spChg>
      </pc:sldChg>
      <pc:sldChg chg="modSp new">
        <pc:chgData name="Pulkrabek, Vanessa [MN]" userId="S::vanessa.pulkrabek_edmn.org#ext#@neahq.onmicrosoft.com::a81224d0-e988-4d62-a387-eaa8d26915eb" providerId="AD" clId="Web-{B5BE1C26-B76D-DA42-7A33-D49C797D83AE}" dt="2025-03-25T16:43:43.762" v="620" actId="20577"/>
        <pc:sldMkLst>
          <pc:docMk/>
          <pc:sldMk cId="1279920886" sldId="1175"/>
        </pc:sldMkLst>
        <pc:spChg chg="mod">
          <ac:chgData name="Pulkrabek, Vanessa [MN]" userId="S::vanessa.pulkrabek_edmn.org#ext#@neahq.onmicrosoft.com::a81224d0-e988-4d62-a387-eaa8d26915eb" providerId="AD" clId="Web-{B5BE1C26-B76D-DA42-7A33-D49C797D83AE}" dt="2025-03-25T16:39:50.739" v="356" actId="20577"/>
          <ac:spMkLst>
            <pc:docMk/>
            <pc:sldMk cId="1279920886" sldId="1175"/>
            <ac:spMk id="2" creationId="{CC72F924-A6A2-1ADD-735D-FF36A243BC77}"/>
          </ac:spMkLst>
        </pc:spChg>
        <pc:spChg chg="mod">
          <ac:chgData name="Pulkrabek, Vanessa [MN]" userId="S::vanessa.pulkrabek_edmn.org#ext#@neahq.onmicrosoft.com::a81224d0-e988-4d62-a387-eaa8d26915eb" providerId="AD" clId="Web-{B5BE1C26-B76D-DA42-7A33-D49C797D83AE}" dt="2025-03-25T16:43:43.762" v="620" actId="20577"/>
          <ac:spMkLst>
            <pc:docMk/>
            <pc:sldMk cId="1279920886" sldId="1175"/>
            <ac:spMk id="3" creationId="{E4F4ABAF-9C60-0EA5-CB4A-A8B6DD6CFC33}"/>
          </ac:spMkLst>
        </pc:spChg>
      </pc:sldChg>
      <pc:sldChg chg="modSp new">
        <pc:chgData name="Pulkrabek, Vanessa [MN]" userId="S::vanessa.pulkrabek_edmn.org#ext#@neahq.onmicrosoft.com::a81224d0-e988-4d62-a387-eaa8d26915eb" providerId="AD" clId="Web-{B5BE1C26-B76D-DA42-7A33-D49C797D83AE}" dt="2025-03-25T21:57:17.751" v="731" actId="20577"/>
        <pc:sldMkLst>
          <pc:docMk/>
          <pc:sldMk cId="1864903098" sldId="1176"/>
        </pc:sldMkLst>
        <pc:spChg chg="mod">
          <ac:chgData name="Pulkrabek, Vanessa [MN]" userId="S::vanessa.pulkrabek_edmn.org#ext#@neahq.onmicrosoft.com::a81224d0-e988-4d62-a387-eaa8d26915eb" providerId="AD" clId="Web-{B5BE1C26-B76D-DA42-7A33-D49C797D83AE}" dt="2025-03-25T16:44:13.904" v="643" actId="20577"/>
          <ac:spMkLst>
            <pc:docMk/>
            <pc:sldMk cId="1864903098" sldId="1176"/>
            <ac:spMk id="2" creationId="{AED44350-B557-AC60-1B13-1979461516C4}"/>
          </ac:spMkLst>
        </pc:spChg>
        <pc:spChg chg="mod">
          <ac:chgData name="Pulkrabek, Vanessa [MN]" userId="S::vanessa.pulkrabek_edmn.org#ext#@neahq.onmicrosoft.com::a81224d0-e988-4d62-a387-eaa8d26915eb" providerId="AD" clId="Web-{B5BE1C26-B76D-DA42-7A33-D49C797D83AE}" dt="2025-03-25T21:57:17.751" v="731" actId="20577"/>
          <ac:spMkLst>
            <pc:docMk/>
            <pc:sldMk cId="1864903098" sldId="1176"/>
            <ac:spMk id="3" creationId="{5A020F01-5DEF-60EC-BC25-D5E5B642B1E7}"/>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custScaleX="142778">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dirty="0">
              <a:latin typeface="Calibri"/>
              <a:ea typeface="Calibri"/>
              <a:cs typeface="Calibri"/>
            </a:rPr>
            <a:t>Fighting Union</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dirty="0">
              <a:latin typeface="Calibri"/>
              <a:ea typeface="Calibri"/>
              <a:cs typeface="Calibri"/>
            </a:rPr>
            <a:t>Members Lead with Courage and Risk</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E9761ED-5B26-4CC2-833F-1EF70CA8988A}">
      <dgm:prSet phldrT="[Text]"/>
      <dgm:spPr/>
      <dgm:t>
        <a:bodyPr/>
        <a:lstStyle/>
        <a:p>
          <a:r>
            <a:rPr lang="en-US" dirty="0">
              <a:latin typeface="Calibri"/>
              <a:ea typeface="Calibri"/>
              <a:cs typeface="Calibri"/>
            </a:rPr>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014E1983-9309-4516-8AB2-B10CD0CE794D}">
      <dgm:prSet phldr="0"/>
      <dgm:spPr/>
      <dgm:t>
        <a:bodyPr/>
        <a:lstStyle/>
        <a:p>
          <a:r>
            <a:rPr lang="en-US" dirty="0">
              <a:latin typeface="Calibri"/>
              <a:ea typeface="Calibri"/>
              <a:cs typeface="Calibri"/>
            </a:rPr>
            <a:t>Focus on Recruitment and Engagement</a:t>
          </a:r>
          <a:endParaRPr lang="en-US" dirty="0"/>
        </a:p>
      </dgm:t>
    </dgm:pt>
    <dgm:pt modelId="{473C0FD6-A15B-44D0-AC1D-2607F80887BB}" type="parTrans" cxnId="{4D04AD7B-D28D-4F56-85A9-30DF8C3DF448}">
      <dgm:prSet/>
      <dgm:spPr/>
    </dgm:pt>
    <dgm:pt modelId="{88E021F1-B4F7-494E-A322-F6B15C38823D}" type="sibTrans" cxnId="{4D04AD7B-D28D-4F56-85A9-30DF8C3DF448}">
      <dgm:prSet/>
      <dgm:spPr/>
    </dgm:pt>
    <dgm:pt modelId="{9B2BA601-7593-47AE-8D12-CC7D6D2CF096}">
      <dgm:prSet phldr="0"/>
      <dgm:spPr/>
      <dgm:t>
        <a:bodyPr/>
        <a:lstStyle/>
        <a:p>
          <a:pPr rtl="0"/>
          <a:r>
            <a:rPr lang="en-US" dirty="0">
              <a:latin typeface="Calibri"/>
              <a:ea typeface="Calibri"/>
              <a:cs typeface="Calibri"/>
            </a:rPr>
            <a:t>Unorganized</a:t>
          </a:r>
        </a:p>
      </dgm:t>
    </dgm:pt>
    <dgm:pt modelId="{A476DDD4-6BA1-4F16-8001-DD4C921146C8}" type="parTrans" cxnId="{125E3BCA-CB74-4F4D-8B26-BD3B12666CAD}">
      <dgm:prSet/>
      <dgm:spPr/>
    </dgm:pt>
    <dgm:pt modelId="{998D4159-5846-42F8-B2FD-B2A99EECC063}" type="sibTrans" cxnId="{125E3BCA-CB74-4F4D-8B26-BD3B12666CAD}">
      <dgm:prSet/>
      <dgm:spPr/>
    </dgm:pt>
    <dgm:pt modelId="{576D8B6F-4F31-4E83-9078-C4E073EF7680}">
      <dgm:prSet phldr="0"/>
      <dgm:spPr/>
      <dgm:t>
        <a:bodyPr/>
        <a:lstStyle/>
        <a:p>
          <a:r>
            <a:rPr lang="en-US" dirty="0">
              <a:latin typeface="Calibri"/>
              <a:ea typeface="Calibri"/>
              <a:cs typeface="Calibri"/>
            </a:rPr>
            <a:t>Staff Lead – No Risk by Members</a:t>
          </a:r>
        </a:p>
      </dgm:t>
    </dgm:pt>
    <dgm:pt modelId="{91B1BE8F-3C4A-445E-B485-ECFDCAFDD3B3}" type="parTrans" cxnId="{4585779E-33F0-4B9F-A90B-1715D36B2D3C}">
      <dgm:prSet/>
      <dgm:spPr/>
    </dgm:pt>
    <dgm:pt modelId="{5DF28B49-78B7-4B9C-B5ED-69821FE071F7}" type="sibTrans" cxnId="{4585779E-33F0-4B9F-A90B-1715D36B2D3C}">
      <dgm:prSet/>
      <dgm:spPr/>
    </dgm:pt>
    <dgm:pt modelId="{EB3FC593-944C-458A-9559-A61FB6D43370}">
      <dgm:prSet phldr="0"/>
      <dgm:spPr/>
      <dgm:t>
        <a:bodyPr/>
        <a:lstStyle/>
        <a:p>
          <a:r>
            <a:rPr lang="en-US" dirty="0">
              <a:latin typeface="Calibri"/>
              <a:ea typeface="Calibri"/>
              <a:cs typeface="Calibri"/>
            </a:rPr>
            <a:t>Staff Focus on Engagement and Leader ID</a:t>
          </a:r>
          <a:endParaRPr lang="en-US" dirty="0"/>
        </a:p>
      </dgm:t>
    </dgm:pt>
    <dgm:pt modelId="{79F66E25-428B-49AC-A791-6F5C8908FA40}" type="parTrans" cxnId="{D34FE515-CFE7-441E-945C-34357F888E67}">
      <dgm:prSet/>
      <dgm:spPr/>
    </dgm:pt>
    <dgm:pt modelId="{DD7CB168-3725-4E6F-ACB8-FF780D961AAC}" type="sibTrans" cxnId="{D34FE515-CFE7-441E-945C-34357F888E67}">
      <dgm:prSet/>
      <dgm:spPr/>
    </dgm:pt>
    <dgm:pt modelId="{F664FCDF-D0E0-4DD8-8726-C755D195F68E}">
      <dgm:prSet phldr="0"/>
      <dgm:spPr/>
      <dgm:t>
        <a:bodyPr/>
        <a:lstStyle/>
        <a:p>
          <a:pPr rtl="0"/>
          <a:r>
            <a:rPr lang="en-US" dirty="0">
              <a:latin typeface="Calibri"/>
              <a:ea typeface="Calibri"/>
              <a:cs typeface="Calibri"/>
            </a:rPr>
            <a:t>Club</a:t>
          </a:r>
        </a:p>
      </dgm:t>
    </dgm:pt>
    <dgm:pt modelId="{F855019A-B060-4C6C-A1FC-BBFFB37EC9C4}" type="parTrans" cxnId="{BD49BA0E-81C9-4F5E-BAD4-32264EBE22BA}">
      <dgm:prSet/>
      <dgm:spPr/>
    </dgm:pt>
    <dgm:pt modelId="{9E386232-DE04-47B4-8AA6-64F314E59900}" type="sibTrans" cxnId="{BD49BA0E-81C9-4F5E-BAD4-32264EBE22BA}">
      <dgm:prSet/>
      <dgm:spPr/>
    </dgm:pt>
    <dgm:pt modelId="{D32FFC52-3FE1-4CAF-B6EB-40BC5DFE1F15}">
      <dgm:prSet phldr="0"/>
      <dgm:spPr/>
      <dgm:t>
        <a:bodyPr/>
        <a:lstStyle/>
        <a:p>
          <a:r>
            <a:rPr lang="en-US" dirty="0">
              <a:latin typeface="Calibri"/>
              <a:ea typeface="Calibri"/>
              <a:cs typeface="Calibri"/>
            </a:rPr>
            <a:t>Staff Lead – Already Active Members –Low Risk Activities</a:t>
          </a:r>
        </a:p>
      </dgm:t>
    </dgm:pt>
    <dgm:pt modelId="{4C8D7ACE-6012-4DDC-9186-B94272C7F2CA}" type="parTrans" cxnId="{F6CD1D89-C8D5-48EF-BA11-5D5125B7B07D}">
      <dgm:prSet/>
      <dgm:spPr/>
    </dgm:pt>
    <dgm:pt modelId="{8762A313-B6BC-4EBA-B3A9-3446487C1344}" type="sibTrans" cxnId="{F6CD1D89-C8D5-48EF-BA11-5D5125B7B07D}">
      <dgm:prSet/>
      <dgm:spPr/>
    </dgm:pt>
    <dgm:pt modelId="{81FEF5D4-96C2-48D1-9868-E56ACC78D70A}">
      <dgm:prSet phldr="0"/>
      <dgm:spPr/>
      <dgm:t>
        <a:bodyPr/>
        <a:lstStyle/>
        <a:p>
          <a:r>
            <a:rPr lang="en-US" dirty="0">
              <a:latin typeface="Calibri"/>
              <a:ea typeface="Calibri"/>
              <a:cs typeface="Calibri"/>
            </a:rPr>
            <a:t>Staff Coach and Build Leader Capacity </a:t>
          </a:r>
          <a:endParaRPr lang="en-US" dirty="0"/>
        </a:p>
      </dgm:t>
    </dgm:pt>
    <dgm:pt modelId="{C29BF918-9D47-4810-BC5E-028EFE3581F7}" type="parTrans" cxnId="{FBB33BF4-B50F-45E6-8DCC-2B5DCBB799FC}">
      <dgm:prSet/>
      <dgm:spPr/>
    </dgm:pt>
    <dgm:pt modelId="{CF10A743-5E0A-415C-9792-9D6BAD09F523}" type="sibTrans" cxnId="{FBB33BF4-B50F-45E6-8DCC-2B5DCBB799FC}">
      <dgm:prSet/>
      <dgm:spPr/>
    </dgm:pt>
    <dgm:pt modelId="{85D60354-C920-4A43-BDFF-3A631E96B526}">
      <dgm:prSet phldr="0"/>
      <dgm:spPr/>
      <dgm:t>
        <a:bodyPr/>
        <a:lstStyle/>
        <a:p>
          <a:pPr rtl="0"/>
          <a:r>
            <a:rPr lang="en-US" dirty="0">
              <a:latin typeface="Calibri"/>
              <a:ea typeface="Calibri"/>
              <a:cs typeface="Calibri"/>
            </a:rPr>
            <a:t>Union</a:t>
          </a:r>
        </a:p>
      </dgm:t>
    </dgm:pt>
    <dgm:pt modelId="{A913D7C6-DE40-43F6-BF93-5D2F408BBD45}" type="parTrans" cxnId="{67D44660-0E09-4575-A59B-7F221F94B2CF}">
      <dgm:prSet/>
      <dgm:spPr/>
    </dgm:pt>
    <dgm:pt modelId="{20BC337E-AC7F-4131-9625-FC31000B3F2A}" type="sibTrans" cxnId="{67D44660-0E09-4575-A59B-7F221F94B2CF}">
      <dgm:prSet/>
      <dgm:spPr/>
    </dgm:pt>
    <dgm:pt modelId="{A2FFE063-DE24-43EA-BC2D-27748853C10F}">
      <dgm:prSet phldr="0"/>
      <dgm:spPr/>
      <dgm:t>
        <a:bodyPr/>
        <a:lstStyle/>
        <a:p>
          <a:r>
            <a:rPr lang="en-US" dirty="0">
              <a:latin typeface="Calibri"/>
              <a:ea typeface="Calibri"/>
              <a:cs typeface="Calibri"/>
            </a:rPr>
            <a:t>Member and Staff Partners – Mid Risk Activities</a:t>
          </a:r>
        </a:p>
      </dgm:t>
    </dgm:pt>
    <dgm:pt modelId="{3E197B33-94E2-4CD3-9966-407ED0A5F8D4}" type="parTrans" cxnId="{98D95E18-87D7-4968-8572-418798B96E73}">
      <dgm:prSet/>
      <dgm:spPr/>
    </dgm:pt>
    <dgm:pt modelId="{3B926F30-6061-49B8-BC18-3C47FB35EEDB}" type="sibTrans" cxnId="{98D95E18-87D7-4968-8572-418798B96E73}">
      <dgm:prSet/>
      <dgm:spPr/>
    </dgm:pt>
    <dgm:pt modelId="{4C97BF32-48A9-437F-9A30-3CE369134CCE}" type="pres">
      <dgm:prSet presAssocID="{1FA7398D-B48B-4819-99A2-B53AAEE7E85C}" presName="Name0" presStyleCnt="0">
        <dgm:presLayoutVars>
          <dgm:dir/>
          <dgm:animLvl val="lvl"/>
          <dgm:resizeHandles val="exact"/>
        </dgm:presLayoutVars>
      </dgm:prSet>
      <dgm:spPr/>
    </dgm:pt>
    <dgm:pt modelId="{3B441E32-1873-4D7D-90D2-2C2A67C84337}" type="pres">
      <dgm:prSet presAssocID="{9B2BA601-7593-47AE-8D12-CC7D6D2CF096}" presName="linNode" presStyleCnt="0"/>
      <dgm:spPr/>
    </dgm:pt>
    <dgm:pt modelId="{5509C301-9415-4E85-8034-C79540C7E4F8}" type="pres">
      <dgm:prSet presAssocID="{9B2BA601-7593-47AE-8D12-CC7D6D2CF096}" presName="parentText" presStyleLbl="node1" presStyleIdx="0" presStyleCnt="4">
        <dgm:presLayoutVars>
          <dgm:chMax val="1"/>
          <dgm:bulletEnabled val="1"/>
        </dgm:presLayoutVars>
      </dgm:prSet>
      <dgm:spPr/>
    </dgm:pt>
    <dgm:pt modelId="{E125C18A-95FD-4279-BA72-FE1C0B2AC3BD}" type="pres">
      <dgm:prSet presAssocID="{9B2BA601-7593-47AE-8D12-CC7D6D2CF096}" presName="descendantText" presStyleLbl="alignAccFollowNode1" presStyleIdx="0" presStyleCnt="4">
        <dgm:presLayoutVars>
          <dgm:bulletEnabled val="1"/>
        </dgm:presLayoutVars>
      </dgm:prSet>
      <dgm:spPr/>
    </dgm:pt>
    <dgm:pt modelId="{427A9391-EA25-4A1A-9B9C-366147F8696C}" type="pres">
      <dgm:prSet presAssocID="{998D4159-5846-42F8-B2FD-B2A99EECC063}" presName="sp" presStyleCnt="0"/>
      <dgm:spPr/>
    </dgm:pt>
    <dgm:pt modelId="{0318FD06-B2A1-438F-9ED3-E9CC8EE24525}" type="pres">
      <dgm:prSet presAssocID="{F664FCDF-D0E0-4DD8-8726-C755D195F68E}" presName="linNode" presStyleCnt="0"/>
      <dgm:spPr/>
    </dgm:pt>
    <dgm:pt modelId="{CC88ABA3-FBF7-4E47-99A8-1E52C6AA42B1}" type="pres">
      <dgm:prSet presAssocID="{F664FCDF-D0E0-4DD8-8726-C755D195F68E}" presName="parentText" presStyleLbl="node1" presStyleIdx="1" presStyleCnt="4">
        <dgm:presLayoutVars>
          <dgm:chMax val="1"/>
          <dgm:bulletEnabled val="1"/>
        </dgm:presLayoutVars>
      </dgm:prSet>
      <dgm:spPr/>
    </dgm:pt>
    <dgm:pt modelId="{9F38D5F0-D4DF-4CF4-B8D3-8E4E8AD2E571}" type="pres">
      <dgm:prSet presAssocID="{F664FCDF-D0E0-4DD8-8726-C755D195F68E}" presName="descendantText" presStyleLbl="alignAccFollowNode1" presStyleIdx="1" presStyleCnt="4">
        <dgm:presLayoutVars>
          <dgm:bulletEnabled val="1"/>
        </dgm:presLayoutVars>
      </dgm:prSet>
      <dgm:spPr/>
    </dgm:pt>
    <dgm:pt modelId="{6886AB81-E065-4FCD-9893-40AF7D277D97}" type="pres">
      <dgm:prSet presAssocID="{9E386232-DE04-47B4-8AA6-64F314E59900}" presName="sp" presStyleCnt="0"/>
      <dgm:spPr/>
    </dgm:pt>
    <dgm:pt modelId="{F3FCB1E2-B424-4605-9385-74F92602D79B}" type="pres">
      <dgm:prSet presAssocID="{85D60354-C920-4A43-BDFF-3A631E96B526}" presName="linNode" presStyleCnt="0"/>
      <dgm:spPr/>
    </dgm:pt>
    <dgm:pt modelId="{29182043-DA2A-4335-97EC-97D1878D41E1}" type="pres">
      <dgm:prSet presAssocID="{85D60354-C920-4A43-BDFF-3A631E96B526}" presName="parentText" presStyleLbl="node1" presStyleIdx="2" presStyleCnt="4">
        <dgm:presLayoutVars>
          <dgm:chMax val="1"/>
          <dgm:bulletEnabled val="1"/>
        </dgm:presLayoutVars>
      </dgm:prSet>
      <dgm:spPr/>
    </dgm:pt>
    <dgm:pt modelId="{9AFD573C-82D1-4EA8-A3E9-B49E75E9AF3A}" type="pres">
      <dgm:prSet presAssocID="{85D60354-C920-4A43-BDFF-3A631E96B526}" presName="descendantText" presStyleLbl="alignAccFollowNode1" presStyleIdx="2" presStyleCnt="4">
        <dgm:presLayoutVars>
          <dgm:bulletEnabled val="1"/>
        </dgm:presLayoutVars>
      </dgm:prSet>
      <dgm:spPr/>
    </dgm:pt>
    <dgm:pt modelId="{DA640AF2-6032-4C3F-9694-F93F75AAC395}" type="pres">
      <dgm:prSet presAssocID="{20BC337E-AC7F-4131-9625-FC31000B3F2A}" presName="sp" presStyleCnt="0"/>
      <dgm:spPr/>
    </dgm:pt>
    <dgm:pt modelId="{ACD62EE1-6D14-4789-B089-0AA8DCF8A168}" type="pres">
      <dgm:prSet presAssocID="{BB41A6AE-4584-48CE-8B2F-00EF52E38D70}" presName="linNode" presStyleCnt="0"/>
      <dgm:spPr/>
    </dgm:pt>
    <dgm:pt modelId="{98667519-A428-438B-A66A-5610709F36F5}" type="pres">
      <dgm:prSet presAssocID="{BB41A6AE-4584-48CE-8B2F-00EF52E38D70}" presName="parentText" presStyleLbl="node1" presStyleIdx="3" presStyleCnt="4">
        <dgm:presLayoutVars>
          <dgm:chMax val="1"/>
          <dgm:bulletEnabled val="1"/>
        </dgm:presLayoutVars>
      </dgm:prSet>
      <dgm:spPr/>
    </dgm:pt>
    <dgm:pt modelId="{641A86BF-A4B9-4125-B800-9F5819DAB95E}" type="pres">
      <dgm:prSet presAssocID="{BB41A6AE-4584-48CE-8B2F-00EF52E38D70}" presName="descendantText" presStyleLbl="alignAccFollowNode1" presStyleIdx="3" presStyleCnt="4">
        <dgm:presLayoutVars>
          <dgm:bulletEnabled val="1"/>
        </dgm:presLayoutVars>
      </dgm:prSet>
      <dgm:spPr/>
    </dgm:pt>
  </dgm:ptLst>
  <dgm:cxnLst>
    <dgm:cxn modelId="{F81C7503-3603-4C96-9E39-160A307A6C22}" srcId="{BB41A6AE-4584-48CE-8B2F-00EF52E38D70}" destId="{848CDA75-03FA-4A2A-ADC4-47A7E24B945A}" srcOrd="0" destOrd="0" parTransId="{B2F1B755-D829-4537-B58E-E691A938A1A1}" sibTransId="{9BC625A1-3C09-48CA-971F-6B9FC33D01E8}"/>
    <dgm:cxn modelId="{EA73F30D-18F4-48B3-8287-37860B8D7592}" type="presOf" srcId="{848CDA75-03FA-4A2A-ADC4-47A7E24B945A}" destId="{641A86BF-A4B9-4125-B800-9F5819DAB95E}" srcOrd="0" destOrd="0" presId="urn:microsoft.com/office/officeart/2005/8/layout/vList5"/>
    <dgm:cxn modelId="{BD49BA0E-81C9-4F5E-BAD4-32264EBE22BA}" srcId="{1FA7398D-B48B-4819-99A2-B53AAEE7E85C}" destId="{F664FCDF-D0E0-4DD8-8726-C755D195F68E}" srcOrd="1" destOrd="0" parTransId="{F855019A-B060-4C6C-A1FC-BBFFB37EC9C4}" sibTransId="{9E386232-DE04-47B4-8AA6-64F314E59900}"/>
    <dgm:cxn modelId="{D34FE515-CFE7-441E-945C-34357F888E67}" srcId="{F664FCDF-D0E0-4DD8-8726-C755D195F68E}" destId="{EB3FC593-944C-458A-9559-A61FB6D43370}" srcOrd="1" destOrd="0" parTransId="{79F66E25-428B-49AC-A791-6F5C8908FA40}" sibTransId="{DD7CB168-3725-4E6F-ACB8-FF780D961AAC}"/>
    <dgm:cxn modelId="{98D95E18-87D7-4968-8572-418798B96E73}" srcId="{85D60354-C920-4A43-BDFF-3A631E96B526}" destId="{A2FFE063-DE24-43EA-BC2D-27748853C10F}" srcOrd="0" destOrd="0" parTransId="{3E197B33-94E2-4CD3-9966-407ED0A5F8D4}" sibTransId="{3B926F30-6061-49B8-BC18-3C47FB35EEDB}"/>
    <dgm:cxn modelId="{D493491E-CB93-47DE-B011-0DF48AC36691}" type="presOf" srcId="{576D8B6F-4F31-4E83-9078-C4E073EF7680}" destId="{E125C18A-95FD-4279-BA72-FE1C0B2AC3BD}" srcOrd="0" destOrd="0" presId="urn:microsoft.com/office/officeart/2005/8/layout/vList5"/>
    <dgm:cxn modelId="{69EE642E-870F-4F41-98CD-8EE27025447E}" type="presOf" srcId="{F664FCDF-D0E0-4DD8-8726-C755D195F68E}" destId="{CC88ABA3-FBF7-4E47-99A8-1E52C6AA42B1}" srcOrd="0" destOrd="0" presId="urn:microsoft.com/office/officeart/2005/8/layout/vList5"/>
    <dgm:cxn modelId="{4F889931-8D00-4A8B-8345-2CE54911F21A}" type="presOf" srcId="{A2FFE063-DE24-43EA-BC2D-27748853C10F}" destId="{9AFD573C-82D1-4EA8-A3E9-B49E75E9AF3A}"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67D44660-0E09-4575-A59B-7F221F94B2CF}" srcId="{1FA7398D-B48B-4819-99A2-B53AAEE7E85C}" destId="{85D60354-C920-4A43-BDFF-3A631E96B526}" srcOrd="2" destOrd="0" parTransId="{A913D7C6-DE40-43F6-BF93-5D2F408BBD45}" sibTransId="{20BC337E-AC7F-4131-9625-FC31000B3F2A}"/>
    <dgm:cxn modelId="{1907754C-27C7-468B-AB87-DEB9DECBEE9D}" type="presOf" srcId="{D32FFC52-3FE1-4CAF-B6EB-40BC5DFE1F15}" destId="{9F38D5F0-D4DF-4CF4-B8D3-8E4E8AD2E571}" srcOrd="0" destOrd="0" presId="urn:microsoft.com/office/officeart/2005/8/layout/vList5"/>
    <dgm:cxn modelId="{428C596F-83A8-4B83-A00C-8B35CE8ED5E2}" type="presOf" srcId="{BB41A6AE-4584-48CE-8B2F-00EF52E38D70}" destId="{98667519-A428-438B-A66A-5610709F36F5}" srcOrd="0" destOrd="0" presId="urn:microsoft.com/office/officeart/2005/8/layout/vList5"/>
    <dgm:cxn modelId="{95F09B56-4AB9-4F3A-A2D0-E1C68756ECAC}" type="presOf" srcId="{EB3FC593-944C-458A-9559-A61FB6D43370}" destId="{9F38D5F0-D4DF-4CF4-B8D3-8E4E8AD2E571}" srcOrd="0" destOrd="1" presId="urn:microsoft.com/office/officeart/2005/8/layout/vList5"/>
    <dgm:cxn modelId="{4D04AD7B-D28D-4F56-85A9-30DF8C3DF448}" srcId="{9B2BA601-7593-47AE-8D12-CC7D6D2CF096}" destId="{014E1983-9309-4516-8AB2-B10CD0CE794D}" srcOrd="1" destOrd="0" parTransId="{473C0FD6-A15B-44D0-AC1D-2607F80887BB}" sibTransId="{88E021F1-B4F7-494E-A322-F6B15C38823D}"/>
    <dgm:cxn modelId="{F6CD1D89-C8D5-48EF-BA11-5D5125B7B07D}" srcId="{F664FCDF-D0E0-4DD8-8726-C755D195F68E}" destId="{D32FFC52-3FE1-4CAF-B6EB-40BC5DFE1F15}" srcOrd="0" destOrd="0" parTransId="{4C8D7ACE-6012-4DDC-9186-B94272C7F2CA}" sibTransId="{8762A313-B6BC-4EBA-B3A9-3446487C1344}"/>
    <dgm:cxn modelId="{C89B9A9D-C66C-43BB-88D4-00648EE782DE}" srcId="{1FA7398D-B48B-4819-99A2-B53AAEE7E85C}" destId="{BB41A6AE-4584-48CE-8B2F-00EF52E38D70}" srcOrd="3" destOrd="0" parTransId="{4A60F9AB-DD15-44D0-81C6-7DF911A9638D}" sibTransId="{722A4F7E-329F-41B7-BA2C-A1359A4B287A}"/>
    <dgm:cxn modelId="{4585779E-33F0-4B9F-A90B-1715D36B2D3C}" srcId="{9B2BA601-7593-47AE-8D12-CC7D6D2CF096}" destId="{576D8B6F-4F31-4E83-9078-C4E073EF7680}" srcOrd="0" destOrd="0" parTransId="{91B1BE8F-3C4A-445E-B485-ECFDCAFDD3B3}" sibTransId="{5DF28B49-78B7-4B9C-B5ED-69821FE071F7}"/>
    <dgm:cxn modelId="{583F82AB-4706-422C-9493-4F637EB10A69}" type="presOf" srcId="{014E1983-9309-4516-8AB2-B10CD0CE794D}" destId="{E125C18A-95FD-4279-BA72-FE1C0B2AC3BD}" srcOrd="0" destOrd="1" presId="urn:microsoft.com/office/officeart/2005/8/layout/vList5"/>
    <dgm:cxn modelId="{E1C985B1-9F6A-4095-AA98-473185D2052B}" type="presOf" srcId="{1FA7398D-B48B-4819-99A2-B53AAEE7E85C}" destId="{4C97BF32-48A9-437F-9A30-3CE369134CCE}" srcOrd="0" destOrd="0" presId="urn:microsoft.com/office/officeart/2005/8/layout/vList5"/>
    <dgm:cxn modelId="{6E342AB9-A64E-47DC-AD2C-605D066F8853}" type="presOf" srcId="{9B2BA601-7593-47AE-8D12-CC7D6D2CF096}" destId="{5509C301-9415-4E85-8034-C79540C7E4F8}" srcOrd="0" destOrd="0" presId="urn:microsoft.com/office/officeart/2005/8/layout/vList5"/>
    <dgm:cxn modelId="{CA03CFBE-0F39-487D-B2F2-35D9372B1D75}" type="presOf" srcId="{81FEF5D4-96C2-48D1-9868-E56ACC78D70A}" destId="{9AFD573C-82D1-4EA8-A3E9-B49E75E9AF3A}" srcOrd="0" destOrd="1" presId="urn:microsoft.com/office/officeart/2005/8/layout/vList5"/>
    <dgm:cxn modelId="{125E3BCA-CB74-4F4D-8B26-BD3B12666CAD}" srcId="{1FA7398D-B48B-4819-99A2-B53AAEE7E85C}" destId="{9B2BA601-7593-47AE-8D12-CC7D6D2CF096}" srcOrd="0" destOrd="0" parTransId="{A476DDD4-6BA1-4F16-8001-DD4C921146C8}" sibTransId="{998D4159-5846-42F8-B2FD-B2A99EECC063}"/>
    <dgm:cxn modelId="{080AEBDD-DF41-431F-A77B-3602C248B993}" type="presOf" srcId="{3E9761ED-5B26-4CC2-833F-1EF70CA8988A}" destId="{641A86BF-A4B9-4125-B800-9F5819DAB95E}" srcOrd="0" destOrd="1" presId="urn:microsoft.com/office/officeart/2005/8/layout/vList5"/>
    <dgm:cxn modelId="{559755EA-3A29-4CF3-B47F-3AEE12B84911}" type="presOf" srcId="{85D60354-C920-4A43-BDFF-3A631E96B526}" destId="{29182043-DA2A-4335-97EC-97D1878D41E1}" srcOrd="0" destOrd="0" presId="urn:microsoft.com/office/officeart/2005/8/layout/vList5"/>
    <dgm:cxn modelId="{FBB33BF4-B50F-45E6-8DCC-2B5DCBB799FC}" srcId="{85D60354-C920-4A43-BDFF-3A631E96B526}" destId="{81FEF5D4-96C2-48D1-9868-E56ACC78D70A}" srcOrd="1" destOrd="0" parTransId="{C29BF918-9D47-4810-BC5E-028EFE3581F7}" sibTransId="{CF10A743-5E0A-415C-9792-9D6BAD09F523}"/>
    <dgm:cxn modelId="{0B6BD1DB-C2F7-4C79-8D6A-71BCE9BD4416}" type="presParOf" srcId="{4C97BF32-48A9-437F-9A30-3CE369134CCE}" destId="{3B441E32-1873-4D7D-90D2-2C2A67C84337}" srcOrd="0" destOrd="0" presId="urn:microsoft.com/office/officeart/2005/8/layout/vList5"/>
    <dgm:cxn modelId="{2EC666F6-3C41-4EB3-8AA0-3F6CBA63FBBC}" type="presParOf" srcId="{3B441E32-1873-4D7D-90D2-2C2A67C84337}" destId="{5509C301-9415-4E85-8034-C79540C7E4F8}" srcOrd="0" destOrd="0" presId="urn:microsoft.com/office/officeart/2005/8/layout/vList5"/>
    <dgm:cxn modelId="{1F65BAB6-3174-4DB6-9D60-A428B7631213}" type="presParOf" srcId="{3B441E32-1873-4D7D-90D2-2C2A67C84337}" destId="{E125C18A-95FD-4279-BA72-FE1C0B2AC3BD}" srcOrd="1" destOrd="0" presId="urn:microsoft.com/office/officeart/2005/8/layout/vList5"/>
    <dgm:cxn modelId="{0B6D987A-67B6-47B6-A007-1D1294853637}" type="presParOf" srcId="{4C97BF32-48A9-437F-9A30-3CE369134CCE}" destId="{427A9391-EA25-4A1A-9B9C-366147F8696C}" srcOrd="1" destOrd="0" presId="urn:microsoft.com/office/officeart/2005/8/layout/vList5"/>
    <dgm:cxn modelId="{AC15602C-7D75-46D9-A8C6-230C04DBE09D}" type="presParOf" srcId="{4C97BF32-48A9-437F-9A30-3CE369134CCE}" destId="{0318FD06-B2A1-438F-9ED3-E9CC8EE24525}" srcOrd="2" destOrd="0" presId="urn:microsoft.com/office/officeart/2005/8/layout/vList5"/>
    <dgm:cxn modelId="{58AFDD54-5D2C-4322-B4C7-95C2381BEBBC}" type="presParOf" srcId="{0318FD06-B2A1-438F-9ED3-E9CC8EE24525}" destId="{CC88ABA3-FBF7-4E47-99A8-1E52C6AA42B1}" srcOrd="0" destOrd="0" presId="urn:microsoft.com/office/officeart/2005/8/layout/vList5"/>
    <dgm:cxn modelId="{3CEDD845-48DF-4C06-A35B-9A124E6571F0}" type="presParOf" srcId="{0318FD06-B2A1-438F-9ED3-E9CC8EE24525}" destId="{9F38D5F0-D4DF-4CF4-B8D3-8E4E8AD2E571}" srcOrd="1" destOrd="0" presId="urn:microsoft.com/office/officeart/2005/8/layout/vList5"/>
    <dgm:cxn modelId="{CBAE062A-49A4-46E1-9CEE-BDEC09AD3B8B}" type="presParOf" srcId="{4C97BF32-48A9-437F-9A30-3CE369134CCE}" destId="{6886AB81-E065-4FCD-9893-40AF7D277D97}" srcOrd="3" destOrd="0" presId="urn:microsoft.com/office/officeart/2005/8/layout/vList5"/>
    <dgm:cxn modelId="{B5984F3B-C398-4898-A754-545DD410B05D}" type="presParOf" srcId="{4C97BF32-48A9-437F-9A30-3CE369134CCE}" destId="{F3FCB1E2-B424-4605-9385-74F92602D79B}" srcOrd="4" destOrd="0" presId="urn:microsoft.com/office/officeart/2005/8/layout/vList5"/>
    <dgm:cxn modelId="{2DB8B98E-3255-4086-AC91-3647A1D94D57}" type="presParOf" srcId="{F3FCB1E2-B424-4605-9385-74F92602D79B}" destId="{29182043-DA2A-4335-97EC-97D1878D41E1}" srcOrd="0" destOrd="0" presId="urn:microsoft.com/office/officeart/2005/8/layout/vList5"/>
    <dgm:cxn modelId="{D481A69C-CC12-4E11-A296-E569980A59FC}" type="presParOf" srcId="{F3FCB1E2-B424-4605-9385-74F92602D79B}" destId="{9AFD573C-82D1-4EA8-A3E9-B49E75E9AF3A}" srcOrd="1" destOrd="0" presId="urn:microsoft.com/office/officeart/2005/8/layout/vList5"/>
    <dgm:cxn modelId="{99C8AE02-8E02-4668-B1CB-C25701B567EC}" type="presParOf" srcId="{4C97BF32-48A9-437F-9A30-3CE369134CCE}" destId="{DA640AF2-6032-4C3F-9694-F93F75AAC395}" srcOrd="5" destOrd="0" presId="urn:microsoft.com/office/officeart/2005/8/layout/vList5"/>
    <dgm:cxn modelId="{AFCD49AD-6563-4470-BEE5-8A8A32CDEC56}" type="presParOf" srcId="{4C97BF32-48A9-437F-9A30-3CE369134CCE}" destId="{ACD62EE1-6D14-4789-B089-0AA8DCF8A168}" srcOrd="6" destOrd="0" presId="urn:microsoft.com/office/officeart/2005/8/layout/vList5"/>
    <dgm:cxn modelId="{691068B3-E90A-4B59-9380-B812A982FD66}" type="presParOf" srcId="{ACD62EE1-6D14-4789-B089-0AA8DCF8A168}" destId="{98667519-A428-438B-A66A-5610709F36F5}" srcOrd="0" destOrd="0" presId="urn:microsoft.com/office/officeart/2005/8/layout/vList5"/>
    <dgm:cxn modelId="{56549D25-22BC-4C73-8936-263CE3468C90}" type="presParOf" srcId="{ACD62EE1-6D14-4789-B089-0AA8DCF8A168}" destId="{641A86BF-A4B9-4125-B800-9F5819DAB95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pPr rtl="0"/>
          <a:r>
            <a:rPr lang="en-US" sz="2800"/>
            <a:t>Experience meaningfulness: the task is important in the overall scheme of things and is big enough that it will be a challenge to achieve.</a:t>
          </a:r>
          <a:r>
            <a:rPr lang="en-US" sz="2200">
              <a:latin typeface="Calibri Light" panose="020F0302020204030204"/>
            </a:rPr>
            <a:t> </a:t>
          </a:r>
          <a:endParaRPr lang="en-US" sz="2200"/>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pPr rtl="0"/>
          <a:r>
            <a:rPr lang="en-US"/>
            <a:t>Experience results: as I attempt to do the work</a:t>
          </a:r>
          <a:r>
            <a:rPr lang="en-US">
              <a:latin typeface="Calibri Light" panose="020F0302020204030204"/>
            </a:rPr>
            <a:t>, </a:t>
          </a:r>
          <a:r>
            <a:rPr lang="en-US"/>
            <a:t>I can see whether or not I am doing well.</a:t>
          </a:r>
          <a:r>
            <a:rPr lang="en-US">
              <a:latin typeface="Calibri Light" panose="020F0302020204030204"/>
            </a:rPr>
            <a:t>  </a:t>
          </a:r>
          <a:endParaRPr lang="en-US"/>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custScaleX="125703" custScaleY="131399" custLinFactNeighborX="-8479"/>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custScaleY="129078"/>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custScaleY="131399"/>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AF3314-AFC1-417C-A001-6DFF86F59127}" type="doc">
      <dgm:prSet loTypeId="urn:microsoft.com/office/officeart/2005/8/layout/process5" loCatId="process" qsTypeId="urn:microsoft.com/office/officeart/2005/8/quickstyle/simple3" qsCatId="simple" csTypeId="urn:microsoft.com/office/officeart/2005/8/colors/colorful1" csCatId="colorful" phldr="1"/>
      <dgm:spPr/>
      <dgm:t>
        <a:bodyPr/>
        <a:lstStyle/>
        <a:p>
          <a:endParaRPr lang="en-US"/>
        </a:p>
      </dgm:t>
    </dgm:pt>
    <dgm:pt modelId="{92BA2B48-397F-49FE-A950-65150856C3A6}">
      <dgm:prSet custT="1"/>
      <dgm:spPr/>
      <dgm:t>
        <a:bodyPr/>
        <a:lstStyle/>
        <a:p>
          <a:pPr rtl="0"/>
          <a:r>
            <a:rPr lang="en-US" sz="2400" b="1"/>
            <a:t>Task Significance </a:t>
          </a:r>
          <a:r>
            <a:rPr lang="en-US" sz="2400" b="1">
              <a:latin typeface="Calibri Light" panose="020F0302020204030204"/>
            </a:rPr>
            <a:t>(Why) –</a:t>
          </a:r>
          <a:r>
            <a:rPr lang="en-US" sz="2400" b="1"/>
            <a:t> understand and recognize the impact of the work on the world and the risks involved</a:t>
          </a:r>
        </a:p>
      </dgm:t>
    </dgm:pt>
    <dgm:pt modelId="{1CD6708C-C008-437F-822F-876829D48C45}" type="parTrans" cxnId="{76E72744-ED0E-47E4-B68E-656E4FCCB34E}">
      <dgm:prSet/>
      <dgm:spPr/>
      <dgm:t>
        <a:bodyPr/>
        <a:lstStyle/>
        <a:p>
          <a:endParaRPr lang="en-US"/>
        </a:p>
      </dgm:t>
    </dgm:pt>
    <dgm:pt modelId="{8E8467AE-C33A-4D16-B58C-73229C52F26C}" type="sibTrans" cxnId="{76E72744-ED0E-47E4-B68E-656E4FCCB34E}">
      <dgm:prSet/>
      <dgm:spPr/>
      <dgm:t>
        <a:bodyPr/>
        <a:lstStyle/>
        <a:p>
          <a:endParaRPr lang="en-US"/>
        </a:p>
      </dgm:t>
    </dgm:pt>
    <dgm:pt modelId="{3E5D23CA-115C-406F-87B1-80B2F5E364C8}">
      <dgm:prSet custT="1"/>
      <dgm:spPr/>
      <dgm:t>
        <a:bodyPr/>
        <a:lstStyle/>
        <a:p>
          <a:pPr rtl="0"/>
          <a:r>
            <a:rPr lang="en-US" sz="2400" b="1"/>
            <a:t>Task Identity </a:t>
          </a:r>
          <a:r>
            <a:rPr lang="en-US" sz="2400" b="1">
              <a:latin typeface="Calibri Light" panose="020F0302020204030204"/>
            </a:rPr>
            <a:t>–</a:t>
          </a:r>
          <a:r>
            <a:rPr lang="en-US" sz="2400" b="1"/>
            <a:t> one’s own contribution, from start to finish, is clear in the final result</a:t>
          </a:r>
        </a:p>
      </dgm:t>
    </dgm:pt>
    <dgm:pt modelId="{60BA5ED9-6677-46EF-A489-10CC6D0DFF9B}" type="parTrans" cxnId="{6285A1C9-9D55-4B5E-A1FE-5E78B0D117CA}">
      <dgm:prSet/>
      <dgm:spPr/>
      <dgm:t>
        <a:bodyPr/>
        <a:lstStyle/>
        <a:p>
          <a:endParaRPr lang="en-US"/>
        </a:p>
      </dgm:t>
    </dgm:pt>
    <dgm:pt modelId="{E98D790A-1FDD-4E55-A891-4958E700BC0F}" type="sibTrans" cxnId="{6285A1C9-9D55-4B5E-A1FE-5E78B0D117CA}">
      <dgm:prSet/>
      <dgm:spPr/>
      <dgm:t>
        <a:bodyPr/>
        <a:lstStyle/>
        <a:p>
          <a:endParaRPr lang="en-US"/>
        </a:p>
      </dgm:t>
    </dgm:pt>
    <dgm:pt modelId="{6451C83E-2DED-471A-8E78-E7B14C4682AC}">
      <dgm:prSet custT="1"/>
      <dgm:spPr/>
      <dgm:t>
        <a:bodyPr/>
        <a:lstStyle/>
        <a:p>
          <a:r>
            <a:rPr lang="en-US" sz="2400" b="1"/>
            <a:t>Skill Variety – engaging a variety of skills, including heart, hands, and head.</a:t>
          </a:r>
        </a:p>
      </dgm:t>
    </dgm:pt>
    <dgm:pt modelId="{D4D54FF7-9D4B-4526-9ABB-B158977F3ABE}" type="parTrans" cxnId="{B255F5B6-2207-462B-98E2-57D4BFAC1136}">
      <dgm:prSet/>
      <dgm:spPr/>
      <dgm:t>
        <a:bodyPr/>
        <a:lstStyle/>
        <a:p>
          <a:endParaRPr lang="en-US"/>
        </a:p>
      </dgm:t>
    </dgm:pt>
    <dgm:pt modelId="{2215120F-0214-4855-8FAD-852CC8DCB727}" type="sibTrans" cxnId="{B255F5B6-2207-462B-98E2-57D4BFAC1136}">
      <dgm:prSet/>
      <dgm:spPr/>
      <dgm:t>
        <a:bodyPr/>
        <a:lstStyle/>
        <a:p>
          <a:endParaRPr lang="en-US"/>
        </a:p>
      </dgm:t>
    </dgm:pt>
    <dgm:pt modelId="{C147FC83-14D8-4FAF-B5B9-7930F059CBFB}">
      <dgm:prSet custT="1"/>
      <dgm:spPr/>
      <dgm:t>
        <a:bodyPr/>
        <a:lstStyle/>
        <a:p>
          <a:r>
            <a:rPr lang="en-US" sz="2400" b="1"/>
            <a:t>Autonomy – having the space to make competent choices about how to do the work.</a:t>
          </a:r>
        </a:p>
      </dgm:t>
    </dgm:pt>
    <dgm:pt modelId="{E1FCC631-403C-489A-80C1-289962A72B9B}" type="parTrans" cxnId="{BAF512D8-38A8-4036-8A32-8D677F623A6A}">
      <dgm:prSet/>
      <dgm:spPr/>
      <dgm:t>
        <a:bodyPr/>
        <a:lstStyle/>
        <a:p>
          <a:endParaRPr lang="en-US"/>
        </a:p>
      </dgm:t>
    </dgm:pt>
    <dgm:pt modelId="{5FE43E6A-6B11-4A4B-99A9-E10D9DA7C8E8}" type="sibTrans" cxnId="{BAF512D8-38A8-4036-8A32-8D677F623A6A}">
      <dgm:prSet/>
      <dgm:spPr/>
      <dgm:t>
        <a:bodyPr/>
        <a:lstStyle/>
        <a:p>
          <a:endParaRPr lang="en-US"/>
        </a:p>
      </dgm:t>
    </dgm:pt>
    <dgm:pt modelId="{827EF290-6F9D-4034-815D-9BEE8AE818AE}">
      <dgm:prSet custT="1"/>
      <dgm:spPr/>
      <dgm:t>
        <a:bodyPr/>
        <a:lstStyle/>
        <a:p>
          <a:pPr rtl="0"/>
          <a:r>
            <a:rPr lang="en-US" sz="2400" b="1"/>
            <a:t>Feedback – results are visible to the person performing the task as they perform it.</a:t>
          </a:r>
          <a:r>
            <a:rPr lang="en-US" sz="2400" b="1">
              <a:latin typeface="Calibri Light" panose="020F0302020204030204"/>
            </a:rPr>
            <a:t> </a:t>
          </a:r>
          <a:endParaRPr lang="en-US" sz="2400" b="1"/>
        </a:p>
      </dgm:t>
    </dgm:pt>
    <dgm:pt modelId="{3B62497E-0EFB-4E67-B22D-9C394D091235}" type="parTrans" cxnId="{786F634E-13B1-4FA2-9AA9-B0C3667E1D86}">
      <dgm:prSet/>
      <dgm:spPr/>
      <dgm:t>
        <a:bodyPr/>
        <a:lstStyle/>
        <a:p>
          <a:endParaRPr lang="en-US"/>
        </a:p>
      </dgm:t>
    </dgm:pt>
    <dgm:pt modelId="{55147DDA-16E7-4B5A-AB9D-FA098BFA120B}" type="sibTrans" cxnId="{786F634E-13B1-4FA2-9AA9-B0C3667E1D86}">
      <dgm:prSet/>
      <dgm:spPr/>
      <dgm:t>
        <a:bodyPr/>
        <a:lstStyle/>
        <a:p>
          <a:endParaRPr lang="en-US"/>
        </a:p>
      </dgm:t>
    </dgm:pt>
    <dgm:pt modelId="{58156D32-FAB7-4E89-A046-3F3C5ECD0ECA}" type="pres">
      <dgm:prSet presAssocID="{1FAF3314-AFC1-417C-A001-6DFF86F59127}" presName="diagram" presStyleCnt="0">
        <dgm:presLayoutVars>
          <dgm:dir/>
          <dgm:resizeHandles val="exact"/>
        </dgm:presLayoutVars>
      </dgm:prSet>
      <dgm:spPr/>
    </dgm:pt>
    <dgm:pt modelId="{48623665-C703-42F4-95C0-BC941D6D316A}" type="pres">
      <dgm:prSet presAssocID="{92BA2B48-397F-49FE-A950-65150856C3A6}" presName="node" presStyleLbl="node1" presStyleIdx="0" presStyleCnt="5" custScaleX="160082" custScaleY="358446" custLinFactNeighborX="-78165" custLinFactNeighborY="-42831">
        <dgm:presLayoutVars>
          <dgm:bulletEnabled val="1"/>
        </dgm:presLayoutVars>
      </dgm:prSet>
      <dgm:spPr/>
    </dgm:pt>
    <dgm:pt modelId="{8FC20855-C8CB-40CD-A6E7-DA310E756E56}" type="pres">
      <dgm:prSet presAssocID="{8E8467AE-C33A-4D16-B58C-73229C52F26C}" presName="sibTrans" presStyleLbl="sibTrans2D1" presStyleIdx="0" presStyleCnt="4"/>
      <dgm:spPr/>
    </dgm:pt>
    <dgm:pt modelId="{5F23A929-816F-4F91-AAB4-BF917039F57B}" type="pres">
      <dgm:prSet presAssocID="{8E8467AE-C33A-4D16-B58C-73229C52F26C}" presName="connectorText" presStyleLbl="sibTrans2D1" presStyleIdx="0" presStyleCnt="4"/>
      <dgm:spPr/>
    </dgm:pt>
    <dgm:pt modelId="{1E626E1D-0DB9-468F-9F03-24806FA3039B}" type="pres">
      <dgm:prSet presAssocID="{3E5D23CA-115C-406F-87B1-80B2F5E364C8}" presName="node" presStyleLbl="node1" presStyleIdx="1" presStyleCnt="5" custScaleX="147740" custScaleY="296337" custLinFactNeighborX="-8270" custLinFactNeighborY="-42831">
        <dgm:presLayoutVars>
          <dgm:bulletEnabled val="1"/>
        </dgm:presLayoutVars>
      </dgm:prSet>
      <dgm:spPr/>
    </dgm:pt>
    <dgm:pt modelId="{7A5572B1-74E9-485A-9B4E-7A58E01B4788}" type="pres">
      <dgm:prSet presAssocID="{E98D790A-1FDD-4E55-A891-4958E700BC0F}" presName="sibTrans" presStyleLbl="sibTrans2D1" presStyleIdx="1" presStyleCnt="4"/>
      <dgm:spPr/>
    </dgm:pt>
    <dgm:pt modelId="{AB6D7DA3-EA93-4AAB-9461-D7CB40AC792F}" type="pres">
      <dgm:prSet presAssocID="{E98D790A-1FDD-4E55-A891-4958E700BC0F}" presName="connectorText" presStyleLbl="sibTrans2D1" presStyleIdx="1" presStyleCnt="4"/>
      <dgm:spPr/>
    </dgm:pt>
    <dgm:pt modelId="{42BC4CC3-60A2-4985-BC0D-C05F9A9CCC79}" type="pres">
      <dgm:prSet presAssocID="{6451C83E-2DED-471A-8E78-E7B14C4682AC}" presName="node" presStyleLbl="node1" presStyleIdx="2" presStyleCnt="5" custScaleX="143424" custScaleY="295305" custLinFactNeighborX="102" custLinFactNeighborY="-41678">
        <dgm:presLayoutVars>
          <dgm:bulletEnabled val="1"/>
        </dgm:presLayoutVars>
      </dgm:prSet>
      <dgm:spPr/>
    </dgm:pt>
    <dgm:pt modelId="{6A5EAA75-B7A9-4708-958A-872329948EEC}" type="pres">
      <dgm:prSet presAssocID="{2215120F-0214-4855-8FAD-852CC8DCB727}" presName="sibTrans" presStyleLbl="sibTrans2D1" presStyleIdx="2" presStyleCnt="4"/>
      <dgm:spPr/>
    </dgm:pt>
    <dgm:pt modelId="{DFF11F21-18CD-4451-B915-2BE390CD7252}" type="pres">
      <dgm:prSet presAssocID="{2215120F-0214-4855-8FAD-852CC8DCB727}" presName="connectorText" presStyleLbl="sibTrans2D1" presStyleIdx="2" presStyleCnt="4"/>
      <dgm:spPr/>
    </dgm:pt>
    <dgm:pt modelId="{C9BEDD02-0B87-42DF-8E2B-3E601DBD2CB1}" type="pres">
      <dgm:prSet presAssocID="{C147FC83-14D8-4FAF-B5B9-7930F059CBFB}" presName="node" presStyleLbl="node1" presStyleIdx="3" presStyleCnt="5" custScaleX="165268" custScaleY="239294">
        <dgm:presLayoutVars>
          <dgm:bulletEnabled val="1"/>
        </dgm:presLayoutVars>
      </dgm:prSet>
      <dgm:spPr/>
    </dgm:pt>
    <dgm:pt modelId="{5FDB85B0-A39C-45E8-8C2B-E790D88FB253}" type="pres">
      <dgm:prSet presAssocID="{5FE43E6A-6B11-4A4B-99A9-E10D9DA7C8E8}" presName="sibTrans" presStyleLbl="sibTrans2D1" presStyleIdx="3" presStyleCnt="4"/>
      <dgm:spPr/>
    </dgm:pt>
    <dgm:pt modelId="{C8B55741-0D61-4F74-B4E5-F8BBEC6DB84F}" type="pres">
      <dgm:prSet presAssocID="{5FE43E6A-6B11-4A4B-99A9-E10D9DA7C8E8}" presName="connectorText" presStyleLbl="sibTrans2D1" presStyleIdx="3" presStyleCnt="4"/>
      <dgm:spPr/>
    </dgm:pt>
    <dgm:pt modelId="{8817CA92-B1D9-47C2-AF65-57C5F453DF5C}" type="pres">
      <dgm:prSet presAssocID="{827EF290-6F9D-4034-815D-9BEE8AE818AE}" presName="node" presStyleLbl="node1" presStyleIdx="4" presStyleCnt="5" custScaleX="182010" custScaleY="248128">
        <dgm:presLayoutVars>
          <dgm:bulletEnabled val="1"/>
        </dgm:presLayoutVars>
      </dgm:prSet>
      <dgm:spPr/>
    </dgm:pt>
  </dgm:ptLst>
  <dgm:cxnLst>
    <dgm:cxn modelId="{4E676D0D-D0D3-448A-87CB-1D3A30DBA0E1}" type="presOf" srcId="{8E8467AE-C33A-4D16-B58C-73229C52F26C}" destId="{5F23A929-816F-4F91-AAB4-BF917039F57B}" srcOrd="1" destOrd="0" presId="urn:microsoft.com/office/officeart/2005/8/layout/process5"/>
    <dgm:cxn modelId="{AE3D8030-EA3C-4C00-B8D0-492430384075}" type="presOf" srcId="{1FAF3314-AFC1-417C-A001-6DFF86F59127}" destId="{58156D32-FAB7-4E89-A046-3F3C5ECD0ECA}" srcOrd="0" destOrd="0" presId="urn:microsoft.com/office/officeart/2005/8/layout/process5"/>
    <dgm:cxn modelId="{7F57C162-4AEE-4E29-9142-A8BA8A7F08E0}" type="presOf" srcId="{C147FC83-14D8-4FAF-B5B9-7930F059CBFB}" destId="{C9BEDD02-0B87-42DF-8E2B-3E601DBD2CB1}" srcOrd="0" destOrd="0" presId="urn:microsoft.com/office/officeart/2005/8/layout/process5"/>
    <dgm:cxn modelId="{76E72744-ED0E-47E4-B68E-656E4FCCB34E}" srcId="{1FAF3314-AFC1-417C-A001-6DFF86F59127}" destId="{92BA2B48-397F-49FE-A950-65150856C3A6}" srcOrd="0" destOrd="0" parTransId="{1CD6708C-C008-437F-822F-876829D48C45}" sibTransId="{8E8467AE-C33A-4D16-B58C-73229C52F26C}"/>
    <dgm:cxn modelId="{D611D96C-5081-4057-BB0E-C698A5B24F63}" type="presOf" srcId="{2215120F-0214-4855-8FAD-852CC8DCB727}" destId="{6A5EAA75-B7A9-4708-958A-872329948EEC}" srcOrd="0" destOrd="0" presId="urn:microsoft.com/office/officeart/2005/8/layout/process5"/>
    <dgm:cxn modelId="{786F634E-13B1-4FA2-9AA9-B0C3667E1D86}" srcId="{1FAF3314-AFC1-417C-A001-6DFF86F59127}" destId="{827EF290-6F9D-4034-815D-9BEE8AE818AE}" srcOrd="4" destOrd="0" parTransId="{3B62497E-0EFB-4E67-B22D-9C394D091235}" sibTransId="{55147DDA-16E7-4B5A-AB9D-FA098BFA120B}"/>
    <dgm:cxn modelId="{7130F16E-DFC2-4283-B537-0414C985BE45}" type="presOf" srcId="{8E8467AE-C33A-4D16-B58C-73229C52F26C}" destId="{8FC20855-C8CB-40CD-A6E7-DA310E756E56}" srcOrd="0" destOrd="0" presId="urn:microsoft.com/office/officeart/2005/8/layout/process5"/>
    <dgm:cxn modelId="{36163F75-9E36-4D35-89E7-C987EE85E6F9}" type="presOf" srcId="{E98D790A-1FDD-4E55-A891-4958E700BC0F}" destId="{7A5572B1-74E9-485A-9B4E-7A58E01B4788}" srcOrd="0" destOrd="0" presId="urn:microsoft.com/office/officeart/2005/8/layout/process5"/>
    <dgm:cxn modelId="{E2274175-2C30-44FF-A4E1-179F8E09CC63}" type="presOf" srcId="{5FE43E6A-6B11-4A4B-99A9-E10D9DA7C8E8}" destId="{5FDB85B0-A39C-45E8-8C2B-E790D88FB253}" srcOrd="0" destOrd="0" presId="urn:microsoft.com/office/officeart/2005/8/layout/process5"/>
    <dgm:cxn modelId="{2A263793-6D72-4223-9879-6EAA0D7CF186}" type="presOf" srcId="{3E5D23CA-115C-406F-87B1-80B2F5E364C8}" destId="{1E626E1D-0DB9-468F-9F03-24806FA3039B}" srcOrd="0" destOrd="0" presId="urn:microsoft.com/office/officeart/2005/8/layout/process5"/>
    <dgm:cxn modelId="{9847A69D-1AB3-4C79-BF34-62433BC7E2CB}" type="presOf" srcId="{6451C83E-2DED-471A-8E78-E7B14C4682AC}" destId="{42BC4CC3-60A2-4985-BC0D-C05F9A9CCC79}" srcOrd="0" destOrd="0" presId="urn:microsoft.com/office/officeart/2005/8/layout/process5"/>
    <dgm:cxn modelId="{B255F5B6-2207-462B-98E2-57D4BFAC1136}" srcId="{1FAF3314-AFC1-417C-A001-6DFF86F59127}" destId="{6451C83E-2DED-471A-8E78-E7B14C4682AC}" srcOrd="2" destOrd="0" parTransId="{D4D54FF7-9D4B-4526-9ABB-B158977F3ABE}" sibTransId="{2215120F-0214-4855-8FAD-852CC8DCB727}"/>
    <dgm:cxn modelId="{D99F02BC-65FC-4192-A94F-3624AEA4EB5D}" type="presOf" srcId="{E98D790A-1FDD-4E55-A891-4958E700BC0F}" destId="{AB6D7DA3-EA93-4AAB-9461-D7CB40AC792F}" srcOrd="1" destOrd="0" presId="urn:microsoft.com/office/officeart/2005/8/layout/process5"/>
    <dgm:cxn modelId="{6285A1C9-9D55-4B5E-A1FE-5E78B0D117CA}" srcId="{1FAF3314-AFC1-417C-A001-6DFF86F59127}" destId="{3E5D23CA-115C-406F-87B1-80B2F5E364C8}" srcOrd="1" destOrd="0" parTransId="{60BA5ED9-6677-46EF-A489-10CC6D0DFF9B}" sibTransId="{E98D790A-1FDD-4E55-A891-4958E700BC0F}"/>
    <dgm:cxn modelId="{BFD7B1CE-70FE-43AF-85D1-3A645EC41BA9}" type="presOf" srcId="{827EF290-6F9D-4034-815D-9BEE8AE818AE}" destId="{8817CA92-B1D9-47C2-AF65-57C5F453DF5C}" srcOrd="0" destOrd="0" presId="urn:microsoft.com/office/officeart/2005/8/layout/process5"/>
    <dgm:cxn modelId="{565CD7CF-2C0B-4F65-87CE-1114100FDFFA}" type="presOf" srcId="{2215120F-0214-4855-8FAD-852CC8DCB727}" destId="{DFF11F21-18CD-4451-B915-2BE390CD7252}" srcOrd="1" destOrd="0" presId="urn:microsoft.com/office/officeart/2005/8/layout/process5"/>
    <dgm:cxn modelId="{919E35D1-D115-4AF9-8FF0-4B3942ED73C9}" type="presOf" srcId="{5FE43E6A-6B11-4A4B-99A9-E10D9DA7C8E8}" destId="{C8B55741-0D61-4F74-B4E5-F8BBEC6DB84F}" srcOrd="1" destOrd="0" presId="urn:microsoft.com/office/officeart/2005/8/layout/process5"/>
    <dgm:cxn modelId="{BAF512D8-38A8-4036-8A32-8D677F623A6A}" srcId="{1FAF3314-AFC1-417C-A001-6DFF86F59127}" destId="{C147FC83-14D8-4FAF-B5B9-7930F059CBFB}" srcOrd="3" destOrd="0" parTransId="{E1FCC631-403C-489A-80C1-289962A72B9B}" sibTransId="{5FE43E6A-6B11-4A4B-99A9-E10D9DA7C8E8}"/>
    <dgm:cxn modelId="{7DC8BBF2-6C46-4268-A30B-984043E137ED}" type="presOf" srcId="{92BA2B48-397F-49FE-A950-65150856C3A6}" destId="{48623665-C703-42F4-95C0-BC941D6D316A}" srcOrd="0" destOrd="0" presId="urn:microsoft.com/office/officeart/2005/8/layout/process5"/>
    <dgm:cxn modelId="{3FB0582C-E2C0-4D78-B796-4807CCA82582}" type="presParOf" srcId="{58156D32-FAB7-4E89-A046-3F3C5ECD0ECA}" destId="{48623665-C703-42F4-95C0-BC941D6D316A}" srcOrd="0" destOrd="0" presId="urn:microsoft.com/office/officeart/2005/8/layout/process5"/>
    <dgm:cxn modelId="{04ECE5AE-26E5-4D09-BEFE-DA9AC83DA85D}" type="presParOf" srcId="{58156D32-FAB7-4E89-A046-3F3C5ECD0ECA}" destId="{8FC20855-C8CB-40CD-A6E7-DA310E756E56}" srcOrd="1" destOrd="0" presId="urn:microsoft.com/office/officeart/2005/8/layout/process5"/>
    <dgm:cxn modelId="{9BEDF363-EFAF-4AD4-A832-286D15543BB7}" type="presParOf" srcId="{8FC20855-C8CB-40CD-A6E7-DA310E756E56}" destId="{5F23A929-816F-4F91-AAB4-BF917039F57B}" srcOrd="0" destOrd="0" presId="urn:microsoft.com/office/officeart/2005/8/layout/process5"/>
    <dgm:cxn modelId="{8001990A-D13E-4DA2-A50A-5FE3EDCE5F36}" type="presParOf" srcId="{58156D32-FAB7-4E89-A046-3F3C5ECD0ECA}" destId="{1E626E1D-0DB9-468F-9F03-24806FA3039B}" srcOrd="2" destOrd="0" presId="urn:microsoft.com/office/officeart/2005/8/layout/process5"/>
    <dgm:cxn modelId="{7852BB67-81DC-41F5-9E2A-64CD30F66C2C}" type="presParOf" srcId="{58156D32-FAB7-4E89-A046-3F3C5ECD0ECA}" destId="{7A5572B1-74E9-485A-9B4E-7A58E01B4788}" srcOrd="3" destOrd="0" presId="urn:microsoft.com/office/officeart/2005/8/layout/process5"/>
    <dgm:cxn modelId="{CE43930E-EBA0-4043-8503-77F01880BFF0}" type="presParOf" srcId="{7A5572B1-74E9-485A-9B4E-7A58E01B4788}" destId="{AB6D7DA3-EA93-4AAB-9461-D7CB40AC792F}" srcOrd="0" destOrd="0" presId="urn:microsoft.com/office/officeart/2005/8/layout/process5"/>
    <dgm:cxn modelId="{B1BB9428-F857-4B7A-8D3F-3879DA8CBF0B}" type="presParOf" srcId="{58156D32-FAB7-4E89-A046-3F3C5ECD0ECA}" destId="{42BC4CC3-60A2-4985-BC0D-C05F9A9CCC79}" srcOrd="4" destOrd="0" presId="urn:microsoft.com/office/officeart/2005/8/layout/process5"/>
    <dgm:cxn modelId="{543E3396-5E8B-43C7-8166-1ABA768024DB}" type="presParOf" srcId="{58156D32-FAB7-4E89-A046-3F3C5ECD0ECA}" destId="{6A5EAA75-B7A9-4708-958A-872329948EEC}" srcOrd="5" destOrd="0" presId="urn:microsoft.com/office/officeart/2005/8/layout/process5"/>
    <dgm:cxn modelId="{D348E48A-35C0-4159-92E3-C3CC1A0CC6BE}" type="presParOf" srcId="{6A5EAA75-B7A9-4708-958A-872329948EEC}" destId="{DFF11F21-18CD-4451-B915-2BE390CD7252}" srcOrd="0" destOrd="0" presId="urn:microsoft.com/office/officeart/2005/8/layout/process5"/>
    <dgm:cxn modelId="{6C3C3941-F180-42F8-BDD1-470D9C318A48}" type="presParOf" srcId="{58156D32-FAB7-4E89-A046-3F3C5ECD0ECA}" destId="{C9BEDD02-0B87-42DF-8E2B-3E601DBD2CB1}" srcOrd="6" destOrd="0" presId="urn:microsoft.com/office/officeart/2005/8/layout/process5"/>
    <dgm:cxn modelId="{20511071-C75E-4219-B2FA-39913C26C312}" type="presParOf" srcId="{58156D32-FAB7-4E89-A046-3F3C5ECD0ECA}" destId="{5FDB85B0-A39C-45E8-8C2B-E790D88FB253}" srcOrd="7" destOrd="0" presId="urn:microsoft.com/office/officeart/2005/8/layout/process5"/>
    <dgm:cxn modelId="{4319CDA0-4268-4F71-B067-D0C6A1038689}" type="presParOf" srcId="{5FDB85B0-A39C-45E8-8C2B-E790D88FB253}" destId="{C8B55741-0D61-4F74-B4E5-F8BBEC6DB84F}" srcOrd="0" destOrd="0" presId="urn:microsoft.com/office/officeart/2005/8/layout/process5"/>
    <dgm:cxn modelId="{BBE369A7-3378-4263-A7EC-5477B6258A72}" type="presParOf" srcId="{58156D32-FAB7-4E89-A046-3F3C5ECD0ECA}" destId="{8817CA92-B1D9-47C2-AF65-57C5F453DF5C}"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7765" y="255934"/>
          <a:ext cx="3656647" cy="142338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7765" y="433857"/>
        <a:ext cx="3122878" cy="1067538"/>
      </dsp:txXfrm>
    </dsp:sp>
    <dsp:sp modelId="{208EF902-26C1-4A5E-AA2C-7107FC5A6151}">
      <dsp:nvSpPr>
        <dsp:cNvPr id="0" name=""/>
        <dsp:cNvSpPr/>
      </dsp:nvSpPr>
      <dsp:spPr>
        <a:xfrm>
          <a:off x="0" y="0"/>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Members self-select into leadership roles</a:t>
          </a:r>
        </a:p>
      </dsp:txBody>
      <dsp:txXfrm>
        <a:off x="94423" y="94423"/>
        <a:ext cx="2248919" cy="1745415"/>
      </dsp:txXfrm>
    </dsp:sp>
    <dsp:sp modelId="{3642506A-C9DB-4141-B501-377CFB93F7F6}">
      <dsp:nvSpPr>
        <dsp:cNvPr id="0" name=""/>
        <dsp:cNvSpPr/>
      </dsp:nvSpPr>
      <dsp:spPr>
        <a:xfrm>
          <a:off x="2437765" y="2402675"/>
          <a:ext cx="3656647" cy="138527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a:t>“She’s excited about the union; I invited her to an event and to become a building rep.”</a:t>
          </a:r>
        </a:p>
      </dsp:txBody>
      <dsp:txXfrm>
        <a:off x="2437765" y="2575835"/>
        <a:ext cx="3137167" cy="1038959"/>
      </dsp:txXfrm>
    </dsp:sp>
    <dsp:sp modelId="{60F959BB-E440-4AAC-84D1-89B167030CA3}">
      <dsp:nvSpPr>
        <dsp:cNvPr id="0" name=""/>
        <dsp:cNvSpPr/>
      </dsp:nvSpPr>
      <dsp:spPr>
        <a:xfrm>
          <a:off x="0" y="2128184"/>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We recruit members without confirming their leadership</a:t>
          </a:r>
        </a:p>
      </dsp:txBody>
      <dsp:txXfrm>
        <a:off x="94423" y="2222607"/>
        <a:ext cx="2248919" cy="1745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694281" y="257060"/>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199281" y="1719323"/>
          <a:ext cx="1800000" cy="288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199281" y="1719323"/>
        <a:ext cx="1800000" cy="2886149"/>
      </dsp:txXfrm>
    </dsp:sp>
    <dsp:sp modelId="{B8B31852-9E62-4678-B915-F78F05264653}">
      <dsp:nvSpPr>
        <dsp:cNvPr id="0" name=""/>
        <dsp:cNvSpPr/>
      </dsp:nvSpPr>
      <dsp:spPr>
        <a:xfrm>
          <a:off x="2809282" y="257060"/>
          <a:ext cx="810000" cy="8100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314282" y="1719323"/>
          <a:ext cx="1800000" cy="288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314282" y="1719323"/>
        <a:ext cx="1800000" cy="2886149"/>
      </dsp:txXfrm>
    </dsp:sp>
    <dsp:sp modelId="{70E91000-1D6E-454C-A640-014CC760B814}">
      <dsp:nvSpPr>
        <dsp:cNvPr id="0" name=""/>
        <dsp:cNvSpPr/>
      </dsp:nvSpPr>
      <dsp:spPr>
        <a:xfrm>
          <a:off x="4924282" y="257060"/>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429282" y="1719323"/>
          <a:ext cx="1800000" cy="288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429282" y="1719323"/>
        <a:ext cx="1800000" cy="2886149"/>
      </dsp:txXfrm>
    </dsp:sp>
    <dsp:sp modelId="{29B76410-74DE-4F4A-8A45-E46BB49D4129}">
      <dsp:nvSpPr>
        <dsp:cNvPr id="0" name=""/>
        <dsp:cNvSpPr/>
      </dsp:nvSpPr>
      <dsp:spPr>
        <a:xfrm>
          <a:off x="7424284" y="257060"/>
          <a:ext cx="810000" cy="8100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544282" y="1719323"/>
          <a:ext cx="2570004" cy="288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544282" y="1719323"/>
        <a:ext cx="2570004" cy="2886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5C18A-95FD-4279-BA72-FE1C0B2AC3BD}">
      <dsp:nvSpPr>
        <dsp:cNvPr id="0" name=""/>
        <dsp:cNvSpPr/>
      </dsp:nvSpPr>
      <dsp:spPr>
        <a:xfrm rot="5400000">
          <a:off x="6791968" y="-2784926"/>
          <a:ext cx="1048402" cy="6885806"/>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Staff Lead – No Risk by Members</a:t>
          </a:r>
        </a:p>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Focus on Recruitment and Engagement</a:t>
          </a:r>
          <a:endParaRPr lang="en-US" sz="2100" kern="1200" dirty="0"/>
        </a:p>
      </dsp:txBody>
      <dsp:txXfrm rot="-5400000">
        <a:off x="3873267" y="184954"/>
        <a:ext cx="6834627" cy="946044"/>
      </dsp:txXfrm>
    </dsp:sp>
    <dsp:sp modelId="{5509C301-9415-4E85-8034-C79540C7E4F8}">
      <dsp:nvSpPr>
        <dsp:cNvPr id="0" name=""/>
        <dsp:cNvSpPr/>
      </dsp:nvSpPr>
      <dsp:spPr>
        <a:xfrm>
          <a:off x="0" y="2724"/>
          <a:ext cx="3873266" cy="1310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rtl="0">
            <a:lnSpc>
              <a:spcPct val="90000"/>
            </a:lnSpc>
            <a:spcBef>
              <a:spcPct val="0"/>
            </a:spcBef>
            <a:spcAft>
              <a:spcPct val="35000"/>
            </a:spcAft>
            <a:buNone/>
          </a:pPr>
          <a:r>
            <a:rPr lang="en-US" sz="4100" kern="1200" dirty="0">
              <a:latin typeface="Calibri"/>
              <a:ea typeface="Calibri"/>
              <a:cs typeface="Calibri"/>
            </a:rPr>
            <a:t>Unorganized</a:t>
          </a:r>
        </a:p>
      </dsp:txBody>
      <dsp:txXfrm>
        <a:off x="63973" y="66697"/>
        <a:ext cx="3745320" cy="1182557"/>
      </dsp:txXfrm>
    </dsp:sp>
    <dsp:sp modelId="{9F38D5F0-D4DF-4CF4-B8D3-8E4E8AD2E571}">
      <dsp:nvSpPr>
        <dsp:cNvPr id="0" name=""/>
        <dsp:cNvSpPr/>
      </dsp:nvSpPr>
      <dsp:spPr>
        <a:xfrm rot="5400000">
          <a:off x="6791968" y="-1408898"/>
          <a:ext cx="1048402" cy="6885806"/>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Staff Lead – Already Active Members –Low Risk Activities</a:t>
          </a:r>
        </a:p>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Staff Focus on Engagement and Leader ID</a:t>
          </a:r>
          <a:endParaRPr lang="en-US" sz="2100" kern="1200" dirty="0"/>
        </a:p>
      </dsp:txBody>
      <dsp:txXfrm rot="-5400000">
        <a:off x="3873267" y="1560982"/>
        <a:ext cx="6834627" cy="946044"/>
      </dsp:txXfrm>
    </dsp:sp>
    <dsp:sp modelId="{CC88ABA3-FBF7-4E47-99A8-1E52C6AA42B1}">
      <dsp:nvSpPr>
        <dsp:cNvPr id="0" name=""/>
        <dsp:cNvSpPr/>
      </dsp:nvSpPr>
      <dsp:spPr>
        <a:xfrm>
          <a:off x="0" y="1378753"/>
          <a:ext cx="3873266" cy="1310503"/>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rtl="0">
            <a:lnSpc>
              <a:spcPct val="90000"/>
            </a:lnSpc>
            <a:spcBef>
              <a:spcPct val="0"/>
            </a:spcBef>
            <a:spcAft>
              <a:spcPct val="35000"/>
            </a:spcAft>
            <a:buNone/>
          </a:pPr>
          <a:r>
            <a:rPr lang="en-US" sz="4100" kern="1200" dirty="0">
              <a:latin typeface="Calibri"/>
              <a:ea typeface="Calibri"/>
              <a:cs typeface="Calibri"/>
            </a:rPr>
            <a:t>Club</a:t>
          </a:r>
        </a:p>
      </dsp:txBody>
      <dsp:txXfrm>
        <a:off x="63973" y="1442726"/>
        <a:ext cx="3745320" cy="1182557"/>
      </dsp:txXfrm>
    </dsp:sp>
    <dsp:sp modelId="{9AFD573C-82D1-4EA8-A3E9-B49E75E9AF3A}">
      <dsp:nvSpPr>
        <dsp:cNvPr id="0" name=""/>
        <dsp:cNvSpPr/>
      </dsp:nvSpPr>
      <dsp:spPr>
        <a:xfrm rot="5400000">
          <a:off x="6791968" y="-32869"/>
          <a:ext cx="1048402" cy="6885806"/>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Member and Staff Partners – Mid Risk Activities</a:t>
          </a:r>
        </a:p>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Staff Coach and Build Leader Capacity </a:t>
          </a:r>
          <a:endParaRPr lang="en-US" sz="2100" kern="1200" dirty="0"/>
        </a:p>
      </dsp:txBody>
      <dsp:txXfrm rot="-5400000">
        <a:off x="3873267" y="2937011"/>
        <a:ext cx="6834627" cy="946044"/>
      </dsp:txXfrm>
    </dsp:sp>
    <dsp:sp modelId="{29182043-DA2A-4335-97EC-97D1878D41E1}">
      <dsp:nvSpPr>
        <dsp:cNvPr id="0" name=""/>
        <dsp:cNvSpPr/>
      </dsp:nvSpPr>
      <dsp:spPr>
        <a:xfrm>
          <a:off x="0" y="2754782"/>
          <a:ext cx="3873266" cy="1310503"/>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rtl="0">
            <a:lnSpc>
              <a:spcPct val="90000"/>
            </a:lnSpc>
            <a:spcBef>
              <a:spcPct val="0"/>
            </a:spcBef>
            <a:spcAft>
              <a:spcPct val="35000"/>
            </a:spcAft>
            <a:buNone/>
          </a:pPr>
          <a:r>
            <a:rPr lang="en-US" sz="4100" kern="1200" dirty="0">
              <a:latin typeface="Calibri"/>
              <a:ea typeface="Calibri"/>
              <a:cs typeface="Calibri"/>
            </a:rPr>
            <a:t>Union</a:t>
          </a:r>
        </a:p>
      </dsp:txBody>
      <dsp:txXfrm>
        <a:off x="63973" y="2818755"/>
        <a:ext cx="3745320" cy="1182557"/>
      </dsp:txXfrm>
    </dsp:sp>
    <dsp:sp modelId="{641A86BF-A4B9-4125-B800-9F5819DAB95E}">
      <dsp:nvSpPr>
        <dsp:cNvPr id="0" name=""/>
        <dsp:cNvSpPr/>
      </dsp:nvSpPr>
      <dsp:spPr>
        <a:xfrm rot="5400000">
          <a:off x="6791968" y="1343159"/>
          <a:ext cx="1048402" cy="6885806"/>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Members Lead with Courage and Risk</a:t>
          </a:r>
        </a:p>
        <a:p>
          <a:pPr marL="228600" lvl="1" indent="-228600" algn="l" defTabSz="933450">
            <a:lnSpc>
              <a:spcPct val="90000"/>
            </a:lnSpc>
            <a:spcBef>
              <a:spcPct val="0"/>
            </a:spcBef>
            <a:spcAft>
              <a:spcPct val="15000"/>
            </a:spcAft>
            <a:buChar char="•"/>
          </a:pPr>
          <a:r>
            <a:rPr lang="en-US" sz="2100" kern="1200" dirty="0">
              <a:latin typeface="Calibri"/>
              <a:ea typeface="Calibri"/>
              <a:cs typeface="Calibri"/>
            </a:rPr>
            <a:t>Staff Advise and Coach</a:t>
          </a:r>
        </a:p>
      </dsp:txBody>
      <dsp:txXfrm rot="-5400000">
        <a:off x="3873267" y="4313040"/>
        <a:ext cx="6834627" cy="946044"/>
      </dsp:txXfrm>
    </dsp:sp>
    <dsp:sp modelId="{98667519-A428-438B-A66A-5610709F36F5}">
      <dsp:nvSpPr>
        <dsp:cNvPr id="0" name=""/>
        <dsp:cNvSpPr/>
      </dsp:nvSpPr>
      <dsp:spPr>
        <a:xfrm>
          <a:off x="0" y="4130810"/>
          <a:ext cx="3873266" cy="1310503"/>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en-US" sz="4100" kern="1200" dirty="0">
              <a:latin typeface="Calibri"/>
              <a:ea typeface="Calibri"/>
              <a:cs typeface="Calibri"/>
            </a:rPr>
            <a:t>Fighting Union</a:t>
          </a:r>
        </a:p>
      </dsp:txBody>
      <dsp:txXfrm>
        <a:off x="63973" y="4194783"/>
        <a:ext cx="3745320" cy="11825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378710"/>
          <a:ext cx="4118791" cy="602759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244600" rtl="0">
            <a:lnSpc>
              <a:spcPct val="90000"/>
            </a:lnSpc>
            <a:spcBef>
              <a:spcPct val="0"/>
            </a:spcBef>
            <a:spcAft>
              <a:spcPct val="35000"/>
            </a:spcAft>
            <a:buNone/>
          </a:pPr>
          <a:r>
            <a:rPr lang="en-US" sz="2800" kern="1200"/>
            <a:t>Experience meaningfulness: the task is important in the overall scheme of things and is big enough that it will be a challenge to achieve.</a:t>
          </a:r>
          <a:r>
            <a:rPr lang="en-US" sz="2200" kern="1200">
              <a:latin typeface="Calibri Light" panose="020F0302020204030204"/>
            </a:rPr>
            <a:t> </a:t>
          </a:r>
          <a:endParaRPr lang="en-US" sz="2200" kern="1200"/>
        </a:p>
      </dsp:txBody>
      <dsp:txXfrm>
        <a:off x="0" y="1911776"/>
        <a:ext cx="4118791" cy="3616558"/>
      </dsp:txXfrm>
    </dsp:sp>
    <dsp:sp modelId="{165C8E30-6ED3-468E-A277-F0D4CF41CCFB}">
      <dsp:nvSpPr>
        <dsp:cNvPr id="0" name=""/>
        <dsp:cNvSpPr/>
      </dsp:nvSpPr>
      <dsp:spPr>
        <a:xfrm>
          <a:off x="1375288" y="800189"/>
          <a:ext cx="1376174" cy="1376174"/>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576824" y="1001725"/>
        <a:ext cx="973102" cy="973102"/>
      </dsp:txXfrm>
    </dsp:sp>
    <dsp:sp modelId="{2FFE5B83-67AD-4325-96BB-AACB36576666}">
      <dsp:nvSpPr>
        <dsp:cNvPr id="0" name=""/>
        <dsp:cNvSpPr/>
      </dsp:nvSpPr>
      <dsp:spPr>
        <a:xfrm>
          <a:off x="425073" y="4928640"/>
          <a:ext cx="3276605"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4450432" y="-378710"/>
          <a:ext cx="3276605" cy="592112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11250">
            <a:lnSpc>
              <a:spcPct val="90000"/>
            </a:lnSpc>
            <a:spcBef>
              <a:spcPct val="0"/>
            </a:spcBef>
            <a:spcAft>
              <a:spcPct val="35000"/>
            </a:spcAft>
            <a:buNone/>
          </a:pPr>
          <a:r>
            <a:rPr lang="en-US" sz="2500" kern="1200"/>
            <a:t>Experience responsibility: how well the task gets done is up to me.</a:t>
          </a:r>
        </a:p>
      </dsp:txBody>
      <dsp:txXfrm>
        <a:off x="4450432" y="1871318"/>
        <a:ext cx="3276605" cy="3552676"/>
      </dsp:txXfrm>
    </dsp:sp>
    <dsp:sp modelId="{8A292FC2-B12D-4C54-B56A-99865D2C989C}">
      <dsp:nvSpPr>
        <dsp:cNvPr id="0" name=""/>
        <dsp:cNvSpPr/>
      </dsp:nvSpPr>
      <dsp:spPr>
        <a:xfrm>
          <a:off x="5400648" y="746954"/>
          <a:ext cx="1376174" cy="1376174"/>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602184" y="948490"/>
        <a:ext cx="973102" cy="973102"/>
      </dsp:txXfrm>
    </dsp:sp>
    <dsp:sp modelId="{37D9B9A8-C3B6-40F5-8604-C9A41A854679}">
      <dsp:nvSpPr>
        <dsp:cNvPr id="0" name=""/>
        <dsp:cNvSpPr/>
      </dsp:nvSpPr>
      <dsp:spPr>
        <a:xfrm>
          <a:off x="4450432" y="4875405"/>
          <a:ext cx="3276605"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8054698" y="-378710"/>
          <a:ext cx="3276605" cy="602759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11250" rtl="0">
            <a:lnSpc>
              <a:spcPct val="90000"/>
            </a:lnSpc>
            <a:spcBef>
              <a:spcPct val="0"/>
            </a:spcBef>
            <a:spcAft>
              <a:spcPct val="35000"/>
            </a:spcAft>
            <a:buNone/>
          </a:pPr>
          <a:r>
            <a:rPr lang="en-US" sz="2500" kern="1200"/>
            <a:t>Experience results: as I attempt to do the work</a:t>
          </a:r>
          <a:r>
            <a:rPr lang="en-US" sz="2500" kern="1200">
              <a:latin typeface="Calibri Light" panose="020F0302020204030204"/>
            </a:rPr>
            <a:t>, </a:t>
          </a:r>
          <a:r>
            <a:rPr lang="en-US" sz="2500" kern="1200"/>
            <a:t>I can see whether or not I am doing well.</a:t>
          </a:r>
          <a:r>
            <a:rPr lang="en-US" sz="2500" kern="1200">
              <a:latin typeface="Calibri Light" panose="020F0302020204030204"/>
            </a:rPr>
            <a:t>  </a:t>
          </a:r>
          <a:endParaRPr lang="en-US" sz="2500" kern="1200"/>
        </a:p>
      </dsp:txBody>
      <dsp:txXfrm>
        <a:off x="8054698" y="1911776"/>
        <a:ext cx="3276605" cy="3616558"/>
      </dsp:txXfrm>
    </dsp:sp>
    <dsp:sp modelId="{31BE0066-C7A2-449F-96B1-D7CA5706F75A}">
      <dsp:nvSpPr>
        <dsp:cNvPr id="0" name=""/>
        <dsp:cNvSpPr/>
      </dsp:nvSpPr>
      <dsp:spPr>
        <a:xfrm>
          <a:off x="9004914" y="800189"/>
          <a:ext cx="1376174" cy="1376174"/>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206450" y="1001725"/>
        <a:ext cx="973102" cy="973102"/>
      </dsp:txXfrm>
    </dsp:sp>
    <dsp:sp modelId="{3716BEA9-4356-4320-8CEF-FEC3411C0AB1}">
      <dsp:nvSpPr>
        <dsp:cNvPr id="0" name=""/>
        <dsp:cNvSpPr/>
      </dsp:nvSpPr>
      <dsp:spPr>
        <a:xfrm>
          <a:off x="8054698" y="4928640"/>
          <a:ext cx="3276605"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23665-C703-42F4-95C0-BC941D6D316A}">
      <dsp:nvSpPr>
        <dsp:cNvPr id="0" name=""/>
        <dsp:cNvSpPr/>
      </dsp:nvSpPr>
      <dsp:spPr>
        <a:xfrm>
          <a:off x="0" y="0"/>
          <a:ext cx="2426773" cy="3260331"/>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Significance </a:t>
          </a:r>
          <a:r>
            <a:rPr lang="en-US" sz="2400" b="1" kern="1200">
              <a:latin typeface="Calibri Light" panose="020F0302020204030204"/>
            </a:rPr>
            <a:t>(Why) –</a:t>
          </a:r>
          <a:r>
            <a:rPr lang="en-US" sz="2400" b="1" kern="1200"/>
            <a:t> understand and recognize the impact of the work on the world and the risks involved</a:t>
          </a:r>
        </a:p>
      </dsp:txBody>
      <dsp:txXfrm>
        <a:off x="71078" y="71078"/>
        <a:ext cx="2284617" cy="3118175"/>
      </dsp:txXfrm>
    </dsp:sp>
    <dsp:sp modelId="{8FC20855-C8CB-40CD-A6E7-DA310E756E56}">
      <dsp:nvSpPr>
        <dsp:cNvPr id="0" name=""/>
        <dsp:cNvSpPr/>
      </dsp:nvSpPr>
      <dsp:spPr>
        <a:xfrm rot="21313969">
          <a:off x="2657641" y="1298372"/>
          <a:ext cx="560457" cy="375957"/>
        </a:xfrm>
        <a:prstGeom prst="rightArrow">
          <a:avLst>
            <a:gd name="adj1" fmla="val 60000"/>
            <a:gd name="adj2" fmla="val 5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657836" y="1378250"/>
        <a:ext cx="447670" cy="225575"/>
      </dsp:txXfrm>
    </dsp:sp>
    <dsp:sp modelId="{1E626E1D-0DB9-468F-9F03-24806FA3039B}">
      <dsp:nvSpPr>
        <dsp:cNvPr id="0" name=""/>
        <dsp:cNvSpPr/>
      </dsp:nvSpPr>
      <dsp:spPr>
        <a:xfrm>
          <a:off x="3480581" y="0"/>
          <a:ext cx="2239674" cy="269540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Identity </a:t>
          </a:r>
          <a:r>
            <a:rPr lang="en-US" sz="2400" b="1" kern="1200">
              <a:latin typeface="Calibri Light" panose="020F0302020204030204"/>
            </a:rPr>
            <a:t>–</a:t>
          </a:r>
          <a:r>
            <a:rPr lang="en-US" sz="2400" b="1" kern="1200"/>
            <a:t> one’s own contribution, from start to finish, is clear in the final result</a:t>
          </a:r>
        </a:p>
      </dsp:txBody>
      <dsp:txXfrm>
        <a:off x="3546179" y="65598"/>
        <a:ext cx="2108478" cy="2564208"/>
      </dsp:txXfrm>
    </dsp:sp>
    <dsp:sp modelId="{7A5572B1-74E9-485A-9B4E-7A58E01B4788}">
      <dsp:nvSpPr>
        <dsp:cNvPr id="0" name=""/>
        <dsp:cNvSpPr/>
      </dsp:nvSpPr>
      <dsp:spPr>
        <a:xfrm rot="21594512">
          <a:off x="5881581" y="1157368"/>
          <a:ext cx="388648" cy="375957"/>
        </a:xfrm>
        <a:prstGeom prst="rightArrow">
          <a:avLst>
            <a:gd name="adj1" fmla="val 60000"/>
            <a:gd name="adj2" fmla="val 5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881581" y="1232649"/>
        <a:ext cx="275861" cy="225575"/>
      </dsp:txXfrm>
    </dsp:sp>
    <dsp:sp modelId="{42BC4CC3-60A2-4985-BC0D-C05F9A9CCC79}">
      <dsp:nvSpPr>
        <dsp:cNvPr id="0" name=""/>
        <dsp:cNvSpPr/>
      </dsp:nvSpPr>
      <dsp:spPr>
        <a:xfrm>
          <a:off x="6453554" y="0"/>
          <a:ext cx="2174245" cy="268601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Skill Variety – engaging a variety of skills, including heart, hands, and head.</a:t>
          </a:r>
        </a:p>
      </dsp:txBody>
      <dsp:txXfrm>
        <a:off x="6517235" y="63681"/>
        <a:ext cx="2046883" cy="2558655"/>
      </dsp:txXfrm>
    </dsp:sp>
    <dsp:sp modelId="{6A5EAA75-B7A9-4708-958A-872329948EEC}">
      <dsp:nvSpPr>
        <dsp:cNvPr id="0" name=""/>
        <dsp:cNvSpPr/>
      </dsp:nvSpPr>
      <dsp:spPr>
        <a:xfrm rot="5557135">
          <a:off x="7127870" y="3090875"/>
          <a:ext cx="648519" cy="375957"/>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rot="-5400000">
        <a:off x="7341918" y="2954653"/>
        <a:ext cx="225575" cy="535732"/>
      </dsp:txXfrm>
    </dsp:sp>
    <dsp:sp modelId="{C9BEDD02-0B87-42DF-8E2B-3E601DBD2CB1}">
      <dsp:nvSpPr>
        <dsp:cNvPr id="0" name=""/>
        <dsp:cNvSpPr/>
      </dsp:nvSpPr>
      <dsp:spPr>
        <a:xfrm>
          <a:off x="6120862" y="3908361"/>
          <a:ext cx="2505391" cy="2176555"/>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Autonomy – having the space to make competent choices about how to do the work.</a:t>
          </a:r>
        </a:p>
      </dsp:txBody>
      <dsp:txXfrm>
        <a:off x="6184611" y="3972110"/>
        <a:ext cx="2377893" cy="2049057"/>
      </dsp:txXfrm>
    </dsp:sp>
    <dsp:sp modelId="{5FDB85B0-A39C-45E8-8C2B-E790D88FB253}">
      <dsp:nvSpPr>
        <dsp:cNvPr id="0" name=""/>
        <dsp:cNvSpPr/>
      </dsp:nvSpPr>
      <dsp:spPr>
        <a:xfrm rot="10800000">
          <a:off x="5666075" y="4808660"/>
          <a:ext cx="321382" cy="375957"/>
        </a:xfrm>
        <a:prstGeom prst="rightArrow">
          <a:avLst>
            <a:gd name="adj1" fmla="val 60000"/>
            <a:gd name="adj2" fmla="val 5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5762490" y="4883851"/>
        <a:ext cx="224967" cy="225575"/>
      </dsp:txXfrm>
    </dsp:sp>
    <dsp:sp modelId="{8817CA92-B1D9-47C2-AF65-57C5F453DF5C}">
      <dsp:nvSpPr>
        <dsp:cNvPr id="0" name=""/>
        <dsp:cNvSpPr/>
      </dsp:nvSpPr>
      <dsp:spPr>
        <a:xfrm>
          <a:off x="2755287" y="3868185"/>
          <a:ext cx="2759192" cy="2256907"/>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Feedback – results are visible to the person performing the task as they perform it.</a:t>
          </a:r>
          <a:r>
            <a:rPr lang="en-US" sz="2400" b="1" kern="1200">
              <a:latin typeface="Calibri Light" panose="020F0302020204030204"/>
            </a:rPr>
            <a:t> </a:t>
          </a:r>
          <a:endParaRPr lang="en-US" sz="2400" b="1" kern="1200"/>
        </a:p>
      </dsp:txBody>
      <dsp:txXfrm>
        <a:off x="2821390" y="3934288"/>
        <a:ext cx="2626986" cy="212470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3/27/2025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3/27/2025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1555394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076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00BB8-4A8C-8ADA-84E5-FAC2238C9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57AC4-2EF3-4B9A-706A-F5660DDCA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2965D-14BB-7E89-4C27-48FCDF64DBDC}"/>
              </a:ext>
            </a:extLst>
          </p:cNvPr>
          <p:cNvSpPr>
            <a:spLocks noGrp="1"/>
          </p:cNvSpPr>
          <p:nvPr>
            <p:ph type="body" idx="1"/>
          </p:nvPr>
        </p:nvSpPr>
        <p:spPr/>
        <p:txBody>
          <a:bodyPr/>
          <a:lstStyle/>
          <a:p>
            <a:r>
              <a:rPr lang="en-US">
                <a:cs typeface="Calibri"/>
              </a:rPr>
              <a:t>Ellen</a:t>
            </a:r>
          </a:p>
        </p:txBody>
      </p:sp>
      <p:sp>
        <p:nvSpPr>
          <p:cNvPr id="4" name="Slide Number Placeholder 3">
            <a:extLst>
              <a:ext uri="{FF2B5EF4-FFF2-40B4-BE49-F238E27FC236}">
                <a16:creationId xmlns:a16="http://schemas.microsoft.com/office/drawing/2014/main" id="{AEF653D3-5490-01F6-78D1-F4C180896BB7}"/>
              </a:ext>
            </a:extLst>
          </p:cNvPr>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2429021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161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155612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4292997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4050736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18</a:t>
            </a:fld>
            <a:endParaRPr lang="en-US"/>
          </a:p>
        </p:txBody>
      </p:sp>
    </p:spTree>
    <p:extLst>
      <p:ext uri="{BB962C8B-B14F-4D97-AF65-F5344CB8AC3E}">
        <p14:creationId xmlns:p14="http://schemas.microsoft.com/office/powerpoint/2010/main" val="2217065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72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752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63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1437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808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907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23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21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42</a:t>
            </a:fld>
            <a:endParaRPr lang="en-US"/>
          </a:p>
        </p:txBody>
      </p:sp>
    </p:spTree>
    <p:extLst>
      <p:ext uri="{BB962C8B-B14F-4D97-AF65-F5344CB8AC3E}">
        <p14:creationId xmlns:p14="http://schemas.microsoft.com/office/powerpoint/2010/main" val="939790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199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3/27/2025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3/27/2025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3/27/2025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3/27/2025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3/27/2025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3/27/2025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3/27/2025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3/27/2025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3/27/2025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3/27/2025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3/27/2025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3/27/2025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3.png"/><Relationship Id="rId5" Type="http://schemas.openxmlformats.org/officeDocument/2006/relationships/diagramQuickStyle" Target="../diagrams/quickStyle1.xml"/><Relationship Id="rId10" Type="http://schemas.openxmlformats.org/officeDocument/2006/relationships/customXml" Target="../ink/ink2.xml"/><Relationship Id="rId4" Type="http://schemas.openxmlformats.org/officeDocument/2006/relationships/diagramLayout" Target="../diagrams/layout1.xml"/><Relationship Id="rId9"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915547" y="523673"/>
            <a:ext cx="10055781" cy="1127327"/>
          </a:xfrm>
        </p:spPr>
        <p:txBody>
          <a:bodyPr vert="horz" lIns="91416" tIns="45708" rIns="91416" bIns="45708" rtlCol="0" anchor="b">
            <a:normAutofit fontScale="90000"/>
          </a:bodyPr>
          <a:lstStyle/>
          <a:p>
            <a:r>
              <a:rPr lang="en-US" sz="7998" b="1" dirty="0">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267504" y="1974052"/>
            <a:ext cx="10055781" cy="4438149"/>
          </a:xfrm>
        </p:spPr>
        <p:txBody>
          <a:bodyPr vert="horz" lIns="91416" tIns="45708" rIns="91416" bIns="45708" rtlCol="0">
            <a:noAutofit/>
          </a:bodyPr>
          <a:lstStyle/>
          <a:p>
            <a:pPr marL="0" indent="0">
              <a:buNone/>
            </a:pPr>
            <a:r>
              <a:rPr lang="en-US" sz="3599" b="1" spc="200" dirty="0">
                <a:latin typeface="+mj-lt"/>
              </a:rPr>
              <a:t>A problem of practice is something that you care about that would make a difference for your locals if you improved it. </a:t>
            </a:r>
          </a:p>
          <a:p>
            <a:pPr marL="0" indent="0">
              <a:buNone/>
            </a:pPr>
            <a:r>
              <a:rPr lang="en-US" sz="3599" b="1" spc="200" dirty="0">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3383148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13147" y="786857"/>
            <a:ext cx="9297532" cy="3607917"/>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143387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949A-9A23-D13E-0059-30D2A2D48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1824F-4858-7017-27BA-ABD2682C897C}"/>
              </a:ext>
            </a:extLst>
          </p:cNvPr>
          <p:cNvSpPr>
            <a:spLocks noGrp="1"/>
          </p:cNvSpPr>
          <p:nvPr>
            <p:ph type="title"/>
          </p:nvPr>
        </p:nvSpPr>
        <p:spPr>
          <a:xfrm>
            <a:off x="991727" y="192538"/>
            <a:ext cx="10055781" cy="897368"/>
          </a:xfrm>
        </p:spPr>
        <p:txBody>
          <a:bodyPr>
            <a:normAutofit fontScale="90000"/>
          </a:bodyPr>
          <a:lstStyle/>
          <a:p>
            <a:r>
              <a:rPr lang="en-US" sz="5998">
                <a:solidFill>
                  <a:srgbClr val="000000"/>
                </a:solidFill>
              </a:rPr>
              <a:t>NEA Members and Supporters</a:t>
            </a:r>
            <a:endParaRPr lang="en-US"/>
          </a:p>
        </p:txBody>
      </p:sp>
      <p:sp>
        <p:nvSpPr>
          <p:cNvPr id="3" name="Content Placeholder 2">
            <a:extLst>
              <a:ext uri="{FF2B5EF4-FFF2-40B4-BE49-F238E27FC236}">
                <a16:creationId xmlns:a16="http://schemas.microsoft.com/office/drawing/2014/main" id="{C8DD0D8F-EC82-09DA-39A6-9A4CFEA6AD40}"/>
              </a:ext>
            </a:extLst>
          </p:cNvPr>
          <p:cNvSpPr>
            <a:spLocks noGrp="1"/>
          </p:cNvSpPr>
          <p:nvPr>
            <p:ph idx="1"/>
          </p:nvPr>
        </p:nvSpPr>
        <p:spPr>
          <a:xfrm>
            <a:off x="669235" y="1387898"/>
            <a:ext cx="11301322" cy="4310701"/>
          </a:xfrm>
        </p:spPr>
        <p:txBody>
          <a:bodyPr vert="horz" lIns="0" tIns="45708" rIns="0" bIns="45708" rtlCol="0" anchor="t">
            <a:noAutofit/>
          </a:bodyPr>
          <a:lstStyle/>
          <a:p>
            <a:pPr marL="246380" indent="-246380"/>
            <a:r>
              <a:rPr lang="en-US" sz="2799" dirty="0"/>
              <a:t>By attending this </a:t>
            </a:r>
            <a:r>
              <a:rPr lang="en-US" dirty="0"/>
              <a:t>training</a:t>
            </a:r>
            <a:r>
              <a:rPr lang="en-US" sz="2799" dirty="0"/>
              <a:t> you confirm that you are a registered attendee. The information you receive here is only for your use in your capacity as an NEA member or supporter.</a:t>
            </a:r>
            <a:endParaRPr lang="en-US" sz="2799" dirty="0">
              <a:ea typeface="Calibri"/>
              <a:cs typeface="Calibri"/>
            </a:endParaRPr>
          </a:p>
          <a:p>
            <a:pPr marL="246380" indent="-246380"/>
            <a:endParaRPr lang="en-US" sz="2799" dirty="0">
              <a:ea typeface="Calibri"/>
              <a:cs typeface="Calibri"/>
            </a:endParaRPr>
          </a:p>
          <a:p>
            <a:pPr marL="246380" indent="-246380"/>
            <a:r>
              <a:rPr lang="en-US" sz="2750" dirty="0"/>
              <a:t>This presentation and its contents are confidential OR closed to the press and may not be further distributed or passed on to any other person or published or reproduced, in whole or in part, by any medium or in any form, for any purpose.  Audio/video recording</a:t>
            </a:r>
            <a:r>
              <a:rPr lang="en-US" sz="2750" dirty="0">
                <a:cs typeface="Calibri"/>
              </a:rPr>
              <a:t>, copying of slides, and the use of AI note-taking tools are prohibited without the written consent from NEA Presenters. Violation of these terms may result in legal action.</a:t>
            </a:r>
            <a:endParaRPr lang="en-US" sz="2750" dirty="0">
              <a:ea typeface="Calibri"/>
              <a:cs typeface="Calibri"/>
            </a:endParaRPr>
          </a:p>
          <a:p>
            <a:pPr marL="246380" indent="-246380"/>
            <a:endParaRPr lang="en-US" sz="1799" dirty="0">
              <a:ea typeface="Calibri"/>
              <a:cs typeface="Calibri"/>
            </a:endParaRPr>
          </a:p>
          <a:p>
            <a:pPr marL="246380" indent="-246380"/>
            <a:endParaRPr lang="en-US" dirty="0">
              <a:ea typeface="Calibri"/>
              <a:cs typeface="Calibri"/>
            </a:endParaRPr>
          </a:p>
          <a:p>
            <a:pPr marL="246380" indent="-246380"/>
            <a:endParaRPr lang="en-US" dirty="0">
              <a:ea typeface="Calibri"/>
              <a:cs typeface="Calibri"/>
            </a:endParaRPr>
          </a:p>
        </p:txBody>
      </p:sp>
    </p:spTree>
    <p:extLst>
      <p:ext uri="{BB962C8B-B14F-4D97-AF65-F5344CB8AC3E}">
        <p14:creationId xmlns:p14="http://schemas.microsoft.com/office/powerpoint/2010/main" val="152141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95969" y="-296334"/>
            <a:ext cx="9782801" cy="1239837"/>
          </a:xfrm>
        </p:spPr>
        <p:txBody>
          <a:bodyPr/>
          <a:lstStyle/>
          <a:p>
            <a:r>
              <a:rPr lang="en-US" dirty="0"/>
              <a:t>Feedback on Feedback</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53927" y="1147439"/>
            <a:ext cx="10680268" cy="4572000"/>
          </a:xfrm>
        </p:spPr>
        <p:txBody>
          <a:bodyPr vert="horz" lIns="0" tIns="45708" rIns="0" bIns="45708" rtlCol="0" anchor="t">
            <a:noAutofit/>
          </a:bodyPr>
          <a:lstStyle/>
          <a:p>
            <a:endParaRPr lang="en-US" sz="3599">
              <a:ea typeface="Calibri"/>
              <a:cs typeface="Calibri"/>
            </a:endParaRPr>
          </a:p>
          <a:p>
            <a:pPr marL="0" indent="0">
              <a:buNone/>
            </a:pPr>
            <a:endParaRPr lang="en-US" sz="3599">
              <a:ea typeface="Calibri"/>
              <a:cs typeface="Calibri"/>
            </a:endParaRPr>
          </a:p>
          <a:p>
            <a:endParaRPr lang="en-US" sz="3599">
              <a:ea typeface="Calibri"/>
              <a:cs typeface="Calibr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1056443"/>
            <a:ext cx="11448784" cy="522007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a:cs typeface="Calibri"/>
              </a:rPr>
              <a:t>Just over 50% responding</a:t>
            </a:r>
          </a:p>
          <a:p>
            <a:pPr marL="365760" lvl="1" indent="0">
              <a:buNone/>
            </a:pPr>
            <a:r>
              <a:rPr lang="en-US" sz="4000" dirty="0">
                <a:ea typeface="Calibri"/>
                <a:cs typeface="Calibri"/>
              </a:rPr>
              <a:t>High of 4.8 for Overall Outcomes</a:t>
            </a:r>
          </a:p>
          <a:p>
            <a:pPr marL="365760" lvl="1" indent="0">
              <a:buNone/>
            </a:pPr>
            <a:r>
              <a:rPr lang="en-US" sz="4000" dirty="0">
                <a:ea typeface="Calibri"/>
                <a:cs typeface="Calibri"/>
              </a:rPr>
              <a:t>Low of 4.5 for Materials, Facilitators, Content</a:t>
            </a:r>
          </a:p>
          <a:p>
            <a:pPr marL="0" indent="0">
              <a:buNone/>
            </a:pPr>
            <a:r>
              <a:rPr lang="en-US" sz="4000" dirty="0">
                <a:ea typeface="Calibri"/>
                <a:cs typeface="Calibri"/>
              </a:rPr>
              <a:t>Themes</a:t>
            </a:r>
          </a:p>
          <a:p>
            <a:pPr marL="365760" lvl="1" indent="0">
              <a:buNone/>
            </a:pPr>
            <a:r>
              <a:rPr lang="en-US" sz="4000" dirty="0">
                <a:ea typeface="Calibri"/>
                <a:cs typeface="Calibri"/>
              </a:rPr>
              <a:t>+The support from the facilitators, financialization, living wage, one on ones, living wage</a:t>
            </a:r>
          </a:p>
          <a:p>
            <a:pPr marL="365760" lvl="1" indent="0">
              <a:buNone/>
            </a:pPr>
            <a:r>
              <a:rPr lang="en-US" sz="4000" dirty="0">
                <a:ea typeface="Calibri"/>
                <a:cs typeface="Calibri"/>
              </a:rPr>
              <a:t>- Connections, Directions, Timing </a:t>
            </a:r>
          </a:p>
          <a:p>
            <a:pPr marL="0" indent="0">
              <a:buNone/>
            </a:pPr>
            <a:endParaRPr lang="en-US" sz="2750" dirty="0">
              <a:ea typeface="Calibri"/>
              <a:cs typeface="Calibri"/>
            </a:endParaRPr>
          </a:p>
          <a:p>
            <a:pPr marL="0" indent="0">
              <a:buNone/>
            </a:pPr>
            <a:r>
              <a:rPr lang="en-US" sz="2750" dirty="0">
                <a:ea typeface="Calibri"/>
                <a:cs typeface="Calibri"/>
              </a:rPr>
              <a:t>	</a:t>
            </a:r>
          </a:p>
          <a:p>
            <a:pPr marL="246380" indent="-246380"/>
            <a:endParaRPr lang="en-US" sz="1799" dirty="0">
              <a:ea typeface="Calibri"/>
              <a:cs typeface="Calibri"/>
            </a:endParaRPr>
          </a:p>
          <a:p>
            <a:pPr marL="246380" indent="-246380"/>
            <a:endParaRPr lang="en-US" dirty="0">
              <a:ea typeface="Calibri"/>
              <a:cs typeface="Calibri"/>
            </a:endParaRPr>
          </a:p>
          <a:p>
            <a:pPr marL="246380" indent="-246380"/>
            <a:endParaRPr lang="en-US" dirty="0">
              <a:ea typeface="Calibri"/>
              <a:cs typeface="Calibri"/>
            </a:endParaRPr>
          </a:p>
        </p:txBody>
      </p:sp>
    </p:spTree>
    <p:extLst>
      <p:ext uri="{BB962C8B-B14F-4D97-AF65-F5344CB8AC3E}">
        <p14:creationId xmlns:p14="http://schemas.microsoft.com/office/powerpoint/2010/main" val="350789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684069"/>
            <a:ext cx="9564949" cy="1450379"/>
          </a:xfrm>
        </p:spPr>
        <p:txBody>
          <a:bodyPr/>
          <a:lstStyle/>
          <a:p>
            <a:r>
              <a:rPr lang="en-US"/>
              <a:t>Your Words</a:t>
            </a:r>
          </a:p>
        </p:txBody>
      </p:sp>
      <p:sp>
        <p:nvSpPr>
          <p:cNvPr id="3" name="Content Placeholder 2"/>
          <p:cNvSpPr>
            <a:spLocks noGrp="1"/>
          </p:cNvSpPr>
          <p:nvPr>
            <p:ph idx="1"/>
          </p:nvPr>
        </p:nvSpPr>
        <p:spPr>
          <a:xfrm>
            <a:off x="897466" y="735925"/>
            <a:ext cx="11387897" cy="5132534"/>
          </a:xfrm>
        </p:spPr>
        <p:txBody>
          <a:bodyPr vert="horz" lIns="0" tIns="45708" rIns="0" bIns="45708" rtlCol="0" anchor="t">
            <a:normAutofit/>
          </a:bodyPr>
          <a:lstStyle/>
          <a:p>
            <a:endParaRPr lang="en-US">
              <a:solidFill>
                <a:srgbClr val="212121"/>
              </a:solidFill>
              <a:latin typeface="Segoe UI"/>
              <a:ea typeface="Calibri"/>
              <a:cs typeface="Segoe UI"/>
            </a:endParaRPr>
          </a:p>
          <a:p>
            <a:pPr marL="0" indent="0">
              <a:buNone/>
            </a:pPr>
            <a:endParaRPr lang="en-US" sz="1100">
              <a:solidFill>
                <a:srgbClr val="212121"/>
              </a:solidFill>
              <a:latin typeface="Segoe UI"/>
              <a:ea typeface="Calibri"/>
              <a:cs typeface="Segoe UI"/>
            </a:endParaRPr>
          </a:p>
          <a:p>
            <a:endParaRPr lang="en-US" sz="1100">
              <a:solidFill>
                <a:srgbClr val="212121"/>
              </a:solidFill>
              <a:latin typeface="Segoe UI"/>
              <a:ea typeface="Calibri"/>
              <a:cs typeface="Segoe U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878890"/>
            <a:ext cx="11301322" cy="481971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2400" dirty="0"/>
              <a:t>Knowing half don’t love moving and churning but still doing it feels off. Dismissive. Things still move really fast for processing and I have some years of experience doing this work.</a:t>
            </a:r>
            <a:endParaRPr lang="en-US" sz="2400" dirty="0">
              <a:ea typeface="Calibri"/>
              <a:cs typeface="Calibri"/>
            </a:endParaRPr>
          </a:p>
          <a:p>
            <a:pPr marL="0" indent="0">
              <a:buNone/>
            </a:pPr>
            <a:r>
              <a:rPr lang="en-US" sz="2400" dirty="0"/>
              <a:t>I wish that POPs could be organized in a better way. I spend a lot of time scrolling. It is all there and it is better than paper to travel with. Just needs a little more organization.</a:t>
            </a:r>
          </a:p>
          <a:p>
            <a:pPr marL="0" indent="0">
              <a:buNone/>
            </a:pPr>
            <a:r>
              <a:rPr lang="en-US" sz="2400" dirty="0"/>
              <a:t>The timeline and financialization portion of today's learning was interesting. It offered a good segue into talking about a living wage campaign.</a:t>
            </a:r>
          </a:p>
          <a:p>
            <a:pPr marL="0" indent="0">
              <a:buNone/>
            </a:pPr>
            <a:r>
              <a:rPr lang="en-US" sz="2400" dirty="0">
                <a:ea typeface="Calibri"/>
                <a:cs typeface="Calibri"/>
              </a:rPr>
              <a:t>I appreciate the movement and conversation with other people in the room. Our table talk time is long enough to engage but not so long that it is belabored.  Every meeting I have ever attended with other NEA groups is sit and lecture… The facilitators don't hover for the sake of seeing if we are working… Someone at my table got real help with their plan and for those that wanted to work on their own they weren't chased down unnecessarily. </a:t>
            </a:r>
          </a:p>
          <a:p>
            <a:pPr marL="0" indent="0">
              <a:buNone/>
            </a:pPr>
            <a:r>
              <a:rPr lang="en-US" sz="2750" dirty="0">
                <a:ea typeface="Calibri"/>
                <a:cs typeface="Calibri"/>
              </a:rPr>
              <a:t>	</a:t>
            </a:r>
          </a:p>
          <a:p>
            <a:pPr marL="246380" indent="-246380"/>
            <a:endParaRPr lang="en-US" sz="1799" dirty="0">
              <a:ea typeface="Calibri"/>
              <a:cs typeface="Calibri"/>
            </a:endParaRPr>
          </a:p>
          <a:p>
            <a:pPr marL="246380" indent="-246380"/>
            <a:endParaRPr lang="en-US" dirty="0">
              <a:ea typeface="Calibri"/>
              <a:cs typeface="Calibri"/>
            </a:endParaRPr>
          </a:p>
          <a:p>
            <a:pPr marL="246380" indent="-246380"/>
            <a:endParaRPr lang="en-US" dirty="0">
              <a:ea typeface="Calibri"/>
              <a:cs typeface="Calibri"/>
            </a:endParaRPr>
          </a:p>
        </p:txBody>
      </p:sp>
    </p:spTree>
    <p:extLst>
      <p:ext uri="{BB962C8B-B14F-4D97-AF65-F5344CB8AC3E}">
        <p14:creationId xmlns:p14="http://schemas.microsoft.com/office/powerpoint/2010/main" val="258153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5812" y="-334264"/>
            <a:ext cx="9782801" cy="1239837"/>
          </a:xfrm>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528" y="1791752"/>
            <a:ext cx="3666170" cy="36661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35812" y="858946"/>
            <a:ext cx="8381340" cy="4154959"/>
          </a:xfrm>
          <a:prstGeom prst="rect">
            <a:avLst/>
          </a:prstGeom>
        </p:spPr>
        <p:txBody>
          <a:bodyPr wrap="square" lIns="91416" tIns="45708" rIns="91416" bIns="45708" anchor="t">
            <a:spAutoFit/>
          </a:bodyPr>
          <a:lstStyle/>
          <a:p>
            <a:r>
              <a:rPr lang="en-US" sz="4400"/>
              <a:t>Consultancy Protocol</a:t>
            </a:r>
          </a:p>
          <a:p>
            <a:r>
              <a:rPr lang="en-US" sz="4400"/>
              <a:t>Leaders, from Clubs to Unions</a:t>
            </a:r>
            <a:endParaRPr lang="en-US" sz="4400">
              <a:ea typeface="Calibri"/>
              <a:cs typeface="Calibri"/>
            </a:endParaRPr>
          </a:p>
          <a:p>
            <a:r>
              <a:rPr lang="en-US" sz="4400"/>
              <a:t>Building Engaged Leaders</a:t>
            </a:r>
            <a:endParaRPr lang="en-US" sz="4400">
              <a:ea typeface="Calibri"/>
              <a:cs typeface="Calibri"/>
            </a:endParaRPr>
          </a:p>
          <a:p>
            <a:r>
              <a:rPr lang="en-US" sz="4400">
                <a:ea typeface="Calibri"/>
                <a:cs typeface="Calibri"/>
              </a:rPr>
              <a:t>Team time and presentations</a:t>
            </a:r>
          </a:p>
          <a:p>
            <a:r>
              <a:rPr lang="en-US" sz="4400"/>
              <a:t>Lunch </a:t>
            </a:r>
          </a:p>
          <a:p>
            <a:r>
              <a:rPr lang="en-US" sz="4400"/>
              <a:t>Adjourn</a:t>
            </a:r>
            <a:endParaRPr lang="en-US" sz="4400">
              <a:ea typeface="Calibri"/>
              <a:cs typeface="Calibri"/>
            </a:endParaRPr>
          </a:p>
        </p:txBody>
      </p:sp>
    </p:spTree>
    <p:extLst>
      <p:ext uri="{BB962C8B-B14F-4D97-AF65-F5344CB8AC3E}">
        <p14:creationId xmlns:p14="http://schemas.microsoft.com/office/powerpoint/2010/main" val="312087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9036" y="-228599"/>
            <a:ext cx="9782801" cy="919976"/>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96622" y="691377"/>
            <a:ext cx="10043085" cy="5547465"/>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2799"/>
              <a:t> </a:t>
            </a:r>
            <a:r>
              <a:rPr lang="en-US" sz="1600"/>
              <a:t>*Adapted from “Embracing equity and inclusion”, Annie E. Casey Foundation</a:t>
            </a:r>
          </a:p>
        </p:txBody>
      </p:sp>
    </p:spTree>
    <p:extLst>
      <p:ext uri="{BB962C8B-B14F-4D97-AF65-F5344CB8AC3E}">
        <p14:creationId xmlns:p14="http://schemas.microsoft.com/office/powerpoint/2010/main" val="257671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3026-95CF-D669-54CC-3748CBB6018A}"/>
              </a:ext>
            </a:extLst>
          </p:cNvPr>
          <p:cNvSpPr>
            <a:spLocks noGrp="1"/>
          </p:cNvSpPr>
          <p:nvPr>
            <p:ph type="title"/>
          </p:nvPr>
        </p:nvSpPr>
        <p:spPr/>
        <p:txBody>
          <a:bodyPr/>
          <a:lstStyle/>
          <a:p>
            <a:r>
              <a:rPr lang="en-US">
                <a:cs typeface="Calibri Light"/>
              </a:rPr>
              <a:t>Consultancy Protocol</a:t>
            </a:r>
            <a:endParaRPr lang="en-US"/>
          </a:p>
        </p:txBody>
      </p:sp>
      <p:sp>
        <p:nvSpPr>
          <p:cNvPr id="3" name="Content Placeholder 2">
            <a:extLst>
              <a:ext uri="{FF2B5EF4-FFF2-40B4-BE49-F238E27FC236}">
                <a16:creationId xmlns:a16="http://schemas.microsoft.com/office/drawing/2014/main" id="{DFA76C3C-A952-B75E-CE2B-6E9FA8E32F17}"/>
              </a:ext>
            </a:extLst>
          </p:cNvPr>
          <p:cNvSpPr>
            <a:spLocks noGrp="1"/>
          </p:cNvSpPr>
          <p:nvPr>
            <p:ph type="body" idx="1"/>
          </p:nvPr>
        </p:nvSpPr>
        <p:spPr/>
        <p:txBody>
          <a:bodyPr vert="horz" lIns="0" tIns="45708" rIns="0" bIns="45708" rtlCol="0" anchor="t">
            <a:normAutofit/>
          </a:bodyPr>
          <a:lstStyle/>
          <a:p>
            <a:r>
              <a:rPr lang="en-US"/>
              <a:t>Hedy and Vanessa</a:t>
            </a:r>
          </a:p>
        </p:txBody>
      </p:sp>
    </p:spTree>
    <p:extLst>
      <p:ext uri="{BB962C8B-B14F-4D97-AF65-F5344CB8AC3E}">
        <p14:creationId xmlns:p14="http://schemas.microsoft.com/office/powerpoint/2010/main" val="376415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p:txBody>
          <a:bodyPr vert="horz" lIns="91416" tIns="45708" rIns="91416" bIns="45708" rtlCol="0" anchor="b">
            <a:normAutofit/>
          </a:bodyPr>
          <a:lstStyle/>
          <a:p>
            <a:r>
              <a:rPr lang="en-US" sz="72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p:txBody>
          <a:bodyPr vert="horz" lIns="91416" tIns="45708" rIns="91416" bIns="45708" rtlCol="0">
            <a:noAutofit/>
          </a:bodyPr>
          <a:lstStyle/>
          <a:p>
            <a:pPr marL="0" indent="0">
              <a:buNone/>
            </a:pPr>
            <a:r>
              <a:rPr lang="en-US" sz="3599" b="1" spc="200">
                <a:latin typeface="+mj-lt"/>
              </a:rPr>
              <a:t>The problem of practice is something that you care about that would make a difference for your locals if you improved it. </a:t>
            </a:r>
          </a:p>
          <a:p>
            <a:pPr marL="0" indent="0">
              <a:buNone/>
            </a:pPr>
            <a:r>
              <a:rPr lang="en-US" sz="3599" b="1" spc="200">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8451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F924-A6A2-1ADD-735D-FF36A243BC77}"/>
              </a:ext>
            </a:extLst>
          </p:cNvPr>
          <p:cNvSpPr>
            <a:spLocks noGrp="1"/>
          </p:cNvSpPr>
          <p:nvPr>
            <p:ph type="title"/>
          </p:nvPr>
        </p:nvSpPr>
        <p:spPr>
          <a:xfrm>
            <a:off x="676165" y="177800"/>
            <a:ext cx="10700072" cy="843286"/>
          </a:xfrm>
        </p:spPr>
        <p:txBody>
          <a:bodyPr/>
          <a:lstStyle/>
          <a:p>
            <a:r>
              <a:rPr lang="en-US" b="1"/>
              <a:t>What is the Consultancy Protocol?</a:t>
            </a:r>
          </a:p>
        </p:txBody>
      </p:sp>
      <p:sp>
        <p:nvSpPr>
          <p:cNvPr id="3" name="Content Placeholder 2">
            <a:extLst>
              <a:ext uri="{FF2B5EF4-FFF2-40B4-BE49-F238E27FC236}">
                <a16:creationId xmlns:a16="http://schemas.microsoft.com/office/drawing/2014/main" id="{E4F4ABAF-9C60-0EA5-CB4A-A8B6DD6CFC33}"/>
              </a:ext>
            </a:extLst>
          </p:cNvPr>
          <p:cNvSpPr>
            <a:spLocks noGrp="1"/>
          </p:cNvSpPr>
          <p:nvPr>
            <p:ph idx="1"/>
          </p:nvPr>
        </p:nvSpPr>
        <p:spPr>
          <a:xfrm>
            <a:off x="1220309" y="1343609"/>
            <a:ext cx="10155928" cy="4828591"/>
          </a:xfrm>
        </p:spPr>
        <p:txBody>
          <a:bodyPr vert="horz" lIns="91440" tIns="45720" rIns="91440" bIns="45720" rtlCol="0" anchor="t">
            <a:normAutofit/>
          </a:bodyPr>
          <a:lstStyle/>
          <a:p>
            <a:pPr marL="246380" indent="-246380"/>
            <a:r>
              <a:rPr lang="en-US" sz="3600"/>
              <a:t>Allows a person, the presenter, to identify a barrier in their work</a:t>
            </a:r>
          </a:p>
          <a:p>
            <a:pPr marL="246380" indent="-246380"/>
            <a:r>
              <a:rPr lang="en-US" sz="3600"/>
              <a:t>The role of the listeners is to ask good questions – not provide answers; this provides the presenter the ability to step back and listen to a different way of thinking of the barrier</a:t>
            </a:r>
          </a:p>
          <a:p>
            <a:pPr marL="0" indent="0">
              <a:buNone/>
            </a:pPr>
            <a:endParaRPr lang="en-US"/>
          </a:p>
        </p:txBody>
      </p:sp>
    </p:spTree>
    <p:extLst>
      <p:ext uri="{BB962C8B-B14F-4D97-AF65-F5344CB8AC3E}">
        <p14:creationId xmlns:p14="http://schemas.microsoft.com/office/powerpoint/2010/main" val="127992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04" y="0"/>
            <a:ext cx="10647634" cy="1025913"/>
          </a:xfrm>
        </p:spPr>
        <p:txBody>
          <a:bodyPr>
            <a:normAutofit fontScale="90000"/>
          </a:bodyPr>
          <a:lstStyle/>
          <a:p>
            <a:r>
              <a:rPr lang="en-US" b="1" dirty="0"/>
              <a:t>How does the Consultancy Protocol Work? Page 73</a:t>
            </a:r>
            <a:endParaRPr lang="en-US" b="1" dirty="0">
              <a:cs typeface="Calibri Light"/>
            </a:endParaRPr>
          </a:p>
        </p:txBody>
      </p:sp>
      <p:sp>
        <p:nvSpPr>
          <p:cNvPr id="5" name="TextBox 4">
            <a:extLst>
              <a:ext uri="{FF2B5EF4-FFF2-40B4-BE49-F238E27FC236}">
                <a16:creationId xmlns:a16="http://schemas.microsoft.com/office/drawing/2014/main" id="{9FED8548-A3E5-A4D5-41AA-0F566B7678F6}"/>
              </a:ext>
            </a:extLst>
          </p:cNvPr>
          <p:cNvSpPr txBox="1"/>
          <p:nvPr/>
        </p:nvSpPr>
        <p:spPr>
          <a:xfrm>
            <a:off x="728603" y="1023245"/>
            <a:ext cx="10987809" cy="553982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800" dirty="0">
                <a:solidFill>
                  <a:srgbClr val="404040"/>
                </a:solidFill>
                <a:ea typeface="Calibri"/>
                <a:cs typeface="Calibri"/>
              </a:rPr>
              <a:t>Step 1: Facilitator Opening  </a:t>
            </a:r>
            <a:endParaRPr lang="en-US" sz="2800" dirty="0">
              <a:ea typeface="Calibri"/>
              <a:cs typeface="Calibri"/>
            </a:endParaRPr>
          </a:p>
          <a:p>
            <a:endParaRPr lang="en-US" sz="2800" dirty="0">
              <a:solidFill>
                <a:srgbClr val="404040"/>
              </a:solidFill>
              <a:ea typeface="Calibri"/>
              <a:cs typeface="Calibri"/>
            </a:endParaRPr>
          </a:p>
          <a:p>
            <a:r>
              <a:rPr lang="en-US" sz="2800" dirty="0">
                <a:solidFill>
                  <a:srgbClr val="404040"/>
                </a:solidFill>
                <a:ea typeface="Calibri"/>
                <a:cs typeface="Calibri"/>
              </a:rPr>
              <a:t>Step 2: Presenter – Shares the Dilemma- including a key question for which they are seeking clarity</a:t>
            </a:r>
            <a:endParaRPr lang="en-US" sz="2800" dirty="0">
              <a:ea typeface="Calibri"/>
              <a:cs typeface="Calibri"/>
            </a:endParaRPr>
          </a:p>
          <a:p>
            <a:endParaRPr lang="en-US" sz="2800" dirty="0">
              <a:solidFill>
                <a:srgbClr val="404040"/>
              </a:solidFill>
              <a:ea typeface="Calibri"/>
              <a:cs typeface="Calibri"/>
            </a:endParaRPr>
          </a:p>
          <a:p>
            <a:r>
              <a:rPr lang="en-US" sz="2800" dirty="0">
                <a:solidFill>
                  <a:srgbClr val="404040"/>
                </a:solidFill>
                <a:ea typeface="Calibri"/>
                <a:cs typeface="Calibri"/>
              </a:rPr>
              <a:t>Step 3: Group asks Clarifying questions (NOT Probing) -  Review p. 74 – 75</a:t>
            </a:r>
          </a:p>
          <a:p>
            <a:endParaRPr lang="en-US" sz="2800" dirty="0">
              <a:solidFill>
                <a:srgbClr val="404040"/>
              </a:solidFill>
              <a:ea typeface="Calibri"/>
              <a:cs typeface="Calibri"/>
            </a:endParaRPr>
          </a:p>
          <a:p>
            <a:r>
              <a:rPr lang="en-US" sz="2800" dirty="0">
                <a:solidFill>
                  <a:srgbClr val="404040"/>
                </a:solidFill>
                <a:ea typeface="Calibri"/>
                <a:cs typeface="Calibri"/>
              </a:rPr>
              <a:t>Step 4: Presenter steps out &amp; Group Converses (asks questions, brainstorms, reflects) </a:t>
            </a:r>
          </a:p>
          <a:p>
            <a:endParaRPr lang="en-US" sz="2800" dirty="0">
              <a:solidFill>
                <a:srgbClr val="404040"/>
              </a:solidFill>
              <a:ea typeface="Calibri"/>
              <a:cs typeface="Calibri"/>
            </a:endParaRPr>
          </a:p>
          <a:p>
            <a:r>
              <a:rPr lang="en-US" sz="2800" dirty="0">
                <a:solidFill>
                  <a:srgbClr val="404040"/>
                </a:solidFill>
                <a:ea typeface="Calibri"/>
                <a:cs typeface="Calibri"/>
              </a:rPr>
              <a:t>Step 5: Closing – Presenter shares reactions, insights, feelings</a:t>
            </a:r>
            <a:endParaRPr lang="en-US" sz="2800" dirty="0">
              <a:solidFill>
                <a:srgbClr val="000000"/>
              </a:solidFill>
              <a:ea typeface="Calibri"/>
              <a:cs typeface="Calibri"/>
            </a:endParaRPr>
          </a:p>
          <a:p>
            <a:endParaRPr lang="en-US" sz="1799" dirty="0">
              <a:solidFill>
                <a:srgbClr val="404040"/>
              </a:solidFill>
              <a:ea typeface="Calibri"/>
              <a:cs typeface="Calibri"/>
            </a:endParaRPr>
          </a:p>
        </p:txBody>
      </p:sp>
    </p:spTree>
    <p:extLst>
      <p:ext uri="{BB962C8B-B14F-4D97-AF65-F5344CB8AC3E}">
        <p14:creationId xmlns:p14="http://schemas.microsoft.com/office/powerpoint/2010/main" val="29583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4350-B557-AC60-1B13-1979461516C4}"/>
              </a:ext>
            </a:extLst>
          </p:cNvPr>
          <p:cNvSpPr>
            <a:spLocks noGrp="1"/>
          </p:cNvSpPr>
          <p:nvPr>
            <p:ph type="title"/>
          </p:nvPr>
        </p:nvSpPr>
        <p:spPr>
          <a:xfrm>
            <a:off x="806036" y="304801"/>
            <a:ext cx="9782801" cy="838200"/>
          </a:xfrm>
        </p:spPr>
        <p:txBody>
          <a:bodyPr/>
          <a:lstStyle/>
          <a:p>
            <a:r>
              <a:rPr lang="en-US" dirty="0"/>
              <a:t>Modeling the Consultancy Protocol </a:t>
            </a:r>
          </a:p>
        </p:txBody>
      </p:sp>
      <p:sp>
        <p:nvSpPr>
          <p:cNvPr id="3" name="Content Placeholder 2">
            <a:extLst>
              <a:ext uri="{FF2B5EF4-FFF2-40B4-BE49-F238E27FC236}">
                <a16:creationId xmlns:a16="http://schemas.microsoft.com/office/drawing/2014/main" id="{5A020F01-5DEF-60EC-BC25-D5E5B642B1E7}"/>
              </a:ext>
            </a:extLst>
          </p:cNvPr>
          <p:cNvSpPr>
            <a:spLocks noGrp="1"/>
          </p:cNvSpPr>
          <p:nvPr>
            <p:ph idx="1"/>
          </p:nvPr>
        </p:nvSpPr>
        <p:spPr>
          <a:xfrm>
            <a:off x="806036" y="1981200"/>
            <a:ext cx="9782801" cy="4572000"/>
          </a:xfrm>
        </p:spPr>
        <p:txBody>
          <a:bodyPr vert="horz" lIns="91440" tIns="45720" rIns="91440" bIns="45720" rtlCol="0" anchor="t">
            <a:normAutofit/>
          </a:bodyPr>
          <a:lstStyle/>
          <a:p>
            <a:pPr marL="246380" indent="-246380"/>
            <a:r>
              <a:rPr lang="en-US" dirty="0"/>
              <a:t>Facilitators: Hedy &amp; Vanessa</a:t>
            </a:r>
          </a:p>
          <a:p>
            <a:pPr marL="246380" indent="-246380"/>
            <a:r>
              <a:rPr lang="en-US" dirty="0"/>
              <a:t>Presenter: one of you</a:t>
            </a:r>
          </a:p>
          <a:p>
            <a:pPr marL="246380" indent="-246380"/>
            <a:r>
              <a:rPr lang="en-US" dirty="0"/>
              <a:t>Consultant Group: the rest of you</a:t>
            </a:r>
          </a:p>
        </p:txBody>
      </p:sp>
      <p:pic>
        <p:nvPicPr>
          <p:cNvPr id="1026" name="Picture 2" descr="boy holding fishbowl - person in fish bowl stock pictures, royalty-free photos &amp;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6339" y="1600200"/>
            <a:ext cx="4638136" cy="3084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90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879758" y="-402063"/>
            <a:ext cx="9782801" cy="1239837"/>
          </a:xfrm>
        </p:spPr>
        <p:txBody>
          <a:bodyPr/>
          <a:lstStyle/>
          <a:p>
            <a:r>
              <a:rPr lang="en-US" b="1"/>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669072" y="1096647"/>
            <a:ext cx="6121651" cy="5276018"/>
          </a:xfrm>
        </p:spPr>
        <p:txBody>
          <a:bodyPr vert="horz" lIns="0" tIns="45708" rIns="0" bIns="45708" rtlCol="0" anchor="t">
            <a:noAutofit/>
          </a:bodyPr>
          <a:lstStyle/>
          <a:p>
            <a:pPr marL="246380" indent="-246380"/>
            <a:r>
              <a:rPr lang="en-US" b="1" dirty="0"/>
              <a:t>Form groups of six</a:t>
            </a:r>
            <a:endParaRPr lang="en-US" b="1" dirty="0">
              <a:cs typeface="Calibri"/>
            </a:endParaRPr>
          </a:p>
          <a:p>
            <a:pPr marL="612140" lvl="1" indent="-246380">
              <a:buFont typeface="Courier New" pitchFamily="34" charset="0"/>
              <a:buChar char="o"/>
            </a:pPr>
            <a:r>
              <a:rPr lang="en-US" dirty="0"/>
              <a:t>Use the “Consultancy Protocol” on page 73 as a reference</a:t>
            </a:r>
            <a:endParaRPr lang="en-US" sz="2800" dirty="0">
              <a:cs typeface="Calibri" panose="020F0502020204030204"/>
            </a:endParaRPr>
          </a:p>
          <a:p>
            <a:pPr marL="246380" indent="-246380"/>
            <a:r>
              <a:rPr lang="en-US" sz="3200" dirty="0">
                <a:ea typeface="Calibri"/>
                <a:cs typeface="Calibri"/>
              </a:rPr>
              <a:t>25 Minutes Total</a:t>
            </a:r>
          </a:p>
          <a:p>
            <a:pPr marL="612140" lvl="1" indent="-246380">
              <a:buFont typeface="Courier New" pitchFamily="34" charset="0"/>
              <a:buChar char="o"/>
            </a:pPr>
            <a:r>
              <a:rPr lang="en-US" sz="2800" dirty="0">
                <a:ea typeface="Calibri"/>
                <a:cs typeface="Calibri"/>
              </a:rPr>
              <a:t>At least two people will have a chance to be the presenter</a:t>
            </a:r>
          </a:p>
          <a:p>
            <a:pPr marL="612140" lvl="1" indent="-246380">
              <a:buFont typeface="Courier New" pitchFamily="34" charset="0"/>
              <a:buChar char="o"/>
            </a:pPr>
            <a:r>
              <a:rPr lang="en-US" sz="2800" dirty="0">
                <a:ea typeface="Calibri"/>
                <a:cs typeface="Calibri"/>
              </a:rPr>
              <a:t>10 Minutes per round </a:t>
            </a:r>
            <a:endParaRPr lang="en-US" dirty="0"/>
          </a:p>
          <a:p>
            <a:pPr marL="612140" lvl="1" indent="-246380">
              <a:buFont typeface="Courier New" pitchFamily="34" charset="0"/>
              <a:buChar char="o"/>
            </a:pPr>
            <a:r>
              <a:rPr lang="en-US" sz="2800" dirty="0">
                <a:ea typeface="Calibri"/>
                <a:cs typeface="Calibri"/>
              </a:rPr>
              <a:t>Flexibility for transition</a:t>
            </a:r>
            <a:endParaRPr lang="en-US" dirty="0">
              <a:ea typeface="Calibri"/>
              <a:cs typeface="Calibri"/>
            </a:endParaRPr>
          </a:p>
          <a:p>
            <a:pPr marL="0" indent="0">
              <a:buNone/>
            </a:pPr>
            <a:endParaRPr lang="en-US" dirty="0">
              <a:ea typeface="Calibri"/>
              <a:cs typeface="Calibri"/>
            </a:endParaRPr>
          </a:p>
        </p:txBody>
      </p:sp>
      <p:pic>
        <p:nvPicPr>
          <p:cNvPr id="2052" name="Picture 4" descr="Premium Photo | Five goldfish in fish bowl isol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975" y="465137"/>
            <a:ext cx="5962650" cy="538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96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991727" y="233283"/>
            <a:ext cx="4398284" cy="856623"/>
          </a:xfrm>
        </p:spPr>
        <p:txBody>
          <a:bodyPr/>
          <a:lstStyle/>
          <a:p>
            <a:r>
              <a:rPr lang="en-US"/>
              <a:t>Protocol Debrief </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423746" y="1090389"/>
            <a:ext cx="6609310" cy="5147946"/>
          </a:xfrm>
        </p:spPr>
        <p:txBody>
          <a:bodyPr vert="horz" lIns="0" tIns="45708" rIns="0" bIns="45708" rtlCol="0" anchor="t">
            <a:normAutofit lnSpcReduction="10000"/>
          </a:bodyPr>
          <a:lstStyle/>
          <a:p>
            <a:pPr marL="246380" indent="-246380"/>
            <a:r>
              <a:rPr lang="en-US" sz="2950"/>
              <a:t>What was surprising to you in the difference between following a protocol and just “problem solving” within a conversation?</a:t>
            </a:r>
            <a:endParaRPr lang="en-US" sz="2950">
              <a:ea typeface="Calibri"/>
              <a:cs typeface="Calibri"/>
            </a:endParaRPr>
          </a:p>
          <a:p>
            <a:pPr marL="246380" indent="-246380"/>
            <a:endParaRPr lang="en-US" sz="2999">
              <a:ea typeface="Calibri"/>
              <a:cs typeface="Calibri"/>
            </a:endParaRPr>
          </a:p>
          <a:p>
            <a:pPr marL="246380" indent="-246380"/>
            <a:r>
              <a:rPr lang="en-US" sz="2950"/>
              <a:t>Was it difficult to stay in the protocol? </a:t>
            </a:r>
            <a:endParaRPr lang="en-US" sz="2950">
              <a:ea typeface="Calibri" panose="020F0502020204030204"/>
              <a:cs typeface="Calibri" panose="020F0502020204030204"/>
            </a:endParaRPr>
          </a:p>
          <a:p>
            <a:pPr marL="246380" indent="-246380"/>
            <a:endParaRPr lang="en-US" sz="2999">
              <a:ea typeface="Calibri" panose="020F0502020204030204"/>
              <a:cs typeface="Calibri" panose="020F0502020204030204"/>
            </a:endParaRPr>
          </a:p>
          <a:p>
            <a:pPr marL="246380" lvl="0" indent="-246380"/>
            <a:r>
              <a:rPr lang="en-US" sz="2950"/>
              <a:t>Given your learning so far, why might using a protocol be particularly useful when exploring your challenges working with ESP locals and leaders?</a:t>
            </a:r>
            <a:endParaRPr lang="en-US" sz="2950">
              <a:ea typeface="Calibri"/>
              <a:cs typeface="Calibri"/>
            </a:endParaRPr>
          </a:p>
          <a:p>
            <a:pPr marL="246380" indent="-246380"/>
            <a:endParaRPr lang="en-US" sz="3199"/>
          </a:p>
        </p:txBody>
      </p:sp>
      <p:pic>
        <p:nvPicPr>
          <p:cNvPr id="3074" name="Picture 2" descr="What Fish Can You Keep in a Fishbowl? - Aquarium Tid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3056" y="1089906"/>
            <a:ext cx="4814184" cy="414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56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p:txBody>
          <a:bodyPr vert="horz" lIns="0" tIns="45708" rIns="0" bIns="45708" rtlCol="0" anchor="t">
            <a:noAutofit/>
          </a:bodyPr>
          <a:lstStyle/>
          <a:p>
            <a:r>
              <a:rPr lang="en-US" sz="2799">
                <a:ea typeface="+mn-lt"/>
                <a:cs typeface="+mn-lt"/>
              </a:rPr>
              <a:t>Coaching requires asking and listening and enables individual choices</a:t>
            </a:r>
          </a:p>
          <a:p>
            <a:r>
              <a:rPr lang="en-US" sz="2799"/>
              <a:t>Coaching is as much about you changing your behavior and growing your skill as it is about growing a leader. </a:t>
            </a:r>
            <a:endParaRPr lang="en-US" sz="2799">
              <a:ea typeface="Calibri"/>
              <a:cs typeface="Calibri"/>
            </a:endParaRPr>
          </a:p>
          <a:p>
            <a:r>
              <a:rPr lang="en-US" sz="2799"/>
              <a:t>We only get good at coaching by practicing it. </a:t>
            </a:r>
            <a:endParaRPr lang="en-US" sz="2799">
              <a:ea typeface="Calibri"/>
              <a:cs typeface="Calibri"/>
            </a:endParaRPr>
          </a:p>
          <a:p>
            <a:r>
              <a:rPr lang="en-US" sz="2799">
                <a:cs typeface="Calibri"/>
              </a:rPr>
              <a:t>A protocol is a framework to help reshape old habits of mind into new ones.</a:t>
            </a:r>
            <a:endParaRPr lang="en-US" sz="2799">
              <a:ea typeface="Calibri"/>
              <a:cs typeface="Calibri"/>
            </a:endParaRPr>
          </a:p>
        </p:txBody>
      </p:sp>
      <p:sp>
        <p:nvSpPr>
          <p:cNvPr id="4" name="Text Placeholder 3"/>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48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9CB8-50FC-147B-AEFF-817ECB7E1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43B59-F784-06C6-3854-1E89199182E5}"/>
              </a:ext>
            </a:extLst>
          </p:cNvPr>
          <p:cNvSpPr>
            <a:spLocks noGrp="1"/>
          </p:cNvSpPr>
          <p:nvPr>
            <p:ph type="title"/>
          </p:nvPr>
        </p:nvSpPr>
        <p:spPr/>
        <p:txBody>
          <a:bodyPr/>
          <a:lstStyle/>
          <a:p>
            <a:r>
              <a:rPr lang="en-US">
                <a:cs typeface="Calibri Light"/>
              </a:rPr>
              <a:t>Leaders</a:t>
            </a:r>
            <a:endParaRPr lang="en-US"/>
          </a:p>
        </p:txBody>
      </p:sp>
      <p:sp>
        <p:nvSpPr>
          <p:cNvPr id="4" name="Text Placeholder 3"/>
          <p:cNvSpPr>
            <a:spLocks noGrp="1"/>
          </p:cNvSpPr>
          <p:nvPr>
            <p:ph type="body" idx="1"/>
          </p:nvPr>
        </p:nvSpPr>
        <p:spPr/>
        <p:txBody>
          <a:bodyPr/>
          <a:lstStyle/>
          <a:p>
            <a:r>
              <a:rPr lang="en-US"/>
              <a:t>Dawn</a:t>
            </a:r>
          </a:p>
        </p:txBody>
      </p:sp>
    </p:spTree>
    <p:extLst>
      <p:ext uri="{BB962C8B-B14F-4D97-AF65-F5344CB8AC3E}">
        <p14:creationId xmlns:p14="http://schemas.microsoft.com/office/powerpoint/2010/main" val="241205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138880"/>
            <a:ext cx="10055781" cy="951026"/>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2760" y="1711962"/>
            <a:ext cx="5943527" cy="4719803"/>
          </a:xfrm>
        </p:spPr>
        <p:txBody>
          <a:bodyPr vert="horz" lIns="0" tIns="45708" rIns="0" bIns="45708" rtlCol="0" anchor="t">
            <a:normAutofit fontScale="92500" lnSpcReduction="10000"/>
          </a:bodyPr>
          <a:lstStyle/>
          <a:p>
            <a:r>
              <a:rPr lang="en-US" sz="4399" u="sng"/>
              <a:t>Leadership</a:t>
            </a:r>
            <a:r>
              <a:rPr lang="en-US" sz="3599"/>
              <a:t> is taking responsibility for enabling others to achieve shared purpose in the face of uncertainty.</a:t>
            </a:r>
          </a:p>
          <a:p>
            <a:r>
              <a:rPr lang="en-US" sz="3599"/>
              <a:t>The members who can lead most successfully are </a:t>
            </a:r>
            <a:r>
              <a:rPr lang="en-US" sz="3599"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299" y="1998779"/>
            <a:ext cx="3812209" cy="3812209"/>
          </a:xfrm>
          <a:prstGeom prst="rect">
            <a:avLst/>
          </a:prstGeom>
        </p:spPr>
      </p:pic>
    </p:spTree>
    <p:extLst>
      <p:ext uri="{BB962C8B-B14F-4D97-AF65-F5344CB8AC3E}">
        <p14:creationId xmlns:p14="http://schemas.microsoft.com/office/powerpoint/2010/main" val="383871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904503" y="1359941"/>
          <a:ext cx="6094413" cy="4062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314201" y="2114474"/>
            <a:ext cx="2544875" cy="2553904"/>
          </a:xfrm>
          <a:prstGeom prst="rect">
            <a:avLst/>
          </a:prstGeom>
          <a:solidFill>
            <a:schemeClr val="accent4">
              <a:lumMod val="60000"/>
              <a:lumOff val="40000"/>
            </a:schemeClr>
          </a:solidFill>
        </p:spPr>
        <p:txBody>
          <a:bodyPr wrap="square" rtlCol="0">
            <a:spAutoFit/>
          </a:bodyPr>
          <a:lstStyle/>
          <a:p>
            <a:r>
              <a:rPr lang="en-US" sz="3199"/>
              <a:t>Result: “leaders” struggle to deliver when it counts</a:t>
            </a:r>
          </a:p>
        </p:txBody>
      </p:sp>
      <p:sp>
        <p:nvSpPr>
          <p:cNvPr id="3" name="TextBox 2"/>
          <p:cNvSpPr txBox="1"/>
          <p:nvPr/>
        </p:nvSpPr>
        <p:spPr>
          <a:xfrm>
            <a:off x="1907578" y="5552613"/>
            <a:ext cx="8603418" cy="830740"/>
          </a:xfrm>
          <a:prstGeom prst="rect">
            <a:avLst/>
          </a:prstGeom>
          <a:noFill/>
        </p:spPr>
        <p:txBody>
          <a:bodyPr wrap="square" lIns="91440" tIns="45720" rIns="91440" bIns="45720" rtlCol="0" anchor="t">
            <a:spAutoFit/>
          </a:bodyPr>
          <a:lstStyle/>
          <a:p>
            <a:r>
              <a:rPr lang="en-US" sz="2350" b="1"/>
              <a:t>PLUS</a:t>
            </a:r>
            <a:r>
              <a:rPr lang="en-US" sz="2350"/>
              <a:t>, lots of implicit bias as we choose “leaders” who meet our criteria.</a:t>
            </a:r>
            <a:endParaRPr lang="en-US" sz="2399"/>
          </a:p>
        </p:txBody>
      </p:sp>
      <mc:AlternateContent xmlns:mc="http://schemas.openxmlformats.org/markup-compatibility/2006" xmlns:p14="http://schemas.microsoft.com/office/powerpoint/2010/main">
        <mc:Choice Requires="p14">
          <p:contentPart p14:bwMode="auto" r:id="rId8">
            <p14:nvContentPartPr>
              <p14:cNvPr id="7" name="Ink 6"/>
              <p14:cNvContentPartPr/>
              <p14:nvPr/>
            </p14:nvContentPartPr>
            <p14:xfrm>
              <a:off x="3432308" y="5695508"/>
              <a:ext cx="180" cy="180"/>
            </p14:xfrm>
          </p:contentPart>
        </mc:Choice>
        <mc:Fallback xmlns="">
          <p:pic>
            <p:nvPicPr>
              <p:cNvPr id="7" name="Ink 6"/>
              <p:cNvPicPr/>
              <p:nvPr/>
            </p:nvPicPr>
            <p:blipFill>
              <a:blip r:embed="rId9"/>
              <a:stretch>
                <a:fillRect/>
              </a:stretch>
            </p:blipFill>
            <p:spPr>
              <a:xfrm>
                <a:off x="3430688" y="5693888"/>
                <a:ext cx="3240" cy="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426730" y="5729159"/>
              <a:ext cx="22674" cy="11877"/>
            </p14:xfrm>
          </p:contentPart>
        </mc:Choice>
        <mc:Fallback xmlns="">
          <p:pic>
            <p:nvPicPr>
              <p:cNvPr id="8" name="Ink 7"/>
              <p:cNvPicPr/>
              <p:nvPr/>
            </p:nvPicPr>
            <p:blipFill>
              <a:blip r:embed="rId11"/>
              <a:stretch>
                <a:fillRect/>
              </a:stretch>
            </p:blipFill>
            <p:spPr>
              <a:xfrm>
                <a:off x="3423491" y="5725920"/>
                <a:ext cx="28792" cy="17995"/>
              </a:xfrm>
              <a:prstGeom prst="rect">
                <a:avLst/>
              </a:prstGeom>
            </p:spPr>
          </p:pic>
        </mc:Fallback>
      </mc:AlternateContent>
      <p:sp>
        <p:nvSpPr>
          <p:cNvPr id="15" name="TextBox 14"/>
          <p:cNvSpPr txBox="1"/>
          <p:nvPr/>
        </p:nvSpPr>
        <p:spPr>
          <a:xfrm>
            <a:off x="1288159" y="605125"/>
            <a:ext cx="8904056" cy="646203"/>
          </a:xfrm>
          <a:prstGeom prst="rect">
            <a:avLst/>
          </a:prstGeom>
          <a:noFill/>
        </p:spPr>
        <p:txBody>
          <a:bodyPr wrap="square" rtlCol="0">
            <a:spAutoFit/>
          </a:bodyPr>
          <a:lstStyle/>
          <a:p>
            <a:r>
              <a:rPr lang="en-US" sz="3599" b="1"/>
              <a:t>How it typically goes…</a:t>
            </a:r>
          </a:p>
        </p:txBody>
      </p:sp>
    </p:spTree>
    <p:extLst>
      <p:ext uri="{BB962C8B-B14F-4D97-AF65-F5344CB8AC3E}">
        <p14:creationId xmlns:p14="http://schemas.microsoft.com/office/powerpoint/2010/main" val="284429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6510" y="23973"/>
            <a:ext cx="3720077" cy="2621666"/>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2804" y="1012634"/>
            <a:ext cx="3415268" cy="4794159"/>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extLst>
              <p:ext uri="{D42A27DB-BD31-4B8C-83A1-F6EECF244321}">
                <p14:modId xmlns:p14="http://schemas.microsoft.com/office/powerpoint/2010/main" val="157825857"/>
              </p:ext>
            </p:extLst>
          </p:nvPr>
        </p:nvGraphicFramePr>
        <p:xfrm>
          <a:off x="477203" y="1563815"/>
          <a:ext cx="9313568" cy="4862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150" y="431652"/>
            <a:ext cx="3903873" cy="868454"/>
          </a:xfrm>
          <a:prstGeom prst="rect">
            <a:avLst/>
          </a:prstGeom>
        </p:spPr>
        <p:txBody>
          <a:bodyPr vert="horz" lIns="91416" tIns="45708" rIns="91416" bIns="45708" rtlCol="0" anchor="ctr">
            <a:normAutofit fontScale="7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sz="4799" b="1"/>
              <a:t>Member to Leader	</a:t>
            </a:r>
          </a:p>
        </p:txBody>
      </p:sp>
    </p:spTree>
    <p:extLst>
      <p:ext uri="{BB962C8B-B14F-4D97-AF65-F5344CB8AC3E}">
        <p14:creationId xmlns:p14="http://schemas.microsoft.com/office/powerpoint/2010/main" val="251407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214690"/>
            <a:ext cx="10055781" cy="875217"/>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a:xfrm>
            <a:off x="666717" y="1140169"/>
            <a:ext cx="9782801" cy="4572000"/>
          </a:xfrm>
        </p:spPr>
        <p:txBody>
          <a:bodyPr vert="horz" lIns="0" tIns="45708" rIns="0" bIns="45708" rtlCol="0" anchor="t">
            <a:normAutofit/>
          </a:bodyPr>
          <a:lstStyle/>
          <a:p>
            <a:pPr marL="0" indent="0">
              <a:buNone/>
            </a:pPr>
            <a:r>
              <a:rPr lang="en-US" sz="2350"/>
              <a:t>Have 10-minute individual conversations with as many members as possible in a building:</a:t>
            </a:r>
          </a:p>
          <a:p>
            <a:pPr marL="456565" indent="-456565">
              <a:buFont typeface="+mj-lt"/>
              <a:buAutoNum type="arabicPeriod"/>
            </a:pPr>
            <a:r>
              <a:rPr lang="en-US" sz="3450" b="1"/>
              <a:t>What do you think are the biggest issues facing us in public education? In our school district? </a:t>
            </a:r>
            <a:endParaRPr lang="en-US" sz="3450" b="1">
              <a:ea typeface="Calibri"/>
              <a:cs typeface="Calibri"/>
            </a:endParaRPr>
          </a:p>
          <a:p>
            <a:pPr marL="456565" indent="-456565">
              <a:buFont typeface="+mj-lt"/>
              <a:buAutoNum type="arabicPeriod"/>
            </a:pPr>
            <a:r>
              <a:rPr lang="en-US" sz="3750" b="1"/>
              <a:t>Who’s trusted and respected here in the building? </a:t>
            </a:r>
            <a:endParaRPr lang="en-US" sz="3750"/>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20</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4240048" y="4349819"/>
            <a:ext cx="2629831" cy="1363627"/>
          </a:xfrm>
          <a:prstGeom prst="rect">
            <a:avLst/>
          </a:prstGeom>
        </p:spPr>
      </p:pic>
    </p:spTree>
    <p:extLst>
      <p:ext uri="{BB962C8B-B14F-4D97-AF65-F5344CB8AC3E}">
        <p14:creationId xmlns:p14="http://schemas.microsoft.com/office/powerpoint/2010/main" val="229046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age1image256.jpg"/>
          <p:cNvPicPr>
            <a:picLocks noChangeAspect="1"/>
          </p:cNvPicPr>
          <p:nvPr/>
        </p:nvPicPr>
        <p:blipFill rotWithShape="1">
          <a:blip r:embed="rId2"/>
          <a:srcRect b="22761"/>
          <a:stretch/>
        </p:blipFill>
        <p:spPr>
          <a:xfrm>
            <a:off x="1109642" y="1413001"/>
            <a:ext cx="3544521" cy="4603905"/>
          </a:xfrm>
          <a:prstGeom prst="rect">
            <a:avLst/>
          </a:prstGeom>
          <a:ln w="12700">
            <a:miter lim="400000"/>
          </a:ln>
        </p:spPr>
      </p:pic>
      <p:sp>
        <p:nvSpPr>
          <p:cNvPr id="205" name="Shape 205"/>
          <p:cNvSpPr/>
          <p:nvPr/>
        </p:nvSpPr>
        <p:spPr>
          <a:xfrm>
            <a:off x="-133361" y="-6071289"/>
            <a:ext cx="99361" cy="431096"/>
          </a:xfrm>
          <a:prstGeom prst="rect">
            <a:avLst/>
          </a:prstGeom>
          <a:ln w="12700">
            <a:miter lim="400000"/>
          </a:ln>
          <a:extLst>
            <a:ext uri="{C572A759-6A51-4108-AA02-DFA0A04FC94B}">
              <ma14:wrappingTextBoxFlag xmlns:ma14="http://schemas.microsoft.com/office/mac/drawingml/2011/main" xmlns="" val="1"/>
            </a:ext>
          </a:extLst>
        </p:spPr>
        <p:txBody>
          <a:bodyPr wrap="none" lIns="35710" tIns="35710" rIns="35710" bIns="35710"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5708" y="240175"/>
            <a:ext cx="10055781" cy="951026"/>
          </a:xfrm>
          <a:prstGeom prst="rect">
            <a:avLst/>
          </a:prstGeom>
          <a:solidFill>
            <a:schemeClr val="tx2">
              <a:lumMod val="20000"/>
              <a:lumOff val="80000"/>
            </a:schemeClr>
          </a:solidFill>
        </p:spPr>
        <p:txBody>
          <a:bodyPr vert="horz" lIns="91416" tIns="45708" rIns="91416" bIns="45708" rtlCol="0" anchor="b">
            <a:normAutofit fontScale="7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sz="4799" b="1"/>
            </a:br>
            <a:r>
              <a:rPr lang="en-US" sz="4799" b="1"/>
              <a:t>Looking at the data -  what do you notice?</a:t>
            </a:r>
          </a:p>
        </p:txBody>
      </p:sp>
      <p:pic>
        <p:nvPicPr>
          <p:cNvPr id="2" name="Picture 1">
            <a:extLst>
              <a:ext uri="{FF2B5EF4-FFF2-40B4-BE49-F238E27FC236}">
                <a16:creationId xmlns:a16="http://schemas.microsoft.com/office/drawing/2014/main" id="{A45F16DE-E2A5-42A5-9D22-68DFD0A8B866}"/>
              </a:ext>
            </a:extLst>
          </p:cNvPr>
          <p:cNvPicPr>
            <a:picLocks noChangeAspect="1"/>
          </p:cNvPicPr>
          <p:nvPr/>
        </p:nvPicPr>
        <p:blipFill>
          <a:blip r:embed="rId3"/>
          <a:stretch>
            <a:fillRect/>
          </a:stretch>
        </p:blipFill>
        <p:spPr>
          <a:xfrm>
            <a:off x="5045648" y="1622425"/>
            <a:ext cx="5771971" cy="3160406"/>
          </a:xfrm>
          <a:prstGeom prst="rect">
            <a:avLst/>
          </a:prstGeom>
        </p:spPr>
      </p:pic>
    </p:spTree>
    <p:extLst>
      <p:ext uri="{BB962C8B-B14F-4D97-AF65-F5344CB8AC3E}">
        <p14:creationId xmlns:p14="http://schemas.microsoft.com/office/powerpoint/2010/main" val="106881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p:txBody>
          <a:bodyPr vert="horz" lIns="0" tIns="45708" rIns="0" bIns="45708" rtlCol="0" anchor="t">
            <a:noAutofit/>
          </a:bodyPr>
          <a:lstStyle/>
          <a:p>
            <a:pPr marL="0" indent="0">
              <a:buNone/>
            </a:pPr>
            <a:r>
              <a:rPr lang="en-US"/>
              <a:t>Just because they have been identified by a number of colleagues does not immediately mean members are the “best” leaders for what the local needs.</a:t>
            </a:r>
            <a:endParaRPr lang="en-US">
              <a:cs typeface="Calibri"/>
            </a:endParaRPr>
          </a:p>
          <a:p>
            <a:pPr marL="0" indent="0">
              <a:buNone/>
            </a:pPr>
            <a:r>
              <a:rPr lang="en-US"/>
              <a:t>There needs to be more work to build a relationship with members about what their agenda is and what the agenda of the union is – moving them to work with the union’s agenda.</a:t>
            </a:r>
            <a:endParaRPr lang="en-US">
              <a:cs typeface="Calibri"/>
            </a:endParaRP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98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BE97-F434-44EB-641D-703A2CE58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DFF6C-2FE2-2817-00F9-096DD4430D9C}"/>
              </a:ext>
            </a:extLst>
          </p:cNvPr>
          <p:cNvSpPr>
            <a:spLocks noGrp="1"/>
          </p:cNvSpPr>
          <p:nvPr>
            <p:ph type="title"/>
          </p:nvPr>
        </p:nvSpPr>
        <p:spPr/>
        <p:txBody>
          <a:bodyPr>
            <a:normAutofit/>
          </a:bodyPr>
          <a:lstStyle/>
          <a:p>
            <a:r>
              <a:rPr lang="en-US" sz="7198" b="1">
                <a:cs typeface="Calibri Light"/>
              </a:rPr>
              <a:t>Club to Union</a:t>
            </a:r>
            <a:endParaRPr lang="en-US" sz="7198" b="1"/>
          </a:p>
        </p:txBody>
      </p:sp>
      <p:sp>
        <p:nvSpPr>
          <p:cNvPr id="5" name="Text Placeholder 4"/>
          <p:cNvSpPr>
            <a:spLocks noGrp="1"/>
          </p:cNvSpPr>
          <p:nvPr>
            <p:ph type="body" idx="1"/>
          </p:nvPr>
        </p:nvSpPr>
        <p:spPr/>
        <p:txBody>
          <a:bodyPr/>
          <a:lstStyle/>
          <a:p>
            <a:r>
              <a:rPr lang="en-US"/>
              <a:t>Dawn</a:t>
            </a:r>
          </a:p>
        </p:txBody>
      </p:sp>
    </p:spTree>
    <p:extLst>
      <p:ext uri="{BB962C8B-B14F-4D97-AF65-F5344CB8AC3E}">
        <p14:creationId xmlns:p14="http://schemas.microsoft.com/office/powerpoint/2010/main" val="3095656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906" y="178648"/>
            <a:ext cx="9780253" cy="627254"/>
          </a:xfrm>
        </p:spPr>
        <p:txBody>
          <a:bodyPr>
            <a:normAutofit/>
          </a:bodyPr>
          <a:lstStyle/>
          <a:p>
            <a:r>
              <a:rPr lang="en-US"/>
              <a:t>Opportunities for Leadership </a:t>
            </a:r>
          </a:p>
        </p:txBody>
      </p:sp>
      <p:graphicFrame>
        <p:nvGraphicFramePr>
          <p:cNvPr id="4" name="Content Placeholder 3"/>
          <p:cNvGraphicFramePr>
            <a:graphicFrameLocks noGrp="1"/>
          </p:cNvGraphicFramePr>
          <p:nvPr>
            <p:ph idx="1"/>
          </p:nvPr>
        </p:nvGraphicFramePr>
        <p:xfrm>
          <a:off x="615577" y="805902"/>
          <a:ext cx="10759073" cy="5444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249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grid with black text&#10;&#10;AI-generated content may be incorrect.">
            <a:extLst>
              <a:ext uri="{FF2B5EF4-FFF2-40B4-BE49-F238E27FC236}">
                <a16:creationId xmlns:a16="http://schemas.microsoft.com/office/drawing/2014/main" id="{C1F27B39-A94D-9AB6-ED7B-BCFA05A425A3}"/>
              </a:ext>
            </a:extLst>
          </p:cNvPr>
          <p:cNvPicPr>
            <a:picLocks noGrp="1" noChangeAspect="1"/>
          </p:cNvPicPr>
          <p:nvPr>
            <p:ph idx="1"/>
          </p:nvPr>
        </p:nvPicPr>
        <p:blipFill>
          <a:blip r:embed="rId2"/>
          <a:stretch>
            <a:fillRect/>
          </a:stretch>
        </p:blipFill>
        <p:spPr>
          <a:xfrm>
            <a:off x="948766" y="215920"/>
            <a:ext cx="10617965" cy="6051383"/>
          </a:xfrm>
        </p:spPr>
      </p:pic>
    </p:spTree>
    <p:extLst>
      <p:ext uri="{BB962C8B-B14F-4D97-AF65-F5344CB8AC3E}">
        <p14:creationId xmlns:p14="http://schemas.microsoft.com/office/powerpoint/2010/main" val="98775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10634456" cy="1272379"/>
          </a:xfrm>
        </p:spPr>
        <p:txBody>
          <a:bodyPr/>
          <a:lstStyle/>
          <a:p>
            <a:r>
              <a:rPr lang="en-US"/>
              <a:t>Club or Union? ACTIVITY </a:t>
            </a:r>
            <a:r>
              <a:rPr lang="en-US" sz="2400"/>
              <a:t>(In additional participant resources)</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Think of a local you work with – at what point of the continuum are they on? </a:t>
            </a:r>
          </a:p>
          <a:p>
            <a:r>
              <a:rPr lang="en-US" sz="3599"/>
              <a:t>What is your role in moving locals from left to right in this framework? </a:t>
            </a:r>
          </a:p>
          <a:p>
            <a:r>
              <a:rPr lang="en-US" sz="3599"/>
              <a:t>What do you think is most required to move from left to right?  </a:t>
            </a:r>
          </a:p>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163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9780253" cy="1239514"/>
          </a:xfrm>
        </p:spPr>
        <p:txBody>
          <a:bodyPr/>
          <a:lstStyle/>
          <a:p>
            <a:r>
              <a:rPr lang="en-US"/>
              <a:t>Club or Union Debrief</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313106" y="3310860"/>
            <a:ext cx="7590314" cy="2725677"/>
          </a:xfrm>
          <a:prstGeom prst="rect">
            <a:avLst/>
          </a:prstGeom>
        </p:spPr>
        <p:txBody>
          <a:bodyPr wrap="square">
            <a:spAutoFit/>
          </a:bodyPr>
          <a:lstStyle/>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did you learn?  </a:t>
            </a:r>
          </a:p>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How useful was this in thinking about your work with ESP units? </a:t>
            </a:r>
          </a:p>
          <a:p>
            <a:pPr marL="342797" indent="-342797">
              <a:lnSpc>
                <a:spcPct val="107000"/>
              </a:lnSpc>
              <a:spcAft>
                <a:spcPts val="800"/>
              </a:spcAft>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would you add to it? </a:t>
            </a:r>
          </a:p>
        </p:txBody>
      </p:sp>
    </p:spTree>
    <p:extLst>
      <p:ext uri="{BB962C8B-B14F-4D97-AF65-F5344CB8AC3E}">
        <p14:creationId xmlns:p14="http://schemas.microsoft.com/office/powerpoint/2010/main" val="259630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999" b="1"/>
              <a:t>Key Ideas</a:t>
            </a:r>
          </a:p>
        </p:txBody>
      </p:sp>
      <p:sp>
        <p:nvSpPr>
          <p:cNvPr id="12" name="Content Placeholder 11"/>
          <p:cNvSpPr>
            <a:spLocks noGrp="1"/>
          </p:cNvSpPr>
          <p:nvPr>
            <p:ph idx="1"/>
          </p:nvPr>
        </p:nvSpPr>
        <p:spPr/>
        <p:txBody>
          <a:bodyPr vert="horz" lIns="91416" tIns="45708" rIns="91416" bIns="45708" rtlCol="0" anchor="t">
            <a:normAutofit/>
          </a:bodyPr>
          <a:lstStyle/>
          <a:p>
            <a:pPr marL="0" lvl="0" indent="0">
              <a:buNone/>
            </a:pPr>
            <a:r>
              <a:rPr lang="en-US" sz="3200"/>
              <a:t>Unions with leaders who are unwilling to take any level of risk will not be able to grow into unions that can demand and win what members want and need. </a:t>
            </a:r>
            <a:endParaRPr lang="en-US"/>
          </a:p>
          <a:p>
            <a:pPr marL="246380" indent="-246380"/>
            <a:endParaRPr lang="en-US" sz="3200"/>
          </a:p>
          <a:p>
            <a:pPr marL="0" lvl="0" indent="0">
              <a:buNone/>
            </a:pPr>
            <a:r>
              <a:rPr lang="en-US" sz="3200"/>
              <a:t>The way to build leaders is to not do for them what they can do for themselves, design “tasks” that cause people to have more leadership and ownership</a:t>
            </a:r>
            <a:r>
              <a:rPr lang="en-US" sz="4250"/>
              <a:t> </a:t>
            </a:r>
          </a:p>
          <a:p>
            <a:pPr marL="245745" indent="-245745"/>
            <a:endParaRPr lang="en-US" sz="3549"/>
          </a:p>
          <a:p>
            <a:pPr marL="245745" indent="-245745"/>
            <a:endParaRPr lang="en-US"/>
          </a:p>
        </p:txBody>
      </p:sp>
      <p:sp>
        <p:nvSpPr>
          <p:cNvPr id="2" name="Text Placeholder 1"/>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92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06" y="-673835"/>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07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5B3E-6C39-4E93-7922-DCE97CCD32AF}"/>
              </a:ext>
            </a:extLst>
          </p:cNvPr>
          <p:cNvSpPr>
            <a:spLocks noGrp="1"/>
          </p:cNvSpPr>
          <p:nvPr>
            <p:ph type="title"/>
          </p:nvPr>
        </p:nvSpPr>
        <p:spPr/>
        <p:txBody>
          <a:bodyPr/>
          <a:lstStyle/>
          <a:p>
            <a:r>
              <a:rPr lang="en-US">
                <a:cs typeface="Calibri Light"/>
              </a:rPr>
              <a:t>Building Engaged Leaders</a:t>
            </a:r>
            <a:endParaRPr lang="en-US"/>
          </a:p>
        </p:txBody>
      </p:sp>
      <p:sp>
        <p:nvSpPr>
          <p:cNvPr id="4" name="Text Placeholder 3"/>
          <p:cNvSpPr>
            <a:spLocks noGrp="1"/>
          </p:cNvSpPr>
          <p:nvPr>
            <p:ph type="body" idx="1"/>
          </p:nvPr>
        </p:nvSpPr>
        <p:spPr/>
        <p:txBody>
          <a:bodyPr/>
          <a:lstStyle/>
          <a:p>
            <a:r>
              <a:rPr lang="en-US"/>
              <a:t>Michael</a:t>
            </a:r>
          </a:p>
        </p:txBody>
      </p:sp>
    </p:spTree>
    <p:extLst>
      <p:ext uri="{BB962C8B-B14F-4D97-AF65-F5344CB8AC3E}">
        <p14:creationId xmlns:p14="http://schemas.microsoft.com/office/powerpoint/2010/main" val="216142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6994" y="287422"/>
            <a:ext cx="10055781" cy="1450379"/>
          </a:xfrm>
        </p:spPr>
        <p:txBody>
          <a:bodyPr>
            <a:normAutofit/>
          </a:bodyPr>
          <a:lstStyle/>
          <a:p>
            <a:r>
              <a:rPr lang="en-US" b="1"/>
              <a:t>Building Engaged Leaders</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2408" y="2108405"/>
            <a:ext cx="3094191" cy="3094191"/>
          </a:xfrm>
          <a:prstGeom prst="rect">
            <a:avLst/>
          </a:prstGeom>
        </p:spPr>
      </p:pic>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3934162" y="1846146"/>
            <a:ext cx="8020378" cy="4022312"/>
          </a:xfrm>
        </p:spPr>
        <p:txBody>
          <a:bodyPr vert="horz" lIns="91440" tIns="45720" rIns="91440" bIns="45720" rtlCol="0" anchor="t">
            <a:normAutofit/>
          </a:bodyPr>
          <a:lstStyle/>
          <a:p>
            <a:pPr marL="246380" indent="-246380"/>
            <a:r>
              <a:rPr lang="en-US" sz="3150"/>
              <a:t>“Social scientists have found that tasks designed to yield  “intrinsic” (inherently satisfying) rewards by overcoming some level of risk produces great motivation, commitment, and adaptive learning more than tasks that only yield financial, recognition or status    rewards.” </a:t>
            </a:r>
          </a:p>
          <a:p>
            <a:pPr marL="0" indent="0">
              <a:buNone/>
            </a:pPr>
            <a:r>
              <a:rPr lang="en-US" sz="3150"/>
              <a:t> -Hackman and </a:t>
            </a:r>
            <a:r>
              <a:rPr lang="en-US" sz="3150" err="1"/>
              <a:t>Olham</a:t>
            </a:r>
            <a:r>
              <a:rPr lang="en-US" sz="3150"/>
              <a:t>, 1980 </a:t>
            </a:r>
          </a:p>
        </p:txBody>
      </p:sp>
    </p:spTree>
    <p:extLst>
      <p:ext uri="{BB962C8B-B14F-4D97-AF65-F5344CB8AC3E}">
        <p14:creationId xmlns:p14="http://schemas.microsoft.com/office/powerpoint/2010/main" val="320375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6994" y="517594"/>
            <a:ext cx="5976380" cy="1666067"/>
          </a:xfrm>
        </p:spPr>
        <p:txBody>
          <a:bodyPr>
            <a:normAutofit/>
          </a:bodyPr>
          <a:lstStyle/>
          <a:p>
            <a:r>
              <a:rPr lang="en-US" sz="3999" b="1">
                <a:solidFill>
                  <a:srgbClr val="FFFFFF"/>
                </a:solidFill>
              </a:rPr>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1096994" y="1350627"/>
            <a:ext cx="6909582" cy="4604124"/>
          </a:xfrm>
        </p:spPr>
        <p:txBody>
          <a:bodyPr vert="horz" lIns="0" tIns="45708" rIns="0" bIns="45708" rtlCol="0" anchor="t">
            <a:normAutofit/>
          </a:bodyPr>
          <a:lstStyle/>
          <a:p>
            <a:pPr algn="ctr">
              <a:buNone/>
            </a:pPr>
            <a:r>
              <a:rPr lang="en-US" sz="3599">
                <a:ea typeface="+mn-lt"/>
                <a:cs typeface="+mn-lt"/>
              </a:rPr>
              <a:t>The best way to grow leaders is to give them meaningful, challenging (risky) tasks (tests), and see if they can achieve them. Then give them another task to do . . .</a:t>
            </a:r>
            <a:endParaRPr lang="en-US" sz="3599">
              <a:cs typeface="Calibri" panose="020F0502020204030204"/>
            </a:endParaRP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61346" y="1350627"/>
            <a:ext cx="3293395" cy="3293395"/>
          </a:xfrm>
          <a:prstGeom prst="rect">
            <a:avLst/>
          </a:prstGeom>
        </p:spPr>
      </p:pic>
    </p:spTree>
    <p:extLst>
      <p:ext uri="{BB962C8B-B14F-4D97-AF65-F5344CB8AC3E}">
        <p14:creationId xmlns:p14="http://schemas.microsoft.com/office/powerpoint/2010/main" val="400261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a:bodyPr>
          <a:lstStyle/>
          <a:p>
            <a:pPr algn="ctr"/>
            <a:r>
              <a:rPr lang="en-US">
                <a:solidFill>
                  <a:srgbClr val="FFFFFF"/>
                </a:solidFill>
              </a:rPr>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915793943"/>
              </p:ext>
            </p:extLst>
          </p:nvPr>
        </p:nvGraphicFramePr>
        <p:xfrm>
          <a:off x="641125" y="696737"/>
          <a:ext cx="11335285" cy="5270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68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2290946"/>
            <a:ext cx="3134293" cy="3134293"/>
          </a:xfrm>
          <a:prstGeom prst="rect">
            <a:avLst/>
          </a:prstGeom>
        </p:spPr>
      </p:pic>
      <p:sp>
        <p:nvSpPr>
          <p:cNvPr id="3" name="TextBox 2">
            <a:extLst>
              <a:ext uri="{FF2B5EF4-FFF2-40B4-BE49-F238E27FC236}">
                <a16:creationId xmlns:a16="http://schemas.microsoft.com/office/drawing/2014/main" id="{CCF01F24-0B5A-3A86-000E-6DF02E3F2370}"/>
              </a:ext>
            </a:extLst>
          </p:cNvPr>
          <p:cNvSpPr txBox="1"/>
          <p:nvPr/>
        </p:nvSpPr>
        <p:spPr>
          <a:xfrm>
            <a:off x="1271239" y="517332"/>
            <a:ext cx="8240536" cy="7077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99" b="1">
                <a:ea typeface="Calibri"/>
                <a:cs typeface="Calibri"/>
              </a:rPr>
              <a:t>How you make the ask matters</a:t>
            </a:r>
            <a:endParaRPr lang="en-US" sz="3999" b="1"/>
          </a:p>
        </p:txBody>
      </p:sp>
      <p:sp>
        <p:nvSpPr>
          <p:cNvPr id="4" name="TextBox 3">
            <a:extLst>
              <a:ext uri="{FF2B5EF4-FFF2-40B4-BE49-F238E27FC236}">
                <a16:creationId xmlns:a16="http://schemas.microsoft.com/office/drawing/2014/main" id="{2DBF03B2-D78D-51E5-BE84-E39C130FF339}"/>
              </a:ext>
            </a:extLst>
          </p:cNvPr>
          <p:cNvSpPr txBox="1"/>
          <p:nvPr/>
        </p:nvSpPr>
        <p:spPr>
          <a:xfrm>
            <a:off x="2745659" y="2563662"/>
            <a:ext cx="9439725" cy="286157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99">
                <a:ea typeface="Calibri"/>
                <a:cs typeface="Calibri"/>
              </a:rPr>
              <a:t>Communicate: </a:t>
            </a:r>
          </a:p>
          <a:p>
            <a:pPr marL="285664" indent="-285664">
              <a:buFont typeface="Arial"/>
              <a:buChar char="•"/>
            </a:pPr>
            <a:r>
              <a:rPr lang="en-US" sz="3599">
                <a:ea typeface="Calibri"/>
                <a:cs typeface="Calibri"/>
              </a:rPr>
              <a:t>Why the task is significant</a:t>
            </a:r>
          </a:p>
          <a:p>
            <a:pPr marL="285664" indent="-285664">
              <a:buFont typeface="Arial"/>
              <a:buChar char="•"/>
            </a:pPr>
            <a:r>
              <a:rPr lang="en-US" sz="3599">
                <a:ea typeface="Calibri"/>
                <a:cs typeface="Calibri"/>
              </a:rPr>
              <a:t>Why their input and contribution are key</a:t>
            </a:r>
          </a:p>
          <a:p>
            <a:pPr marL="285664" indent="-285664">
              <a:buFont typeface="Arial"/>
              <a:buChar char="•"/>
            </a:pPr>
            <a:r>
              <a:rPr lang="en-US" sz="3599">
                <a:ea typeface="Calibri"/>
                <a:cs typeface="Calibri"/>
              </a:rPr>
              <a:t>That multiple skills are involved...and you'll help coach them if needed</a:t>
            </a:r>
          </a:p>
        </p:txBody>
      </p:sp>
    </p:spTree>
    <p:extLst>
      <p:ext uri="{BB962C8B-B14F-4D97-AF65-F5344CB8AC3E}">
        <p14:creationId xmlns:p14="http://schemas.microsoft.com/office/powerpoint/2010/main" val="103406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914400" y="2717519"/>
            <a:ext cx="7320398" cy="1428921"/>
          </a:xfrm>
        </p:spPr>
        <p:txBody>
          <a:bodyPr>
            <a:normAutofit fontScale="90000"/>
          </a:bodyPr>
          <a:lstStyle/>
          <a:p>
            <a:r>
              <a:rPr lang="en-US" b="1"/>
              <a:t>Nothing is meaningful if you aren't expected to be accountable</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8481" y="2084619"/>
            <a:ext cx="3134293" cy="3134293"/>
          </a:xfrm>
          <a:prstGeom prst="rect">
            <a:avLst/>
          </a:prstGeom>
        </p:spPr>
      </p:pic>
    </p:spTree>
    <p:extLst>
      <p:ext uri="{BB962C8B-B14F-4D97-AF65-F5344CB8AC3E}">
        <p14:creationId xmlns:p14="http://schemas.microsoft.com/office/powerpoint/2010/main" val="6229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51FE-D503-40BB-B0DA-D531121E0B21}"/>
              </a:ext>
            </a:extLst>
          </p:cNvPr>
          <p:cNvSpPr>
            <a:spLocks noGrp="1"/>
          </p:cNvSpPr>
          <p:nvPr>
            <p:ph type="title"/>
          </p:nvPr>
        </p:nvSpPr>
        <p:spPr>
          <a:xfrm>
            <a:off x="713678" y="3832305"/>
            <a:ext cx="3523785" cy="2033235"/>
          </a:xfrm>
        </p:spPr>
        <p:txBody>
          <a:bodyPr anchor="ctr">
            <a:normAutofit fontScale="90000"/>
          </a:bodyPr>
          <a:lstStyle/>
          <a:p>
            <a:pPr>
              <a:lnSpc>
                <a:spcPct val="100000"/>
              </a:lnSpc>
              <a:spcBef>
                <a:spcPts val="0"/>
              </a:spcBef>
            </a:pPr>
            <a:r>
              <a:rPr lang="en-US" sz="3599"/>
              <a:t>Conditions of  Motivational Task Design are achieved when the leader:</a:t>
            </a:r>
            <a:endParaRPr lang="en-US" sz="3599">
              <a:ea typeface="Calibri"/>
              <a:cs typeface="Calibri"/>
            </a:endParaRPr>
          </a:p>
        </p:txBody>
      </p:sp>
      <p:graphicFrame>
        <p:nvGraphicFramePr>
          <p:cNvPr id="5" name="Content Placeholder 2">
            <a:extLst>
              <a:ext uri="{FF2B5EF4-FFF2-40B4-BE49-F238E27FC236}">
                <a16:creationId xmlns:a16="http://schemas.microsoft.com/office/drawing/2014/main" id="{75FFA7E5-BA13-4780-9B02-7BB2D5991CA3}"/>
              </a:ext>
            </a:extLst>
          </p:cNvPr>
          <p:cNvGraphicFramePr>
            <a:graphicFrameLocks noGrp="1"/>
          </p:cNvGraphicFramePr>
          <p:nvPr>
            <p:ph idx="1"/>
            <p:extLst>
              <p:ext uri="{D42A27DB-BD31-4B8C-83A1-F6EECF244321}">
                <p14:modId xmlns:p14="http://schemas.microsoft.com/office/powerpoint/2010/main" val="4093108718"/>
              </p:ext>
            </p:extLst>
          </p:nvPr>
        </p:nvGraphicFramePr>
        <p:xfrm>
          <a:off x="2926787" y="108534"/>
          <a:ext cx="9199049" cy="6126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4" name="Arrow: Right 63">
            <a:extLst>
              <a:ext uri="{FF2B5EF4-FFF2-40B4-BE49-F238E27FC236}">
                <a16:creationId xmlns:a16="http://schemas.microsoft.com/office/drawing/2014/main" id="{FD973746-7E49-65D4-92AD-6405D3A00965}"/>
              </a:ext>
            </a:extLst>
          </p:cNvPr>
          <p:cNvSpPr/>
          <p:nvPr/>
        </p:nvSpPr>
        <p:spPr>
          <a:xfrm rot="-2520000">
            <a:off x="1844354" y="2952104"/>
            <a:ext cx="974657" cy="4369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65791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3">
            <a:extLst>
              <a:ext uri="{FF2B5EF4-FFF2-40B4-BE49-F238E27FC236}">
                <a16:creationId xmlns:a16="http://schemas.microsoft.com/office/drawing/2014/main" id="{82727DD1-4F80-4B1C-B3E0-8B89E0080ED3}"/>
              </a:ext>
            </a:extLst>
          </p:cNvPr>
          <p:cNvSpPr/>
          <p:nvPr/>
        </p:nvSpPr>
        <p:spPr>
          <a:xfrm>
            <a:off x="2763366" y="518489"/>
            <a:ext cx="6753054" cy="5785143"/>
          </a:xfrm>
          <a:prstGeom prst="quadArrow">
            <a:avLst>
              <a:gd name="adj1" fmla="val 8195"/>
              <a:gd name="adj2" fmla="val 9847"/>
              <a:gd name="adj3" fmla="val 9849"/>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2" name="Text Box 2">
            <a:extLst>
              <a:ext uri="{FF2B5EF4-FFF2-40B4-BE49-F238E27FC236}">
                <a16:creationId xmlns:a16="http://schemas.microsoft.com/office/drawing/2014/main" id="{EE7C047C-C4C1-40E7-AC4D-0DCD5CEA9287}"/>
              </a:ext>
            </a:extLst>
          </p:cNvPr>
          <p:cNvSpPr txBox="1">
            <a:spLocks noChangeArrowheads="1"/>
          </p:cNvSpPr>
          <p:nvPr/>
        </p:nvSpPr>
        <p:spPr bwMode="auto">
          <a:xfrm rot="16200000">
            <a:off x="3512812" y="3090735"/>
            <a:ext cx="5171154" cy="492333"/>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Leadership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Box 2">
            <a:extLst>
              <a:ext uri="{FF2B5EF4-FFF2-40B4-BE49-F238E27FC236}">
                <a16:creationId xmlns:a16="http://schemas.microsoft.com/office/drawing/2014/main" id="{2C33774F-DFA5-4C3F-85E8-A317646DB353}"/>
              </a:ext>
            </a:extLst>
          </p:cNvPr>
          <p:cNvSpPr txBox="1">
            <a:spLocks noChangeArrowheads="1"/>
          </p:cNvSpPr>
          <p:nvPr/>
        </p:nvSpPr>
        <p:spPr bwMode="auto">
          <a:xfrm>
            <a:off x="3124523" y="3207127"/>
            <a:ext cx="6030740" cy="382192"/>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Ownership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E9EEFF16-3B84-466B-8EF6-F31056F7EEA7}"/>
              </a:ext>
            </a:extLst>
          </p:cNvPr>
          <p:cNvGrpSpPr/>
          <p:nvPr/>
        </p:nvGrpSpPr>
        <p:grpSpPr>
          <a:xfrm>
            <a:off x="3443117" y="1140610"/>
            <a:ext cx="2090511" cy="1677234"/>
            <a:chOff x="0" y="0"/>
            <a:chExt cx="2091193" cy="1677725"/>
          </a:xfrm>
        </p:grpSpPr>
        <p:sp>
          <p:nvSpPr>
            <p:cNvPr id="6" name="Text Box 3">
              <a:extLst>
                <a:ext uri="{FF2B5EF4-FFF2-40B4-BE49-F238E27FC236}">
                  <a16:creationId xmlns:a16="http://schemas.microsoft.com/office/drawing/2014/main" id="{A2F46CE6-AA62-4823-9007-8ED9EDE2CE89}"/>
                </a:ext>
              </a:extLst>
            </p:cNvPr>
            <p:cNvSpPr txBox="1"/>
            <p:nvPr/>
          </p:nvSpPr>
          <p:spPr>
            <a:xfrm>
              <a:off x="492981" y="548640"/>
              <a:ext cx="1049572" cy="532737"/>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Tasks</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8235226B-AF01-447B-9E03-2FB837E9A0B4}"/>
                </a:ext>
              </a:extLst>
            </p:cNvPr>
            <p:cNvSpPr/>
            <p:nvPr/>
          </p:nvSpPr>
          <p:spPr>
            <a:xfrm>
              <a:off x="0" y="0"/>
              <a:ext cx="2091193" cy="16777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grpSp>
      <p:sp>
        <p:nvSpPr>
          <p:cNvPr id="9" name="Oval 8">
            <a:extLst>
              <a:ext uri="{FF2B5EF4-FFF2-40B4-BE49-F238E27FC236}">
                <a16:creationId xmlns:a16="http://schemas.microsoft.com/office/drawing/2014/main" id="{722715AA-FA9D-46F2-87CE-7629C6D7974E}"/>
              </a:ext>
            </a:extLst>
          </p:cNvPr>
          <p:cNvSpPr/>
          <p:nvPr/>
        </p:nvSpPr>
        <p:spPr>
          <a:xfrm>
            <a:off x="6704654" y="1140609"/>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0" name="Text Box 10">
            <a:extLst>
              <a:ext uri="{FF2B5EF4-FFF2-40B4-BE49-F238E27FC236}">
                <a16:creationId xmlns:a16="http://schemas.microsoft.com/office/drawing/2014/main" id="{F5203FED-9D66-4A02-ABDE-717DD22AE52A}"/>
              </a:ext>
            </a:extLst>
          </p:cNvPr>
          <p:cNvSpPr txBox="1"/>
          <p:nvPr/>
        </p:nvSpPr>
        <p:spPr>
          <a:xfrm>
            <a:off x="6834794" y="1689106"/>
            <a:ext cx="1804200"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Organizing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7F85CF99-5304-47DE-8909-E31D58DDD9FC}"/>
              </a:ext>
            </a:extLst>
          </p:cNvPr>
          <p:cNvSpPr/>
          <p:nvPr/>
        </p:nvSpPr>
        <p:spPr>
          <a:xfrm>
            <a:off x="3443117" y="3917282"/>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2" name="Text Box 11">
            <a:extLst>
              <a:ext uri="{FF2B5EF4-FFF2-40B4-BE49-F238E27FC236}">
                <a16:creationId xmlns:a16="http://schemas.microsoft.com/office/drawing/2014/main" id="{F1B9DE37-F0A2-4967-8E1B-70FD7B90176E}"/>
              </a:ext>
            </a:extLst>
          </p:cNvPr>
          <p:cNvSpPr txBox="1"/>
          <p:nvPr/>
        </p:nvSpPr>
        <p:spPr>
          <a:xfrm>
            <a:off x="3561831" y="4482285"/>
            <a:ext cx="1860065"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Servicing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F630722E-1E88-4DF3-B61B-893F08108B39}"/>
              </a:ext>
            </a:extLst>
          </p:cNvPr>
          <p:cNvSpPr/>
          <p:nvPr/>
        </p:nvSpPr>
        <p:spPr>
          <a:xfrm>
            <a:off x="6663150" y="3869295"/>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4" name="Text Box 9">
            <a:extLst>
              <a:ext uri="{FF2B5EF4-FFF2-40B4-BE49-F238E27FC236}">
                <a16:creationId xmlns:a16="http://schemas.microsoft.com/office/drawing/2014/main" id="{88AC715D-808E-4017-BADD-748FB1D45638}"/>
              </a:ext>
            </a:extLst>
          </p:cNvPr>
          <p:cNvSpPr txBox="1"/>
          <p:nvPr/>
        </p:nvSpPr>
        <p:spPr>
          <a:xfrm>
            <a:off x="6843047" y="4441916"/>
            <a:ext cx="1787694"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Socializing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29E83208-3ADF-49EE-9EC2-BB3F7CD8DD3D}"/>
              </a:ext>
            </a:extLst>
          </p:cNvPr>
          <p:cNvSpPr txBox="1"/>
          <p:nvPr/>
        </p:nvSpPr>
        <p:spPr>
          <a:xfrm>
            <a:off x="1038623" y="186607"/>
            <a:ext cx="3116703" cy="3046195"/>
          </a:xfrm>
          <a:prstGeom prst="rect">
            <a:avLst/>
          </a:prstGeom>
          <a:noFill/>
        </p:spPr>
        <p:txBody>
          <a:bodyPr wrap="square" lIns="91416" tIns="45708" rIns="91416" bIns="45708" rtlCol="0" anchor="t">
            <a:spAutoFit/>
          </a:bodyPr>
          <a:lstStyle/>
          <a:p>
            <a:pPr defTabSz="457063">
              <a:defRPr/>
            </a:pPr>
            <a:r>
              <a:rPr lang="en-US" sz="3199">
                <a:latin typeface="Calibri" panose="020F0502020204030204"/>
              </a:rPr>
              <a:t>“enabling others to achieve shared purpose in the face of uncertainty” (Ganz) p.87</a:t>
            </a:r>
          </a:p>
        </p:txBody>
      </p:sp>
    </p:spTree>
    <p:extLst>
      <p:ext uri="{BB962C8B-B14F-4D97-AF65-F5344CB8AC3E}">
        <p14:creationId xmlns:p14="http://schemas.microsoft.com/office/powerpoint/2010/main" val="81796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A7F06-8720-1A07-44E8-3B0B3974412E}"/>
            </a:ext>
          </a:extLst>
        </p:cNvPr>
        <p:cNvGrpSpPr/>
        <p:nvPr/>
      </p:nvGrpSpPr>
      <p:grpSpPr>
        <a:xfrm>
          <a:off x="0" y="0"/>
          <a:ext cx="0" cy="0"/>
          <a:chOff x="0" y="0"/>
          <a:chExt cx="0" cy="0"/>
        </a:xfrm>
      </p:grpSpPr>
      <p:pic>
        <p:nvPicPr>
          <p:cNvPr id="16" name="Picture 15" descr="A diagram of a leader&#10;&#10;AI-generated content may be incorrect.">
            <a:extLst>
              <a:ext uri="{FF2B5EF4-FFF2-40B4-BE49-F238E27FC236}">
                <a16:creationId xmlns:a16="http://schemas.microsoft.com/office/drawing/2014/main" id="{17AF3712-58F8-D712-786D-41F08A4405FF}"/>
              </a:ext>
            </a:extLst>
          </p:cNvPr>
          <p:cNvPicPr>
            <a:picLocks noChangeAspect="1"/>
          </p:cNvPicPr>
          <p:nvPr/>
        </p:nvPicPr>
        <p:blipFill>
          <a:blip r:embed="rId2"/>
          <a:stretch>
            <a:fillRect/>
          </a:stretch>
        </p:blipFill>
        <p:spPr>
          <a:xfrm>
            <a:off x="7416866" y="1602233"/>
            <a:ext cx="4399198" cy="3060464"/>
          </a:xfrm>
          <a:prstGeom prst="rect">
            <a:avLst/>
          </a:prstGeom>
        </p:spPr>
      </p:pic>
      <p:sp>
        <p:nvSpPr>
          <p:cNvPr id="17" name="TextBox 16">
            <a:extLst>
              <a:ext uri="{FF2B5EF4-FFF2-40B4-BE49-F238E27FC236}">
                <a16:creationId xmlns:a16="http://schemas.microsoft.com/office/drawing/2014/main" id="{E03DF093-9CE0-ABCC-6E75-11765DCE88BB}"/>
              </a:ext>
            </a:extLst>
          </p:cNvPr>
          <p:cNvSpPr txBox="1"/>
          <p:nvPr/>
        </p:nvSpPr>
        <p:spPr>
          <a:xfrm>
            <a:off x="547636" y="365605"/>
            <a:ext cx="6662298"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solidFill>
                  <a:schemeClr val="tx1">
                    <a:lumMod val="75000"/>
                  </a:schemeClr>
                </a:solidFill>
                <a:latin typeface="+mj-lt"/>
                <a:ea typeface="+mj-ea"/>
                <a:cs typeface="+mj-cs"/>
              </a:rPr>
              <a:t>As a team discuss how you could move those not in the org quadrant into the org quadrant or higher up either axis.  </a:t>
            </a:r>
            <a:endParaRPr lang="en-US">
              <a:solidFill>
                <a:schemeClr val="tx1">
                  <a:lumMod val="75000"/>
                </a:schemeClr>
              </a:solidFill>
              <a:latin typeface="+mj-lt"/>
              <a:ea typeface="+mj-ea"/>
              <a:cs typeface="+mj-cs"/>
            </a:endParaRPr>
          </a:p>
          <a:p>
            <a:pPr indent="-457200">
              <a:buFont typeface="Arial"/>
              <a:buChar char="•"/>
            </a:pPr>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How would you bring this back to your locals?</a:t>
            </a:r>
          </a:p>
          <a:p>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Could it be a tool for you to self-evaluate or tool for a local to use with leadership to discuss?</a:t>
            </a:r>
            <a:endParaRPr lang="en-US">
              <a:solidFill>
                <a:schemeClr val="tx1">
                  <a:lumMod val="75000"/>
                </a:schemeClr>
              </a:solidFill>
              <a:ea typeface="+mj-ea"/>
              <a:cs typeface="+mj-cs"/>
            </a:endParaRPr>
          </a:p>
          <a:p>
            <a:pPr algn="l"/>
            <a:endParaRPr lang="en-US"/>
          </a:p>
        </p:txBody>
      </p:sp>
    </p:spTree>
    <p:extLst>
      <p:ext uri="{BB962C8B-B14F-4D97-AF65-F5344CB8AC3E}">
        <p14:creationId xmlns:p14="http://schemas.microsoft.com/office/powerpoint/2010/main" val="182245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973444" y="482600"/>
            <a:ext cx="6402793" cy="5689600"/>
          </a:xfrm>
        </p:spPr>
        <p:txBody>
          <a:bodyPr vert="horz" lIns="0" tIns="45708" rIns="0" bIns="45708" rtlCol="0" anchor="t">
            <a:noAutofit/>
          </a:bodyPr>
          <a:lstStyle/>
          <a:p>
            <a:r>
              <a:rPr lang="en-US" sz="3599"/>
              <a:t>Tasks must be meaningful and members need to own them.</a:t>
            </a:r>
            <a:endParaRPr lang="en-US" sz="3599">
              <a:cs typeface="Calibri"/>
            </a:endParaRPr>
          </a:p>
          <a:p>
            <a:r>
              <a:rPr lang="en-US" sz="3599"/>
              <a:t>Our job is to look for opportunities to increase ownership and leadership whenever possible. </a:t>
            </a:r>
            <a:endParaRPr lang="en-US" sz="3599">
              <a:cs typeface="Calibri"/>
            </a:endParaRPr>
          </a:p>
          <a:p>
            <a:r>
              <a:rPr lang="en-US" sz="3599"/>
              <a:t>Leaders grow by taking risk, accepting ownership, and sharing accountability</a:t>
            </a:r>
          </a:p>
          <a:p>
            <a:endParaRPr lang="en-US" sz="3999">
              <a:cs typeface="Calibri"/>
            </a:endParaRP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81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881C-B50E-F963-2FBC-9E9A4163C50E}"/>
              </a:ext>
            </a:extLst>
          </p:cNvPr>
          <p:cNvSpPr>
            <a:spLocks noGrp="1"/>
          </p:cNvSpPr>
          <p:nvPr>
            <p:ph type="title"/>
          </p:nvPr>
        </p:nvSpPr>
        <p:spPr/>
        <p:txBody>
          <a:bodyPr/>
          <a:lstStyle/>
          <a:p>
            <a:r>
              <a:rPr lang="en-US">
                <a:cs typeface="Calibri Light"/>
              </a:rPr>
              <a:t>Campaign Planning Team Time</a:t>
            </a:r>
            <a:endParaRPr lang="en-US"/>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307887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3292621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834" y="4866378"/>
            <a:ext cx="10906232" cy="1057380"/>
          </a:xfrm>
        </p:spPr>
        <p:txBody>
          <a:bodyPr vert="horz" lIns="91416" tIns="45708" rIns="91416" bIns="45708" rtlCol="0" anchor="b">
            <a:normAutofit/>
          </a:bodyPr>
          <a:lstStyle/>
          <a:p>
            <a:r>
              <a:rPr lang="en-US" sz="5998">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280" y="1104971"/>
            <a:ext cx="4116876" cy="3188546"/>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1718" y="1766390"/>
            <a:ext cx="6825615" cy="2783546"/>
          </a:xfrm>
          <a:prstGeom prst="rect">
            <a:avLst/>
          </a:prstGeom>
        </p:spPr>
      </p:pic>
    </p:spTree>
    <p:extLst>
      <p:ext uri="{BB962C8B-B14F-4D97-AF65-F5344CB8AC3E}">
        <p14:creationId xmlns:p14="http://schemas.microsoft.com/office/powerpoint/2010/main" val="379671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p:nvPr>
        </p:nvSpPr>
        <p:spPr>
          <a:xfrm>
            <a:off x="768246" y="797718"/>
            <a:ext cx="5766369" cy="5000916"/>
          </a:xfrm>
        </p:spPr>
        <p:txBody>
          <a:bodyPr vert="horz" lIns="91416" tIns="45708" rIns="91416" bIns="45708" rtlCol="0" anchor="b">
            <a:normAutofit/>
          </a:bodyPr>
          <a:lstStyle/>
          <a:p>
            <a:r>
              <a:rPr lang="en-US" sz="5998">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944684" y="797718"/>
            <a:ext cx="4913400" cy="500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43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3EE4-D4E7-CFBB-5B37-D6D996BDC549}"/>
              </a:ext>
            </a:extLst>
          </p:cNvPr>
          <p:cNvSpPr>
            <a:spLocks noGrp="1"/>
          </p:cNvSpPr>
          <p:nvPr>
            <p:ph type="title"/>
          </p:nvPr>
        </p:nvSpPr>
        <p:spPr/>
        <p:txBody>
          <a:bodyPr/>
          <a:lstStyle/>
          <a:p>
            <a:r>
              <a:rPr lang="en-US">
                <a:cs typeface="Calibri Light"/>
              </a:rPr>
              <a:t>Feedback Questions</a:t>
            </a:r>
            <a:endParaRPr lang="en-US"/>
          </a:p>
        </p:txBody>
      </p:sp>
      <p:sp>
        <p:nvSpPr>
          <p:cNvPr id="3" name="Content Placeholder 2">
            <a:extLst>
              <a:ext uri="{FF2B5EF4-FFF2-40B4-BE49-F238E27FC236}">
                <a16:creationId xmlns:a16="http://schemas.microsoft.com/office/drawing/2014/main" id="{8DA60763-4F8A-029C-0A0E-CB9C81E258F1}"/>
              </a:ext>
            </a:extLst>
          </p:cNvPr>
          <p:cNvSpPr>
            <a:spLocks noGrp="1"/>
          </p:cNvSpPr>
          <p:nvPr>
            <p:ph idx="1"/>
          </p:nvPr>
        </p:nvSpPr>
        <p:spPr>
          <a:xfrm>
            <a:off x="565170" y="1430310"/>
            <a:ext cx="11148174" cy="4438149"/>
          </a:xfrm>
        </p:spPr>
        <p:txBody>
          <a:bodyPr vert="horz" lIns="0" tIns="45708" rIns="0" bIns="45708" rtlCol="0" anchor="t">
            <a:noAutofit/>
          </a:bodyPr>
          <a:lstStyle/>
          <a:p>
            <a:pPr>
              <a:buFont typeface="Arial" panose="020F0502020204030204" pitchFamily="34" charset="0"/>
              <a:buChar char="•"/>
            </a:pPr>
            <a:r>
              <a:rPr lang="en-US" sz="3899">
                <a:ea typeface="+mn-lt"/>
                <a:cs typeface="+mn-lt"/>
              </a:rPr>
              <a:t>What specific elements of the plan stood out to you?</a:t>
            </a:r>
            <a:endParaRPr lang="en-US" sz="3899">
              <a:cs typeface="Calibri" panose="020F0502020204030204"/>
            </a:endParaRPr>
          </a:p>
          <a:p>
            <a:pPr>
              <a:buFont typeface="Arial" panose="020F0502020204030204" pitchFamily="34" charset="0"/>
              <a:buChar char="•"/>
            </a:pPr>
            <a:r>
              <a:rPr lang="en-US" sz="3899">
                <a:ea typeface="+mn-lt"/>
                <a:cs typeface="+mn-lt"/>
              </a:rPr>
              <a:t>How did the plan engage others around the values they share?</a:t>
            </a:r>
          </a:p>
          <a:p>
            <a:pPr>
              <a:buFont typeface="Arial" panose="020F0502020204030204" pitchFamily="34" charset="0"/>
              <a:buChar char="•"/>
            </a:pPr>
            <a:r>
              <a:rPr lang="en-US" sz="3899">
                <a:ea typeface="+mn-lt"/>
                <a:cs typeface="+mn-lt"/>
              </a:rPr>
              <a:t>How did the plan address finding and developing leaders to help implement the plan?</a:t>
            </a:r>
          </a:p>
          <a:p>
            <a:pPr>
              <a:buFont typeface="Arial" panose="020F0502020204030204" pitchFamily="34" charset="0"/>
              <a:buChar char="•"/>
            </a:pPr>
            <a:r>
              <a:rPr lang="en-US" sz="3899">
                <a:ea typeface="+mn-lt"/>
                <a:cs typeface="+mn-lt"/>
              </a:rPr>
              <a:t>In what ways does the plan use opportunities to build structure and power?</a:t>
            </a:r>
          </a:p>
          <a:p>
            <a:endParaRPr lang="en-US">
              <a:cs typeface="Calibri"/>
            </a:endParaRPr>
          </a:p>
        </p:txBody>
      </p:sp>
    </p:spTree>
    <p:extLst>
      <p:ext uri="{BB962C8B-B14F-4D97-AF65-F5344CB8AC3E}">
        <p14:creationId xmlns:p14="http://schemas.microsoft.com/office/powerpoint/2010/main" val="182981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C7D-96C9-9FC6-235D-B67151D78834}"/>
              </a:ext>
            </a:extLst>
          </p:cNvPr>
          <p:cNvSpPr>
            <a:spLocks noGrp="1"/>
          </p:cNvSpPr>
          <p:nvPr>
            <p:ph type="title"/>
          </p:nvPr>
        </p:nvSpPr>
        <p:spPr/>
        <p:txBody>
          <a:bodyPr/>
          <a:lstStyle/>
          <a:p>
            <a:r>
              <a:rPr lang="en-US">
                <a:cs typeface="Calibri Light"/>
              </a:rPr>
              <a:t>Ending it Right</a:t>
            </a:r>
            <a:endParaRPr lang="en-US"/>
          </a:p>
        </p:txBody>
      </p:sp>
      <p:sp>
        <p:nvSpPr>
          <p:cNvPr id="4" name="Text Placeholder 3"/>
          <p:cNvSpPr>
            <a:spLocks noGrp="1"/>
          </p:cNvSpPr>
          <p:nvPr>
            <p:ph type="body" idx="1"/>
          </p:nvPr>
        </p:nvSpPr>
        <p:spPr/>
        <p:txBody>
          <a:bodyPr/>
          <a:lstStyle/>
          <a:p>
            <a:r>
              <a:rPr lang="en-US"/>
              <a:t>Ellen</a:t>
            </a:r>
          </a:p>
        </p:txBody>
      </p:sp>
    </p:spTree>
    <p:extLst>
      <p:ext uri="{BB962C8B-B14F-4D97-AF65-F5344CB8AC3E}">
        <p14:creationId xmlns:p14="http://schemas.microsoft.com/office/powerpoint/2010/main" val="327099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vert="horz" lIns="0" tIns="45708" rIns="0" bIns="45708" rtlCol="0" anchor="t">
            <a:normAutofit/>
          </a:bodyPr>
          <a:lstStyle/>
          <a:p>
            <a:r>
              <a:rPr lang="en-US" sz="4399"/>
              <a:t>Choice Networking</a:t>
            </a:r>
          </a:p>
          <a:p>
            <a:r>
              <a:rPr lang="en-US" sz="4399"/>
              <a:t>Housekeeping</a:t>
            </a:r>
          </a:p>
          <a:p>
            <a:endParaRPr lang="en-US">
              <a:ea typeface="Calibri"/>
              <a:cs typeface="Calibri"/>
            </a:endParaRPr>
          </a:p>
          <a:p>
            <a:endParaRPr lang="en-US"/>
          </a:p>
        </p:txBody>
      </p:sp>
    </p:spTree>
    <p:extLst>
      <p:ext uri="{BB962C8B-B14F-4D97-AF65-F5344CB8AC3E}">
        <p14:creationId xmlns:p14="http://schemas.microsoft.com/office/powerpoint/2010/main" val="144855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2.xml><?xml version="1.0" encoding="utf-8"?>
<ds:datastoreItem xmlns:ds="http://schemas.openxmlformats.org/officeDocument/2006/customXml" ds:itemID="{A879D4DE-E235-4E9A-B860-4E1B4A2972E6}">
  <ds:schemaRefs>
    <ds:schemaRef ds:uri="5ed5bd0d-9aa5-480d-8c58-25f9f57090c9"/>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purl.org/dc/dcmitype/"/>
    <ds:schemaRef ds:uri="05627597-0322-42fc-bc19-1d0dde15c694"/>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D5BE7F4-59B2-4005-AF25-B307BF5C389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41</TotalTime>
  <Words>2669</Words>
  <Application>Microsoft Office PowerPoint</Application>
  <PresentationFormat>Custom</PresentationFormat>
  <Paragraphs>255</Paragraphs>
  <Slides>46</Slides>
  <Notes>18</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Math 16x9</vt:lpstr>
      <vt:lpstr>Problem of Practice</vt:lpstr>
      <vt:lpstr>Organizing ESP</vt:lpstr>
      <vt:lpstr>NEA Members and Supporters</vt:lpstr>
      <vt:lpstr>Feedback on Feedback</vt:lpstr>
      <vt:lpstr>Your Words</vt:lpstr>
      <vt:lpstr>Agenda Review - Today</vt:lpstr>
      <vt:lpstr>Community Agreements  p. 2</vt:lpstr>
      <vt:lpstr>Consultancy Protocol</vt:lpstr>
      <vt:lpstr>Problem of Practice</vt:lpstr>
      <vt:lpstr>What is the Consultancy Protocol?</vt:lpstr>
      <vt:lpstr>How does the Consultancy Protocol Work? Page 73</vt:lpstr>
      <vt:lpstr>Modeling the Consultancy Protocol </vt:lpstr>
      <vt:lpstr>Problems of Practice</vt:lpstr>
      <vt:lpstr>Protocol Debrief </vt:lpstr>
      <vt:lpstr>Key Points</vt:lpstr>
      <vt:lpstr>Leaders</vt:lpstr>
      <vt:lpstr>Organizing and Leadership</vt:lpstr>
      <vt:lpstr>PowerPoint Presentation</vt:lpstr>
      <vt:lpstr>What did Seattle do?</vt:lpstr>
      <vt:lpstr>The Blitz, an organizing tool </vt:lpstr>
      <vt:lpstr>PowerPoint Presentation</vt:lpstr>
      <vt:lpstr>Key Points</vt:lpstr>
      <vt:lpstr>Club to Union</vt:lpstr>
      <vt:lpstr>Opportunities for Leadership </vt:lpstr>
      <vt:lpstr>PowerPoint Presentation</vt:lpstr>
      <vt:lpstr>Club or Union? ACTIVITY (In additional participant resources)</vt:lpstr>
      <vt:lpstr>Club or Union Debrief</vt:lpstr>
      <vt:lpstr>Key Ideas</vt:lpstr>
      <vt:lpstr>BREAK</vt:lpstr>
      <vt:lpstr>Building Engaged Leaders</vt:lpstr>
      <vt:lpstr>Building Engaged Leaders</vt:lpstr>
      <vt:lpstr>Building Engaged Leaders</vt:lpstr>
      <vt:lpstr>Conditions of Motivational Task Design </vt:lpstr>
      <vt:lpstr>PowerPoint Presentation</vt:lpstr>
      <vt:lpstr>Nothing is meaningful if you aren't expected to be accountable</vt:lpstr>
      <vt:lpstr>Conditions of  Motivational Task Design are achieved when the leader:</vt:lpstr>
      <vt:lpstr>PowerPoint Presentation</vt:lpstr>
      <vt:lpstr>PowerPoint Presentation</vt:lpstr>
      <vt:lpstr>Key Points</vt:lpstr>
      <vt:lpstr>Campaign Planning Team Time</vt:lpstr>
      <vt:lpstr>PowerPoint Presentation</vt:lpstr>
      <vt:lpstr>Team Work Time</vt:lpstr>
      <vt:lpstr>Team Presentation and Coaching Time</vt:lpstr>
      <vt:lpstr>Feedback Questions</vt:lpstr>
      <vt:lpstr>Ending it Right</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21</cp:revision>
  <dcterms:created xsi:type="dcterms:W3CDTF">2022-09-14T20:21:53Z</dcterms:created>
  <dcterms:modified xsi:type="dcterms:W3CDTF">2025-03-27T14:34:37Z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